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65" r:id="rId4"/>
    <p:sldId id="26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BE1C9-27C4-46FC-BA1D-2C54D2DD5CB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52C52-BD53-4274-A3DF-368D61BF47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8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4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2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68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2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0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66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77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70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00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81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8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2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4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4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7EB82C-A4BD-4B41-AE4E-3E1A82F0D443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C09CBF-7042-491A-A856-E44AD35AA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84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BC9042-F8C2-4570-9470-CB6EAC997E4F}"/>
              </a:ext>
            </a:extLst>
          </p:cNvPr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Отчет производственной практики в ООО «ЛениногорскРемСервис»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A4BB4-FA18-4394-A633-22B125215560}"/>
              </a:ext>
            </a:extLst>
          </p:cNvPr>
          <p:cNvSpPr txBox="1"/>
          <p:nvPr/>
        </p:nvSpPr>
        <p:spPr>
          <a:xfrm>
            <a:off x="8664605" y="4642009"/>
            <a:ext cx="32714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Batang" pitchFamily="18" charset="-127"/>
                <a:ea typeface="Batang" pitchFamily="18" charset="-127"/>
                <a:cs typeface="Aharoni" pitchFamily="2" charset="-79"/>
              </a:rPr>
              <a:t>Выполнил студент гр.ИС-18</a:t>
            </a:r>
          </a:p>
          <a:p>
            <a:pPr algn="just"/>
            <a:r>
              <a:rPr lang="ru-RU" sz="2400" b="1" dirty="0" err="1">
                <a:latin typeface="Batang" pitchFamily="18" charset="-127"/>
                <a:ea typeface="Batang" pitchFamily="18" charset="-127"/>
                <a:cs typeface="Aharoni" pitchFamily="2" charset="-79"/>
              </a:rPr>
              <a:t>Краутер</a:t>
            </a:r>
            <a:r>
              <a:rPr lang="ru-RU" sz="2400" b="1" dirty="0">
                <a:latin typeface="Batang" pitchFamily="18" charset="-127"/>
                <a:ea typeface="Batang" pitchFamily="18" charset="-127"/>
                <a:cs typeface="Aharoni" pitchFamily="2" charset="-79"/>
              </a:rPr>
              <a:t> Т.Г.</a:t>
            </a:r>
          </a:p>
          <a:p>
            <a:pPr algn="just"/>
            <a:r>
              <a:rPr lang="ru-RU" sz="2400" b="1" dirty="0">
                <a:latin typeface="Batang" pitchFamily="18" charset="-127"/>
                <a:ea typeface="Batang" pitchFamily="18" charset="-127"/>
                <a:cs typeface="Aharoni" pitchFamily="2" charset="-79"/>
              </a:rPr>
              <a:t>Руководитель:</a:t>
            </a:r>
          </a:p>
          <a:p>
            <a:pPr algn="just"/>
            <a:r>
              <a:rPr lang="ru-RU" sz="2400" b="1" dirty="0" err="1" smtClean="0">
                <a:latin typeface="Batang" pitchFamily="18" charset="-127"/>
                <a:ea typeface="Batang" pitchFamily="18" charset="-127"/>
                <a:cs typeface="Aharoni" pitchFamily="2" charset="-79"/>
              </a:rPr>
              <a:t>Муртазина</a:t>
            </a:r>
            <a:r>
              <a:rPr lang="ru-RU" sz="2400" b="1" dirty="0" smtClean="0">
                <a:latin typeface="Batang" pitchFamily="18" charset="-127"/>
                <a:ea typeface="Batang" pitchFamily="18" charset="-127"/>
                <a:cs typeface="Aharoni" pitchFamily="2" charset="-79"/>
              </a:rPr>
              <a:t> И.Э</a:t>
            </a:r>
            <a:endParaRPr lang="ru-RU" sz="2400" b="1" dirty="0">
              <a:latin typeface="Batang" pitchFamily="18" charset="-127"/>
              <a:ea typeface="Batang" pitchFamily="18" charset="-127"/>
              <a:cs typeface="Aharoni" pitchFamily="2" charset="-79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5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0719D-B859-49FA-90D1-19025C783BB7}"/>
              </a:ext>
            </a:extLst>
          </p:cNvPr>
          <p:cNvSpPr txBox="1">
            <a:spLocks/>
          </p:cNvSpPr>
          <p:nvPr/>
        </p:nvSpPr>
        <p:spPr>
          <a:xfrm>
            <a:off x="2161055" y="0"/>
            <a:ext cx="7869890" cy="99874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Описание базы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82352-6027-432B-A267-A2989A145A99}"/>
              </a:ext>
            </a:extLst>
          </p:cNvPr>
          <p:cNvSpPr txBox="1">
            <a:spLocks/>
          </p:cNvSpPr>
          <p:nvPr/>
        </p:nvSpPr>
        <p:spPr>
          <a:xfrm>
            <a:off x="79899" y="317381"/>
            <a:ext cx="12191999" cy="1362722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en-US" sz="2700" u="sng" dirty="0">
              <a:solidFill>
                <a:schemeClr val="tx1"/>
              </a:solidFill>
              <a:latin typeface="Gulim" pitchFamily="34" charset="-127"/>
              <a:ea typeface="Gulim" pitchFamily="34" charset="-127"/>
            </a:endParaRPr>
          </a:p>
          <a:p>
            <a:pPr marL="0" indent="0">
              <a:buNone/>
            </a:pPr>
            <a:r>
              <a:rPr lang="ru-RU" sz="2700" b="1" dirty="0">
                <a:solidFill>
                  <a:schemeClr val="tx1"/>
                </a:solidFill>
                <a:latin typeface="Gulim" pitchFamily="34" charset="-127"/>
                <a:ea typeface="Gulim" pitchFamily="34" charset="-127"/>
              </a:rPr>
              <a:t>ООО «ЛениногорскРемСервис» - основным видом деятельности является предоставление прочих услуг в области добычи нефти и природного газа, всего зарегистрировано 13 видов деятельности по ОКВЭД. Имеет связи с 1 компанией.</a:t>
            </a:r>
            <a:endParaRPr lang="ru-RU" sz="2700" b="1" u="sng" dirty="0">
              <a:solidFill>
                <a:schemeClr val="tx1"/>
              </a:solidFill>
              <a:latin typeface="Gulim" pitchFamily="34" charset="-127"/>
              <a:ea typeface="Gulim" pitchFamily="34" charset="-127"/>
            </a:endParaRPr>
          </a:p>
          <a:p>
            <a:pPr marL="0" indent="0">
              <a:buNone/>
            </a:pPr>
            <a:endParaRPr lang="ru-RU" sz="2700" b="1" u="sng" dirty="0">
              <a:solidFill>
                <a:schemeClr val="tx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8460F1-127C-47BE-AAD9-285F9FCB2521}"/>
              </a:ext>
            </a:extLst>
          </p:cNvPr>
          <p:cNvSpPr/>
          <p:nvPr/>
        </p:nvSpPr>
        <p:spPr>
          <a:xfrm>
            <a:off x="79898" y="2812833"/>
            <a:ext cx="120292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dirty="0"/>
              <a:t>Целью прохождения производственной практики является закрепление теоретических навыков полученных во время обучения и проектирования и разработка АИС системного администратора ООО «ЛениногорскРемСервис» и дальнейшие ее использование для автоматизации рабочего места специалиста.</a:t>
            </a:r>
          </a:p>
        </p:txBody>
      </p:sp>
    </p:spTree>
    <p:extLst>
      <p:ext uri="{BB962C8B-B14F-4D97-AF65-F5344CB8AC3E}">
        <p14:creationId xmlns:p14="http://schemas.microsoft.com/office/powerpoint/2010/main" val="36633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479FD1-057E-4690-95EF-AF0203A89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3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E56C2E-FCFD-4E54-9AB2-A1AEB6350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57E14-CF07-460B-9E20-7F1BAEF4798B}"/>
              </a:ext>
            </a:extLst>
          </p:cNvPr>
          <p:cNvSpPr txBox="1">
            <a:spLocks/>
          </p:cNvSpPr>
          <p:nvPr/>
        </p:nvSpPr>
        <p:spPr>
          <a:xfrm>
            <a:off x="2161055" y="0"/>
            <a:ext cx="7869890" cy="9987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1" dirty="0">
                <a:latin typeface="Gulim" pitchFamily="34" charset="-127"/>
                <a:ea typeface="Gulim" pitchFamily="34" charset="-127"/>
              </a:rPr>
              <a:t>     </a:t>
            </a:r>
            <a:r>
              <a:rPr lang="ru-RU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Программные средства</a:t>
            </a: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  </a:t>
            </a:r>
            <a:endParaRPr lang="ru-RU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82680C-FBF7-45F9-8A17-D47EC77BD947}"/>
              </a:ext>
            </a:extLst>
          </p:cNvPr>
          <p:cNvSpPr/>
          <p:nvPr/>
        </p:nvSpPr>
        <p:spPr>
          <a:xfrm>
            <a:off x="657927" y="1746374"/>
            <a:ext cx="523412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Gulim" pitchFamily="34" charset="-127"/>
                <a:ea typeface="Gulim" pitchFamily="34" charset="-127"/>
              </a:rPr>
              <a:t>Microsoft Visual Studio 2019</a:t>
            </a:r>
            <a:br>
              <a:rPr lang="en-US" sz="3000" b="1" dirty="0">
                <a:latin typeface="Gulim" pitchFamily="34" charset="-127"/>
                <a:ea typeface="Gulim" pitchFamily="34" charset="-127"/>
              </a:rPr>
            </a:br>
            <a:endParaRPr lang="en-US" sz="3000" b="1" dirty="0">
              <a:latin typeface="Gulim" pitchFamily="34" charset="-127"/>
              <a:ea typeface="Gulim" pitchFamily="34" charset="-127"/>
            </a:endParaRPr>
          </a:p>
          <a:p>
            <a:endParaRPr lang="en-US" sz="3000" b="1" dirty="0">
              <a:latin typeface="Gulim" pitchFamily="34" charset="-127"/>
              <a:ea typeface="Gulim" pitchFamily="34" charset="-127"/>
            </a:endParaRPr>
          </a:p>
          <a:p>
            <a:r>
              <a:rPr lang="en-US" sz="3000" b="1" dirty="0">
                <a:latin typeface="Gulim" pitchFamily="34" charset="-127"/>
                <a:ea typeface="Gulim" pitchFamily="34" charset="-127"/>
              </a:rPr>
              <a:t>Microsoft Word 2019</a:t>
            </a:r>
          </a:p>
          <a:p>
            <a:endParaRPr lang="en-US" sz="3000" b="1" dirty="0">
              <a:latin typeface="Gulim" pitchFamily="34" charset="-127"/>
              <a:ea typeface="Gulim" pitchFamily="34" charset="-127"/>
            </a:endParaRPr>
          </a:p>
          <a:p>
            <a:endParaRPr lang="en-US" sz="3000" b="1" dirty="0">
              <a:latin typeface="Gulim" pitchFamily="34" charset="-127"/>
              <a:ea typeface="Gulim" pitchFamily="34" charset="-127"/>
            </a:endParaRPr>
          </a:p>
          <a:p>
            <a:r>
              <a:rPr lang="en-US" sz="3000" b="1" dirty="0">
                <a:latin typeface="Gulim" pitchFamily="34" charset="-127"/>
                <a:ea typeface="Gulim" pitchFamily="34" charset="-127"/>
              </a:rPr>
              <a:t>Microsoft SQL Server 2019 </a:t>
            </a:r>
          </a:p>
          <a:p>
            <a:endParaRPr lang="en-US" sz="3000" b="1" dirty="0"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FB75E5-A515-4A64-8249-8E7AA41A1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52" y="1522662"/>
            <a:ext cx="2453286" cy="890294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87518D-6933-4DDC-927C-E6958F782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03" y="2715441"/>
            <a:ext cx="1333397" cy="13659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C56344-AD57-448F-9F70-0028CD2B7DE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41" y="4081404"/>
            <a:ext cx="1776215" cy="14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033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167</TotalTime>
  <Words>103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Aharoni</vt:lpstr>
      <vt:lpstr>Batang</vt:lpstr>
      <vt:lpstr>Calibri</vt:lpstr>
      <vt:lpstr>Century Gothic</vt:lpstr>
      <vt:lpstr>Gulim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Timur2002</cp:lastModifiedBy>
  <cp:revision>19</cp:revision>
  <dcterms:created xsi:type="dcterms:W3CDTF">2021-05-28T10:21:00Z</dcterms:created>
  <dcterms:modified xsi:type="dcterms:W3CDTF">2021-11-19T13:26:06Z</dcterms:modified>
</cp:coreProperties>
</file>