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Roboto Mono Medium"/>
      <p:regular r:id="rId14"/>
    </p:embeddedFont>
    <p:embeddedFont>
      <p:font typeface="Roboto Mono Medium"/>
      <p:regular r:id="rId15"/>
    </p:embeddedFont>
    <p:embeddedFont>
      <p:font typeface="Roboto Mono Medium"/>
      <p:regular r:id="rId16"/>
    </p:embeddedFont>
    <p:embeddedFont>
      <p:font typeface="Roboto Mono Medium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Основы Linux для начинающих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Этот курс поможет вам освоить базовые навыки работы в Linux. Вы узнаете как запустить операционную систему, работать с файлами и использовать командную строку.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67112"/>
            <a:ext cx="112204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Timur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7652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Запуск Linux в виртуальной машине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34245"/>
            <a:ext cx="3664863" cy="2886075"/>
          </a:xfrm>
          <a:prstGeom prst="roundRect">
            <a:avLst>
              <a:gd name="adj" fmla="val 1179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6105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Программное обеспечение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605808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Используйте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VirtualBox 4.3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для создания виртуальной машины.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534245"/>
            <a:ext cx="3664863" cy="2886075"/>
          </a:xfrm>
          <a:prstGeom prst="roundRect">
            <a:avLst>
              <a:gd name="adj" fmla="val 1179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76105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Рекомендуемые образы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60580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bioLinux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(Ubuntu 12.04, 64-бит) для биоинформатиков.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467701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Альтернативы: Ubuntu 12.04 (32-бит или 64-бит).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647134"/>
            <a:ext cx="7556421" cy="1805940"/>
          </a:xfrm>
          <a:prstGeom prst="roundRect">
            <a:avLst>
              <a:gd name="adj" fmla="val 1884"/>
            </a:avLst>
          </a:prstGeom>
          <a:solidFill>
            <a:srgbClr val="404040"/>
          </a:solidFill>
          <a:ln/>
        </p:spPr>
      </p:sp>
      <p:sp>
        <p:nvSpPr>
          <p:cNvPr id="12" name="Text 9"/>
          <p:cNvSpPr/>
          <p:nvPr/>
        </p:nvSpPr>
        <p:spPr>
          <a:xfrm>
            <a:off x="1020604" y="5873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Данные для входа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636436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Пользователь: bi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0604" y="686335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Пароль: 12345678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42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Создание документа в LibreOffice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919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191947"/>
            <a:ext cx="47614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Запустите LibreOffice Writer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68236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Найдите программу в меню приложений Linux.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27208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2720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Создайте текст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762500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Напишите строку: "Hello, Linux!" шрифтом FreeMono.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352217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404040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352217"/>
            <a:ext cx="30609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Сохраните документ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842635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Выберите формат Microsoft Word 2003 XML или OpenDocument Flat XML.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01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Просмотр содержимого директории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797850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0246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ls ../Downloads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51508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Относительный путь от текущей директории.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3571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ls /home/bi/Downloads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Абсолютный путь от корня файловой системы.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19618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46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ls ~/Downloads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3685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Использование тильды для обозначения домашней директории.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98670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Запуск Firefox и команда exit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firefox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Запуск в переднем плане. Терминал ждёт завершения.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34010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Блокировка терминала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Команду exit нельзя ввести до закрытия Firefox.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firefox &amp;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Запуск в фоновом режиме. Терминал свободен.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exit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Закрывает терминал. Firefox продолжает работать.</a:t>
            </a: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3682"/>
            <a:ext cx="61243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stderr и пайпы (|)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594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Синтаксис пайпа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405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command1 | command2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0755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Передаёт стандартный вывод (stdout) от первой команды ко второй.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187773"/>
            <a:ext cx="6244709" cy="340614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99521" y="58490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Стандартный поток ошибок (stderr) не передаётся через пайп.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67789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Ошибки отображаются непосредственно в терминале.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2260"/>
            <a:ext cx="6464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Команды wget и grep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wget -r -l 1 -A jpg &lt;URL&gt;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Рекурсивно скачивает все JPG-файлы с первого уровня ссылок.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94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grep "world" text.txt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Ищет строки с точным совпадением "world", учитывая регистр.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06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484019"/>
            <a:ext cx="2890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Результаты поиска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9744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Найдёт: "hello world", "myworld". Не найдёт: "World", "WORLD".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2025-05-21T19:30:35Z</dcterms:created>
  <dcterms:modified xsi:type="dcterms:W3CDTF">2025-05-21T19:30:35Z</dcterms:modified>
</cp:coreProperties>
</file>