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65AE3-0A8B-4F81-A577-961FE6381A7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DDCAE-7D68-410E-BCC0-F267B39A3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60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DCAE-7D68-410E-BCC0-F267B39A3F3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4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E28-87C1-49CC-90BF-A1F4CBEFB8C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FE0E-13C9-4032-B0A1-27EDE2222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03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E28-87C1-49CC-90BF-A1F4CBEFB8C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FE0E-13C9-4032-B0A1-27EDE2222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53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E28-87C1-49CC-90BF-A1F4CBEFB8C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FE0E-13C9-4032-B0A1-27EDE222240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27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E28-87C1-49CC-90BF-A1F4CBEFB8C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FE0E-13C9-4032-B0A1-27EDE2222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1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E28-87C1-49CC-90BF-A1F4CBEFB8C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FE0E-13C9-4032-B0A1-27EDE222240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2638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E28-87C1-49CC-90BF-A1F4CBEFB8C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FE0E-13C9-4032-B0A1-27EDE2222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05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E28-87C1-49CC-90BF-A1F4CBEFB8C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FE0E-13C9-4032-B0A1-27EDE2222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5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E28-87C1-49CC-90BF-A1F4CBEFB8C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FE0E-13C9-4032-B0A1-27EDE2222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63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E28-87C1-49CC-90BF-A1F4CBEFB8C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FE0E-13C9-4032-B0A1-27EDE2222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42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E28-87C1-49CC-90BF-A1F4CBEFB8C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FE0E-13C9-4032-B0A1-27EDE2222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65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E28-87C1-49CC-90BF-A1F4CBEFB8C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FE0E-13C9-4032-B0A1-27EDE2222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16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E28-87C1-49CC-90BF-A1F4CBEFB8C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FE0E-13C9-4032-B0A1-27EDE2222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1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E28-87C1-49CC-90BF-A1F4CBEFB8C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FE0E-13C9-4032-B0A1-27EDE2222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44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E28-87C1-49CC-90BF-A1F4CBEFB8C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FE0E-13C9-4032-B0A1-27EDE2222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56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E28-87C1-49CC-90BF-A1F4CBEFB8C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FE0E-13C9-4032-B0A1-27EDE2222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6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E28-87C1-49CC-90BF-A1F4CBEFB8C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FE0E-13C9-4032-B0A1-27EDE2222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0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5E28-87C1-49CC-90BF-A1F4CBEFB8C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BCFE0E-13C9-4032-B0A1-27EDE2222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125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EyeSearch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92712" y="5461944"/>
            <a:ext cx="2681292" cy="1548456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Авторы проекта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Segoe Script" panose="030B0504020000000003" pitchFamily="66" charset="0"/>
              </a:rPr>
              <a:t>Базаров Тимур</a:t>
            </a:r>
          </a:p>
          <a:p>
            <a:pPr>
              <a:lnSpc>
                <a:spcPct val="70000"/>
              </a:lnSpc>
            </a:pPr>
            <a:r>
              <a:rPr lang="ru-RU" sz="2400" dirty="0">
                <a:solidFill>
                  <a:schemeClr val="tx1">
                    <a:lumMod val="95000"/>
                  </a:schemeClr>
                </a:solidFill>
                <a:latin typeface="Mistral" panose="03090702030407020403" pitchFamily="66" charset="0"/>
                <a:ea typeface="Segoe UI Symbol" panose="020B0502040204020203" pitchFamily="34" charset="0"/>
              </a:rPr>
              <a:t>Пак Платон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94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ru-RU" dirty="0" smtClean="0"/>
              <a:t>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4" y="2160589"/>
            <a:ext cx="3262488" cy="388077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сайта</a:t>
            </a:r>
          </a:p>
          <a:p>
            <a:pPr>
              <a:buFont typeface="Times New Roman" panose="02020603050405020304" pitchFamily="18" charset="0"/>
              <a:buChar char="►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изображений </a:t>
            </a:r>
          </a:p>
          <a:p>
            <a:pPr>
              <a:buFont typeface="Times New Roman" panose="02020603050405020304" pitchFamily="18" charset="0"/>
              <a:buChar char="►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на них текста </a:t>
            </a:r>
          </a:p>
          <a:p>
            <a:pPr>
              <a:buFont typeface="Times New Roman" panose="02020603050405020304" pitchFamily="18" charset="0"/>
              <a:buChar char="►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уравнений</a:t>
            </a:r>
          </a:p>
          <a:p>
            <a:pPr>
              <a:buFont typeface="Times New Roman" panose="02020603050405020304" pitchFamily="18" charset="0"/>
              <a:buChar char="►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945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78455"/>
            <a:ext cx="8596668" cy="75194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попадает на начальную страницу. Он может посмотреть доступные функции, войти в аккаунт или зарегистрироваться на сайте.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00"/>
            <a:ext cx="90011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3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70001"/>
            <a:ext cx="9803342" cy="9652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Без регистрации невозможно использовать функции. Если перейти по кнопке </a:t>
            </a:r>
            <a:r>
              <a:rPr lang="en-US" dirty="0" smtClean="0"/>
              <a:t>“</a:t>
            </a:r>
            <a:r>
              <a:rPr lang="ru-RU" dirty="0"/>
              <a:t>ф</a:t>
            </a:r>
            <a:r>
              <a:rPr lang="ru-RU" dirty="0" smtClean="0"/>
              <a:t>ункции</a:t>
            </a:r>
            <a:r>
              <a:rPr lang="en-US" dirty="0" smtClean="0"/>
              <a:t>”</a:t>
            </a:r>
            <a:r>
              <a:rPr lang="ru-RU" dirty="0" smtClean="0"/>
              <a:t> пользователь попадёт на страницу где все кнопки ведут к регистрации.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" y="2235201"/>
            <a:ext cx="89725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6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70000"/>
            <a:ext cx="8596668" cy="110066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После регистрации становиться доступна кнопка выхода и профиля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4255"/>
            <a:ext cx="6303573" cy="25936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6" y="4225748"/>
            <a:ext cx="6029324" cy="263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3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04234"/>
            <a:ext cx="8596668" cy="70678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Также теперь доступны функции.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11" y="2111023"/>
            <a:ext cx="9811655" cy="425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0726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375</TotalTime>
  <Words>91</Words>
  <Application>Microsoft Office PowerPoint</Application>
  <PresentationFormat>Широкоэкранный</PresentationFormat>
  <Paragraphs>22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Mistral</vt:lpstr>
      <vt:lpstr>Segoe Script</vt:lpstr>
      <vt:lpstr>Segoe UI Symbol</vt:lpstr>
      <vt:lpstr>Times New Roman</vt:lpstr>
      <vt:lpstr>Trebuchet MS</vt:lpstr>
      <vt:lpstr>Wingdings 3</vt:lpstr>
      <vt:lpstr>Грань</vt:lpstr>
      <vt:lpstr>Проект «EyeSearch»</vt:lpstr>
      <vt:lpstr>Описание сайта</vt:lpstr>
      <vt:lpstr>Реализация</vt:lpstr>
      <vt:lpstr>Реализация</vt:lpstr>
      <vt:lpstr>Реализация</vt:lpstr>
      <vt:lpstr>Реализация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«EyeSearch»</dc:title>
  <dc:creator>user</dc:creator>
  <cp:lastModifiedBy>user</cp:lastModifiedBy>
  <cp:revision>9</cp:revision>
  <dcterms:created xsi:type="dcterms:W3CDTF">2023-04-23T09:50:30Z</dcterms:created>
  <dcterms:modified xsi:type="dcterms:W3CDTF">2023-04-23T16:14:43Z</dcterms:modified>
</cp:coreProperties>
</file>