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13521BC-072C-4CF5-8F5D-BEF23F9399F8}">
  <a:tblStyle styleId="{113521BC-072C-4CF5-8F5D-BEF23F9399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f03e0fb43_1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f03e0fb43_1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f03e0fb43_1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f03e0fb43_1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f03e0fb43_1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f03e0fb43_1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f03e0fb43_1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f03e0fb43_1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f03e0fb43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f03e0fb43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f03e0fb43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f03e0fb43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f03e0fb43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f03e0fb43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f03e0fb43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f03e0fb43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f03e0fb43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f03e0fb43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f03e0fb43_1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f03e0fb43_1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f03e0fb4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f03e0fb4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f03e0fb43_1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f03e0fb43_1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f03e0fb43_1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f03e0fb43_1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f03e0fb43_1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f03e0fb43_1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f03e0fb43_1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f03e0fb43_1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f03e0fb43_1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f03e0fb43_1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f03e0fb43_1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f03e0fb43_1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f03e0fb43_1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f03e0fb43_1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f03e0fb43_1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f03e0fb43_1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f03e0fb43_1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f03e0fb43_1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f03e0fb43_1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5f03e0fb43_1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f03e0fb43_1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f03e0fb43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f03e0fb43_1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f03e0fb43_1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5f03e0fb43_1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5f03e0fb43_1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5f03e0fb43_1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5f03e0fb43_1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5f03e0fb43_1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5f03e0fb43_1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5f03e0fb43_1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5f03e0fb43_1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5f03e0fb43_1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5f03e0fb43_1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5f03e0fb43_1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5f03e0fb43_1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5f03e0fb43_1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5f03e0fb43_1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e0fb43_1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f03e0fb43_1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f03e0fb43_1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f03e0fb43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f03e0fb43_1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f03e0fb43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f03e0fb43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f03e0fb43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f03e0fb43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f03e0fb43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f03e0fb43_1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f03e0fb43_1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4630000"/>
            <a:ext cx="9144033" cy="513000"/>
            <a:chOff x="0" y="4630000"/>
            <a:chExt cx="9813300" cy="513000"/>
          </a:xfrm>
        </p:grpSpPr>
        <p:sp>
          <p:nvSpPr>
            <p:cNvPr id="7" name="Google Shape;7;p1"/>
            <p:cNvSpPr/>
            <p:nvPr/>
          </p:nvSpPr>
          <p:spPr>
            <a:xfrm>
              <a:off x="0" y="4630000"/>
              <a:ext cx="9813300" cy="5130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Фатыхов Тимур		Лекция 2   -</a:t>
              </a:r>
              <a:r>
                <a:rPr lang="en">
                  <a:solidFill>
                    <a:srgbClr val="CC0000"/>
                  </a:solidFill>
                </a:rPr>
                <a:t>space</a:t>
              </a:r>
              <a:r>
                <a:rPr lang="en">
                  <a:solidFill>
                    <a:srgbClr val="FFFFFF"/>
                  </a:solidFill>
                </a:rPr>
                <a:t>  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8" name="Google Shape;8;p1"/>
            <p:cNvPicPr preferRelativeResize="0"/>
            <p:nvPr/>
          </p:nvPicPr>
          <p:blipFill>
            <a:blip r:embed="rId1">
              <a:alphaModFix/>
            </a:blip>
            <a:stretch>
              <a:fillRect/>
            </a:stretch>
          </p:blipFill>
          <p:spPr>
            <a:xfrm>
              <a:off x="311689" y="4678040"/>
              <a:ext cx="1389810" cy="4169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9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11700" y="147625"/>
            <a:ext cx="8520600" cy="8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КАМПУС МОЛОДЁЖНЫХ ИННОВАЦИЙ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“КОНСТРУКТОР МИРОВ”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311700" y="1029025"/>
            <a:ext cx="85206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Большие Данные и Машинное Обучение</a:t>
            </a:r>
            <a:endParaRPr>
              <a:solidFill>
                <a:srgbClr val="D71010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11700" y="4114475"/>
            <a:ext cx="85206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Engineer Фатыхов Тимур</a:t>
            </a:r>
            <a:endParaRPr>
              <a:solidFill>
                <a:srgbClr val="D71010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11700" y="2058750"/>
            <a:ext cx="85206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C0000"/>
                </a:solidFill>
              </a:rPr>
              <a:t>Лекция 2 : Матрицы и векторы</a:t>
            </a:r>
            <a:endParaRPr sz="30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172875" y="657075"/>
            <a:ext cx="3264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(-2, 2)</a:t>
            </a:r>
            <a:r>
              <a:rPr lang="en" sz="2400"/>
              <a:t> x </a:t>
            </a:r>
            <a:r>
              <a:rPr lang="en" sz="2400">
                <a:solidFill>
                  <a:srgbClr val="0000FF"/>
                </a:solidFill>
              </a:rPr>
              <a:t>(0, 1)</a:t>
            </a:r>
            <a:r>
              <a:rPr lang="en" sz="2400">
                <a:solidFill>
                  <a:schemeClr val="dk1"/>
                </a:solidFill>
              </a:rPr>
              <a:t> = </a:t>
            </a:r>
            <a:r>
              <a:rPr lang="en" sz="2400"/>
              <a:t>?</a:t>
            </a:r>
            <a:endParaRPr sz="2400"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25" y="259350"/>
            <a:ext cx="5195441" cy="407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22"/>
          <p:cNvCxnSpPr/>
          <p:nvPr/>
        </p:nvCxnSpPr>
        <p:spPr>
          <a:xfrm rot="10800000">
            <a:off x="4797650" y="1080700"/>
            <a:ext cx="1322700" cy="133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2"/>
          <p:cNvCxnSpPr/>
          <p:nvPr/>
        </p:nvCxnSpPr>
        <p:spPr>
          <a:xfrm rot="10800000">
            <a:off x="6126950" y="1737400"/>
            <a:ext cx="0" cy="674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3"/>
          <p:cNvSpPr txBox="1"/>
          <p:nvPr/>
        </p:nvSpPr>
        <p:spPr>
          <a:xfrm>
            <a:off x="172875" y="657075"/>
            <a:ext cx="3264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(-2, 2)</a:t>
            </a:r>
            <a:r>
              <a:rPr lang="en" sz="2400"/>
              <a:t> x </a:t>
            </a:r>
            <a:r>
              <a:rPr lang="en" sz="2400">
                <a:solidFill>
                  <a:srgbClr val="0000FF"/>
                </a:solidFill>
              </a:rPr>
              <a:t>(0, 1)</a:t>
            </a:r>
            <a:r>
              <a:rPr lang="en" sz="2400">
                <a:solidFill>
                  <a:schemeClr val="dk1"/>
                </a:solidFill>
              </a:rPr>
              <a:t> = 2</a:t>
            </a:r>
            <a:endParaRPr sz="2400"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25" y="259350"/>
            <a:ext cx="5195441" cy="407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3"/>
          <p:cNvCxnSpPr/>
          <p:nvPr/>
        </p:nvCxnSpPr>
        <p:spPr>
          <a:xfrm rot="10800000">
            <a:off x="4797650" y="1080700"/>
            <a:ext cx="1322700" cy="133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3"/>
          <p:cNvCxnSpPr/>
          <p:nvPr/>
        </p:nvCxnSpPr>
        <p:spPr>
          <a:xfrm rot="10800000">
            <a:off x="6126950" y="1737400"/>
            <a:ext cx="0" cy="674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3"/>
          <p:cNvCxnSpPr/>
          <p:nvPr/>
        </p:nvCxnSpPr>
        <p:spPr>
          <a:xfrm flipH="1">
            <a:off x="5791775" y="1754850"/>
            <a:ext cx="337200" cy="2940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3"/>
          <p:cNvCxnSpPr/>
          <p:nvPr/>
        </p:nvCxnSpPr>
        <p:spPr>
          <a:xfrm rot="10800000">
            <a:off x="5787650" y="2079100"/>
            <a:ext cx="332700" cy="3327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4"/>
          <p:cNvSpPr txBox="1"/>
          <p:nvPr/>
        </p:nvSpPr>
        <p:spPr>
          <a:xfrm>
            <a:off x="172875" y="657075"/>
            <a:ext cx="3264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(-2, 2)</a:t>
            </a:r>
            <a:r>
              <a:rPr lang="en" sz="2400"/>
              <a:t> x </a:t>
            </a:r>
            <a:r>
              <a:rPr lang="en" sz="2400">
                <a:solidFill>
                  <a:srgbClr val="0000FF"/>
                </a:solidFill>
              </a:rPr>
              <a:t>(0, 1)</a:t>
            </a:r>
            <a:r>
              <a:rPr lang="en" sz="2400">
                <a:solidFill>
                  <a:schemeClr val="dk1"/>
                </a:solidFill>
              </a:rPr>
              <a:t> = 2</a:t>
            </a:r>
            <a:endParaRPr sz="2400"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25" y="259350"/>
            <a:ext cx="5195441" cy="407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4"/>
          <p:cNvCxnSpPr/>
          <p:nvPr/>
        </p:nvCxnSpPr>
        <p:spPr>
          <a:xfrm rot="10800000">
            <a:off x="4797650" y="1080700"/>
            <a:ext cx="1322700" cy="133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4"/>
          <p:cNvCxnSpPr/>
          <p:nvPr/>
        </p:nvCxnSpPr>
        <p:spPr>
          <a:xfrm rot="10800000">
            <a:off x="6126950" y="1737400"/>
            <a:ext cx="0" cy="674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4"/>
          <p:cNvCxnSpPr/>
          <p:nvPr/>
        </p:nvCxnSpPr>
        <p:spPr>
          <a:xfrm flipH="1">
            <a:off x="4789125" y="1089200"/>
            <a:ext cx="1348500" cy="87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4"/>
          <p:cNvCxnSpPr/>
          <p:nvPr/>
        </p:nvCxnSpPr>
        <p:spPr>
          <a:xfrm rot="10800000">
            <a:off x="6120325" y="1097725"/>
            <a:ext cx="0" cy="13314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5"/>
          <p:cNvSpPr txBox="1"/>
          <p:nvPr/>
        </p:nvSpPr>
        <p:spPr>
          <a:xfrm>
            <a:off x="172875" y="657075"/>
            <a:ext cx="5333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</a:t>
            </a:r>
            <a:r>
              <a:rPr lang="en" sz="2400">
                <a:solidFill>
                  <a:srgbClr val="FF0000"/>
                </a:solidFill>
              </a:rPr>
              <a:t>-2</a:t>
            </a:r>
            <a:r>
              <a:rPr lang="en" sz="2400"/>
              <a:t>, </a:t>
            </a:r>
            <a:r>
              <a:rPr lang="en" sz="2400">
                <a:solidFill>
                  <a:srgbClr val="6AA84F"/>
                </a:solidFill>
              </a:rPr>
              <a:t>2</a:t>
            </a:r>
            <a:r>
              <a:rPr lang="en" sz="2400"/>
              <a:t>) x (</a:t>
            </a:r>
            <a:r>
              <a:rPr lang="en" sz="2400">
                <a:solidFill>
                  <a:srgbClr val="0000FF"/>
                </a:solidFill>
              </a:rPr>
              <a:t>0</a:t>
            </a:r>
            <a:r>
              <a:rPr lang="en" sz="2400"/>
              <a:t>, </a:t>
            </a:r>
            <a:r>
              <a:rPr lang="en" sz="2400">
                <a:solidFill>
                  <a:srgbClr val="FF00FF"/>
                </a:solidFill>
              </a:rPr>
              <a:t>1</a:t>
            </a:r>
            <a:r>
              <a:rPr lang="en" sz="2400"/>
              <a:t>) </a:t>
            </a:r>
            <a:r>
              <a:rPr lang="en" sz="2400">
                <a:solidFill>
                  <a:schemeClr val="dk1"/>
                </a:solidFill>
              </a:rPr>
              <a:t>= </a:t>
            </a:r>
            <a:r>
              <a:rPr lang="en" sz="2400">
                <a:solidFill>
                  <a:srgbClr val="FF0000"/>
                </a:solidFill>
              </a:rPr>
              <a:t>-2</a:t>
            </a:r>
            <a:r>
              <a:rPr lang="en" sz="2400">
                <a:solidFill>
                  <a:schemeClr val="dk1"/>
                </a:solidFill>
              </a:rPr>
              <a:t> * </a:t>
            </a:r>
            <a:r>
              <a:rPr lang="en" sz="2400">
                <a:solidFill>
                  <a:srgbClr val="0000FF"/>
                </a:solidFill>
              </a:rPr>
              <a:t>0</a:t>
            </a:r>
            <a:r>
              <a:rPr lang="en" sz="2400">
                <a:solidFill>
                  <a:schemeClr val="dk1"/>
                </a:solidFill>
              </a:rPr>
              <a:t> + </a:t>
            </a:r>
            <a:r>
              <a:rPr lang="en" sz="2400">
                <a:solidFill>
                  <a:srgbClr val="6AA84F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 * </a:t>
            </a:r>
            <a:r>
              <a:rPr lang="en" sz="2400">
                <a:solidFill>
                  <a:srgbClr val="FF00FF"/>
                </a:solidFill>
              </a:rPr>
              <a:t>1 </a:t>
            </a:r>
            <a:r>
              <a:rPr lang="en" sz="2400"/>
              <a:t>= 2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26"/>
          <p:cNvSpPr txBox="1"/>
          <p:nvPr/>
        </p:nvSpPr>
        <p:spPr>
          <a:xfrm>
            <a:off x="6237250" y="2168550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?</a:t>
            </a:r>
            <a:endParaRPr sz="2400"/>
          </a:p>
        </p:txBody>
      </p:sp>
      <p:sp>
        <p:nvSpPr>
          <p:cNvPr id="176" name="Google Shape;176;p26"/>
          <p:cNvSpPr/>
          <p:nvPr/>
        </p:nvSpPr>
        <p:spPr>
          <a:xfrm>
            <a:off x="927100" y="1579125"/>
            <a:ext cx="1832700" cy="18327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7" name="Google Shape;177;p26"/>
          <p:cNvGraphicFramePr/>
          <p:nvPr/>
        </p:nvGraphicFramePr>
        <p:xfrm>
          <a:off x="1078750" y="1732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8" name="Google Shape;178;p26"/>
          <p:cNvSpPr/>
          <p:nvPr/>
        </p:nvSpPr>
        <p:spPr>
          <a:xfrm>
            <a:off x="3655650" y="1579150"/>
            <a:ext cx="1832700" cy="18327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9" name="Google Shape;179;p26"/>
          <p:cNvGraphicFramePr/>
          <p:nvPr/>
        </p:nvGraphicFramePr>
        <p:xfrm>
          <a:off x="3807300" y="1732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0" name="Google Shape;180;p26"/>
          <p:cNvSpPr txBox="1"/>
          <p:nvPr/>
        </p:nvSpPr>
        <p:spPr>
          <a:xfrm>
            <a:off x="5726425" y="2237700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=</a:t>
            </a:r>
            <a:endParaRPr sz="1800"/>
          </a:p>
        </p:txBody>
      </p:sp>
      <p:sp>
        <p:nvSpPr>
          <p:cNvPr id="181" name="Google Shape;181;p26"/>
          <p:cNvSpPr txBox="1"/>
          <p:nvPr/>
        </p:nvSpPr>
        <p:spPr>
          <a:xfrm>
            <a:off x="2997875" y="2239463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27"/>
          <p:cNvSpPr/>
          <p:nvPr/>
        </p:nvSpPr>
        <p:spPr>
          <a:xfrm>
            <a:off x="927100" y="1579125"/>
            <a:ext cx="1832700" cy="18327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8" name="Google Shape;188;p27"/>
          <p:cNvGraphicFramePr/>
          <p:nvPr/>
        </p:nvGraphicFramePr>
        <p:xfrm>
          <a:off x="1078750" y="1732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9" name="Google Shape;189;p27"/>
          <p:cNvSpPr/>
          <p:nvPr/>
        </p:nvSpPr>
        <p:spPr>
          <a:xfrm>
            <a:off x="3655650" y="1579150"/>
            <a:ext cx="1832700" cy="18327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0" name="Google Shape;190;p27"/>
          <p:cNvGraphicFramePr/>
          <p:nvPr/>
        </p:nvGraphicFramePr>
        <p:xfrm>
          <a:off x="3807300" y="1732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1" name="Google Shape;191;p27"/>
          <p:cNvSpPr txBox="1"/>
          <p:nvPr/>
        </p:nvSpPr>
        <p:spPr>
          <a:xfrm>
            <a:off x="5726425" y="2237700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=</a:t>
            </a:r>
            <a:endParaRPr sz="1800"/>
          </a:p>
        </p:txBody>
      </p:sp>
      <p:sp>
        <p:nvSpPr>
          <p:cNvPr id="192" name="Google Shape;192;p27"/>
          <p:cNvSpPr txBox="1"/>
          <p:nvPr/>
        </p:nvSpPr>
        <p:spPr>
          <a:xfrm>
            <a:off x="2997875" y="2239463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193" name="Google Shape;193;p27"/>
          <p:cNvSpPr/>
          <p:nvPr/>
        </p:nvSpPr>
        <p:spPr>
          <a:xfrm>
            <a:off x="6384200" y="1579175"/>
            <a:ext cx="1832700" cy="18327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4" name="Google Shape;194;p27"/>
          <p:cNvGraphicFramePr/>
          <p:nvPr/>
        </p:nvGraphicFramePr>
        <p:xfrm>
          <a:off x="6535850" y="173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3+1</a:t>
                      </a:r>
                      <a:endParaRPr/>
                    </a:p>
                  </a:txBody>
                  <a:tcPr marT="137150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2+0</a:t>
                      </a:r>
                      <a:endParaRPr/>
                    </a:p>
                  </a:txBody>
                  <a:tcPr marT="137150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0-1</a:t>
                      </a:r>
                      <a:endParaRPr/>
                    </a:p>
                  </a:txBody>
                  <a:tcPr marT="137150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1+3</a:t>
                      </a:r>
                      <a:endParaRPr/>
                    </a:p>
                  </a:txBody>
                  <a:tcPr marT="137150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-2-4</a:t>
                      </a:r>
                      <a:endParaRPr/>
                    </a:p>
                  </a:txBody>
                  <a:tcPr marT="137150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-2+</a:t>
                      </a: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5+</a:t>
                      </a: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-1+</a:t>
                      </a:r>
                      <a:r>
                        <a:rPr lang="en"/>
                        <a:t>5</a:t>
                      </a:r>
                      <a:endParaRPr/>
                    </a:p>
                  </a:txBody>
                  <a:tcPr marT="137150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0+</a:t>
                      </a: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927100" y="1579125"/>
            <a:ext cx="1832700" cy="18327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1" name="Google Shape;201;p28"/>
          <p:cNvGraphicFramePr/>
          <p:nvPr/>
        </p:nvGraphicFramePr>
        <p:xfrm>
          <a:off x="1078750" y="1732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2" name="Google Shape;202;p28"/>
          <p:cNvSpPr/>
          <p:nvPr/>
        </p:nvSpPr>
        <p:spPr>
          <a:xfrm>
            <a:off x="3655650" y="1579150"/>
            <a:ext cx="1832700" cy="18327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3" name="Google Shape;203;p28"/>
          <p:cNvGraphicFramePr/>
          <p:nvPr/>
        </p:nvGraphicFramePr>
        <p:xfrm>
          <a:off x="3807300" y="1732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4" name="Google Shape;204;p28"/>
          <p:cNvSpPr txBox="1"/>
          <p:nvPr/>
        </p:nvSpPr>
        <p:spPr>
          <a:xfrm>
            <a:off x="5726425" y="2237700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=</a:t>
            </a:r>
            <a:endParaRPr sz="1800"/>
          </a:p>
        </p:txBody>
      </p:sp>
      <p:sp>
        <p:nvSpPr>
          <p:cNvPr id="205" name="Google Shape;205;p28"/>
          <p:cNvSpPr txBox="1"/>
          <p:nvPr/>
        </p:nvSpPr>
        <p:spPr>
          <a:xfrm>
            <a:off x="2997875" y="2239463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206" name="Google Shape;206;p28"/>
          <p:cNvSpPr/>
          <p:nvPr/>
        </p:nvSpPr>
        <p:spPr>
          <a:xfrm>
            <a:off x="6384200" y="1579175"/>
            <a:ext cx="1832700" cy="18327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7" name="Google Shape;207;p28"/>
          <p:cNvGraphicFramePr/>
          <p:nvPr/>
        </p:nvGraphicFramePr>
        <p:xfrm>
          <a:off x="6535850" y="173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137150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137150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137150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-6</a:t>
                      </a:r>
                      <a:endParaRPr/>
                    </a:p>
                  </a:txBody>
                  <a:tcPr marT="137150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137150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137150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29"/>
          <p:cNvSpPr/>
          <p:nvPr/>
        </p:nvSpPr>
        <p:spPr>
          <a:xfrm>
            <a:off x="927100" y="1579125"/>
            <a:ext cx="1832700" cy="18327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4" name="Google Shape;214;p29"/>
          <p:cNvGraphicFramePr/>
          <p:nvPr/>
        </p:nvGraphicFramePr>
        <p:xfrm>
          <a:off x="1078750" y="1732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5" name="Google Shape;215;p29"/>
          <p:cNvSpPr/>
          <p:nvPr/>
        </p:nvSpPr>
        <p:spPr>
          <a:xfrm>
            <a:off x="3655650" y="1579150"/>
            <a:ext cx="1832700" cy="18327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6" name="Google Shape;216;p29"/>
          <p:cNvGraphicFramePr/>
          <p:nvPr/>
        </p:nvGraphicFramePr>
        <p:xfrm>
          <a:off x="3807300" y="1732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p29"/>
          <p:cNvSpPr txBox="1"/>
          <p:nvPr/>
        </p:nvSpPr>
        <p:spPr>
          <a:xfrm>
            <a:off x="5726425" y="2237700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=</a:t>
            </a:r>
            <a:endParaRPr sz="1800"/>
          </a:p>
        </p:txBody>
      </p:sp>
      <p:sp>
        <p:nvSpPr>
          <p:cNvPr id="218" name="Google Shape;218;p29"/>
          <p:cNvSpPr txBox="1"/>
          <p:nvPr/>
        </p:nvSpPr>
        <p:spPr>
          <a:xfrm>
            <a:off x="2997875" y="2239463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sp>
        <p:nvSpPr>
          <p:cNvPr id="219" name="Google Shape;219;p29"/>
          <p:cNvSpPr/>
          <p:nvPr/>
        </p:nvSpPr>
        <p:spPr>
          <a:xfrm>
            <a:off x="6384200" y="1577400"/>
            <a:ext cx="1832700" cy="18327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0" name="Google Shape;220;p29"/>
          <p:cNvGraphicFramePr/>
          <p:nvPr/>
        </p:nvGraphicFramePr>
        <p:xfrm>
          <a:off x="6535850" y="1730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30"/>
          <p:cNvSpPr/>
          <p:nvPr/>
        </p:nvSpPr>
        <p:spPr>
          <a:xfrm>
            <a:off x="927100" y="1579125"/>
            <a:ext cx="1832700" cy="18327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7" name="Google Shape;227;p30"/>
          <p:cNvGraphicFramePr/>
          <p:nvPr/>
        </p:nvGraphicFramePr>
        <p:xfrm>
          <a:off x="1078750" y="1732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8" name="Google Shape;228;p30"/>
          <p:cNvSpPr/>
          <p:nvPr/>
        </p:nvSpPr>
        <p:spPr>
          <a:xfrm>
            <a:off x="3655650" y="1579150"/>
            <a:ext cx="1832700" cy="18327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9" name="Google Shape;229;p30"/>
          <p:cNvGraphicFramePr/>
          <p:nvPr/>
        </p:nvGraphicFramePr>
        <p:xfrm>
          <a:off x="3807300" y="1732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0" name="Google Shape;230;p30"/>
          <p:cNvSpPr txBox="1"/>
          <p:nvPr/>
        </p:nvSpPr>
        <p:spPr>
          <a:xfrm>
            <a:off x="5726425" y="2237700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=</a:t>
            </a:r>
            <a:endParaRPr sz="1800"/>
          </a:p>
        </p:txBody>
      </p:sp>
      <p:sp>
        <p:nvSpPr>
          <p:cNvPr id="231" name="Google Shape;231;p30"/>
          <p:cNvSpPr txBox="1"/>
          <p:nvPr/>
        </p:nvSpPr>
        <p:spPr>
          <a:xfrm>
            <a:off x="2997875" y="2239463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sp>
        <p:nvSpPr>
          <p:cNvPr id="232" name="Google Shape;232;p30"/>
          <p:cNvSpPr/>
          <p:nvPr/>
        </p:nvSpPr>
        <p:spPr>
          <a:xfrm>
            <a:off x="6384200" y="1577400"/>
            <a:ext cx="1832700" cy="18327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3" name="Google Shape;233;p30"/>
          <p:cNvGraphicFramePr/>
          <p:nvPr/>
        </p:nvGraphicFramePr>
        <p:xfrm>
          <a:off x="6535850" y="1730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</a:rPr>
                        <a:t>9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4" name="Google Shape;234;p30"/>
          <p:cNvSpPr/>
          <p:nvPr/>
        </p:nvSpPr>
        <p:spPr>
          <a:xfrm>
            <a:off x="1078750" y="1815350"/>
            <a:ext cx="1529400" cy="34577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0"/>
          <p:cNvSpPr/>
          <p:nvPr/>
        </p:nvSpPr>
        <p:spPr>
          <a:xfrm rot="5400000">
            <a:off x="3297200" y="2322625"/>
            <a:ext cx="1529400" cy="345775"/>
          </a:xfrm>
          <a:prstGeom prst="flowChartProcess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6" name="Google Shape;236;p30"/>
          <p:cNvCxnSpPr/>
          <p:nvPr/>
        </p:nvCxnSpPr>
        <p:spPr>
          <a:xfrm>
            <a:off x="6042525" y="907675"/>
            <a:ext cx="665700" cy="9336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30"/>
          <p:cNvSpPr txBox="1"/>
          <p:nvPr/>
        </p:nvSpPr>
        <p:spPr>
          <a:xfrm>
            <a:off x="1558800" y="476850"/>
            <a:ext cx="52644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(3, 2, 0) </a:t>
            </a:r>
            <a:r>
              <a:rPr lang="en" sz="1800"/>
              <a:t>x </a:t>
            </a:r>
            <a:r>
              <a:rPr lang="en" sz="1800">
                <a:solidFill>
                  <a:srgbClr val="0000FF"/>
                </a:solidFill>
              </a:rPr>
              <a:t>(1, 3, 0)</a:t>
            </a:r>
            <a:r>
              <a:rPr lang="en" sz="1800">
                <a:solidFill>
                  <a:srgbClr val="FF0000"/>
                </a:solidFill>
              </a:rPr>
              <a:t> </a:t>
            </a:r>
            <a:r>
              <a:rPr lang="en" sz="1800"/>
              <a:t>=</a:t>
            </a:r>
            <a:r>
              <a:rPr lang="en" sz="1800">
                <a:solidFill>
                  <a:srgbClr val="FF0000"/>
                </a:solidFill>
              </a:rPr>
              <a:t> </a:t>
            </a:r>
            <a:r>
              <a:rPr lang="en" sz="1800">
                <a:solidFill>
                  <a:srgbClr val="FF0000"/>
                </a:solidFill>
              </a:rPr>
              <a:t>3</a:t>
            </a:r>
            <a:r>
              <a:rPr lang="en" sz="1800"/>
              <a:t> * </a:t>
            </a:r>
            <a:r>
              <a:rPr lang="en" sz="1800">
                <a:solidFill>
                  <a:srgbClr val="0000FF"/>
                </a:solidFill>
              </a:rPr>
              <a:t>1</a:t>
            </a:r>
            <a:r>
              <a:rPr lang="en" sz="1800"/>
              <a:t> + </a:t>
            </a:r>
            <a:r>
              <a:rPr lang="en" sz="1800">
                <a:solidFill>
                  <a:srgbClr val="FF0000"/>
                </a:solidFill>
              </a:rPr>
              <a:t>2</a:t>
            </a:r>
            <a:r>
              <a:rPr lang="en" sz="1800"/>
              <a:t> * </a:t>
            </a:r>
            <a:r>
              <a:rPr lang="en" sz="1800">
                <a:solidFill>
                  <a:srgbClr val="0000FF"/>
                </a:solidFill>
              </a:rPr>
              <a:t>3</a:t>
            </a:r>
            <a:r>
              <a:rPr lang="en" sz="1800"/>
              <a:t> + </a:t>
            </a:r>
            <a:r>
              <a:rPr lang="en" sz="1800">
                <a:solidFill>
                  <a:srgbClr val="FF0000"/>
                </a:solidFill>
              </a:rPr>
              <a:t>0</a:t>
            </a:r>
            <a:r>
              <a:rPr lang="en" sz="1800"/>
              <a:t> * </a:t>
            </a:r>
            <a:r>
              <a:rPr lang="en" sz="1800">
                <a:solidFill>
                  <a:srgbClr val="0000FF"/>
                </a:solidFill>
              </a:rPr>
              <a:t>0 </a:t>
            </a:r>
            <a:r>
              <a:rPr lang="en" sz="1800"/>
              <a:t>=</a:t>
            </a:r>
            <a:r>
              <a:rPr lang="en" sz="1800">
                <a:solidFill>
                  <a:srgbClr val="0000FF"/>
                </a:solidFill>
              </a:rPr>
              <a:t> </a:t>
            </a:r>
            <a:r>
              <a:rPr lang="en" sz="1800">
                <a:solidFill>
                  <a:srgbClr val="FF00FF"/>
                </a:solidFill>
              </a:rPr>
              <a:t>9</a:t>
            </a:r>
            <a:endParaRPr sz="18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1"/>
          <p:cNvSpPr/>
          <p:nvPr/>
        </p:nvSpPr>
        <p:spPr>
          <a:xfrm>
            <a:off x="927100" y="1579125"/>
            <a:ext cx="1832700" cy="18327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4" name="Google Shape;244;p31"/>
          <p:cNvGraphicFramePr/>
          <p:nvPr/>
        </p:nvGraphicFramePr>
        <p:xfrm>
          <a:off x="1078750" y="1732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5" name="Google Shape;245;p31"/>
          <p:cNvSpPr/>
          <p:nvPr/>
        </p:nvSpPr>
        <p:spPr>
          <a:xfrm>
            <a:off x="3655650" y="1579150"/>
            <a:ext cx="1832700" cy="18327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6" name="Google Shape;246;p31"/>
          <p:cNvGraphicFramePr/>
          <p:nvPr/>
        </p:nvGraphicFramePr>
        <p:xfrm>
          <a:off x="3807300" y="1732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7" name="Google Shape;247;p31"/>
          <p:cNvSpPr txBox="1"/>
          <p:nvPr/>
        </p:nvSpPr>
        <p:spPr>
          <a:xfrm>
            <a:off x="5726425" y="2237700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=</a:t>
            </a:r>
            <a:endParaRPr sz="1800"/>
          </a:p>
        </p:txBody>
      </p:sp>
      <p:sp>
        <p:nvSpPr>
          <p:cNvPr id="248" name="Google Shape;248;p31"/>
          <p:cNvSpPr txBox="1"/>
          <p:nvPr/>
        </p:nvSpPr>
        <p:spPr>
          <a:xfrm>
            <a:off x="2997875" y="2239463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sp>
        <p:nvSpPr>
          <p:cNvPr id="249" name="Google Shape;249;p31"/>
          <p:cNvSpPr/>
          <p:nvPr/>
        </p:nvSpPr>
        <p:spPr>
          <a:xfrm>
            <a:off x="6384200" y="1577400"/>
            <a:ext cx="1832700" cy="18327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0" name="Google Shape;250;p31"/>
          <p:cNvGraphicFramePr/>
          <p:nvPr/>
        </p:nvGraphicFramePr>
        <p:xfrm>
          <a:off x="6535850" y="1730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9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</a:rPr>
                        <a:t>-8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1" name="Google Shape;251;p31"/>
          <p:cNvSpPr/>
          <p:nvPr/>
        </p:nvSpPr>
        <p:spPr>
          <a:xfrm>
            <a:off x="1078750" y="1815350"/>
            <a:ext cx="1529400" cy="34577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1"/>
          <p:cNvSpPr/>
          <p:nvPr/>
        </p:nvSpPr>
        <p:spPr>
          <a:xfrm rot="5400000">
            <a:off x="3807288" y="2322625"/>
            <a:ext cx="1529400" cy="345775"/>
          </a:xfrm>
          <a:prstGeom prst="flowChartProcess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3" name="Google Shape;253;p31"/>
          <p:cNvCxnSpPr/>
          <p:nvPr/>
        </p:nvCxnSpPr>
        <p:spPr>
          <a:xfrm>
            <a:off x="6301875" y="881750"/>
            <a:ext cx="890400" cy="8385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31"/>
          <p:cNvSpPr txBox="1"/>
          <p:nvPr/>
        </p:nvSpPr>
        <p:spPr>
          <a:xfrm>
            <a:off x="1558800" y="476850"/>
            <a:ext cx="52644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(3, 2, 0) </a:t>
            </a:r>
            <a:r>
              <a:rPr lang="en" sz="1800"/>
              <a:t>x </a:t>
            </a:r>
            <a:r>
              <a:rPr lang="en" sz="1800">
                <a:solidFill>
                  <a:srgbClr val="0000FF"/>
                </a:solidFill>
              </a:rPr>
              <a:t>(0, -4, 5)</a:t>
            </a:r>
            <a:r>
              <a:rPr lang="en" sz="1800">
                <a:solidFill>
                  <a:srgbClr val="FF0000"/>
                </a:solidFill>
              </a:rPr>
              <a:t> </a:t>
            </a:r>
            <a:r>
              <a:rPr lang="en" sz="1800"/>
              <a:t>=</a:t>
            </a:r>
            <a:r>
              <a:rPr lang="en" sz="1800">
                <a:solidFill>
                  <a:srgbClr val="FF0000"/>
                </a:solidFill>
              </a:rPr>
              <a:t> 3</a:t>
            </a:r>
            <a:r>
              <a:rPr lang="en" sz="1800"/>
              <a:t> * </a:t>
            </a:r>
            <a:r>
              <a:rPr lang="en" sz="1800">
                <a:solidFill>
                  <a:srgbClr val="0000FF"/>
                </a:solidFill>
              </a:rPr>
              <a:t>0</a:t>
            </a:r>
            <a:r>
              <a:rPr lang="en" sz="1800"/>
              <a:t> + </a:t>
            </a:r>
            <a:r>
              <a:rPr lang="en" sz="1800">
                <a:solidFill>
                  <a:srgbClr val="FF0000"/>
                </a:solidFill>
              </a:rPr>
              <a:t>2</a:t>
            </a:r>
            <a:r>
              <a:rPr lang="en" sz="1800"/>
              <a:t> * </a:t>
            </a:r>
            <a:r>
              <a:rPr lang="en" sz="1800">
                <a:solidFill>
                  <a:srgbClr val="0000FF"/>
                </a:solidFill>
              </a:rPr>
              <a:t>-4</a:t>
            </a:r>
            <a:r>
              <a:rPr lang="en" sz="1800"/>
              <a:t> + </a:t>
            </a:r>
            <a:r>
              <a:rPr lang="en" sz="1800">
                <a:solidFill>
                  <a:srgbClr val="FF0000"/>
                </a:solidFill>
              </a:rPr>
              <a:t>0</a:t>
            </a:r>
            <a:r>
              <a:rPr lang="en" sz="1800"/>
              <a:t> * </a:t>
            </a:r>
            <a:r>
              <a:rPr lang="en" sz="1800">
                <a:solidFill>
                  <a:srgbClr val="0000FF"/>
                </a:solidFill>
              </a:rPr>
              <a:t>5</a:t>
            </a:r>
            <a:r>
              <a:rPr lang="en" sz="1800">
                <a:solidFill>
                  <a:srgbClr val="0000FF"/>
                </a:solidFill>
              </a:rPr>
              <a:t> </a:t>
            </a:r>
            <a:r>
              <a:rPr lang="en" sz="1800"/>
              <a:t>=</a:t>
            </a:r>
            <a:r>
              <a:rPr lang="en" sz="1800">
                <a:solidFill>
                  <a:srgbClr val="0000FF"/>
                </a:solidFill>
              </a:rPr>
              <a:t> </a:t>
            </a:r>
            <a:r>
              <a:rPr lang="en" sz="1800">
                <a:solidFill>
                  <a:srgbClr val="FF00FF"/>
                </a:solidFill>
              </a:rPr>
              <a:t>-8</a:t>
            </a:r>
            <a:endParaRPr sz="18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6036950" y="1313963"/>
            <a:ext cx="1832700" cy="18327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8" name="Google Shape;68;p14"/>
          <p:cNvGraphicFramePr/>
          <p:nvPr/>
        </p:nvGraphicFramePr>
        <p:xfrm>
          <a:off x="6188600" y="146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9" name="Google Shape;69;p14"/>
          <p:cNvCxnSpPr/>
          <p:nvPr/>
        </p:nvCxnSpPr>
        <p:spPr>
          <a:xfrm rot="10800000">
            <a:off x="5768950" y="1279463"/>
            <a:ext cx="0" cy="186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70" name="Google Shape;70;p14"/>
          <p:cNvCxnSpPr/>
          <p:nvPr/>
        </p:nvCxnSpPr>
        <p:spPr>
          <a:xfrm rot="10800000">
            <a:off x="6953300" y="2449363"/>
            <a:ext cx="0" cy="186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71" name="Google Shape;71;p14"/>
          <p:cNvSpPr txBox="1"/>
          <p:nvPr/>
        </p:nvSpPr>
        <p:spPr>
          <a:xfrm>
            <a:off x="6793400" y="3386250"/>
            <a:ext cx="3198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5480000" y="2005613"/>
            <a:ext cx="3198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1273600" y="1467375"/>
            <a:ext cx="22380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(57, 0, 2, 17, 91)</a:t>
            </a:r>
            <a:endParaRPr sz="1800"/>
          </a:p>
        </p:txBody>
      </p:sp>
      <p:sp>
        <p:nvSpPr>
          <p:cNvPr id="74" name="Google Shape;74;p14"/>
          <p:cNvSpPr/>
          <p:nvPr/>
        </p:nvSpPr>
        <p:spPr>
          <a:xfrm>
            <a:off x="6147350" y="609819"/>
            <a:ext cx="1529400" cy="414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Матрица</a:t>
            </a:r>
            <a:endParaRPr sz="1100"/>
          </a:p>
        </p:txBody>
      </p:sp>
      <p:sp>
        <p:nvSpPr>
          <p:cNvPr id="75" name="Google Shape;75;p14"/>
          <p:cNvSpPr/>
          <p:nvPr/>
        </p:nvSpPr>
        <p:spPr>
          <a:xfrm>
            <a:off x="1627900" y="609819"/>
            <a:ext cx="1529400" cy="414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Вектор</a:t>
            </a:r>
            <a:endParaRPr sz="1100"/>
          </a:p>
        </p:txBody>
      </p:sp>
      <p:sp>
        <p:nvSpPr>
          <p:cNvPr id="76" name="Google Shape;76;p14"/>
          <p:cNvSpPr txBox="1"/>
          <p:nvPr/>
        </p:nvSpPr>
        <p:spPr>
          <a:xfrm>
            <a:off x="4367988" y="458175"/>
            <a:ext cx="408000" cy="3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32"/>
          <p:cNvSpPr/>
          <p:nvPr/>
        </p:nvSpPr>
        <p:spPr>
          <a:xfrm>
            <a:off x="927100" y="1579125"/>
            <a:ext cx="1832700" cy="18327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1" name="Google Shape;261;p32"/>
          <p:cNvGraphicFramePr/>
          <p:nvPr/>
        </p:nvGraphicFramePr>
        <p:xfrm>
          <a:off x="1078750" y="1732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2" name="Google Shape;262;p32"/>
          <p:cNvSpPr/>
          <p:nvPr/>
        </p:nvSpPr>
        <p:spPr>
          <a:xfrm>
            <a:off x="3655650" y="1579150"/>
            <a:ext cx="1832700" cy="18327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3" name="Google Shape;263;p32"/>
          <p:cNvGraphicFramePr/>
          <p:nvPr/>
        </p:nvGraphicFramePr>
        <p:xfrm>
          <a:off x="3807300" y="1732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4" name="Google Shape;264;p32"/>
          <p:cNvSpPr txBox="1"/>
          <p:nvPr/>
        </p:nvSpPr>
        <p:spPr>
          <a:xfrm>
            <a:off x="5726425" y="2237700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=</a:t>
            </a:r>
            <a:endParaRPr sz="1800"/>
          </a:p>
        </p:txBody>
      </p:sp>
      <p:sp>
        <p:nvSpPr>
          <p:cNvPr id="265" name="Google Shape;265;p32"/>
          <p:cNvSpPr txBox="1"/>
          <p:nvPr/>
        </p:nvSpPr>
        <p:spPr>
          <a:xfrm>
            <a:off x="2997875" y="2239463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sp>
        <p:nvSpPr>
          <p:cNvPr id="266" name="Google Shape;266;p32"/>
          <p:cNvSpPr/>
          <p:nvPr/>
        </p:nvSpPr>
        <p:spPr>
          <a:xfrm>
            <a:off x="6384200" y="1577400"/>
            <a:ext cx="1832700" cy="18327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7" name="Google Shape;267;p32"/>
          <p:cNvGraphicFramePr/>
          <p:nvPr/>
        </p:nvGraphicFramePr>
        <p:xfrm>
          <a:off x="6535850" y="1730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9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-8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</a:rPr>
                        <a:t>1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8" name="Google Shape;268;p32"/>
          <p:cNvSpPr/>
          <p:nvPr/>
        </p:nvSpPr>
        <p:spPr>
          <a:xfrm>
            <a:off x="1078750" y="1815350"/>
            <a:ext cx="1529400" cy="34577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2"/>
          <p:cNvSpPr/>
          <p:nvPr/>
        </p:nvSpPr>
        <p:spPr>
          <a:xfrm rot="5400000">
            <a:off x="4308688" y="2322625"/>
            <a:ext cx="1529400" cy="345775"/>
          </a:xfrm>
          <a:prstGeom prst="flowChartProcess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0" name="Google Shape;270;p32"/>
          <p:cNvCxnSpPr/>
          <p:nvPr/>
        </p:nvCxnSpPr>
        <p:spPr>
          <a:xfrm>
            <a:off x="6224075" y="864450"/>
            <a:ext cx="1495500" cy="9336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32"/>
          <p:cNvSpPr txBox="1"/>
          <p:nvPr/>
        </p:nvSpPr>
        <p:spPr>
          <a:xfrm>
            <a:off x="1558800" y="476850"/>
            <a:ext cx="52644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(3, 2, 0) </a:t>
            </a:r>
            <a:r>
              <a:rPr lang="en" sz="1800"/>
              <a:t>x </a:t>
            </a:r>
            <a:r>
              <a:rPr lang="en" sz="1800">
                <a:solidFill>
                  <a:srgbClr val="0000FF"/>
                </a:solidFill>
              </a:rPr>
              <a:t>(-1, 2, 3)</a:t>
            </a:r>
            <a:r>
              <a:rPr lang="en" sz="1800">
                <a:solidFill>
                  <a:srgbClr val="FF0000"/>
                </a:solidFill>
              </a:rPr>
              <a:t> </a:t>
            </a:r>
            <a:r>
              <a:rPr lang="en" sz="1800"/>
              <a:t>=</a:t>
            </a:r>
            <a:r>
              <a:rPr lang="en" sz="1800">
                <a:solidFill>
                  <a:srgbClr val="FF0000"/>
                </a:solidFill>
              </a:rPr>
              <a:t> 3</a:t>
            </a:r>
            <a:r>
              <a:rPr lang="en" sz="1800"/>
              <a:t> * </a:t>
            </a:r>
            <a:r>
              <a:rPr lang="en" sz="1800">
                <a:solidFill>
                  <a:srgbClr val="0000FF"/>
                </a:solidFill>
              </a:rPr>
              <a:t>-1</a:t>
            </a:r>
            <a:r>
              <a:rPr lang="en" sz="1800"/>
              <a:t> + </a:t>
            </a:r>
            <a:r>
              <a:rPr lang="en" sz="1800">
                <a:solidFill>
                  <a:srgbClr val="FF0000"/>
                </a:solidFill>
              </a:rPr>
              <a:t>2</a:t>
            </a:r>
            <a:r>
              <a:rPr lang="en" sz="1800"/>
              <a:t> * </a:t>
            </a:r>
            <a:r>
              <a:rPr lang="en" sz="1800">
                <a:solidFill>
                  <a:srgbClr val="0000FF"/>
                </a:solidFill>
              </a:rPr>
              <a:t>2</a:t>
            </a:r>
            <a:r>
              <a:rPr lang="en" sz="1800"/>
              <a:t> + </a:t>
            </a:r>
            <a:r>
              <a:rPr lang="en" sz="1800">
                <a:solidFill>
                  <a:srgbClr val="FF0000"/>
                </a:solidFill>
              </a:rPr>
              <a:t>0</a:t>
            </a:r>
            <a:r>
              <a:rPr lang="en" sz="1800"/>
              <a:t> * </a:t>
            </a:r>
            <a:r>
              <a:rPr lang="en" sz="1800">
                <a:solidFill>
                  <a:srgbClr val="0000FF"/>
                </a:solidFill>
              </a:rPr>
              <a:t>3</a:t>
            </a:r>
            <a:r>
              <a:rPr lang="en" sz="1800">
                <a:solidFill>
                  <a:srgbClr val="0000FF"/>
                </a:solidFill>
              </a:rPr>
              <a:t> </a:t>
            </a:r>
            <a:r>
              <a:rPr lang="en" sz="1800"/>
              <a:t>=</a:t>
            </a:r>
            <a:r>
              <a:rPr lang="en" sz="1800">
                <a:solidFill>
                  <a:srgbClr val="0000FF"/>
                </a:solidFill>
              </a:rPr>
              <a:t> </a:t>
            </a:r>
            <a:r>
              <a:rPr lang="en" sz="1800">
                <a:solidFill>
                  <a:srgbClr val="FF00FF"/>
                </a:solidFill>
              </a:rPr>
              <a:t>1</a:t>
            </a:r>
            <a:endParaRPr sz="18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3"/>
          <p:cNvSpPr/>
          <p:nvPr/>
        </p:nvSpPr>
        <p:spPr>
          <a:xfrm>
            <a:off x="927100" y="1579125"/>
            <a:ext cx="1832700" cy="18327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8" name="Google Shape;278;p33"/>
          <p:cNvGraphicFramePr/>
          <p:nvPr/>
        </p:nvGraphicFramePr>
        <p:xfrm>
          <a:off x="1078750" y="1732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9" name="Google Shape;279;p33"/>
          <p:cNvSpPr/>
          <p:nvPr/>
        </p:nvSpPr>
        <p:spPr>
          <a:xfrm>
            <a:off x="3655650" y="1579150"/>
            <a:ext cx="1832700" cy="18327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0" name="Google Shape;280;p33"/>
          <p:cNvGraphicFramePr/>
          <p:nvPr/>
        </p:nvGraphicFramePr>
        <p:xfrm>
          <a:off x="3807300" y="1732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1" name="Google Shape;281;p33"/>
          <p:cNvSpPr txBox="1"/>
          <p:nvPr/>
        </p:nvSpPr>
        <p:spPr>
          <a:xfrm>
            <a:off x="5726425" y="2237700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=</a:t>
            </a:r>
            <a:endParaRPr sz="1800"/>
          </a:p>
        </p:txBody>
      </p:sp>
      <p:sp>
        <p:nvSpPr>
          <p:cNvPr id="282" name="Google Shape;282;p33"/>
          <p:cNvSpPr txBox="1"/>
          <p:nvPr/>
        </p:nvSpPr>
        <p:spPr>
          <a:xfrm>
            <a:off x="2997875" y="2239463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sp>
        <p:nvSpPr>
          <p:cNvPr id="283" name="Google Shape;283;p33"/>
          <p:cNvSpPr/>
          <p:nvPr/>
        </p:nvSpPr>
        <p:spPr>
          <a:xfrm>
            <a:off x="6384200" y="1577400"/>
            <a:ext cx="1832700" cy="18327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4" name="Google Shape;284;p33"/>
          <p:cNvGraphicFramePr/>
          <p:nvPr/>
        </p:nvGraphicFramePr>
        <p:xfrm>
          <a:off x="6535850" y="1730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9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-8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</a:rPr>
                        <a:t>-5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5" name="Google Shape;285;p33"/>
          <p:cNvSpPr/>
          <p:nvPr/>
        </p:nvSpPr>
        <p:spPr>
          <a:xfrm>
            <a:off x="1078750" y="2307423"/>
            <a:ext cx="1529400" cy="34577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3"/>
          <p:cNvSpPr/>
          <p:nvPr/>
        </p:nvSpPr>
        <p:spPr>
          <a:xfrm rot="5400000">
            <a:off x="3288613" y="2322625"/>
            <a:ext cx="1529400" cy="345775"/>
          </a:xfrm>
          <a:prstGeom prst="flowChartProcess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33"/>
          <p:cNvCxnSpPr/>
          <p:nvPr/>
        </p:nvCxnSpPr>
        <p:spPr>
          <a:xfrm>
            <a:off x="6371025" y="916325"/>
            <a:ext cx="354600" cy="14175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33"/>
          <p:cNvSpPr txBox="1"/>
          <p:nvPr/>
        </p:nvSpPr>
        <p:spPr>
          <a:xfrm>
            <a:off x="1558800" y="476850"/>
            <a:ext cx="54339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(1, -2, -2) </a:t>
            </a:r>
            <a:r>
              <a:rPr lang="en" sz="1800"/>
              <a:t>x </a:t>
            </a:r>
            <a:r>
              <a:rPr lang="en" sz="1800">
                <a:solidFill>
                  <a:srgbClr val="0000FF"/>
                </a:solidFill>
              </a:rPr>
              <a:t>(1, 3, 0)</a:t>
            </a:r>
            <a:r>
              <a:rPr lang="en" sz="1800">
                <a:solidFill>
                  <a:srgbClr val="FF0000"/>
                </a:solidFill>
              </a:rPr>
              <a:t> </a:t>
            </a:r>
            <a:r>
              <a:rPr lang="en" sz="1800"/>
              <a:t>=</a:t>
            </a:r>
            <a:r>
              <a:rPr lang="en" sz="1800">
                <a:solidFill>
                  <a:srgbClr val="FF0000"/>
                </a:solidFill>
              </a:rPr>
              <a:t> 1</a:t>
            </a:r>
            <a:r>
              <a:rPr lang="en" sz="1800"/>
              <a:t> * </a:t>
            </a:r>
            <a:r>
              <a:rPr lang="en" sz="1800">
                <a:solidFill>
                  <a:srgbClr val="0000FF"/>
                </a:solidFill>
              </a:rPr>
              <a:t>1</a:t>
            </a:r>
            <a:r>
              <a:rPr lang="en" sz="1800"/>
              <a:t> + </a:t>
            </a:r>
            <a:r>
              <a:rPr lang="en" sz="1800">
                <a:solidFill>
                  <a:srgbClr val="FF0000"/>
                </a:solidFill>
              </a:rPr>
              <a:t>-2</a:t>
            </a:r>
            <a:r>
              <a:rPr lang="en" sz="1800"/>
              <a:t> * </a:t>
            </a:r>
            <a:r>
              <a:rPr lang="en" sz="1800">
                <a:solidFill>
                  <a:srgbClr val="0000FF"/>
                </a:solidFill>
              </a:rPr>
              <a:t>3</a:t>
            </a:r>
            <a:r>
              <a:rPr lang="en" sz="1800"/>
              <a:t> + </a:t>
            </a:r>
            <a:r>
              <a:rPr lang="en" sz="1800">
                <a:solidFill>
                  <a:srgbClr val="FF0000"/>
                </a:solidFill>
              </a:rPr>
              <a:t>-2</a:t>
            </a:r>
            <a:r>
              <a:rPr lang="en" sz="1800"/>
              <a:t> * </a:t>
            </a:r>
            <a:r>
              <a:rPr lang="en" sz="1800">
                <a:solidFill>
                  <a:srgbClr val="0000FF"/>
                </a:solidFill>
              </a:rPr>
              <a:t>0 </a:t>
            </a:r>
            <a:r>
              <a:rPr lang="en" sz="1800"/>
              <a:t>=</a:t>
            </a:r>
            <a:r>
              <a:rPr lang="en" sz="1800">
                <a:solidFill>
                  <a:srgbClr val="0000FF"/>
                </a:solidFill>
              </a:rPr>
              <a:t> </a:t>
            </a:r>
            <a:r>
              <a:rPr lang="en" sz="1800">
                <a:solidFill>
                  <a:srgbClr val="FF00FF"/>
                </a:solidFill>
              </a:rPr>
              <a:t>-5</a:t>
            </a:r>
            <a:endParaRPr sz="18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34"/>
          <p:cNvSpPr/>
          <p:nvPr/>
        </p:nvSpPr>
        <p:spPr>
          <a:xfrm>
            <a:off x="927100" y="1579125"/>
            <a:ext cx="1832700" cy="18327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5" name="Google Shape;295;p34"/>
          <p:cNvGraphicFramePr/>
          <p:nvPr/>
        </p:nvGraphicFramePr>
        <p:xfrm>
          <a:off x="1078750" y="1732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6" name="Google Shape;296;p34"/>
          <p:cNvSpPr/>
          <p:nvPr/>
        </p:nvSpPr>
        <p:spPr>
          <a:xfrm>
            <a:off x="3655650" y="1579150"/>
            <a:ext cx="1832700" cy="18327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7" name="Google Shape;297;p34"/>
          <p:cNvGraphicFramePr/>
          <p:nvPr/>
        </p:nvGraphicFramePr>
        <p:xfrm>
          <a:off x="3807300" y="1732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8" name="Google Shape;298;p34"/>
          <p:cNvSpPr txBox="1"/>
          <p:nvPr/>
        </p:nvSpPr>
        <p:spPr>
          <a:xfrm>
            <a:off x="5726425" y="2237700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=</a:t>
            </a:r>
            <a:endParaRPr sz="1800"/>
          </a:p>
        </p:txBody>
      </p:sp>
      <p:sp>
        <p:nvSpPr>
          <p:cNvPr id="299" name="Google Shape;299;p34"/>
          <p:cNvSpPr txBox="1"/>
          <p:nvPr/>
        </p:nvSpPr>
        <p:spPr>
          <a:xfrm>
            <a:off x="2997875" y="2239463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sp>
        <p:nvSpPr>
          <p:cNvPr id="300" name="Google Shape;300;p34"/>
          <p:cNvSpPr/>
          <p:nvPr/>
        </p:nvSpPr>
        <p:spPr>
          <a:xfrm>
            <a:off x="6384200" y="1577400"/>
            <a:ext cx="1832700" cy="18327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1" name="Google Shape;301;p34"/>
          <p:cNvGraphicFramePr/>
          <p:nvPr/>
        </p:nvGraphicFramePr>
        <p:xfrm>
          <a:off x="6535850" y="1730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9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-8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-5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</a:rPr>
                        <a:t>-2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2" name="Google Shape;302;p34"/>
          <p:cNvSpPr/>
          <p:nvPr/>
        </p:nvSpPr>
        <p:spPr>
          <a:xfrm>
            <a:off x="1078750" y="2307423"/>
            <a:ext cx="1529400" cy="34577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4"/>
          <p:cNvSpPr/>
          <p:nvPr/>
        </p:nvSpPr>
        <p:spPr>
          <a:xfrm rot="5400000">
            <a:off x="3807300" y="2307413"/>
            <a:ext cx="1529400" cy="345775"/>
          </a:xfrm>
          <a:prstGeom prst="flowChartProcess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35"/>
          <p:cNvSpPr/>
          <p:nvPr/>
        </p:nvSpPr>
        <p:spPr>
          <a:xfrm>
            <a:off x="927100" y="1579125"/>
            <a:ext cx="1832700" cy="18327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0" name="Google Shape;310;p35"/>
          <p:cNvGraphicFramePr/>
          <p:nvPr/>
        </p:nvGraphicFramePr>
        <p:xfrm>
          <a:off x="1078750" y="1732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1" name="Google Shape;311;p35"/>
          <p:cNvSpPr/>
          <p:nvPr/>
        </p:nvSpPr>
        <p:spPr>
          <a:xfrm>
            <a:off x="3655650" y="1579150"/>
            <a:ext cx="1832700" cy="18327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2" name="Google Shape;312;p35"/>
          <p:cNvGraphicFramePr/>
          <p:nvPr/>
        </p:nvGraphicFramePr>
        <p:xfrm>
          <a:off x="3807300" y="1732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3" name="Google Shape;313;p35"/>
          <p:cNvSpPr txBox="1"/>
          <p:nvPr/>
        </p:nvSpPr>
        <p:spPr>
          <a:xfrm>
            <a:off x="5726425" y="2237700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=</a:t>
            </a:r>
            <a:endParaRPr sz="1800"/>
          </a:p>
        </p:txBody>
      </p:sp>
      <p:sp>
        <p:nvSpPr>
          <p:cNvPr id="314" name="Google Shape;314;p35"/>
          <p:cNvSpPr txBox="1"/>
          <p:nvPr/>
        </p:nvSpPr>
        <p:spPr>
          <a:xfrm>
            <a:off x="2997875" y="2239463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sp>
        <p:nvSpPr>
          <p:cNvPr id="315" name="Google Shape;315;p35"/>
          <p:cNvSpPr/>
          <p:nvPr/>
        </p:nvSpPr>
        <p:spPr>
          <a:xfrm>
            <a:off x="6384200" y="1577400"/>
            <a:ext cx="1832700" cy="18327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6" name="Google Shape;316;p35"/>
          <p:cNvGraphicFramePr/>
          <p:nvPr/>
        </p:nvGraphicFramePr>
        <p:xfrm>
          <a:off x="6535850" y="1730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9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-8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-5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-2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</a:rPr>
                        <a:t>-11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7" name="Google Shape;317;p35"/>
          <p:cNvSpPr/>
          <p:nvPr/>
        </p:nvSpPr>
        <p:spPr>
          <a:xfrm>
            <a:off x="1078750" y="2307423"/>
            <a:ext cx="1529400" cy="34577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5"/>
          <p:cNvSpPr/>
          <p:nvPr/>
        </p:nvSpPr>
        <p:spPr>
          <a:xfrm rot="5400000">
            <a:off x="4308675" y="2307425"/>
            <a:ext cx="1529400" cy="345775"/>
          </a:xfrm>
          <a:prstGeom prst="flowChartProcess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36"/>
          <p:cNvSpPr/>
          <p:nvPr/>
        </p:nvSpPr>
        <p:spPr>
          <a:xfrm>
            <a:off x="927100" y="1579125"/>
            <a:ext cx="1832700" cy="18327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5" name="Google Shape;325;p36"/>
          <p:cNvGraphicFramePr/>
          <p:nvPr/>
        </p:nvGraphicFramePr>
        <p:xfrm>
          <a:off x="1078750" y="1732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6" name="Google Shape;326;p36"/>
          <p:cNvSpPr/>
          <p:nvPr/>
        </p:nvSpPr>
        <p:spPr>
          <a:xfrm>
            <a:off x="3655650" y="1579150"/>
            <a:ext cx="1832700" cy="18327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7" name="Google Shape;327;p36"/>
          <p:cNvGraphicFramePr/>
          <p:nvPr/>
        </p:nvGraphicFramePr>
        <p:xfrm>
          <a:off x="3807300" y="1732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8" name="Google Shape;328;p36"/>
          <p:cNvSpPr txBox="1"/>
          <p:nvPr/>
        </p:nvSpPr>
        <p:spPr>
          <a:xfrm>
            <a:off x="5726425" y="2237700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=</a:t>
            </a:r>
            <a:endParaRPr sz="1800"/>
          </a:p>
        </p:txBody>
      </p:sp>
      <p:sp>
        <p:nvSpPr>
          <p:cNvPr id="329" name="Google Shape;329;p36"/>
          <p:cNvSpPr txBox="1"/>
          <p:nvPr/>
        </p:nvSpPr>
        <p:spPr>
          <a:xfrm>
            <a:off x="2997875" y="2239463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sp>
        <p:nvSpPr>
          <p:cNvPr id="330" name="Google Shape;330;p36"/>
          <p:cNvSpPr/>
          <p:nvPr/>
        </p:nvSpPr>
        <p:spPr>
          <a:xfrm>
            <a:off x="6384200" y="1577400"/>
            <a:ext cx="1832700" cy="18327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1" name="Google Shape;331;p36"/>
          <p:cNvGraphicFramePr/>
          <p:nvPr/>
        </p:nvGraphicFramePr>
        <p:xfrm>
          <a:off x="6535850" y="1730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9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-8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-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5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-2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-11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</a:rPr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2" name="Google Shape;332;p36"/>
          <p:cNvSpPr/>
          <p:nvPr/>
        </p:nvSpPr>
        <p:spPr>
          <a:xfrm>
            <a:off x="1078750" y="2817473"/>
            <a:ext cx="1529400" cy="34577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6"/>
          <p:cNvSpPr/>
          <p:nvPr/>
        </p:nvSpPr>
        <p:spPr>
          <a:xfrm rot="5400000">
            <a:off x="3297275" y="2307425"/>
            <a:ext cx="1529400" cy="345775"/>
          </a:xfrm>
          <a:prstGeom prst="flowChartProcess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37"/>
          <p:cNvSpPr/>
          <p:nvPr/>
        </p:nvSpPr>
        <p:spPr>
          <a:xfrm>
            <a:off x="927100" y="1579125"/>
            <a:ext cx="1832700" cy="18327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0" name="Google Shape;340;p37"/>
          <p:cNvGraphicFramePr/>
          <p:nvPr/>
        </p:nvGraphicFramePr>
        <p:xfrm>
          <a:off x="1078750" y="1732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1" name="Google Shape;341;p37"/>
          <p:cNvSpPr/>
          <p:nvPr/>
        </p:nvSpPr>
        <p:spPr>
          <a:xfrm>
            <a:off x="3655650" y="1579150"/>
            <a:ext cx="1832700" cy="18327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2" name="Google Shape;342;p37"/>
          <p:cNvGraphicFramePr/>
          <p:nvPr/>
        </p:nvGraphicFramePr>
        <p:xfrm>
          <a:off x="3807300" y="1732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3" name="Google Shape;343;p37"/>
          <p:cNvSpPr txBox="1"/>
          <p:nvPr/>
        </p:nvSpPr>
        <p:spPr>
          <a:xfrm>
            <a:off x="5726425" y="2237700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=</a:t>
            </a:r>
            <a:endParaRPr sz="1800"/>
          </a:p>
        </p:txBody>
      </p:sp>
      <p:sp>
        <p:nvSpPr>
          <p:cNvPr id="344" name="Google Shape;344;p37"/>
          <p:cNvSpPr txBox="1"/>
          <p:nvPr/>
        </p:nvSpPr>
        <p:spPr>
          <a:xfrm>
            <a:off x="2997875" y="2239463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sp>
        <p:nvSpPr>
          <p:cNvPr id="345" name="Google Shape;345;p37"/>
          <p:cNvSpPr/>
          <p:nvPr/>
        </p:nvSpPr>
        <p:spPr>
          <a:xfrm>
            <a:off x="6384200" y="1577400"/>
            <a:ext cx="1832700" cy="18327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6" name="Google Shape;346;p37"/>
          <p:cNvGraphicFramePr/>
          <p:nvPr/>
        </p:nvGraphicFramePr>
        <p:xfrm>
          <a:off x="6535850" y="1730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9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-8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-5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-2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-11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-2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</a:rPr>
                        <a:t>4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7" name="Google Shape;347;p37"/>
          <p:cNvSpPr/>
          <p:nvPr/>
        </p:nvSpPr>
        <p:spPr>
          <a:xfrm>
            <a:off x="1078750" y="2817473"/>
            <a:ext cx="1529400" cy="34577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7"/>
          <p:cNvSpPr/>
          <p:nvPr/>
        </p:nvSpPr>
        <p:spPr>
          <a:xfrm rot="5400000">
            <a:off x="3807288" y="2320850"/>
            <a:ext cx="1529400" cy="345775"/>
          </a:xfrm>
          <a:prstGeom prst="flowChartProcess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8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" name="Google Shape;354;p38"/>
          <p:cNvSpPr/>
          <p:nvPr/>
        </p:nvSpPr>
        <p:spPr>
          <a:xfrm>
            <a:off x="927100" y="1579125"/>
            <a:ext cx="1832700" cy="18327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55" name="Google Shape;355;p38"/>
          <p:cNvGraphicFramePr/>
          <p:nvPr/>
        </p:nvGraphicFramePr>
        <p:xfrm>
          <a:off x="1078750" y="1732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6" name="Google Shape;356;p38"/>
          <p:cNvSpPr/>
          <p:nvPr/>
        </p:nvSpPr>
        <p:spPr>
          <a:xfrm>
            <a:off x="3655650" y="1579150"/>
            <a:ext cx="1832700" cy="18327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57" name="Google Shape;357;p38"/>
          <p:cNvGraphicFramePr/>
          <p:nvPr/>
        </p:nvGraphicFramePr>
        <p:xfrm>
          <a:off x="3807300" y="1732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8" name="Google Shape;358;p38"/>
          <p:cNvSpPr txBox="1"/>
          <p:nvPr/>
        </p:nvSpPr>
        <p:spPr>
          <a:xfrm>
            <a:off x="5726425" y="2237700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=</a:t>
            </a:r>
            <a:endParaRPr sz="1800"/>
          </a:p>
        </p:txBody>
      </p:sp>
      <p:sp>
        <p:nvSpPr>
          <p:cNvPr id="359" name="Google Shape;359;p38"/>
          <p:cNvSpPr txBox="1"/>
          <p:nvPr/>
        </p:nvSpPr>
        <p:spPr>
          <a:xfrm>
            <a:off x="2997875" y="2239463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sp>
        <p:nvSpPr>
          <p:cNvPr id="360" name="Google Shape;360;p38"/>
          <p:cNvSpPr/>
          <p:nvPr/>
        </p:nvSpPr>
        <p:spPr>
          <a:xfrm>
            <a:off x="6384200" y="1577400"/>
            <a:ext cx="1832700" cy="18327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61" name="Google Shape;361;p38"/>
          <p:cNvGraphicFramePr/>
          <p:nvPr/>
        </p:nvGraphicFramePr>
        <p:xfrm>
          <a:off x="6535850" y="1730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9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-8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-5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-2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-11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-2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4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</a:rPr>
                        <a:t>-7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2" name="Google Shape;362;p38"/>
          <p:cNvSpPr/>
          <p:nvPr/>
        </p:nvSpPr>
        <p:spPr>
          <a:xfrm>
            <a:off x="1078750" y="2817473"/>
            <a:ext cx="1529400" cy="34577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8"/>
          <p:cNvSpPr/>
          <p:nvPr/>
        </p:nvSpPr>
        <p:spPr>
          <a:xfrm rot="5400000">
            <a:off x="4325938" y="2320850"/>
            <a:ext cx="1529400" cy="345775"/>
          </a:xfrm>
          <a:prstGeom prst="flowChartProcess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9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39"/>
          <p:cNvSpPr/>
          <p:nvPr/>
        </p:nvSpPr>
        <p:spPr>
          <a:xfrm>
            <a:off x="927100" y="1579125"/>
            <a:ext cx="1832700" cy="18327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70" name="Google Shape;370;p39"/>
          <p:cNvGraphicFramePr/>
          <p:nvPr/>
        </p:nvGraphicFramePr>
        <p:xfrm>
          <a:off x="1078750" y="1732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1" name="Google Shape;371;p39"/>
          <p:cNvSpPr/>
          <p:nvPr/>
        </p:nvSpPr>
        <p:spPr>
          <a:xfrm>
            <a:off x="3655650" y="1579150"/>
            <a:ext cx="1832700" cy="18327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72" name="Google Shape;372;p39"/>
          <p:cNvGraphicFramePr/>
          <p:nvPr/>
        </p:nvGraphicFramePr>
        <p:xfrm>
          <a:off x="3807300" y="1732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3" name="Google Shape;373;p39"/>
          <p:cNvSpPr txBox="1"/>
          <p:nvPr/>
        </p:nvSpPr>
        <p:spPr>
          <a:xfrm>
            <a:off x="5726425" y="2237700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=</a:t>
            </a:r>
            <a:endParaRPr sz="1800"/>
          </a:p>
        </p:txBody>
      </p:sp>
      <p:sp>
        <p:nvSpPr>
          <p:cNvPr id="374" name="Google Shape;374;p39"/>
          <p:cNvSpPr txBox="1"/>
          <p:nvPr/>
        </p:nvSpPr>
        <p:spPr>
          <a:xfrm>
            <a:off x="2997875" y="2239463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sp>
        <p:nvSpPr>
          <p:cNvPr id="375" name="Google Shape;375;p39"/>
          <p:cNvSpPr/>
          <p:nvPr/>
        </p:nvSpPr>
        <p:spPr>
          <a:xfrm>
            <a:off x="6384200" y="1577400"/>
            <a:ext cx="1832700" cy="18327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76" name="Google Shape;376;p39"/>
          <p:cNvGraphicFramePr/>
          <p:nvPr/>
        </p:nvGraphicFramePr>
        <p:xfrm>
          <a:off x="6535850" y="1730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9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-8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-5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-2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-11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-2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4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-7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0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40"/>
          <p:cNvSpPr/>
          <p:nvPr/>
        </p:nvSpPr>
        <p:spPr>
          <a:xfrm>
            <a:off x="1123525" y="1808938"/>
            <a:ext cx="1019700" cy="15258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83" name="Google Shape;383;p40"/>
          <p:cNvGraphicFramePr/>
          <p:nvPr/>
        </p:nvGraphicFramePr>
        <p:xfrm>
          <a:off x="1123575" y="180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4" name="Google Shape;384;p40"/>
          <p:cNvSpPr/>
          <p:nvPr/>
        </p:nvSpPr>
        <p:spPr>
          <a:xfrm>
            <a:off x="3174050" y="2063138"/>
            <a:ext cx="2039100" cy="10173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0"/>
          <p:cNvSpPr txBox="1"/>
          <p:nvPr/>
        </p:nvSpPr>
        <p:spPr>
          <a:xfrm>
            <a:off x="2426375" y="2315688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graphicFrame>
        <p:nvGraphicFramePr>
          <p:cNvPr id="386" name="Google Shape;386;p40"/>
          <p:cNvGraphicFramePr/>
          <p:nvPr/>
        </p:nvGraphicFramePr>
        <p:xfrm>
          <a:off x="3174050" y="206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7" name="Google Shape;387;p40"/>
          <p:cNvGraphicFramePr/>
          <p:nvPr/>
        </p:nvGraphicFramePr>
        <p:xfrm>
          <a:off x="4193650" y="206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8" name="Google Shape;388;p40"/>
          <p:cNvGraphicFramePr/>
          <p:nvPr/>
        </p:nvGraphicFramePr>
        <p:xfrm>
          <a:off x="1123575" y="282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9" name="Google Shape;389;p40"/>
          <p:cNvSpPr txBox="1"/>
          <p:nvPr/>
        </p:nvSpPr>
        <p:spPr>
          <a:xfrm>
            <a:off x="5481100" y="2315613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=</a:t>
            </a:r>
            <a:endParaRPr sz="1800"/>
          </a:p>
        </p:txBody>
      </p:sp>
      <p:sp>
        <p:nvSpPr>
          <p:cNvPr id="390" name="Google Shape;390;p40"/>
          <p:cNvSpPr txBox="1"/>
          <p:nvPr/>
        </p:nvSpPr>
        <p:spPr>
          <a:xfrm>
            <a:off x="5990725" y="2259600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?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41"/>
          <p:cNvSpPr/>
          <p:nvPr/>
        </p:nvSpPr>
        <p:spPr>
          <a:xfrm>
            <a:off x="1123525" y="1808938"/>
            <a:ext cx="1019700" cy="15258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97" name="Google Shape;397;p41"/>
          <p:cNvGraphicFramePr/>
          <p:nvPr/>
        </p:nvGraphicFramePr>
        <p:xfrm>
          <a:off x="1123575" y="180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8" name="Google Shape;398;p41"/>
          <p:cNvSpPr/>
          <p:nvPr/>
        </p:nvSpPr>
        <p:spPr>
          <a:xfrm>
            <a:off x="3174050" y="2063138"/>
            <a:ext cx="2039100" cy="10173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1"/>
          <p:cNvSpPr txBox="1"/>
          <p:nvPr/>
        </p:nvSpPr>
        <p:spPr>
          <a:xfrm>
            <a:off x="2426375" y="2315688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graphicFrame>
        <p:nvGraphicFramePr>
          <p:cNvPr id="400" name="Google Shape;400;p41"/>
          <p:cNvGraphicFramePr/>
          <p:nvPr/>
        </p:nvGraphicFramePr>
        <p:xfrm>
          <a:off x="3174050" y="206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1" name="Google Shape;401;p41"/>
          <p:cNvGraphicFramePr/>
          <p:nvPr/>
        </p:nvGraphicFramePr>
        <p:xfrm>
          <a:off x="4193650" y="206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2" name="Google Shape;402;p41"/>
          <p:cNvGraphicFramePr/>
          <p:nvPr/>
        </p:nvGraphicFramePr>
        <p:xfrm>
          <a:off x="1123575" y="282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3" name="Google Shape;403;p41"/>
          <p:cNvSpPr txBox="1"/>
          <p:nvPr/>
        </p:nvSpPr>
        <p:spPr>
          <a:xfrm>
            <a:off x="5481100" y="2315613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=</a:t>
            </a:r>
            <a:endParaRPr sz="1800"/>
          </a:p>
        </p:txBody>
      </p:sp>
      <p:sp>
        <p:nvSpPr>
          <p:cNvPr id="404" name="Google Shape;404;p41"/>
          <p:cNvSpPr txBox="1"/>
          <p:nvPr/>
        </p:nvSpPr>
        <p:spPr>
          <a:xfrm>
            <a:off x="5990725" y="2259600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?</a:t>
            </a:r>
            <a:endParaRPr sz="2400"/>
          </a:p>
        </p:txBody>
      </p:sp>
      <p:sp>
        <p:nvSpPr>
          <p:cNvPr id="405" name="Google Shape;405;p41"/>
          <p:cNvSpPr txBox="1"/>
          <p:nvPr/>
        </p:nvSpPr>
        <p:spPr>
          <a:xfrm>
            <a:off x="1319575" y="3334650"/>
            <a:ext cx="6276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3</a:t>
            </a:r>
            <a:r>
              <a:rPr lang="en"/>
              <a:t> x 2</a:t>
            </a:r>
            <a:endParaRPr/>
          </a:p>
        </p:txBody>
      </p:sp>
      <p:sp>
        <p:nvSpPr>
          <p:cNvPr id="406" name="Google Shape;406;p41"/>
          <p:cNvSpPr txBox="1"/>
          <p:nvPr/>
        </p:nvSpPr>
        <p:spPr>
          <a:xfrm>
            <a:off x="3879800" y="3080450"/>
            <a:ext cx="6276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 x </a:t>
            </a:r>
            <a:r>
              <a:rPr b="1" lang="en">
                <a:solidFill>
                  <a:srgbClr val="0000FF"/>
                </a:solidFill>
              </a:rPr>
              <a:t>4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407" name="Google Shape;407;p41"/>
          <p:cNvSpPr txBox="1"/>
          <p:nvPr/>
        </p:nvSpPr>
        <p:spPr>
          <a:xfrm>
            <a:off x="5886775" y="3080450"/>
            <a:ext cx="6276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3</a:t>
            </a:r>
            <a:r>
              <a:rPr lang="en"/>
              <a:t> x </a:t>
            </a:r>
            <a:r>
              <a:rPr b="1" lang="en">
                <a:solidFill>
                  <a:srgbClr val="0000FF"/>
                </a:solidFill>
              </a:rPr>
              <a:t>4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172875" y="657075"/>
            <a:ext cx="3264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(-2, 2) + (1, 1) </a:t>
            </a:r>
            <a:r>
              <a:rPr lang="en" sz="2400">
                <a:solidFill>
                  <a:schemeClr val="dk1"/>
                </a:solidFill>
              </a:rPr>
              <a:t>= ?</a:t>
            </a:r>
            <a:endParaRPr sz="24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2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" name="Google Shape;413;p42"/>
          <p:cNvSpPr/>
          <p:nvPr/>
        </p:nvSpPr>
        <p:spPr>
          <a:xfrm>
            <a:off x="1123525" y="1808938"/>
            <a:ext cx="1019700" cy="15258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14" name="Google Shape;414;p42"/>
          <p:cNvGraphicFramePr/>
          <p:nvPr/>
        </p:nvGraphicFramePr>
        <p:xfrm>
          <a:off x="1123575" y="180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5" name="Google Shape;415;p42"/>
          <p:cNvSpPr/>
          <p:nvPr/>
        </p:nvSpPr>
        <p:spPr>
          <a:xfrm>
            <a:off x="3174050" y="2063138"/>
            <a:ext cx="2039100" cy="10173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2"/>
          <p:cNvSpPr txBox="1"/>
          <p:nvPr/>
        </p:nvSpPr>
        <p:spPr>
          <a:xfrm>
            <a:off x="2426375" y="2315688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graphicFrame>
        <p:nvGraphicFramePr>
          <p:cNvPr id="417" name="Google Shape;417;p42"/>
          <p:cNvGraphicFramePr/>
          <p:nvPr/>
        </p:nvGraphicFramePr>
        <p:xfrm>
          <a:off x="3174050" y="206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8" name="Google Shape;418;p42"/>
          <p:cNvGraphicFramePr/>
          <p:nvPr/>
        </p:nvGraphicFramePr>
        <p:xfrm>
          <a:off x="4193650" y="206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9" name="Google Shape;419;p42"/>
          <p:cNvGraphicFramePr/>
          <p:nvPr/>
        </p:nvGraphicFramePr>
        <p:xfrm>
          <a:off x="1123575" y="282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0" name="Google Shape;420;p42"/>
          <p:cNvSpPr txBox="1"/>
          <p:nvPr/>
        </p:nvSpPr>
        <p:spPr>
          <a:xfrm>
            <a:off x="5481100" y="2315613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=</a:t>
            </a:r>
            <a:endParaRPr sz="1800"/>
          </a:p>
        </p:txBody>
      </p:sp>
      <p:sp>
        <p:nvSpPr>
          <p:cNvPr id="421" name="Google Shape;421;p42"/>
          <p:cNvSpPr txBox="1"/>
          <p:nvPr/>
        </p:nvSpPr>
        <p:spPr>
          <a:xfrm>
            <a:off x="1319575" y="3334650"/>
            <a:ext cx="6276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3</a:t>
            </a:r>
            <a:r>
              <a:rPr lang="en"/>
              <a:t> x 2</a:t>
            </a:r>
            <a:endParaRPr/>
          </a:p>
        </p:txBody>
      </p:sp>
      <p:sp>
        <p:nvSpPr>
          <p:cNvPr id="422" name="Google Shape;422;p42"/>
          <p:cNvSpPr txBox="1"/>
          <p:nvPr/>
        </p:nvSpPr>
        <p:spPr>
          <a:xfrm>
            <a:off x="3879800" y="3080450"/>
            <a:ext cx="6276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x </a:t>
            </a:r>
            <a:r>
              <a:rPr b="1" lang="en">
                <a:solidFill>
                  <a:srgbClr val="0000FF"/>
                </a:solidFill>
              </a:rPr>
              <a:t>4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423" name="Google Shape;423;p42"/>
          <p:cNvSpPr txBox="1"/>
          <p:nvPr/>
        </p:nvSpPr>
        <p:spPr>
          <a:xfrm>
            <a:off x="6798450" y="3334875"/>
            <a:ext cx="6276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3</a:t>
            </a:r>
            <a:r>
              <a:rPr lang="en"/>
              <a:t> x </a:t>
            </a:r>
            <a:r>
              <a:rPr b="1" lang="en">
                <a:solidFill>
                  <a:srgbClr val="0000FF"/>
                </a:solidFill>
              </a:rPr>
              <a:t>4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424" name="Google Shape;424;p42"/>
          <p:cNvSpPr/>
          <p:nvPr/>
        </p:nvSpPr>
        <p:spPr>
          <a:xfrm>
            <a:off x="6092700" y="1808775"/>
            <a:ext cx="2039100" cy="15258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25" name="Google Shape;425;p42"/>
          <p:cNvGraphicFramePr/>
          <p:nvPr/>
        </p:nvGraphicFramePr>
        <p:xfrm>
          <a:off x="6092700" y="180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</a:rPr>
                        <a:t>?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6" name="Google Shape;426;p42"/>
          <p:cNvGraphicFramePr/>
          <p:nvPr/>
        </p:nvGraphicFramePr>
        <p:xfrm>
          <a:off x="7112300" y="180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7" name="Google Shape;427;p42"/>
          <p:cNvGraphicFramePr/>
          <p:nvPr/>
        </p:nvGraphicFramePr>
        <p:xfrm>
          <a:off x="6092700" y="282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8" name="Google Shape;428;p42"/>
          <p:cNvGraphicFramePr/>
          <p:nvPr/>
        </p:nvGraphicFramePr>
        <p:xfrm>
          <a:off x="7112250" y="2826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3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p43"/>
          <p:cNvSpPr/>
          <p:nvPr/>
        </p:nvSpPr>
        <p:spPr>
          <a:xfrm>
            <a:off x="1123525" y="1808938"/>
            <a:ext cx="1019700" cy="15258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35" name="Google Shape;435;p43"/>
          <p:cNvGraphicFramePr/>
          <p:nvPr/>
        </p:nvGraphicFramePr>
        <p:xfrm>
          <a:off x="1123575" y="180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6" name="Google Shape;436;p43"/>
          <p:cNvSpPr/>
          <p:nvPr/>
        </p:nvSpPr>
        <p:spPr>
          <a:xfrm>
            <a:off x="3174050" y="2063138"/>
            <a:ext cx="2039100" cy="10173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3"/>
          <p:cNvSpPr txBox="1"/>
          <p:nvPr/>
        </p:nvSpPr>
        <p:spPr>
          <a:xfrm>
            <a:off x="2426375" y="2315688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graphicFrame>
        <p:nvGraphicFramePr>
          <p:cNvPr id="438" name="Google Shape;438;p43"/>
          <p:cNvGraphicFramePr/>
          <p:nvPr/>
        </p:nvGraphicFramePr>
        <p:xfrm>
          <a:off x="3174050" y="206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9" name="Google Shape;439;p43"/>
          <p:cNvGraphicFramePr/>
          <p:nvPr/>
        </p:nvGraphicFramePr>
        <p:xfrm>
          <a:off x="4193650" y="206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0" name="Google Shape;440;p43"/>
          <p:cNvGraphicFramePr/>
          <p:nvPr/>
        </p:nvGraphicFramePr>
        <p:xfrm>
          <a:off x="1123575" y="282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1" name="Google Shape;441;p43"/>
          <p:cNvSpPr txBox="1"/>
          <p:nvPr/>
        </p:nvSpPr>
        <p:spPr>
          <a:xfrm>
            <a:off x="5481100" y="2315613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=</a:t>
            </a:r>
            <a:endParaRPr sz="1800"/>
          </a:p>
        </p:txBody>
      </p:sp>
      <p:sp>
        <p:nvSpPr>
          <p:cNvPr id="442" name="Google Shape;442;p43"/>
          <p:cNvSpPr txBox="1"/>
          <p:nvPr/>
        </p:nvSpPr>
        <p:spPr>
          <a:xfrm>
            <a:off x="1319575" y="3334650"/>
            <a:ext cx="6276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3</a:t>
            </a:r>
            <a:r>
              <a:rPr lang="en"/>
              <a:t> x 2</a:t>
            </a:r>
            <a:endParaRPr/>
          </a:p>
        </p:txBody>
      </p:sp>
      <p:sp>
        <p:nvSpPr>
          <p:cNvPr id="443" name="Google Shape;443;p43"/>
          <p:cNvSpPr txBox="1"/>
          <p:nvPr/>
        </p:nvSpPr>
        <p:spPr>
          <a:xfrm>
            <a:off x="3879800" y="3080450"/>
            <a:ext cx="6276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x </a:t>
            </a:r>
            <a:r>
              <a:rPr b="1" lang="en">
                <a:solidFill>
                  <a:srgbClr val="0000FF"/>
                </a:solidFill>
              </a:rPr>
              <a:t>4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444" name="Google Shape;444;p43"/>
          <p:cNvSpPr txBox="1"/>
          <p:nvPr/>
        </p:nvSpPr>
        <p:spPr>
          <a:xfrm>
            <a:off x="6798450" y="3334875"/>
            <a:ext cx="6276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3</a:t>
            </a:r>
            <a:r>
              <a:rPr lang="en"/>
              <a:t> x </a:t>
            </a:r>
            <a:r>
              <a:rPr b="1" lang="en">
                <a:solidFill>
                  <a:srgbClr val="0000FF"/>
                </a:solidFill>
              </a:rPr>
              <a:t>4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445" name="Google Shape;445;p43"/>
          <p:cNvSpPr/>
          <p:nvPr/>
        </p:nvSpPr>
        <p:spPr>
          <a:xfrm>
            <a:off x="6092700" y="1808775"/>
            <a:ext cx="2039100" cy="15258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46" name="Google Shape;446;p43"/>
          <p:cNvGraphicFramePr/>
          <p:nvPr/>
        </p:nvGraphicFramePr>
        <p:xfrm>
          <a:off x="6092700" y="180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</a:rPr>
                        <a:t>-1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7" name="Google Shape;447;p43"/>
          <p:cNvGraphicFramePr/>
          <p:nvPr/>
        </p:nvGraphicFramePr>
        <p:xfrm>
          <a:off x="7112300" y="180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8" name="Google Shape;448;p43"/>
          <p:cNvGraphicFramePr/>
          <p:nvPr/>
        </p:nvGraphicFramePr>
        <p:xfrm>
          <a:off x="6092700" y="282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9" name="Google Shape;449;p43"/>
          <p:cNvGraphicFramePr/>
          <p:nvPr/>
        </p:nvGraphicFramePr>
        <p:xfrm>
          <a:off x="7112250" y="2826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0" name="Google Shape;450;p43"/>
          <p:cNvSpPr/>
          <p:nvPr/>
        </p:nvSpPr>
        <p:spPr>
          <a:xfrm>
            <a:off x="1188187" y="1869950"/>
            <a:ext cx="890375" cy="34642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3"/>
          <p:cNvSpPr/>
          <p:nvPr/>
        </p:nvSpPr>
        <p:spPr>
          <a:xfrm rot="5400000">
            <a:off x="2983062" y="2398463"/>
            <a:ext cx="890375" cy="346425"/>
          </a:xfrm>
          <a:prstGeom prst="flowChartProcess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4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p44"/>
          <p:cNvSpPr/>
          <p:nvPr/>
        </p:nvSpPr>
        <p:spPr>
          <a:xfrm>
            <a:off x="1123525" y="1808938"/>
            <a:ext cx="1019700" cy="15258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58" name="Google Shape;458;p44"/>
          <p:cNvGraphicFramePr/>
          <p:nvPr/>
        </p:nvGraphicFramePr>
        <p:xfrm>
          <a:off x="1123575" y="180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9" name="Google Shape;459;p44"/>
          <p:cNvSpPr/>
          <p:nvPr/>
        </p:nvSpPr>
        <p:spPr>
          <a:xfrm>
            <a:off x="3174050" y="2063138"/>
            <a:ext cx="2039100" cy="10173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4"/>
          <p:cNvSpPr txBox="1"/>
          <p:nvPr/>
        </p:nvSpPr>
        <p:spPr>
          <a:xfrm>
            <a:off x="2426375" y="2315688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graphicFrame>
        <p:nvGraphicFramePr>
          <p:cNvPr id="461" name="Google Shape;461;p44"/>
          <p:cNvGraphicFramePr/>
          <p:nvPr/>
        </p:nvGraphicFramePr>
        <p:xfrm>
          <a:off x="3174050" y="206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2" name="Google Shape;462;p44"/>
          <p:cNvGraphicFramePr/>
          <p:nvPr/>
        </p:nvGraphicFramePr>
        <p:xfrm>
          <a:off x="4193650" y="206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3" name="Google Shape;463;p44"/>
          <p:cNvGraphicFramePr/>
          <p:nvPr/>
        </p:nvGraphicFramePr>
        <p:xfrm>
          <a:off x="1123575" y="282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4" name="Google Shape;464;p44"/>
          <p:cNvSpPr txBox="1"/>
          <p:nvPr/>
        </p:nvSpPr>
        <p:spPr>
          <a:xfrm>
            <a:off x="5481100" y="2315613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=</a:t>
            </a:r>
            <a:endParaRPr sz="1800"/>
          </a:p>
        </p:txBody>
      </p:sp>
      <p:sp>
        <p:nvSpPr>
          <p:cNvPr id="465" name="Google Shape;465;p44"/>
          <p:cNvSpPr txBox="1"/>
          <p:nvPr/>
        </p:nvSpPr>
        <p:spPr>
          <a:xfrm>
            <a:off x="1319575" y="3334650"/>
            <a:ext cx="6276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3</a:t>
            </a:r>
            <a:r>
              <a:rPr lang="en"/>
              <a:t> x 2</a:t>
            </a:r>
            <a:endParaRPr/>
          </a:p>
        </p:txBody>
      </p:sp>
      <p:sp>
        <p:nvSpPr>
          <p:cNvPr id="466" name="Google Shape;466;p44"/>
          <p:cNvSpPr txBox="1"/>
          <p:nvPr/>
        </p:nvSpPr>
        <p:spPr>
          <a:xfrm>
            <a:off x="3879800" y="3080450"/>
            <a:ext cx="6276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x </a:t>
            </a:r>
            <a:r>
              <a:rPr b="1" lang="en">
                <a:solidFill>
                  <a:srgbClr val="0000FF"/>
                </a:solidFill>
              </a:rPr>
              <a:t>4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467" name="Google Shape;467;p44"/>
          <p:cNvSpPr txBox="1"/>
          <p:nvPr/>
        </p:nvSpPr>
        <p:spPr>
          <a:xfrm>
            <a:off x="6798450" y="3334875"/>
            <a:ext cx="6276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3</a:t>
            </a:r>
            <a:r>
              <a:rPr lang="en"/>
              <a:t> x </a:t>
            </a:r>
            <a:r>
              <a:rPr b="1" lang="en">
                <a:solidFill>
                  <a:srgbClr val="0000FF"/>
                </a:solidFill>
              </a:rPr>
              <a:t>4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468" name="Google Shape;468;p44"/>
          <p:cNvSpPr/>
          <p:nvPr/>
        </p:nvSpPr>
        <p:spPr>
          <a:xfrm>
            <a:off x="6092700" y="1808775"/>
            <a:ext cx="2039100" cy="15258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69" name="Google Shape;469;p44"/>
          <p:cNvGraphicFramePr/>
          <p:nvPr/>
        </p:nvGraphicFramePr>
        <p:xfrm>
          <a:off x="6092700" y="180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-1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</a:rPr>
                        <a:t>-6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0" name="Google Shape;470;p44"/>
          <p:cNvGraphicFramePr/>
          <p:nvPr/>
        </p:nvGraphicFramePr>
        <p:xfrm>
          <a:off x="7112300" y="180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1" name="Google Shape;471;p44"/>
          <p:cNvGraphicFramePr/>
          <p:nvPr/>
        </p:nvGraphicFramePr>
        <p:xfrm>
          <a:off x="6092700" y="282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2" name="Google Shape;472;p44"/>
          <p:cNvGraphicFramePr/>
          <p:nvPr/>
        </p:nvGraphicFramePr>
        <p:xfrm>
          <a:off x="7112250" y="2826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3" name="Google Shape;473;p44"/>
          <p:cNvSpPr/>
          <p:nvPr/>
        </p:nvSpPr>
        <p:spPr>
          <a:xfrm>
            <a:off x="1188187" y="1869950"/>
            <a:ext cx="890375" cy="34642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4"/>
          <p:cNvSpPr/>
          <p:nvPr/>
        </p:nvSpPr>
        <p:spPr>
          <a:xfrm rot="5400000">
            <a:off x="3484462" y="2398625"/>
            <a:ext cx="890375" cy="346425"/>
          </a:xfrm>
          <a:prstGeom prst="flowChartProcess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5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0" name="Google Shape;480;p45"/>
          <p:cNvSpPr/>
          <p:nvPr/>
        </p:nvSpPr>
        <p:spPr>
          <a:xfrm>
            <a:off x="1123525" y="1808938"/>
            <a:ext cx="1019700" cy="15258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81" name="Google Shape;481;p45"/>
          <p:cNvGraphicFramePr/>
          <p:nvPr/>
        </p:nvGraphicFramePr>
        <p:xfrm>
          <a:off x="1123575" y="180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2" name="Google Shape;482;p45"/>
          <p:cNvSpPr/>
          <p:nvPr/>
        </p:nvSpPr>
        <p:spPr>
          <a:xfrm>
            <a:off x="3174050" y="2063138"/>
            <a:ext cx="2039100" cy="10173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5"/>
          <p:cNvSpPr txBox="1"/>
          <p:nvPr/>
        </p:nvSpPr>
        <p:spPr>
          <a:xfrm>
            <a:off x="2426375" y="2315688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graphicFrame>
        <p:nvGraphicFramePr>
          <p:cNvPr id="484" name="Google Shape;484;p45"/>
          <p:cNvGraphicFramePr/>
          <p:nvPr/>
        </p:nvGraphicFramePr>
        <p:xfrm>
          <a:off x="3174050" y="206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5" name="Google Shape;485;p45"/>
          <p:cNvGraphicFramePr/>
          <p:nvPr/>
        </p:nvGraphicFramePr>
        <p:xfrm>
          <a:off x="4193650" y="206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6" name="Google Shape;486;p45"/>
          <p:cNvGraphicFramePr/>
          <p:nvPr/>
        </p:nvGraphicFramePr>
        <p:xfrm>
          <a:off x="1123575" y="282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7" name="Google Shape;487;p45"/>
          <p:cNvSpPr txBox="1"/>
          <p:nvPr/>
        </p:nvSpPr>
        <p:spPr>
          <a:xfrm>
            <a:off x="5481100" y="2315613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=</a:t>
            </a:r>
            <a:endParaRPr sz="1800"/>
          </a:p>
        </p:txBody>
      </p:sp>
      <p:sp>
        <p:nvSpPr>
          <p:cNvPr id="488" name="Google Shape;488;p45"/>
          <p:cNvSpPr txBox="1"/>
          <p:nvPr/>
        </p:nvSpPr>
        <p:spPr>
          <a:xfrm>
            <a:off x="1319575" y="3334650"/>
            <a:ext cx="6276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3</a:t>
            </a:r>
            <a:r>
              <a:rPr lang="en"/>
              <a:t> x 2</a:t>
            </a:r>
            <a:endParaRPr/>
          </a:p>
        </p:txBody>
      </p:sp>
      <p:sp>
        <p:nvSpPr>
          <p:cNvPr id="489" name="Google Shape;489;p45"/>
          <p:cNvSpPr txBox="1"/>
          <p:nvPr/>
        </p:nvSpPr>
        <p:spPr>
          <a:xfrm>
            <a:off x="3879800" y="3080450"/>
            <a:ext cx="6276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x </a:t>
            </a:r>
            <a:r>
              <a:rPr b="1" lang="en">
                <a:solidFill>
                  <a:srgbClr val="0000FF"/>
                </a:solidFill>
              </a:rPr>
              <a:t>4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490" name="Google Shape;490;p45"/>
          <p:cNvSpPr txBox="1"/>
          <p:nvPr/>
        </p:nvSpPr>
        <p:spPr>
          <a:xfrm>
            <a:off x="6798450" y="3334875"/>
            <a:ext cx="6276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3</a:t>
            </a:r>
            <a:r>
              <a:rPr lang="en"/>
              <a:t> x </a:t>
            </a:r>
            <a:r>
              <a:rPr b="1" lang="en">
                <a:solidFill>
                  <a:srgbClr val="0000FF"/>
                </a:solidFill>
              </a:rPr>
              <a:t>4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491" name="Google Shape;491;p45"/>
          <p:cNvSpPr/>
          <p:nvPr/>
        </p:nvSpPr>
        <p:spPr>
          <a:xfrm>
            <a:off x="6092700" y="1808775"/>
            <a:ext cx="2039100" cy="15258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92" name="Google Shape;492;p45"/>
          <p:cNvGraphicFramePr/>
          <p:nvPr/>
        </p:nvGraphicFramePr>
        <p:xfrm>
          <a:off x="6092700" y="180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-1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-6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3" name="Google Shape;493;p45"/>
          <p:cNvGraphicFramePr/>
          <p:nvPr/>
        </p:nvGraphicFramePr>
        <p:xfrm>
          <a:off x="7112300" y="180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</a:rPr>
                        <a:t>-1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4" name="Google Shape;494;p45"/>
          <p:cNvGraphicFramePr/>
          <p:nvPr/>
        </p:nvGraphicFramePr>
        <p:xfrm>
          <a:off x="6092700" y="282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5" name="Google Shape;495;p45"/>
          <p:cNvGraphicFramePr/>
          <p:nvPr/>
        </p:nvGraphicFramePr>
        <p:xfrm>
          <a:off x="7112250" y="2826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6" name="Google Shape;496;p45"/>
          <p:cNvSpPr/>
          <p:nvPr/>
        </p:nvSpPr>
        <p:spPr>
          <a:xfrm>
            <a:off x="1188187" y="1869950"/>
            <a:ext cx="890375" cy="34642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5"/>
          <p:cNvSpPr/>
          <p:nvPr/>
        </p:nvSpPr>
        <p:spPr>
          <a:xfrm rot="5400000">
            <a:off x="4024212" y="2398638"/>
            <a:ext cx="890375" cy="346425"/>
          </a:xfrm>
          <a:prstGeom prst="flowChartProcess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6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3" name="Google Shape;503;p46"/>
          <p:cNvSpPr/>
          <p:nvPr/>
        </p:nvSpPr>
        <p:spPr>
          <a:xfrm>
            <a:off x="1123525" y="1808938"/>
            <a:ext cx="1019700" cy="15258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04" name="Google Shape;504;p46"/>
          <p:cNvGraphicFramePr/>
          <p:nvPr/>
        </p:nvGraphicFramePr>
        <p:xfrm>
          <a:off x="1123575" y="180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5" name="Google Shape;505;p46"/>
          <p:cNvSpPr/>
          <p:nvPr/>
        </p:nvSpPr>
        <p:spPr>
          <a:xfrm>
            <a:off x="3174050" y="2063138"/>
            <a:ext cx="2039100" cy="10173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6"/>
          <p:cNvSpPr txBox="1"/>
          <p:nvPr/>
        </p:nvSpPr>
        <p:spPr>
          <a:xfrm>
            <a:off x="2426375" y="2315688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graphicFrame>
        <p:nvGraphicFramePr>
          <p:cNvPr id="507" name="Google Shape;507;p46"/>
          <p:cNvGraphicFramePr/>
          <p:nvPr/>
        </p:nvGraphicFramePr>
        <p:xfrm>
          <a:off x="3174050" y="206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8" name="Google Shape;508;p46"/>
          <p:cNvGraphicFramePr/>
          <p:nvPr/>
        </p:nvGraphicFramePr>
        <p:xfrm>
          <a:off x="4193650" y="206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9" name="Google Shape;509;p46"/>
          <p:cNvGraphicFramePr/>
          <p:nvPr/>
        </p:nvGraphicFramePr>
        <p:xfrm>
          <a:off x="1123575" y="282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0" name="Google Shape;510;p46"/>
          <p:cNvSpPr txBox="1"/>
          <p:nvPr/>
        </p:nvSpPr>
        <p:spPr>
          <a:xfrm>
            <a:off x="5481100" y="2315613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=</a:t>
            </a:r>
            <a:endParaRPr sz="1800"/>
          </a:p>
        </p:txBody>
      </p:sp>
      <p:sp>
        <p:nvSpPr>
          <p:cNvPr id="511" name="Google Shape;511;p46"/>
          <p:cNvSpPr txBox="1"/>
          <p:nvPr/>
        </p:nvSpPr>
        <p:spPr>
          <a:xfrm>
            <a:off x="1319575" y="3334650"/>
            <a:ext cx="6276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3</a:t>
            </a:r>
            <a:r>
              <a:rPr lang="en"/>
              <a:t> x 2</a:t>
            </a:r>
            <a:endParaRPr/>
          </a:p>
        </p:txBody>
      </p:sp>
      <p:sp>
        <p:nvSpPr>
          <p:cNvPr id="512" name="Google Shape;512;p46"/>
          <p:cNvSpPr txBox="1"/>
          <p:nvPr/>
        </p:nvSpPr>
        <p:spPr>
          <a:xfrm>
            <a:off x="3879800" y="3080450"/>
            <a:ext cx="6276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x </a:t>
            </a:r>
            <a:r>
              <a:rPr b="1" lang="en">
                <a:solidFill>
                  <a:srgbClr val="0000FF"/>
                </a:solidFill>
              </a:rPr>
              <a:t>4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513" name="Google Shape;513;p46"/>
          <p:cNvSpPr txBox="1"/>
          <p:nvPr/>
        </p:nvSpPr>
        <p:spPr>
          <a:xfrm>
            <a:off x="6798450" y="3334875"/>
            <a:ext cx="6276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3</a:t>
            </a:r>
            <a:r>
              <a:rPr lang="en"/>
              <a:t> x </a:t>
            </a:r>
            <a:r>
              <a:rPr b="1" lang="en">
                <a:solidFill>
                  <a:srgbClr val="0000FF"/>
                </a:solidFill>
              </a:rPr>
              <a:t>4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514" name="Google Shape;514;p46"/>
          <p:cNvSpPr/>
          <p:nvPr/>
        </p:nvSpPr>
        <p:spPr>
          <a:xfrm>
            <a:off x="6092700" y="1808775"/>
            <a:ext cx="2039100" cy="15258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15" name="Google Shape;515;p46"/>
          <p:cNvGraphicFramePr/>
          <p:nvPr/>
        </p:nvGraphicFramePr>
        <p:xfrm>
          <a:off x="6092700" y="180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-1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-6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6" name="Google Shape;516;p46"/>
          <p:cNvGraphicFramePr/>
          <p:nvPr/>
        </p:nvGraphicFramePr>
        <p:xfrm>
          <a:off x="7112300" y="180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-1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</a:rPr>
                        <a:t>-8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7" name="Google Shape;517;p46"/>
          <p:cNvGraphicFramePr/>
          <p:nvPr/>
        </p:nvGraphicFramePr>
        <p:xfrm>
          <a:off x="6092700" y="282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8" name="Google Shape;518;p46"/>
          <p:cNvGraphicFramePr/>
          <p:nvPr/>
        </p:nvGraphicFramePr>
        <p:xfrm>
          <a:off x="7112250" y="2826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9" name="Google Shape;519;p46"/>
          <p:cNvSpPr/>
          <p:nvPr/>
        </p:nvSpPr>
        <p:spPr>
          <a:xfrm>
            <a:off x="1188187" y="1869950"/>
            <a:ext cx="890375" cy="34642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6"/>
          <p:cNvSpPr/>
          <p:nvPr/>
        </p:nvSpPr>
        <p:spPr>
          <a:xfrm rot="5400000">
            <a:off x="4491037" y="2398625"/>
            <a:ext cx="890375" cy="346425"/>
          </a:xfrm>
          <a:prstGeom prst="flowChartProcess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7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6" name="Google Shape;526;p47"/>
          <p:cNvSpPr/>
          <p:nvPr/>
        </p:nvSpPr>
        <p:spPr>
          <a:xfrm>
            <a:off x="1123525" y="1808938"/>
            <a:ext cx="1019700" cy="15258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27" name="Google Shape;527;p47"/>
          <p:cNvGraphicFramePr/>
          <p:nvPr/>
        </p:nvGraphicFramePr>
        <p:xfrm>
          <a:off x="1123575" y="180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8" name="Google Shape;528;p47"/>
          <p:cNvSpPr/>
          <p:nvPr/>
        </p:nvSpPr>
        <p:spPr>
          <a:xfrm>
            <a:off x="3174050" y="2063138"/>
            <a:ext cx="2039100" cy="10173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7"/>
          <p:cNvSpPr txBox="1"/>
          <p:nvPr/>
        </p:nvSpPr>
        <p:spPr>
          <a:xfrm>
            <a:off x="2426375" y="2315688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graphicFrame>
        <p:nvGraphicFramePr>
          <p:cNvPr id="530" name="Google Shape;530;p47"/>
          <p:cNvGraphicFramePr/>
          <p:nvPr/>
        </p:nvGraphicFramePr>
        <p:xfrm>
          <a:off x="3174050" y="206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31" name="Google Shape;531;p47"/>
          <p:cNvGraphicFramePr/>
          <p:nvPr/>
        </p:nvGraphicFramePr>
        <p:xfrm>
          <a:off x="4193650" y="206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32" name="Google Shape;532;p47"/>
          <p:cNvGraphicFramePr/>
          <p:nvPr/>
        </p:nvGraphicFramePr>
        <p:xfrm>
          <a:off x="1123575" y="282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3" name="Google Shape;533;p47"/>
          <p:cNvSpPr txBox="1"/>
          <p:nvPr/>
        </p:nvSpPr>
        <p:spPr>
          <a:xfrm>
            <a:off x="5481100" y="2315613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=</a:t>
            </a:r>
            <a:endParaRPr sz="1800"/>
          </a:p>
        </p:txBody>
      </p:sp>
      <p:sp>
        <p:nvSpPr>
          <p:cNvPr id="534" name="Google Shape;534;p47"/>
          <p:cNvSpPr txBox="1"/>
          <p:nvPr/>
        </p:nvSpPr>
        <p:spPr>
          <a:xfrm>
            <a:off x="1319575" y="3334650"/>
            <a:ext cx="6276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3</a:t>
            </a:r>
            <a:r>
              <a:rPr lang="en"/>
              <a:t> x 2</a:t>
            </a:r>
            <a:endParaRPr/>
          </a:p>
        </p:txBody>
      </p:sp>
      <p:sp>
        <p:nvSpPr>
          <p:cNvPr id="535" name="Google Shape;535;p47"/>
          <p:cNvSpPr txBox="1"/>
          <p:nvPr/>
        </p:nvSpPr>
        <p:spPr>
          <a:xfrm>
            <a:off x="3879800" y="3080450"/>
            <a:ext cx="6276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x </a:t>
            </a:r>
            <a:r>
              <a:rPr b="1" lang="en">
                <a:solidFill>
                  <a:srgbClr val="0000FF"/>
                </a:solidFill>
              </a:rPr>
              <a:t>4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536" name="Google Shape;536;p47"/>
          <p:cNvSpPr txBox="1"/>
          <p:nvPr/>
        </p:nvSpPr>
        <p:spPr>
          <a:xfrm>
            <a:off x="6798450" y="3334875"/>
            <a:ext cx="6276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3</a:t>
            </a:r>
            <a:r>
              <a:rPr lang="en"/>
              <a:t> x </a:t>
            </a:r>
            <a:r>
              <a:rPr b="1" lang="en">
                <a:solidFill>
                  <a:srgbClr val="0000FF"/>
                </a:solidFill>
              </a:rPr>
              <a:t>4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537" name="Google Shape;537;p47"/>
          <p:cNvSpPr/>
          <p:nvPr/>
        </p:nvSpPr>
        <p:spPr>
          <a:xfrm>
            <a:off x="6092700" y="1808775"/>
            <a:ext cx="2039100" cy="15258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38" name="Google Shape;538;p47"/>
          <p:cNvGraphicFramePr/>
          <p:nvPr/>
        </p:nvGraphicFramePr>
        <p:xfrm>
          <a:off x="6092700" y="180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-1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-6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39" name="Google Shape;539;p47"/>
          <p:cNvGraphicFramePr/>
          <p:nvPr/>
        </p:nvGraphicFramePr>
        <p:xfrm>
          <a:off x="7112300" y="180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-1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-8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?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40" name="Google Shape;540;p47"/>
          <p:cNvGraphicFramePr/>
          <p:nvPr/>
        </p:nvGraphicFramePr>
        <p:xfrm>
          <a:off x="6092700" y="282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41" name="Google Shape;541;p47"/>
          <p:cNvGraphicFramePr/>
          <p:nvPr/>
        </p:nvGraphicFramePr>
        <p:xfrm>
          <a:off x="7112250" y="2826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2" name="Google Shape;542;p47"/>
          <p:cNvSpPr txBox="1"/>
          <p:nvPr/>
        </p:nvSpPr>
        <p:spPr>
          <a:xfrm>
            <a:off x="4005000" y="319650"/>
            <a:ext cx="11340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0000"/>
                </a:solidFill>
              </a:rPr>
              <a:t>?</a:t>
            </a:r>
            <a:endParaRPr b="1" sz="6000">
              <a:solidFill>
                <a:srgbClr val="FF0000"/>
              </a:solidFill>
            </a:endParaRPr>
          </a:p>
        </p:txBody>
      </p:sp>
      <p:sp>
        <p:nvSpPr>
          <p:cNvPr id="543" name="Google Shape;543;p47"/>
          <p:cNvSpPr/>
          <p:nvPr/>
        </p:nvSpPr>
        <p:spPr>
          <a:xfrm>
            <a:off x="7188250" y="2403225"/>
            <a:ext cx="336900" cy="336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8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9" name="Google Shape;549;p48"/>
          <p:cNvSpPr/>
          <p:nvPr/>
        </p:nvSpPr>
        <p:spPr>
          <a:xfrm>
            <a:off x="1123525" y="1808938"/>
            <a:ext cx="1019700" cy="15258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50" name="Google Shape;550;p48"/>
          <p:cNvGraphicFramePr/>
          <p:nvPr/>
        </p:nvGraphicFramePr>
        <p:xfrm>
          <a:off x="1123575" y="180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1" name="Google Shape;551;p48"/>
          <p:cNvSpPr/>
          <p:nvPr/>
        </p:nvSpPr>
        <p:spPr>
          <a:xfrm>
            <a:off x="3174050" y="2063138"/>
            <a:ext cx="2039100" cy="10173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8"/>
          <p:cNvSpPr txBox="1"/>
          <p:nvPr/>
        </p:nvSpPr>
        <p:spPr>
          <a:xfrm>
            <a:off x="2426375" y="2315688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graphicFrame>
        <p:nvGraphicFramePr>
          <p:cNvPr id="553" name="Google Shape;553;p48"/>
          <p:cNvGraphicFramePr/>
          <p:nvPr/>
        </p:nvGraphicFramePr>
        <p:xfrm>
          <a:off x="3174050" y="206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4" name="Google Shape;554;p48"/>
          <p:cNvGraphicFramePr/>
          <p:nvPr/>
        </p:nvGraphicFramePr>
        <p:xfrm>
          <a:off x="4193650" y="206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5" name="Google Shape;555;p48"/>
          <p:cNvGraphicFramePr/>
          <p:nvPr/>
        </p:nvGraphicFramePr>
        <p:xfrm>
          <a:off x="1123575" y="282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6" name="Google Shape;556;p48"/>
          <p:cNvSpPr txBox="1"/>
          <p:nvPr/>
        </p:nvSpPr>
        <p:spPr>
          <a:xfrm>
            <a:off x="5481100" y="2315613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=</a:t>
            </a:r>
            <a:endParaRPr sz="1800"/>
          </a:p>
        </p:txBody>
      </p:sp>
      <p:sp>
        <p:nvSpPr>
          <p:cNvPr id="557" name="Google Shape;557;p48"/>
          <p:cNvSpPr txBox="1"/>
          <p:nvPr/>
        </p:nvSpPr>
        <p:spPr>
          <a:xfrm>
            <a:off x="1319575" y="3334650"/>
            <a:ext cx="6276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3</a:t>
            </a:r>
            <a:r>
              <a:rPr lang="en"/>
              <a:t> x 2</a:t>
            </a:r>
            <a:endParaRPr/>
          </a:p>
        </p:txBody>
      </p:sp>
      <p:sp>
        <p:nvSpPr>
          <p:cNvPr id="558" name="Google Shape;558;p48"/>
          <p:cNvSpPr txBox="1"/>
          <p:nvPr/>
        </p:nvSpPr>
        <p:spPr>
          <a:xfrm>
            <a:off x="3879800" y="3080450"/>
            <a:ext cx="6276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x </a:t>
            </a:r>
            <a:r>
              <a:rPr b="1" lang="en">
                <a:solidFill>
                  <a:srgbClr val="0000FF"/>
                </a:solidFill>
              </a:rPr>
              <a:t>4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559" name="Google Shape;559;p48"/>
          <p:cNvSpPr txBox="1"/>
          <p:nvPr/>
        </p:nvSpPr>
        <p:spPr>
          <a:xfrm>
            <a:off x="6798450" y="3334875"/>
            <a:ext cx="6276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3</a:t>
            </a:r>
            <a:r>
              <a:rPr lang="en"/>
              <a:t> x </a:t>
            </a:r>
            <a:r>
              <a:rPr b="1" lang="en">
                <a:solidFill>
                  <a:srgbClr val="0000FF"/>
                </a:solidFill>
              </a:rPr>
              <a:t>4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560" name="Google Shape;560;p48"/>
          <p:cNvSpPr/>
          <p:nvPr/>
        </p:nvSpPr>
        <p:spPr>
          <a:xfrm>
            <a:off x="6092700" y="1808775"/>
            <a:ext cx="2039100" cy="15258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61" name="Google Shape;561;p48"/>
          <p:cNvGraphicFramePr/>
          <p:nvPr/>
        </p:nvGraphicFramePr>
        <p:xfrm>
          <a:off x="6092700" y="180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-1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-6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62" name="Google Shape;562;p48"/>
          <p:cNvGraphicFramePr/>
          <p:nvPr/>
        </p:nvGraphicFramePr>
        <p:xfrm>
          <a:off x="7112300" y="180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-1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-8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</a:rPr>
                        <a:t>3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63" name="Google Shape;563;p48"/>
          <p:cNvGraphicFramePr/>
          <p:nvPr/>
        </p:nvGraphicFramePr>
        <p:xfrm>
          <a:off x="6092700" y="282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64" name="Google Shape;564;p48"/>
          <p:cNvGraphicFramePr/>
          <p:nvPr/>
        </p:nvGraphicFramePr>
        <p:xfrm>
          <a:off x="7112250" y="2826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5" name="Google Shape;565;p48"/>
          <p:cNvSpPr/>
          <p:nvPr/>
        </p:nvSpPr>
        <p:spPr>
          <a:xfrm>
            <a:off x="1208037" y="2398638"/>
            <a:ext cx="890375" cy="34642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8"/>
          <p:cNvSpPr/>
          <p:nvPr/>
        </p:nvSpPr>
        <p:spPr>
          <a:xfrm rot="5400000">
            <a:off x="4024212" y="2398650"/>
            <a:ext cx="890375" cy="346425"/>
          </a:xfrm>
          <a:prstGeom prst="flowChartProcess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9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2" name="Google Shape;572;p49"/>
          <p:cNvSpPr/>
          <p:nvPr/>
        </p:nvSpPr>
        <p:spPr>
          <a:xfrm>
            <a:off x="1123525" y="1808938"/>
            <a:ext cx="1019700" cy="15258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73" name="Google Shape;573;p49"/>
          <p:cNvGraphicFramePr/>
          <p:nvPr/>
        </p:nvGraphicFramePr>
        <p:xfrm>
          <a:off x="1123575" y="180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4" name="Google Shape;574;p49"/>
          <p:cNvSpPr/>
          <p:nvPr/>
        </p:nvSpPr>
        <p:spPr>
          <a:xfrm>
            <a:off x="3174050" y="2063138"/>
            <a:ext cx="2039100" cy="10173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9"/>
          <p:cNvSpPr txBox="1"/>
          <p:nvPr/>
        </p:nvSpPr>
        <p:spPr>
          <a:xfrm>
            <a:off x="2426375" y="2315688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graphicFrame>
        <p:nvGraphicFramePr>
          <p:cNvPr id="576" name="Google Shape;576;p49"/>
          <p:cNvGraphicFramePr/>
          <p:nvPr/>
        </p:nvGraphicFramePr>
        <p:xfrm>
          <a:off x="3174050" y="206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7" name="Google Shape;577;p49"/>
          <p:cNvGraphicFramePr/>
          <p:nvPr/>
        </p:nvGraphicFramePr>
        <p:xfrm>
          <a:off x="4193650" y="206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8" name="Google Shape;578;p49"/>
          <p:cNvGraphicFramePr/>
          <p:nvPr/>
        </p:nvGraphicFramePr>
        <p:xfrm>
          <a:off x="1123575" y="282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9" name="Google Shape;579;p49"/>
          <p:cNvSpPr txBox="1"/>
          <p:nvPr/>
        </p:nvSpPr>
        <p:spPr>
          <a:xfrm>
            <a:off x="5481100" y="2315613"/>
            <a:ext cx="419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=</a:t>
            </a:r>
            <a:endParaRPr sz="1800"/>
          </a:p>
        </p:txBody>
      </p:sp>
      <p:sp>
        <p:nvSpPr>
          <p:cNvPr id="580" name="Google Shape;580;p49"/>
          <p:cNvSpPr txBox="1"/>
          <p:nvPr/>
        </p:nvSpPr>
        <p:spPr>
          <a:xfrm>
            <a:off x="1319575" y="3334650"/>
            <a:ext cx="6276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3</a:t>
            </a:r>
            <a:r>
              <a:rPr lang="en"/>
              <a:t> x 2</a:t>
            </a:r>
            <a:endParaRPr/>
          </a:p>
        </p:txBody>
      </p:sp>
      <p:sp>
        <p:nvSpPr>
          <p:cNvPr id="581" name="Google Shape;581;p49"/>
          <p:cNvSpPr txBox="1"/>
          <p:nvPr/>
        </p:nvSpPr>
        <p:spPr>
          <a:xfrm>
            <a:off x="3879800" y="3080450"/>
            <a:ext cx="6276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x </a:t>
            </a:r>
            <a:r>
              <a:rPr b="1" lang="en">
                <a:solidFill>
                  <a:srgbClr val="0000FF"/>
                </a:solidFill>
              </a:rPr>
              <a:t>4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582" name="Google Shape;582;p49"/>
          <p:cNvSpPr txBox="1"/>
          <p:nvPr/>
        </p:nvSpPr>
        <p:spPr>
          <a:xfrm>
            <a:off x="6798450" y="3334875"/>
            <a:ext cx="6276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3</a:t>
            </a:r>
            <a:r>
              <a:rPr lang="en"/>
              <a:t> x </a:t>
            </a:r>
            <a:r>
              <a:rPr b="1" lang="en">
                <a:solidFill>
                  <a:srgbClr val="0000FF"/>
                </a:solidFill>
              </a:rPr>
              <a:t>4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583" name="Google Shape;583;p49"/>
          <p:cNvSpPr/>
          <p:nvPr/>
        </p:nvSpPr>
        <p:spPr>
          <a:xfrm>
            <a:off x="6092700" y="1808775"/>
            <a:ext cx="2039100" cy="15258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84" name="Google Shape;584;p49"/>
          <p:cNvGraphicFramePr/>
          <p:nvPr/>
        </p:nvGraphicFramePr>
        <p:xfrm>
          <a:off x="6092700" y="180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-1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-6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7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2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85" name="Google Shape;585;p49"/>
          <p:cNvGraphicFramePr/>
          <p:nvPr/>
        </p:nvGraphicFramePr>
        <p:xfrm>
          <a:off x="7112300" y="180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-1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-8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3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8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86" name="Google Shape;586;p49"/>
          <p:cNvGraphicFramePr/>
          <p:nvPr/>
        </p:nvGraphicFramePr>
        <p:xfrm>
          <a:off x="6092700" y="282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1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-2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87" name="Google Shape;587;p49"/>
          <p:cNvGraphicFramePr/>
          <p:nvPr/>
        </p:nvGraphicFramePr>
        <p:xfrm>
          <a:off x="7112250" y="2826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{113521BC-072C-4CF5-8F5D-BEF23F9399F8}</a:tableStyleId>
              </a:tblPr>
              <a:tblGrid>
                <a:gridCol w="509800"/>
                <a:gridCol w="509800"/>
              </a:tblGrid>
              <a:tr h="50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0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-4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137150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172875" y="657075"/>
            <a:ext cx="3264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(-2, 2) + (1, 1) = (-1, 3)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25" y="259350"/>
            <a:ext cx="5195441" cy="407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7"/>
          <p:cNvCxnSpPr/>
          <p:nvPr/>
        </p:nvCxnSpPr>
        <p:spPr>
          <a:xfrm rot="10800000">
            <a:off x="4797650" y="1080700"/>
            <a:ext cx="1322700" cy="133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7"/>
          <p:cNvCxnSpPr/>
          <p:nvPr/>
        </p:nvCxnSpPr>
        <p:spPr>
          <a:xfrm flipH="1" rot="10800000">
            <a:off x="6137625" y="1754775"/>
            <a:ext cx="657000" cy="665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7"/>
          <p:cNvSpPr txBox="1"/>
          <p:nvPr/>
        </p:nvSpPr>
        <p:spPr>
          <a:xfrm>
            <a:off x="172875" y="657075"/>
            <a:ext cx="3264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(-2, 2)</a:t>
            </a:r>
            <a:r>
              <a:rPr lang="en" sz="2400"/>
              <a:t> + </a:t>
            </a:r>
            <a:r>
              <a:rPr lang="en" sz="2400">
                <a:solidFill>
                  <a:srgbClr val="0000FF"/>
                </a:solidFill>
              </a:rPr>
              <a:t>(1, 1)</a:t>
            </a:r>
            <a:r>
              <a:rPr lang="en" sz="2400">
                <a:solidFill>
                  <a:schemeClr val="dk1"/>
                </a:solidFill>
              </a:rPr>
              <a:t> = </a:t>
            </a:r>
            <a:r>
              <a:rPr lang="en" sz="2400"/>
              <a:t>(-1, 3)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25" y="259350"/>
            <a:ext cx="5195441" cy="407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8"/>
          <p:cNvCxnSpPr/>
          <p:nvPr/>
        </p:nvCxnSpPr>
        <p:spPr>
          <a:xfrm rot="10800000">
            <a:off x="4797650" y="1080700"/>
            <a:ext cx="1322700" cy="133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8"/>
          <p:cNvCxnSpPr/>
          <p:nvPr/>
        </p:nvCxnSpPr>
        <p:spPr>
          <a:xfrm flipH="1" rot="10800000">
            <a:off x="6137625" y="1754775"/>
            <a:ext cx="657000" cy="665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8"/>
          <p:cNvCxnSpPr/>
          <p:nvPr/>
        </p:nvCxnSpPr>
        <p:spPr>
          <a:xfrm flipH="1" rot="10800000">
            <a:off x="4797650" y="415000"/>
            <a:ext cx="657000" cy="665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7" name="Google Shape;107;p18"/>
          <p:cNvSpPr txBox="1"/>
          <p:nvPr/>
        </p:nvSpPr>
        <p:spPr>
          <a:xfrm>
            <a:off x="172875" y="657075"/>
            <a:ext cx="3264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(-2, 2)</a:t>
            </a:r>
            <a:r>
              <a:rPr lang="en" sz="2400"/>
              <a:t> + </a:t>
            </a:r>
            <a:r>
              <a:rPr lang="en" sz="2400">
                <a:solidFill>
                  <a:srgbClr val="0000FF"/>
                </a:solidFill>
              </a:rPr>
              <a:t>(1, 1)</a:t>
            </a:r>
            <a:r>
              <a:rPr lang="en" sz="2400">
                <a:solidFill>
                  <a:schemeClr val="dk1"/>
                </a:solidFill>
              </a:rPr>
              <a:t> = </a:t>
            </a:r>
            <a:r>
              <a:rPr lang="en" sz="2400"/>
              <a:t>(-1, 3)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172875" y="657075"/>
            <a:ext cx="3264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(-2, 2)</a:t>
            </a:r>
            <a:r>
              <a:rPr lang="en" sz="2400"/>
              <a:t> + </a:t>
            </a:r>
            <a:r>
              <a:rPr lang="en" sz="2400">
                <a:solidFill>
                  <a:srgbClr val="0000FF"/>
                </a:solidFill>
              </a:rPr>
              <a:t>(1, 1)</a:t>
            </a:r>
            <a:r>
              <a:rPr lang="en" sz="2400">
                <a:solidFill>
                  <a:schemeClr val="dk1"/>
                </a:solidFill>
              </a:rPr>
              <a:t> = </a:t>
            </a:r>
            <a:r>
              <a:rPr lang="en" sz="2400">
                <a:solidFill>
                  <a:srgbClr val="6AA84F"/>
                </a:solidFill>
              </a:rPr>
              <a:t>(-1, 3)</a:t>
            </a:r>
            <a:endParaRPr sz="2400">
              <a:solidFill>
                <a:srgbClr val="6AA84F"/>
              </a:solidFill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25" y="259350"/>
            <a:ext cx="5195441" cy="407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9"/>
          <p:cNvCxnSpPr/>
          <p:nvPr/>
        </p:nvCxnSpPr>
        <p:spPr>
          <a:xfrm rot="10800000">
            <a:off x="4797650" y="1080700"/>
            <a:ext cx="1322700" cy="133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9"/>
          <p:cNvCxnSpPr/>
          <p:nvPr/>
        </p:nvCxnSpPr>
        <p:spPr>
          <a:xfrm flipH="1" rot="10800000">
            <a:off x="6137625" y="1754775"/>
            <a:ext cx="657000" cy="665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9"/>
          <p:cNvCxnSpPr/>
          <p:nvPr/>
        </p:nvCxnSpPr>
        <p:spPr>
          <a:xfrm flipH="1" rot="10800000">
            <a:off x="4797650" y="415000"/>
            <a:ext cx="657000" cy="665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9"/>
          <p:cNvCxnSpPr/>
          <p:nvPr/>
        </p:nvCxnSpPr>
        <p:spPr>
          <a:xfrm rot="10800000">
            <a:off x="5463275" y="414975"/>
            <a:ext cx="665700" cy="20055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2808000" y="2059650"/>
            <a:ext cx="3528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 x 2 = 2 + 2 + 2 = 3 + 3</a:t>
            </a:r>
            <a:endParaRPr sz="2400"/>
          </a:p>
        </p:txBody>
      </p:sp>
      <p:sp>
        <p:nvSpPr>
          <p:cNvPr id="125" name="Google Shape;125;p20"/>
          <p:cNvSpPr/>
          <p:nvPr/>
        </p:nvSpPr>
        <p:spPr>
          <a:xfrm>
            <a:off x="3915975" y="2074700"/>
            <a:ext cx="1287900" cy="512100"/>
          </a:xfrm>
          <a:prstGeom prst="flowChartAlternate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442850" y="2059650"/>
            <a:ext cx="798600" cy="512100"/>
          </a:xfrm>
          <a:prstGeom prst="flowChartAlternate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622792" y="4626864"/>
            <a:ext cx="5211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172875" y="657075"/>
            <a:ext cx="3264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(-2, 2) x (0, 1)</a:t>
            </a:r>
            <a:r>
              <a:rPr lang="en" sz="2400">
                <a:solidFill>
                  <a:schemeClr val="dk1"/>
                </a:solidFill>
              </a:rPr>
              <a:t> = </a:t>
            </a:r>
            <a:r>
              <a:rPr lang="en" sz="2400"/>
              <a:t>?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