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d4b76f7b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d4b76f7b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Задачи по первому проекту.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215550" y="774800"/>
            <a:ext cx="8712900" cy="3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Если массив с задачами пустой то под формой нужно выводить сообщение об этом, также это же сообщение нужно выводить если вы удалите все задачи.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В каждый элемент li добавить кнопку которая будет делать задачу </a:t>
            </a:r>
            <a:r>
              <a:rPr lang="ru"/>
              <a:t>выполненной</a:t>
            </a:r>
            <a:r>
              <a:rPr lang="ru"/>
              <a:t>. завершенные задачи должны быть подсвечены любым цветом.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Добавить функционал отображения незавершенных задач и всех задач. т.е у вас будет две кнопки над таблицей 1-я "показать все задачи" и 2-я "показать незавершенные задачи", определить завершена задача или нет можно по полю completed в объекте задачи.  По умолчанию при загрузке отображаются все задачи.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*Задача со звездочкой. При завершении задачи в разделе "незавершенные задачи" она должна от туда пропадать и быть видна в разделе "все задачи" при этом во всех задачах завершенные задачи могут быть </a:t>
            </a:r>
            <a:r>
              <a:rPr lang="ru"/>
              <a:t>восстановлены</a:t>
            </a:r>
            <a:r>
              <a:rPr lang="ru"/>
              <a:t>. Также в разделе "все задачи" завершенные задачи должны быть в самом низу после открытых задач.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