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4" r:id="rId4"/>
    <p:sldId id="270" r:id="rId5"/>
    <p:sldId id="257" r:id="rId6"/>
    <p:sldId id="272" r:id="rId7"/>
    <p:sldId id="267" r:id="rId8"/>
    <p:sldId id="275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4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ur Ibrayev" userId="409b462e-af16-4f9d-b05e-005f855e28e6" providerId="ADAL" clId="{9D4D10DD-2464-4796-A76E-1A5BF580F47A}"/>
    <pc:docChg chg="undo redo custSel addSld delSld modSld">
      <pc:chgData name="Timur Ibrayev" userId="409b462e-af16-4f9d-b05e-005f855e28e6" providerId="ADAL" clId="{9D4D10DD-2464-4796-A76E-1A5BF580F47A}" dt="2021-04-25T21:27:50.750" v="2459" actId="1076"/>
      <pc:docMkLst>
        <pc:docMk/>
      </pc:docMkLst>
      <pc:sldChg chg="delSp modSp add">
        <pc:chgData name="Timur Ibrayev" userId="409b462e-af16-4f9d-b05e-005f855e28e6" providerId="ADAL" clId="{9D4D10DD-2464-4796-A76E-1A5BF580F47A}" dt="2021-04-08T18:43:32.452" v="101" actId="20577"/>
        <pc:sldMkLst>
          <pc:docMk/>
          <pc:sldMk cId="3660350619" sldId="256"/>
        </pc:sldMkLst>
        <pc:spChg chg="mod">
          <ac:chgData name="Timur Ibrayev" userId="409b462e-af16-4f9d-b05e-005f855e28e6" providerId="ADAL" clId="{9D4D10DD-2464-4796-A76E-1A5BF580F47A}" dt="2021-04-08T18:43:32.452" v="101" actId="20577"/>
          <ac:spMkLst>
            <pc:docMk/>
            <pc:sldMk cId="3660350619" sldId="256"/>
            <ac:spMk id="2" creationId="{487BB117-A46E-4652-8F74-8A4AC1379464}"/>
          </ac:spMkLst>
        </pc:spChg>
        <pc:spChg chg="del">
          <ac:chgData name="Timur Ibrayev" userId="409b462e-af16-4f9d-b05e-005f855e28e6" providerId="ADAL" clId="{9D4D10DD-2464-4796-A76E-1A5BF580F47A}" dt="2021-04-08T18:41:34.435" v="97" actId="478"/>
          <ac:spMkLst>
            <pc:docMk/>
            <pc:sldMk cId="3660350619" sldId="256"/>
            <ac:spMk id="3" creationId="{91CA2FB4-D405-410F-B145-27121523390E}"/>
          </ac:spMkLst>
        </pc:spChg>
      </pc:sldChg>
      <pc:sldChg chg="modSp add">
        <pc:chgData name="Timur Ibrayev" userId="409b462e-af16-4f9d-b05e-005f855e28e6" providerId="ADAL" clId="{9D4D10DD-2464-4796-A76E-1A5BF580F47A}" dt="2021-04-08T19:45:49.312" v="980" actId="404"/>
        <pc:sldMkLst>
          <pc:docMk/>
          <pc:sldMk cId="4116640816" sldId="257"/>
        </pc:sldMkLst>
        <pc:spChg chg="mod">
          <ac:chgData name="Timur Ibrayev" userId="409b462e-af16-4f9d-b05e-005f855e28e6" providerId="ADAL" clId="{9D4D10DD-2464-4796-A76E-1A5BF580F47A}" dt="2021-04-08T18:44:23.789" v="113" actId="20577"/>
          <ac:spMkLst>
            <pc:docMk/>
            <pc:sldMk cId="4116640816" sldId="257"/>
            <ac:spMk id="2" creationId="{AC753ED9-F7B7-451C-91CF-427406710004}"/>
          </ac:spMkLst>
        </pc:spChg>
        <pc:spChg chg="mod">
          <ac:chgData name="Timur Ibrayev" userId="409b462e-af16-4f9d-b05e-005f855e28e6" providerId="ADAL" clId="{9D4D10DD-2464-4796-A76E-1A5BF580F47A}" dt="2021-04-08T19:45:49.312" v="980" actId="404"/>
          <ac:spMkLst>
            <pc:docMk/>
            <pc:sldMk cId="4116640816" sldId="257"/>
            <ac:spMk id="3" creationId="{362F388D-3B0F-43AC-9816-7B4A174659B8}"/>
          </ac:spMkLst>
        </pc:spChg>
      </pc:sldChg>
      <pc:sldChg chg="addSp delSp modSp add">
        <pc:chgData name="Timur Ibrayev" userId="409b462e-af16-4f9d-b05e-005f855e28e6" providerId="ADAL" clId="{9D4D10DD-2464-4796-A76E-1A5BF580F47A}" dt="2021-04-08T19:54:48.003" v="1231" actId="12788"/>
        <pc:sldMkLst>
          <pc:docMk/>
          <pc:sldMk cId="1291012148" sldId="258"/>
        </pc:sldMkLst>
        <pc:spChg chg="mod">
          <ac:chgData name="Timur Ibrayev" userId="409b462e-af16-4f9d-b05e-005f855e28e6" providerId="ADAL" clId="{9D4D10DD-2464-4796-A76E-1A5BF580F47A}" dt="2021-04-08T19:51:55.586" v="1141" actId="1035"/>
          <ac:spMkLst>
            <pc:docMk/>
            <pc:sldMk cId="1291012148" sldId="258"/>
            <ac:spMk id="2" creationId="{19D34853-81AC-47E8-8435-FD5726197BAF}"/>
          </ac:spMkLst>
        </pc:spChg>
        <pc:spChg chg="del">
          <ac:chgData name="Timur Ibrayev" userId="409b462e-af16-4f9d-b05e-005f855e28e6" providerId="ADAL" clId="{9D4D10DD-2464-4796-A76E-1A5BF580F47A}" dt="2021-04-08T19:46:36.297" v="994" actId="478"/>
          <ac:spMkLst>
            <pc:docMk/>
            <pc:sldMk cId="1291012148" sldId="258"/>
            <ac:spMk id="3" creationId="{C02CC467-E3EC-426D-8D22-936488593D74}"/>
          </ac:spMkLst>
        </pc:spChg>
        <pc:spChg chg="add mod">
          <ac:chgData name="Timur Ibrayev" userId="409b462e-af16-4f9d-b05e-005f855e28e6" providerId="ADAL" clId="{9D4D10DD-2464-4796-A76E-1A5BF580F47A}" dt="2021-04-08T19:52:04.908" v="1142" actId="1076"/>
          <ac:spMkLst>
            <pc:docMk/>
            <pc:sldMk cId="1291012148" sldId="258"/>
            <ac:spMk id="4" creationId="{BC9DD364-E41F-476E-B874-AE00E31D893E}"/>
          </ac:spMkLst>
        </pc:spChg>
        <pc:spChg chg="add mod">
          <ac:chgData name="Timur Ibrayev" userId="409b462e-af16-4f9d-b05e-005f855e28e6" providerId="ADAL" clId="{9D4D10DD-2464-4796-A76E-1A5BF580F47A}" dt="2021-04-08T19:53:52.819" v="1207" actId="20577"/>
          <ac:spMkLst>
            <pc:docMk/>
            <pc:sldMk cId="1291012148" sldId="258"/>
            <ac:spMk id="5" creationId="{12BD1572-2B66-4231-A94E-ABBFD6A680EC}"/>
          </ac:spMkLst>
        </pc:spChg>
        <pc:spChg chg="add mod">
          <ac:chgData name="Timur Ibrayev" userId="409b462e-af16-4f9d-b05e-005f855e28e6" providerId="ADAL" clId="{9D4D10DD-2464-4796-A76E-1A5BF580F47A}" dt="2021-04-08T19:53:30.053" v="1193" actId="14100"/>
          <ac:spMkLst>
            <pc:docMk/>
            <pc:sldMk cId="1291012148" sldId="258"/>
            <ac:spMk id="6" creationId="{3BCE5F58-1389-4EEE-8C10-06C5357F9C1D}"/>
          </ac:spMkLst>
        </pc:spChg>
        <pc:spChg chg="add mod">
          <ac:chgData name="Timur Ibrayev" userId="409b462e-af16-4f9d-b05e-005f855e28e6" providerId="ADAL" clId="{9D4D10DD-2464-4796-A76E-1A5BF580F47A}" dt="2021-04-08T19:52:04.908" v="1142" actId="1076"/>
          <ac:spMkLst>
            <pc:docMk/>
            <pc:sldMk cId="1291012148" sldId="258"/>
            <ac:spMk id="7" creationId="{0E245328-8B64-4C5E-B3DA-52EF5FB6E86E}"/>
          </ac:spMkLst>
        </pc:spChg>
        <pc:spChg chg="add mod">
          <ac:chgData name="Timur Ibrayev" userId="409b462e-af16-4f9d-b05e-005f855e28e6" providerId="ADAL" clId="{9D4D10DD-2464-4796-A76E-1A5BF580F47A}" dt="2021-04-08T19:52:04.908" v="1142" actId="1076"/>
          <ac:spMkLst>
            <pc:docMk/>
            <pc:sldMk cId="1291012148" sldId="258"/>
            <ac:spMk id="8" creationId="{9657DB47-0DD7-48F4-BEC4-423DC5696CE7}"/>
          </ac:spMkLst>
        </pc:spChg>
        <pc:spChg chg="add mod">
          <ac:chgData name="Timur Ibrayev" userId="409b462e-af16-4f9d-b05e-005f855e28e6" providerId="ADAL" clId="{9D4D10DD-2464-4796-A76E-1A5BF580F47A}" dt="2021-04-08T19:52:04.908" v="1142" actId="1076"/>
          <ac:spMkLst>
            <pc:docMk/>
            <pc:sldMk cId="1291012148" sldId="258"/>
            <ac:spMk id="9" creationId="{B995E840-AA10-47E1-8642-70FD3C6FD6B6}"/>
          </ac:spMkLst>
        </pc:spChg>
        <pc:spChg chg="add mod">
          <ac:chgData name="Timur Ibrayev" userId="409b462e-af16-4f9d-b05e-005f855e28e6" providerId="ADAL" clId="{9D4D10DD-2464-4796-A76E-1A5BF580F47A}" dt="2021-04-08T19:53:56.387" v="1211" actId="20577"/>
          <ac:spMkLst>
            <pc:docMk/>
            <pc:sldMk cId="1291012148" sldId="258"/>
            <ac:spMk id="10" creationId="{717ACA3C-029E-4FE0-820E-5BE0FE6208CD}"/>
          </ac:spMkLst>
        </pc:spChg>
        <pc:spChg chg="add mod">
          <ac:chgData name="Timur Ibrayev" userId="409b462e-af16-4f9d-b05e-005f855e28e6" providerId="ADAL" clId="{9D4D10DD-2464-4796-A76E-1A5BF580F47A}" dt="2021-04-08T19:54:48.003" v="1231" actId="12788"/>
          <ac:spMkLst>
            <pc:docMk/>
            <pc:sldMk cId="1291012148" sldId="258"/>
            <ac:spMk id="26" creationId="{55C3F903-C549-4BD5-89BC-6D5CF77F2DBE}"/>
          </ac:spMkLst>
        </pc:spChg>
        <pc:cxnChg chg="add mod">
          <ac:chgData name="Timur Ibrayev" userId="409b462e-af16-4f9d-b05e-005f855e28e6" providerId="ADAL" clId="{9D4D10DD-2464-4796-A76E-1A5BF580F47A}" dt="2021-04-08T19:53:52.819" v="1207" actId="20577"/>
          <ac:cxnSpMkLst>
            <pc:docMk/>
            <pc:sldMk cId="1291012148" sldId="258"/>
            <ac:cxnSpMk id="12" creationId="{24046F5B-D828-4D8F-96FB-2731C660BE84}"/>
          </ac:cxnSpMkLst>
        </pc:cxnChg>
        <pc:cxnChg chg="add mod">
          <ac:chgData name="Timur Ibrayev" userId="409b462e-af16-4f9d-b05e-005f855e28e6" providerId="ADAL" clId="{9D4D10DD-2464-4796-A76E-1A5BF580F47A}" dt="2021-04-08T19:53:52.819" v="1207" actId="20577"/>
          <ac:cxnSpMkLst>
            <pc:docMk/>
            <pc:sldMk cId="1291012148" sldId="258"/>
            <ac:cxnSpMk id="13" creationId="{C70A0B6C-2C14-493D-8D80-A0CFAD6073B9}"/>
          </ac:cxnSpMkLst>
        </pc:cxnChg>
        <pc:cxnChg chg="add mod">
          <ac:chgData name="Timur Ibrayev" userId="409b462e-af16-4f9d-b05e-005f855e28e6" providerId="ADAL" clId="{9D4D10DD-2464-4796-A76E-1A5BF580F47A}" dt="2021-04-08T19:53:30.053" v="1193" actId="14100"/>
          <ac:cxnSpMkLst>
            <pc:docMk/>
            <pc:sldMk cId="1291012148" sldId="258"/>
            <ac:cxnSpMk id="16" creationId="{54CE9ED9-FFB4-446F-92EA-577B1AC85DD4}"/>
          </ac:cxnSpMkLst>
        </pc:cxnChg>
        <pc:cxnChg chg="add mod">
          <ac:chgData name="Timur Ibrayev" userId="409b462e-af16-4f9d-b05e-005f855e28e6" providerId="ADAL" clId="{9D4D10DD-2464-4796-A76E-1A5BF580F47A}" dt="2021-04-08T19:53:30.053" v="1193" actId="14100"/>
          <ac:cxnSpMkLst>
            <pc:docMk/>
            <pc:sldMk cId="1291012148" sldId="258"/>
            <ac:cxnSpMk id="19" creationId="{CA43698B-137C-4761-AF16-0CAAA03FC43B}"/>
          </ac:cxnSpMkLst>
        </pc:cxnChg>
      </pc:sldChg>
      <pc:sldChg chg="addSp modSp add">
        <pc:chgData name="Timur Ibrayev" userId="409b462e-af16-4f9d-b05e-005f855e28e6" providerId="ADAL" clId="{9D4D10DD-2464-4796-A76E-1A5BF580F47A}" dt="2021-04-08T20:09:20.822" v="1624" actId="20577"/>
        <pc:sldMkLst>
          <pc:docMk/>
          <pc:sldMk cId="3604994972" sldId="260"/>
        </pc:sldMkLst>
        <pc:spChg chg="add mod">
          <ac:chgData name="Timur Ibrayev" userId="409b462e-af16-4f9d-b05e-005f855e28e6" providerId="ADAL" clId="{9D4D10DD-2464-4796-A76E-1A5BF580F47A}" dt="2021-04-08T20:09:20.822" v="1624" actId="20577"/>
          <ac:spMkLst>
            <pc:docMk/>
            <pc:sldMk cId="3604994972" sldId="260"/>
            <ac:spMk id="3" creationId="{2CC2BE86-B238-4E44-87A9-B2ED5EFF3F9B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4" creationId="{BC9DD364-E41F-476E-B874-AE00E31D893E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5" creationId="{12BD1572-2B66-4231-A94E-ABBFD6A680EC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6" creationId="{3BCE5F58-1389-4EEE-8C10-06C5357F9C1D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7" creationId="{0E245328-8B64-4C5E-B3DA-52EF5FB6E86E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8" creationId="{9657DB47-0DD7-48F4-BEC4-423DC5696CE7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9" creationId="{B995E840-AA10-47E1-8642-70FD3C6FD6B6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10" creationId="{717ACA3C-029E-4FE0-820E-5BE0FE6208CD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15" creationId="{A0BA8632-9748-477B-A1FC-14454E7282C4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2" creationId="{0A27F388-301F-436C-91DD-5F308F417606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3" creationId="{1B3DC4E0-DD26-4C1C-9CF5-9CCCD6432AF6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5" creationId="{0BFFB9E4-B242-4D26-BAA1-719CF1CADFD9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7" creationId="{061CE606-9EBA-4EA3-8B0C-B8C2310C7CAA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8" creationId="{FD216FF4-C33A-41DC-984B-34891B41291A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29" creationId="{6E1D5967-3CB7-4D4B-8AF7-89F7B93DE780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30" creationId="{49F6140C-D8E9-4301-8F45-E9347060A138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34" creationId="{DE102A70-A8E0-4746-8632-B2E7B9D46111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37" creationId="{DC4BD814-E200-40E2-B15C-314B8630F790}"/>
          </ac:spMkLst>
        </pc:spChg>
        <pc:spChg chg="add 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47" creationId="{50872D28-0BC6-48AF-8CD3-92470630D6AC}"/>
          </ac:spMkLst>
        </pc:spChg>
        <pc:spChg chg="add 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48" creationId="{EC28A995-A5A1-451D-A59F-31FF802802EB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49" creationId="{AAD99F8B-F33A-4452-B52B-514DA153BA6B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58" creationId="{D56B1B0C-BF5E-4D5D-BE8B-D0B3046A889E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59" creationId="{D5B9EC5E-DE73-467C-8AC0-C02F1EB2BD97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60" creationId="{5FEDA127-292A-4913-932F-B2F559FEE85A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61" creationId="{3B1F1681-3C8D-4186-AEDB-6DC86A7F54D1}"/>
          </ac:spMkLst>
        </pc:spChg>
        <pc:spChg chg="mod">
          <ac:chgData name="Timur Ibrayev" userId="409b462e-af16-4f9d-b05e-005f855e28e6" providerId="ADAL" clId="{9D4D10DD-2464-4796-A76E-1A5BF580F47A}" dt="2021-04-08T20:04:42.795" v="1483" actId="1037"/>
          <ac:spMkLst>
            <pc:docMk/>
            <pc:sldMk cId="3604994972" sldId="260"/>
            <ac:spMk id="65" creationId="{C9DF3B8C-7E53-48B9-BD40-55D4A484E706}"/>
          </ac:spMkLst>
        </pc:sp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11" creationId="{36D5C22E-E543-4C78-A57B-131D93238C61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12" creationId="{24046F5B-D828-4D8F-96FB-2731C660BE84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13" creationId="{C70A0B6C-2C14-493D-8D80-A0CFAD6073B9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16" creationId="{54CE9ED9-FFB4-446F-92EA-577B1AC85DD4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19" creationId="{CA43698B-137C-4761-AF16-0CAAA03FC43B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20" creationId="{54C1BA2E-A7EF-4527-99C8-9DD4C617F1F0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1" creationId="{A3022DC5-882F-4B91-B1C4-8269507074DE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2" creationId="{A6104B8B-6B44-4393-B3D3-14BB0E17C8F5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3" creationId="{AA529E69-5CDF-433F-A3E2-1F98A0CB9FE4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5" creationId="{3A63FEE6-1795-4801-8475-7F0FD7ED4BDB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6" creationId="{BDDB850A-A03A-400F-A14F-CC7F02103C75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38" creationId="{483C9736-B1E1-415E-BBC2-9A8671A4F31E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41" creationId="{A94A90AF-C4DE-4B59-AE7C-558789A57409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46" creationId="{9F3A7B58-D6BA-4E4F-B744-A9F0A6F16512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50" creationId="{C35D3C39-8C38-4349-BCC3-BD3DA5811AF7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53" creationId="{9D93E1CD-F77D-4797-8298-02A167394395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62" creationId="{45E64ABF-D718-4D38-AE63-001EE2083C78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63" creationId="{ADDD249A-87FB-4283-B61A-7768EA1119E9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64" creationId="{949DDC1D-DB59-4A7E-8383-9B35D561D1D8}"/>
          </ac:cxnSpMkLst>
        </pc:cxnChg>
        <pc:cxnChg chg="mod">
          <ac:chgData name="Timur Ibrayev" userId="409b462e-af16-4f9d-b05e-005f855e28e6" providerId="ADAL" clId="{9D4D10DD-2464-4796-A76E-1A5BF580F47A}" dt="2021-04-08T20:04:42.795" v="1483" actId="1037"/>
          <ac:cxnSpMkLst>
            <pc:docMk/>
            <pc:sldMk cId="3604994972" sldId="260"/>
            <ac:cxnSpMk id="66" creationId="{FA1C7046-0D38-4B78-A8B3-BC9E600E7F9C}"/>
          </ac:cxnSpMkLst>
        </pc:cxnChg>
      </pc:sldChg>
      <pc:sldChg chg="delSp modSp add">
        <pc:chgData name="Timur Ibrayev" userId="409b462e-af16-4f9d-b05e-005f855e28e6" providerId="ADAL" clId="{9D4D10DD-2464-4796-A76E-1A5BF580F47A}" dt="2021-04-08T20:05:03.417" v="1488" actId="478"/>
        <pc:sldMkLst>
          <pc:docMk/>
          <pc:sldMk cId="2191235622" sldId="262"/>
        </pc:sldMkLst>
        <pc:spChg chg="del">
          <ac:chgData name="Timur Ibrayev" userId="409b462e-af16-4f9d-b05e-005f855e28e6" providerId="ADAL" clId="{9D4D10DD-2464-4796-A76E-1A5BF580F47A}" dt="2021-04-08T20:05:02.466" v="1487" actId="478"/>
          <ac:spMkLst>
            <pc:docMk/>
            <pc:sldMk cId="2191235622" sldId="262"/>
            <ac:spMk id="34" creationId="{DE102A70-A8E0-4746-8632-B2E7B9D46111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37" creationId="{DC4BD814-E200-40E2-B15C-314B8630F790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48" creationId="{EC28A995-A5A1-451D-A59F-31FF802802EB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49" creationId="{AAD99F8B-F33A-4452-B52B-514DA153BA6B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58" creationId="{D56B1B0C-BF5E-4D5D-BE8B-D0B3046A889E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59" creationId="{D5B9EC5E-DE73-467C-8AC0-C02F1EB2BD97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60" creationId="{5FEDA127-292A-4913-932F-B2F559FEE85A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61" creationId="{3B1F1681-3C8D-4186-AEDB-6DC86A7F54D1}"/>
          </ac:spMkLst>
        </pc:spChg>
        <pc:spChg chg="del">
          <ac:chgData name="Timur Ibrayev" userId="409b462e-af16-4f9d-b05e-005f855e28e6" providerId="ADAL" clId="{9D4D10DD-2464-4796-A76E-1A5BF580F47A}" dt="2021-04-08T20:05:00.834" v="1485" actId="478"/>
          <ac:spMkLst>
            <pc:docMk/>
            <pc:sldMk cId="2191235622" sldId="262"/>
            <ac:spMk id="65" creationId="{C9DF3B8C-7E53-48B9-BD40-55D4A484E706}"/>
          </ac:spMkLst>
        </pc:spChg>
        <pc:cxnChg chg="del mod">
          <ac:chgData name="Timur Ibrayev" userId="409b462e-af16-4f9d-b05e-005f855e28e6" providerId="ADAL" clId="{9D4D10DD-2464-4796-A76E-1A5BF580F47A}" dt="2021-04-08T20:05:03.417" v="1488" actId="478"/>
          <ac:cxnSpMkLst>
            <pc:docMk/>
            <pc:sldMk cId="2191235622" sldId="262"/>
            <ac:cxnSpMk id="35" creationId="{3A63FEE6-1795-4801-8475-7F0FD7ED4BDB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36" creationId="{BDDB850A-A03A-400F-A14F-CC7F02103C75}"/>
          </ac:cxnSpMkLst>
        </pc:cxnChg>
        <pc:cxnChg chg="del mod">
          <ac:chgData name="Timur Ibrayev" userId="409b462e-af16-4f9d-b05e-005f855e28e6" providerId="ADAL" clId="{9D4D10DD-2464-4796-A76E-1A5BF580F47A}" dt="2021-04-08T20:05:01.865" v="1486" actId="478"/>
          <ac:cxnSpMkLst>
            <pc:docMk/>
            <pc:sldMk cId="2191235622" sldId="262"/>
            <ac:cxnSpMk id="50" creationId="{C35D3C39-8C38-4349-BCC3-BD3DA5811AF7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53" creationId="{9D93E1CD-F77D-4797-8298-02A167394395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62" creationId="{45E64ABF-D718-4D38-AE63-001EE2083C78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63" creationId="{ADDD249A-87FB-4283-B61A-7768EA1119E9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64" creationId="{949DDC1D-DB59-4A7E-8383-9B35D561D1D8}"/>
          </ac:cxnSpMkLst>
        </pc:cxnChg>
        <pc:cxnChg chg="del mod">
          <ac:chgData name="Timur Ibrayev" userId="409b462e-af16-4f9d-b05e-005f855e28e6" providerId="ADAL" clId="{9D4D10DD-2464-4796-A76E-1A5BF580F47A}" dt="2021-04-08T20:05:00.834" v="1485" actId="478"/>
          <ac:cxnSpMkLst>
            <pc:docMk/>
            <pc:sldMk cId="2191235622" sldId="262"/>
            <ac:cxnSpMk id="66" creationId="{FA1C7046-0D38-4B78-A8B3-BC9E600E7F9C}"/>
          </ac:cxnSpMkLst>
        </pc:cxnChg>
      </pc:sldChg>
      <pc:sldChg chg="addSp delSp modSp add">
        <pc:chgData name="Timur Ibrayev" userId="409b462e-af16-4f9d-b05e-005f855e28e6" providerId="ADAL" clId="{9D4D10DD-2464-4796-A76E-1A5BF580F47A}" dt="2021-04-08T20:25:07.013" v="2445" actId="20577"/>
        <pc:sldMkLst>
          <pc:docMk/>
          <pc:sldMk cId="4058616505" sldId="263"/>
        </pc:sldMkLst>
        <pc:spChg chg="del">
          <ac:chgData name="Timur Ibrayev" userId="409b462e-af16-4f9d-b05e-005f855e28e6" providerId="ADAL" clId="{9D4D10DD-2464-4796-A76E-1A5BF580F47A}" dt="2021-04-08T20:05:19.178" v="1492" actId="478"/>
          <ac:spMkLst>
            <pc:docMk/>
            <pc:sldMk cId="4058616505" sldId="263"/>
            <ac:spMk id="25" creationId="{0BFFB9E4-B242-4D26-BAA1-719CF1CADFD9}"/>
          </ac:spMkLst>
        </pc:spChg>
        <pc:spChg chg="del">
          <ac:chgData name="Timur Ibrayev" userId="409b462e-af16-4f9d-b05e-005f855e28e6" providerId="ADAL" clId="{9D4D10DD-2464-4796-A76E-1A5BF580F47A}" dt="2021-04-08T20:05:19.178" v="1492" actId="478"/>
          <ac:spMkLst>
            <pc:docMk/>
            <pc:sldMk cId="4058616505" sldId="263"/>
            <ac:spMk id="27" creationId="{061CE606-9EBA-4EA3-8B0C-B8C2310C7CAA}"/>
          </ac:spMkLst>
        </pc:spChg>
        <pc:spChg chg="del">
          <ac:chgData name="Timur Ibrayev" userId="409b462e-af16-4f9d-b05e-005f855e28e6" providerId="ADAL" clId="{9D4D10DD-2464-4796-A76E-1A5BF580F47A}" dt="2021-04-08T20:05:19.178" v="1492" actId="478"/>
          <ac:spMkLst>
            <pc:docMk/>
            <pc:sldMk cId="4058616505" sldId="263"/>
            <ac:spMk id="28" creationId="{FD216FF4-C33A-41DC-984B-34891B41291A}"/>
          </ac:spMkLst>
        </pc:spChg>
        <pc:spChg chg="del">
          <ac:chgData name="Timur Ibrayev" userId="409b462e-af16-4f9d-b05e-005f855e28e6" providerId="ADAL" clId="{9D4D10DD-2464-4796-A76E-1A5BF580F47A}" dt="2021-04-08T20:05:19.178" v="1492" actId="478"/>
          <ac:spMkLst>
            <pc:docMk/>
            <pc:sldMk cId="4058616505" sldId="263"/>
            <ac:spMk id="29" creationId="{6E1D5967-3CB7-4D4B-8AF7-89F7B93DE780}"/>
          </ac:spMkLst>
        </pc:spChg>
        <pc:spChg chg="del">
          <ac:chgData name="Timur Ibrayev" userId="409b462e-af16-4f9d-b05e-005f855e28e6" providerId="ADAL" clId="{9D4D10DD-2464-4796-A76E-1A5BF580F47A}" dt="2021-04-08T20:05:19.178" v="1492" actId="478"/>
          <ac:spMkLst>
            <pc:docMk/>
            <pc:sldMk cId="4058616505" sldId="263"/>
            <ac:spMk id="30" creationId="{49F6140C-D8E9-4301-8F45-E9347060A138}"/>
          </ac:spMkLst>
        </pc:spChg>
        <pc:spChg chg="add mod">
          <ac:chgData name="Timur Ibrayev" userId="409b462e-af16-4f9d-b05e-005f855e28e6" providerId="ADAL" clId="{9D4D10DD-2464-4796-A76E-1A5BF580F47A}" dt="2021-04-08T20:25:07.013" v="2445" actId="20577"/>
          <ac:spMkLst>
            <pc:docMk/>
            <pc:sldMk cId="4058616505" sldId="263"/>
            <ac:spMk id="34" creationId="{2F513BD0-A2C5-4C6A-AF82-D4E116E20ABC}"/>
          </ac:spMkLst>
        </pc:spChg>
        <pc:spChg chg="del">
          <ac:chgData name="Timur Ibrayev" userId="409b462e-af16-4f9d-b05e-005f855e28e6" providerId="ADAL" clId="{9D4D10DD-2464-4796-A76E-1A5BF580F47A}" dt="2021-04-08T20:05:17.226" v="1491" actId="478"/>
          <ac:spMkLst>
            <pc:docMk/>
            <pc:sldMk cId="4058616505" sldId="263"/>
            <ac:spMk id="47" creationId="{50872D28-0BC6-48AF-8CD3-92470630D6AC}"/>
          </ac:spMkLst>
        </pc:spChg>
        <pc:cxnChg chg="del mod">
          <ac:chgData name="Timur Ibrayev" userId="409b462e-af16-4f9d-b05e-005f855e28e6" providerId="ADAL" clId="{9D4D10DD-2464-4796-A76E-1A5BF580F47A}" dt="2021-04-08T20:05:19.178" v="1492" actId="478"/>
          <ac:cxnSpMkLst>
            <pc:docMk/>
            <pc:sldMk cId="4058616505" sldId="263"/>
            <ac:cxnSpMk id="31" creationId="{A3022DC5-882F-4B91-B1C4-8269507074DE}"/>
          </ac:cxnSpMkLst>
        </pc:cxnChg>
        <pc:cxnChg chg="del mod">
          <ac:chgData name="Timur Ibrayev" userId="409b462e-af16-4f9d-b05e-005f855e28e6" providerId="ADAL" clId="{9D4D10DD-2464-4796-A76E-1A5BF580F47A}" dt="2021-04-08T20:05:19.178" v="1492" actId="478"/>
          <ac:cxnSpMkLst>
            <pc:docMk/>
            <pc:sldMk cId="4058616505" sldId="263"/>
            <ac:cxnSpMk id="32" creationId="{A6104B8B-6B44-4393-B3D3-14BB0E17C8F5}"/>
          </ac:cxnSpMkLst>
        </pc:cxnChg>
        <pc:cxnChg chg="del mod">
          <ac:chgData name="Timur Ibrayev" userId="409b462e-af16-4f9d-b05e-005f855e28e6" providerId="ADAL" clId="{9D4D10DD-2464-4796-A76E-1A5BF580F47A}" dt="2021-04-08T20:05:19.178" v="1492" actId="478"/>
          <ac:cxnSpMkLst>
            <pc:docMk/>
            <pc:sldMk cId="4058616505" sldId="263"/>
            <ac:cxnSpMk id="33" creationId="{AA529E69-5CDF-433F-A3E2-1F98A0CB9FE4}"/>
          </ac:cxnSpMkLst>
        </pc:cxnChg>
        <pc:cxnChg chg="del mod">
          <ac:chgData name="Timur Ibrayev" userId="409b462e-af16-4f9d-b05e-005f855e28e6" providerId="ADAL" clId="{9D4D10DD-2464-4796-A76E-1A5BF580F47A}" dt="2021-04-08T20:05:20.353" v="1493" actId="478"/>
          <ac:cxnSpMkLst>
            <pc:docMk/>
            <pc:sldMk cId="4058616505" sldId="263"/>
            <ac:cxnSpMk id="46" creationId="{9F3A7B58-D6BA-4E4F-B744-A9F0A6F16512}"/>
          </ac:cxnSpMkLst>
        </pc:cxnChg>
      </pc:sldChg>
      <pc:sldChg chg="addSp delSp modSp add">
        <pc:chgData name="Timur Ibrayev" userId="409b462e-af16-4f9d-b05e-005f855e28e6" providerId="ADAL" clId="{9D4D10DD-2464-4796-A76E-1A5BF580F47A}" dt="2021-04-08T20:31:45.943" v="2449" actId="6549"/>
        <pc:sldMkLst>
          <pc:docMk/>
          <pc:sldMk cId="929944301" sldId="264"/>
        </pc:sldMkLst>
        <pc:spChg chg="mod">
          <ac:chgData name="Timur Ibrayev" userId="409b462e-af16-4f9d-b05e-005f855e28e6" providerId="ADAL" clId="{9D4D10DD-2464-4796-A76E-1A5BF580F47A}" dt="2021-04-08T20:10:15.076" v="1661" actId="114"/>
          <ac:spMkLst>
            <pc:docMk/>
            <pc:sldMk cId="929944301" sldId="264"/>
            <ac:spMk id="2" creationId="{19D34853-81AC-47E8-8435-FD5726197BAF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4" creationId="{BC9DD364-E41F-476E-B874-AE00E31D893E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5" creationId="{12BD1572-2B66-4231-A94E-ABBFD6A680EC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6" creationId="{3BCE5F58-1389-4EEE-8C10-06C5357F9C1D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7" creationId="{0E245328-8B64-4C5E-B3DA-52EF5FB6E86E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8" creationId="{9657DB47-0DD7-48F4-BEC4-423DC5696CE7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9" creationId="{B995E840-AA10-47E1-8642-70FD3C6FD6B6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10" creationId="{717ACA3C-029E-4FE0-820E-5BE0FE6208CD}"/>
          </ac:spMkLst>
        </pc:spChg>
        <pc:spChg chg="add del mod">
          <ac:chgData name="Timur Ibrayev" userId="409b462e-af16-4f9d-b05e-005f855e28e6" providerId="ADAL" clId="{9D4D10DD-2464-4796-A76E-1A5BF580F47A}" dt="2021-04-08T20:20:26.046" v="2075" actId="478"/>
          <ac:spMkLst>
            <pc:docMk/>
            <pc:sldMk cId="929944301" sldId="264"/>
            <ac:spMk id="14" creationId="{9DD9F90E-1FFD-47D5-A9ED-BCF6E91CBB6C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15" creationId="{A0BA8632-9748-477B-A1FC-14454E7282C4}"/>
          </ac:spMkLst>
        </pc:spChg>
        <pc:spChg chg="add del mod">
          <ac:chgData name="Timur Ibrayev" userId="409b462e-af16-4f9d-b05e-005f855e28e6" providerId="ADAL" clId="{9D4D10DD-2464-4796-A76E-1A5BF580F47A}" dt="2021-04-08T20:20:27.925" v="2076" actId="478"/>
          <ac:spMkLst>
            <pc:docMk/>
            <pc:sldMk cId="929944301" sldId="264"/>
            <ac:spMk id="17" creationId="{9B923D9B-986F-4E94-A9D3-210BD30BA124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22" creationId="{0A27F388-301F-436C-91DD-5F308F417606}"/>
          </ac:spMkLst>
        </pc:spChg>
        <pc:spChg chg="mod">
          <ac:chgData name="Timur Ibrayev" userId="409b462e-af16-4f9d-b05e-005f855e28e6" providerId="ADAL" clId="{9D4D10DD-2464-4796-A76E-1A5BF580F47A}" dt="2021-04-08T20:31:45.943" v="2449" actId="6549"/>
          <ac:spMkLst>
            <pc:docMk/>
            <pc:sldMk cId="929944301" sldId="264"/>
            <ac:spMk id="23" creationId="{1B3DC4E0-DD26-4C1C-9CF5-9CCCD6432AF6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25" creationId="{0BFFB9E4-B242-4D26-BAA1-719CF1CADFD9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27" creationId="{061CE606-9EBA-4EA3-8B0C-B8C2310C7CAA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28" creationId="{FD216FF4-C33A-41DC-984B-34891B41291A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29" creationId="{6E1D5967-3CB7-4D4B-8AF7-89F7B93DE780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30" creationId="{49F6140C-D8E9-4301-8F45-E9347060A138}"/>
          </ac:spMkLst>
        </pc:spChg>
        <pc:spChg chg="del mod">
          <ac:chgData name="Timur Ibrayev" userId="409b462e-af16-4f9d-b05e-005f855e28e6" providerId="ADAL" clId="{9D4D10DD-2464-4796-A76E-1A5BF580F47A}" dt="2021-04-08T20:14:09.534" v="1807" actId="478"/>
          <ac:spMkLst>
            <pc:docMk/>
            <pc:sldMk cId="929944301" sldId="264"/>
            <ac:spMk id="34" creationId="{DE102A70-A8E0-4746-8632-B2E7B9D46111}"/>
          </ac:spMkLst>
        </pc:spChg>
        <pc:spChg chg="del mod">
          <ac:chgData name="Timur Ibrayev" userId="409b462e-af16-4f9d-b05e-005f855e28e6" providerId="ADAL" clId="{9D4D10DD-2464-4796-A76E-1A5BF580F47A}" dt="2021-04-08T20:14:09.534" v="1807" actId="478"/>
          <ac:spMkLst>
            <pc:docMk/>
            <pc:sldMk cId="929944301" sldId="264"/>
            <ac:spMk id="37" creationId="{DC4BD814-E200-40E2-B15C-314B8630F790}"/>
          </ac:spMkLst>
        </pc:spChg>
        <pc:spChg chg="mod">
          <ac:chgData name="Timur Ibrayev" userId="409b462e-af16-4f9d-b05e-005f855e28e6" providerId="ADAL" clId="{9D4D10DD-2464-4796-A76E-1A5BF580F47A}" dt="2021-04-08T20:09:58.336" v="1657" actId="1038"/>
          <ac:spMkLst>
            <pc:docMk/>
            <pc:sldMk cId="929944301" sldId="264"/>
            <ac:spMk id="47" creationId="{50872D28-0BC6-48AF-8CD3-92470630D6AC}"/>
          </ac:spMkLst>
        </pc:spChg>
        <pc:spChg chg="del mod">
          <ac:chgData name="Timur Ibrayev" userId="409b462e-af16-4f9d-b05e-005f855e28e6" providerId="ADAL" clId="{9D4D10DD-2464-4796-A76E-1A5BF580F47A}" dt="2021-04-08T20:14:02.150" v="1802" actId="478"/>
          <ac:spMkLst>
            <pc:docMk/>
            <pc:sldMk cId="929944301" sldId="264"/>
            <ac:spMk id="48" creationId="{EC28A995-A5A1-451D-A59F-31FF802802EB}"/>
          </ac:spMkLst>
        </pc:spChg>
        <pc:spChg chg="del mod">
          <ac:chgData name="Timur Ibrayev" userId="409b462e-af16-4f9d-b05e-005f855e28e6" providerId="ADAL" clId="{9D4D10DD-2464-4796-A76E-1A5BF580F47A}" dt="2021-04-08T20:14:06.231" v="1804" actId="478"/>
          <ac:spMkLst>
            <pc:docMk/>
            <pc:sldMk cId="929944301" sldId="264"/>
            <ac:spMk id="49" creationId="{AAD99F8B-F33A-4452-B52B-514DA153BA6B}"/>
          </ac:spMkLst>
        </pc:spChg>
        <pc:spChg chg="add del mod">
          <ac:chgData name="Timur Ibrayev" userId="409b462e-af16-4f9d-b05e-005f855e28e6" providerId="ADAL" clId="{9D4D10DD-2464-4796-A76E-1A5BF580F47A}" dt="2021-04-08T20:20:32.246" v="2078" actId="478"/>
          <ac:spMkLst>
            <pc:docMk/>
            <pc:sldMk cId="929944301" sldId="264"/>
            <ac:spMk id="51" creationId="{9CFE89EF-A7FB-403D-8A3E-7776514DDB34}"/>
          </ac:spMkLst>
        </pc:spChg>
        <pc:spChg chg="add del mod">
          <ac:chgData name="Timur Ibrayev" userId="409b462e-af16-4f9d-b05e-005f855e28e6" providerId="ADAL" clId="{9D4D10DD-2464-4796-A76E-1A5BF580F47A}" dt="2021-04-08T20:20:31.573" v="2077" actId="478"/>
          <ac:spMkLst>
            <pc:docMk/>
            <pc:sldMk cId="929944301" sldId="264"/>
            <ac:spMk id="52" creationId="{E1C55BA7-47F9-4A46-B7A2-B64C6E993A63}"/>
          </ac:spMkLst>
        </pc:spChg>
        <pc:spChg chg="add mod">
          <ac:chgData name="Timur Ibrayev" userId="409b462e-af16-4f9d-b05e-005f855e28e6" providerId="ADAL" clId="{9D4D10DD-2464-4796-A76E-1A5BF580F47A}" dt="2021-04-08T20:19:57.728" v="2067" actId="1076"/>
          <ac:spMkLst>
            <pc:docMk/>
            <pc:sldMk cId="929944301" sldId="264"/>
            <ac:spMk id="54" creationId="{71078D62-2A69-472E-8AB1-3C268A41F42B}"/>
          </ac:spMkLst>
        </pc:spChg>
        <pc:spChg chg="add mod">
          <ac:chgData name="Timur Ibrayev" userId="409b462e-af16-4f9d-b05e-005f855e28e6" providerId="ADAL" clId="{9D4D10DD-2464-4796-A76E-1A5BF580F47A}" dt="2021-04-08T20:20:08.256" v="2072" actId="14100"/>
          <ac:spMkLst>
            <pc:docMk/>
            <pc:sldMk cId="929944301" sldId="264"/>
            <ac:spMk id="55" creationId="{6F7A1834-32CB-40BF-9828-1B92F01C60F4}"/>
          </ac:spMkLst>
        </pc:spChg>
        <pc:spChg chg="del mod">
          <ac:chgData name="Timur Ibrayev" userId="409b462e-af16-4f9d-b05e-005f855e28e6" providerId="ADAL" clId="{9D4D10DD-2464-4796-A76E-1A5BF580F47A}" dt="2021-04-08T20:14:04.718" v="1803" actId="478"/>
          <ac:spMkLst>
            <pc:docMk/>
            <pc:sldMk cId="929944301" sldId="264"/>
            <ac:spMk id="58" creationId="{D56B1B0C-BF5E-4D5D-BE8B-D0B3046A889E}"/>
          </ac:spMkLst>
        </pc:spChg>
        <pc:spChg chg="del mod">
          <ac:chgData name="Timur Ibrayev" userId="409b462e-af16-4f9d-b05e-005f855e28e6" providerId="ADAL" clId="{9D4D10DD-2464-4796-A76E-1A5BF580F47A}" dt="2021-04-08T20:14:00.454" v="1801" actId="478"/>
          <ac:spMkLst>
            <pc:docMk/>
            <pc:sldMk cId="929944301" sldId="264"/>
            <ac:spMk id="59" creationId="{D5B9EC5E-DE73-467C-8AC0-C02F1EB2BD97}"/>
          </ac:spMkLst>
        </pc:spChg>
        <pc:spChg chg="del mod">
          <ac:chgData name="Timur Ibrayev" userId="409b462e-af16-4f9d-b05e-005f855e28e6" providerId="ADAL" clId="{9D4D10DD-2464-4796-A76E-1A5BF580F47A}" dt="2021-04-08T20:13:59.207" v="1800" actId="478"/>
          <ac:spMkLst>
            <pc:docMk/>
            <pc:sldMk cId="929944301" sldId="264"/>
            <ac:spMk id="60" creationId="{5FEDA127-292A-4913-932F-B2F559FEE85A}"/>
          </ac:spMkLst>
        </pc:spChg>
        <pc:spChg chg="del mod">
          <ac:chgData name="Timur Ibrayev" userId="409b462e-af16-4f9d-b05e-005f855e28e6" providerId="ADAL" clId="{9D4D10DD-2464-4796-A76E-1A5BF580F47A}" dt="2021-04-08T20:14:02.150" v="1802" actId="478"/>
          <ac:spMkLst>
            <pc:docMk/>
            <pc:sldMk cId="929944301" sldId="264"/>
            <ac:spMk id="61" creationId="{3B1F1681-3C8D-4186-AEDB-6DC86A7F54D1}"/>
          </ac:spMkLst>
        </pc:spChg>
        <pc:spChg chg="del mod">
          <ac:chgData name="Timur Ibrayev" userId="409b462e-af16-4f9d-b05e-005f855e28e6" providerId="ADAL" clId="{9D4D10DD-2464-4796-A76E-1A5BF580F47A}" dt="2021-04-08T20:14:02.150" v="1802" actId="478"/>
          <ac:spMkLst>
            <pc:docMk/>
            <pc:sldMk cId="929944301" sldId="264"/>
            <ac:spMk id="65" creationId="{C9DF3B8C-7E53-48B9-BD40-55D4A484E706}"/>
          </ac:spMkLst>
        </pc:sp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11" creationId="{36D5C22E-E543-4C78-A57B-131D93238C61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12" creationId="{24046F5B-D828-4D8F-96FB-2731C660BE84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13" creationId="{C70A0B6C-2C14-493D-8D80-A0CFAD6073B9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16" creationId="{54CE9ED9-FFB4-446F-92EA-577B1AC85DD4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19" creationId="{CA43698B-137C-4761-AF16-0CAAA03FC43B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20" creationId="{54C1BA2E-A7EF-4527-99C8-9DD4C617F1F0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31" creationId="{A3022DC5-882F-4B91-B1C4-8269507074DE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32" creationId="{A6104B8B-6B44-4393-B3D3-14BB0E17C8F5}"/>
          </ac:cxnSpMkLst>
        </pc:cxnChg>
        <pc:cxnChg chg="mod">
          <ac:chgData name="Timur Ibrayev" userId="409b462e-af16-4f9d-b05e-005f855e28e6" providerId="ADAL" clId="{9D4D10DD-2464-4796-A76E-1A5BF580F47A}" dt="2021-04-08T20:09:58.336" v="1657" actId="1038"/>
          <ac:cxnSpMkLst>
            <pc:docMk/>
            <pc:sldMk cId="929944301" sldId="264"/>
            <ac:cxnSpMk id="33" creationId="{AA529E69-5CDF-433F-A3E2-1F98A0CB9FE4}"/>
          </ac:cxnSpMkLst>
        </pc:cxnChg>
        <pc:cxnChg chg="del mod">
          <ac:chgData name="Timur Ibrayev" userId="409b462e-af16-4f9d-b05e-005f855e28e6" providerId="ADAL" clId="{9D4D10DD-2464-4796-A76E-1A5BF580F47A}" dt="2021-04-08T20:14:12.495" v="1808" actId="478"/>
          <ac:cxnSpMkLst>
            <pc:docMk/>
            <pc:sldMk cId="929944301" sldId="264"/>
            <ac:cxnSpMk id="35" creationId="{3A63FEE6-1795-4801-8475-7F0FD7ED4BDB}"/>
          </ac:cxnSpMkLst>
        </pc:cxnChg>
        <pc:cxnChg chg="del mod">
          <ac:chgData name="Timur Ibrayev" userId="409b462e-af16-4f9d-b05e-005f855e28e6" providerId="ADAL" clId="{9D4D10DD-2464-4796-A76E-1A5BF580F47A}" dt="2021-04-08T20:14:09.534" v="1807" actId="478"/>
          <ac:cxnSpMkLst>
            <pc:docMk/>
            <pc:sldMk cId="929944301" sldId="264"/>
            <ac:cxnSpMk id="36" creationId="{BDDB850A-A03A-400F-A14F-CC7F02103C75}"/>
          </ac:cxnSpMkLst>
        </pc:cxnChg>
        <pc:cxnChg chg="mod">
          <ac:chgData name="Timur Ibrayev" userId="409b462e-af16-4f9d-b05e-005f855e28e6" providerId="ADAL" clId="{9D4D10DD-2464-4796-A76E-1A5BF580F47A}" dt="2021-04-08T20:31:45.943" v="2449" actId="6549"/>
          <ac:cxnSpMkLst>
            <pc:docMk/>
            <pc:sldMk cId="929944301" sldId="264"/>
            <ac:cxnSpMk id="38" creationId="{483C9736-B1E1-415E-BBC2-9A8671A4F31E}"/>
          </ac:cxnSpMkLst>
        </pc:cxnChg>
        <pc:cxnChg chg="mod">
          <ac:chgData name="Timur Ibrayev" userId="409b462e-af16-4f9d-b05e-005f855e28e6" providerId="ADAL" clId="{9D4D10DD-2464-4796-A76E-1A5BF580F47A}" dt="2021-04-08T20:31:45.943" v="2449" actId="6549"/>
          <ac:cxnSpMkLst>
            <pc:docMk/>
            <pc:sldMk cId="929944301" sldId="264"/>
            <ac:cxnSpMk id="41" creationId="{A94A90AF-C4DE-4B59-AE7C-558789A57409}"/>
          </ac:cxnSpMkLst>
        </pc:cxnChg>
        <pc:cxnChg chg="mod">
          <ac:chgData name="Timur Ibrayev" userId="409b462e-af16-4f9d-b05e-005f855e28e6" providerId="ADAL" clId="{9D4D10DD-2464-4796-A76E-1A5BF580F47A}" dt="2021-04-08T20:31:45.943" v="2449" actId="6549"/>
          <ac:cxnSpMkLst>
            <pc:docMk/>
            <pc:sldMk cId="929944301" sldId="264"/>
            <ac:cxnSpMk id="46" creationId="{9F3A7B58-D6BA-4E4F-B744-A9F0A6F16512}"/>
          </ac:cxnSpMkLst>
        </pc:cxnChg>
        <pc:cxnChg chg="del mod">
          <ac:chgData name="Timur Ibrayev" userId="409b462e-af16-4f9d-b05e-005f855e28e6" providerId="ADAL" clId="{9D4D10DD-2464-4796-A76E-1A5BF580F47A}" dt="2021-04-08T20:14:07.574" v="1806" actId="478"/>
          <ac:cxnSpMkLst>
            <pc:docMk/>
            <pc:sldMk cId="929944301" sldId="264"/>
            <ac:cxnSpMk id="50" creationId="{C35D3C39-8C38-4349-BCC3-BD3DA5811AF7}"/>
          </ac:cxnSpMkLst>
        </pc:cxnChg>
        <pc:cxnChg chg="del mod">
          <ac:chgData name="Timur Ibrayev" userId="409b462e-af16-4f9d-b05e-005f855e28e6" providerId="ADAL" clId="{9D4D10DD-2464-4796-A76E-1A5BF580F47A}" dt="2021-04-08T20:14:06.902" v="1805" actId="478"/>
          <ac:cxnSpMkLst>
            <pc:docMk/>
            <pc:sldMk cId="929944301" sldId="264"/>
            <ac:cxnSpMk id="53" creationId="{9D93E1CD-F77D-4797-8298-02A167394395}"/>
          </ac:cxnSpMkLst>
        </pc:cxnChg>
        <pc:cxnChg chg="del mod">
          <ac:chgData name="Timur Ibrayev" userId="409b462e-af16-4f9d-b05e-005f855e28e6" providerId="ADAL" clId="{9D4D10DD-2464-4796-A76E-1A5BF580F47A}" dt="2021-04-08T20:13:58.766" v="1799" actId="478"/>
          <ac:cxnSpMkLst>
            <pc:docMk/>
            <pc:sldMk cId="929944301" sldId="264"/>
            <ac:cxnSpMk id="62" creationId="{45E64ABF-D718-4D38-AE63-001EE2083C78}"/>
          </ac:cxnSpMkLst>
        </pc:cxnChg>
        <pc:cxnChg chg="del mod">
          <ac:chgData name="Timur Ibrayev" userId="409b462e-af16-4f9d-b05e-005f855e28e6" providerId="ADAL" clId="{9D4D10DD-2464-4796-A76E-1A5BF580F47A}" dt="2021-04-08T20:14:04.718" v="1803" actId="478"/>
          <ac:cxnSpMkLst>
            <pc:docMk/>
            <pc:sldMk cId="929944301" sldId="264"/>
            <ac:cxnSpMk id="63" creationId="{ADDD249A-87FB-4283-B61A-7768EA1119E9}"/>
          </ac:cxnSpMkLst>
        </pc:cxnChg>
        <pc:cxnChg chg="del mod">
          <ac:chgData name="Timur Ibrayev" userId="409b462e-af16-4f9d-b05e-005f855e28e6" providerId="ADAL" clId="{9D4D10DD-2464-4796-A76E-1A5BF580F47A}" dt="2021-04-08T20:14:02.150" v="1802" actId="478"/>
          <ac:cxnSpMkLst>
            <pc:docMk/>
            <pc:sldMk cId="929944301" sldId="264"/>
            <ac:cxnSpMk id="64" creationId="{949DDC1D-DB59-4A7E-8383-9B35D561D1D8}"/>
          </ac:cxnSpMkLst>
        </pc:cxnChg>
        <pc:cxnChg chg="del mod">
          <ac:chgData name="Timur Ibrayev" userId="409b462e-af16-4f9d-b05e-005f855e28e6" providerId="ADAL" clId="{9D4D10DD-2464-4796-A76E-1A5BF580F47A}" dt="2021-04-08T20:14:04.718" v="1803" actId="478"/>
          <ac:cxnSpMkLst>
            <pc:docMk/>
            <pc:sldMk cId="929944301" sldId="264"/>
            <ac:cxnSpMk id="66" creationId="{FA1C7046-0D38-4B78-A8B3-BC9E600E7F9C}"/>
          </ac:cxnSpMkLst>
        </pc:cxnChg>
      </pc:sldChg>
      <pc:sldChg chg="delSp add">
        <pc:chgData name="Timur Ibrayev" userId="409b462e-af16-4f9d-b05e-005f855e28e6" providerId="ADAL" clId="{9D4D10DD-2464-4796-A76E-1A5BF580F47A}" dt="2021-04-08T20:20:35.462" v="2080" actId="478"/>
        <pc:sldMkLst>
          <pc:docMk/>
          <pc:sldMk cId="869737009" sldId="265"/>
        </pc:sldMkLst>
        <pc:spChg chg="del">
          <ac:chgData name="Timur Ibrayev" userId="409b462e-af16-4f9d-b05e-005f855e28e6" providerId="ADAL" clId="{9D4D10DD-2464-4796-A76E-1A5BF580F47A}" dt="2021-04-08T20:20:34.238" v="2079" actId="478"/>
          <ac:spMkLst>
            <pc:docMk/>
            <pc:sldMk cId="869737009" sldId="265"/>
            <ac:spMk id="51" creationId="{9CFE89EF-A7FB-403D-8A3E-7776514DDB34}"/>
          </ac:spMkLst>
        </pc:spChg>
        <pc:spChg chg="del">
          <ac:chgData name="Timur Ibrayev" userId="409b462e-af16-4f9d-b05e-005f855e28e6" providerId="ADAL" clId="{9D4D10DD-2464-4796-A76E-1A5BF580F47A}" dt="2021-04-08T20:20:35.462" v="2080" actId="478"/>
          <ac:spMkLst>
            <pc:docMk/>
            <pc:sldMk cId="869737009" sldId="265"/>
            <ac:spMk id="52" creationId="{E1C55BA7-47F9-4A46-B7A2-B64C6E993A63}"/>
          </ac:spMkLst>
        </pc:spChg>
      </pc:sldChg>
      <pc:sldChg chg="add">
        <pc:chgData name="Timur Ibrayev" userId="409b462e-af16-4f9d-b05e-005f855e28e6" providerId="ADAL" clId="{9D4D10DD-2464-4796-A76E-1A5BF580F47A}" dt="2021-04-08T20:20:13.768" v="2074"/>
        <pc:sldMkLst>
          <pc:docMk/>
          <pc:sldMk cId="2225817036" sldId="266"/>
        </pc:sldMkLst>
      </pc:sldChg>
      <pc:sldChg chg="addSp delSp modSp add">
        <pc:chgData name="Timur Ibrayev" userId="409b462e-af16-4f9d-b05e-005f855e28e6" providerId="ADAL" clId="{9D4D10DD-2464-4796-A76E-1A5BF580F47A}" dt="2021-04-25T21:27:50.750" v="2459" actId="1076"/>
        <pc:sldMkLst>
          <pc:docMk/>
          <pc:sldMk cId="2767483347" sldId="267"/>
        </pc:sldMkLst>
        <pc:spChg chg="del">
          <ac:chgData name="Timur Ibrayev" userId="409b462e-af16-4f9d-b05e-005f855e28e6" providerId="ADAL" clId="{9D4D10DD-2464-4796-A76E-1A5BF580F47A}" dt="2021-04-25T21:21:56.709" v="2451" actId="478"/>
          <ac:spMkLst>
            <pc:docMk/>
            <pc:sldMk cId="2767483347" sldId="267"/>
            <ac:spMk id="2" creationId="{FA079ED5-9B54-48BF-A228-9CB7B4A9344A}"/>
          </ac:spMkLst>
        </pc:spChg>
        <pc:spChg chg="del">
          <ac:chgData name="Timur Ibrayev" userId="409b462e-af16-4f9d-b05e-005f855e28e6" providerId="ADAL" clId="{9D4D10DD-2464-4796-A76E-1A5BF580F47A}" dt="2021-04-25T21:21:57.595" v="2452" actId="478"/>
          <ac:spMkLst>
            <pc:docMk/>
            <pc:sldMk cId="2767483347" sldId="267"/>
            <ac:spMk id="3" creationId="{14E1A13E-BBF1-484C-A104-EC3C0DCA6738}"/>
          </ac:spMkLst>
        </pc:spChg>
        <pc:picChg chg="add del mod">
          <ac:chgData name="Timur Ibrayev" userId="409b462e-af16-4f9d-b05e-005f855e28e6" providerId="ADAL" clId="{9D4D10DD-2464-4796-A76E-1A5BF580F47A}" dt="2021-04-25T21:22:13.195" v="2454" actId="478"/>
          <ac:picMkLst>
            <pc:docMk/>
            <pc:sldMk cId="2767483347" sldId="267"/>
            <ac:picMk id="5" creationId="{B70D3C58-E9BB-4039-8294-4EE6FFA9B1FC}"/>
          </ac:picMkLst>
        </pc:picChg>
        <pc:picChg chg="add mod">
          <ac:chgData name="Timur Ibrayev" userId="409b462e-af16-4f9d-b05e-005f855e28e6" providerId="ADAL" clId="{9D4D10DD-2464-4796-A76E-1A5BF580F47A}" dt="2021-04-25T21:27:50.750" v="2459" actId="1076"/>
          <ac:picMkLst>
            <pc:docMk/>
            <pc:sldMk cId="2767483347" sldId="267"/>
            <ac:picMk id="7" creationId="{1043148F-A6DE-4E67-8C0A-BE0ACACFF9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A193-1D27-4473-9F92-4DF02BD5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9787-3BC1-4A6E-94C8-D71F010E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35AB-C6E1-4D2C-AB66-06EB1380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A579-F847-4EC3-9077-A1A1E552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0925-1959-4C87-B4FA-AC783DCC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A17-CE81-4494-8C91-715B9FAA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A289-21A9-4470-A80F-B284AEAB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737A7-9F28-49B8-80D5-55301905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5420-C962-44D8-9253-1920BC1C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3146-A72C-41DC-A8F0-3BB6394F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BB5E0-C6EB-4DD1-AD3A-8A0D4B0CB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71EC-5352-489F-A9C2-D466AD91F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22E7-B1A2-4A60-9F32-22E1AEDD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488-DE57-4282-8F0A-941A980E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CD6A-E9F1-4177-86E6-F41C3B3A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DBE5-4A9F-44F0-8509-ADFBBE03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EC1-81C5-459F-8570-DCD99CBF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BBB3-F631-40F5-A7CA-BF65327D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3C4F-E391-4AE1-8BF6-2A6928D1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BFCC8-685A-433C-A3CA-DA4D835A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A133-484B-42EF-A5C6-30531338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408B-ED9B-4DEB-ABF5-10261D07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42DD-8030-47D5-8CC1-1D7D98BF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E4A8-07D7-476C-B7A6-C8B3FAD8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43BF-16E8-4706-BEA9-385E49BE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877-435E-439B-8AF9-1CA0B698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8B89-FAF0-404B-BD78-7D0655DC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F6A0E-428B-4439-A145-1B462D6C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4D27-226D-43B2-9B4F-AD4EAF0B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BB0B2-C6EC-406A-974B-AF35ABB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08F03-F664-446E-A3BE-FE4E0818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7C81-7394-4F84-AD9D-3E87B1AB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77A1-8E5B-44F2-A8BB-6EFB6C41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83415-9F85-4F21-9F3C-2A6CE5D6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E5BEE-5B9C-4720-BDB3-99313E4DC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33CD6-E873-439E-8C8C-C9D704828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9E5F-D8F9-4C0E-8B18-EE9CD4E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2C877-06F2-4D8C-A070-6ECA8553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F4B25-613A-4F7D-A2B6-CB8FF902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D2CD-48F4-4C0C-9A98-89DFC7A1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82DFE-2B13-4E08-8B82-06B7ECFC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5281B-B3B0-47E2-9EA4-D453182E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38EAD-FFA3-45C3-9239-211F83C5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7BA0A-9C08-4EAC-AF98-429B1DCF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5011-EA31-4809-83FE-8EBDC291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FB2CE-6CD3-4E2E-A060-C01738BC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D5B-3C78-4C86-90F8-E67AD4DC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EB4C-B3B7-4F8D-A5D6-1B5E8FE6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BB06B-206A-4207-A314-E5EC55B90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201E9-2217-486E-B0A5-D2276C65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2800-B090-496A-8E16-22A1C059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640B-BD92-4156-B4C9-ECDAFEE3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F517-4F37-43B3-8C16-0B549B99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A396-A7D0-4FF3-A3D3-74F510AFD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4550-FE9F-433F-AE04-2C4317F4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FD57-6206-43F6-AEE8-E53586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0852-2566-410D-BC91-8A86B5A3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A36F-1359-4942-815A-1D1D1D87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9B4D7-ECCB-4F22-8D1B-6D48CF16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733D-2348-44FB-BDFB-76CBF689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127F-3166-4F03-8C41-E14A8EABB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D194-BE1E-45B1-B895-A82BD32B9F3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1D4E-94E8-4590-B60F-60F12024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C27E-6F3F-4A00-BFC0-76AA1A4D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4720-7DF2-44D0-8D9A-BD5EEBFA2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DD34-9275-4724-8CB0-D9993F181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Spiking Neural Networks with Predictive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D0B09-C55B-4E25-868C-712D78B54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Timur Ibrayev</a:t>
            </a:r>
          </a:p>
        </p:txBody>
      </p:sp>
    </p:spTree>
    <p:extLst>
      <p:ext uri="{BB962C8B-B14F-4D97-AF65-F5344CB8AC3E}">
        <p14:creationId xmlns:p14="http://schemas.microsoft.com/office/powerpoint/2010/main" val="78275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44FC-A0A7-43CB-871A-093D51F8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01F26E-EE8C-4F59-94FB-411277AA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07939"/>
              </p:ext>
            </p:extLst>
          </p:nvPr>
        </p:nvGraphicFramePr>
        <p:xfrm>
          <a:off x="1357330" y="2552700"/>
          <a:ext cx="947733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335">
                  <a:extLst>
                    <a:ext uri="{9D8B030D-6E8A-4147-A177-3AD203B41FA5}">
                      <a16:colId xmlns:a16="http://schemas.microsoft.com/office/drawing/2014/main" val="3162499866"/>
                    </a:ext>
                  </a:extLst>
                </a:gridCol>
                <a:gridCol w="1695496">
                  <a:extLst>
                    <a:ext uri="{9D8B030D-6E8A-4147-A177-3AD203B41FA5}">
                      <a16:colId xmlns:a16="http://schemas.microsoft.com/office/drawing/2014/main" val="742383447"/>
                    </a:ext>
                  </a:extLst>
                </a:gridCol>
                <a:gridCol w="1353127">
                  <a:extLst>
                    <a:ext uri="{9D8B030D-6E8A-4147-A177-3AD203B41FA5}">
                      <a16:colId xmlns:a16="http://schemas.microsoft.com/office/drawing/2014/main" val="58929964"/>
                    </a:ext>
                  </a:extLst>
                </a:gridCol>
                <a:gridCol w="1353127">
                  <a:extLst>
                    <a:ext uri="{9D8B030D-6E8A-4147-A177-3AD203B41FA5}">
                      <a16:colId xmlns:a16="http://schemas.microsoft.com/office/drawing/2014/main" val="3696909284"/>
                    </a:ext>
                  </a:extLst>
                </a:gridCol>
                <a:gridCol w="1353127">
                  <a:extLst>
                    <a:ext uri="{9D8B030D-6E8A-4147-A177-3AD203B41FA5}">
                      <a16:colId xmlns:a16="http://schemas.microsoft.com/office/drawing/2014/main" val="3941839853"/>
                    </a:ext>
                  </a:extLst>
                </a:gridCol>
                <a:gridCol w="1353127">
                  <a:extLst>
                    <a:ext uri="{9D8B030D-6E8A-4147-A177-3AD203B41FA5}">
                      <a16:colId xmlns:a16="http://schemas.microsoft.com/office/drawing/2014/main" val="406040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SNN with </a:t>
                      </a:r>
                    </a:p>
                    <a:p>
                      <a:pPr algn="ctr"/>
                      <a:r>
                        <a:rPr lang="en-US" dirty="0"/>
                        <a:t>Input Blocking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4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spikes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spikes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76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~116808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VGG6_wFeedback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~388038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~360811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0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7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4DDA-A34B-4B98-BD05-5C1015E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99C6-7ADF-42A2-A21F-DFEEA6D3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64"/>
            <a:ext cx="10515600" cy="4486275"/>
          </a:xfrm>
        </p:spPr>
        <p:txBody>
          <a:bodyPr/>
          <a:lstStyle/>
          <a:p>
            <a:r>
              <a:rPr lang="en-US" dirty="0"/>
              <a:t>Spiking Neural Networks – inspired by the experimental evidence of brain using spikes to communicate between neurons</a:t>
            </a:r>
          </a:p>
          <a:p>
            <a:r>
              <a:rPr lang="en-US" dirty="0"/>
              <a:t>Motivation: computational efficiency</a:t>
            </a:r>
          </a:p>
          <a:p>
            <a:r>
              <a:rPr lang="en-US" dirty="0"/>
              <a:t>Mechanisms: </a:t>
            </a:r>
          </a:p>
          <a:p>
            <a:pPr lvl="1"/>
            <a:r>
              <a:rPr lang="en-US" dirty="0"/>
              <a:t>Neuro-inspired neuron models (e.g. leaky-integrate-and-fire)</a:t>
            </a:r>
          </a:p>
          <a:p>
            <a:pPr lvl="1"/>
            <a:r>
              <a:rPr lang="en-US" dirty="0"/>
              <a:t>Binary feature maps</a:t>
            </a:r>
          </a:p>
          <a:p>
            <a:pPr lvl="1"/>
            <a:r>
              <a:rPr lang="en-US" dirty="0"/>
              <a:t>Replacement of MAC (multiply and accumulate) to AC (accumulate)</a:t>
            </a:r>
          </a:p>
        </p:txBody>
      </p:sp>
      <p:pic>
        <p:nvPicPr>
          <p:cNvPr id="1026" name="Picture 2" descr="The illustration of Leaky Integrate and Fire (LIF) neuron dynamics.... |  Download Scientific Diagram">
            <a:extLst>
              <a:ext uri="{FF2B5EF4-FFF2-40B4-BE49-F238E27FC236}">
                <a16:creationId xmlns:a16="http://schemas.microsoft.com/office/drawing/2014/main" id="{D4EAF727-8991-4B26-987C-F9DE6B1BC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2693" r="4950" b="-1"/>
          <a:stretch/>
        </p:blipFill>
        <p:spPr bwMode="auto">
          <a:xfrm>
            <a:off x="2958391" y="4863973"/>
            <a:ext cx="6275218" cy="18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7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4DDA-A34B-4B98-BD05-5C1015E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5013E-F0C0-4F78-BBA9-77A28DB3CA8D}"/>
              </a:ext>
            </a:extLst>
          </p:cNvPr>
          <p:cNvSpPr/>
          <p:nvPr/>
        </p:nvSpPr>
        <p:spPr>
          <a:xfrm>
            <a:off x="1024128" y="1672013"/>
            <a:ext cx="731520" cy="731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BD66-A6E5-481B-9CC3-2C9DA69AF0C8}"/>
                  </a:ext>
                </a:extLst>
              </p:cNvPr>
              <p:cNvSpPr txBox="1"/>
              <p:nvPr/>
            </p:nvSpPr>
            <p:spPr>
              <a:xfrm>
                <a:off x="2256282" y="1899271"/>
                <a:ext cx="1857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BD66-A6E5-481B-9CC3-2C9DA69A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282" y="1899271"/>
                <a:ext cx="18575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A7E95A2-D9AD-4C73-B4F6-E9FF7F62E706}"/>
              </a:ext>
            </a:extLst>
          </p:cNvPr>
          <p:cNvSpPr/>
          <p:nvPr/>
        </p:nvSpPr>
        <p:spPr>
          <a:xfrm>
            <a:off x="5257800" y="1672014"/>
            <a:ext cx="271576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Feedforward SNN </a:t>
            </a:r>
          </a:p>
          <a:p>
            <a:pPr algn="ctr"/>
            <a:r>
              <a:rPr lang="en-US" dirty="0"/>
              <a:t>(time steps = T)</a:t>
            </a: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249D4CF9-0945-4B67-BD87-E33B9E659F5D}"/>
              </a:ext>
            </a:extLst>
          </p:cNvPr>
          <p:cNvSpPr/>
          <p:nvPr/>
        </p:nvSpPr>
        <p:spPr>
          <a:xfrm>
            <a:off x="3038467" y="1785642"/>
            <a:ext cx="649224" cy="504259"/>
          </a:xfrm>
          <a:prstGeom prst="bevel">
            <a:avLst>
              <a:gd name="adj" fmla="val 21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DA663-E79F-4C19-A4A8-E148DBA1AE84}"/>
              </a:ext>
            </a:extLst>
          </p:cNvPr>
          <p:cNvSpPr txBox="1"/>
          <p:nvPr/>
        </p:nvSpPr>
        <p:spPr>
          <a:xfrm>
            <a:off x="2732143" y="102568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Poisson Spike Gen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58BADAE-F19C-4D8F-B391-8892E497F886}"/>
              </a:ext>
            </a:extLst>
          </p:cNvPr>
          <p:cNvSpPr/>
          <p:nvPr/>
        </p:nvSpPr>
        <p:spPr>
          <a:xfrm>
            <a:off x="8684142" y="1672013"/>
            <a:ext cx="731520" cy="731520"/>
          </a:xfrm>
          <a:prstGeom prst="cube">
            <a:avLst>
              <a:gd name="adj" fmla="val 68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165201-7300-4988-9DC9-9F3978DA311D}"/>
                  </a:ext>
                </a:extLst>
              </p:cNvPr>
              <p:cNvSpPr txBox="1"/>
              <p:nvPr/>
            </p:nvSpPr>
            <p:spPr>
              <a:xfrm>
                <a:off x="8418966" y="1025682"/>
                <a:ext cx="1261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𝐶𝑢𝑚𝑢𝑙𝑎𝑡𝑖𝑣𝑒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165201-7300-4988-9DC9-9F3978DA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66" y="1025682"/>
                <a:ext cx="1261872" cy="646331"/>
              </a:xfrm>
              <a:prstGeom prst="rect">
                <a:avLst/>
              </a:prstGeom>
              <a:blipFill>
                <a:blip r:embed="rId3"/>
                <a:stretch>
                  <a:fillRect l="-6280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05C45-8801-4CBB-8508-DCE8C513073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755648" y="2037771"/>
            <a:ext cx="500634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4FE268-7BA6-40AB-B282-247F55A2544C}"/>
              </a:ext>
            </a:extLst>
          </p:cNvPr>
          <p:cNvCxnSpPr>
            <a:cxnSpLocks/>
            <a:stCxn id="9" idx="3"/>
            <a:endCxn id="11" idx="4"/>
          </p:cNvCxnSpPr>
          <p:nvPr/>
        </p:nvCxnSpPr>
        <p:spPr>
          <a:xfrm>
            <a:off x="2442037" y="2037771"/>
            <a:ext cx="59643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D9BE0-DA74-4444-A929-EDFE5A73D441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687691" y="2037772"/>
            <a:ext cx="710573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E7019-7D0D-403B-99E3-521997638B7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73568" y="2037772"/>
            <a:ext cx="617982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A9503A-CAA3-42A9-ACFB-0CC4C51661BE}"/>
              </a:ext>
            </a:extLst>
          </p:cNvPr>
          <p:cNvSpPr txBox="1"/>
          <p:nvPr/>
        </p:nvSpPr>
        <p:spPr>
          <a:xfrm>
            <a:off x="5148433" y="664601"/>
            <a:ext cx="189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Current SNNs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286BE-C3E0-472E-A9CF-B1FC7A0324F6}"/>
              </a:ext>
            </a:extLst>
          </p:cNvPr>
          <p:cNvSpPr/>
          <p:nvPr/>
        </p:nvSpPr>
        <p:spPr>
          <a:xfrm>
            <a:off x="10079940" y="1672008"/>
            <a:ext cx="10300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934DA-3CE1-4477-988B-8937E7E9930D}"/>
              </a:ext>
            </a:extLst>
          </p:cNvPr>
          <p:cNvCxnSpPr>
            <a:cxnSpLocks/>
          </p:cNvCxnSpPr>
          <p:nvPr/>
        </p:nvCxnSpPr>
        <p:spPr>
          <a:xfrm flipV="1">
            <a:off x="9461958" y="2037768"/>
            <a:ext cx="617982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986D7E-66A5-4EA7-BE98-B2BF2D6A39BE}"/>
                  </a:ext>
                </a:extLst>
              </p:cNvPr>
              <p:cNvSpPr txBox="1"/>
              <p:nvPr/>
            </p:nvSpPr>
            <p:spPr>
              <a:xfrm>
                <a:off x="3001950" y="2688991"/>
                <a:ext cx="295882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𝑠𝑝𝑖𝑘𝑒𝑠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986D7E-66A5-4EA7-BE98-B2BF2D6A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50" y="2688991"/>
                <a:ext cx="2958823" cy="298415"/>
              </a:xfrm>
              <a:prstGeom prst="rect">
                <a:avLst/>
              </a:prstGeom>
              <a:blipFill>
                <a:blip r:embed="rId4"/>
                <a:stretch>
                  <a:fillRect l="-2263" r="-12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D71BF2-B7C6-4CBF-A50C-749870E3DE42}"/>
                  </a:ext>
                </a:extLst>
              </p:cNvPr>
              <p:cNvSpPr txBox="1"/>
              <p:nvPr/>
            </p:nvSpPr>
            <p:spPr>
              <a:xfrm>
                <a:off x="4398840" y="1899271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D71BF2-B7C6-4CBF-A50C-749870E3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40" y="1899271"/>
                <a:ext cx="16504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F7F32E-FDAE-4E32-99A2-5DBCFB24730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67419" y="2037774"/>
            <a:ext cx="690381" cy="25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6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4DDA-A34B-4B98-BD05-5C1015E2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5013E-F0C0-4F78-BBA9-77A28DB3CA8D}"/>
              </a:ext>
            </a:extLst>
          </p:cNvPr>
          <p:cNvSpPr/>
          <p:nvPr/>
        </p:nvSpPr>
        <p:spPr>
          <a:xfrm>
            <a:off x="1024128" y="1672013"/>
            <a:ext cx="731520" cy="731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BD66-A6E5-481B-9CC3-2C9DA69AF0C8}"/>
                  </a:ext>
                </a:extLst>
              </p:cNvPr>
              <p:cNvSpPr txBox="1"/>
              <p:nvPr/>
            </p:nvSpPr>
            <p:spPr>
              <a:xfrm>
                <a:off x="2256282" y="1899271"/>
                <a:ext cx="1857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BD66-A6E5-481B-9CC3-2C9DA69A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282" y="1899271"/>
                <a:ext cx="18575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A7E95A2-D9AD-4C73-B4F6-E9FF7F62E706}"/>
              </a:ext>
            </a:extLst>
          </p:cNvPr>
          <p:cNvSpPr/>
          <p:nvPr/>
        </p:nvSpPr>
        <p:spPr>
          <a:xfrm>
            <a:off x="5257800" y="1672014"/>
            <a:ext cx="271576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Feedforward SNN </a:t>
            </a:r>
          </a:p>
          <a:p>
            <a:pPr algn="ctr"/>
            <a:r>
              <a:rPr lang="en-US" dirty="0"/>
              <a:t>(time steps = T)</a:t>
            </a:r>
          </a:p>
        </p:txBody>
      </p:sp>
      <p:sp>
        <p:nvSpPr>
          <p:cNvPr id="11" name="Rectangle: Beveled 10">
            <a:extLst>
              <a:ext uri="{FF2B5EF4-FFF2-40B4-BE49-F238E27FC236}">
                <a16:creationId xmlns:a16="http://schemas.microsoft.com/office/drawing/2014/main" id="{249D4CF9-0945-4B67-BD87-E33B9E659F5D}"/>
              </a:ext>
            </a:extLst>
          </p:cNvPr>
          <p:cNvSpPr/>
          <p:nvPr/>
        </p:nvSpPr>
        <p:spPr>
          <a:xfrm>
            <a:off x="3038467" y="1785642"/>
            <a:ext cx="649224" cy="504259"/>
          </a:xfrm>
          <a:prstGeom prst="bevel">
            <a:avLst>
              <a:gd name="adj" fmla="val 21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DA663-E79F-4C19-A4A8-E148DBA1AE84}"/>
              </a:ext>
            </a:extLst>
          </p:cNvPr>
          <p:cNvSpPr txBox="1"/>
          <p:nvPr/>
        </p:nvSpPr>
        <p:spPr>
          <a:xfrm>
            <a:off x="2732143" y="1025682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Poisson Spike Gen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58BADAE-F19C-4D8F-B391-8892E497F886}"/>
              </a:ext>
            </a:extLst>
          </p:cNvPr>
          <p:cNvSpPr/>
          <p:nvPr/>
        </p:nvSpPr>
        <p:spPr>
          <a:xfrm>
            <a:off x="8684142" y="1672013"/>
            <a:ext cx="731520" cy="731520"/>
          </a:xfrm>
          <a:prstGeom prst="cube">
            <a:avLst>
              <a:gd name="adj" fmla="val 68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165201-7300-4988-9DC9-9F3978DA311D}"/>
                  </a:ext>
                </a:extLst>
              </p:cNvPr>
              <p:cNvSpPr txBox="1"/>
              <p:nvPr/>
            </p:nvSpPr>
            <p:spPr>
              <a:xfrm>
                <a:off x="8418966" y="1025682"/>
                <a:ext cx="1261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𝐶𝑢𝑚𝑢𝑙𝑎𝑡𝑖𝑣𝑒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165201-7300-4988-9DC9-9F3978DA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66" y="1025682"/>
                <a:ext cx="1261872" cy="646331"/>
              </a:xfrm>
              <a:prstGeom prst="rect">
                <a:avLst/>
              </a:prstGeom>
              <a:blipFill>
                <a:blip r:embed="rId3"/>
                <a:stretch>
                  <a:fillRect l="-6280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05C45-8801-4CBB-8508-DCE8C513073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755648" y="2037771"/>
            <a:ext cx="500634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4FE268-7BA6-40AB-B282-247F55A2544C}"/>
              </a:ext>
            </a:extLst>
          </p:cNvPr>
          <p:cNvCxnSpPr>
            <a:cxnSpLocks/>
            <a:stCxn id="9" idx="3"/>
            <a:endCxn id="11" idx="4"/>
          </p:cNvCxnSpPr>
          <p:nvPr/>
        </p:nvCxnSpPr>
        <p:spPr>
          <a:xfrm>
            <a:off x="2442037" y="2037771"/>
            <a:ext cx="59643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D9BE0-DA74-4444-A929-EDFE5A73D441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687691" y="2037772"/>
            <a:ext cx="710573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E7019-7D0D-403B-99E3-521997638B7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73568" y="2037772"/>
            <a:ext cx="617982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A9503A-CAA3-42A9-ACFB-0CC4C51661BE}"/>
              </a:ext>
            </a:extLst>
          </p:cNvPr>
          <p:cNvSpPr txBox="1"/>
          <p:nvPr/>
        </p:nvSpPr>
        <p:spPr>
          <a:xfrm>
            <a:off x="5148433" y="664601"/>
            <a:ext cx="189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Current SNNs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286BE-C3E0-472E-A9CF-B1FC7A0324F6}"/>
              </a:ext>
            </a:extLst>
          </p:cNvPr>
          <p:cNvSpPr/>
          <p:nvPr/>
        </p:nvSpPr>
        <p:spPr>
          <a:xfrm>
            <a:off x="10079940" y="1672008"/>
            <a:ext cx="10300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934DA-3CE1-4477-988B-8937E7E9930D}"/>
              </a:ext>
            </a:extLst>
          </p:cNvPr>
          <p:cNvCxnSpPr>
            <a:cxnSpLocks/>
          </p:cNvCxnSpPr>
          <p:nvPr/>
        </p:nvCxnSpPr>
        <p:spPr>
          <a:xfrm flipV="1">
            <a:off x="9461958" y="2037768"/>
            <a:ext cx="617982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C89D6-AE57-4F87-8021-211160A2CF1D}"/>
              </a:ext>
            </a:extLst>
          </p:cNvPr>
          <p:cNvSpPr/>
          <p:nvPr/>
        </p:nvSpPr>
        <p:spPr>
          <a:xfrm>
            <a:off x="5367528" y="4673924"/>
            <a:ext cx="271576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Feedforward SNN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7371487-605E-4C2D-9EBF-83FD2B1F1F91}"/>
              </a:ext>
            </a:extLst>
          </p:cNvPr>
          <p:cNvSpPr/>
          <p:nvPr/>
        </p:nvSpPr>
        <p:spPr>
          <a:xfrm>
            <a:off x="8793870" y="4673923"/>
            <a:ext cx="731520" cy="731520"/>
          </a:xfrm>
          <a:prstGeom prst="cube">
            <a:avLst>
              <a:gd name="adj" fmla="val 68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138733-9CA5-47A5-AD80-8476E9FF12FB}"/>
                  </a:ext>
                </a:extLst>
              </p:cNvPr>
              <p:cNvSpPr txBox="1"/>
              <p:nvPr/>
            </p:nvSpPr>
            <p:spPr>
              <a:xfrm>
                <a:off x="7997013" y="4157263"/>
                <a:ext cx="2325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138733-9CA5-47A5-AD80-8476E9FF1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13" y="4157263"/>
                <a:ext cx="23252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06BCCC-B765-46DF-8B89-D067823F44C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083296" y="5039680"/>
            <a:ext cx="710573" cy="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DA3B580-BDC8-4FB5-A47D-DBD5792D0BE1}"/>
              </a:ext>
            </a:extLst>
          </p:cNvPr>
          <p:cNvSpPr/>
          <p:nvPr/>
        </p:nvSpPr>
        <p:spPr>
          <a:xfrm>
            <a:off x="5367528" y="5908361"/>
            <a:ext cx="271576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SNN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7FC40A-9177-4FC7-AFD9-E5AD84EA5D16}"/>
              </a:ext>
            </a:extLst>
          </p:cNvPr>
          <p:cNvCxnSpPr>
            <a:cxnSpLocks/>
            <a:stCxn id="28" idx="2"/>
            <a:endCxn id="34" idx="3"/>
          </p:cNvCxnSpPr>
          <p:nvPr/>
        </p:nvCxnSpPr>
        <p:spPr>
          <a:xfrm rot="10800000" flipV="1">
            <a:off x="8083296" y="5290733"/>
            <a:ext cx="710574" cy="9833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03EA36-F334-48E2-AC3E-3BF536B87E80}"/>
              </a:ext>
            </a:extLst>
          </p:cNvPr>
          <p:cNvCxnSpPr>
            <a:cxnSpLocks/>
          </p:cNvCxnSpPr>
          <p:nvPr/>
        </p:nvCxnSpPr>
        <p:spPr>
          <a:xfrm flipH="1">
            <a:off x="1865376" y="6274120"/>
            <a:ext cx="12344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FCA9E-6ACB-4260-A4E6-7EFF8D596948}"/>
                  </a:ext>
                </a:extLst>
              </p:cNvPr>
              <p:cNvSpPr txBox="1"/>
              <p:nvPr/>
            </p:nvSpPr>
            <p:spPr>
              <a:xfrm>
                <a:off x="1453133" y="6135621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FCA9E-6ACB-4260-A4E6-7EFF8D59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33" y="6135621"/>
                <a:ext cx="275845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986D7E-66A5-4EA7-BE98-B2BF2D6A39BE}"/>
                  </a:ext>
                </a:extLst>
              </p:cNvPr>
              <p:cNvSpPr txBox="1"/>
              <p:nvPr/>
            </p:nvSpPr>
            <p:spPr>
              <a:xfrm>
                <a:off x="3001950" y="2688991"/>
                <a:ext cx="295882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𝑠𝑝𝑖𝑘𝑒𝑠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986D7E-66A5-4EA7-BE98-B2BF2D6A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950" y="2688991"/>
                <a:ext cx="2958823" cy="298415"/>
              </a:xfrm>
              <a:prstGeom prst="rect">
                <a:avLst/>
              </a:prstGeom>
              <a:blipFill>
                <a:blip r:embed="rId6"/>
                <a:stretch>
                  <a:fillRect l="-2263" r="-123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D71BF2-B7C6-4CBF-A50C-749870E3DE42}"/>
                  </a:ext>
                </a:extLst>
              </p:cNvPr>
              <p:cNvSpPr txBox="1"/>
              <p:nvPr/>
            </p:nvSpPr>
            <p:spPr>
              <a:xfrm>
                <a:off x="4398840" y="1899271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D71BF2-B7C6-4CBF-A50C-749870E3D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840" y="1899271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F7F32E-FDAE-4E32-99A2-5DBCFB24730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67419" y="2037774"/>
            <a:ext cx="690381" cy="25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A8CBD9B-8374-45A9-94C5-2750E5381EE9}"/>
              </a:ext>
            </a:extLst>
          </p:cNvPr>
          <p:cNvSpPr txBox="1"/>
          <p:nvPr/>
        </p:nvSpPr>
        <p:spPr>
          <a:xfrm>
            <a:off x="4129885" y="3528695"/>
            <a:ext cx="393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Proposed SNN with Feedback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3EA2251-03B6-404F-A521-0BE41C8CB920}"/>
              </a:ext>
            </a:extLst>
          </p:cNvPr>
          <p:cNvSpPr/>
          <p:nvPr/>
        </p:nvSpPr>
        <p:spPr>
          <a:xfrm>
            <a:off x="3292640" y="5908361"/>
            <a:ext cx="731520" cy="731520"/>
          </a:xfrm>
          <a:prstGeom prst="cube">
            <a:avLst>
              <a:gd name="adj" fmla="val 68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F69138-E7AB-415E-BC89-FB26CD5F1FA0}"/>
                  </a:ext>
                </a:extLst>
              </p:cNvPr>
              <p:cNvSpPr txBox="1"/>
              <p:nvPr/>
            </p:nvSpPr>
            <p:spPr>
              <a:xfrm>
                <a:off x="2561678" y="5533624"/>
                <a:ext cx="2193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𝐵𝑎𝑐𝑘𝑤𝑎𝑟𝑑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F69138-E7AB-415E-BC89-FB26CD5F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78" y="5533624"/>
                <a:ext cx="2193445" cy="369332"/>
              </a:xfrm>
              <a:prstGeom prst="rect">
                <a:avLst/>
              </a:prstGeom>
              <a:blipFill>
                <a:blip r:embed="rId8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E8923F-778D-41D1-B51E-B96B257E263C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129885" y="6274120"/>
            <a:ext cx="1237643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FCB1F38-D229-4933-8C63-FE7B33044707}"/>
              </a:ext>
            </a:extLst>
          </p:cNvPr>
          <p:cNvSpPr/>
          <p:nvPr/>
        </p:nvSpPr>
        <p:spPr>
          <a:xfrm>
            <a:off x="1130808" y="4649909"/>
            <a:ext cx="731520" cy="731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19E89-D7B5-49AB-A52D-1E33A6716458}"/>
                  </a:ext>
                </a:extLst>
              </p:cNvPr>
              <p:cNvSpPr txBox="1"/>
              <p:nvPr/>
            </p:nvSpPr>
            <p:spPr>
              <a:xfrm>
                <a:off x="2362962" y="4877167"/>
                <a:ext cx="1857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419E89-D7B5-49AB-A52D-1E33A671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62" y="4877167"/>
                <a:ext cx="185755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Beveled 57">
            <a:extLst>
              <a:ext uri="{FF2B5EF4-FFF2-40B4-BE49-F238E27FC236}">
                <a16:creationId xmlns:a16="http://schemas.microsoft.com/office/drawing/2014/main" id="{BFA1ABC2-32CA-4ED2-A7D3-0969CAC0FABA}"/>
              </a:ext>
            </a:extLst>
          </p:cNvPr>
          <p:cNvSpPr/>
          <p:nvPr/>
        </p:nvSpPr>
        <p:spPr>
          <a:xfrm>
            <a:off x="3145147" y="4763538"/>
            <a:ext cx="649224" cy="504259"/>
          </a:xfrm>
          <a:prstGeom prst="bevel">
            <a:avLst>
              <a:gd name="adj" fmla="val 21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E3A17C-C732-4F2E-9A69-DBD4EDE1B8BE}"/>
              </a:ext>
            </a:extLst>
          </p:cNvPr>
          <p:cNvSpPr txBox="1"/>
          <p:nvPr/>
        </p:nvSpPr>
        <p:spPr>
          <a:xfrm>
            <a:off x="2838823" y="4003578"/>
            <a:ext cx="126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Poisson Spike Gen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93790B-4FFB-4DD7-90CF-D6C3427531CB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1862328" y="5015667"/>
            <a:ext cx="500634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5A5CAA-4BFF-476E-A20D-97AE37975556}"/>
              </a:ext>
            </a:extLst>
          </p:cNvPr>
          <p:cNvCxnSpPr>
            <a:cxnSpLocks/>
            <a:stCxn id="57" idx="3"/>
            <a:endCxn id="58" idx="4"/>
          </p:cNvCxnSpPr>
          <p:nvPr/>
        </p:nvCxnSpPr>
        <p:spPr>
          <a:xfrm>
            <a:off x="2548717" y="5015667"/>
            <a:ext cx="59643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E0D10A-906F-469C-A994-CCC3DD344772}"/>
              </a:ext>
            </a:extLst>
          </p:cNvPr>
          <p:cNvCxnSpPr>
            <a:cxnSpLocks/>
            <a:stCxn id="58" idx="0"/>
          </p:cNvCxnSpPr>
          <p:nvPr/>
        </p:nvCxnSpPr>
        <p:spPr>
          <a:xfrm>
            <a:off x="3794371" y="5015668"/>
            <a:ext cx="710573" cy="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A25B96-1063-4262-8DE3-32D0331B064C}"/>
                  </a:ext>
                </a:extLst>
              </p:cNvPr>
              <p:cNvSpPr txBox="1"/>
              <p:nvPr/>
            </p:nvSpPr>
            <p:spPr>
              <a:xfrm>
                <a:off x="4505520" y="4877167"/>
                <a:ext cx="165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A25B96-1063-4262-8DE3-32D0331B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20" y="4877167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83F04D-9826-4F42-8261-872E10854DE3}"/>
              </a:ext>
            </a:extLst>
          </p:cNvPr>
          <p:cNvCxnSpPr>
            <a:cxnSpLocks/>
          </p:cNvCxnSpPr>
          <p:nvPr/>
        </p:nvCxnSpPr>
        <p:spPr>
          <a:xfrm flipV="1">
            <a:off x="4674099" y="5015670"/>
            <a:ext cx="690381" cy="255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89195990-043E-4FFF-97A4-DFD7B4686B53}"/>
              </a:ext>
            </a:extLst>
          </p:cNvPr>
          <p:cNvSpPr/>
          <p:nvPr/>
        </p:nvSpPr>
        <p:spPr>
          <a:xfrm>
            <a:off x="10079940" y="4003578"/>
            <a:ext cx="517956" cy="272640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537C4D-753E-4908-AE84-D847130DBB1D}"/>
              </a:ext>
            </a:extLst>
          </p:cNvPr>
          <p:cNvSpPr txBox="1"/>
          <p:nvPr/>
        </p:nvSpPr>
        <p:spPr>
          <a:xfrm>
            <a:off x="10755892" y="5058263"/>
            <a:ext cx="138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 total of T timesteps</a:t>
            </a:r>
          </a:p>
        </p:txBody>
      </p:sp>
    </p:spTree>
    <p:extLst>
      <p:ext uri="{BB962C8B-B14F-4D97-AF65-F5344CB8AC3E}">
        <p14:creationId xmlns:p14="http://schemas.microsoft.com/office/powerpoint/2010/main" val="336939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3ED9-F7B7-451C-91CF-42740671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1325563"/>
          </a:xfrm>
        </p:spPr>
        <p:txBody>
          <a:bodyPr/>
          <a:lstStyle/>
          <a:p>
            <a:r>
              <a:rPr lang="en-US" dirty="0"/>
              <a:t>Target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388D-3B0F-43AC-9816-7B4A174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To increase activation sparsity:</a:t>
            </a:r>
            <a:endParaRPr lang="en-US" sz="2000" dirty="0"/>
          </a:p>
          <a:p>
            <a:pPr lvl="1"/>
            <a:r>
              <a:rPr lang="en-US" sz="2000" dirty="0"/>
              <a:t>Can be achieved by “blocking” input neurons that are predicted within some epsilon ε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 adaptively determine required timesteps T per input sample:</a:t>
            </a:r>
          </a:p>
          <a:p>
            <a:pPr lvl="1"/>
            <a:r>
              <a:rPr lang="en-US" sz="2000" dirty="0"/>
              <a:t>Can be achieved by early stopping inference on samples for which all input neurons are predicted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Implicit attention through contrast:</a:t>
            </a:r>
          </a:p>
          <a:p>
            <a:pPr lvl="1"/>
            <a:r>
              <a:rPr lang="en-US" sz="2000" dirty="0"/>
              <a:t>If (1) works, then after each timestep renormalize the input after “blocking” predicted neurons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64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3ED9-F7B7-451C-91CF-42740671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7"/>
            <a:ext cx="10515600" cy="1325563"/>
          </a:xfrm>
        </p:spPr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388D-3B0F-43AC-9816-7B4A174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608"/>
            <a:ext cx="10515600" cy="50749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Train baseline feedforward only networks: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Train FF ANN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Train FF SNN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the model with feedback path for ANN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 ANN with feedback: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Single timestep or multistep? -&gt; single timestep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How good the reconstruction is? -&gt; good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the model with feedback path for SNN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 SNN with feedback: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Define training loss? -&gt; standard ff training for </a:t>
            </a:r>
            <a:r>
              <a:rPr lang="en-US" sz="1800" dirty="0" err="1"/>
              <a:t>cls</a:t>
            </a:r>
            <a:r>
              <a:rPr lang="en-US" sz="1800" dirty="0"/>
              <a:t> + reconstruction (</a:t>
            </a:r>
            <a:r>
              <a:rPr lang="en-US" sz="1800" dirty="0" err="1"/>
              <a:t>mse</a:t>
            </a:r>
            <a:r>
              <a:rPr lang="en-US" sz="1800" dirty="0"/>
              <a:t>) loss based on cumulative fb features </a:t>
            </a:r>
            <a:r>
              <a:rPr lang="en-US" sz="1800" b="1" dirty="0"/>
              <a:t>at the last timestep only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What should be the </a:t>
            </a:r>
            <a:r>
              <a:rPr lang="en-US" sz="1800" dirty="0" err="1"/>
              <a:t>trade_off</a:t>
            </a:r>
            <a:r>
              <a:rPr lang="en-US" sz="1800" dirty="0"/>
              <a:t> between </a:t>
            </a:r>
            <a:r>
              <a:rPr lang="en-US" sz="1800" dirty="0" err="1"/>
              <a:t>cls</a:t>
            </a:r>
            <a:r>
              <a:rPr lang="en-US" sz="1800" dirty="0"/>
              <a:t> and reconstruction loss?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Post hoc analysis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Qualitative assessment of predictions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800" dirty="0"/>
              <a:t>Can predictions be used to achieve target objectives?</a:t>
            </a:r>
          </a:p>
        </p:txBody>
      </p:sp>
    </p:spTree>
    <p:extLst>
      <p:ext uri="{BB962C8B-B14F-4D97-AF65-F5344CB8AC3E}">
        <p14:creationId xmlns:p14="http://schemas.microsoft.com/office/powerpoint/2010/main" val="21689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3148F-A6DE-4E67-8C0A-BE0ACACF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7" y="1205215"/>
            <a:ext cx="9928485" cy="4447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C22CA8-7132-495D-8338-AAA8E9FB4A9A}"/>
              </a:ext>
            </a:extLst>
          </p:cNvPr>
          <p:cNvSpPr txBox="1"/>
          <p:nvPr/>
        </p:nvSpPr>
        <p:spPr>
          <a:xfrm>
            <a:off x="4470367" y="882049"/>
            <a:ext cx="32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Predictions produced by feedback path at each timestep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C49CA-C19E-4CA4-A660-F852871B7D39}"/>
              </a:ext>
            </a:extLst>
          </p:cNvPr>
          <p:cNvSpPr txBox="1"/>
          <p:nvPr/>
        </p:nvSpPr>
        <p:spPr>
          <a:xfrm>
            <a:off x="3325366" y="5587133"/>
            <a:ext cx="554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neurons “blocked” by predictions, </a:t>
            </a:r>
          </a:p>
          <a:p>
            <a:pPr algn="ctr"/>
            <a:r>
              <a:rPr lang="en-US" dirty="0"/>
              <a:t>if prediction is within </a:t>
            </a:r>
            <a:r>
              <a:rPr lang="el-GR" dirty="0"/>
              <a:t>ε</a:t>
            </a:r>
            <a:r>
              <a:rPr lang="en-US" dirty="0"/>
              <a:t>=0.1 bound of actual input value </a:t>
            </a:r>
          </a:p>
          <a:p>
            <a:pPr algn="ctr"/>
            <a:r>
              <a:rPr lang="en-US" dirty="0"/>
              <a:t>at each timestep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436707-A4A5-49A1-9198-9F11B057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6748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126F34-9D97-49CA-9578-0704D87F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1" y="0"/>
            <a:ext cx="1184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1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F7D0D-11BF-4320-BBA0-F108A562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3" y="0"/>
            <a:ext cx="11954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396</Words>
  <Application>Microsoft Office PowerPoint</Application>
  <PresentationFormat>Widescreen</PresentationFormat>
  <Paragraphs>96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Spiking Neural Networks with Predictive Feedback</vt:lpstr>
      <vt:lpstr>Introduction</vt:lpstr>
      <vt:lpstr>Idea</vt:lpstr>
      <vt:lpstr>Idea</vt:lpstr>
      <vt:lpstr>Target objectives</vt:lpstr>
      <vt:lpstr>Procedure</vt:lpstr>
      <vt:lpstr>Results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Activations Predictive Input Encoding Neural Networks (SAPIENNs)</dc:title>
  <dc:creator>Timur Ibrayev</dc:creator>
  <cp:lastModifiedBy>Timur Ibrayev</cp:lastModifiedBy>
  <cp:revision>29</cp:revision>
  <dcterms:created xsi:type="dcterms:W3CDTF">2021-04-08T18:40:21Z</dcterms:created>
  <dcterms:modified xsi:type="dcterms:W3CDTF">2021-04-26T05:43:59Z</dcterms:modified>
</cp:coreProperties>
</file>