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1c1a6f77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1c1a6f77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1c1a6f77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1c1a6f77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1c1a6f77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1c1a6f77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0df67558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0df67558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1c1a6f77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1c1a6f77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PyGame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“Doodle Jump”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3554500"/>
            <a:ext cx="4436400" cy="1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ученики Яндекс Лицея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Капралов Тимур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Хайруллин Азат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575300" cy="15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59000"/>
            <a:ext cx="77379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Цель: Создать игру с помощью библиотеки PyGame: “Doodle Jump”.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Задачи: 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Изучить работу с библиотекой  PyGame.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Создать игру “</a:t>
            </a:r>
            <a:r>
              <a:rPr lang="ru" sz="1500"/>
              <a:t>“Doodle Jump”.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Стартовое окно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525" y="268800"/>
            <a:ext cx="3142575" cy="46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7775" y="1422450"/>
            <a:ext cx="2112600" cy="15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Уровень игры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800" y="81650"/>
            <a:ext cx="3256802" cy="483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627" y="78338"/>
            <a:ext cx="327083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141150" y="229150"/>
            <a:ext cx="34788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Конечное окно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875" y="152400"/>
            <a:ext cx="331540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Вывод</a:t>
            </a:r>
            <a:endParaRPr sz="36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000"/>
              <a:t>Мы </a:t>
            </a:r>
            <a:r>
              <a:rPr lang="ru" sz="3000"/>
              <a:t>смогли создать игру </a:t>
            </a:r>
            <a:r>
              <a:rPr lang="ru" sz="3000"/>
              <a:t>“Doodle Jump”</a:t>
            </a:r>
            <a:r>
              <a:rPr lang="ru" sz="3000"/>
              <a:t>с помощью изучения библиотеки </a:t>
            </a:r>
            <a:r>
              <a:rPr lang="ru" sz="3000"/>
              <a:t>PyGame.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