
<file path=[Content_Types].xml><?xml version="1.0" encoding="utf-8"?>
<Types xmlns="http://schemas.openxmlformats.org/package/2006/content-types">
  <Default Extension="ico" ContentType="image/x-ico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700"/>
    <a:srgbClr val="F7C876"/>
    <a:srgbClr val="F79D00"/>
    <a:srgbClr val="64F3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4"/>
    <p:restoredTop sz="94637"/>
  </p:normalViewPr>
  <p:slideViewPr>
    <p:cSldViewPr snapToGrid="0">
      <p:cViewPr varScale="1">
        <p:scale>
          <a:sx n="99" d="100"/>
          <a:sy n="99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D72B-67AE-606A-53C9-FC02A94D1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DA118-1124-9E85-671D-A2442603C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D5BB6-1727-731D-835E-59AEC1DE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F6390-A1F9-251B-F749-23E88962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8B86C-6A24-4942-03ED-FBA47257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1884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4152-47D9-B84F-2568-68DDF0E2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51B1E-FFB0-C7A9-635B-6A4E8899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A6CC-7CC9-7933-C3F6-576D7728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62A8D-6F2A-3D71-9DAC-37708A70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4D823-5C72-77CB-9E24-A634D1FD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86552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073D69-FCCF-54FF-8866-64A4A6F09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A8E5B-5CD0-7566-0B52-77CF67EB0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7D074-CE12-B343-7E1C-15740CE9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E7FF9-5B70-8B94-ECEA-6849EB3C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35370-6FDF-CBA2-3A7A-B4AC67FC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7562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8E70-9DE8-3BE5-EF1C-522C2068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2DEC1-DD3E-07E6-6DDC-1B9BDC809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14EC7-887E-CE09-F078-B5612DBE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88FB9-8204-2515-C74B-59915B3C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15280-9028-9348-8BC8-427234B4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52453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0109-CA86-422F-7D78-C94605D8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95DA3-E986-CA65-26FF-CBCBFCE08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3E476-5514-7CEA-49BC-1F982092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A6EE6-6EAF-66A5-96C0-B44CB71F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0201F-BA22-539B-1F98-49BD6354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51557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BE9E-9D68-6F9C-F421-292EF056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45D62-C314-17AB-7134-4F153882A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32BB7-79D7-DC5B-59F3-2C8D3A73E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3B493-4D16-8F97-AE5D-F60B12D2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B0EA8-3134-AD2B-51C2-80F082C7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A9504-7078-838B-6518-A2C2F9EC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34746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5969-F7C7-51BA-5443-FFE542E2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9379F-43ED-4C8F-5022-3A2F00233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6816C-54EA-355D-B9F3-674B80F1B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D64FC-A6DF-B3A0-F403-DC8B038F4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5B9CD-704B-7CA8-6123-EAC9C4DBB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36F82-E0F9-C5A5-D46F-772CA5FB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1B1A7-AC11-0413-A0F5-431BFDF9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0FA8A5-059E-D8ED-04FD-69E92D2B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57969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FDD4-9921-74E1-A6FF-0F891A28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FE08E-B4BC-4E76-7191-7DD61032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A1DDE-7555-435D-6DA9-5D78C567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14D71-F632-7343-9B06-3BE493E7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2665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3A910-A751-D9BB-B049-A00004DA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7F28D-540B-E50D-D931-86D5758F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69048-8E1B-B120-814D-FAB574C9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28487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1750-C359-B380-8B97-E632BB73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EC52-BD72-00D6-342D-E71712A8A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7BECD-7850-B256-E5E1-B52B9BFC1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76F02-2A1D-4E6F-2237-DC6AD7948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DEAAE-4A63-5848-761E-0C82DCC0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9CE30-7B63-C5DE-0C5F-6D2A5D8B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82151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0134-BB70-7963-5726-C4D013B2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6C4FAE-15C5-2B2C-FDCD-63A725660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689A6-39D5-6C60-027A-A4C7AE395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CE25F-5ACA-C00D-697D-CB8A6495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0CAFB-C200-F9E1-A877-AB292053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06292-4C11-9668-6193-33F05E35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95623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1A1A3-C61C-C313-A5FA-07AF34FB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BFFFD-7981-DE71-D5B3-8A6F24CEC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AE45-E1BE-73EA-0395-F17F1D83A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C5BDF-0714-6F49-80BF-C6A476665920}" type="datetimeFigureOut">
              <a:rPr lang="en-SK" smtClean="0"/>
              <a:t>08/09/2022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0109D-2B47-5AB6-634D-2A391F1DB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9FD67-3487-45DB-A9C2-7BB840BD2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372EB-FC0C-C046-B561-CD9A72F14622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25524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9D00"/>
            </a:gs>
            <a:gs pos="100000">
              <a:srgbClr val="64F38C"/>
            </a:gs>
          </a:gsLst>
          <a:lin ang="7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930A9F1-D659-4396-F47F-BEBB6738E021}"/>
              </a:ext>
            </a:extLst>
          </p:cNvPr>
          <p:cNvSpPr/>
          <p:nvPr/>
        </p:nvSpPr>
        <p:spPr>
          <a:xfrm>
            <a:off x="3145920" y="1094704"/>
            <a:ext cx="6333288" cy="4668592"/>
          </a:xfrm>
          <a:prstGeom prst="roundRect">
            <a:avLst>
              <a:gd name="adj" fmla="val 8823"/>
            </a:avLst>
          </a:prstGeom>
          <a:gradFill>
            <a:gsLst>
              <a:gs pos="100000">
                <a:srgbClr val="F79D00"/>
              </a:gs>
              <a:gs pos="0">
                <a:srgbClr val="64F38C"/>
              </a:gs>
            </a:gsLst>
            <a:lin ang="7500000" scaled="0"/>
          </a:gradFill>
          <a:ln>
            <a:noFill/>
          </a:ln>
          <a:effectLst>
            <a:outerShdw blurRad="1270000" sx="106000" sy="106000" algn="ctr" rotWithShape="0">
              <a:prstClr val="black">
                <a:alpha val="31855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endParaRPr lang="sk-SK" sz="3200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EF45E78-90D2-AACF-A80A-352DA2C30ED7}"/>
              </a:ext>
            </a:extLst>
          </p:cNvPr>
          <p:cNvSpPr/>
          <p:nvPr/>
        </p:nvSpPr>
        <p:spPr>
          <a:xfrm>
            <a:off x="3686724" y="2188213"/>
            <a:ext cx="4818552" cy="576000"/>
          </a:xfrm>
          <a:prstGeom prst="roundRect">
            <a:avLst>
              <a:gd name="adj" fmla="val 50000"/>
            </a:avLst>
          </a:prstGeom>
          <a:solidFill>
            <a:schemeClr val="bg1">
              <a:alpha val="27479"/>
            </a:schemeClr>
          </a:solidFill>
          <a:ln>
            <a:noFill/>
          </a:ln>
          <a:effectLst>
            <a:outerShdw blurRad="166062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sk-SK" sz="200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e-mail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909667B-0CA9-272B-9C83-4D800C92FD38}"/>
              </a:ext>
            </a:extLst>
          </p:cNvPr>
          <p:cNvSpPr/>
          <p:nvPr/>
        </p:nvSpPr>
        <p:spPr>
          <a:xfrm>
            <a:off x="3686724" y="2915465"/>
            <a:ext cx="4818552" cy="576000"/>
          </a:xfrm>
          <a:prstGeom prst="roundRect">
            <a:avLst>
              <a:gd name="adj" fmla="val 50000"/>
            </a:avLst>
          </a:prstGeom>
          <a:solidFill>
            <a:schemeClr val="bg1">
              <a:alpha val="27479"/>
            </a:schemeClr>
          </a:solidFill>
          <a:ln>
            <a:noFill/>
          </a:ln>
          <a:effectLst>
            <a:outerShdw blurRad="166062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sk-SK" sz="200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heslo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E659C6A-2AFA-2AFC-FE61-E4F84FB3F3C1}"/>
              </a:ext>
            </a:extLst>
          </p:cNvPr>
          <p:cNvSpPr/>
          <p:nvPr/>
        </p:nvSpPr>
        <p:spPr>
          <a:xfrm>
            <a:off x="3686724" y="3882922"/>
            <a:ext cx="2301952" cy="576000"/>
          </a:xfrm>
          <a:prstGeom prst="roundRect">
            <a:avLst>
              <a:gd name="adj" fmla="val 50000"/>
            </a:avLst>
          </a:prstGeom>
          <a:noFill/>
          <a:ln w="31750">
            <a:gradFill flip="none" rotWithShape="1">
              <a:gsLst>
                <a:gs pos="0">
                  <a:srgbClr val="F79D00"/>
                </a:gs>
                <a:gs pos="100000">
                  <a:srgbClr val="F7C876"/>
                </a:gs>
              </a:gsLst>
              <a:lin ang="5400000" scaled="1"/>
              <a:tileRect/>
            </a:gradFill>
          </a:ln>
          <a:effectLst>
            <a:outerShdw blurRad="381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k-SK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Zabudol som heslo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464CE0A-A61C-075C-8C85-1D6D41D0A4DE}"/>
              </a:ext>
            </a:extLst>
          </p:cNvPr>
          <p:cNvSpPr/>
          <p:nvPr/>
        </p:nvSpPr>
        <p:spPr>
          <a:xfrm>
            <a:off x="3686723" y="4634706"/>
            <a:ext cx="4818554" cy="74059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79D00"/>
              </a:gs>
              <a:gs pos="100000">
                <a:srgbClr val="F7C876"/>
              </a:gs>
            </a:gsLst>
            <a:lin ang="5400000" scaled="1"/>
            <a:tileRect/>
          </a:gradFill>
          <a:ln w="31750">
            <a:noFill/>
          </a:ln>
          <a:effectLst>
            <a:outerShdw blurRad="393700" dist="122257" dir="5400000" algn="t" rotWithShape="0">
              <a:prstClr val="black">
                <a:alpha val="24762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Baskerville SemiBold" panose="02020502070401020303" pitchFamily="18" charset="0"/>
                <a:ea typeface="Baskerville SemiBold" panose="02020502070401020303" pitchFamily="18" charset="0"/>
                <a:cs typeface="Times New Roman" panose="02020603050405020304" pitchFamily="18" charset="0"/>
              </a:rPr>
              <a:t>Prihlásiť sa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FB63C05-A3FA-AAD2-1C82-C1659F2CAEF5}"/>
              </a:ext>
            </a:extLst>
          </p:cNvPr>
          <p:cNvSpPr/>
          <p:nvPr/>
        </p:nvSpPr>
        <p:spPr>
          <a:xfrm>
            <a:off x="6203327" y="3881697"/>
            <a:ext cx="2301952" cy="576000"/>
          </a:xfrm>
          <a:prstGeom prst="roundRect">
            <a:avLst>
              <a:gd name="adj" fmla="val 50000"/>
            </a:avLst>
          </a:prstGeom>
          <a:noFill/>
          <a:ln w="31750">
            <a:gradFill flip="none" rotWithShape="1">
              <a:gsLst>
                <a:gs pos="0">
                  <a:srgbClr val="F79D00"/>
                </a:gs>
                <a:gs pos="100000">
                  <a:srgbClr val="F7C876"/>
                </a:gs>
              </a:gsLst>
              <a:lin ang="5400000" scaled="1"/>
              <a:tileRect/>
            </a:gradFill>
          </a:ln>
          <a:effectLst>
            <a:outerShdw blurRad="381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Ešte nemám účet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6F9D175A-8F79-035E-44FD-4F380B29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20" y="192110"/>
            <a:ext cx="740597" cy="7405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E3FBB9-E5EE-D298-BB34-23414005A5EA}"/>
              </a:ext>
            </a:extLst>
          </p:cNvPr>
          <p:cNvSpPr txBox="1"/>
          <p:nvPr/>
        </p:nvSpPr>
        <p:spPr>
          <a:xfrm>
            <a:off x="3866275" y="1346153"/>
            <a:ext cx="445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solidFill>
                  <a:srgbClr val="1C4700"/>
                </a:solidFill>
                <a:latin typeface="Baskerville SemiBold" panose="02020502070401020303" pitchFamily="18" charset="0"/>
                <a:ea typeface="Baskerville SemiBold" panose="02020502070401020303" pitchFamily="18" charset="0"/>
                <a:cs typeface="BIG CASLON MEDIUM" panose="02000603090000020003" pitchFamily="2" charset="-79"/>
              </a:rPr>
              <a:t>Prihláste sa</a:t>
            </a:r>
          </a:p>
        </p:txBody>
      </p:sp>
    </p:spTree>
    <p:extLst>
      <p:ext uri="{BB962C8B-B14F-4D97-AF65-F5344CB8AC3E}">
        <p14:creationId xmlns:p14="http://schemas.microsoft.com/office/powerpoint/2010/main" val="87508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9D00"/>
            </a:gs>
            <a:gs pos="100000">
              <a:srgbClr val="64F38C"/>
            </a:gs>
          </a:gsLst>
          <a:lin ang="7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930A9F1-D659-4396-F47F-BEBB6738E021}"/>
              </a:ext>
            </a:extLst>
          </p:cNvPr>
          <p:cNvSpPr/>
          <p:nvPr/>
        </p:nvSpPr>
        <p:spPr>
          <a:xfrm>
            <a:off x="2785312" y="297869"/>
            <a:ext cx="6333288" cy="6298874"/>
          </a:xfrm>
          <a:prstGeom prst="roundRect">
            <a:avLst>
              <a:gd name="adj" fmla="val 8823"/>
            </a:avLst>
          </a:prstGeom>
          <a:gradFill>
            <a:gsLst>
              <a:gs pos="100000">
                <a:srgbClr val="F79D00"/>
              </a:gs>
              <a:gs pos="0">
                <a:srgbClr val="64F38C"/>
              </a:gs>
            </a:gsLst>
            <a:lin ang="7500000" scaled="0"/>
          </a:gradFill>
          <a:ln>
            <a:noFill/>
          </a:ln>
          <a:effectLst>
            <a:outerShdw blurRad="1270000" sx="106000" sy="106000" algn="ctr" rotWithShape="0">
              <a:prstClr val="black">
                <a:alpha val="31855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algn="ctr"/>
            <a:endParaRPr lang="sk-SK" sz="320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EF45E78-90D2-AACF-A80A-352DA2C30ED7}"/>
              </a:ext>
            </a:extLst>
          </p:cNvPr>
          <p:cNvSpPr/>
          <p:nvPr/>
        </p:nvSpPr>
        <p:spPr>
          <a:xfrm>
            <a:off x="3686724" y="1391378"/>
            <a:ext cx="2301952" cy="576000"/>
          </a:xfrm>
          <a:prstGeom prst="roundRect">
            <a:avLst>
              <a:gd name="adj" fmla="val 50000"/>
            </a:avLst>
          </a:prstGeom>
          <a:solidFill>
            <a:schemeClr val="bg1">
              <a:alpha val="27479"/>
            </a:schemeClr>
          </a:solidFill>
          <a:ln>
            <a:noFill/>
          </a:ln>
          <a:effectLst>
            <a:outerShdw blurRad="166062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sk-SK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Meno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909667B-0CA9-272B-9C83-4D800C92FD38}"/>
              </a:ext>
            </a:extLst>
          </p:cNvPr>
          <p:cNvSpPr/>
          <p:nvPr/>
        </p:nvSpPr>
        <p:spPr>
          <a:xfrm>
            <a:off x="3686724" y="2118630"/>
            <a:ext cx="4818552" cy="576000"/>
          </a:xfrm>
          <a:prstGeom prst="roundRect">
            <a:avLst>
              <a:gd name="adj" fmla="val 50000"/>
            </a:avLst>
          </a:prstGeom>
          <a:solidFill>
            <a:schemeClr val="bg1">
              <a:alpha val="27479"/>
            </a:schemeClr>
          </a:solidFill>
          <a:ln>
            <a:noFill/>
          </a:ln>
          <a:effectLst>
            <a:outerShdw blurRad="166062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sk-SK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e-mail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464CE0A-A61C-075C-8C85-1D6D41D0A4DE}"/>
              </a:ext>
            </a:extLst>
          </p:cNvPr>
          <p:cNvSpPr/>
          <p:nvPr/>
        </p:nvSpPr>
        <p:spPr>
          <a:xfrm>
            <a:off x="3686722" y="5555480"/>
            <a:ext cx="4818554" cy="74059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79D00"/>
              </a:gs>
              <a:gs pos="100000">
                <a:srgbClr val="F7C876"/>
              </a:gs>
            </a:gsLst>
            <a:lin ang="5400000" scaled="1"/>
            <a:tileRect/>
          </a:gradFill>
          <a:ln w="31750">
            <a:noFill/>
          </a:ln>
          <a:effectLst>
            <a:outerShdw blurRad="393700" dist="122257" dir="5400000" algn="t" rotWithShape="0">
              <a:prstClr val="black">
                <a:alpha val="24762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Baskerville SemiBold" panose="02020502070401020303" pitchFamily="18" charset="0"/>
                <a:ea typeface="Baskerville SemiBold" panose="02020502070401020303" pitchFamily="18" charset="0"/>
                <a:cs typeface="Times New Roman" panose="02020603050405020304" pitchFamily="18" charset="0"/>
              </a:rPr>
              <a:t>Zaregistrovať sa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6F9D175A-8F79-035E-44FD-4F380B29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20" y="192110"/>
            <a:ext cx="740597" cy="7405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E3FBB9-E5EE-D298-BB34-23414005A5EA}"/>
              </a:ext>
            </a:extLst>
          </p:cNvPr>
          <p:cNvSpPr txBox="1"/>
          <p:nvPr/>
        </p:nvSpPr>
        <p:spPr>
          <a:xfrm>
            <a:off x="3866275" y="549318"/>
            <a:ext cx="445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600" b="1" dirty="0">
                <a:latin typeface="Baskerville SemiBold" panose="02020502070401020303" pitchFamily="18" charset="0"/>
                <a:ea typeface="Baskerville SemiBold" panose="02020502070401020303" pitchFamily="18" charset="0"/>
              </a:rPr>
              <a:t>Zaregistrujte sa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A13528E-8F17-1008-2AC4-7B160B9DF482}"/>
              </a:ext>
            </a:extLst>
          </p:cNvPr>
          <p:cNvSpPr/>
          <p:nvPr/>
        </p:nvSpPr>
        <p:spPr>
          <a:xfrm>
            <a:off x="6203324" y="1403366"/>
            <a:ext cx="2301952" cy="576000"/>
          </a:xfrm>
          <a:prstGeom prst="roundRect">
            <a:avLst>
              <a:gd name="adj" fmla="val 50000"/>
            </a:avLst>
          </a:prstGeom>
          <a:solidFill>
            <a:schemeClr val="bg1">
              <a:alpha val="27479"/>
            </a:schemeClr>
          </a:solidFill>
          <a:ln>
            <a:noFill/>
          </a:ln>
          <a:effectLst>
            <a:outerShdw blurRad="166062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sk-SK" sz="2000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Priezvisko</a:t>
            </a:r>
          </a:p>
        </p:txBody>
      </p:sp>
    </p:spTree>
    <p:extLst>
      <p:ext uri="{BB962C8B-B14F-4D97-AF65-F5344CB8AC3E}">
        <p14:creationId xmlns:p14="http://schemas.microsoft.com/office/powerpoint/2010/main" val="151695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4408</TotalTime>
  <Words>19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Baskerville</vt:lpstr>
      <vt:lpstr>Baskerville SemiBold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Timur Kramár</dc:creator>
  <cp:lastModifiedBy>Timur Kramár</cp:lastModifiedBy>
  <cp:revision>5</cp:revision>
  <dcterms:created xsi:type="dcterms:W3CDTF">2022-09-08T06:13:54Z</dcterms:created>
  <dcterms:modified xsi:type="dcterms:W3CDTF">2022-09-11T09:35:30Z</dcterms:modified>
</cp:coreProperties>
</file>