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3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1B9C728-104F-4F26-AF87-B3A6BD9D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210EB-68B0-4266-841F-12ABFEC5A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KNN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CAD6-F63B-4976-B053-D8553ED4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/>
              <a:t>Final project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COSC4345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Timur Musaev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53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DE2D-94DF-436A-A31E-663030A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1A7C-C4F6-4F96-8480-C19BA3BA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Lazy learner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Gather all training and testing data</a:t>
            </a:r>
          </a:p>
          <a:p>
            <a:r>
              <a:rPr lang="en-US" dirty="0"/>
              <a:t>Calculate distance and store it into max-priority heap</a:t>
            </a:r>
          </a:p>
          <a:p>
            <a:r>
              <a:rPr lang="en-US" dirty="0"/>
              <a:t>Get k nearest neighbors</a:t>
            </a:r>
          </a:p>
          <a:p>
            <a:r>
              <a:rPr lang="en-US" dirty="0"/>
              <a:t>Gather information about labels about nearest neighbors</a:t>
            </a:r>
          </a:p>
          <a:p>
            <a:r>
              <a:rPr lang="en-US" dirty="0"/>
              <a:t>Predict</a:t>
            </a:r>
          </a:p>
          <a:p>
            <a:r>
              <a:rPr lang="en-US" dirty="0"/>
              <a:t>Calculate accuracy</a:t>
            </a:r>
          </a:p>
        </p:txBody>
      </p:sp>
    </p:spTree>
    <p:extLst>
      <p:ext uri="{BB962C8B-B14F-4D97-AF65-F5344CB8AC3E}">
        <p14:creationId xmlns:p14="http://schemas.microsoft.com/office/powerpoint/2010/main" val="32325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7DB-BE13-4DF7-8A8E-286CB492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Euclidian distance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AFEF3-A615-4795-ABBC-917F5360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3547763"/>
            <a:ext cx="6032141" cy="139561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7B74CC-3BAC-4104-9509-EB068F0A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192" y="2554932"/>
            <a:ext cx="4514850" cy="533400"/>
          </a:xfrm>
        </p:spPr>
      </p:pic>
    </p:spTree>
    <p:extLst>
      <p:ext uri="{BB962C8B-B14F-4D97-AF65-F5344CB8AC3E}">
        <p14:creationId xmlns:p14="http://schemas.microsoft.com/office/powerpoint/2010/main" val="20484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DDAE-DE02-49E9-B13D-42DF59F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C3231D3-6D44-4642-AA58-6390C89B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25" y="2216944"/>
            <a:ext cx="6143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3B561-D43D-43FF-8FC8-1E8A8D33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Heap</a:t>
            </a:r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DC1CD-06D6-4F6D-A306-C536AC25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07" y="560976"/>
            <a:ext cx="6891757" cy="39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6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3E0-AFDC-4A4B-AF46-B45C839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8D204-DCEB-4F39-8961-E86C94097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25" y="2135981"/>
            <a:ext cx="6061075" cy="915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34825-B1BB-4CBC-88F3-AA37F341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4" y="3248977"/>
            <a:ext cx="5699126" cy="24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943-09CF-4514-95EC-F18369EC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D06BD-221B-455F-9115-E7302975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63" y="2116931"/>
            <a:ext cx="4591050" cy="923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8DC60-9CBD-404F-8011-152C67C3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67" y="3908586"/>
            <a:ext cx="6474493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B743-077F-4FC5-8B56-87C4250E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2A7A-812B-47E0-8122-BA7C7F1A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K=10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=100 		Accuracy=74%      	time ~2s</a:t>
            </a:r>
          </a:p>
          <a:p>
            <a:r>
              <a:rPr lang="en-US" dirty="0"/>
              <a:t>K=10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 =200		Accuracy=76% 	     	time ~4s</a:t>
            </a:r>
          </a:p>
          <a:p>
            <a:r>
              <a:rPr lang="en-US" dirty="0"/>
              <a:t>K=10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 =400		Accuracy=77.5%	time ~9s</a:t>
            </a:r>
          </a:p>
          <a:p>
            <a:r>
              <a:rPr lang="en-US" dirty="0"/>
              <a:t>K=20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 =200		Accuracy=76.8%	time ~5s</a:t>
            </a:r>
          </a:p>
          <a:p>
            <a:r>
              <a:rPr lang="en-US" dirty="0"/>
              <a:t>K=200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 =10000 	Accuracy=82.4%	time ~20 min</a:t>
            </a:r>
          </a:p>
          <a:p>
            <a:r>
              <a:rPr lang="en-US" dirty="0"/>
              <a:t>K=1000 </a:t>
            </a:r>
            <a:r>
              <a:rPr lang="en-US" dirty="0" err="1"/>
              <a:t>Ntst</a:t>
            </a:r>
            <a:r>
              <a:rPr lang="en-US" dirty="0"/>
              <a:t>=</a:t>
            </a:r>
            <a:r>
              <a:rPr lang="en-US" dirty="0" err="1"/>
              <a:t>NTrn</a:t>
            </a:r>
            <a:r>
              <a:rPr lang="en-US" dirty="0"/>
              <a:t> =15000	Accuracy=~81.3%	time ~35min	</a:t>
            </a:r>
          </a:p>
        </p:txBody>
      </p:sp>
    </p:spTree>
    <p:extLst>
      <p:ext uri="{BB962C8B-B14F-4D97-AF65-F5344CB8AC3E}">
        <p14:creationId xmlns:p14="http://schemas.microsoft.com/office/powerpoint/2010/main" val="347213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B748-218E-481B-8D54-35979A08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862A-885D-44CF-BF1C-6AE86731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0015605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 Next LT Pro</vt:lpstr>
      <vt:lpstr>Avenir Next LT Pro Light</vt:lpstr>
      <vt:lpstr>Calibri</vt:lpstr>
      <vt:lpstr>RetrospectVTI</vt:lpstr>
      <vt:lpstr>KNN algorithm</vt:lpstr>
      <vt:lpstr>KNN</vt:lpstr>
      <vt:lpstr>Euclidian distance</vt:lpstr>
      <vt:lpstr>Heap</vt:lpstr>
      <vt:lpstr>Heap</vt:lpstr>
      <vt:lpstr>Prediction</vt:lpstr>
      <vt:lpstr>Accuracy test</vt:lpstr>
      <vt:lpstr>Results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algorithm</dc:title>
  <dc:creator>timur musaev</dc:creator>
  <cp:lastModifiedBy>timur musaev</cp:lastModifiedBy>
  <cp:revision>8</cp:revision>
  <dcterms:created xsi:type="dcterms:W3CDTF">2021-05-05T20:16:30Z</dcterms:created>
  <dcterms:modified xsi:type="dcterms:W3CDTF">2021-05-13T20:00:11Z</dcterms:modified>
</cp:coreProperties>
</file>