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7" name="Уровень текста 1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Вид под углом снизу на футуристичный многоквартирный дом под облачным небом, чёрно-белое фото"/>
          <p:cNvSpPr/>
          <p:nvPr>
            <p:ph type="pic" idx="21"/>
          </p:nvPr>
        </p:nvSpPr>
        <p:spPr>
          <a:xfrm>
            <a:off x="-120802" y="1270000"/>
            <a:ext cx="16840201" cy="1122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Чёрно-белое фото современного офисного здания снаружи "/>
          <p:cNvSpPr/>
          <p:nvPr>
            <p:ph type="pic" sz="quarter" idx="22"/>
          </p:nvPr>
        </p:nvSpPr>
        <p:spPr>
          <a:xfrm>
            <a:off x="15443200" y="1270000"/>
            <a:ext cx="81026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Чёрно-белое фото решётчатых конструкций современной архитектуры на здании"/>
          <p:cNvSpPr/>
          <p:nvPr>
            <p:ph type="pic" sz="half" idx="23"/>
          </p:nvPr>
        </p:nvSpPr>
        <p:spPr>
          <a:xfrm>
            <a:off x="15811500" y="4876800"/>
            <a:ext cx="7366000" cy="982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Вид под углом снизу на современное здание, чёрно-белое фото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Чёрно-белое фото света и теней на здании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Автор и дата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3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Чёрно-белое фото теней, отбрасываемых на бетонную конструкцию"/>
          <p:cNvSpPr/>
          <p:nvPr>
            <p:ph type="pic" idx="21"/>
          </p:nvPr>
        </p:nvSpPr>
        <p:spPr>
          <a:xfrm>
            <a:off x="9270652" y="1263650"/>
            <a:ext cx="16757661" cy="1118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1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2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Чёрно-белое фото здания со сложной архитектурой крупным планом"/>
          <p:cNvSpPr/>
          <p:nvPr>
            <p:ph type="pic" idx="22"/>
          </p:nvPr>
        </p:nvSpPr>
        <p:spPr>
          <a:xfrm>
            <a:off x="12192000" y="-1341967"/>
            <a:ext cx="10922000" cy="16399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Автор и дат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NGam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NGames</a:t>
            </a:r>
          </a:p>
        </p:txBody>
      </p:sp>
      <p:sp>
        <p:nvSpPr>
          <p:cNvPr id="153" name="Подзаголовок презентации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Концепция сайт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Концепция сайта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Реализация хранения иг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Реализация хранения игр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Как работает поис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Как работает поиск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С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Комментар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Комментарии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BE00FF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