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0C3"/>
    <a:srgbClr val="83A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4CD7B-4601-45A9-AEBD-735B3543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AA262-C27A-407B-B1EA-31B8716C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25051-76CC-4C1F-8555-3402C703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230B1-9701-45BC-A583-60A189B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C4593-BBCF-4CD0-B672-124135C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FF83-4C6C-4CC0-8D6E-B39DA6A1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24C20-4289-41F6-93A4-0F434CFE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3AA9E-FA56-47B2-8A6A-7CE0B36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D99DF-8CA2-46FD-9DF6-E05E30DA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B6F4-9A95-4AA9-A827-591C8AFA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03AEF6-7A57-4C17-A945-E50CA5B42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54AE9C-7EF0-4EDE-A87C-6D323384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1963F-1D5C-43EE-9DBD-046C052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0FA0E-A2C3-4BB7-9E06-EEC43D4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361E-BEC9-4F6B-BE99-F30C39DC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E5B14-50E9-4008-A52E-75E39D0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8E69A-3FC2-4B72-8AAB-E3970B81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53488-CBD7-45F5-A698-05C0D1F7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D0132-4339-40B7-B1C8-17850307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B44C3-D23E-4C2F-867C-A4AD86A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4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20A2-A3FF-4C89-957C-9669E60D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8D8A9-D99A-4DEE-923F-213E7958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30893-3B43-449F-9A66-2301F04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5F1AB-9EC3-4F47-830A-EE9B1248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B64B7-24F8-4BA1-BB93-895922AE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E16A1-C32B-4498-A2AE-33B925EB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5BC9F-5A12-4B5D-A1B9-16BBBB40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0B7335-42E6-4DF7-8161-7E60F6C5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4367B-6BC7-4847-9A1F-0643352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CBF1B-F19A-4E08-ABA4-54CBB5F7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02F5BA-2C9C-4205-AE4A-AB705F71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B8C0-1A87-4FBF-BB6C-D0D624A3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28B-B4DE-49DD-AE09-9EE5A536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768BA-9984-4EAD-8969-C41B5E70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D07D2-4001-498A-8F3F-377C48A7E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DFCE68-6BEE-483E-BED2-6749DCA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0D209C-062D-4D0E-88EA-5448AB79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82E993-2148-454A-B9B8-093B1B3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AFB840-D9E9-405E-B261-2BA0D53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0222B-15B5-4CEC-8614-D312F76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E19823-A76B-4B99-B77C-E2A630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E08B4-B767-41E6-BF9F-D90E1AC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008D6-2A2C-42F8-8FD5-13A9241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31D14-F97A-4437-A36B-EA530ABA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1477DE-6941-4047-A1F8-8B29AD76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D8366F-E733-4060-B47B-C02D4F0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2439D-532C-4861-9FDE-A341BF8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DB719-638E-46BF-B590-CC038E07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C1617-A155-495D-B6D7-3FA42B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D0546D-AAC3-4988-B57F-492B9D54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4BD5EF-6201-479D-999B-C9539A4C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54C39-D786-4B59-A81B-E275C3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4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326D2-17A7-42B6-8AFC-6FEEED9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0AD32-81EA-4A33-8CDA-4BE4C16CA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09FAC-F87D-4475-875F-AF05A49B7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49BF5-F904-435D-8C66-233BBF6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4D182-C8C3-4792-AD4E-1F61663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9067D9-571D-44C5-956F-75CE709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542C0-12C0-4E7A-805B-EF24DF5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0FA70-8010-48F3-B2FA-6A6D4318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8BE02-AF0A-46D2-A395-94A7DE87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454B-3E5F-4306-93F9-168107415D66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1CA28-104D-4390-860F-A527E453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62D8C-4139-461A-8A28-E0C34258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AF019AD-1FEE-49D8-9DC3-E0D23AF1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DEDA6-604F-421E-92DF-18A40278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b="1" dirty="0" err="1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Настолка</a:t>
            </a:r>
            <a:endParaRPr lang="ru-RU" sz="9600" b="1" dirty="0">
              <a:ln>
                <a:solidFill>
                  <a:srgbClr val="6590C3"/>
                </a:solidFill>
              </a:ln>
              <a:gradFill flip="none" rotWithShape="1">
                <a:gsLst>
                  <a:gs pos="0">
                    <a:srgbClr val="83A6CF"/>
                  </a:gs>
                  <a:gs pos="9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atin typeface="Mistral" panose="03090702030407020403" pitchFamily="66" charset="0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B59D35-9F25-4EC8-8A9E-8D7F29F69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3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</a:rPr>
              <a:t>Цель: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Разработать онлайн игру….</a:t>
            </a:r>
          </a:p>
          <a:p>
            <a:pPr marL="0" indent="0">
              <a:buNone/>
            </a:pPr>
            <a:r>
              <a:rPr lang="ru-RU" sz="44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</a:rPr>
              <a:t>Задачи: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Создать заставку и финальное окна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Сделать базу данных с вопросами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Нарисовать спрайты персонажей, элементов игрового поля, кнопок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26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Реализовано: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Большая часть спрайтов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709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Использованные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400" b="1" dirty="0">
              <a:solidFill>
                <a:schemeClr val="accent1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400" b="1" dirty="0">
              <a:solidFill>
                <a:schemeClr val="accent1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AF019AD-1FEE-49D8-9DC3-E0D23AF1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DEDA6-604F-421E-92DF-18A40278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 sz="9600" b="1" dirty="0">
              <a:ln>
                <a:solidFill>
                  <a:srgbClr val="6590C3"/>
                </a:solidFill>
              </a:ln>
              <a:gradFill flip="none" rotWithShape="1">
                <a:gsLst>
                  <a:gs pos="0">
                    <a:srgbClr val="83A6CF"/>
                  </a:gs>
                  <a:gs pos="9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atin typeface="Mistral" panose="030907020304070204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8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Mistral</vt:lpstr>
      <vt:lpstr>Segoe Script</vt:lpstr>
      <vt:lpstr>Тема Office</vt:lpstr>
      <vt:lpstr>Настолка</vt:lpstr>
      <vt:lpstr>Презентация PowerPoint</vt:lpstr>
      <vt:lpstr>Реализовано:</vt:lpstr>
      <vt:lpstr>Использованные технологии: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 Malyshkina</dc:creator>
  <cp:lastModifiedBy>Anna Malyshkina</cp:lastModifiedBy>
  <cp:revision>3</cp:revision>
  <dcterms:created xsi:type="dcterms:W3CDTF">2023-01-13T19:53:03Z</dcterms:created>
  <dcterms:modified xsi:type="dcterms:W3CDTF">2023-01-13T20:38:40Z</dcterms:modified>
</cp:coreProperties>
</file>