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57" r:id="rId1"/>
  </p:sldMasterIdLst>
  <p:sldIdLst>
    <p:sldId id="256" r:id="rId2"/>
    <p:sldId id="261" r:id="rId3"/>
    <p:sldId id="260" r:id="rId4"/>
    <p:sldId id="262" r:id="rId5"/>
    <p:sldId id="263" r:id="rId6"/>
    <p:sldId id="265" r:id="rId7"/>
    <p:sldId id="266" r:id="rId8"/>
    <p:sldId id="257" r:id="rId9"/>
    <p:sldId id="258" r:id="rId10"/>
    <p:sldId id="259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908C3535-8A3A-4AF7-AF0A-F2731A0B5DE4}">
          <p14:sldIdLst>
            <p14:sldId id="256"/>
            <p14:sldId id="261"/>
            <p14:sldId id="260"/>
            <p14:sldId id="262"/>
            <p14:sldId id="263"/>
            <p14:sldId id="265"/>
            <p14:sldId id="266"/>
            <p14:sldId id="257"/>
            <p14:sldId id="258"/>
            <p14:sldId id="259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979"/>
    <a:srgbClr val="FFCCAF"/>
    <a:srgbClr val="C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imur\IdeaProjects\AaDS-general\semester-work-1\bf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imur\IdeaProjects\AaDS-general\semester-work-1\bf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imur\IdeaProjects\AaDS-general\semester-work-1\bf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imur\IdeaProjects\AaDS-general\semester-work-1\bf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imur\IdeaProjects\AaDS-general\semester-work-1\bf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imur\IdeaProjects\AaDS-general\semester-work-1\bf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Деревья</a:t>
            </a:r>
            <a:r>
              <a:rPr lang="en-US"/>
              <a:t> E = V - 1</a:t>
            </a:r>
            <a:r>
              <a:rPr lang="ru-RU"/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trees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trees!$E$2:$E$101</c:f>
              <c:numCache>
                <c:formatCode>General</c:formatCode>
                <c:ptCount val="100"/>
                <c:pt idx="0">
                  <c:v>199</c:v>
                </c:pt>
                <c:pt idx="1">
                  <c:v>399</c:v>
                </c:pt>
                <c:pt idx="2">
                  <c:v>599</c:v>
                </c:pt>
                <c:pt idx="3">
                  <c:v>799</c:v>
                </c:pt>
                <c:pt idx="4">
                  <c:v>999</c:v>
                </c:pt>
                <c:pt idx="5">
                  <c:v>1199</c:v>
                </c:pt>
                <c:pt idx="6">
                  <c:v>1399</c:v>
                </c:pt>
                <c:pt idx="7">
                  <c:v>1599</c:v>
                </c:pt>
                <c:pt idx="8">
                  <c:v>1799</c:v>
                </c:pt>
                <c:pt idx="9">
                  <c:v>1999</c:v>
                </c:pt>
                <c:pt idx="10">
                  <c:v>2199</c:v>
                </c:pt>
                <c:pt idx="11">
                  <c:v>2399</c:v>
                </c:pt>
                <c:pt idx="12">
                  <c:v>2599</c:v>
                </c:pt>
                <c:pt idx="13">
                  <c:v>2799</c:v>
                </c:pt>
                <c:pt idx="14">
                  <c:v>2999</c:v>
                </c:pt>
                <c:pt idx="15">
                  <c:v>3199</c:v>
                </c:pt>
                <c:pt idx="16">
                  <c:v>3399</c:v>
                </c:pt>
                <c:pt idx="17">
                  <c:v>3599</c:v>
                </c:pt>
                <c:pt idx="18">
                  <c:v>3799</c:v>
                </c:pt>
                <c:pt idx="19">
                  <c:v>3999</c:v>
                </c:pt>
                <c:pt idx="20">
                  <c:v>4199</c:v>
                </c:pt>
                <c:pt idx="21">
                  <c:v>4399</c:v>
                </c:pt>
                <c:pt idx="22">
                  <c:v>4599</c:v>
                </c:pt>
                <c:pt idx="23">
                  <c:v>4799</c:v>
                </c:pt>
                <c:pt idx="24">
                  <c:v>4999</c:v>
                </c:pt>
                <c:pt idx="25">
                  <c:v>5199</c:v>
                </c:pt>
                <c:pt idx="26">
                  <c:v>5399</c:v>
                </c:pt>
                <c:pt idx="27">
                  <c:v>5599</c:v>
                </c:pt>
                <c:pt idx="28">
                  <c:v>5799</c:v>
                </c:pt>
                <c:pt idx="29">
                  <c:v>5999</c:v>
                </c:pt>
                <c:pt idx="30">
                  <c:v>6199</c:v>
                </c:pt>
                <c:pt idx="31">
                  <c:v>6399</c:v>
                </c:pt>
                <c:pt idx="32">
                  <c:v>6599</c:v>
                </c:pt>
                <c:pt idx="33">
                  <c:v>6799</c:v>
                </c:pt>
                <c:pt idx="34">
                  <c:v>6999</c:v>
                </c:pt>
                <c:pt idx="35">
                  <c:v>7199</c:v>
                </c:pt>
                <c:pt idx="36">
                  <c:v>7399</c:v>
                </c:pt>
                <c:pt idx="37">
                  <c:v>7599</c:v>
                </c:pt>
                <c:pt idx="38">
                  <c:v>7799</c:v>
                </c:pt>
                <c:pt idx="39">
                  <c:v>7999</c:v>
                </c:pt>
                <c:pt idx="40">
                  <c:v>8199</c:v>
                </c:pt>
                <c:pt idx="41">
                  <c:v>8399</c:v>
                </c:pt>
                <c:pt idx="42">
                  <c:v>8599</c:v>
                </c:pt>
                <c:pt idx="43">
                  <c:v>8799</c:v>
                </c:pt>
                <c:pt idx="44">
                  <c:v>8999</c:v>
                </c:pt>
                <c:pt idx="45">
                  <c:v>9199</c:v>
                </c:pt>
                <c:pt idx="46">
                  <c:v>9399</c:v>
                </c:pt>
                <c:pt idx="47">
                  <c:v>9599</c:v>
                </c:pt>
                <c:pt idx="48">
                  <c:v>9799</c:v>
                </c:pt>
                <c:pt idx="49">
                  <c:v>9999</c:v>
                </c:pt>
                <c:pt idx="50">
                  <c:v>10199</c:v>
                </c:pt>
                <c:pt idx="51">
                  <c:v>10399</c:v>
                </c:pt>
                <c:pt idx="52">
                  <c:v>10599</c:v>
                </c:pt>
                <c:pt idx="53">
                  <c:v>10799</c:v>
                </c:pt>
                <c:pt idx="54">
                  <c:v>10999</c:v>
                </c:pt>
                <c:pt idx="55">
                  <c:v>11199</c:v>
                </c:pt>
                <c:pt idx="56">
                  <c:v>11399</c:v>
                </c:pt>
                <c:pt idx="57">
                  <c:v>11599</c:v>
                </c:pt>
                <c:pt idx="58">
                  <c:v>11799</c:v>
                </c:pt>
                <c:pt idx="59">
                  <c:v>11999</c:v>
                </c:pt>
                <c:pt idx="60">
                  <c:v>12199</c:v>
                </c:pt>
                <c:pt idx="61">
                  <c:v>12399</c:v>
                </c:pt>
                <c:pt idx="62">
                  <c:v>12599</c:v>
                </c:pt>
                <c:pt idx="63">
                  <c:v>12799</c:v>
                </c:pt>
                <c:pt idx="64">
                  <c:v>12999</c:v>
                </c:pt>
                <c:pt idx="65">
                  <c:v>13199</c:v>
                </c:pt>
                <c:pt idx="66">
                  <c:v>13399</c:v>
                </c:pt>
                <c:pt idx="67">
                  <c:v>13599</c:v>
                </c:pt>
                <c:pt idx="68">
                  <c:v>13799</c:v>
                </c:pt>
                <c:pt idx="69">
                  <c:v>13999</c:v>
                </c:pt>
                <c:pt idx="70">
                  <c:v>14199</c:v>
                </c:pt>
                <c:pt idx="71">
                  <c:v>14399</c:v>
                </c:pt>
                <c:pt idx="72">
                  <c:v>14599</c:v>
                </c:pt>
                <c:pt idx="73">
                  <c:v>14799</c:v>
                </c:pt>
                <c:pt idx="74">
                  <c:v>14999</c:v>
                </c:pt>
                <c:pt idx="75">
                  <c:v>15199</c:v>
                </c:pt>
                <c:pt idx="76">
                  <c:v>15399</c:v>
                </c:pt>
                <c:pt idx="77">
                  <c:v>15599</c:v>
                </c:pt>
                <c:pt idx="78">
                  <c:v>15799</c:v>
                </c:pt>
                <c:pt idx="79">
                  <c:v>15999</c:v>
                </c:pt>
                <c:pt idx="80">
                  <c:v>16199</c:v>
                </c:pt>
                <c:pt idx="81">
                  <c:v>16399</c:v>
                </c:pt>
                <c:pt idx="82">
                  <c:v>16599</c:v>
                </c:pt>
                <c:pt idx="83">
                  <c:v>16799</c:v>
                </c:pt>
                <c:pt idx="84">
                  <c:v>16999</c:v>
                </c:pt>
                <c:pt idx="85">
                  <c:v>17199</c:v>
                </c:pt>
                <c:pt idx="86">
                  <c:v>17399</c:v>
                </c:pt>
                <c:pt idx="87">
                  <c:v>17599</c:v>
                </c:pt>
                <c:pt idx="88">
                  <c:v>17799</c:v>
                </c:pt>
                <c:pt idx="89">
                  <c:v>17999</c:v>
                </c:pt>
                <c:pt idx="90">
                  <c:v>18199</c:v>
                </c:pt>
                <c:pt idx="91">
                  <c:v>18399</c:v>
                </c:pt>
                <c:pt idx="92">
                  <c:v>18599</c:v>
                </c:pt>
                <c:pt idx="93">
                  <c:v>18799</c:v>
                </c:pt>
                <c:pt idx="94">
                  <c:v>18999</c:v>
                </c:pt>
                <c:pt idx="95">
                  <c:v>19199</c:v>
                </c:pt>
                <c:pt idx="96">
                  <c:v>19399</c:v>
                </c:pt>
                <c:pt idx="97">
                  <c:v>19599</c:v>
                </c:pt>
                <c:pt idx="98">
                  <c:v>19799</c:v>
                </c:pt>
                <c:pt idx="99">
                  <c:v>19999</c:v>
                </c:pt>
              </c:numCache>
            </c:numRef>
          </c:xVal>
          <c:yVal>
            <c:numRef>
              <c:f>trees!$C$2:$C$101</c:f>
              <c:numCache>
                <c:formatCode>General</c:formatCode>
                <c:ptCount val="100"/>
                <c:pt idx="0">
                  <c:v>0.4829</c:v>
                </c:pt>
                <c:pt idx="1">
                  <c:v>0.38319999999999999</c:v>
                </c:pt>
                <c:pt idx="2">
                  <c:v>0.44109999999999999</c:v>
                </c:pt>
                <c:pt idx="3">
                  <c:v>0.44419999999999998</c:v>
                </c:pt>
                <c:pt idx="4">
                  <c:v>0.49280000000000002</c:v>
                </c:pt>
                <c:pt idx="5">
                  <c:v>0.52459999999999996</c:v>
                </c:pt>
                <c:pt idx="6">
                  <c:v>0.67700000000000005</c:v>
                </c:pt>
                <c:pt idx="7">
                  <c:v>0.83489999999999998</c:v>
                </c:pt>
                <c:pt idx="8">
                  <c:v>0.63300000000000001</c:v>
                </c:pt>
                <c:pt idx="9">
                  <c:v>0.57269999999999999</c:v>
                </c:pt>
                <c:pt idx="10">
                  <c:v>0.60250000000000004</c:v>
                </c:pt>
                <c:pt idx="11">
                  <c:v>0.74680000000000002</c:v>
                </c:pt>
                <c:pt idx="12">
                  <c:v>0.69599999999999995</c:v>
                </c:pt>
                <c:pt idx="13">
                  <c:v>0.70809999999999995</c:v>
                </c:pt>
                <c:pt idx="14">
                  <c:v>0.75149999999999995</c:v>
                </c:pt>
                <c:pt idx="15">
                  <c:v>0.83230000000000004</c:v>
                </c:pt>
                <c:pt idx="16">
                  <c:v>0.86270000000000002</c:v>
                </c:pt>
                <c:pt idx="17">
                  <c:v>0.92630000000000001</c:v>
                </c:pt>
                <c:pt idx="18">
                  <c:v>0.96060000000000001</c:v>
                </c:pt>
                <c:pt idx="19">
                  <c:v>1.0443</c:v>
                </c:pt>
                <c:pt idx="20">
                  <c:v>0.78800000000000003</c:v>
                </c:pt>
                <c:pt idx="21">
                  <c:v>0.51480000000000004</c:v>
                </c:pt>
                <c:pt idx="22">
                  <c:v>0.4612</c:v>
                </c:pt>
                <c:pt idx="23">
                  <c:v>0.36</c:v>
                </c:pt>
                <c:pt idx="24">
                  <c:v>0.39319999999999999</c:v>
                </c:pt>
                <c:pt idx="25">
                  <c:v>0.4032</c:v>
                </c:pt>
                <c:pt idx="26">
                  <c:v>0.38590000000000002</c:v>
                </c:pt>
                <c:pt idx="27">
                  <c:v>0.42730000000000001</c:v>
                </c:pt>
                <c:pt idx="28">
                  <c:v>0.4229</c:v>
                </c:pt>
                <c:pt idx="29">
                  <c:v>0.43680000000000002</c:v>
                </c:pt>
                <c:pt idx="30">
                  <c:v>0.48580000000000001</c:v>
                </c:pt>
                <c:pt idx="31">
                  <c:v>0.51919999999999999</c:v>
                </c:pt>
                <c:pt idx="32">
                  <c:v>0.7218</c:v>
                </c:pt>
                <c:pt idx="33">
                  <c:v>0.56910000000000005</c:v>
                </c:pt>
                <c:pt idx="34">
                  <c:v>3.4188999999999998</c:v>
                </c:pt>
                <c:pt idx="35">
                  <c:v>0.63460000000000005</c:v>
                </c:pt>
                <c:pt idx="36">
                  <c:v>0.57579999999999998</c:v>
                </c:pt>
                <c:pt idx="37">
                  <c:v>0.72330000000000005</c:v>
                </c:pt>
                <c:pt idx="38">
                  <c:v>0.58430000000000004</c:v>
                </c:pt>
                <c:pt idx="39">
                  <c:v>0.98129999999999995</c:v>
                </c:pt>
                <c:pt idx="40">
                  <c:v>0.58069999999999999</c:v>
                </c:pt>
                <c:pt idx="41">
                  <c:v>0.3357</c:v>
                </c:pt>
                <c:pt idx="42">
                  <c:v>0.34739999999999999</c:v>
                </c:pt>
                <c:pt idx="43">
                  <c:v>0.3231</c:v>
                </c:pt>
                <c:pt idx="44">
                  <c:v>0.32740000000000002</c:v>
                </c:pt>
                <c:pt idx="45">
                  <c:v>0.36359999999999998</c:v>
                </c:pt>
                <c:pt idx="46">
                  <c:v>0.33629999999999999</c:v>
                </c:pt>
                <c:pt idx="47">
                  <c:v>0.36230000000000001</c:v>
                </c:pt>
                <c:pt idx="48">
                  <c:v>0.373</c:v>
                </c:pt>
                <c:pt idx="49">
                  <c:v>0.63739999999999997</c:v>
                </c:pt>
                <c:pt idx="50">
                  <c:v>0.58150000000000002</c:v>
                </c:pt>
                <c:pt idx="51">
                  <c:v>0.3654</c:v>
                </c:pt>
                <c:pt idx="52">
                  <c:v>0.74590000000000001</c:v>
                </c:pt>
                <c:pt idx="53">
                  <c:v>0.56200000000000006</c:v>
                </c:pt>
                <c:pt idx="54">
                  <c:v>0.55779999999999996</c:v>
                </c:pt>
                <c:pt idx="55">
                  <c:v>0.60340000000000005</c:v>
                </c:pt>
                <c:pt idx="56">
                  <c:v>0.61509999999999998</c:v>
                </c:pt>
                <c:pt idx="57">
                  <c:v>0.57540000000000002</c:v>
                </c:pt>
                <c:pt idx="58">
                  <c:v>0.58409999999999995</c:v>
                </c:pt>
                <c:pt idx="59">
                  <c:v>0.62429999999999997</c:v>
                </c:pt>
                <c:pt idx="60">
                  <c:v>0.63390000000000002</c:v>
                </c:pt>
                <c:pt idx="61">
                  <c:v>0.73299999999999998</c:v>
                </c:pt>
                <c:pt idx="62">
                  <c:v>0.76819999999999999</c:v>
                </c:pt>
                <c:pt idx="63">
                  <c:v>0.77429999999999999</c:v>
                </c:pt>
                <c:pt idx="64">
                  <c:v>1.0683</c:v>
                </c:pt>
                <c:pt idx="65">
                  <c:v>0.78610000000000002</c:v>
                </c:pt>
                <c:pt idx="66">
                  <c:v>0.53710000000000002</c:v>
                </c:pt>
                <c:pt idx="67">
                  <c:v>0.54479999999999995</c:v>
                </c:pt>
                <c:pt idx="68">
                  <c:v>0.67130000000000001</c:v>
                </c:pt>
                <c:pt idx="69">
                  <c:v>0.59989999999999999</c:v>
                </c:pt>
                <c:pt idx="70">
                  <c:v>0.9859</c:v>
                </c:pt>
                <c:pt idx="71">
                  <c:v>0.61</c:v>
                </c:pt>
                <c:pt idx="72">
                  <c:v>0.61909999999999998</c:v>
                </c:pt>
                <c:pt idx="73">
                  <c:v>0.67879999999999996</c:v>
                </c:pt>
                <c:pt idx="74">
                  <c:v>0.66300000000000003</c:v>
                </c:pt>
                <c:pt idx="75">
                  <c:v>0.62290000000000001</c:v>
                </c:pt>
                <c:pt idx="76">
                  <c:v>0.64380000000000004</c:v>
                </c:pt>
                <c:pt idx="77">
                  <c:v>0.6966</c:v>
                </c:pt>
                <c:pt idx="78">
                  <c:v>0.68820000000000003</c:v>
                </c:pt>
                <c:pt idx="79">
                  <c:v>0.65139999999999998</c:v>
                </c:pt>
                <c:pt idx="80">
                  <c:v>0.70440000000000003</c:v>
                </c:pt>
                <c:pt idx="81">
                  <c:v>0.60460000000000003</c:v>
                </c:pt>
                <c:pt idx="82">
                  <c:v>0.65800000000000003</c:v>
                </c:pt>
                <c:pt idx="83">
                  <c:v>0.67479999999999996</c:v>
                </c:pt>
                <c:pt idx="84">
                  <c:v>1.2149000000000001</c:v>
                </c:pt>
                <c:pt idx="85">
                  <c:v>0.7964</c:v>
                </c:pt>
                <c:pt idx="86">
                  <c:v>0.79159999999999997</c:v>
                </c:pt>
                <c:pt idx="87">
                  <c:v>0.74780000000000002</c:v>
                </c:pt>
                <c:pt idx="88">
                  <c:v>1.0795999999999999</c:v>
                </c:pt>
                <c:pt idx="89">
                  <c:v>1.0263</c:v>
                </c:pt>
                <c:pt idx="90">
                  <c:v>1.1163000000000001</c:v>
                </c:pt>
                <c:pt idx="91">
                  <c:v>1.1473</c:v>
                </c:pt>
                <c:pt idx="92">
                  <c:v>1.0714999999999999</c:v>
                </c:pt>
                <c:pt idx="93">
                  <c:v>1.1512</c:v>
                </c:pt>
                <c:pt idx="94">
                  <c:v>1.2325999999999999</c:v>
                </c:pt>
                <c:pt idx="95">
                  <c:v>2.0951</c:v>
                </c:pt>
                <c:pt idx="96">
                  <c:v>1.7163999999999999</c:v>
                </c:pt>
                <c:pt idx="97">
                  <c:v>3.7063999999999999</c:v>
                </c:pt>
                <c:pt idx="98">
                  <c:v>4.3192000000000004</c:v>
                </c:pt>
                <c:pt idx="99">
                  <c:v>2.4350999999999998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9A7-4FC0-A4CB-DA9C37017C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5938608"/>
        <c:axId val="603345296"/>
      </c:scatterChart>
      <c:valAx>
        <c:axId val="355938608"/>
        <c:scaling>
          <c:orientation val="minMax"/>
          <c:max val="20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вершин</a:t>
                </a:r>
                <a:r>
                  <a:rPr lang="en-US"/>
                  <a:t> </a:t>
                </a:r>
                <a:r>
                  <a:rPr lang="ru-RU"/>
                  <a:t>+</a:t>
                </a:r>
                <a:r>
                  <a:rPr lang="ru-RU" baseline="0"/>
                  <a:t> количество рёбер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03345296"/>
        <c:crosses val="autoZero"/>
        <c:crossBetween val="midCat"/>
      </c:valAx>
      <c:valAx>
        <c:axId val="603345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 в миллисекундах</a:t>
                </a:r>
              </a:p>
            </c:rich>
          </c:tx>
          <c:layout>
            <c:manualLayout>
              <c:xMode val="edge"/>
              <c:yMode val="edge"/>
              <c:x val="1.1862396204033215E-2"/>
              <c:y val="0.3065094050743656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559386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Деревья</a:t>
            </a:r>
            <a:r>
              <a:rPr lang="ru-RU" baseline="0"/>
              <a:t> </a:t>
            </a:r>
            <a:r>
              <a:rPr lang="en-US" baseline="0"/>
              <a:t>E = V - 1</a:t>
            </a:r>
          </a:p>
        </c:rich>
      </c:tx>
      <c:layout>
        <c:manualLayout>
          <c:xMode val="edge"/>
          <c:yMode val="edge"/>
          <c:x val="0.42237730589527372"/>
          <c:y val="4.350736278447121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21392794259564163"/>
          <c:y val="0.15504618301282472"/>
          <c:w val="0.7247264967713738"/>
          <c:h val="0.71786727603278089"/>
        </c:manualLayout>
      </c:layout>
      <c:scatterChart>
        <c:scatterStyle val="lineMarker"/>
        <c:varyColors val="0"/>
        <c:ser>
          <c:idx val="0"/>
          <c:order val="0"/>
          <c:tx>
            <c:strRef>
              <c:f>trees!$D$1</c:f>
              <c:strCache>
                <c:ptCount val="1"/>
                <c:pt idx="0">
                  <c:v>Steps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trees!$E$2:$E$101</c:f>
              <c:numCache>
                <c:formatCode>General</c:formatCode>
                <c:ptCount val="100"/>
                <c:pt idx="0">
                  <c:v>199</c:v>
                </c:pt>
                <c:pt idx="1">
                  <c:v>399</c:v>
                </c:pt>
                <c:pt idx="2">
                  <c:v>599</c:v>
                </c:pt>
                <c:pt idx="3">
                  <c:v>799</c:v>
                </c:pt>
                <c:pt idx="4">
                  <c:v>999</c:v>
                </c:pt>
                <c:pt idx="5">
                  <c:v>1199</c:v>
                </c:pt>
                <c:pt idx="6">
                  <c:v>1399</c:v>
                </c:pt>
                <c:pt idx="7">
                  <c:v>1599</c:v>
                </c:pt>
                <c:pt idx="8">
                  <c:v>1799</c:v>
                </c:pt>
                <c:pt idx="9">
                  <c:v>1999</c:v>
                </c:pt>
                <c:pt idx="10">
                  <c:v>2199</c:v>
                </c:pt>
                <c:pt idx="11">
                  <c:v>2399</c:v>
                </c:pt>
                <c:pt idx="12">
                  <c:v>2599</c:v>
                </c:pt>
                <c:pt idx="13">
                  <c:v>2799</c:v>
                </c:pt>
                <c:pt idx="14">
                  <c:v>2999</c:v>
                </c:pt>
                <c:pt idx="15">
                  <c:v>3199</c:v>
                </c:pt>
                <c:pt idx="16">
                  <c:v>3399</c:v>
                </c:pt>
                <c:pt idx="17">
                  <c:v>3599</c:v>
                </c:pt>
                <c:pt idx="18">
                  <c:v>3799</c:v>
                </c:pt>
                <c:pt idx="19">
                  <c:v>3999</c:v>
                </c:pt>
                <c:pt idx="20">
                  <c:v>4199</c:v>
                </c:pt>
                <c:pt idx="21">
                  <c:v>4399</c:v>
                </c:pt>
                <c:pt idx="22">
                  <c:v>4599</c:v>
                </c:pt>
                <c:pt idx="23">
                  <c:v>4799</c:v>
                </c:pt>
                <c:pt idx="24">
                  <c:v>4999</c:v>
                </c:pt>
                <c:pt idx="25">
                  <c:v>5199</c:v>
                </c:pt>
                <c:pt idx="26">
                  <c:v>5399</c:v>
                </c:pt>
                <c:pt idx="27">
                  <c:v>5599</c:v>
                </c:pt>
                <c:pt idx="28">
                  <c:v>5799</c:v>
                </c:pt>
                <c:pt idx="29">
                  <c:v>5999</c:v>
                </c:pt>
                <c:pt idx="30">
                  <c:v>6199</c:v>
                </c:pt>
                <c:pt idx="31">
                  <c:v>6399</c:v>
                </c:pt>
                <c:pt idx="32">
                  <c:v>6599</c:v>
                </c:pt>
                <c:pt idx="33">
                  <c:v>6799</c:v>
                </c:pt>
                <c:pt idx="34">
                  <c:v>6999</c:v>
                </c:pt>
                <c:pt idx="35">
                  <c:v>7199</c:v>
                </c:pt>
                <c:pt idx="36">
                  <c:v>7399</c:v>
                </c:pt>
                <c:pt idx="37">
                  <c:v>7599</c:v>
                </c:pt>
                <c:pt idx="38">
                  <c:v>7799</c:v>
                </c:pt>
                <c:pt idx="39">
                  <c:v>7999</c:v>
                </c:pt>
                <c:pt idx="40">
                  <c:v>8199</c:v>
                </c:pt>
                <c:pt idx="41">
                  <c:v>8399</c:v>
                </c:pt>
                <c:pt idx="42">
                  <c:v>8599</c:v>
                </c:pt>
                <c:pt idx="43">
                  <c:v>8799</c:v>
                </c:pt>
                <c:pt idx="44">
                  <c:v>8999</c:v>
                </c:pt>
                <c:pt idx="45">
                  <c:v>9199</c:v>
                </c:pt>
                <c:pt idx="46">
                  <c:v>9399</c:v>
                </c:pt>
                <c:pt idx="47">
                  <c:v>9599</c:v>
                </c:pt>
                <c:pt idx="48">
                  <c:v>9799</c:v>
                </c:pt>
                <c:pt idx="49">
                  <c:v>9999</c:v>
                </c:pt>
                <c:pt idx="50">
                  <c:v>10199</c:v>
                </c:pt>
                <c:pt idx="51">
                  <c:v>10399</c:v>
                </c:pt>
                <c:pt idx="52">
                  <c:v>10599</c:v>
                </c:pt>
                <c:pt idx="53">
                  <c:v>10799</c:v>
                </c:pt>
                <c:pt idx="54">
                  <c:v>10999</c:v>
                </c:pt>
                <c:pt idx="55">
                  <c:v>11199</c:v>
                </c:pt>
                <c:pt idx="56">
                  <c:v>11399</c:v>
                </c:pt>
                <c:pt idx="57">
                  <c:v>11599</c:v>
                </c:pt>
                <c:pt idx="58">
                  <c:v>11799</c:v>
                </c:pt>
                <c:pt idx="59">
                  <c:v>11999</c:v>
                </c:pt>
                <c:pt idx="60">
                  <c:v>12199</c:v>
                </c:pt>
                <c:pt idx="61">
                  <c:v>12399</c:v>
                </c:pt>
                <c:pt idx="62">
                  <c:v>12599</c:v>
                </c:pt>
                <c:pt idx="63">
                  <c:v>12799</c:v>
                </c:pt>
                <c:pt idx="64">
                  <c:v>12999</c:v>
                </c:pt>
                <c:pt idx="65">
                  <c:v>13199</c:v>
                </c:pt>
                <c:pt idx="66">
                  <c:v>13399</c:v>
                </c:pt>
                <c:pt idx="67">
                  <c:v>13599</c:v>
                </c:pt>
                <c:pt idx="68">
                  <c:v>13799</c:v>
                </c:pt>
                <c:pt idx="69">
                  <c:v>13999</c:v>
                </c:pt>
                <c:pt idx="70">
                  <c:v>14199</c:v>
                </c:pt>
                <c:pt idx="71">
                  <c:v>14399</c:v>
                </c:pt>
                <c:pt idx="72">
                  <c:v>14599</c:v>
                </c:pt>
                <c:pt idx="73">
                  <c:v>14799</c:v>
                </c:pt>
                <c:pt idx="74">
                  <c:v>14999</c:v>
                </c:pt>
                <c:pt idx="75">
                  <c:v>15199</c:v>
                </c:pt>
                <c:pt idx="76">
                  <c:v>15399</c:v>
                </c:pt>
                <c:pt idx="77">
                  <c:v>15599</c:v>
                </c:pt>
                <c:pt idx="78">
                  <c:v>15799</c:v>
                </c:pt>
                <c:pt idx="79">
                  <c:v>15999</c:v>
                </c:pt>
                <c:pt idx="80">
                  <c:v>16199</c:v>
                </c:pt>
                <c:pt idx="81">
                  <c:v>16399</c:v>
                </c:pt>
                <c:pt idx="82">
                  <c:v>16599</c:v>
                </c:pt>
                <c:pt idx="83">
                  <c:v>16799</c:v>
                </c:pt>
                <c:pt idx="84">
                  <c:v>16999</c:v>
                </c:pt>
                <c:pt idx="85">
                  <c:v>17199</c:v>
                </c:pt>
                <c:pt idx="86">
                  <c:v>17399</c:v>
                </c:pt>
                <c:pt idx="87">
                  <c:v>17599</c:v>
                </c:pt>
                <c:pt idx="88">
                  <c:v>17799</c:v>
                </c:pt>
                <c:pt idx="89">
                  <c:v>17999</c:v>
                </c:pt>
                <c:pt idx="90">
                  <c:v>18199</c:v>
                </c:pt>
                <c:pt idx="91">
                  <c:v>18399</c:v>
                </c:pt>
                <c:pt idx="92">
                  <c:v>18599</c:v>
                </c:pt>
                <c:pt idx="93">
                  <c:v>18799</c:v>
                </c:pt>
                <c:pt idx="94">
                  <c:v>18999</c:v>
                </c:pt>
                <c:pt idx="95">
                  <c:v>19199</c:v>
                </c:pt>
                <c:pt idx="96">
                  <c:v>19399</c:v>
                </c:pt>
                <c:pt idx="97">
                  <c:v>19599</c:v>
                </c:pt>
                <c:pt idx="98">
                  <c:v>19799</c:v>
                </c:pt>
                <c:pt idx="99">
                  <c:v>19999</c:v>
                </c:pt>
              </c:numCache>
            </c:numRef>
          </c:xVal>
          <c:yVal>
            <c:numRef>
              <c:f>trees!$D$2:$D$101</c:f>
              <c:numCache>
                <c:formatCode>General</c:formatCode>
                <c:ptCount val="100"/>
                <c:pt idx="0">
                  <c:v>198</c:v>
                </c:pt>
                <c:pt idx="1">
                  <c:v>398</c:v>
                </c:pt>
                <c:pt idx="2">
                  <c:v>598</c:v>
                </c:pt>
                <c:pt idx="3">
                  <c:v>798</c:v>
                </c:pt>
                <c:pt idx="4">
                  <c:v>998</c:v>
                </c:pt>
                <c:pt idx="5">
                  <c:v>1198</c:v>
                </c:pt>
                <c:pt idx="6">
                  <c:v>1398</c:v>
                </c:pt>
                <c:pt idx="7">
                  <c:v>1598</c:v>
                </c:pt>
                <c:pt idx="8">
                  <c:v>1798</c:v>
                </c:pt>
                <c:pt idx="9">
                  <c:v>1998</c:v>
                </c:pt>
                <c:pt idx="10">
                  <c:v>2198</c:v>
                </c:pt>
                <c:pt idx="11">
                  <c:v>2398</c:v>
                </c:pt>
                <c:pt idx="12">
                  <c:v>2598</c:v>
                </c:pt>
                <c:pt idx="13">
                  <c:v>2798</c:v>
                </c:pt>
                <c:pt idx="14">
                  <c:v>2998</c:v>
                </c:pt>
                <c:pt idx="15">
                  <c:v>3198</c:v>
                </c:pt>
                <c:pt idx="16">
                  <c:v>3398</c:v>
                </c:pt>
                <c:pt idx="17">
                  <c:v>3598</c:v>
                </c:pt>
                <c:pt idx="18">
                  <c:v>3798</c:v>
                </c:pt>
                <c:pt idx="19">
                  <c:v>3998</c:v>
                </c:pt>
                <c:pt idx="20">
                  <c:v>4198</c:v>
                </c:pt>
                <c:pt idx="21">
                  <c:v>4398</c:v>
                </c:pt>
                <c:pt idx="22">
                  <c:v>4598</c:v>
                </c:pt>
                <c:pt idx="23">
                  <c:v>4798</c:v>
                </c:pt>
                <c:pt idx="24">
                  <c:v>4998</c:v>
                </c:pt>
                <c:pt idx="25">
                  <c:v>5198</c:v>
                </c:pt>
                <c:pt idx="26">
                  <c:v>5398</c:v>
                </c:pt>
                <c:pt idx="27">
                  <c:v>5598</c:v>
                </c:pt>
                <c:pt idx="28">
                  <c:v>5798</c:v>
                </c:pt>
                <c:pt idx="29">
                  <c:v>5998</c:v>
                </c:pt>
                <c:pt idx="30">
                  <c:v>6198</c:v>
                </c:pt>
                <c:pt idx="31">
                  <c:v>6398</c:v>
                </c:pt>
                <c:pt idx="32">
                  <c:v>6598</c:v>
                </c:pt>
                <c:pt idx="33">
                  <c:v>6798</c:v>
                </c:pt>
                <c:pt idx="34">
                  <c:v>6998</c:v>
                </c:pt>
                <c:pt idx="35">
                  <c:v>7198</c:v>
                </c:pt>
                <c:pt idx="36">
                  <c:v>7398</c:v>
                </c:pt>
                <c:pt idx="37">
                  <c:v>7598</c:v>
                </c:pt>
                <c:pt idx="38">
                  <c:v>7798</c:v>
                </c:pt>
                <c:pt idx="39">
                  <c:v>7998</c:v>
                </c:pt>
                <c:pt idx="40">
                  <c:v>8198</c:v>
                </c:pt>
                <c:pt idx="41">
                  <c:v>8398</c:v>
                </c:pt>
                <c:pt idx="42">
                  <c:v>8598</c:v>
                </c:pt>
                <c:pt idx="43">
                  <c:v>8798</c:v>
                </c:pt>
                <c:pt idx="44">
                  <c:v>8998</c:v>
                </c:pt>
                <c:pt idx="45">
                  <c:v>9198</c:v>
                </c:pt>
                <c:pt idx="46">
                  <c:v>9398</c:v>
                </c:pt>
                <c:pt idx="47">
                  <c:v>9598</c:v>
                </c:pt>
                <c:pt idx="48">
                  <c:v>9798</c:v>
                </c:pt>
                <c:pt idx="49">
                  <c:v>9998</c:v>
                </c:pt>
                <c:pt idx="50">
                  <c:v>10198</c:v>
                </c:pt>
                <c:pt idx="51">
                  <c:v>10398</c:v>
                </c:pt>
                <c:pt idx="52">
                  <c:v>10598</c:v>
                </c:pt>
                <c:pt idx="53">
                  <c:v>10798</c:v>
                </c:pt>
                <c:pt idx="54">
                  <c:v>10998</c:v>
                </c:pt>
                <c:pt idx="55">
                  <c:v>11198</c:v>
                </c:pt>
                <c:pt idx="56">
                  <c:v>11398</c:v>
                </c:pt>
                <c:pt idx="57">
                  <c:v>11598</c:v>
                </c:pt>
                <c:pt idx="58">
                  <c:v>11798</c:v>
                </c:pt>
                <c:pt idx="59">
                  <c:v>11998</c:v>
                </c:pt>
                <c:pt idx="60">
                  <c:v>12198</c:v>
                </c:pt>
                <c:pt idx="61">
                  <c:v>12398</c:v>
                </c:pt>
                <c:pt idx="62">
                  <c:v>12598</c:v>
                </c:pt>
                <c:pt idx="63">
                  <c:v>12798</c:v>
                </c:pt>
                <c:pt idx="64">
                  <c:v>12998</c:v>
                </c:pt>
                <c:pt idx="65">
                  <c:v>13198</c:v>
                </c:pt>
                <c:pt idx="66">
                  <c:v>13398</c:v>
                </c:pt>
                <c:pt idx="67">
                  <c:v>13598</c:v>
                </c:pt>
                <c:pt idx="68">
                  <c:v>13798</c:v>
                </c:pt>
                <c:pt idx="69">
                  <c:v>13998</c:v>
                </c:pt>
                <c:pt idx="70">
                  <c:v>14198</c:v>
                </c:pt>
                <c:pt idx="71">
                  <c:v>14398</c:v>
                </c:pt>
                <c:pt idx="72">
                  <c:v>14598</c:v>
                </c:pt>
                <c:pt idx="73">
                  <c:v>14798</c:v>
                </c:pt>
                <c:pt idx="74">
                  <c:v>14998</c:v>
                </c:pt>
                <c:pt idx="75">
                  <c:v>15198</c:v>
                </c:pt>
                <c:pt idx="76">
                  <c:v>15398</c:v>
                </c:pt>
                <c:pt idx="77">
                  <c:v>15598</c:v>
                </c:pt>
                <c:pt idx="78">
                  <c:v>15798</c:v>
                </c:pt>
                <c:pt idx="79">
                  <c:v>15998</c:v>
                </c:pt>
                <c:pt idx="80">
                  <c:v>16198</c:v>
                </c:pt>
                <c:pt idx="81">
                  <c:v>16398</c:v>
                </c:pt>
                <c:pt idx="82">
                  <c:v>16598</c:v>
                </c:pt>
                <c:pt idx="83">
                  <c:v>16798</c:v>
                </c:pt>
                <c:pt idx="84">
                  <c:v>16998</c:v>
                </c:pt>
                <c:pt idx="85">
                  <c:v>17198</c:v>
                </c:pt>
                <c:pt idx="86">
                  <c:v>17398</c:v>
                </c:pt>
                <c:pt idx="87">
                  <c:v>17598</c:v>
                </c:pt>
                <c:pt idx="88">
                  <c:v>17798</c:v>
                </c:pt>
                <c:pt idx="89">
                  <c:v>17998</c:v>
                </c:pt>
                <c:pt idx="90">
                  <c:v>18198</c:v>
                </c:pt>
                <c:pt idx="91">
                  <c:v>18398</c:v>
                </c:pt>
                <c:pt idx="92">
                  <c:v>18598</c:v>
                </c:pt>
                <c:pt idx="93">
                  <c:v>18798</c:v>
                </c:pt>
                <c:pt idx="94">
                  <c:v>18998</c:v>
                </c:pt>
                <c:pt idx="95">
                  <c:v>19198</c:v>
                </c:pt>
                <c:pt idx="96">
                  <c:v>19398</c:v>
                </c:pt>
                <c:pt idx="97">
                  <c:v>19598</c:v>
                </c:pt>
                <c:pt idx="98">
                  <c:v>19798</c:v>
                </c:pt>
                <c:pt idx="99">
                  <c:v>19998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11F-42F4-AFC9-81F07895E4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5789039"/>
        <c:axId val="1552864783"/>
      </c:scatterChart>
      <c:valAx>
        <c:axId val="275789039"/>
        <c:scaling>
          <c:orientation val="minMax"/>
          <c:max val="205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вершин + количество рёбер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52864783"/>
        <c:crosses val="autoZero"/>
        <c:crossBetween val="midCat"/>
      </c:valAx>
      <c:valAx>
        <c:axId val="1552864783"/>
        <c:scaling>
          <c:orientation val="minMax"/>
          <c:max val="21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050" b="0" i="0" baseline="0">
                    <a:effectLst/>
                  </a:rPr>
                  <a:t>Количество шагов</a:t>
                </a:r>
              </a:p>
            </c:rich>
          </c:tx>
          <c:layout>
            <c:manualLayout>
              <c:xMode val="edge"/>
              <c:yMode val="edge"/>
              <c:x val="2.8638940059887125E-2"/>
              <c:y val="0.3460092864079067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7578903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Умеренно заполненные графы</a:t>
            </a:r>
            <a:r>
              <a:rPr lang="en-US"/>
              <a:t> E = V * log2(V) </a:t>
            </a:r>
            <a:r>
              <a:rPr lang="ru-RU" sz="1400" b="0" i="0" u="none" strike="noStrike" baseline="0"/>
              <a:t>≈</a:t>
            </a:r>
            <a:r>
              <a:rPr lang="en-US" sz="1400" b="0" i="0" u="none" strike="noStrike" baseline="0"/>
              <a:t> V * (</a:t>
            </a:r>
            <a:r>
              <a:rPr lang="ru-RU" sz="1400" b="0" i="0" u="none" strike="noStrike" baseline="0"/>
              <a:t>от 6 до 13</a:t>
            </a:r>
            <a:r>
              <a:rPr lang="en-US" sz="1400" b="0" i="0" u="none" strike="noStrike" baseline="0"/>
              <a:t>)</a:t>
            </a:r>
            <a:endParaRPr lang="en-US"/>
          </a:p>
        </c:rich>
      </c:tx>
      <c:layout>
        <c:manualLayout>
          <c:xMode val="edge"/>
          <c:yMode val="edge"/>
          <c:x val="0.22024924049848096"/>
          <c:y val="2.79801287724758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5.9455506602007657E-2"/>
          <c:y val="9.4698305822418186E-2"/>
          <c:w val="0.90487228158980126"/>
          <c:h val="0.71095832122108327"/>
        </c:manualLayout>
      </c:layout>
      <c:scatterChart>
        <c:scatterStyle val="lineMarker"/>
        <c:varyColors val="0"/>
        <c:ser>
          <c:idx val="0"/>
          <c:order val="0"/>
          <c:tx>
            <c:strRef>
              <c:f>medium!$C$1</c:f>
              <c:strCache>
                <c:ptCount val="1"/>
                <c:pt idx="0">
                  <c:v>Time(ms)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medium!$E$2:$E$101</c:f>
              <c:numCache>
                <c:formatCode>General</c:formatCode>
                <c:ptCount val="100"/>
                <c:pt idx="0">
                  <c:v>700</c:v>
                </c:pt>
                <c:pt idx="1">
                  <c:v>1600</c:v>
                </c:pt>
                <c:pt idx="2">
                  <c:v>2700</c:v>
                </c:pt>
                <c:pt idx="3">
                  <c:v>3600</c:v>
                </c:pt>
                <c:pt idx="4">
                  <c:v>4500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12100</c:v>
                </c:pt>
                <c:pt idx="11">
                  <c:v>13200</c:v>
                </c:pt>
                <c:pt idx="12">
                  <c:v>14300</c:v>
                </c:pt>
                <c:pt idx="13">
                  <c:v>15400</c:v>
                </c:pt>
                <c:pt idx="14">
                  <c:v>16500</c:v>
                </c:pt>
                <c:pt idx="15">
                  <c:v>17600</c:v>
                </c:pt>
                <c:pt idx="16">
                  <c:v>18700</c:v>
                </c:pt>
                <c:pt idx="17">
                  <c:v>19800</c:v>
                </c:pt>
                <c:pt idx="18">
                  <c:v>20900</c:v>
                </c:pt>
                <c:pt idx="19">
                  <c:v>22000</c:v>
                </c:pt>
                <c:pt idx="20">
                  <c:v>25200</c:v>
                </c:pt>
                <c:pt idx="21">
                  <c:v>26400</c:v>
                </c:pt>
                <c:pt idx="22">
                  <c:v>27600</c:v>
                </c:pt>
                <c:pt idx="23">
                  <c:v>28800</c:v>
                </c:pt>
                <c:pt idx="24">
                  <c:v>30000</c:v>
                </c:pt>
                <c:pt idx="25">
                  <c:v>31200</c:v>
                </c:pt>
                <c:pt idx="26">
                  <c:v>32400</c:v>
                </c:pt>
                <c:pt idx="27">
                  <c:v>33600</c:v>
                </c:pt>
                <c:pt idx="28">
                  <c:v>34800</c:v>
                </c:pt>
                <c:pt idx="29">
                  <c:v>36000</c:v>
                </c:pt>
                <c:pt idx="30">
                  <c:v>37200</c:v>
                </c:pt>
                <c:pt idx="31">
                  <c:v>38400</c:v>
                </c:pt>
                <c:pt idx="32">
                  <c:v>39600</c:v>
                </c:pt>
                <c:pt idx="33">
                  <c:v>40800</c:v>
                </c:pt>
                <c:pt idx="34">
                  <c:v>42000</c:v>
                </c:pt>
                <c:pt idx="35">
                  <c:v>43200</c:v>
                </c:pt>
                <c:pt idx="36">
                  <c:v>44400</c:v>
                </c:pt>
                <c:pt idx="37">
                  <c:v>45600</c:v>
                </c:pt>
                <c:pt idx="38">
                  <c:v>46800</c:v>
                </c:pt>
                <c:pt idx="39">
                  <c:v>48000</c:v>
                </c:pt>
                <c:pt idx="40">
                  <c:v>53300</c:v>
                </c:pt>
                <c:pt idx="41">
                  <c:v>54600</c:v>
                </c:pt>
                <c:pt idx="42">
                  <c:v>55900</c:v>
                </c:pt>
                <c:pt idx="43">
                  <c:v>57200</c:v>
                </c:pt>
                <c:pt idx="44">
                  <c:v>58500</c:v>
                </c:pt>
                <c:pt idx="45">
                  <c:v>59800</c:v>
                </c:pt>
                <c:pt idx="46">
                  <c:v>61100</c:v>
                </c:pt>
                <c:pt idx="47">
                  <c:v>62400</c:v>
                </c:pt>
                <c:pt idx="48">
                  <c:v>63700</c:v>
                </c:pt>
                <c:pt idx="49">
                  <c:v>65000</c:v>
                </c:pt>
                <c:pt idx="50">
                  <c:v>66300</c:v>
                </c:pt>
                <c:pt idx="51">
                  <c:v>67600</c:v>
                </c:pt>
                <c:pt idx="52">
                  <c:v>68900</c:v>
                </c:pt>
                <c:pt idx="53">
                  <c:v>70200</c:v>
                </c:pt>
                <c:pt idx="54">
                  <c:v>71500</c:v>
                </c:pt>
                <c:pt idx="55">
                  <c:v>72800</c:v>
                </c:pt>
                <c:pt idx="56">
                  <c:v>74100</c:v>
                </c:pt>
                <c:pt idx="57">
                  <c:v>75400</c:v>
                </c:pt>
                <c:pt idx="58">
                  <c:v>76700</c:v>
                </c:pt>
                <c:pt idx="59">
                  <c:v>78000</c:v>
                </c:pt>
                <c:pt idx="60">
                  <c:v>79300</c:v>
                </c:pt>
                <c:pt idx="61">
                  <c:v>80600</c:v>
                </c:pt>
                <c:pt idx="62">
                  <c:v>81900</c:v>
                </c:pt>
                <c:pt idx="63">
                  <c:v>83200</c:v>
                </c:pt>
                <c:pt idx="64">
                  <c:v>84500</c:v>
                </c:pt>
                <c:pt idx="65">
                  <c:v>85800</c:v>
                </c:pt>
                <c:pt idx="66">
                  <c:v>87100</c:v>
                </c:pt>
                <c:pt idx="67">
                  <c:v>88400</c:v>
                </c:pt>
                <c:pt idx="68">
                  <c:v>89700</c:v>
                </c:pt>
                <c:pt idx="69">
                  <c:v>91000</c:v>
                </c:pt>
                <c:pt idx="70">
                  <c:v>92300</c:v>
                </c:pt>
                <c:pt idx="71">
                  <c:v>93600</c:v>
                </c:pt>
                <c:pt idx="72">
                  <c:v>94900</c:v>
                </c:pt>
                <c:pt idx="73">
                  <c:v>96200</c:v>
                </c:pt>
                <c:pt idx="74">
                  <c:v>97500</c:v>
                </c:pt>
                <c:pt idx="75">
                  <c:v>98800</c:v>
                </c:pt>
                <c:pt idx="76">
                  <c:v>100100</c:v>
                </c:pt>
                <c:pt idx="77">
                  <c:v>101400</c:v>
                </c:pt>
                <c:pt idx="78">
                  <c:v>102700</c:v>
                </c:pt>
                <c:pt idx="79">
                  <c:v>104000</c:v>
                </c:pt>
                <c:pt idx="80">
                  <c:v>105300</c:v>
                </c:pt>
                <c:pt idx="81">
                  <c:v>114800</c:v>
                </c:pt>
                <c:pt idx="82">
                  <c:v>116200</c:v>
                </c:pt>
                <c:pt idx="83">
                  <c:v>117600</c:v>
                </c:pt>
                <c:pt idx="84">
                  <c:v>119000</c:v>
                </c:pt>
                <c:pt idx="85">
                  <c:v>120400</c:v>
                </c:pt>
                <c:pt idx="86">
                  <c:v>121800</c:v>
                </c:pt>
                <c:pt idx="87">
                  <c:v>123200</c:v>
                </c:pt>
                <c:pt idx="88">
                  <c:v>124600</c:v>
                </c:pt>
                <c:pt idx="89">
                  <c:v>126000</c:v>
                </c:pt>
                <c:pt idx="90">
                  <c:v>127400</c:v>
                </c:pt>
                <c:pt idx="91">
                  <c:v>128800</c:v>
                </c:pt>
                <c:pt idx="92">
                  <c:v>130200</c:v>
                </c:pt>
                <c:pt idx="93">
                  <c:v>131600</c:v>
                </c:pt>
                <c:pt idx="94">
                  <c:v>133000</c:v>
                </c:pt>
                <c:pt idx="95">
                  <c:v>134400</c:v>
                </c:pt>
                <c:pt idx="96">
                  <c:v>135800</c:v>
                </c:pt>
                <c:pt idx="97">
                  <c:v>137200</c:v>
                </c:pt>
                <c:pt idx="98">
                  <c:v>138600</c:v>
                </c:pt>
                <c:pt idx="99">
                  <c:v>140000</c:v>
                </c:pt>
              </c:numCache>
            </c:numRef>
          </c:xVal>
          <c:yVal>
            <c:numRef>
              <c:f>medium!$C$2:$C$101</c:f>
              <c:numCache>
                <c:formatCode>0.0000</c:formatCode>
                <c:ptCount val="100"/>
                <c:pt idx="0">
                  <c:v>0.87619999999999998</c:v>
                </c:pt>
                <c:pt idx="1">
                  <c:v>0.73909999999999998</c:v>
                </c:pt>
                <c:pt idx="2">
                  <c:v>1.2784</c:v>
                </c:pt>
                <c:pt idx="3">
                  <c:v>1.8171999999999999</c:v>
                </c:pt>
                <c:pt idx="4">
                  <c:v>1.1041000000000001</c:v>
                </c:pt>
                <c:pt idx="5">
                  <c:v>2.1856</c:v>
                </c:pt>
                <c:pt idx="6">
                  <c:v>1.8784000000000001</c:v>
                </c:pt>
                <c:pt idx="7">
                  <c:v>2.0428999999999999</c:v>
                </c:pt>
                <c:pt idx="8">
                  <c:v>0.75080000000000002</c:v>
                </c:pt>
                <c:pt idx="9">
                  <c:v>0.746</c:v>
                </c:pt>
                <c:pt idx="10">
                  <c:v>2.0474000000000001</c:v>
                </c:pt>
                <c:pt idx="11">
                  <c:v>1.7159</c:v>
                </c:pt>
                <c:pt idx="12">
                  <c:v>1.6413</c:v>
                </c:pt>
                <c:pt idx="13">
                  <c:v>2.4956999999999998</c:v>
                </c:pt>
                <c:pt idx="14">
                  <c:v>1.1355999999999999</c:v>
                </c:pt>
                <c:pt idx="15">
                  <c:v>1.0972999999999999</c:v>
                </c:pt>
                <c:pt idx="16">
                  <c:v>1.0859000000000001</c:v>
                </c:pt>
                <c:pt idx="17">
                  <c:v>11.0426</c:v>
                </c:pt>
                <c:pt idx="18">
                  <c:v>1.5593999999999999</c:v>
                </c:pt>
                <c:pt idx="19">
                  <c:v>1.2535000000000001</c:v>
                </c:pt>
                <c:pt idx="20">
                  <c:v>2.7976999999999999</c:v>
                </c:pt>
                <c:pt idx="21">
                  <c:v>1.7816000000000001</c:v>
                </c:pt>
                <c:pt idx="22">
                  <c:v>0.9708</c:v>
                </c:pt>
                <c:pt idx="23">
                  <c:v>1.3422000000000001</c:v>
                </c:pt>
                <c:pt idx="24">
                  <c:v>1.3939999999999999</c:v>
                </c:pt>
                <c:pt idx="25">
                  <c:v>1.2774000000000001</c:v>
                </c:pt>
                <c:pt idx="26">
                  <c:v>1.3304</c:v>
                </c:pt>
                <c:pt idx="27">
                  <c:v>2.1486999999999998</c:v>
                </c:pt>
                <c:pt idx="28">
                  <c:v>2.3422000000000001</c:v>
                </c:pt>
                <c:pt idx="29">
                  <c:v>2.3565999999999998</c:v>
                </c:pt>
                <c:pt idx="30">
                  <c:v>2.2582</c:v>
                </c:pt>
                <c:pt idx="31">
                  <c:v>4.8179999999999996</c:v>
                </c:pt>
                <c:pt idx="32">
                  <c:v>1.7665999999999999</c:v>
                </c:pt>
                <c:pt idx="33">
                  <c:v>2.0022000000000002</c:v>
                </c:pt>
                <c:pt idx="34">
                  <c:v>2.1713</c:v>
                </c:pt>
                <c:pt idx="35">
                  <c:v>4.6055999999999999</c:v>
                </c:pt>
                <c:pt idx="36">
                  <c:v>3.1514000000000002</c:v>
                </c:pt>
                <c:pt idx="37">
                  <c:v>3.4409999999999998</c:v>
                </c:pt>
                <c:pt idx="38">
                  <c:v>2.2412999999999998</c:v>
                </c:pt>
                <c:pt idx="39">
                  <c:v>2.0828000000000002</c:v>
                </c:pt>
                <c:pt idx="40">
                  <c:v>2.8083</c:v>
                </c:pt>
                <c:pt idx="41">
                  <c:v>2.8445999999999998</c:v>
                </c:pt>
                <c:pt idx="42">
                  <c:v>2.4781</c:v>
                </c:pt>
                <c:pt idx="43">
                  <c:v>4.0133000000000001</c:v>
                </c:pt>
                <c:pt idx="44">
                  <c:v>2.9106000000000001</c:v>
                </c:pt>
                <c:pt idx="45">
                  <c:v>2.5589</c:v>
                </c:pt>
                <c:pt idx="46">
                  <c:v>6.1317000000000004</c:v>
                </c:pt>
                <c:pt idx="47">
                  <c:v>2.8774000000000002</c:v>
                </c:pt>
                <c:pt idx="48">
                  <c:v>3.0703999999999998</c:v>
                </c:pt>
                <c:pt idx="49">
                  <c:v>3.6091000000000002</c:v>
                </c:pt>
                <c:pt idx="50">
                  <c:v>4.7687999999999997</c:v>
                </c:pt>
                <c:pt idx="51">
                  <c:v>4.9371999999999998</c:v>
                </c:pt>
                <c:pt idx="52">
                  <c:v>3.8546</c:v>
                </c:pt>
                <c:pt idx="53">
                  <c:v>3.8887</c:v>
                </c:pt>
                <c:pt idx="54">
                  <c:v>3.4232</c:v>
                </c:pt>
                <c:pt idx="55">
                  <c:v>4.1790000000000003</c:v>
                </c:pt>
                <c:pt idx="56">
                  <c:v>4.4198000000000004</c:v>
                </c:pt>
                <c:pt idx="57">
                  <c:v>3.6617999999999999</c:v>
                </c:pt>
                <c:pt idx="58">
                  <c:v>4.3684000000000003</c:v>
                </c:pt>
                <c:pt idx="59">
                  <c:v>5.8731999999999998</c:v>
                </c:pt>
                <c:pt idx="60">
                  <c:v>4.9019000000000004</c:v>
                </c:pt>
                <c:pt idx="61">
                  <c:v>6.6829000000000001</c:v>
                </c:pt>
                <c:pt idx="62">
                  <c:v>5.4903000000000004</c:v>
                </c:pt>
                <c:pt idx="63">
                  <c:v>5.3209</c:v>
                </c:pt>
                <c:pt idx="64">
                  <c:v>5.1727999999999996</c:v>
                </c:pt>
                <c:pt idx="65">
                  <c:v>5.7337999999999996</c:v>
                </c:pt>
                <c:pt idx="66">
                  <c:v>6.0265000000000004</c:v>
                </c:pt>
                <c:pt idx="67">
                  <c:v>6.5311000000000003</c:v>
                </c:pt>
                <c:pt idx="68">
                  <c:v>8.2187999999999999</c:v>
                </c:pt>
                <c:pt idx="69">
                  <c:v>5.8159000000000001</c:v>
                </c:pt>
                <c:pt idx="70">
                  <c:v>16.9817</c:v>
                </c:pt>
                <c:pt idx="71">
                  <c:v>4.1220999999999997</c:v>
                </c:pt>
                <c:pt idx="72">
                  <c:v>5.7904</c:v>
                </c:pt>
                <c:pt idx="73">
                  <c:v>4.8856000000000002</c:v>
                </c:pt>
                <c:pt idx="74">
                  <c:v>7.8912000000000004</c:v>
                </c:pt>
                <c:pt idx="75">
                  <c:v>7.5949</c:v>
                </c:pt>
                <c:pt idx="76">
                  <c:v>6.0113000000000003</c:v>
                </c:pt>
                <c:pt idx="77">
                  <c:v>6.3140999999999998</c:v>
                </c:pt>
                <c:pt idx="78">
                  <c:v>5.4930000000000003</c:v>
                </c:pt>
                <c:pt idx="79">
                  <c:v>5.8540000000000001</c:v>
                </c:pt>
                <c:pt idx="80">
                  <c:v>5.0427999999999997</c:v>
                </c:pt>
                <c:pt idx="81">
                  <c:v>8.7446999999999999</c:v>
                </c:pt>
                <c:pt idx="82">
                  <c:v>10.2462</c:v>
                </c:pt>
                <c:pt idx="83">
                  <c:v>6.1563999999999997</c:v>
                </c:pt>
                <c:pt idx="84">
                  <c:v>5.9943999999999997</c:v>
                </c:pt>
                <c:pt idx="85">
                  <c:v>7.1390000000000002</c:v>
                </c:pt>
                <c:pt idx="86">
                  <c:v>9.6097000000000001</c:v>
                </c:pt>
                <c:pt idx="87">
                  <c:v>6.7525000000000004</c:v>
                </c:pt>
                <c:pt idx="88">
                  <c:v>6.8697999999999997</c:v>
                </c:pt>
                <c:pt idx="89">
                  <c:v>9.8965999999999994</c:v>
                </c:pt>
                <c:pt idx="90">
                  <c:v>6.8536000000000001</c:v>
                </c:pt>
                <c:pt idx="91">
                  <c:v>7.5086000000000004</c:v>
                </c:pt>
                <c:pt idx="92">
                  <c:v>7.2355999999999998</c:v>
                </c:pt>
                <c:pt idx="93">
                  <c:v>7.6896000000000004</c:v>
                </c:pt>
                <c:pt idx="94">
                  <c:v>7.5277000000000003</c:v>
                </c:pt>
                <c:pt idx="95">
                  <c:v>6.6634000000000002</c:v>
                </c:pt>
                <c:pt idx="96">
                  <c:v>9.8905999999999992</c:v>
                </c:pt>
                <c:pt idx="97">
                  <c:v>11.256600000000001</c:v>
                </c:pt>
                <c:pt idx="98">
                  <c:v>8.4068000000000005</c:v>
                </c:pt>
                <c:pt idx="99">
                  <c:v>9.2202000000000002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B7A-48AB-B65D-29E0AC5F7A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4687664"/>
        <c:axId val="605711312"/>
      </c:scatterChart>
      <c:valAx>
        <c:axId val="684687664"/>
        <c:scaling>
          <c:orientation val="minMax"/>
          <c:max val="140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</a:t>
                </a:r>
                <a:r>
                  <a:rPr lang="ru-RU" baseline="0"/>
                  <a:t> вершин + количество рёбер</a:t>
                </a:r>
              </a:p>
            </c:rich>
          </c:tx>
          <c:layout>
            <c:manualLayout>
              <c:xMode val="edge"/>
              <c:yMode val="edge"/>
              <c:x val="0.38696578282045452"/>
              <c:y val="0.8593666593648907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05711312"/>
        <c:crosses val="autoZero"/>
        <c:crossBetween val="midCat"/>
      </c:valAx>
      <c:valAx>
        <c:axId val="605711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 в миллисекундах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846876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Умеренно заполненные графы </a:t>
            </a:r>
          </a:p>
          <a:p>
            <a:pPr>
              <a:defRPr/>
            </a:pPr>
            <a:r>
              <a:rPr lang="en-US" dirty="0"/>
              <a:t>E = V * log2(V) ≈ V * (</a:t>
            </a:r>
            <a:r>
              <a:rPr lang="ru-RU" dirty="0"/>
              <a:t>от 6 до 13)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21265478967390453"/>
          <c:y val="0.12412985274431057"/>
          <c:w val="0.69663376489190165"/>
          <c:h val="0.71385082146421841"/>
        </c:manualLayout>
      </c:layout>
      <c:scatterChart>
        <c:scatterStyle val="lineMarker"/>
        <c:varyColors val="0"/>
        <c:ser>
          <c:idx val="0"/>
          <c:order val="0"/>
          <c:tx>
            <c:strRef>
              <c:f>medium!$D$1</c:f>
              <c:strCache>
                <c:ptCount val="1"/>
                <c:pt idx="0">
                  <c:v>Steps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medium!$E$2:$E$101</c:f>
              <c:numCache>
                <c:formatCode>General</c:formatCode>
                <c:ptCount val="100"/>
                <c:pt idx="0">
                  <c:v>700</c:v>
                </c:pt>
                <c:pt idx="1">
                  <c:v>1600</c:v>
                </c:pt>
                <c:pt idx="2">
                  <c:v>2700</c:v>
                </c:pt>
                <c:pt idx="3">
                  <c:v>3600</c:v>
                </c:pt>
                <c:pt idx="4">
                  <c:v>4500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12100</c:v>
                </c:pt>
                <c:pt idx="11">
                  <c:v>13200</c:v>
                </c:pt>
                <c:pt idx="12">
                  <c:v>14300</c:v>
                </c:pt>
                <c:pt idx="13">
                  <c:v>15400</c:v>
                </c:pt>
                <c:pt idx="14">
                  <c:v>16500</c:v>
                </c:pt>
                <c:pt idx="15">
                  <c:v>17600</c:v>
                </c:pt>
                <c:pt idx="16">
                  <c:v>18700</c:v>
                </c:pt>
                <c:pt idx="17">
                  <c:v>19800</c:v>
                </c:pt>
                <c:pt idx="18">
                  <c:v>20900</c:v>
                </c:pt>
                <c:pt idx="19">
                  <c:v>22000</c:v>
                </c:pt>
                <c:pt idx="20">
                  <c:v>25200</c:v>
                </c:pt>
                <c:pt idx="21">
                  <c:v>26400</c:v>
                </c:pt>
                <c:pt idx="22">
                  <c:v>27600</c:v>
                </c:pt>
                <c:pt idx="23">
                  <c:v>28800</c:v>
                </c:pt>
                <c:pt idx="24">
                  <c:v>30000</c:v>
                </c:pt>
                <c:pt idx="25">
                  <c:v>31200</c:v>
                </c:pt>
                <c:pt idx="26">
                  <c:v>32400</c:v>
                </c:pt>
                <c:pt idx="27">
                  <c:v>33600</c:v>
                </c:pt>
                <c:pt idx="28">
                  <c:v>34800</c:v>
                </c:pt>
                <c:pt idx="29">
                  <c:v>36000</c:v>
                </c:pt>
                <c:pt idx="30">
                  <c:v>37200</c:v>
                </c:pt>
                <c:pt idx="31">
                  <c:v>38400</c:v>
                </c:pt>
                <c:pt idx="32">
                  <c:v>39600</c:v>
                </c:pt>
                <c:pt idx="33">
                  <c:v>40800</c:v>
                </c:pt>
                <c:pt idx="34">
                  <c:v>42000</c:v>
                </c:pt>
                <c:pt idx="35">
                  <c:v>43200</c:v>
                </c:pt>
                <c:pt idx="36">
                  <c:v>44400</c:v>
                </c:pt>
                <c:pt idx="37">
                  <c:v>45600</c:v>
                </c:pt>
                <c:pt idx="38">
                  <c:v>46800</c:v>
                </c:pt>
                <c:pt idx="39">
                  <c:v>48000</c:v>
                </c:pt>
                <c:pt idx="40">
                  <c:v>53300</c:v>
                </c:pt>
                <c:pt idx="41">
                  <c:v>54600</c:v>
                </c:pt>
                <c:pt idx="42">
                  <c:v>55900</c:v>
                </c:pt>
                <c:pt idx="43">
                  <c:v>57200</c:v>
                </c:pt>
                <c:pt idx="44">
                  <c:v>58500</c:v>
                </c:pt>
                <c:pt idx="45">
                  <c:v>59800</c:v>
                </c:pt>
                <c:pt idx="46">
                  <c:v>61100</c:v>
                </c:pt>
                <c:pt idx="47">
                  <c:v>62400</c:v>
                </c:pt>
                <c:pt idx="48">
                  <c:v>63700</c:v>
                </c:pt>
                <c:pt idx="49">
                  <c:v>65000</c:v>
                </c:pt>
                <c:pt idx="50">
                  <c:v>66300</c:v>
                </c:pt>
                <c:pt idx="51">
                  <c:v>67600</c:v>
                </c:pt>
                <c:pt idx="52">
                  <c:v>68900</c:v>
                </c:pt>
                <c:pt idx="53">
                  <c:v>70200</c:v>
                </c:pt>
                <c:pt idx="54">
                  <c:v>71500</c:v>
                </c:pt>
                <c:pt idx="55">
                  <c:v>72800</c:v>
                </c:pt>
                <c:pt idx="56">
                  <c:v>74100</c:v>
                </c:pt>
                <c:pt idx="57">
                  <c:v>75400</c:v>
                </c:pt>
                <c:pt idx="58">
                  <c:v>76700</c:v>
                </c:pt>
                <c:pt idx="59">
                  <c:v>78000</c:v>
                </c:pt>
                <c:pt idx="60">
                  <c:v>79300</c:v>
                </c:pt>
                <c:pt idx="61">
                  <c:v>80600</c:v>
                </c:pt>
                <c:pt idx="62">
                  <c:v>81900</c:v>
                </c:pt>
                <c:pt idx="63">
                  <c:v>83200</c:v>
                </c:pt>
                <c:pt idx="64">
                  <c:v>84500</c:v>
                </c:pt>
                <c:pt idx="65">
                  <c:v>85800</c:v>
                </c:pt>
                <c:pt idx="66">
                  <c:v>87100</c:v>
                </c:pt>
                <c:pt idx="67">
                  <c:v>88400</c:v>
                </c:pt>
                <c:pt idx="68">
                  <c:v>89700</c:v>
                </c:pt>
                <c:pt idx="69">
                  <c:v>91000</c:v>
                </c:pt>
                <c:pt idx="70">
                  <c:v>92300</c:v>
                </c:pt>
                <c:pt idx="71">
                  <c:v>93600</c:v>
                </c:pt>
                <c:pt idx="72">
                  <c:v>94900</c:v>
                </c:pt>
                <c:pt idx="73">
                  <c:v>96200</c:v>
                </c:pt>
                <c:pt idx="74">
                  <c:v>97500</c:v>
                </c:pt>
                <c:pt idx="75">
                  <c:v>98800</c:v>
                </c:pt>
                <c:pt idx="76">
                  <c:v>100100</c:v>
                </c:pt>
                <c:pt idx="77">
                  <c:v>101400</c:v>
                </c:pt>
                <c:pt idx="78">
                  <c:v>102700</c:v>
                </c:pt>
                <c:pt idx="79">
                  <c:v>104000</c:v>
                </c:pt>
                <c:pt idx="80">
                  <c:v>105300</c:v>
                </c:pt>
                <c:pt idx="81">
                  <c:v>114800</c:v>
                </c:pt>
                <c:pt idx="82">
                  <c:v>116200</c:v>
                </c:pt>
                <c:pt idx="83">
                  <c:v>117600</c:v>
                </c:pt>
                <c:pt idx="84">
                  <c:v>119000</c:v>
                </c:pt>
                <c:pt idx="85">
                  <c:v>120400</c:v>
                </c:pt>
                <c:pt idx="86">
                  <c:v>121800</c:v>
                </c:pt>
                <c:pt idx="87">
                  <c:v>123200</c:v>
                </c:pt>
                <c:pt idx="88">
                  <c:v>124600</c:v>
                </c:pt>
                <c:pt idx="89">
                  <c:v>126000</c:v>
                </c:pt>
                <c:pt idx="90">
                  <c:v>127400</c:v>
                </c:pt>
                <c:pt idx="91">
                  <c:v>128800</c:v>
                </c:pt>
                <c:pt idx="92">
                  <c:v>130200</c:v>
                </c:pt>
                <c:pt idx="93">
                  <c:v>131600</c:v>
                </c:pt>
                <c:pt idx="94">
                  <c:v>133000</c:v>
                </c:pt>
                <c:pt idx="95">
                  <c:v>134400</c:v>
                </c:pt>
                <c:pt idx="96">
                  <c:v>135800</c:v>
                </c:pt>
                <c:pt idx="97">
                  <c:v>137200</c:v>
                </c:pt>
                <c:pt idx="98">
                  <c:v>138600</c:v>
                </c:pt>
                <c:pt idx="99">
                  <c:v>140000</c:v>
                </c:pt>
              </c:numCache>
            </c:numRef>
          </c:xVal>
          <c:yVal>
            <c:numRef>
              <c:f>medium!$D$2:$D$101</c:f>
              <c:numCache>
                <c:formatCode>General</c:formatCode>
                <c:ptCount val="100"/>
                <c:pt idx="0">
                  <c:v>1190</c:v>
                </c:pt>
                <c:pt idx="1">
                  <c:v>2794</c:v>
                </c:pt>
                <c:pt idx="2">
                  <c:v>4774</c:v>
                </c:pt>
                <c:pt idx="3">
                  <c:v>6384</c:v>
                </c:pt>
                <c:pt idx="4">
                  <c:v>7982</c:v>
                </c:pt>
                <c:pt idx="5">
                  <c:v>10786</c:v>
                </c:pt>
                <c:pt idx="6">
                  <c:v>12582</c:v>
                </c:pt>
                <c:pt idx="7">
                  <c:v>14394</c:v>
                </c:pt>
                <c:pt idx="8">
                  <c:v>16180</c:v>
                </c:pt>
                <c:pt idx="9">
                  <c:v>17978</c:v>
                </c:pt>
                <c:pt idx="10">
                  <c:v>21978</c:v>
                </c:pt>
                <c:pt idx="11">
                  <c:v>23986</c:v>
                </c:pt>
                <c:pt idx="12">
                  <c:v>25982</c:v>
                </c:pt>
                <c:pt idx="13">
                  <c:v>27976</c:v>
                </c:pt>
                <c:pt idx="14">
                  <c:v>29974</c:v>
                </c:pt>
                <c:pt idx="15">
                  <c:v>31974</c:v>
                </c:pt>
                <c:pt idx="16">
                  <c:v>33980</c:v>
                </c:pt>
                <c:pt idx="17">
                  <c:v>35978</c:v>
                </c:pt>
                <c:pt idx="18">
                  <c:v>37984</c:v>
                </c:pt>
                <c:pt idx="19">
                  <c:v>39994</c:v>
                </c:pt>
                <c:pt idx="20">
                  <c:v>46170</c:v>
                </c:pt>
                <c:pt idx="21">
                  <c:v>48380</c:v>
                </c:pt>
                <c:pt idx="22">
                  <c:v>50586</c:v>
                </c:pt>
                <c:pt idx="23">
                  <c:v>52792</c:v>
                </c:pt>
                <c:pt idx="24">
                  <c:v>54980</c:v>
                </c:pt>
                <c:pt idx="25">
                  <c:v>57176</c:v>
                </c:pt>
                <c:pt idx="26">
                  <c:v>59390</c:v>
                </c:pt>
                <c:pt idx="27">
                  <c:v>61588</c:v>
                </c:pt>
                <c:pt idx="28">
                  <c:v>63788</c:v>
                </c:pt>
                <c:pt idx="29">
                  <c:v>65980</c:v>
                </c:pt>
                <c:pt idx="30">
                  <c:v>68174</c:v>
                </c:pt>
                <c:pt idx="31">
                  <c:v>70376</c:v>
                </c:pt>
                <c:pt idx="32">
                  <c:v>72572</c:v>
                </c:pt>
                <c:pt idx="33">
                  <c:v>74780</c:v>
                </c:pt>
                <c:pt idx="34">
                  <c:v>76986</c:v>
                </c:pt>
                <c:pt idx="35">
                  <c:v>79178</c:v>
                </c:pt>
                <c:pt idx="36">
                  <c:v>81380</c:v>
                </c:pt>
                <c:pt idx="37">
                  <c:v>83576</c:v>
                </c:pt>
                <c:pt idx="38">
                  <c:v>85782</c:v>
                </c:pt>
                <c:pt idx="39">
                  <c:v>87990</c:v>
                </c:pt>
                <c:pt idx="40">
                  <c:v>98386</c:v>
                </c:pt>
                <c:pt idx="41">
                  <c:v>100766</c:v>
                </c:pt>
                <c:pt idx="42">
                  <c:v>103174</c:v>
                </c:pt>
                <c:pt idx="43">
                  <c:v>105574</c:v>
                </c:pt>
                <c:pt idx="44">
                  <c:v>107982</c:v>
                </c:pt>
                <c:pt idx="45">
                  <c:v>110372</c:v>
                </c:pt>
                <c:pt idx="46">
                  <c:v>112782</c:v>
                </c:pt>
                <c:pt idx="47">
                  <c:v>115170</c:v>
                </c:pt>
                <c:pt idx="48">
                  <c:v>117562</c:v>
                </c:pt>
                <c:pt idx="49">
                  <c:v>119976</c:v>
                </c:pt>
                <c:pt idx="50">
                  <c:v>122384</c:v>
                </c:pt>
                <c:pt idx="51">
                  <c:v>124776</c:v>
                </c:pt>
                <c:pt idx="52">
                  <c:v>127180</c:v>
                </c:pt>
                <c:pt idx="53">
                  <c:v>129584</c:v>
                </c:pt>
                <c:pt idx="54">
                  <c:v>131978</c:v>
                </c:pt>
                <c:pt idx="55">
                  <c:v>134380</c:v>
                </c:pt>
                <c:pt idx="56">
                  <c:v>136784</c:v>
                </c:pt>
                <c:pt idx="57">
                  <c:v>139178</c:v>
                </c:pt>
                <c:pt idx="58">
                  <c:v>141572</c:v>
                </c:pt>
                <c:pt idx="59">
                  <c:v>143990</c:v>
                </c:pt>
                <c:pt idx="60">
                  <c:v>146378</c:v>
                </c:pt>
                <c:pt idx="61">
                  <c:v>148786</c:v>
                </c:pt>
                <c:pt idx="62">
                  <c:v>151184</c:v>
                </c:pt>
                <c:pt idx="63">
                  <c:v>153580</c:v>
                </c:pt>
                <c:pt idx="64">
                  <c:v>155978</c:v>
                </c:pt>
                <c:pt idx="65">
                  <c:v>158380</c:v>
                </c:pt>
                <c:pt idx="66">
                  <c:v>160782</c:v>
                </c:pt>
                <c:pt idx="67">
                  <c:v>163182</c:v>
                </c:pt>
                <c:pt idx="68">
                  <c:v>165572</c:v>
                </c:pt>
                <c:pt idx="69">
                  <c:v>167984</c:v>
                </c:pt>
                <c:pt idx="70">
                  <c:v>170386</c:v>
                </c:pt>
                <c:pt idx="71">
                  <c:v>172786</c:v>
                </c:pt>
                <c:pt idx="72">
                  <c:v>175176</c:v>
                </c:pt>
                <c:pt idx="73">
                  <c:v>177572</c:v>
                </c:pt>
                <c:pt idx="74">
                  <c:v>179972</c:v>
                </c:pt>
                <c:pt idx="75">
                  <c:v>182380</c:v>
                </c:pt>
                <c:pt idx="76">
                  <c:v>184792</c:v>
                </c:pt>
                <c:pt idx="77">
                  <c:v>187180</c:v>
                </c:pt>
                <c:pt idx="78">
                  <c:v>189588</c:v>
                </c:pt>
                <c:pt idx="79">
                  <c:v>191968</c:v>
                </c:pt>
                <c:pt idx="80">
                  <c:v>194374</c:v>
                </c:pt>
                <c:pt idx="81">
                  <c:v>213168</c:v>
                </c:pt>
                <c:pt idx="82">
                  <c:v>215780</c:v>
                </c:pt>
                <c:pt idx="83">
                  <c:v>218392</c:v>
                </c:pt>
                <c:pt idx="84">
                  <c:v>220974</c:v>
                </c:pt>
                <c:pt idx="85">
                  <c:v>223588</c:v>
                </c:pt>
                <c:pt idx="86">
                  <c:v>226182</c:v>
                </c:pt>
                <c:pt idx="87">
                  <c:v>228772</c:v>
                </c:pt>
                <c:pt idx="88">
                  <c:v>231382</c:v>
                </c:pt>
                <c:pt idx="89">
                  <c:v>233976</c:v>
                </c:pt>
                <c:pt idx="90">
                  <c:v>236578</c:v>
                </c:pt>
                <c:pt idx="91">
                  <c:v>239180</c:v>
                </c:pt>
                <c:pt idx="92">
                  <c:v>241782</c:v>
                </c:pt>
                <c:pt idx="93">
                  <c:v>244378</c:v>
                </c:pt>
                <c:pt idx="94">
                  <c:v>246978</c:v>
                </c:pt>
                <c:pt idx="95">
                  <c:v>249570</c:v>
                </c:pt>
                <c:pt idx="96">
                  <c:v>252178</c:v>
                </c:pt>
                <c:pt idx="97">
                  <c:v>254778</c:v>
                </c:pt>
                <c:pt idx="98">
                  <c:v>257382</c:v>
                </c:pt>
                <c:pt idx="99">
                  <c:v>259982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78D-43FA-9AC6-695FC26A1B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5789039"/>
        <c:axId val="1552864783"/>
      </c:scatterChart>
      <c:valAx>
        <c:axId val="275789039"/>
        <c:scaling>
          <c:orientation val="minMax"/>
          <c:max val="1500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</a:t>
                </a:r>
                <a:r>
                  <a:rPr lang="ru-RU" baseline="0"/>
                  <a:t> вершин + количество рёбер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52864783"/>
        <c:crosses val="autoZero"/>
        <c:crossBetween val="midCat"/>
      </c:valAx>
      <c:valAx>
        <c:axId val="15528647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050" b="0" i="0" baseline="0">
                    <a:effectLst/>
                  </a:rPr>
                  <a:t>Количество шагов</a:t>
                </a:r>
              </a:p>
            </c:rich>
          </c:tx>
          <c:layout>
            <c:manualLayout>
              <c:xMode val="edge"/>
              <c:yMode val="edge"/>
              <c:x val="1.3297872340425532E-2"/>
              <c:y val="0.3000614004574729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7578903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Полные</a:t>
            </a:r>
            <a:r>
              <a:rPr lang="ru-RU" baseline="0"/>
              <a:t> </a:t>
            </a:r>
            <a:r>
              <a:rPr lang="ru-RU"/>
              <a:t>графы</a:t>
            </a:r>
            <a:r>
              <a:rPr lang="en-US"/>
              <a:t> E = V^2</a:t>
            </a:r>
            <a:r>
              <a:rPr lang="ru-RU"/>
              <a:t> </a:t>
            </a:r>
            <a:endParaRPr lang="en-US"/>
          </a:p>
        </c:rich>
      </c:tx>
      <c:layout>
        <c:manualLayout>
          <c:xMode val="edge"/>
          <c:yMode val="edge"/>
          <c:x val="0.39718000093738282"/>
          <c:y val="5.617977528089887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9.6734203674849445E-2"/>
          <c:y val="0.15513771801774953"/>
          <c:w val="0.85457253962761259"/>
          <c:h val="0.70950009344519815"/>
        </c:manualLayout>
      </c:layout>
      <c:scatterChart>
        <c:scatterStyle val="lineMarker"/>
        <c:varyColors val="0"/>
        <c:ser>
          <c:idx val="0"/>
          <c:order val="0"/>
          <c:tx>
            <c:strRef>
              <c:f>complete!$C$1</c:f>
              <c:strCache>
                <c:ptCount val="1"/>
                <c:pt idx="0">
                  <c:v>Time(ms)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complete!$E$2:$E$101</c:f>
              <c:numCache>
                <c:formatCode>General</c:formatCode>
                <c:ptCount val="100"/>
                <c:pt idx="0">
                  <c:v>10100</c:v>
                </c:pt>
                <c:pt idx="1">
                  <c:v>40200</c:v>
                </c:pt>
                <c:pt idx="2">
                  <c:v>90300</c:v>
                </c:pt>
                <c:pt idx="3">
                  <c:v>160400</c:v>
                </c:pt>
                <c:pt idx="4">
                  <c:v>250500</c:v>
                </c:pt>
                <c:pt idx="5">
                  <c:v>360600</c:v>
                </c:pt>
                <c:pt idx="6">
                  <c:v>490700</c:v>
                </c:pt>
                <c:pt idx="7">
                  <c:v>640800</c:v>
                </c:pt>
                <c:pt idx="8">
                  <c:v>810900</c:v>
                </c:pt>
                <c:pt idx="9">
                  <c:v>1001000</c:v>
                </c:pt>
                <c:pt idx="10">
                  <c:v>1211100</c:v>
                </c:pt>
                <c:pt idx="11">
                  <c:v>1441200</c:v>
                </c:pt>
                <c:pt idx="12">
                  <c:v>1691300</c:v>
                </c:pt>
                <c:pt idx="13">
                  <c:v>1961400</c:v>
                </c:pt>
                <c:pt idx="14">
                  <c:v>2251500</c:v>
                </c:pt>
                <c:pt idx="15">
                  <c:v>2561600</c:v>
                </c:pt>
                <c:pt idx="16">
                  <c:v>2891700</c:v>
                </c:pt>
                <c:pt idx="17">
                  <c:v>3241800</c:v>
                </c:pt>
                <c:pt idx="18">
                  <c:v>3611900</c:v>
                </c:pt>
                <c:pt idx="19">
                  <c:v>4002000</c:v>
                </c:pt>
                <c:pt idx="20">
                  <c:v>4412100</c:v>
                </c:pt>
                <c:pt idx="21">
                  <c:v>4842200</c:v>
                </c:pt>
                <c:pt idx="22">
                  <c:v>5292300</c:v>
                </c:pt>
                <c:pt idx="23">
                  <c:v>5762400</c:v>
                </c:pt>
                <c:pt idx="24">
                  <c:v>6252500</c:v>
                </c:pt>
                <c:pt idx="25">
                  <c:v>6762600</c:v>
                </c:pt>
                <c:pt idx="26">
                  <c:v>7292700</c:v>
                </c:pt>
                <c:pt idx="27">
                  <c:v>7842800</c:v>
                </c:pt>
                <c:pt idx="28">
                  <c:v>8412900</c:v>
                </c:pt>
                <c:pt idx="29">
                  <c:v>9003000</c:v>
                </c:pt>
                <c:pt idx="30">
                  <c:v>9613100</c:v>
                </c:pt>
                <c:pt idx="31">
                  <c:v>10243200</c:v>
                </c:pt>
                <c:pt idx="32">
                  <c:v>10893300</c:v>
                </c:pt>
                <c:pt idx="33">
                  <c:v>11563400</c:v>
                </c:pt>
                <c:pt idx="34">
                  <c:v>12253500</c:v>
                </c:pt>
                <c:pt idx="35">
                  <c:v>12963600</c:v>
                </c:pt>
                <c:pt idx="36">
                  <c:v>13693700</c:v>
                </c:pt>
                <c:pt idx="37">
                  <c:v>14443800</c:v>
                </c:pt>
                <c:pt idx="38">
                  <c:v>15213900</c:v>
                </c:pt>
                <c:pt idx="39">
                  <c:v>16004000</c:v>
                </c:pt>
                <c:pt idx="40">
                  <c:v>16814100</c:v>
                </c:pt>
                <c:pt idx="41">
                  <c:v>17644200</c:v>
                </c:pt>
                <c:pt idx="42">
                  <c:v>18494300</c:v>
                </c:pt>
                <c:pt idx="43">
                  <c:v>19364400</c:v>
                </c:pt>
                <c:pt idx="44">
                  <c:v>20254500</c:v>
                </c:pt>
                <c:pt idx="45">
                  <c:v>21164600</c:v>
                </c:pt>
                <c:pt idx="46">
                  <c:v>22094700</c:v>
                </c:pt>
                <c:pt idx="47">
                  <c:v>23044800</c:v>
                </c:pt>
                <c:pt idx="48">
                  <c:v>24014900</c:v>
                </c:pt>
                <c:pt idx="49">
                  <c:v>25005000</c:v>
                </c:pt>
                <c:pt idx="50">
                  <c:v>26015100</c:v>
                </c:pt>
                <c:pt idx="51">
                  <c:v>27045200</c:v>
                </c:pt>
                <c:pt idx="52">
                  <c:v>28095300</c:v>
                </c:pt>
                <c:pt idx="53">
                  <c:v>29165400</c:v>
                </c:pt>
                <c:pt idx="54">
                  <c:v>30255500</c:v>
                </c:pt>
                <c:pt idx="55">
                  <c:v>31365600</c:v>
                </c:pt>
                <c:pt idx="56">
                  <c:v>32495700</c:v>
                </c:pt>
                <c:pt idx="57">
                  <c:v>33645800</c:v>
                </c:pt>
                <c:pt idx="58">
                  <c:v>34815900</c:v>
                </c:pt>
                <c:pt idx="59">
                  <c:v>36006000</c:v>
                </c:pt>
                <c:pt idx="60">
                  <c:v>37216100</c:v>
                </c:pt>
                <c:pt idx="61">
                  <c:v>38446200</c:v>
                </c:pt>
                <c:pt idx="62">
                  <c:v>39696300</c:v>
                </c:pt>
                <c:pt idx="63">
                  <c:v>40966400</c:v>
                </c:pt>
                <c:pt idx="64">
                  <c:v>42256500</c:v>
                </c:pt>
                <c:pt idx="65">
                  <c:v>43566600</c:v>
                </c:pt>
                <c:pt idx="66">
                  <c:v>44896700</c:v>
                </c:pt>
                <c:pt idx="67">
                  <c:v>46246800</c:v>
                </c:pt>
                <c:pt idx="68">
                  <c:v>47616900</c:v>
                </c:pt>
                <c:pt idx="69">
                  <c:v>49007000</c:v>
                </c:pt>
                <c:pt idx="70">
                  <c:v>50417100</c:v>
                </c:pt>
                <c:pt idx="71">
                  <c:v>51847200</c:v>
                </c:pt>
                <c:pt idx="72">
                  <c:v>53297300</c:v>
                </c:pt>
                <c:pt idx="73">
                  <c:v>54767400</c:v>
                </c:pt>
                <c:pt idx="74">
                  <c:v>56257500</c:v>
                </c:pt>
                <c:pt idx="75">
                  <c:v>57767600</c:v>
                </c:pt>
                <c:pt idx="76">
                  <c:v>59297700</c:v>
                </c:pt>
                <c:pt idx="77">
                  <c:v>60847800</c:v>
                </c:pt>
                <c:pt idx="78">
                  <c:v>62417900</c:v>
                </c:pt>
                <c:pt idx="79">
                  <c:v>64008000</c:v>
                </c:pt>
                <c:pt idx="80">
                  <c:v>65618100</c:v>
                </c:pt>
                <c:pt idx="81">
                  <c:v>67248200</c:v>
                </c:pt>
                <c:pt idx="82">
                  <c:v>68898300</c:v>
                </c:pt>
                <c:pt idx="83">
                  <c:v>70568400</c:v>
                </c:pt>
                <c:pt idx="84">
                  <c:v>72258500</c:v>
                </c:pt>
                <c:pt idx="85">
                  <c:v>73968600</c:v>
                </c:pt>
                <c:pt idx="86">
                  <c:v>75698700</c:v>
                </c:pt>
                <c:pt idx="87">
                  <c:v>77448800</c:v>
                </c:pt>
                <c:pt idx="88">
                  <c:v>79218900</c:v>
                </c:pt>
                <c:pt idx="89">
                  <c:v>81009000</c:v>
                </c:pt>
                <c:pt idx="90">
                  <c:v>82819100</c:v>
                </c:pt>
                <c:pt idx="91">
                  <c:v>84649200</c:v>
                </c:pt>
                <c:pt idx="92">
                  <c:v>86499300</c:v>
                </c:pt>
                <c:pt idx="93">
                  <c:v>88369400</c:v>
                </c:pt>
                <c:pt idx="94">
                  <c:v>90259500</c:v>
                </c:pt>
                <c:pt idx="95">
                  <c:v>92169600</c:v>
                </c:pt>
                <c:pt idx="96">
                  <c:v>94099700</c:v>
                </c:pt>
                <c:pt idx="97">
                  <c:v>96049800</c:v>
                </c:pt>
                <c:pt idx="98">
                  <c:v>98019900</c:v>
                </c:pt>
                <c:pt idx="99">
                  <c:v>100010000</c:v>
                </c:pt>
              </c:numCache>
            </c:numRef>
          </c:xVal>
          <c:yVal>
            <c:numRef>
              <c:f>complete!$C$2:$C$101</c:f>
              <c:numCache>
                <c:formatCode>General</c:formatCode>
                <c:ptCount val="100"/>
                <c:pt idx="0">
                  <c:v>3.2509999999999999</c:v>
                </c:pt>
                <c:pt idx="1">
                  <c:v>7.7260999999999997</c:v>
                </c:pt>
                <c:pt idx="2">
                  <c:v>7.2667000000000002</c:v>
                </c:pt>
                <c:pt idx="3">
                  <c:v>16.584</c:v>
                </c:pt>
                <c:pt idx="4">
                  <c:v>10.0747</c:v>
                </c:pt>
                <c:pt idx="5">
                  <c:v>21.678999999999998</c:v>
                </c:pt>
                <c:pt idx="6">
                  <c:v>28.335899999999999</c:v>
                </c:pt>
                <c:pt idx="7">
                  <c:v>41.755499999999998</c:v>
                </c:pt>
                <c:pt idx="8">
                  <c:v>59.672800000000002</c:v>
                </c:pt>
                <c:pt idx="9">
                  <c:v>29.880099999999999</c:v>
                </c:pt>
                <c:pt idx="10">
                  <c:v>49.063099999999999</c:v>
                </c:pt>
                <c:pt idx="11">
                  <c:v>100.5243</c:v>
                </c:pt>
                <c:pt idx="12">
                  <c:v>132.3135</c:v>
                </c:pt>
                <c:pt idx="13">
                  <c:v>54.961599999999997</c:v>
                </c:pt>
                <c:pt idx="14">
                  <c:v>98.513300000000001</c:v>
                </c:pt>
                <c:pt idx="15">
                  <c:v>156.1233</c:v>
                </c:pt>
                <c:pt idx="16">
                  <c:v>93.281499999999994</c:v>
                </c:pt>
                <c:pt idx="17">
                  <c:v>122.60509999999999</c:v>
                </c:pt>
                <c:pt idx="18">
                  <c:v>303.25689999999997</c:v>
                </c:pt>
                <c:pt idx="19">
                  <c:v>161.78219999999999</c:v>
                </c:pt>
                <c:pt idx="20">
                  <c:v>123.8759</c:v>
                </c:pt>
                <c:pt idx="21">
                  <c:v>157.30240000000001</c:v>
                </c:pt>
                <c:pt idx="22">
                  <c:v>287.60829999999999</c:v>
                </c:pt>
                <c:pt idx="23">
                  <c:v>238.64519999999999</c:v>
                </c:pt>
                <c:pt idx="24">
                  <c:v>321.35329999999999</c:v>
                </c:pt>
                <c:pt idx="25">
                  <c:v>268.54880000000003</c:v>
                </c:pt>
                <c:pt idx="26">
                  <c:v>387.24450000000002</c:v>
                </c:pt>
                <c:pt idx="27">
                  <c:v>442.02159999999998</c:v>
                </c:pt>
                <c:pt idx="28">
                  <c:v>469.1456</c:v>
                </c:pt>
                <c:pt idx="29">
                  <c:v>455.66829999999999</c:v>
                </c:pt>
                <c:pt idx="30">
                  <c:v>526.42079999999999</c:v>
                </c:pt>
                <c:pt idx="31">
                  <c:v>345.56299999999999</c:v>
                </c:pt>
                <c:pt idx="32">
                  <c:v>387.43810000000002</c:v>
                </c:pt>
                <c:pt idx="33">
                  <c:v>413.49360000000001</c:v>
                </c:pt>
                <c:pt idx="34">
                  <c:v>513.70209999999997</c:v>
                </c:pt>
                <c:pt idx="35">
                  <c:v>395.06490000000002</c:v>
                </c:pt>
                <c:pt idx="36">
                  <c:v>612.70989999999995</c:v>
                </c:pt>
                <c:pt idx="37">
                  <c:v>631.2355</c:v>
                </c:pt>
                <c:pt idx="38">
                  <c:v>627.21979999999996</c:v>
                </c:pt>
                <c:pt idx="39">
                  <c:v>690.26340000000005</c:v>
                </c:pt>
                <c:pt idx="40">
                  <c:v>769.99030000000005</c:v>
                </c:pt>
                <c:pt idx="41">
                  <c:v>981.8777</c:v>
                </c:pt>
                <c:pt idx="42">
                  <c:v>855.95299999999997</c:v>
                </c:pt>
                <c:pt idx="43">
                  <c:v>681.78689999999995</c:v>
                </c:pt>
                <c:pt idx="44">
                  <c:v>628.8306</c:v>
                </c:pt>
                <c:pt idx="45">
                  <c:v>672.17989999999998</c:v>
                </c:pt>
                <c:pt idx="46">
                  <c:v>634.92610000000002</c:v>
                </c:pt>
                <c:pt idx="47">
                  <c:v>759.42399999999998</c:v>
                </c:pt>
                <c:pt idx="48">
                  <c:v>885.22609999999997</c:v>
                </c:pt>
                <c:pt idx="49">
                  <c:v>927.77459999999996</c:v>
                </c:pt>
                <c:pt idx="50">
                  <c:v>840.78549999999996</c:v>
                </c:pt>
                <c:pt idx="51">
                  <c:v>743.9529</c:v>
                </c:pt>
                <c:pt idx="52">
                  <c:v>1113.03</c:v>
                </c:pt>
                <c:pt idx="53">
                  <c:v>1257.9767999999999</c:v>
                </c:pt>
                <c:pt idx="54">
                  <c:v>1084.8530000000001</c:v>
                </c:pt>
                <c:pt idx="55">
                  <c:v>1302.6935000000001</c:v>
                </c:pt>
                <c:pt idx="56">
                  <c:v>1316.4582</c:v>
                </c:pt>
                <c:pt idx="57">
                  <c:v>1302.6850999999999</c:v>
                </c:pt>
                <c:pt idx="58">
                  <c:v>1417.2226000000001</c:v>
                </c:pt>
                <c:pt idx="59">
                  <c:v>1386.3071</c:v>
                </c:pt>
                <c:pt idx="60">
                  <c:v>1655.4553000000001</c:v>
                </c:pt>
                <c:pt idx="61">
                  <c:v>1457.0319</c:v>
                </c:pt>
                <c:pt idx="62">
                  <c:v>1463.7467999999999</c:v>
                </c:pt>
                <c:pt idx="63">
                  <c:v>1368.9575</c:v>
                </c:pt>
                <c:pt idx="64">
                  <c:v>1594.6032</c:v>
                </c:pt>
                <c:pt idx="65">
                  <c:v>3447.788</c:v>
                </c:pt>
                <c:pt idx="66">
                  <c:v>1757.1576</c:v>
                </c:pt>
                <c:pt idx="67">
                  <c:v>2692.2266</c:v>
                </c:pt>
                <c:pt idx="68">
                  <c:v>1873.9627</c:v>
                </c:pt>
                <c:pt idx="69">
                  <c:v>1692.1196</c:v>
                </c:pt>
                <c:pt idx="70">
                  <c:v>2444.0682000000002</c:v>
                </c:pt>
                <c:pt idx="71">
                  <c:v>2029.6052999999999</c:v>
                </c:pt>
                <c:pt idx="72">
                  <c:v>3130.8181</c:v>
                </c:pt>
                <c:pt idx="73">
                  <c:v>1979.5896</c:v>
                </c:pt>
                <c:pt idx="74">
                  <c:v>2137.0569</c:v>
                </c:pt>
                <c:pt idx="75">
                  <c:v>2252.8409999999999</c:v>
                </c:pt>
                <c:pt idx="76">
                  <c:v>2422.8018000000002</c:v>
                </c:pt>
                <c:pt idx="77">
                  <c:v>2525.5601999999999</c:v>
                </c:pt>
                <c:pt idx="78">
                  <c:v>2312.8506000000002</c:v>
                </c:pt>
                <c:pt idx="79">
                  <c:v>2295.7703999999999</c:v>
                </c:pt>
                <c:pt idx="80">
                  <c:v>2752.0684000000001</c:v>
                </c:pt>
                <c:pt idx="81">
                  <c:v>2258.3269</c:v>
                </c:pt>
                <c:pt idx="82">
                  <c:v>2316.8062</c:v>
                </c:pt>
                <c:pt idx="83">
                  <c:v>2134.165</c:v>
                </c:pt>
                <c:pt idx="84">
                  <c:v>3922.7197000000001</c:v>
                </c:pt>
                <c:pt idx="85">
                  <c:v>2686.1675</c:v>
                </c:pt>
                <c:pt idx="86">
                  <c:v>2742.2519000000002</c:v>
                </c:pt>
                <c:pt idx="87">
                  <c:v>3104.8208</c:v>
                </c:pt>
                <c:pt idx="88">
                  <c:v>3239.0682999999999</c:v>
                </c:pt>
                <c:pt idx="89">
                  <c:v>3158.1435000000001</c:v>
                </c:pt>
                <c:pt idx="90">
                  <c:v>3015.9672</c:v>
                </c:pt>
                <c:pt idx="91">
                  <c:v>2812.8980999999999</c:v>
                </c:pt>
                <c:pt idx="92">
                  <c:v>3696.4593</c:v>
                </c:pt>
                <c:pt idx="93">
                  <c:v>2591.913</c:v>
                </c:pt>
                <c:pt idx="94">
                  <c:v>2711.1460000000002</c:v>
                </c:pt>
                <c:pt idx="95">
                  <c:v>3555.2426999999998</c:v>
                </c:pt>
                <c:pt idx="96">
                  <c:v>3218.3795</c:v>
                </c:pt>
                <c:pt idx="97">
                  <c:v>3722.558</c:v>
                </c:pt>
                <c:pt idx="98">
                  <c:v>3696.5558999999998</c:v>
                </c:pt>
                <c:pt idx="99">
                  <c:v>3912.645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D71-4B26-9885-564538BCF5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4687664"/>
        <c:axId val="605711312"/>
      </c:scatterChart>
      <c:valAx>
        <c:axId val="684687664"/>
        <c:scaling>
          <c:orientation val="minMax"/>
          <c:max val="1010000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</a:t>
                </a:r>
                <a:r>
                  <a:rPr lang="ru-RU" baseline="0"/>
                  <a:t> вершин + количество рёбер</a:t>
                </a:r>
              </a:p>
            </c:rich>
          </c:tx>
          <c:layout>
            <c:manualLayout>
              <c:xMode val="edge"/>
              <c:yMode val="edge"/>
              <c:x val="0.41955838369041082"/>
              <c:y val="0.9290998894430800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05711312"/>
        <c:crosses val="autoZero"/>
        <c:crossBetween val="midCat"/>
      </c:valAx>
      <c:valAx>
        <c:axId val="605711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 в миллисекундах</a:t>
                </a:r>
              </a:p>
            </c:rich>
          </c:tx>
          <c:layout>
            <c:manualLayout>
              <c:xMode val="edge"/>
              <c:yMode val="edge"/>
              <c:x val="3.5359118483255301E-3"/>
              <c:y val="0.3352198068072993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846876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Полные графы </a:t>
            </a:r>
            <a:r>
              <a:rPr lang="en-US"/>
              <a:t>E = V^2 </a:t>
            </a:r>
          </a:p>
        </c:rich>
      </c:tx>
      <c:layout>
        <c:manualLayout>
          <c:xMode val="edge"/>
          <c:yMode val="edge"/>
          <c:x val="0.42237730589527372"/>
          <c:y val="4.685408299866131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2872176024725881"/>
          <c:y val="0.10879596010118389"/>
          <c:w val="0.61711163441018468"/>
          <c:h val="0.75100286822253315"/>
        </c:manualLayout>
      </c:layout>
      <c:scatterChart>
        <c:scatterStyle val="lineMarker"/>
        <c:varyColors val="0"/>
        <c:ser>
          <c:idx val="0"/>
          <c:order val="0"/>
          <c:tx>
            <c:strRef>
              <c:f>complete!$D$1</c:f>
              <c:strCache>
                <c:ptCount val="1"/>
                <c:pt idx="0">
                  <c:v>Steps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complete!$E$2:$E$101</c:f>
              <c:numCache>
                <c:formatCode>General</c:formatCode>
                <c:ptCount val="100"/>
                <c:pt idx="0">
                  <c:v>10100</c:v>
                </c:pt>
                <c:pt idx="1">
                  <c:v>40200</c:v>
                </c:pt>
                <c:pt idx="2">
                  <c:v>90300</c:v>
                </c:pt>
                <c:pt idx="3">
                  <c:v>160400</c:v>
                </c:pt>
                <c:pt idx="4">
                  <c:v>250500</c:v>
                </c:pt>
                <c:pt idx="5">
                  <c:v>360600</c:v>
                </c:pt>
                <c:pt idx="6">
                  <c:v>490700</c:v>
                </c:pt>
                <c:pt idx="7">
                  <c:v>640800</c:v>
                </c:pt>
                <c:pt idx="8">
                  <c:v>810900</c:v>
                </c:pt>
                <c:pt idx="9">
                  <c:v>1001000</c:v>
                </c:pt>
                <c:pt idx="10">
                  <c:v>1211100</c:v>
                </c:pt>
                <c:pt idx="11">
                  <c:v>1441200</c:v>
                </c:pt>
                <c:pt idx="12">
                  <c:v>1691300</c:v>
                </c:pt>
                <c:pt idx="13">
                  <c:v>1961400</c:v>
                </c:pt>
                <c:pt idx="14">
                  <c:v>2251500</c:v>
                </c:pt>
                <c:pt idx="15">
                  <c:v>2561600</c:v>
                </c:pt>
                <c:pt idx="16">
                  <c:v>2891700</c:v>
                </c:pt>
                <c:pt idx="17">
                  <c:v>3241800</c:v>
                </c:pt>
                <c:pt idx="18">
                  <c:v>3611900</c:v>
                </c:pt>
                <c:pt idx="19">
                  <c:v>4002000</c:v>
                </c:pt>
                <c:pt idx="20">
                  <c:v>4412100</c:v>
                </c:pt>
                <c:pt idx="21">
                  <c:v>4842200</c:v>
                </c:pt>
                <c:pt idx="22">
                  <c:v>5292300</c:v>
                </c:pt>
                <c:pt idx="23">
                  <c:v>5762400</c:v>
                </c:pt>
                <c:pt idx="24">
                  <c:v>6252500</c:v>
                </c:pt>
                <c:pt idx="25">
                  <c:v>6762600</c:v>
                </c:pt>
                <c:pt idx="26">
                  <c:v>7292700</c:v>
                </c:pt>
                <c:pt idx="27">
                  <c:v>7842800</c:v>
                </c:pt>
                <c:pt idx="28">
                  <c:v>8412900</c:v>
                </c:pt>
                <c:pt idx="29">
                  <c:v>9003000</c:v>
                </c:pt>
                <c:pt idx="30">
                  <c:v>9613100</c:v>
                </c:pt>
                <c:pt idx="31">
                  <c:v>10243200</c:v>
                </c:pt>
                <c:pt idx="32">
                  <c:v>10893300</c:v>
                </c:pt>
                <c:pt idx="33">
                  <c:v>11563400</c:v>
                </c:pt>
                <c:pt idx="34">
                  <c:v>12253500</c:v>
                </c:pt>
                <c:pt idx="35">
                  <c:v>12963600</c:v>
                </c:pt>
                <c:pt idx="36">
                  <c:v>13693700</c:v>
                </c:pt>
                <c:pt idx="37">
                  <c:v>14443800</c:v>
                </c:pt>
                <c:pt idx="38">
                  <c:v>15213900</c:v>
                </c:pt>
                <c:pt idx="39">
                  <c:v>16004000</c:v>
                </c:pt>
                <c:pt idx="40">
                  <c:v>16814100</c:v>
                </c:pt>
                <c:pt idx="41">
                  <c:v>17644200</c:v>
                </c:pt>
                <c:pt idx="42">
                  <c:v>18494300</c:v>
                </c:pt>
                <c:pt idx="43">
                  <c:v>19364400</c:v>
                </c:pt>
                <c:pt idx="44">
                  <c:v>20254500</c:v>
                </c:pt>
                <c:pt idx="45">
                  <c:v>21164600</c:v>
                </c:pt>
                <c:pt idx="46">
                  <c:v>22094700</c:v>
                </c:pt>
                <c:pt idx="47">
                  <c:v>23044800</c:v>
                </c:pt>
                <c:pt idx="48">
                  <c:v>24014900</c:v>
                </c:pt>
                <c:pt idx="49">
                  <c:v>25005000</c:v>
                </c:pt>
                <c:pt idx="50">
                  <c:v>26015100</c:v>
                </c:pt>
                <c:pt idx="51">
                  <c:v>27045200</c:v>
                </c:pt>
                <c:pt idx="52">
                  <c:v>28095300</c:v>
                </c:pt>
                <c:pt idx="53">
                  <c:v>29165400</c:v>
                </c:pt>
                <c:pt idx="54">
                  <c:v>30255500</c:v>
                </c:pt>
                <c:pt idx="55">
                  <c:v>31365600</c:v>
                </c:pt>
                <c:pt idx="56">
                  <c:v>32495700</c:v>
                </c:pt>
                <c:pt idx="57">
                  <c:v>33645800</c:v>
                </c:pt>
                <c:pt idx="58">
                  <c:v>34815900</c:v>
                </c:pt>
                <c:pt idx="59">
                  <c:v>36006000</c:v>
                </c:pt>
                <c:pt idx="60">
                  <c:v>37216100</c:v>
                </c:pt>
                <c:pt idx="61">
                  <c:v>38446200</c:v>
                </c:pt>
                <c:pt idx="62">
                  <c:v>39696300</c:v>
                </c:pt>
                <c:pt idx="63">
                  <c:v>40966400</c:v>
                </c:pt>
                <c:pt idx="64">
                  <c:v>42256500</c:v>
                </c:pt>
                <c:pt idx="65">
                  <c:v>43566600</c:v>
                </c:pt>
                <c:pt idx="66">
                  <c:v>44896700</c:v>
                </c:pt>
                <c:pt idx="67">
                  <c:v>46246800</c:v>
                </c:pt>
                <c:pt idx="68">
                  <c:v>47616900</c:v>
                </c:pt>
                <c:pt idx="69">
                  <c:v>49007000</c:v>
                </c:pt>
                <c:pt idx="70">
                  <c:v>50417100</c:v>
                </c:pt>
                <c:pt idx="71">
                  <c:v>51847200</c:v>
                </c:pt>
                <c:pt idx="72">
                  <c:v>53297300</c:v>
                </c:pt>
                <c:pt idx="73">
                  <c:v>54767400</c:v>
                </c:pt>
                <c:pt idx="74">
                  <c:v>56257500</c:v>
                </c:pt>
                <c:pt idx="75">
                  <c:v>57767600</c:v>
                </c:pt>
                <c:pt idx="76">
                  <c:v>59297700</c:v>
                </c:pt>
                <c:pt idx="77">
                  <c:v>60847800</c:v>
                </c:pt>
                <c:pt idx="78">
                  <c:v>62417900</c:v>
                </c:pt>
                <c:pt idx="79">
                  <c:v>64008000</c:v>
                </c:pt>
                <c:pt idx="80">
                  <c:v>65618100</c:v>
                </c:pt>
                <c:pt idx="81">
                  <c:v>67248200</c:v>
                </c:pt>
                <c:pt idx="82">
                  <c:v>68898300</c:v>
                </c:pt>
                <c:pt idx="83">
                  <c:v>70568400</c:v>
                </c:pt>
                <c:pt idx="84">
                  <c:v>72258500</c:v>
                </c:pt>
                <c:pt idx="85">
                  <c:v>73968600</c:v>
                </c:pt>
                <c:pt idx="86">
                  <c:v>75698700</c:v>
                </c:pt>
                <c:pt idx="87">
                  <c:v>77448800</c:v>
                </c:pt>
                <c:pt idx="88">
                  <c:v>79218900</c:v>
                </c:pt>
                <c:pt idx="89">
                  <c:v>81009000</c:v>
                </c:pt>
                <c:pt idx="90">
                  <c:v>82819100</c:v>
                </c:pt>
                <c:pt idx="91">
                  <c:v>84649200</c:v>
                </c:pt>
                <c:pt idx="92">
                  <c:v>86499300</c:v>
                </c:pt>
                <c:pt idx="93">
                  <c:v>88369400</c:v>
                </c:pt>
                <c:pt idx="94">
                  <c:v>90259500</c:v>
                </c:pt>
                <c:pt idx="95">
                  <c:v>92169600</c:v>
                </c:pt>
                <c:pt idx="96">
                  <c:v>94099700</c:v>
                </c:pt>
                <c:pt idx="97">
                  <c:v>96049800</c:v>
                </c:pt>
                <c:pt idx="98">
                  <c:v>98019900</c:v>
                </c:pt>
                <c:pt idx="99">
                  <c:v>100010000</c:v>
                </c:pt>
              </c:numCache>
            </c:numRef>
          </c:xVal>
          <c:yVal>
            <c:numRef>
              <c:f>complete!$D$2:$D$101</c:f>
              <c:numCache>
                <c:formatCode>General</c:formatCode>
                <c:ptCount val="100"/>
                <c:pt idx="0">
                  <c:v>19798</c:v>
                </c:pt>
                <c:pt idx="1">
                  <c:v>79558</c:v>
                </c:pt>
                <c:pt idx="2">
                  <c:v>179428</c:v>
                </c:pt>
                <c:pt idx="3">
                  <c:v>319212</c:v>
                </c:pt>
                <c:pt idx="4">
                  <c:v>498984</c:v>
                </c:pt>
                <c:pt idx="5">
                  <c:v>718848</c:v>
                </c:pt>
                <c:pt idx="6">
                  <c:v>978562</c:v>
                </c:pt>
                <c:pt idx="7">
                  <c:v>1278366</c:v>
                </c:pt>
                <c:pt idx="8">
                  <c:v>1618264</c:v>
                </c:pt>
                <c:pt idx="9">
                  <c:v>1998090</c:v>
                </c:pt>
                <c:pt idx="10">
                  <c:v>2417844</c:v>
                </c:pt>
                <c:pt idx="11">
                  <c:v>2877632</c:v>
                </c:pt>
                <c:pt idx="12">
                  <c:v>3377458</c:v>
                </c:pt>
                <c:pt idx="13">
                  <c:v>3917206</c:v>
                </c:pt>
                <c:pt idx="14">
                  <c:v>4496992</c:v>
                </c:pt>
                <c:pt idx="15">
                  <c:v>5116878</c:v>
                </c:pt>
                <c:pt idx="16">
                  <c:v>5776540</c:v>
                </c:pt>
                <c:pt idx="17">
                  <c:v>6476268</c:v>
                </c:pt>
                <c:pt idx="18">
                  <c:v>7216260</c:v>
                </c:pt>
                <c:pt idx="19">
                  <c:v>7996070</c:v>
                </c:pt>
                <c:pt idx="20">
                  <c:v>8815652</c:v>
                </c:pt>
                <c:pt idx="21">
                  <c:v>9675790</c:v>
                </c:pt>
                <c:pt idx="22">
                  <c:v>10575514</c:v>
                </c:pt>
                <c:pt idx="23">
                  <c:v>11515078</c:v>
                </c:pt>
                <c:pt idx="24">
                  <c:v>12495076</c:v>
                </c:pt>
                <c:pt idx="25">
                  <c:v>13514946</c:v>
                </c:pt>
                <c:pt idx="26">
                  <c:v>14574622</c:v>
                </c:pt>
                <c:pt idx="27">
                  <c:v>15674458</c:v>
                </c:pt>
                <c:pt idx="28">
                  <c:v>16814336</c:v>
                </c:pt>
                <c:pt idx="29">
                  <c:v>17994010</c:v>
                </c:pt>
                <c:pt idx="30">
                  <c:v>19213826</c:v>
                </c:pt>
                <c:pt idx="31">
                  <c:v>20473784</c:v>
                </c:pt>
                <c:pt idx="32">
                  <c:v>21773436</c:v>
                </c:pt>
                <c:pt idx="33">
                  <c:v>23113014</c:v>
                </c:pt>
                <c:pt idx="34">
                  <c:v>24492936</c:v>
                </c:pt>
                <c:pt idx="35">
                  <c:v>25912826</c:v>
                </c:pt>
                <c:pt idx="36">
                  <c:v>27372506</c:v>
                </c:pt>
                <c:pt idx="37">
                  <c:v>28872560</c:v>
                </c:pt>
                <c:pt idx="38">
                  <c:v>30412240</c:v>
                </c:pt>
                <c:pt idx="39">
                  <c:v>31991936</c:v>
                </c:pt>
                <c:pt idx="40">
                  <c:v>33611900</c:v>
                </c:pt>
                <c:pt idx="41">
                  <c:v>35271554</c:v>
                </c:pt>
                <c:pt idx="42">
                  <c:v>36971460</c:v>
                </c:pt>
                <c:pt idx="43">
                  <c:v>38711038</c:v>
                </c:pt>
                <c:pt idx="44">
                  <c:v>40490930</c:v>
                </c:pt>
                <c:pt idx="45">
                  <c:v>42310722</c:v>
                </c:pt>
                <c:pt idx="46">
                  <c:v>44170602</c:v>
                </c:pt>
                <c:pt idx="47">
                  <c:v>46070574</c:v>
                </c:pt>
                <c:pt idx="48">
                  <c:v>48009978</c:v>
                </c:pt>
                <c:pt idx="49">
                  <c:v>49990218</c:v>
                </c:pt>
                <c:pt idx="50">
                  <c:v>52009768</c:v>
                </c:pt>
                <c:pt idx="51">
                  <c:v>54069448</c:v>
                </c:pt>
                <c:pt idx="52">
                  <c:v>56169292</c:v>
                </c:pt>
                <c:pt idx="53">
                  <c:v>58308996</c:v>
                </c:pt>
                <c:pt idx="54">
                  <c:v>60489138</c:v>
                </c:pt>
                <c:pt idx="55">
                  <c:v>62708646</c:v>
                </c:pt>
                <c:pt idx="56">
                  <c:v>64968440</c:v>
                </c:pt>
                <c:pt idx="57">
                  <c:v>67268364</c:v>
                </c:pt>
                <c:pt idx="58">
                  <c:v>69608282</c:v>
                </c:pt>
                <c:pt idx="59">
                  <c:v>71988014</c:v>
                </c:pt>
                <c:pt idx="60">
                  <c:v>74407892</c:v>
                </c:pt>
                <c:pt idx="61">
                  <c:v>76867640</c:v>
                </c:pt>
                <c:pt idx="62">
                  <c:v>79367650</c:v>
                </c:pt>
                <c:pt idx="63">
                  <c:v>81907176</c:v>
                </c:pt>
                <c:pt idx="64">
                  <c:v>84487296</c:v>
                </c:pt>
                <c:pt idx="65">
                  <c:v>87106860</c:v>
                </c:pt>
                <c:pt idx="66">
                  <c:v>89766776</c:v>
                </c:pt>
                <c:pt idx="67">
                  <c:v>92466462</c:v>
                </c:pt>
                <c:pt idx="68">
                  <c:v>95205844</c:v>
                </c:pt>
                <c:pt idx="69">
                  <c:v>97986088</c:v>
                </c:pt>
                <c:pt idx="70">
                  <c:v>100806018</c:v>
                </c:pt>
                <c:pt idx="71">
                  <c:v>103665636</c:v>
                </c:pt>
                <c:pt idx="72">
                  <c:v>106565634</c:v>
                </c:pt>
                <c:pt idx="73">
                  <c:v>109505082</c:v>
                </c:pt>
                <c:pt idx="74">
                  <c:v>112485144</c:v>
                </c:pt>
                <c:pt idx="75">
                  <c:v>115504742</c:v>
                </c:pt>
                <c:pt idx="76">
                  <c:v>118564536</c:v>
                </c:pt>
                <c:pt idx="77">
                  <c:v>121664382</c:v>
                </c:pt>
                <c:pt idx="78">
                  <c:v>124804460</c:v>
                </c:pt>
                <c:pt idx="79">
                  <c:v>127984034</c:v>
                </c:pt>
                <c:pt idx="80">
                  <c:v>131203628</c:v>
                </c:pt>
                <c:pt idx="81">
                  <c:v>134463580</c:v>
                </c:pt>
                <c:pt idx="82">
                  <c:v>137763308</c:v>
                </c:pt>
                <c:pt idx="83">
                  <c:v>141103528</c:v>
                </c:pt>
                <c:pt idx="84">
                  <c:v>144483106</c:v>
                </c:pt>
                <c:pt idx="85">
                  <c:v>147902848</c:v>
                </c:pt>
                <c:pt idx="86">
                  <c:v>151362538</c:v>
                </c:pt>
                <c:pt idx="87">
                  <c:v>154862352</c:v>
                </c:pt>
                <c:pt idx="88">
                  <c:v>158402010</c:v>
                </c:pt>
                <c:pt idx="89">
                  <c:v>161981962</c:v>
                </c:pt>
                <c:pt idx="90">
                  <c:v>165601922</c:v>
                </c:pt>
                <c:pt idx="91">
                  <c:v>169261566</c:v>
                </c:pt>
                <c:pt idx="92">
                  <c:v>172961248</c:v>
                </c:pt>
                <c:pt idx="93">
                  <c:v>176701608</c:v>
                </c:pt>
                <c:pt idx="94">
                  <c:v>180481228</c:v>
                </c:pt>
                <c:pt idx="95">
                  <c:v>184300966</c:v>
                </c:pt>
                <c:pt idx="96">
                  <c:v>188160522</c:v>
                </c:pt>
                <c:pt idx="97">
                  <c:v>192060194</c:v>
                </c:pt>
                <c:pt idx="98">
                  <c:v>196000460</c:v>
                </c:pt>
                <c:pt idx="99">
                  <c:v>199980222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C37-4CD6-B5DF-5FDB357C4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5789039"/>
        <c:axId val="1552864783"/>
      </c:scatterChart>
      <c:valAx>
        <c:axId val="275789039"/>
        <c:scaling>
          <c:orientation val="minMax"/>
          <c:max val="100000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вершин + количество рёбер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52864783"/>
        <c:crosses val="autoZero"/>
        <c:crossBetween val="midCat"/>
      </c:valAx>
      <c:valAx>
        <c:axId val="1552864783"/>
        <c:scaling>
          <c:orientation val="minMax"/>
          <c:max val="20000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050">
                    <a:effectLst/>
                  </a:rPr>
                  <a:t>Количество</a:t>
                </a:r>
                <a:r>
                  <a:rPr lang="ru-RU" sz="1050" baseline="0">
                    <a:effectLst/>
                  </a:rPr>
                  <a:t> шагов</a:t>
                </a:r>
                <a:endParaRPr lang="ru-RU" sz="1050">
                  <a:effectLst/>
                </a:endParaRPr>
              </a:p>
            </c:rich>
          </c:tx>
          <c:layout>
            <c:manualLayout>
              <c:xMode val="edge"/>
              <c:yMode val="edge"/>
              <c:x val="4.8981774474452379E-2"/>
              <c:y val="0.3408553304177342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7578903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336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785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437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3424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298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83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85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045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904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09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29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380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071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552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580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382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490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8000"/>
                <a:hueMod val="88000"/>
                <a:satMod val="148000"/>
                <a:lumMod val="150000"/>
              </a:schemeClr>
            </a:gs>
            <a:gs pos="100000">
              <a:srgbClr val="FF0000">
                <a:lumMod val="56000"/>
                <a:lumOff val="44000"/>
              </a:srgbClr>
            </a:gs>
          </a:gsLst>
          <a:lin ang="50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596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62" r:id="rId5"/>
    <p:sldLayoutId id="2147483963" r:id="rId6"/>
    <p:sldLayoutId id="2147483964" r:id="rId7"/>
    <p:sldLayoutId id="2147483965" r:id="rId8"/>
    <p:sldLayoutId id="2147483966" r:id="rId9"/>
    <p:sldLayoutId id="2147483967" r:id="rId10"/>
    <p:sldLayoutId id="2147483968" r:id="rId11"/>
    <p:sldLayoutId id="2147483969" r:id="rId12"/>
    <p:sldLayoutId id="2147483970" r:id="rId13"/>
    <p:sldLayoutId id="2147483971" r:id="rId14"/>
    <p:sldLayoutId id="2147483972" r:id="rId15"/>
    <p:sldLayoutId id="2147483973" r:id="rId16"/>
    <p:sldLayoutId id="214748397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01EE0E-3EB9-48E0-B814-B03F827E16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en-US" dirty="0"/>
              <a:t>BFS</a:t>
            </a:r>
            <a:br>
              <a:rPr lang="en-US" dirty="0"/>
            </a:br>
            <a:r>
              <a:rPr lang="ru-RU" dirty="0"/>
              <a:t>поиск в ширину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8C59025-14AC-4851-B14C-5B114CA76A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0974" y="5735637"/>
            <a:ext cx="3137138" cy="945522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ru-RU" sz="2400" dirty="0">
                <a:solidFill>
                  <a:schemeClr val="tx1"/>
                </a:solidFill>
              </a:rPr>
              <a:t>выполнил</a:t>
            </a:r>
          </a:p>
          <a:p>
            <a:pPr algn="r"/>
            <a:r>
              <a:rPr lang="ru-RU" sz="2400" dirty="0">
                <a:solidFill>
                  <a:schemeClr val="tx1"/>
                </a:solidFill>
              </a:rPr>
              <a:t>Сибгатуллин </a:t>
            </a:r>
            <a:r>
              <a:rPr lang="ru-RU" sz="2400" dirty="0" err="1">
                <a:solidFill>
                  <a:schemeClr val="tx1"/>
                </a:solidFill>
              </a:rPr>
              <a:t>тимур</a:t>
            </a:r>
            <a:endParaRPr lang="ru-RU" sz="2400" dirty="0">
              <a:solidFill>
                <a:schemeClr val="tx1"/>
              </a:solidFill>
            </a:endParaRPr>
          </a:p>
          <a:p>
            <a:pPr algn="r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6945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A0652C-8592-44F8-8419-DE343EAB6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17698"/>
            <a:ext cx="9905998" cy="741155"/>
          </a:xfrm>
        </p:spPr>
        <p:txBody>
          <a:bodyPr>
            <a:normAutofit/>
          </a:bodyPr>
          <a:lstStyle/>
          <a:p>
            <a:r>
              <a:rPr lang="ru-RU" dirty="0"/>
              <a:t>Графики зависимостей, если граф плотный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A3D9E22-2F98-4F7F-AB03-2A0059CF245B}"/>
              </a:ext>
            </a:extLst>
          </p:cNvPr>
          <p:cNvSpPr/>
          <p:nvPr/>
        </p:nvSpPr>
        <p:spPr>
          <a:xfrm>
            <a:off x="1293812" y="5650737"/>
            <a:ext cx="9601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600" dirty="0"/>
              <a:t>Время выполнения и количество шагов растут резко. Каждая вершина соединена со всеми другими, поэтому BFS обрабатывает огромное количество рёбер. Этот случай показывает верхнюю границу сложности алгоритма.</a:t>
            </a:r>
            <a:endParaRPr lang="ru-RU" altLang="ru-RU" sz="1600" dirty="0">
              <a:latin typeface="Arial" panose="020B0604020202020204" pitchFamily="34" charset="0"/>
            </a:endParaRPr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AC84CA55-945F-4666-A84D-6DB44F7EDF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4808798"/>
              </p:ext>
            </p:extLst>
          </p:nvPr>
        </p:nvGraphicFramePr>
        <p:xfrm>
          <a:off x="428625" y="1538787"/>
          <a:ext cx="7392194" cy="39595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Диаграмма 8">
            <a:extLst>
              <a:ext uri="{FF2B5EF4-FFF2-40B4-BE49-F238E27FC236}">
                <a16:creationId xmlns:a16="http://schemas.microsoft.com/office/drawing/2014/main" id="{B71D35D4-13B5-41B2-BFED-537B9A1228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8506071"/>
              </p:ext>
            </p:extLst>
          </p:nvPr>
        </p:nvGraphicFramePr>
        <p:xfrm>
          <a:off x="7686675" y="1359673"/>
          <a:ext cx="4076700" cy="38626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81391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769D3E-D14D-4976-9024-624116377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6EA868-F324-4B60-8BA3-A3A01D30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15064"/>
            <a:ext cx="9905998" cy="426144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/>
              <a:t>В рамках работы был реализованы и протестированы алгоритм обхода графа в ширину (BFS). Для анализа производительности были сгенерированы более 100 графов трёх типов: деревья, графы средней плотности (E ≈ V × </a:t>
            </a:r>
            <a:r>
              <a:rPr lang="ru-RU" dirty="0" err="1"/>
              <a:t>log</a:t>
            </a:r>
            <a:r>
              <a:rPr lang="ru-RU" dirty="0"/>
              <a:t>₂(V)) и полные графы (E ≈ V²).</a:t>
            </a:r>
            <a:br>
              <a:rPr lang="ru-RU" dirty="0"/>
            </a:br>
            <a:r>
              <a:rPr lang="ru-RU" dirty="0"/>
              <a:t>Проведены замеры времени выполнения и количества итераций на наборах вершин от 100 до 10 000 вершин.</a:t>
            </a:r>
          </a:p>
          <a:p>
            <a:pPr marL="0" indent="0">
              <a:buNone/>
            </a:pPr>
            <a:r>
              <a:rPr lang="ru-RU" b="1" dirty="0"/>
              <a:t>Полученные результаты:</a:t>
            </a:r>
            <a:endParaRPr lang="ru-RU" dirty="0"/>
          </a:p>
          <a:p>
            <a:r>
              <a:rPr lang="ru-RU" dirty="0"/>
              <a:t>Алгоритм показал </a:t>
            </a:r>
            <a:r>
              <a:rPr lang="ru-RU" b="1" dirty="0"/>
              <a:t>линейную сложность</a:t>
            </a:r>
            <a:r>
              <a:rPr lang="ru-RU" dirty="0"/>
              <a:t> </a:t>
            </a:r>
            <a:r>
              <a:rPr lang="ru-RU" b="1" dirty="0"/>
              <a:t>O(V + E)</a:t>
            </a:r>
            <a:r>
              <a:rPr lang="ru-RU" dirty="0"/>
              <a:t>, что подтвердилось на практике.</a:t>
            </a:r>
          </a:p>
          <a:p>
            <a:r>
              <a:rPr lang="ru-RU" b="1" dirty="0"/>
              <a:t>Деревья</a:t>
            </a:r>
            <a:r>
              <a:rPr lang="ru-RU" dirty="0"/>
              <a:t> оказались самым лёгким случаем — BFS проходил их почти мгновенно.</a:t>
            </a:r>
          </a:p>
          <a:p>
            <a:r>
              <a:rPr lang="ru-RU" b="1" dirty="0"/>
              <a:t>Графы умеренной плотности</a:t>
            </a:r>
            <a:r>
              <a:rPr lang="ru-RU" dirty="0"/>
              <a:t> дали реалистичную нагрузку и стабильный рост времени с ростом входных данных.</a:t>
            </a:r>
          </a:p>
          <a:p>
            <a:r>
              <a:rPr lang="ru-RU" b="1" dirty="0"/>
              <a:t>Полные графы</a:t>
            </a:r>
            <a:r>
              <a:rPr lang="ru-RU" dirty="0"/>
              <a:t> показали резкое ухудшение производительности из-за экспоненциального увеличения числа рёбер.</a:t>
            </a:r>
          </a:p>
          <a:p>
            <a:pPr marL="0" indent="0">
              <a:buNone/>
            </a:pPr>
            <a:r>
              <a:rPr lang="ru-RU" b="1" dirty="0"/>
              <a:t>Вывод:</a:t>
            </a:r>
            <a:br>
              <a:rPr lang="ru-RU" dirty="0"/>
            </a:br>
            <a:r>
              <a:rPr lang="ru-RU" dirty="0"/>
              <a:t>Алгоритм BFS остаётся эффективным и масштабируемым методом для обхода графов, особенно в реальных задачах со средней плотностью связей.</a:t>
            </a:r>
            <a:br>
              <a:rPr lang="ru-RU" dirty="0"/>
            </a:br>
            <a:r>
              <a:rPr lang="ru-RU" dirty="0"/>
              <a:t>Его производительность напрямую зависит от структуры графа, а значит — при применении в больших системах важно учитывать плотность и связанность.</a:t>
            </a:r>
          </a:p>
        </p:txBody>
      </p:sp>
    </p:spTree>
    <p:extLst>
      <p:ext uri="{BB962C8B-B14F-4D97-AF65-F5344CB8AC3E}">
        <p14:creationId xmlns:p14="http://schemas.microsoft.com/office/powerpoint/2010/main" val="530978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BC2C95-D517-45AC-8C48-B1CB77E65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 err="1"/>
              <a:t>bfs</a:t>
            </a:r>
            <a:r>
              <a:rPr lang="en-US" dirty="0"/>
              <a:t> </a:t>
            </a:r>
            <a:r>
              <a:rPr lang="ru-RU" dirty="0"/>
              <a:t>или поиск(обход) в ширину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068D09-A835-4147-BBFC-C4318A084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i="1" dirty="0"/>
              <a:t>Поиск в ширину</a:t>
            </a:r>
            <a:r>
              <a:rPr lang="ru-RU" dirty="0"/>
              <a:t> (англ. </a:t>
            </a:r>
            <a:r>
              <a:rPr lang="ru-RU" dirty="0" err="1"/>
              <a:t>breadth-fir</a:t>
            </a:r>
            <a:r>
              <a:rPr lang="en-US" dirty="0"/>
              <a:t>s</a:t>
            </a:r>
            <a:r>
              <a:rPr lang="ru-RU" dirty="0"/>
              <a:t>t</a:t>
            </a:r>
            <a:r>
              <a:rPr lang="en-US" dirty="0"/>
              <a:t> </a:t>
            </a:r>
            <a:r>
              <a:rPr lang="ru-RU" dirty="0" err="1"/>
              <a:t>search</a:t>
            </a:r>
            <a:r>
              <a:rPr lang="ru-RU" dirty="0"/>
              <a:t>) — один из основных алгоритмов на графах, позволяющий находить все кратчайшие пути от заданной вершины и решать многие другие задачи.</a:t>
            </a:r>
          </a:p>
          <a:p>
            <a:pPr marL="0" indent="0">
              <a:buNone/>
            </a:pPr>
            <a:r>
              <a:rPr lang="ru-RU" dirty="0"/>
              <a:t>Поиск в ширину также называют </a:t>
            </a:r>
            <a:r>
              <a:rPr lang="ru-RU" i="1" dirty="0"/>
              <a:t>обходом</a:t>
            </a:r>
            <a:r>
              <a:rPr lang="ru-RU" dirty="0"/>
              <a:t> — так же, как поиск в глубину и все другие обходы, он посещает все вершины графа по одному разу, только в другом порядке: по увеличению расстояния до начальной вершины.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1446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F1E4CE-A298-4F00-9504-68FD0A0EC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50231"/>
            <a:ext cx="9905998" cy="1478570"/>
          </a:xfrm>
        </p:spPr>
        <p:txBody>
          <a:bodyPr/>
          <a:lstStyle/>
          <a:p>
            <a:r>
              <a:rPr lang="ru-RU" dirty="0"/>
              <a:t>Основной принцип работы </a:t>
            </a:r>
            <a:r>
              <a:rPr lang="en-US" dirty="0" err="1"/>
              <a:t>bfs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0D4645-5052-45A2-906C-A23B137F4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028" y="1828801"/>
            <a:ext cx="5163972" cy="468481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На вход алгоритма подаётся </a:t>
            </a:r>
            <a:r>
              <a:rPr lang="ru-RU" i="1" dirty="0"/>
              <a:t>невзвешенный</a:t>
            </a:r>
            <a:r>
              <a:rPr lang="ru-RU" dirty="0"/>
              <a:t> граф и номер стартовой вершины </a:t>
            </a:r>
            <a:r>
              <a:rPr lang="en-US" dirty="0"/>
              <a:t>S</a:t>
            </a:r>
            <a:r>
              <a:rPr lang="ru-RU" dirty="0"/>
              <a:t>. Граф может быть как ориентированным, так и неориентированным — для алгоритма это не важно.</a:t>
            </a:r>
          </a:p>
          <a:p>
            <a:pPr marL="0" indent="0">
              <a:buNone/>
            </a:pPr>
            <a:r>
              <a:rPr lang="ru-RU" dirty="0"/>
              <a:t>Основную идею алгоритма можно понимать как процесс «поджигания» графа: на нулевом шаге мы поджигаем вершину </a:t>
            </a:r>
            <a:r>
              <a:rPr lang="en-US" dirty="0"/>
              <a:t>S</a:t>
            </a:r>
            <a:r>
              <a:rPr lang="ru-RU" dirty="0"/>
              <a:t>, а на каждом следующем шаге огонь с каждой уже горящей вершины перекидывается на всех её соседей, в конечном счете поджигая весь граф.</a:t>
            </a:r>
          </a:p>
          <a:p>
            <a:pPr marL="0" indent="0">
              <a:buNone/>
            </a:pPr>
            <a:r>
              <a:rPr lang="ru-RU" dirty="0"/>
              <a:t>Если моделировать этот процесс, то за каждую итерацию алгоритма будет происходить расширение «кольца огня» в ширину на единицу. Номер шага, на котором вершина </a:t>
            </a:r>
            <a:r>
              <a:rPr lang="en-US" dirty="0"/>
              <a:t>V</a:t>
            </a:r>
            <a:r>
              <a:rPr lang="ru-RU" dirty="0"/>
              <a:t> начинает гореть, в точности равен длине её минимального пути из вершины </a:t>
            </a:r>
            <a:r>
              <a:rPr lang="en-US" dirty="0"/>
              <a:t>S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AutoShape 2" descr="https://ru.algorithmica.org/cs/shortest-paths/img/bfs.svg">
            <a:extLst>
              <a:ext uri="{FF2B5EF4-FFF2-40B4-BE49-F238E27FC236}">
                <a16:creationId xmlns:a16="http://schemas.microsoft.com/office/drawing/2014/main" id="{AAFCE542-41FC-4E5B-9B66-C998FA34A3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3848DB5-6E80-483F-B143-82F9CA577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876" y="1993720"/>
            <a:ext cx="5833011" cy="353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258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B4A65E-DA8D-41E9-AD87-BC7BE4626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8943"/>
            <a:ext cx="9905998" cy="1478570"/>
          </a:xfrm>
        </p:spPr>
        <p:txBody>
          <a:bodyPr/>
          <a:lstStyle/>
          <a:p>
            <a:r>
              <a:rPr lang="ru-RU" dirty="0"/>
              <a:t>Алгоритм </a:t>
            </a:r>
            <a:r>
              <a:rPr lang="en-US" dirty="0" err="1"/>
              <a:t>bfs</a:t>
            </a:r>
            <a:r>
              <a:rPr lang="en-US" dirty="0"/>
              <a:t> </a:t>
            </a:r>
            <a:r>
              <a:rPr lang="ru-RU" dirty="0"/>
              <a:t>на словах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B401F5-349A-4CF5-BD89-56083D608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16038"/>
            <a:ext cx="9905999" cy="49404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Моделировать это можно следующим образом. Создадим очередь, в которую будут помещаться горящие вершины, а также заведём множество посещённых вершин. Изначально в очередь помещается только вершина </a:t>
            </a:r>
            <a:r>
              <a:rPr lang="en-US" dirty="0"/>
              <a:t>S</a:t>
            </a:r>
            <a:r>
              <a:rPr lang="ru-RU" dirty="0"/>
              <a:t>, которая сразу помечается горящей.</a:t>
            </a:r>
          </a:p>
          <a:p>
            <a:pPr marL="0" indent="0">
              <a:buNone/>
            </a:pPr>
            <a:r>
              <a:rPr lang="ru-RU" dirty="0"/>
              <a:t>Затем алгоритм представляет собой такой цикл: пока очередь не пуста, достать из её головы одну вершину </a:t>
            </a:r>
            <a:r>
              <a:rPr lang="en-US" dirty="0"/>
              <a:t>V</a:t>
            </a:r>
            <a:r>
              <a:rPr lang="ru-RU" dirty="0"/>
              <a:t>, просмотреть все рёбра, исходящие из этой вершины, и если какие-то из смежных вершин </a:t>
            </a:r>
            <a:r>
              <a:rPr lang="en-US" dirty="0"/>
              <a:t>U</a:t>
            </a:r>
            <a:r>
              <a:rPr lang="ru-RU" dirty="0"/>
              <a:t> ещё не горят, поджечь их и поместить в конец очереди.</a:t>
            </a:r>
          </a:p>
          <a:p>
            <a:pPr marL="0" indent="0">
              <a:buNone/>
            </a:pPr>
            <a:r>
              <a:rPr lang="ru-RU" dirty="0"/>
              <a:t>В итоге, когда очередь опустеет, мы по одному разу обойдём все достижимые из </a:t>
            </a:r>
            <a:r>
              <a:rPr lang="en-US" dirty="0"/>
              <a:t>S</a:t>
            </a:r>
            <a:r>
              <a:rPr lang="ru-RU" dirty="0"/>
              <a:t> вершины, причём до каждой дойдём кратчайшим путём.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3882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D080B5-7BD0-4640-A609-444B7A0B5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68B6844-971E-4E88-8C41-198237DB0C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45739" y="-20806"/>
            <a:ext cx="9905998" cy="68788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задаём граф номером вершины и списком вершин, в которые можно из неё перейти</a:t>
            </a:r>
            <a:br>
              <a:rPr kumimoji="0" lang="ru-RU" altLang="ru-RU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Map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Integer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Integer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&gt;&gt;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graph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HashMap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&lt;&gt;();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Set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Integer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BFS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Integer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startVertice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создаём структуру для хранения посещённых (горящих) вершин,</a:t>
            </a:r>
            <a:br>
              <a:rPr kumimoji="0" lang="ru-RU" altLang="ru-RU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RU" altLang="ru-RU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// можно было использовать список, но множество быстрее</a:t>
            </a:r>
            <a:br>
              <a:rPr kumimoji="0" lang="ru-RU" altLang="ru-RU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RU" altLang="ru-RU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Set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Integer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visited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HashSet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&lt;&gt;();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создаём структуру для хранения вершин, которые только что загорелись (так называемый фронт пожара)</a:t>
            </a:r>
            <a:br>
              <a:rPr kumimoji="0" lang="ru-RU" altLang="ru-RU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RU" altLang="ru-RU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// нам нужно иметь возможность обрабатывать вершины в порядке их появления, поэтому используем очередь</a:t>
            </a:r>
            <a:br>
              <a:rPr kumimoji="0" lang="ru-RU" altLang="ru-RU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RU" altLang="ru-RU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Queue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Integer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burning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LinkedList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&lt;&gt;();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добавляем в очередь первую вершину с которой и начнём обход (поджигаем вершину)</a:t>
            </a:r>
            <a:br>
              <a:rPr kumimoji="0" lang="ru-RU" altLang="ru-RU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RU" altLang="ru-RU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burning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startVertice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добавляем эту вершину в список посещённых (мы её подожгли и она горит)</a:t>
            </a:r>
            <a:br>
              <a:rPr kumimoji="0" lang="ru-RU" altLang="ru-RU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RU" altLang="ru-RU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visited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startVertice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идём пока очередь только что подожжённых вершин не пуста</a:t>
            </a:r>
            <a:br>
              <a:rPr kumimoji="0" lang="ru-RU" altLang="ru-RU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RU" altLang="ru-RU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(!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burning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.isEmpty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 {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достаём первую вершину и закидываем её в </a:t>
            </a:r>
            <a:r>
              <a:rPr kumimoji="0" lang="ru-RU" altLang="ru-RU" sz="105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current</a:t>
            </a:r>
            <a:br>
              <a:rPr kumimoji="0" lang="ru-RU" altLang="ru-RU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RU" altLang="ru-RU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// (после неё загорятся другие вершины, теперь она не крайняя)</a:t>
            </a:r>
            <a:br>
              <a:rPr kumimoji="0" lang="ru-RU" altLang="ru-RU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RU" altLang="ru-RU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Integer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current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burning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.poll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проходимся по всем соседним вершинам, на которые должен перекинуться огонь</a:t>
            </a:r>
            <a:br>
              <a:rPr kumimoji="0" lang="ru-RU" altLang="ru-RU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RU" altLang="ru-RU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Integer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descendant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graph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.getOrDefault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current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105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of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())) {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если этой вершины нет в множестве посещённых (горящее поджечь нельзя)</a:t>
            </a:r>
            <a:br>
              <a:rPr kumimoji="0" lang="ru-RU" altLang="ru-RU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RU" altLang="ru-RU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(!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visited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.contains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descendant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ru-RU" altLang="ru-RU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добавляем её в очередь горящих вершин (от которых будут поджигаться следующие)</a:t>
            </a:r>
            <a:br>
              <a:rPr kumimoji="0" lang="ru-RU" altLang="ru-RU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RU" altLang="ru-RU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     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burning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descendant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ru-RU" altLang="ru-RU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не отходя от кассы добавляем её в множество посещённых</a:t>
            </a:r>
            <a:br>
              <a:rPr kumimoji="0" lang="ru-RU" altLang="ru-RU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RU" altLang="ru-RU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     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visited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descendant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ru-RU" altLang="ru-RU" sz="105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1050" i="1" dirty="0">
                <a:solidFill>
                  <a:srgbClr val="8C8C8C"/>
                </a:solidFill>
                <a:latin typeface="JetBrains Mono"/>
              </a:rPr>
              <a:t>// возвращаем множество посещённых вершин, это и есть результат работы алгоритма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visited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065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DB39CB-4A60-4D43-8EF5-478F79C0C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Оценка сложности алгоритма BFS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0B53BE-C6AA-4DE3-8778-003D48CDA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13140"/>
            <a:ext cx="9905999" cy="440809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sz="2600" b="1" dirty="0"/>
              <a:t>Теоретическая оценка сложности</a:t>
            </a:r>
          </a:p>
          <a:p>
            <a:r>
              <a:rPr lang="ru-RU" dirty="0"/>
              <a:t>Алгоритм обхода графа в ширину (</a:t>
            </a:r>
            <a:r>
              <a:rPr lang="ru-RU" dirty="0" err="1"/>
              <a:t>Breadth-First</a:t>
            </a:r>
            <a:r>
              <a:rPr lang="ru-RU" dirty="0"/>
              <a:t> </a:t>
            </a:r>
            <a:r>
              <a:rPr lang="ru-RU" dirty="0" err="1"/>
              <a:t>Search</a:t>
            </a:r>
            <a:r>
              <a:rPr lang="ru-RU" dirty="0"/>
              <a:t>, BFS) имеет </a:t>
            </a:r>
            <a:r>
              <a:rPr lang="ru-RU" b="1" dirty="0"/>
              <a:t>временную сложность</a:t>
            </a:r>
            <a:r>
              <a:rPr lang="ru-RU" dirty="0"/>
              <a:t>:</a:t>
            </a:r>
          </a:p>
          <a:p>
            <a:pPr marL="0" indent="0">
              <a:buNone/>
            </a:pPr>
            <a:r>
              <a:rPr lang="ru-RU" dirty="0"/>
              <a:t>O(V+E</a:t>
            </a:r>
            <a:r>
              <a:rPr lang="en-US" dirty="0"/>
              <a:t>)</a:t>
            </a:r>
            <a:r>
              <a:rPr lang="ru-RU" dirty="0"/>
              <a:t> где:</a:t>
            </a:r>
            <a:r>
              <a:rPr lang="en-US" dirty="0"/>
              <a:t> V</a:t>
            </a:r>
            <a:r>
              <a:rPr lang="ru-RU" dirty="0"/>
              <a:t> — количество вершин в графе,</a:t>
            </a:r>
            <a:r>
              <a:rPr lang="en-US" dirty="0"/>
              <a:t>  E</a:t>
            </a:r>
            <a:r>
              <a:rPr lang="ru-RU" dirty="0"/>
              <a:t> — количество рёбер.</a:t>
            </a: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2600" b="1" dirty="0">
                <a:latin typeface="+mj-lt"/>
              </a:rPr>
              <a:t>Обоснование</a:t>
            </a:r>
          </a:p>
          <a:p>
            <a:pPr marL="0" indent="0">
              <a:buNone/>
            </a:pPr>
            <a:r>
              <a:rPr lang="ru-RU" b="1" dirty="0"/>
              <a:t>Обработка вершин</a:t>
            </a:r>
            <a:br>
              <a:rPr lang="ru-RU" dirty="0"/>
            </a:br>
            <a:r>
              <a:rPr lang="ru-RU" dirty="0"/>
              <a:t>Каждая вершина в ходе работы алгоритма добавляется в очередь один раз и извлекается один раз. Таким образом, совокупное время обработки всех вершин составляет O(V).</a:t>
            </a:r>
          </a:p>
          <a:p>
            <a:pPr marL="0" indent="0">
              <a:buNone/>
            </a:pPr>
            <a:r>
              <a:rPr lang="ru-RU" b="1" dirty="0"/>
              <a:t>Обработка рёбер</a:t>
            </a:r>
            <a:br>
              <a:rPr lang="ru-RU" dirty="0"/>
            </a:br>
            <a:r>
              <a:rPr lang="ru-RU" dirty="0"/>
              <a:t>Для каждой вершины алгоритм рассматривает все смежные вершины (все инцидентные рёбра). Следовательно, каждый список смежности перебирается один раз, и общее количество таких операций пропорционально количеству рёбер — O(E)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Таким образом, суммарная временная сложность составляет:</a:t>
            </a:r>
            <a:br>
              <a:rPr lang="en-US" dirty="0"/>
            </a:br>
            <a:r>
              <a:rPr lang="ru-RU" dirty="0"/>
              <a:t>O(V+E</a:t>
            </a:r>
            <a:r>
              <a:rPr lang="en-US" dirty="0"/>
              <a:t>) </a:t>
            </a:r>
            <a:r>
              <a:rPr lang="ru-RU" dirty="0"/>
              <a:t>что является оптимальной оценкой для обхода графа.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5973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0B63DC-E45A-445D-BD57-86B895749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7367"/>
            <a:ext cx="9905998" cy="1478570"/>
          </a:xfrm>
        </p:spPr>
        <p:txBody>
          <a:bodyPr/>
          <a:lstStyle/>
          <a:p>
            <a:r>
              <a:rPr lang="ru-RU" altLang="ru-RU" b="1" cap="none" dirty="0"/>
              <a:t>Идеальная линия на графике</a:t>
            </a:r>
            <a:br>
              <a:rPr lang="ru-RU" altLang="ru-RU" b="1" cap="none" dirty="0"/>
            </a:b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D8E5C628-7BD2-4C16-BA4B-A73C827BD0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4349546"/>
              </p:ext>
            </p:extLst>
          </p:nvPr>
        </p:nvGraphicFramePr>
        <p:xfrm>
          <a:off x="1485900" y="2962275"/>
          <a:ext cx="8772526" cy="3638808"/>
        </p:xfrm>
        <a:graphic>
          <a:graphicData uri="http://schemas.openxmlformats.org/drawingml/2006/table">
            <a:tbl>
              <a:tblPr/>
              <a:tblGrid>
                <a:gridCol w="4386263">
                  <a:extLst>
                    <a:ext uri="{9D8B030D-6E8A-4147-A177-3AD203B41FA5}">
                      <a16:colId xmlns:a16="http://schemas.microsoft.com/office/drawing/2014/main" val="1877505218"/>
                    </a:ext>
                  </a:extLst>
                </a:gridCol>
                <a:gridCol w="4386263">
                  <a:extLst>
                    <a:ext uri="{9D8B030D-6E8A-4147-A177-3AD203B41FA5}">
                      <a16:colId xmlns:a16="http://schemas.microsoft.com/office/drawing/2014/main" val="2854342292"/>
                    </a:ext>
                  </a:extLst>
                </a:gridCol>
              </a:tblGrid>
              <a:tr h="309193">
                <a:tc>
                  <a:txBody>
                    <a:bodyPr/>
                    <a:lstStyle/>
                    <a:p>
                      <a:r>
                        <a:rPr lang="ru-RU" sz="1500" dirty="0">
                          <a:latin typeface="+mn-lt"/>
                        </a:rPr>
                        <a:t>Причина</a:t>
                      </a:r>
                    </a:p>
                  </a:txBody>
                  <a:tcPr marL="75356" marR="75356" marT="37678" marB="376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latin typeface="+mn-lt"/>
                        </a:rPr>
                        <a:t>Влияние на производительность</a:t>
                      </a:r>
                    </a:p>
                  </a:txBody>
                  <a:tcPr marL="75356" marR="75356" marT="37678" marB="376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039170"/>
                  </a:ext>
                </a:extLst>
              </a:tr>
              <a:tr h="774269">
                <a:tc>
                  <a:txBody>
                    <a:bodyPr/>
                    <a:lstStyle/>
                    <a:p>
                      <a:r>
                        <a:rPr lang="ru-RU" sz="1500">
                          <a:latin typeface="+mn-lt"/>
                        </a:rPr>
                        <a:t>Реализация структур данных</a:t>
                      </a:r>
                    </a:p>
                  </a:txBody>
                  <a:tcPr marL="75356" marR="75356" marT="37678" marB="376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500" dirty="0">
                          <a:latin typeface="+mn-lt"/>
                        </a:rPr>
                        <a:t>Использование списков, множеств или хэш-таблиц влияет на скорость операций добавления и поиска.</a:t>
                      </a:r>
                    </a:p>
                  </a:txBody>
                  <a:tcPr marL="75356" marR="75356" marT="37678" marB="376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7901900"/>
                  </a:ext>
                </a:extLst>
              </a:tr>
              <a:tr h="774269">
                <a:tc>
                  <a:txBody>
                    <a:bodyPr/>
                    <a:lstStyle/>
                    <a:p>
                      <a:r>
                        <a:rPr lang="ru-RU" sz="1500" dirty="0">
                          <a:latin typeface="+mn-lt"/>
                        </a:rPr>
                        <a:t>Аппаратные особенности</a:t>
                      </a:r>
                    </a:p>
                  </a:txBody>
                  <a:tcPr marL="75356" marR="75356" marT="37678" marB="376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latin typeface="+mn-lt"/>
                        </a:rPr>
                        <a:t>Производительность зависит от кэширования, архитектуры процессора и работы системы сборки мусора (JVM).</a:t>
                      </a:r>
                    </a:p>
                  </a:txBody>
                  <a:tcPr marL="75356" marR="75356" marT="37678" marB="376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409229"/>
                  </a:ext>
                </a:extLst>
              </a:tr>
              <a:tr h="1006808">
                <a:tc>
                  <a:txBody>
                    <a:bodyPr/>
                    <a:lstStyle/>
                    <a:p>
                      <a:r>
                        <a:rPr lang="ru-RU" sz="1500">
                          <a:latin typeface="+mn-lt"/>
                        </a:rPr>
                        <a:t>Плотность графа</a:t>
                      </a:r>
                    </a:p>
                  </a:txBody>
                  <a:tcPr marL="75356" marR="75356" marT="37678" marB="376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500" dirty="0">
                          <a:latin typeface="+mn-lt"/>
                        </a:rPr>
                        <a:t>В графах с высокой плотностью (где количество рёбер близко к V^2) время обработки растёт из-за увеличения количества проверок смежных вершин.</a:t>
                      </a:r>
                    </a:p>
                  </a:txBody>
                  <a:tcPr marL="75356" marR="75356" marT="37678" marB="376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0199725"/>
                  </a:ext>
                </a:extLst>
              </a:tr>
              <a:tr h="774269">
                <a:tc>
                  <a:txBody>
                    <a:bodyPr/>
                    <a:lstStyle/>
                    <a:p>
                      <a:r>
                        <a:rPr lang="ru-RU" sz="1500">
                          <a:latin typeface="+mn-lt"/>
                        </a:rPr>
                        <a:t>Поведение </a:t>
                      </a:r>
                      <a:r>
                        <a:rPr lang="en-US" sz="1500">
                          <a:latin typeface="+mn-lt"/>
                        </a:rPr>
                        <a:t>JVM</a:t>
                      </a:r>
                    </a:p>
                  </a:txBody>
                  <a:tcPr marL="75356" marR="75356" marT="37678" marB="376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500" dirty="0">
                          <a:latin typeface="+mn-lt"/>
                        </a:rPr>
                        <a:t>Алгоритм, запущенный в виртуальной машине </a:t>
                      </a:r>
                      <a:r>
                        <a:rPr lang="ru-RU" sz="1500" dirty="0" err="1">
                          <a:latin typeface="+mn-lt"/>
                        </a:rPr>
                        <a:t>Java</a:t>
                      </a:r>
                      <a:r>
                        <a:rPr lang="ru-RU" sz="1500" dirty="0">
                          <a:latin typeface="+mn-lt"/>
                        </a:rPr>
                        <a:t>, может в начале работать медленнее из-за JIT-компиляции и разогрева JVM.</a:t>
                      </a:r>
                    </a:p>
                  </a:txBody>
                  <a:tcPr marL="75356" marR="75356" marT="37678" marB="376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832291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B1403147-B10B-4A71-9EF7-7842BD923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8168" y="1057099"/>
            <a:ext cx="1012563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400" dirty="0"/>
              <a:t>Для оценки применимости алгоритма на практике строится график зависимости времени и числа итераций от размера входных данных. В качестве "идеальной" линии используется выражение: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400" dirty="0"/>
              <a:t>y=k⋅(V+E)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400" dirty="0"/>
              <a:t>где k — коэффициент, зависящий от реализации и характеристик оборудования. Эта линия отражает теоретическое поведение алгоритма при идеальной реализации и отсутствии внешних факторов.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14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14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400" dirty="0"/>
              <a:t>Фактическое поведение алгоритма может отличаться от теоретического по следующим причинам:</a:t>
            </a:r>
            <a:endParaRPr lang="en-US" altLang="ru-RU" sz="1400" dirty="0"/>
          </a:p>
        </p:txBody>
      </p:sp>
    </p:spTree>
    <p:extLst>
      <p:ext uri="{BB962C8B-B14F-4D97-AF65-F5344CB8AC3E}">
        <p14:creationId xmlns:p14="http://schemas.microsoft.com/office/powerpoint/2010/main" val="2082405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29007A-A785-43C2-90A9-3E6E1D898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796814"/>
          </a:xfrm>
        </p:spPr>
        <p:txBody>
          <a:bodyPr>
            <a:normAutofit fontScale="90000"/>
          </a:bodyPr>
          <a:lstStyle/>
          <a:p>
            <a:r>
              <a:rPr lang="ru-RU" dirty="0"/>
              <a:t>Графики зависимостей, если граф — дерево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1478599-5921-4844-A2F2-E4BFDA3CA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844" y="5502282"/>
            <a:ext cx="1012741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dirty="0"/>
              <a:t>Время выполнения и количество шагов растут почти незаметно — алгоритм работает максимально быстро, так как каждый узел имеет только одного родителя и нет циклов. Сложность остаётся линейной, но из-за малой плотности графа (E ≈ V − 1) это практически «идеальный» случай.</a:t>
            </a:r>
            <a:endParaRPr lang="ru-RU" altLang="ru-RU" dirty="0">
              <a:latin typeface="Arial" panose="020B0604020202020204" pitchFamily="34" charset="0"/>
            </a:endParaRPr>
          </a:p>
        </p:txBody>
      </p:sp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54267F44-2280-4399-8121-2A2818A922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7809985"/>
              </p:ext>
            </p:extLst>
          </p:nvPr>
        </p:nvGraphicFramePr>
        <p:xfrm>
          <a:off x="457270" y="1031081"/>
          <a:ext cx="7297331" cy="3954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Диаграмма 9">
            <a:extLst>
              <a:ext uri="{FF2B5EF4-FFF2-40B4-BE49-F238E27FC236}">
                <a16:creationId xmlns:a16="http://schemas.microsoft.com/office/drawing/2014/main" id="{7082616F-F278-40F1-B2FC-E5C9FE73B2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5705569"/>
              </p:ext>
            </p:extLst>
          </p:nvPr>
        </p:nvGraphicFramePr>
        <p:xfrm>
          <a:off x="7919715" y="1153410"/>
          <a:ext cx="3811838" cy="37144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07B3B02-BC56-4920-A187-13338FECF9BA}"/>
              </a:ext>
            </a:extLst>
          </p:cNvPr>
          <p:cNvSpPr txBox="1"/>
          <p:nvPr/>
        </p:nvSpPr>
        <p:spPr>
          <a:xfrm>
            <a:off x="885826" y="703662"/>
            <a:ext cx="1106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 всех графиках количество вершин изменяется от 100 до 10000, а количество рёбер задано формулами</a:t>
            </a:r>
          </a:p>
        </p:txBody>
      </p:sp>
    </p:spTree>
    <p:extLst>
      <p:ext uri="{BB962C8B-B14F-4D97-AF65-F5344CB8AC3E}">
        <p14:creationId xmlns:p14="http://schemas.microsoft.com/office/powerpoint/2010/main" val="4110021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A50242-3BE0-4CD6-A8F6-998F454C3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6739" y="331964"/>
            <a:ext cx="10757140" cy="868376"/>
          </a:xfrm>
        </p:spPr>
        <p:txBody>
          <a:bodyPr>
            <a:noAutofit/>
          </a:bodyPr>
          <a:lstStyle/>
          <a:p>
            <a:r>
              <a:rPr lang="ru-RU" sz="2800" dirty="0"/>
              <a:t>Графики зависимостей для графа средней плотности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B971C77-5EA6-4CE9-870F-101A0A75C3CC}"/>
              </a:ext>
            </a:extLst>
          </p:cNvPr>
          <p:cNvSpPr/>
          <p:nvPr/>
        </p:nvSpPr>
        <p:spPr>
          <a:xfrm>
            <a:off x="1238252" y="5580758"/>
            <a:ext cx="99059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dirty="0"/>
              <a:t>Алгоритм работает медленнее, чем на деревьях, но всё ещё показывает предсказуемый линейный рост по сумме V + E. Это реалистичный случай для анализа — такие графы часто встречаются на практике.</a:t>
            </a:r>
            <a:endParaRPr lang="ru-RU" altLang="ru-RU" dirty="0"/>
          </a:p>
        </p:txBody>
      </p: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B15E9A4A-CEA0-4D7E-B89A-860BAD6D21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0300486"/>
              </p:ext>
            </p:extLst>
          </p:nvPr>
        </p:nvGraphicFramePr>
        <p:xfrm>
          <a:off x="647701" y="1381125"/>
          <a:ext cx="7258050" cy="42765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Диаграмма 10">
            <a:extLst>
              <a:ext uri="{FF2B5EF4-FFF2-40B4-BE49-F238E27FC236}">
                <a16:creationId xmlns:a16="http://schemas.microsoft.com/office/drawing/2014/main" id="{4D57C4B2-D33C-4186-8D01-C3898FC70F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7197315"/>
              </p:ext>
            </p:extLst>
          </p:nvPr>
        </p:nvGraphicFramePr>
        <p:xfrm>
          <a:off x="7905751" y="1381125"/>
          <a:ext cx="4088128" cy="37871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686777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расный и оранжевый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267</TotalTime>
  <Words>591</Words>
  <Application>Microsoft Office PowerPoint</Application>
  <PresentationFormat>Широкоэкранный</PresentationFormat>
  <Paragraphs>77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JetBrains Mono</vt:lpstr>
      <vt:lpstr>Trebuchet MS</vt:lpstr>
      <vt:lpstr>Tw Cen MT</vt:lpstr>
      <vt:lpstr>Контур</vt:lpstr>
      <vt:lpstr>Алгоритм BFS поиск в ширину</vt:lpstr>
      <vt:lpstr>Что такое bfs или поиск(обход) в ширину</vt:lpstr>
      <vt:lpstr>Основной принцип работы bfs</vt:lpstr>
      <vt:lpstr>Алгоритм bfs на словах</vt:lpstr>
      <vt:lpstr>Презентация PowerPoint</vt:lpstr>
      <vt:lpstr>Оценка сложности алгоритма BFS </vt:lpstr>
      <vt:lpstr>Идеальная линия на графике </vt:lpstr>
      <vt:lpstr>Графики зависимостей, если граф — дерево</vt:lpstr>
      <vt:lpstr>Графики зависимостей для графа средней плотности</vt:lpstr>
      <vt:lpstr>Графики зависимостей, если граф плотный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 BFS поиск в ширину</dc:title>
  <dc:creator>Тимур Сибгатуллин</dc:creator>
  <cp:lastModifiedBy>Тимур Сибгатуллин</cp:lastModifiedBy>
  <cp:revision>27</cp:revision>
  <dcterms:created xsi:type="dcterms:W3CDTF">2025-05-09T22:05:20Z</dcterms:created>
  <dcterms:modified xsi:type="dcterms:W3CDTF">2025-05-10T13:59:41Z</dcterms:modified>
</cp:coreProperties>
</file>