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70" r:id="rId6"/>
    <p:sldId id="259" r:id="rId7"/>
    <p:sldId id="265" r:id="rId8"/>
    <p:sldId id="268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796"/>
    <a:srgbClr val="264732"/>
    <a:srgbClr val="7DD9EF"/>
    <a:srgbClr val="7B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78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5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8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08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57E3-DD93-4E2F-925A-2ACC17DD226E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8BB7-15BF-47B1-87A7-C759EA1248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04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crdownload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90" y="2137529"/>
            <a:ext cx="5900000" cy="39333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533437"/>
            <a:ext cx="11218682" cy="1574276"/>
          </a:xfrm>
        </p:spPr>
        <p:txBody>
          <a:bodyPr>
            <a:noAutofit/>
          </a:bodyPr>
          <a:lstStyle/>
          <a:p>
            <a:r>
              <a:rPr lang="ru-RU" sz="5400" dirty="0"/>
              <a:t>Система мониторинга натяжения строп груза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8305015" y="5279417"/>
            <a:ext cx="38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Студент: Тюлегенов Т.В.</a:t>
            </a:r>
          </a:p>
          <a:p>
            <a:r>
              <a:rPr lang="ru-RU" dirty="0" smtClean="0"/>
              <a:t>Руководитель: Канашев Е.А.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Цель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3984" y="1691762"/>
            <a:ext cx="572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Повреждение груза в процессе перевозки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 данным американского издания «</a:t>
            </a:r>
            <a:r>
              <a:rPr lang="en-US" dirty="0" smtClean="0"/>
              <a:t>Packaging Digest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до </a:t>
            </a:r>
            <a:r>
              <a:rPr lang="ru-RU" dirty="0"/>
              <a:t>11% грузов, прибывающих в распределительный центр, имеют тот или иной уровень повреждения </a:t>
            </a:r>
            <a:r>
              <a:rPr lang="ru-RU" dirty="0" smtClean="0"/>
              <a:t>коробки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Повреждение груза в пути обходиться компаниям в миллионы долларов ежегодно</a:t>
            </a:r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1" y="1191347"/>
            <a:ext cx="4183930" cy="4183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1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Цель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1" y="1691762"/>
            <a:ext cx="5169209" cy="3457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183984" y="1691762"/>
            <a:ext cx="5722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Водители грузовиков не имеют постоянного контроля за натяжением строп крепления.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Приходиться постоянно останавливаться для проверки надежности крепления;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процессе перевозки стропы могут ослабнуть, что приведет к повреждению груза;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открепление крупногабаритного груза есть вероятность повреждение трака а также угроза жизни водителю и участникам дорожного движения.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08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Цель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00" y="4416340"/>
            <a:ext cx="510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Трасса «Ростов-Таганрог</a:t>
            </a:r>
            <a:r>
              <a:rPr lang="ru-RU" b="1" dirty="0"/>
              <a:t>» </a:t>
            </a:r>
            <a:r>
              <a:rPr lang="ru-RU" b="1" dirty="0" smtClean="0"/>
              <a:t>залило </a:t>
            </a:r>
            <a:r>
              <a:rPr lang="ru-RU" b="1" dirty="0"/>
              <a:t>вывалившимся из фуры подсолнечным маслом</a:t>
            </a:r>
          </a:p>
          <a:p>
            <a:pPr algn="ctr"/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1" y="1557840"/>
            <a:ext cx="4488515" cy="27741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38" y="1557840"/>
            <a:ext cx="4931826" cy="2774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98315" y="4416340"/>
            <a:ext cx="510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г</a:t>
            </a:r>
            <a:r>
              <a:rPr lang="ru-RU" b="1" dirty="0" smtClean="0"/>
              <a:t>. </a:t>
            </a:r>
            <a:r>
              <a:rPr lang="ru-RU" b="1" dirty="0" err="1" smtClean="0"/>
              <a:t>Астрас</a:t>
            </a:r>
            <a:r>
              <a:rPr lang="ru-RU" b="1" dirty="0" smtClean="0"/>
              <a:t>, плохо закрепленный груз повредил кабину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92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Обзор </a:t>
            </a:r>
            <a:r>
              <a:rPr lang="ru-RU" sz="5400" dirty="0" smtClean="0"/>
              <a:t>рынка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718" y="1471866"/>
            <a:ext cx="5303481" cy="427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1" y="1471866"/>
            <a:ext cx="5001323" cy="2495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062" y="4237892"/>
            <a:ext cx="4712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cap="all" dirty="0"/>
              <a:t>ПРИБОР ДЛЯ КОНТРОЛЯ НАТЯЖЕНИЯ ПРИВОДНЫХ РЕМНЕЙ CONTI® VSM MINI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Решение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1559" y="1238092"/>
            <a:ext cx="572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Разработка системы мониторинга натяжения строп трака на основе устройств интернета вещей.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Непрерывный, удаленный мониторинг натяжения строп;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Своевременное реагирование на аварийные ситуации;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Минимизация возможности повреждения груза в процессе перевозки.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0" y="1426807"/>
            <a:ext cx="4610743" cy="4239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Макет устройства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" b="2819"/>
          <a:stretch/>
        </p:blipFill>
        <p:spPr>
          <a:xfrm>
            <a:off x="6446316" y="1565031"/>
            <a:ext cx="5414506" cy="3807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7" y="1459524"/>
            <a:ext cx="1806510" cy="39125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87" y="1459524"/>
            <a:ext cx="1806510" cy="39125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4" t="7288" r="7587" b="5138"/>
          <a:stretch/>
        </p:blipFill>
        <p:spPr>
          <a:xfrm>
            <a:off x="3565988" y="1841989"/>
            <a:ext cx="1806510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660" y="307194"/>
            <a:ext cx="11218682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Развитие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3915" y="1441938"/>
            <a:ext cx="8387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Переход  от прототипа к реальному устройству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Разработка печатной </a:t>
            </a:r>
            <a:r>
              <a:rPr lang="ru-RU" dirty="0" smtClean="0"/>
              <a:t>платы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Разработка макета устройства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Разработка и выпуск полноценного мобильного приложения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Участие в гранатовых конкурсах </a:t>
            </a:r>
          </a:p>
          <a:p>
            <a:endParaRPr lang="ru-RU" dirty="0"/>
          </a:p>
        </p:txBody>
      </p:sp>
      <p:pic>
        <p:nvPicPr>
          <p:cNvPr id="9" name="Picture 2" descr="https://www.raznoves.ru/files/catalog/1843/gallery/big/k-b-12t_155289319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26" y="1150070"/>
            <a:ext cx="4387362" cy="438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97" y="3158506"/>
            <a:ext cx="520137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9013" y="2513066"/>
            <a:ext cx="6793976" cy="842876"/>
          </a:xfrm>
        </p:spPr>
        <p:txBody>
          <a:bodyPr>
            <a:noAutofit/>
          </a:bodyPr>
          <a:lstStyle/>
          <a:p>
            <a:pPr algn="l"/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070862"/>
            <a:ext cx="12192000" cy="787138"/>
          </a:xfrm>
          <a:prstGeom prst="rect">
            <a:avLst/>
          </a:prstGeom>
          <a:solidFill>
            <a:srgbClr val="26479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00"/>
          <a:stretch/>
        </p:blipFill>
        <p:spPr>
          <a:xfrm>
            <a:off x="65989" y="6112139"/>
            <a:ext cx="641022" cy="7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202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Система мониторинга натяжения строп груза</vt:lpstr>
      <vt:lpstr>Цель</vt:lpstr>
      <vt:lpstr>Цель</vt:lpstr>
      <vt:lpstr>Цель</vt:lpstr>
      <vt:lpstr>Обзор рынка</vt:lpstr>
      <vt:lpstr>Решение</vt:lpstr>
      <vt:lpstr>Макет устройства</vt:lpstr>
      <vt:lpstr>Развитие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мониторинга натяжения строп груза</dc:title>
  <dc:creator>Tyulegenov</dc:creator>
  <cp:lastModifiedBy>Tyulegenov</cp:lastModifiedBy>
  <cp:revision>18</cp:revision>
  <dcterms:created xsi:type="dcterms:W3CDTF">2023-04-21T07:49:51Z</dcterms:created>
  <dcterms:modified xsi:type="dcterms:W3CDTF">2023-06-30T05:44:59Z</dcterms:modified>
</cp:coreProperties>
</file>