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Електронний документообіг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Презентація</a:t>
            </a:r>
          </a:p>
          <a:p>
            <a:r>
              <a:t>Автор: Ім’я Прізвище</a:t>
            </a:r>
          </a:p>
          <a:p>
            <a:r>
              <a:t>Дата: 24.09.2025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ЕДО — це ефективно та сучасно</a:t>
            </a:r>
          </a:p>
          <a:p>
            <a:r>
              <a:t>Необхідно дотримуватись безпеки та законів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Питання?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Дякую за увагу! Готовий(-а) відповісти на ваші запитання.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Що таке ЕДО?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Електронний документообіг (ЕДО) — це обмін документами в електронній формі між організаціями або людьми.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Переваги ЕДО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Швидкість</a:t>
            </a:r>
          </a:p>
          <a:p>
            <a:r>
              <a:t>- Економія коштів</a:t>
            </a:r>
          </a:p>
          <a:p>
            <a:r>
              <a:t>- Безпека</a:t>
            </a:r>
          </a:p>
          <a:p>
            <a:r>
              <a:t>- Прозорість</a:t>
            </a:r>
          </a:p>
          <a:p>
            <a:r>
              <a:t>- Інтеграція з іншими системами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Недоліки ЕДО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Необхідність технічних навичок</a:t>
            </a:r>
          </a:p>
          <a:p>
            <a:r>
              <a:t>- Витрати на впровадження</a:t>
            </a:r>
          </a:p>
          <a:p>
            <a:r>
              <a:t>- Юридичні обмеження</a:t>
            </a:r>
          </a:p>
          <a:p>
            <a:r>
              <a:t>- Залежність від інтернету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Як працює ЕДО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Створення документа</a:t>
            </a:r>
          </a:p>
          <a:p>
            <a:r>
              <a:t>2. Електронний підпис</a:t>
            </a:r>
          </a:p>
          <a:p>
            <a:r>
              <a:t>3. Надсилання через систему</a:t>
            </a:r>
          </a:p>
          <a:p>
            <a:r>
              <a:t>4. Отримання та збереження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Юридична сила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Документи з КЕП мають юридичну силу</a:t>
            </a:r>
          </a:p>
          <a:p>
            <a:r>
              <a:t>Закон України 'Про електронні документи та електронний документообіг'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Популярні системи ЕДО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M.E.Doc</a:t>
            </a:r>
          </a:p>
          <a:p>
            <a:r>
              <a:t>- Вчасно</a:t>
            </a:r>
          </a:p>
          <a:p>
            <a:r>
              <a:t>- Сота</a:t>
            </a:r>
          </a:p>
          <a:p>
            <a:r>
              <a:t>- Paperless</a:t>
            </a:r>
          </a:p>
          <a:p>
            <a:r>
              <a:t>- Clarus</a:t>
            </a:r>
          </a:p>
          <a:p>
            <a:r>
              <a:t>- DEALS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Приклади використання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Бізнес: договори, рахунки</a:t>
            </a:r>
          </a:p>
          <a:p>
            <a:r>
              <a:t>Держава: 'Дія', е-декларації</a:t>
            </a:r>
          </a:p>
          <a:p>
            <a:r>
              <a:t>Освіта: електронні журнали, дипломи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Майбутнє ЕДО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Повна цифровізація</a:t>
            </a:r>
          </a:p>
          <a:p>
            <a:r>
              <a:t>- Блокчейн</a:t>
            </a:r>
          </a:p>
          <a:p>
            <a:r>
              <a:t>- Штучний інтелект</a:t>
            </a:r>
          </a:p>
          <a:p>
            <a:r>
              <a:t>- Глобальна інтеграція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