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ctrTitle"/>
          </p:nvPr>
        </p:nvSpPr>
        <p:spPr>
          <a:xfrm>
            <a:off x="3460275" y="1005624"/>
            <a:ext cx="50175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 sz="5000"/>
              <a:t>Тап-Тап</a:t>
            </a:r>
            <a:endParaRPr sz="5000"/>
          </a:p>
        </p:txBody>
      </p:sp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1143000" y="4101030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1800"/>
              <a:t>Автор: Гарипов Тимур, Акимочкин Павел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3000"/>
              <a:t>Идея:</a:t>
            </a:r>
            <a:endParaRPr sz="32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>
                <a:highlight>
                  <a:schemeClr val="dk1"/>
                </a:highlight>
              </a:rPr>
              <a:t>Тап-Тап это</a:t>
            </a:r>
            <a:r>
              <a:rPr lang="ru" sz="2200">
                <a:highlight>
                  <a:schemeClr val="dk1"/>
                </a:highlight>
              </a:rPr>
              <a:t> игра в которой нужно будет прокачивать своего персонажа за игровую валюту, которую можно будет зарабатывать в мини играх или просто нажимая на персонажа.</a:t>
            </a:r>
            <a:endParaRPr sz="2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>
                <a:highlight>
                  <a:schemeClr val="dk1"/>
                </a:highlight>
              </a:rPr>
              <a:t> </a:t>
            </a:r>
            <a:endParaRPr sz="2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Реализации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Каждое меню это отдельный модуль, при запуске какой-либо мини-игры вместе с ней запускается её игровой цикл и заканчивается при выигрыше или проигрыше.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Заниматься этим проектом было очень интересно. Большая его часть была написана вчера вечером - сегодня ночью, что можно увидеть по коммитам.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800"/>
              <a:buNone/>
            </a:pPr>
            <a:r>
              <a:rPr lang="ru" sz="2200"/>
              <a:t>Из того, что можно улучшить, это добавить больше мини-игр, </a:t>
            </a:r>
            <a:r>
              <a:rPr lang="ru" sz="2200"/>
              <a:t>интерактивное обучение</a:t>
            </a:r>
            <a:r>
              <a:rPr lang="ru" sz="2200"/>
              <a:t> и побольше подумать над экономикой.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