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1"/>
          <p:cNvSpPr txBox="1"/>
          <p:nvPr>
            <p:ph hasCustomPrompt="1"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>
  <p:cSld name="SECTION_HEADER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ctrTitle"/>
          </p:nvPr>
        </p:nvSpPr>
        <p:spPr>
          <a:xfrm>
            <a:off x="3460275" y="1005624"/>
            <a:ext cx="5017500" cy="24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" sz="5000"/>
              <a:t>Сапёр PRO</a:t>
            </a:r>
            <a:endParaRPr sz="5000"/>
          </a:p>
        </p:txBody>
      </p:sp>
      <p:sp>
        <p:nvSpPr>
          <p:cNvPr id="151" name="Google Shape;151;p15"/>
          <p:cNvSpPr txBox="1"/>
          <p:nvPr>
            <p:ph idx="1" type="subTitle"/>
          </p:nvPr>
        </p:nvSpPr>
        <p:spPr>
          <a:xfrm>
            <a:off x="1143000" y="4101030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" sz="1800"/>
              <a:t>Автор: Гарипов Тимур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 sz="3000"/>
              <a:t>Идея и решение каких задач:</a:t>
            </a:r>
            <a:endParaRPr sz="3200"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" sz="2200"/>
              <a:t>Идея реализации сапёра со сменой дизайна, а также с сохранением статистики каждой игры, где используется база данных.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2800"/>
              <a:buNone/>
            </a:pPr>
            <a:r>
              <a:rPr lang="ru" sz="2200"/>
              <a:t>Решение таких задач, как отдых для пользователя и развитие его логических способностей, а также обучает терпению и стратегическому мышлению. 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Реализации 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" sz="2200"/>
              <a:t>Есть класс Minefield, это объект, который содержит игровое поле и другие атрибуты.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" sz="2200"/>
              <a:t>Именно он добавляется в базу данных при сохранении игры.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2800"/>
              <a:buNone/>
            </a:pPr>
            <a:r>
              <a:rPr lang="ru" sz="2200"/>
              <a:t>Также реализовано множество функций, каждая из которых отвечает за отрисовку определённого визуала.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" sz="2200"/>
              <a:t>Заниматься этим проектом было очень интересно. За то время, которое я им занимался он мне успел немного надоесть, но результаты меня радовали больше.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2800"/>
              <a:buNone/>
            </a:pPr>
            <a:r>
              <a:rPr lang="ru" sz="2200"/>
              <a:t>Из того, что можно улучшить, это убрать ограничение на максимальную длину поля и добавить интерактивное обучение. 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