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0" y="507989"/>
            <a:ext cx="1037850" cy="1355017"/>
            <a:chOff x="0" y="381001"/>
            <a:chExt cx="1037850" cy="1016288"/>
          </a:xfrm>
        </p:grpSpPr>
        <p:sp>
          <p:nvSpPr>
            <p:cNvPr id="109" name="Google Shape;109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1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3" name="Google Shape;113;p11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17" name="Google Shape;117;p1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23" name="Google Shape;123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3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37" name="Google Shape;37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507989"/>
            <a:ext cx="1037850" cy="1355017"/>
            <a:chOff x="0" y="381001"/>
            <a:chExt cx="1037850" cy="1016288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507989"/>
            <a:ext cx="1037850" cy="1355017"/>
            <a:chOff x="0" y="381001"/>
            <a:chExt cx="1037850" cy="1016288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8"/>
          <p:cNvGrpSpPr/>
          <p:nvPr/>
        </p:nvGrpSpPr>
        <p:grpSpPr>
          <a:xfrm>
            <a:off x="0" y="507989"/>
            <a:ext cx="1037850" cy="1355017"/>
            <a:chOff x="0" y="381001"/>
            <a:chExt cx="1037850" cy="1016288"/>
          </a:xfrm>
        </p:grpSpPr>
        <p:sp>
          <p:nvSpPr>
            <p:cNvPr id="74" name="Google Shape;74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0" y="507989"/>
            <a:ext cx="1037850" cy="1355017"/>
            <a:chOff x="0" y="381001"/>
            <a:chExt cx="1037850" cy="1016288"/>
          </a:xfrm>
        </p:grpSpPr>
        <p:sp>
          <p:nvSpPr>
            <p:cNvPr id="80" name="Google Shape;8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0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87" name="Google Shape;87;p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0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ctrTitle"/>
          </p:nvPr>
        </p:nvSpPr>
        <p:spPr>
          <a:xfrm>
            <a:off x="2263450" y="575100"/>
            <a:ext cx="62145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 sz="5800"/>
              <a:t>Сапёр PRO</a:t>
            </a:r>
            <a:endParaRPr sz="5800"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1143000" y="4573026"/>
            <a:ext cx="6858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300"/>
              <a:t>Автор: Гарипов Тимур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3000"/>
              <a:t>Идея и решение каких задач:</a:t>
            </a:r>
            <a:endParaRPr sz="32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Идея реализации сапёра со сменой дизайна, а также с сохранением статистики каждой игры, где используется база данных.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Решение таких задач, как отдых для пользователя и развитие его логических способностей, а также обучает терпению и стратегическому мышлению.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Реализации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Есть класс Minefield, это объект, который содержит игровое поле и другие атрибуты.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Именно он добавляется в базу данных при сохранении игры.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Также реализовано множество функций, каждая из которых отвечает за отрисовку определённого визуала.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Заниматься этим проектом было очень интересно. За то время, которое я им занимался он мне успел немного надоесть, но результаты меня радовали больше.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Из того, что можно улучшить, это убрать ограничение на максимальную длину поля и добавить интерактивное обучение.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