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lang="ru"/>
              <a:t>Сапёр</a:t>
            </a:r>
            <a:r>
              <a:rPr altLang="ru" lang="en-US"/>
              <a:t> </a:t>
            </a:r>
            <a:r>
              <a:rPr altLang="ru" lang="en-US"/>
              <a:t>P</a:t>
            </a:r>
            <a:r>
              <a:rPr altLang="ru" lang="en-US"/>
              <a:t>R</a:t>
            </a:r>
            <a:r>
              <a:rPr altLang="ru" lang="en-US"/>
              <a:t>O</a:t>
            </a:r>
            <a:endParaRPr altLang="en-US" lang="ru-RU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101030"/>
            <a:ext cx="6858000" cy="1655762"/>
          </a:xfrm>
        </p:spPr>
        <p:txBody>
          <a:bodyPr/>
          <a:p>
            <a:r>
              <a:rPr altLang="en-US" lang="ru"/>
              <a:t>Автор</a:t>
            </a:r>
            <a:r>
              <a:rPr altLang="ru" lang="en-US"/>
              <a:t>:</a:t>
            </a:r>
            <a:r>
              <a:rPr altLang="ru" lang="en-US"/>
              <a:t> </a:t>
            </a:r>
            <a:r>
              <a:rPr altLang="ru" lang="ru"/>
              <a:t>Гарипов</a:t>
            </a:r>
            <a:r>
              <a:rPr altLang="ru" lang="en-US"/>
              <a:t> </a:t>
            </a:r>
            <a:r>
              <a:rPr altLang="ru" lang="ru"/>
              <a:t>Тимур</a:t>
            </a:r>
            <a:endParaRPr altLang="en-US"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"/>
              <a:t>Идея</a:t>
            </a:r>
            <a:r>
              <a:rPr altLang="ru" lang="en-US"/>
              <a:t> </a:t>
            </a:r>
            <a:r>
              <a:rPr altLang="ru" lang="ru"/>
              <a:t>и</a:t>
            </a:r>
            <a:r>
              <a:rPr altLang="ru" lang="en-US"/>
              <a:t> </a:t>
            </a:r>
            <a:r>
              <a:rPr altLang="ru" lang="ru"/>
              <a:t>решение</a:t>
            </a:r>
            <a:r>
              <a:rPr altLang="ru" lang="en-US"/>
              <a:t> </a:t>
            </a:r>
            <a:r>
              <a:rPr altLang="ru" lang="ru"/>
              <a:t>каких</a:t>
            </a:r>
            <a:r>
              <a:rPr altLang="ru" lang="en-US"/>
              <a:t> </a:t>
            </a:r>
            <a:r>
              <a:rPr altLang="ru" lang="ru"/>
              <a:t>задач</a:t>
            </a:r>
            <a:r>
              <a:rPr altLang="ru" lang="en-US"/>
              <a:t>:</a:t>
            </a:r>
            <a:endParaRPr lang="ru-KZ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ru"/>
              <a:t>Идея</a:t>
            </a:r>
            <a:r>
              <a:rPr altLang="ru" lang="en-US"/>
              <a:t> </a:t>
            </a:r>
            <a:r>
              <a:rPr altLang="ru" lang="ru"/>
              <a:t>реализации</a:t>
            </a:r>
            <a:r>
              <a:rPr altLang="ru" lang="en-US"/>
              <a:t> </a:t>
            </a:r>
            <a:r>
              <a:rPr lang="ru"/>
              <a:t>сапёра со сменой дизайна, а также с сохранением статистики каждой игры, где </a:t>
            </a:r>
            <a:r>
              <a:rPr lang="ru"/>
              <a:t>использу</a:t>
            </a:r>
            <a:r>
              <a:rPr lang="ru"/>
              <a:t>е</a:t>
            </a:r>
            <a:r>
              <a:rPr lang="ru"/>
              <a:t>тся</a:t>
            </a:r>
            <a:r>
              <a:rPr altLang="ru" lang="en-US"/>
              <a:t> </a:t>
            </a:r>
            <a:r>
              <a:rPr altLang="ru" lang="ru"/>
              <a:t>база</a:t>
            </a:r>
            <a:r>
              <a:rPr altLang="ru" lang="en-US"/>
              <a:t> </a:t>
            </a:r>
            <a:r>
              <a:rPr altLang="ru" lang="ru"/>
              <a:t>данных</a:t>
            </a:r>
            <a:r>
              <a:rPr altLang="ru" lang="en-US"/>
              <a:t>.</a:t>
            </a:r>
            <a:endParaRPr lang="ru-KZ"/>
          </a:p>
          <a:p>
            <a:pPr indent="0" marL="0">
              <a:buNone/>
            </a:pPr>
            <a:endParaRPr lang="ru-KZ"/>
          </a:p>
          <a:p>
            <a:pPr indent="0" marL="0">
              <a:buNone/>
            </a:pPr>
            <a:r>
              <a:rPr altLang="ru" lang="ru"/>
              <a:t>Решение</a:t>
            </a:r>
            <a:r>
              <a:rPr altLang="ru" lang="en-US"/>
              <a:t> </a:t>
            </a:r>
            <a:r>
              <a:rPr altLang="ru" lang="ru"/>
              <a:t>таких</a:t>
            </a:r>
            <a:r>
              <a:rPr altLang="ru" lang="en-US"/>
              <a:t> </a:t>
            </a:r>
            <a:r>
              <a:rPr altLang="ru" lang="ru"/>
              <a:t>задач,</a:t>
            </a:r>
            <a:r>
              <a:rPr altLang="ru" lang="en-US"/>
              <a:t> </a:t>
            </a:r>
            <a:r>
              <a:rPr altLang="ru" lang="ru"/>
              <a:t>как</a:t>
            </a:r>
            <a:r>
              <a:rPr altLang="ru" lang="en-US"/>
              <a:t> </a:t>
            </a:r>
            <a:r>
              <a:rPr altLang="ru" lang="ru"/>
              <a:t>отдых</a:t>
            </a:r>
            <a:r>
              <a:rPr altLang="ru" lang="en-US"/>
              <a:t> </a:t>
            </a:r>
            <a:r>
              <a:rPr altLang="ru" lang="ru"/>
              <a:t>для</a:t>
            </a:r>
            <a:r>
              <a:rPr altLang="ru" lang="en-US"/>
              <a:t> </a:t>
            </a:r>
            <a:r>
              <a:rPr altLang="ru" lang="ru"/>
              <a:t>пользователя</a:t>
            </a:r>
            <a:r>
              <a:rPr altLang="ru" lang="en-US"/>
              <a:t> </a:t>
            </a:r>
            <a:r>
              <a:rPr altLang="ru" lang="ru"/>
              <a:t>и</a:t>
            </a:r>
            <a:r>
              <a:rPr altLang="ru" lang="en-US"/>
              <a:t> </a:t>
            </a:r>
            <a:r>
              <a:rPr altLang="ru" lang="ru"/>
              <a:t>развитие</a:t>
            </a:r>
            <a:r>
              <a:rPr altLang="ru" lang="en-US"/>
              <a:t> </a:t>
            </a:r>
            <a:r>
              <a:rPr altLang="ru" lang="ru"/>
              <a:t>его</a:t>
            </a:r>
            <a:r>
              <a:rPr altLang="ru" lang="en-US"/>
              <a:t> </a:t>
            </a:r>
            <a:r>
              <a:rPr altLang="ru" lang="ru"/>
              <a:t>логических</a:t>
            </a:r>
            <a:r>
              <a:rPr altLang="ru" lang="en-US"/>
              <a:t> </a:t>
            </a:r>
            <a:r>
              <a:rPr altLang="ru" lang="ru"/>
              <a:t>способност</a:t>
            </a:r>
            <a:r>
              <a:rPr altLang="ru" lang="ru"/>
              <a:t>е</a:t>
            </a:r>
            <a:r>
              <a:rPr altLang="ru" lang="ru"/>
              <a:t>й</a:t>
            </a:r>
            <a:r>
              <a:rPr altLang="ru" lang="ru"/>
              <a:t>,</a:t>
            </a:r>
            <a:r>
              <a:rPr altLang="ru" lang="en-US"/>
              <a:t> </a:t>
            </a:r>
            <a:r>
              <a:rPr altLang="ru" lang="ru"/>
              <a:t>а</a:t>
            </a:r>
            <a:r>
              <a:rPr altLang="ru" lang="en-US"/>
              <a:t> </a:t>
            </a:r>
            <a:r>
              <a:rPr altLang="ru" lang="ru"/>
              <a:t>также обучает терпению и стратегическому мышлению.</a:t>
            </a:r>
            <a:r>
              <a:rPr altLang="ru" lang="en-US"/>
              <a:t> </a:t>
            </a:r>
            <a:endParaRPr lang="ru-K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"/>
              <a:t>Реализации</a:t>
            </a:r>
            <a:r>
              <a:rPr altLang="ru" lang="en-US"/>
              <a:t> </a:t>
            </a:r>
            <a:endParaRPr lang="ru-KZ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ru"/>
              <a:t>Есть</a:t>
            </a:r>
            <a:r>
              <a:rPr altLang="ru" lang="en-US"/>
              <a:t> </a:t>
            </a:r>
            <a:r>
              <a:rPr altLang="ru" lang="ru"/>
              <a:t>класс</a:t>
            </a:r>
            <a:r>
              <a:rPr altLang="ru" lang="en-US"/>
              <a:t> </a:t>
            </a:r>
            <a:r>
              <a:rPr altLang="ru" lang="en-US"/>
              <a:t>Minefield,</a:t>
            </a:r>
            <a:r>
              <a:rPr altLang="ru" lang="en-US"/>
              <a:t> </a:t>
            </a:r>
            <a:r>
              <a:rPr altLang="ru" lang="ru"/>
              <a:t>это</a:t>
            </a:r>
            <a:r>
              <a:rPr altLang="ru" lang="en-US"/>
              <a:t> </a:t>
            </a:r>
            <a:r>
              <a:rPr altLang="ru" lang="ru"/>
              <a:t>объект,</a:t>
            </a:r>
            <a:r>
              <a:rPr altLang="ru" lang="en-US"/>
              <a:t> </a:t>
            </a:r>
            <a:r>
              <a:rPr altLang="ru" lang="ru"/>
              <a:t>который</a:t>
            </a:r>
            <a:r>
              <a:rPr altLang="ru" lang="en-US"/>
              <a:t> </a:t>
            </a:r>
            <a:r>
              <a:rPr altLang="ru" lang="ru"/>
              <a:t>содержит</a:t>
            </a:r>
            <a:r>
              <a:rPr altLang="ru" lang="en-US"/>
              <a:t> </a:t>
            </a:r>
            <a:r>
              <a:rPr altLang="ru" lang="ru"/>
              <a:t>игровое</a:t>
            </a:r>
            <a:r>
              <a:rPr altLang="ru" lang="en-US"/>
              <a:t> </a:t>
            </a:r>
            <a:r>
              <a:rPr altLang="ru" lang="ru"/>
              <a:t>поле</a:t>
            </a:r>
            <a:r>
              <a:rPr altLang="ru" lang="en-US"/>
              <a:t> </a:t>
            </a:r>
            <a:r>
              <a:rPr altLang="ru" lang="ru"/>
              <a:t>и</a:t>
            </a:r>
            <a:r>
              <a:rPr altLang="ru" lang="en-US"/>
              <a:t> </a:t>
            </a:r>
            <a:r>
              <a:rPr altLang="ru" lang="ru"/>
              <a:t>другие</a:t>
            </a:r>
            <a:r>
              <a:rPr altLang="ru" lang="en-US"/>
              <a:t> </a:t>
            </a:r>
            <a:r>
              <a:rPr altLang="ru" lang="ru"/>
              <a:t>атрибуты</a:t>
            </a:r>
            <a:r>
              <a:rPr altLang="ru" lang="en-US"/>
              <a:t>.</a:t>
            </a:r>
            <a:endParaRPr lang="ru-KZ"/>
          </a:p>
          <a:p>
            <a:pPr indent="0" marL="0">
              <a:buNone/>
            </a:pPr>
            <a:endParaRPr lang="ru-KZ"/>
          </a:p>
          <a:p>
            <a:pPr indent="0" marL="0">
              <a:buNone/>
            </a:pPr>
            <a:r>
              <a:rPr altLang="ru" lang="ru"/>
              <a:t>Именно</a:t>
            </a:r>
            <a:r>
              <a:rPr altLang="ru" lang="en-US"/>
              <a:t> </a:t>
            </a:r>
            <a:r>
              <a:rPr altLang="ru" lang="ru"/>
              <a:t>он</a:t>
            </a:r>
            <a:r>
              <a:rPr altLang="ru" lang="en-US"/>
              <a:t> </a:t>
            </a:r>
            <a:r>
              <a:rPr altLang="ru" lang="ru"/>
              <a:t>добавляется</a:t>
            </a:r>
            <a:r>
              <a:rPr altLang="ru" lang="en-US"/>
              <a:t> </a:t>
            </a:r>
            <a:r>
              <a:rPr altLang="ru" lang="ru"/>
              <a:t>в</a:t>
            </a:r>
            <a:r>
              <a:rPr altLang="ru" lang="en-US"/>
              <a:t> </a:t>
            </a:r>
            <a:r>
              <a:rPr altLang="ru" lang="ru"/>
              <a:t>базу</a:t>
            </a:r>
            <a:r>
              <a:rPr altLang="ru" lang="en-US"/>
              <a:t> </a:t>
            </a:r>
            <a:r>
              <a:rPr altLang="ru" lang="ru"/>
              <a:t>данных</a:t>
            </a:r>
            <a:r>
              <a:rPr altLang="ru" lang="en-US"/>
              <a:t> </a:t>
            </a:r>
            <a:r>
              <a:rPr altLang="ru" lang="ru"/>
              <a:t>при</a:t>
            </a:r>
            <a:r>
              <a:rPr altLang="ru" lang="en-US"/>
              <a:t> </a:t>
            </a:r>
            <a:r>
              <a:rPr altLang="ru" lang="ru"/>
              <a:t>сохранении</a:t>
            </a:r>
            <a:r>
              <a:rPr altLang="ru" lang="en-US"/>
              <a:t> </a:t>
            </a:r>
            <a:r>
              <a:rPr altLang="ru" lang="ru"/>
              <a:t>игры</a:t>
            </a:r>
            <a:r>
              <a:rPr altLang="ru" lang="en-US"/>
              <a:t>.</a:t>
            </a:r>
            <a:endParaRPr lang="ru-KZ"/>
          </a:p>
          <a:p>
            <a:pPr indent="0" marL="0">
              <a:buNone/>
            </a:pPr>
            <a:endParaRPr lang="ru-KZ"/>
          </a:p>
          <a:p>
            <a:pPr indent="0" marL="0">
              <a:buNone/>
            </a:pPr>
            <a:r>
              <a:rPr altLang="ru" lang="ru"/>
              <a:t>Также</a:t>
            </a:r>
            <a:r>
              <a:rPr altLang="ru" lang="en-US"/>
              <a:t> </a:t>
            </a:r>
            <a:r>
              <a:rPr altLang="ru" lang="ru"/>
              <a:t>реализованно</a:t>
            </a:r>
            <a:r>
              <a:rPr altLang="ru" lang="en-US"/>
              <a:t> </a:t>
            </a:r>
            <a:r>
              <a:rPr altLang="ru" lang="ru"/>
              <a:t>множество</a:t>
            </a:r>
            <a:r>
              <a:rPr altLang="ru" lang="en-US"/>
              <a:t> </a:t>
            </a:r>
            <a:r>
              <a:rPr altLang="ru" lang="ru"/>
              <a:t>функций,</a:t>
            </a:r>
            <a:r>
              <a:rPr altLang="ru" lang="en-US"/>
              <a:t> </a:t>
            </a:r>
            <a:r>
              <a:rPr altLang="ru" lang="ru"/>
              <a:t>к</a:t>
            </a:r>
            <a:r>
              <a:rPr altLang="ru" lang="ru"/>
              <a:t>а</a:t>
            </a:r>
            <a:r>
              <a:rPr altLang="ru" lang="ru"/>
              <a:t>ж</a:t>
            </a:r>
            <a:r>
              <a:rPr altLang="ru" lang="ru"/>
              <a:t>д</a:t>
            </a:r>
            <a:r>
              <a:rPr altLang="ru" lang="ru"/>
              <a:t>ая</a:t>
            </a:r>
            <a:r>
              <a:rPr altLang="ru" lang="en-US"/>
              <a:t> </a:t>
            </a:r>
            <a:r>
              <a:rPr altLang="ru" lang="ru"/>
              <a:t>из</a:t>
            </a:r>
            <a:r>
              <a:rPr altLang="ru" lang="en-US"/>
              <a:t> </a:t>
            </a:r>
            <a:r>
              <a:rPr altLang="ru" lang="ru"/>
              <a:t>которых</a:t>
            </a:r>
            <a:r>
              <a:rPr altLang="ru" lang="en-US"/>
              <a:t> </a:t>
            </a:r>
            <a:r>
              <a:rPr altLang="ru" lang="ru"/>
              <a:t>отвечает</a:t>
            </a:r>
            <a:r>
              <a:rPr altLang="ru" lang="en-US"/>
              <a:t> </a:t>
            </a:r>
            <a:r>
              <a:rPr altLang="ru" lang="ru"/>
              <a:t>за</a:t>
            </a:r>
            <a:r>
              <a:rPr altLang="ru" lang="en-US"/>
              <a:t> </a:t>
            </a:r>
            <a:r>
              <a:rPr altLang="ru" lang="ru"/>
              <a:t>отрисовку</a:t>
            </a:r>
            <a:r>
              <a:rPr altLang="ru" lang="en-US"/>
              <a:t> </a:t>
            </a:r>
            <a:r>
              <a:rPr altLang="ru" lang="ru"/>
              <a:t>определ</a:t>
            </a:r>
            <a:r>
              <a:rPr altLang="ru" lang="ru"/>
              <a:t>ё</a:t>
            </a:r>
            <a:r>
              <a:rPr altLang="ru" lang="ru"/>
              <a:t>нного</a:t>
            </a:r>
            <a:r>
              <a:rPr altLang="ru" lang="en-US"/>
              <a:t> </a:t>
            </a:r>
            <a:r>
              <a:rPr altLang="ru" lang="ru"/>
              <a:t>визуала</a:t>
            </a:r>
            <a:r>
              <a:rPr altLang="ru" lang="en-US"/>
              <a:t>.</a:t>
            </a:r>
            <a:endParaRPr lang="ru-K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"/>
              <a:t>З</a:t>
            </a:r>
            <a:r>
              <a:rPr lang="ru"/>
              <a:t>а</a:t>
            </a:r>
            <a:r>
              <a:rPr lang="ru"/>
              <a:t>к</a:t>
            </a:r>
            <a:r>
              <a:rPr lang="ru"/>
              <a:t>л</a:t>
            </a:r>
            <a:r>
              <a:rPr lang="ru"/>
              <a:t>ю</a:t>
            </a:r>
            <a:r>
              <a:rPr lang="ru"/>
              <a:t>ч</a:t>
            </a:r>
            <a:r>
              <a:rPr lang="ru"/>
              <a:t>е</a:t>
            </a:r>
            <a:r>
              <a:rPr lang="ru"/>
              <a:t>н</a:t>
            </a:r>
            <a:r>
              <a:rPr lang="ru"/>
              <a:t>и</a:t>
            </a:r>
            <a:r>
              <a:rPr lang="ru"/>
              <a:t>е</a:t>
            </a:r>
            <a:endParaRPr lang="ru-KZ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ru"/>
              <a:t>Заниматься</a:t>
            </a:r>
            <a:r>
              <a:rPr altLang="ru" lang="en-US"/>
              <a:t> </a:t>
            </a:r>
            <a:r>
              <a:rPr altLang="ru" lang="ru"/>
              <a:t>этим</a:t>
            </a:r>
            <a:r>
              <a:rPr altLang="ru" lang="en-US"/>
              <a:t> </a:t>
            </a:r>
            <a:r>
              <a:rPr altLang="ru" lang="ru"/>
              <a:t>проектом</a:t>
            </a:r>
            <a:r>
              <a:rPr altLang="ru" lang="en-US"/>
              <a:t> </a:t>
            </a:r>
            <a:r>
              <a:rPr altLang="ru" lang="ru"/>
              <a:t>было</a:t>
            </a:r>
            <a:r>
              <a:rPr altLang="ru" lang="en-US"/>
              <a:t> </a:t>
            </a:r>
            <a:r>
              <a:rPr altLang="ru" lang="ru"/>
              <a:t>очень</a:t>
            </a:r>
            <a:r>
              <a:rPr altLang="ru" lang="en-US"/>
              <a:t> </a:t>
            </a:r>
            <a:r>
              <a:rPr altLang="ru" lang="ru"/>
              <a:t>интересно.</a:t>
            </a:r>
            <a:r>
              <a:rPr altLang="ru" lang="en-US"/>
              <a:t> </a:t>
            </a:r>
            <a:r>
              <a:rPr altLang="ru" lang="ru"/>
              <a:t>За</a:t>
            </a:r>
            <a:r>
              <a:rPr altLang="ru" lang="en-US"/>
              <a:t> </a:t>
            </a:r>
            <a:r>
              <a:rPr altLang="ru" lang="ru"/>
              <a:t>то</a:t>
            </a:r>
            <a:r>
              <a:rPr altLang="ru" lang="en-US"/>
              <a:t> </a:t>
            </a:r>
            <a:r>
              <a:rPr altLang="ru" lang="ru"/>
              <a:t>время,</a:t>
            </a:r>
            <a:r>
              <a:rPr altLang="ru" lang="en-US"/>
              <a:t> </a:t>
            </a:r>
            <a:r>
              <a:rPr altLang="ru" lang="ru"/>
              <a:t>которое</a:t>
            </a:r>
            <a:r>
              <a:rPr altLang="ru" lang="en-US"/>
              <a:t> </a:t>
            </a:r>
            <a:r>
              <a:rPr altLang="ru" lang="ru"/>
              <a:t>я</a:t>
            </a:r>
            <a:r>
              <a:rPr altLang="ru" lang="en-US"/>
              <a:t> </a:t>
            </a:r>
            <a:r>
              <a:rPr altLang="ru" lang="ru"/>
              <a:t>им</a:t>
            </a:r>
            <a:r>
              <a:rPr altLang="ru" lang="en-US"/>
              <a:t> </a:t>
            </a:r>
            <a:r>
              <a:rPr altLang="ru" lang="ru"/>
              <a:t>занимался</a:t>
            </a:r>
            <a:r>
              <a:rPr altLang="ru" lang="en-US"/>
              <a:t> </a:t>
            </a:r>
            <a:r>
              <a:rPr altLang="ru" lang="ru"/>
              <a:t>он</a:t>
            </a:r>
            <a:r>
              <a:rPr altLang="ru" lang="en-US"/>
              <a:t> </a:t>
            </a:r>
            <a:r>
              <a:rPr altLang="ru" lang="ru"/>
              <a:t>мне</a:t>
            </a:r>
            <a:r>
              <a:rPr altLang="ru" lang="en-US"/>
              <a:t> </a:t>
            </a:r>
            <a:r>
              <a:rPr altLang="ru" lang="ru"/>
              <a:t>успел</a:t>
            </a:r>
            <a:r>
              <a:rPr altLang="ru" lang="en-US"/>
              <a:t> </a:t>
            </a:r>
            <a:r>
              <a:rPr altLang="ru" lang="ru"/>
              <a:t>немного</a:t>
            </a:r>
            <a:r>
              <a:rPr altLang="ru" lang="en-US"/>
              <a:t> </a:t>
            </a:r>
            <a:r>
              <a:rPr altLang="ru" lang="ru"/>
              <a:t>надоесть,</a:t>
            </a:r>
            <a:r>
              <a:rPr altLang="ru" lang="en-US"/>
              <a:t> </a:t>
            </a:r>
            <a:r>
              <a:rPr altLang="ru" lang="ru"/>
              <a:t>но</a:t>
            </a:r>
            <a:r>
              <a:rPr altLang="ru" lang="en-US"/>
              <a:t> </a:t>
            </a:r>
            <a:r>
              <a:rPr altLang="ru" lang="ru"/>
              <a:t>результат</a:t>
            </a:r>
            <a:r>
              <a:rPr altLang="ru" lang="ru"/>
              <a:t>ы</a:t>
            </a:r>
            <a:r>
              <a:rPr altLang="ru" lang="en-US"/>
              <a:t> </a:t>
            </a:r>
            <a:r>
              <a:rPr altLang="ru" lang="ru"/>
              <a:t>меня</a:t>
            </a:r>
            <a:r>
              <a:rPr altLang="ru" lang="en-US"/>
              <a:t> </a:t>
            </a:r>
            <a:r>
              <a:rPr altLang="ru" lang="ru"/>
              <a:t>радовал</a:t>
            </a:r>
            <a:r>
              <a:rPr altLang="ru" lang="ru"/>
              <a:t>и</a:t>
            </a:r>
            <a:r>
              <a:rPr altLang="ru" lang="en-US"/>
              <a:t> </a:t>
            </a:r>
            <a:r>
              <a:rPr altLang="ru" lang="ru"/>
              <a:t>больше.</a:t>
            </a:r>
            <a:endParaRPr lang="ru-KZ"/>
          </a:p>
          <a:p>
            <a:pPr indent="0" marL="0">
              <a:buNone/>
            </a:pPr>
            <a:endParaRPr lang="ru-KZ"/>
          </a:p>
          <a:p>
            <a:pPr indent="0" marL="0">
              <a:buNone/>
            </a:pPr>
            <a:r>
              <a:rPr altLang="ru" lang="ru"/>
              <a:t>Из</a:t>
            </a:r>
            <a:r>
              <a:rPr altLang="ru" lang="en-US"/>
              <a:t> </a:t>
            </a:r>
            <a:r>
              <a:rPr altLang="ru" lang="ru"/>
              <a:t>того,</a:t>
            </a:r>
            <a:r>
              <a:rPr altLang="ru" lang="en-US"/>
              <a:t> </a:t>
            </a:r>
            <a:r>
              <a:rPr altLang="ru" lang="ru"/>
              <a:t>что</a:t>
            </a:r>
            <a:r>
              <a:rPr altLang="ru" lang="en-US"/>
              <a:t> </a:t>
            </a:r>
            <a:r>
              <a:rPr altLang="ru" lang="ru"/>
              <a:t>можно</a:t>
            </a:r>
            <a:r>
              <a:rPr altLang="ru" lang="en-US"/>
              <a:t> </a:t>
            </a:r>
            <a:r>
              <a:rPr altLang="ru" lang="ru"/>
              <a:t>улучшить,</a:t>
            </a:r>
            <a:r>
              <a:rPr altLang="ru" lang="en-US"/>
              <a:t> </a:t>
            </a:r>
            <a:r>
              <a:rPr altLang="ru" lang="ru"/>
              <a:t>это</a:t>
            </a:r>
            <a:r>
              <a:rPr altLang="ru" lang="en-US"/>
              <a:t> </a:t>
            </a:r>
            <a:r>
              <a:rPr altLang="ru" lang="ru"/>
              <a:t>убрать</a:t>
            </a:r>
            <a:r>
              <a:rPr altLang="ru" lang="en-US"/>
              <a:t> </a:t>
            </a:r>
            <a:r>
              <a:rPr altLang="ru" lang="ru"/>
              <a:t>ограничение</a:t>
            </a:r>
            <a:r>
              <a:rPr altLang="ru" lang="en-US"/>
              <a:t> </a:t>
            </a:r>
            <a:r>
              <a:rPr altLang="ru" lang="ru"/>
              <a:t>на</a:t>
            </a:r>
            <a:r>
              <a:rPr altLang="ru" lang="en-US"/>
              <a:t> </a:t>
            </a:r>
            <a:r>
              <a:rPr altLang="ru" lang="ru"/>
              <a:t>максимальную</a:t>
            </a:r>
            <a:r>
              <a:rPr altLang="ru" lang="en-US"/>
              <a:t> </a:t>
            </a:r>
            <a:r>
              <a:rPr altLang="ru" lang="ru"/>
              <a:t>длину</a:t>
            </a:r>
            <a:r>
              <a:rPr altLang="ru" lang="en-US"/>
              <a:t> </a:t>
            </a:r>
            <a:r>
              <a:rPr altLang="ru" lang="ru"/>
              <a:t>п</a:t>
            </a:r>
            <a:r>
              <a:rPr altLang="ru" lang="ru"/>
              <a:t>о</a:t>
            </a:r>
            <a:r>
              <a:rPr altLang="ru" lang="ru"/>
              <a:t>л</a:t>
            </a:r>
            <a:r>
              <a:rPr altLang="ru" lang="ru"/>
              <a:t>я</a:t>
            </a:r>
            <a:r>
              <a:rPr altLang="ru" lang="en-US"/>
              <a:t> </a:t>
            </a:r>
            <a:r>
              <a:rPr altLang="ru" lang="ru"/>
              <a:t>и</a:t>
            </a:r>
            <a:r>
              <a:rPr altLang="ru" lang="en-US"/>
              <a:t> </a:t>
            </a:r>
            <a:r>
              <a:rPr altLang="ru" lang="ru"/>
              <a:t>добавить</a:t>
            </a:r>
            <a:r>
              <a:rPr altLang="ru" lang="en-US"/>
              <a:t> </a:t>
            </a:r>
            <a:r>
              <a:rPr altLang="ru" lang="ru"/>
              <a:t>интерактивное</a:t>
            </a:r>
            <a:r>
              <a:rPr altLang="ru" lang="en-US"/>
              <a:t> </a:t>
            </a:r>
            <a:r>
              <a:rPr altLang="ru" lang="ru"/>
              <a:t>обучение</a:t>
            </a:r>
            <a:r>
              <a:rPr altLang="ru" lang="en-US"/>
              <a:t>.</a:t>
            </a:r>
            <a:r>
              <a:rPr altLang="ru" lang="en-US"/>
              <a:t> </a:t>
            </a:r>
            <a:endParaRPr lang="ru-K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"/>
              <a:t>Спасибо</a:t>
            </a:r>
            <a:r>
              <a:rPr altLang="ru" lang="en-US"/>
              <a:t> </a:t>
            </a:r>
            <a:r>
              <a:rPr altLang="ru" lang="ru"/>
              <a:t>за</a:t>
            </a:r>
            <a:r>
              <a:rPr altLang="ru" lang="en-US"/>
              <a:t> </a:t>
            </a:r>
            <a:r>
              <a:rPr altLang="ru" lang="ru"/>
              <a:t>внимание</a:t>
            </a:r>
            <a:r>
              <a:rPr altLang="ru" lang="en-US"/>
              <a:t>!</a:t>
            </a:r>
            <a:endParaRPr lang="ru-KZ"/>
          </a:p>
        </p:txBody>
      </p:sp>
      <p:sp>
        <p:nvSpPr>
          <p:cNvPr id="1048654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ru-K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STK-LX1</dc:creator>
  <dcterms:created xsi:type="dcterms:W3CDTF">2015-05-12T03:36:16Z</dcterms:created>
  <dcterms:modified xsi:type="dcterms:W3CDTF">2024-11-08T08:30:52Z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3cf91efc1fe4434ea57e16f47b4c3be1</vt:lpwstr>
  </property>
</Properties>
</file>