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«</a:t>
            </a:r>
            <a:r>
              <a:rPr lang="en-US" sz="4000" dirty="0" smtClean="0"/>
              <a:t>Python</a:t>
            </a:r>
            <a:r>
              <a:rPr lang="en-US" sz="3600" dirty="0" smtClean="0"/>
              <a:t>. </a:t>
            </a:r>
            <a:r>
              <a:rPr lang="ru-RU" sz="4400" dirty="0" smtClean="0"/>
              <a:t>Голосовой </a:t>
            </a:r>
            <a:r>
              <a:rPr lang="ru-RU" sz="4400" dirty="0"/>
              <a:t>ассистент</a:t>
            </a:r>
            <a:r>
              <a:rPr lang="ru-RU" sz="3600" dirty="0"/>
              <a:t> для ПК»</a:t>
            </a:r>
            <a:br>
              <a:rPr lang="ru-RU" sz="3600" dirty="0"/>
            </a:br>
            <a:endParaRPr lang="ru-RU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142593"/>
            <a:ext cx="8791575" cy="2364828"/>
          </a:xfrm>
        </p:spPr>
        <p:txBody>
          <a:bodyPr>
            <a:normAutofit fontScale="25000" lnSpcReduction="20000"/>
          </a:bodyPr>
          <a:lstStyle/>
          <a:p>
            <a:r>
              <a:rPr lang="ru-RU" sz="8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НАУЧНО-ИССЛЕДОВАТЕЛЬСКАЯ РАБОТА</a:t>
            </a:r>
          </a:p>
          <a:p>
            <a:endParaRPr lang="ru-RU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</a:t>
            </a:r>
            <a:r>
              <a:rPr 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ru-RU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</a:t>
            </a:r>
            <a:r>
              <a:rPr lang="ru-RU" sz="8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Выполнил </a:t>
            </a:r>
            <a:r>
              <a:rPr lang="ru-RU" sz="8000" i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Бадретдинов</a:t>
            </a:r>
            <a:r>
              <a:rPr lang="ru-RU" sz="8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Тимур</a:t>
            </a:r>
          </a:p>
          <a:p>
            <a:r>
              <a:rPr lang="ru-RU" sz="8000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ru-RU" sz="8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		ученик 10А МАОУ гимназия 115</a:t>
            </a:r>
          </a:p>
          <a:p>
            <a:r>
              <a:rPr lang="ru-RU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ru-RU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100628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83854"/>
          </a:xfrm>
        </p:spPr>
        <p:txBody>
          <a:bodyPr/>
          <a:lstStyle/>
          <a:p>
            <a:pPr lvl="0"/>
            <a:r>
              <a:rPr lang="ru-RU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Актуальность</a:t>
            </a:r>
            <a:r>
              <a:rPr lang="ru-RU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ru-RU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ru-RU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671144"/>
            <a:ext cx="9905999" cy="5108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Тема «</a:t>
            </a:r>
            <a:r>
              <a:rPr lang="en-US" sz="2000" dirty="0"/>
              <a:t>Python</a:t>
            </a:r>
            <a:r>
              <a:rPr lang="ru-RU" sz="2000" dirty="0" smtClean="0"/>
              <a:t>:</a:t>
            </a:r>
            <a:r>
              <a:rPr lang="en-US" sz="2000" dirty="0" smtClean="0"/>
              <a:t> </a:t>
            </a:r>
            <a:r>
              <a:rPr lang="ru-RU" sz="2000" dirty="0" smtClean="0"/>
              <a:t>Разработка </a:t>
            </a:r>
            <a:r>
              <a:rPr lang="ru-RU" sz="2000" dirty="0"/>
              <a:t>голосового ассистента для ПК» выбрана </a:t>
            </a:r>
            <a:r>
              <a:rPr lang="ru-RU" sz="2000" dirty="0" smtClean="0"/>
              <a:t>мною </a:t>
            </a:r>
            <a:r>
              <a:rPr lang="ru-RU" sz="2000" dirty="0"/>
              <a:t>не случайно. </a:t>
            </a:r>
            <a:endParaRPr lang="ru-RU" sz="2000" dirty="0" smtClean="0"/>
          </a:p>
          <a:p>
            <a:r>
              <a:rPr lang="ru-RU" sz="2000" dirty="0" smtClean="0"/>
              <a:t>Во-первых</a:t>
            </a:r>
            <a:r>
              <a:rPr lang="ru-RU" sz="2000" dirty="0"/>
              <a:t>, для продолжения учебы в высших учебных заведениях </a:t>
            </a:r>
            <a:r>
              <a:rPr lang="ru-RU" sz="2000" dirty="0" smtClean="0"/>
              <a:t>мне </a:t>
            </a:r>
            <a:r>
              <a:rPr lang="ru-RU" sz="2000" dirty="0"/>
              <a:t>необходимо уметь программировать как минимум на двух языках. Поскольку язык программирования </a:t>
            </a:r>
            <a:r>
              <a:rPr lang="en-US" sz="2000" dirty="0"/>
              <a:t>Pascal</a:t>
            </a:r>
            <a:r>
              <a:rPr lang="ru-RU" sz="2000" dirty="0"/>
              <a:t> изучается в курсе школьной программы дополнительно выбран был объектно-ориентированный языка программирования </a:t>
            </a:r>
            <a:r>
              <a:rPr lang="en-US" sz="2000" dirty="0"/>
              <a:t>Python</a:t>
            </a:r>
            <a:r>
              <a:rPr lang="ru-RU" sz="2000" dirty="0"/>
              <a:t>. Он хорош тем , что довольно универсален, на нем можно разработать приложение практически любой сложности.</a:t>
            </a:r>
          </a:p>
          <a:p>
            <a:r>
              <a:rPr lang="ru-RU" sz="2000" dirty="0" smtClean="0"/>
              <a:t>Во-вторых </a:t>
            </a:r>
            <a:r>
              <a:rPr lang="ru-RU" sz="2000" dirty="0"/>
              <a:t>умение создавать различного рода приложения пригодится при выборе профессии.</a:t>
            </a:r>
          </a:p>
          <a:p>
            <a:r>
              <a:rPr lang="ru-RU" sz="2000" dirty="0" smtClean="0"/>
              <a:t>В-третьих</a:t>
            </a:r>
            <a:r>
              <a:rPr lang="ru-RU" sz="2000" dirty="0"/>
              <a:t>, в настоящее время голосовые ассистенты стали сегодня неотъемлемой частью нашей жизни. Мы используем такого рода приложения на мобильных устройствах не </a:t>
            </a:r>
            <a:r>
              <a:rPr lang="ru-RU" sz="2000" dirty="0" smtClean="0"/>
              <a:t>задумываясь</a:t>
            </a:r>
            <a:r>
              <a:rPr lang="ru-RU" sz="2000" dirty="0"/>
              <a:t> </a:t>
            </a:r>
            <a:r>
              <a:rPr lang="ru-RU" sz="2000" dirty="0" smtClean="0"/>
              <a:t>(Алиса, </a:t>
            </a:r>
            <a:r>
              <a:rPr lang="en-US" sz="2000" dirty="0" smtClean="0"/>
              <a:t>Google Assistant, Siri, Cortana</a:t>
            </a:r>
            <a:r>
              <a:rPr lang="ru-RU" sz="2000" dirty="0" smtClean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5486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4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цель исследования</a:t>
            </a:r>
            <a:endParaRPr lang="ru-RU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78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/>
              <a:t>Р</a:t>
            </a:r>
            <a:r>
              <a:rPr lang="ru-RU" sz="3200" u="sng" dirty="0" smtClean="0"/>
              <a:t>азработка </a:t>
            </a:r>
            <a:r>
              <a:rPr lang="ru-RU" sz="3200" u="sng" dirty="0"/>
              <a:t>голосового ассистента для операционных систем линейки «</a:t>
            </a:r>
            <a:r>
              <a:rPr lang="en-US" sz="3200" u="sng" dirty="0"/>
              <a:t>Windows</a:t>
            </a:r>
            <a:r>
              <a:rPr lang="ru-RU" sz="3200" u="sng" dirty="0"/>
              <a:t>» 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2190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задачи</a:t>
            </a:r>
            <a:endParaRPr lang="ru-RU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0292"/>
          </a:xfrm>
        </p:spPr>
        <p:txBody>
          <a:bodyPr/>
          <a:lstStyle/>
          <a:p>
            <a:pPr lvl="0"/>
            <a:r>
              <a:rPr lang="ru-RU" dirty="0" smtClean="0"/>
              <a:t>проанализировать </a:t>
            </a:r>
            <a:r>
              <a:rPr lang="ru-RU" dirty="0"/>
              <a:t>существующие приложение – аналоги;</a:t>
            </a:r>
          </a:p>
          <a:p>
            <a:pPr lvl="0"/>
            <a:r>
              <a:rPr lang="be-BY" dirty="0"/>
              <a:t>познакомиться с  возможностями использования</a:t>
            </a:r>
            <a:r>
              <a:rPr lang="ru-RU" dirty="0"/>
              <a:t> языка </a:t>
            </a:r>
            <a:r>
              <a:rPr lang="en-US" dirty="0"/>
              <a:t>Python</a:t>
            </a:r>
            <a:r>
              <a:rPr lang="ru-RU" dirty="0"/>
              <a:t>;</a:t>
            </a:r>
          </a:p>
          <a:p>
            <a:pPr lvl="0"/>
            <a:r>
              <a:rPr lang="be-BY" dirty="0"/>
              <a:t>провести эксперимент по разработке приложения на языке </a:t>
            </a:r>
            <a:r>
              <a:rPr lang="en-US" dirty="0"/>
              <a:t>Python</a:t>
            </a:r>
            <a:r>
              <a:rPr lang="ru-RU" dirty="0"/>
              <a:t>;</a:t>
            </a:r>
          </a:p>
          <a:p>
            <a:pPr lvl="0"/>
            <a:r>
              <a:rPr lang="be-BY" dirty="0"/>
              <a:t>проанализировать</a:t>
            </a:r>
            <a:r>
              <a:rPr lang="ru-RU" dirty="0"/>
              <a:t> способы реализации универсальности программы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874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методы </a:t>
            </a:r>
            <a:r>
              <a:rPr lang="ru-RU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и средства </a:t>
            </a:r>
            <a:r>
              <a:rPr lang="ru-RU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исследования</a:t>
            </a:r>
            <a:endParaRPr lang="ru-RU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141412" y="2249486"/>
            <a:ext cx="9905999" cy="445611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b="1" dirty="0" smtClean="0"/>
              <a:t>Сравнение</a:t>
            </a:r>
            <a:r>
              <a:rPr lang="ru-RU" dirty="0" smtClean="0"/>
              <a:t> </a:t>
            </a:r>
            <a:r>
              <a:rPr lang="ru-RU" dirty="0"/>
              <a:t>- выявление сходств и различий предметов; сопоставление объектов, явлений, их свойств.</a:t>
            </a:r>
          </a:p>
          <a:p>
            <a:pPr lvl="0"/>
            <a:r>
              <a:rPr lang="ru-RU" b="1" dirty="0"/>
              <a:t>Эксперимент</a:t>
            </a:r>
            <a:r>
              <a:rPr lang="ru-RU" dirty="0"/>
              <a:t> - вмешательство в естественные условия существования предметов и явлений или вос­произведение определенных сторон предметов и явлений в специально созданных ус­ловиях с целью их изучения.</a:t>
            </a:r>
          </a:p>
          <a:p>
            <a:pPr lvl="0"/>
            <a:r>
              <a:rPr lang="ru-RU" b="1" dirty="0"/>
              <a:t>Анализ</a:t>
            </a:r>
            <a:r>
              <a:rPr lang="ru-RU" dirty="0"/>
              <a:t> - вычленение из целого отдельных частей объекта (признаков, свойств, количественных характеристик и т.п.), которые можно изучать в отдельности, отделять случайное от необходимого, выявлять взаимосвязи и взаимодействия частей, устанавливать иерар­хию и структуру.</a:t>
            </a:r>
          </a:p>
          <a:p>
            <a:pPr lvl="0"/>
            <a:r>
              <a:rPr lang="ru-RU" b="1" dirty="0"/>
              <a:t>Моделирование</a:t>
            </a:r>
            <a:r>
              <a:rPr lang="ru-RU" dirty="0"/>
              <a:t> - исследование объектов с помощью моделей - аналогов определенного фрагмента при­родной и социальной действительности;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495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результаты исследования</a:t>
            </a:r>
            <a:endParaRPr lang="ru-RU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23394"/>
            <a:ext cx="9905999" cy="4677104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 smtClean="0"/>
              <a:t>Знания </a:t>
            </a:r>
            <a:r>
              <a:rPr lang="ru-RU" dirty="0"/>
              <a:t>и умения в области разработки голосовых приложений для ОС «</a:t>
            </a:r>
            <a:r>
              <a:rPr lang="en-US" dirty="0"/>
              <a:t>Windows</a:t>
            </a:r>
            <a:r>
              <a:rPr lang="ru-RU" dirty="0"/>
              <a:t>»;</a:t>
            </a:r>
          </a:p>
          <a:p>
            <a:pPr lvl="0"/>
            <a:r>
              <a:rPr lang="ru-RU" dirty="0"/>
              <a:t>Опыт и умение работать в среде разработки </a:t>
            </a:r>
            <a:r>
              <a:rPr lang="en-US" dirty="0"/>
              <a:t>Python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Разработан прототип приложения «Голосовой ассистент».</a:t>
            </a:r>
          </a:p>
          <a:p>
            <a:r>
              <a:rPr lang="ru-RU" dirty="0"/>
              <a:t>По итогам исследования можно сделать вывод, что все поставленные перед началом работы задачи решены и цель исследования достигнута.</a:t>
            </a:r>
          </a:p>
          <a:p>
            <a:r>
              <a:rPr lang="ru-RU" dirty="0"/>
              <a:t>В процессе работы над исследованием я приобрел важный опыт в области программирования .Результаты исследования заставили меня задуматься о возможностях языков объектно-ориентированного программирования.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64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Перспективы</a:t>
            </a:r>
            <a:endParaRPr lang="ru-RU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02373"/>
            <a:ext cx="9905999" cy="4330262"/>
          </a:xfrm>
        </p:spPr>
        <p:txBody>
          <a:bodyPr>
            <a:normAutofit/>
          </a:bodyPr>
          <a:lstStyle/>
          <a:p>
            <a:r>
              <a:rPr lang="ru-RU" dirty="0"/>
              <a:t>В дальнейшем существует возможность модификации приложения.  В  перспективе, работая в этом направлении можно исследовать различные способы модернизации данного приложение, адаптация его к как можно большему виду операционных систем. </a:t>
            </a:r>
          </a:p>
          <a:p>
            <a:r>
              <a:rPr lang="ru-RU" dirty="0"/>
              <a:t>Благодарю за внимание.</a:t>
            </a:r>
          </a:p>
          <a:p>
            <a:r>
              <a:rPr lang="ru-RU" dirty="0"/>
              <a:t>Позвольте продемонстрировать работу приложения.</a:t>
            </a:r>
          </a:p>
          <a:p>
            <a:r>
              <a:rPr lang="ru-RU" dirty="0"/>
              <a:t>Если есть вопросы готов с радостью на них ответить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8970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Поставленные задачи решены</a:t>
            </a:r>
          </a:p>
          <a:p>
            <a:r>
              <a:rPr lang="ru-RU" dirty="0" smtClean="0"/>
              <a:t>Цель исследования достигнута</a:t>
            </a:r>
          </a:p>
          <a:p>
            <a:r>
              <a:rPr lang="ru-RU" dirty="0" smtClean="0"/>
              <a:t>Определены цели и задачи дальнейшего развития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8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6213" y="2489359"/>
            <a:ext cx="9905998" cy="147857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Благодарю за внимание!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871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1041</TotalTime>
  <Words>412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«Python. Голосовой ассистент для ПК» </vt:lpstr>
      <vt:lpstr>Актуальность </vt:lpstr>
      <vt:lpstr>цель исследования</vt:lpstr>
      <vt:lpstr>задачи</vt:lpstr>
      <vt:lpstr>методы и средства исследования</vt:lpstr>
      <vt:lpstr>результаты исследования</vt:lpstr>
      <vt:lpstr>Перспективы</vt:lpstr>
      <vt:lpstr>Вывод</vt:lpstr>
      <vt:lpstr>Благодарю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НАУЧНО-ИССЛЕДОВАТЕЛЬСКАЯ РАБОТА</dc:title>
  <dc:creator>User</dc:creator>
  <cp:lastModifiedBy>User</cp:lastModifiedBy>
  <cp:revision>7</cp:revision>
  <dcterms:created xsi:type="dcterms:W3CDTF">2018-11-26T13:15:02Z</dcterms:created>
  <dcterms:modified xsi:type="dcterms:W3CDTF">2018-11-27T06:36:08Z</dcterms:modified>
</cp:coreProperties>
</file>