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4" r:id="rId4"/>
    <p:sldId id="265" r:id="rId5"/>
    <p:sldId id="266" r:id="rId6"/>
    <p:sldId id="267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ur" initials="T" lastIdx="1" clrIdx="0">
    <p:extLst>
      <p:ext uri="{19B8F6BF-5375-455C-9EA6-DF929625EA0E}">
        <p15:presenceInfo xmlns:p15="http://schemas.microsoft.com/office/powerpoint/2012/main" userId="Tim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C66A-E2AA-4054-9C5B-3A1D05563D0F}" type="datetimeFigureOut">
              <a:rPr lang="ru-RU" smtClean="0"/>
              <a:t>05.10.2017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DD1E-6D30-4274-9FB2-F798DB630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7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96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76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5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53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5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51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6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3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1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4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57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4399A-3A6F-4416-924B-7350937EC617}" type="datetimeFigureOut">
              <a:rPr lang="ru-RU" smtClean="0"/>
              <a:t>05.10.2017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9D49-B7CC-46F4-AC78-7DC4CB979E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7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ular-expressions.inf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570270"/>
            <a:ext cx="9144000" cy="1602659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Лекційне заняття №</a:t>
            </a:r>
            <a:r>
              <a:rPr lang="en-US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3</a:t>
            </a:r>
            <a:r>
              <a:rPr lang="uk-UA" sz="3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4000" y="2172929"/>
            <a:ext cx="9144000" cy="2782529"/>
          </a:xfrm>
        </p:spPr>
        <p:txBody>
          <a:bodyPr>
            <a:normAutofit fontScale="92500" lnSpcReduction="20000"/>
          </a:bodyPr>
          <a:lstStyle/>
          <a:p>
            <a:r>
              <a:rPr lang="uk-UA" dirty="0">
                <a:cs typeface="Times New Roman" panose="02020603050405020304" pitchFamily="18" charset="0"/>
              </a:rPr>
              <a:t>з навчальної дисципліни </a:t>
            </a:r>
            <a:r>
              <a:rPr lang="en-US" dirty="0">
                <a:cs typeface="Times New Roman" panose="02020603050405020304" pitchFamily="18" charset="0"/>
              </a:rPr>
              <a:t>WEB-</a:t>
            </a:r>
            <a:r>
              <a:rPr lang="uk-UA" dirty="0" smtClean="0">
                <a:cs typeface="Times New Roman" panose="02020603050405020304" pitchFamily="18" charset="0"/>
              </a:rPr>
              <a:t>Дизайн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на тему:</a:t>
            </a:r>
            <a:br>
              <a:rPr lang="uk-UA" dirty="0">
                <a:cs typeface="Times New Roman" panose="02020603050405020304" pitchFamily="18" charset="0"/>
              </a:rPr>
            </a:br>
            <a:endParaRPr lang="uk-UA" dirty="0" smtClean="0">
              <a:cs typeface="Times New Roman" panose="02020603050405020304" pitchFamily="18" charset="0"/>
            </a:endParaRPr>
          </a:p>
          <a:p>
            <a:r>
              <a:rPr lang="uk-UA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</a:t>
            </a:r>
            <a:r>
              <a:rPr lang="en-US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sz="54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</a:t>
            </a:r>
            <a:r>
              <a:rPr lang="en-US" sz="39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119" y="378031"/>
            <a:ext cx="625532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Замінемо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попередній код – наступним: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&lt;form&gt;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&lt;input type="text" value="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Ваше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ім'я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&lt;input type="text" autofocus=""&gt;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&lt;input type="submit" value="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Зберегти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9661" y="3378852"/>
            <a:ext cx="33927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 показаний на Рис.3.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01" y="644927"/>
            <a:ext cx="4463935" cy="22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425472" y="3050395"/>
            <a:ext cx="39496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Рис.3 – Приклад роботи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автофокусу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9660" y="4484477"/>
            <a:ext cx="8599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визначає початкове значення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тега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autofocus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встановлює фокус у відповідному полі  веб-форми.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7928" y="1056099"/>
            <a:ext cx="641811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Введемо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наступний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HTML-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код: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placeholder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="Ваше ім'я"&gt;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placeholder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="Ваше  прізвище"&gt;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submit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="Зберегти"&gt;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indent="17907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 виконання даного коду браузером приведено на Рис. 4.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443" y="1056099"/>
            <a:ext cx="4807949" cy="17787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98894" y="2834807"/>
            <a:ext cx="49148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Рис.4 – Приклад роботи атрибуту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placeholder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8273" y="5128576"/>
            <a:ext cx="51520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placeholder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виводить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текст підказки.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9327" y="1095816"/>
            <a:ext cx="733251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Введіть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наступний лістинг коду: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placeholder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="Ваше ім'я"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required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submit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="Зберегти"&gt;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indent="17907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 виконання коду показано на Рис.5.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845" y="1095816"/>
            <a:ext cx="4265408" cy="240591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145734" y="3588806"/>
            <a:ext cx="461151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Рис.5 – Приклад роботи атрибуту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required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6363" y="4837698"/>
            <a:ext cx="73948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required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визначає поле, яке є обов’язковим для заповнення.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5581" y="411862"/>
            <a:ext cx="6729845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Продемонструємо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роботу регулярних виразів в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на прикладі наступного лістингу коду: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placeholder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="Ваше пароль"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required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="2 літери + 6 цифр"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pattern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="[a-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zA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-Z]{2}\d{6}"&gt;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submit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="Зберегти"&gt;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 роботи регулярних виразів в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показано на Рис.6.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608" y="659953"/>
            <a:ext cx="4725108" cy="232223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065174" y="3071176"/>
            <a:ext cx="48375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Рис.6 – Робота регулярних виразів в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5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3399" y="5030242"/>
            <a:ext cx="99069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pattern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встановлює шаблон вводу.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Детальніше про регулярні вирази можна дізнатися: </a:t>
            </a:r>
            <a:r>
              <a:rPr lang="uk-UA" u="sng" dirty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https://www.regular-expressions.info/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5617" y="1305273"/>
            <a:ext cx="89742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Код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для відміни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валідації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приведено в лістингу нижче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novalidate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placeholder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="Ваше пароль"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required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="2 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		літери 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+ 6 цифр"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pattern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="[a-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zA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-Z]{2}\d{6}"&gt;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submit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="Зберегти"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formnovalidate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55677" y="307179"/>
            <a:ext cx="7489294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uk-UA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Робота з мультимедійним </a:t>
            </a:r>
            <a:r>
              <a:rPr lang="uk-UA" sz="36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контеном</a:t>
            </a:r>
            <a:endParaRPr lang="uk-UA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12400" y="1294674"/>
            <a:ext cx="94921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Підключимо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аудіофайл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в веб-сторінку: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&lt;h2&gt;Робота мультимедійними елементами&lt;/h2&gt;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audio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media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audio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/music.mp3"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autoplay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controls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=""&gt;&lt;/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audio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 підключення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аудіофайла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показано на Рис.7.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11" y="3861063"/>
            <a:ext cx="5479505" cy="144869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55677" y="5419699"/>
            <a:ext cx="61057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Рис.7 – Підключення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аудіофайла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за допомогою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тега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audio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4953" y="1160008"/>
            <a:ext cx="970510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Тег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udio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Додає, відтворює і управляє настройками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аудіофайлу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на веб-сторінці. </a:t>
            </a:r>
            <a:endParaRPr lang="uk-UA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Шлях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до файлу задається через 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або вкладений тег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source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Всередині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контейнера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audio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можна написати текст, який буде виводитися в браузерах, які не працюють з цим тегом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задає шлях до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аудіофайлу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autoplay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відтворює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аудіофайл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одразу після завантаження веб–сторінки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controls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додає панель управління для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аудіофайлу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повторює відтворення звуку з початку після його завершення.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300" y="681888"/>
            <a:ext cx="57981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Підключимо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відеофайл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в 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веб-сторінку (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Див. Рис.8):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video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controls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autoplay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="" 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height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="500px"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="800px"&gt;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source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media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video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/video.mp4" 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video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ogg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source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media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video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/video.mp4" 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video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/mp4"&gt;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&lt;p&gt;Даний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відеофайл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не може бути 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запущений 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у вашому браузері&lt;/p&gt;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video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43" y="681888"/>
            <a:ext cx="5252602" cy="35472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016337" y="4145973"/>
            <a:ext cx="610000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Рис.8 – Підключення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відеофайла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за допомогою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тега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video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6842" y="4837768"/>
            <a:ext cx="112668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Тег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video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додає, відтворює і управляє настройками відеоролика на веб-сторінці. Шлях до файлу задається через 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або вкладений тег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source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194" y="2134931"/>
            <a:ext cx="10515600" cy="1325563"/>
          </a:xfrm>
        </p:spPr>
        <p:txBody>
          <a:bodyPr/>
          <a:lstStyle/>
          <a:p>
            <a:pPr algn="ctr"/>
            <a:r>
              <a:rPr lang="uk-UA" b="1" dirty="0" smtClean="0"/>
              <a:t>Лекцію закінчено.</a:t>
            </a:r>
            <a:br>
              <a:rPr lang="uk-UA" b="1" dirty="0" smtClean="0"/>
            </a:br>
            <a:r>
              <a:rPr lang="uk-UA" b="1" dirty="0" smtClean="0"/>
              <a:t>Дякую за увагу!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700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6187" y="679758"/>
            <a:ext cx="10515600" cy="431288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План заняття</a:t>
            </a:r>
            <a:endParaRPr lang="ru-RU" sz="3600" b="1" dirty="0">
              <a:solidFill>
                <a:srgbClr val="0070C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7800" y="1524002"/>
            <a:ext cx="9692148" cy="47293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400" dirty="0" smtClean="0">
                <a:solidFill>
                  <a:srgbClr val="FF0000"/>
                </a:solidFill>
              </a:rPr>
              <a:t>Основні блочні теги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Робота з формами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Робота з мультимедійним </a:t>
            </a:r>
            <a:r>
              <a:rPr lang="uk-UA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контеном</a:t>
            </a:r>
            <a:endParaRPr lang="uk-UA" sz="24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174" y="202919"/>
            <a:ext cx="10515600" cy="686925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  <a:latin typeface="+mn-lt"/>
              </a:rPr>
              <a:t>Основні блочні теги</a:t>
            </a:r>
            <a:endParaRPr lang="uk-UA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60963" y="1367826"/>
            <a:ext cx="739486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допомогою текстового редактора в папці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lab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_2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створюємо текстовий документ з назвою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з відповідним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кодом: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&lt;!DOCTYPE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&gt;Лабораторна робота №2&lt;/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127" y="890189"/>
            <a:ext cx="874568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Вставимо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наступний лістинг коду між тегами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body</a:t>
            </a:r>
            <a:r>
              <a:rPr lang="ru-RU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container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&lt;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header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"&gt;Верстка макета веб-документа&lt;/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&lt;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nav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&lt;h3&gt;Приклад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панелі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навігації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&lt;/h3&gt;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&lt;p&gt;&lt;a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="https://translate.google.com.ua/?hl=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ru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"&gt;Google Translator &lt;/a&gt;&lt;/p&gt;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&lt;p&gt;&lt;a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="https://www.google.com.ua/"&gt;Google&lt;/a&gt;&lt;/p&gt;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&lt;p&gt;&lt;a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="http://www.dut.edu.ua/ua/"&gt;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ДУТ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&lt;/a&gt;&lt;/p&gt;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&lt;/div&gt;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&lt;div id="aside"&gt;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&lt;h3&gt;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Приклад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бічної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панелі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&lt;/h3&gt;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0799" y="1222009"/>
            <a:ext cx="781049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&lt;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content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&lt;h2&gt;Приклад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панелі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контенту&lt;/h2&gt;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&lt;/div&gt;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&lt;div id="footer"&gt;&lt;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Група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І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-21&lt;/div&gt;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ru-RU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Підключимо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файл до документа.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link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stylesheet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href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/index.css"&gt;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36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77458" y="147843"/>
            <a:ext cx="39279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Робота з формами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5105" y="794174"/>
            <a:ext cx="688344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Розберемо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елемент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який служить для створення текстового поля, поля вводу даних, кнопок та інших елементів форми. Введемо наступний код в тіло веб–документа.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&lt;h2&gt;Робота з формами&lt;/h2&gt;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cities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datalist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cities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="Київ"&gt;&lt;/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="Львів"&gt;&lt;/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="Одеса"&gt;&lt;/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="Миколаїв"&gt;&lt;/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datalist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b="1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lvl="0" algn="just">
              <a:lnSpc>
                <a:spcPct val="150000"/>
              </a:lnSpc>
            </a:pP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 представлено на Рис.1</a:t>
            </a:r>
            <a:r>
              <a:rPr lang="uk-UA" dirty="0" smtClean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289" y="1307183"/>
            <a:ext cx="4787318" cy="25998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84363" y="3985576"/>
            <a:ext cx="258917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algn="ctr">
              <a:lnSpc>
                <a:spcPct val="150000"/>
              </a:lnSpc>
            </a:pP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Рис.1 – Елемент </a:t>
            </a:r>
            <a:r>
              <a:rPr lang="uk-UA" b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endParaRPr lang="ru-RU" sz="1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5618" y="1138949"/>
            <a:ext cx="897428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cities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вказує елементу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на список варіантів, які можна вибирати при введенні тексту.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Тег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datalist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створює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список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варіантів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вибирати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наборі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в текстовому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полі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Спочатку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цей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список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прихований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стає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доступним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отриманні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полем фокусу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наборі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тексту.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Тег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option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визначає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окремі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пункти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списку,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створюється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контейнера </a:t>
            </a:r>
            <a:r>
              <a:rPr lang="ru-RU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datalist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5246" y="474139"/>
            <a:ext cx="638001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buSzPts val="1400"/>
              <a:tabLst>
                <a:tab pos="45720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Створимо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форму, яка буде приймати та відправляти дані на сервер. Для цього введемо замість попереднього наступний код: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&lt;h2&gt;Робота з формами&lt;/h2&gt;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="https://www.google.com.ua/"&gt;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span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&gt;Введіть ваше ім'я: 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span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&lt;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submit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="Зберегти"&gt;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&lt;/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b="1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lvl="0" algn="just">
              <a:lnSpc>
                <a:spcPct val="150000"/>
              </a:lnSpc>
            </a:pP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Результат роботи 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коду в браузері показано на Рис.2</a:t>
            </a:r>
            <a:endParaRPr lang="ru-RU" sz="1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50" y="745802"/>
            <a:ext cx="4912569" cy="223638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819060" y="3130681"/>
            <a:ext cx="34609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Рис.2 – Приклад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ru-RU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форми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78082" y="1180513"/>
            <a:ext cx="96843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Тег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призначений для створення форми на веб-сторінці. Форма призначена для обміну даними між користувачем і сервером.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2098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action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визначає адресу програми або документа, який обробляє дані, що надіслала форма.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Атрибут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визначає до якого типу належить елемент форми </a:t>
            </a:r>
            <a:r>
              <a:rPr lang="uk-UA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(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email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number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range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search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tel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</a:t>
            </a:r>
            <a:r>
              <a:rPr lang="uk-UA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uk-UA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2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410</Words>
  <Application>Microsoft Office PowerPoint</Application>
  <PresentationFormat>Широкоэкранный</PresentationFormat>
  <Paragraphs>142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SimSun</vt:lpstr>
      <vt:lpstr>Arial</vt:lpstr>
      <vt:lpstr>Calibri</vt:lpstr>
      <vt:lpstr>Calibri Light</vt:lpstr>
      <vt:lpstr>Times New Roman</vt:lpstr>
      <vt:lpstr>Тема Office</vt:lpstr>
      <vt:lpstr>Лекційне заняття №3   </vt:lpstr>
      <vt:lpstr>План заняття</vt:lpstr>
      <vt:lpstr>Основні блочні теги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Лекцію закінчено. Дякую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WEB-Дизайн</dc:title>
  <dc:creator>Timur</dc:creator>
  <cp:lastModifiedBy>Павел</cp:lastModifiedBy>
  <cp:revision>332</cp:revision>
  <dcterms:created xsi:type="dcterms:W3CDTF">2017-09-03T16:25:23Z</dcterms:created>
  <dcterms:modified xsi:type="dcterms:W3CDTF">2017-10-05T10:26:06Z</dcterms:modified>
</cp:coreProperties>
</file>