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6" r:id="rId6"/>
    <p:sldId id="271" r:id="rId7"/>
    <p:sldId id="272" r:id="rId8"/>
    <p:sldId id="304" r:id="rId9"/>
    <p:sldId id="305" r:id="rId10"/>
    <p:sldId id="273" r:id="rId11"/>
    <p:sldId id="274" r:id="rId12"/>
    <p:sldId id="306" r:id="rId13"/>
    <p:sldId id="307" r:id="rId14"/>
    <p:sldId id="308" r:id="rId15"/>
    <p:sldId id="309" r:id="rId16"/>
    <p:sldId id="310" r:id="rId17"/>
    <p:sldId id="311" r:id="rId18"/>
    <p:sldId id="282" r:id="rId19"/>
    <p:sldId id="283" r:id="rId20"/>
    <p:sldId id="284" r:id="rId21"/>
    <p:sldId id="285" r:id="rId22"/>
    <p:sldId id="286" r:id="rId23"/>
    <p:sldId id="25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" initials="T" lastIdx="1" clrIdx="0">
    <p:extLst>
      <p:ext uri="{19B8F6BF-5375-455C-9EA6-DF929625EA0E}">
        <p15:presenceInfo xmlns:p15="http://schemas.microsoft.com/office/powerpoint/2012/main" userId="Tim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C66A-E2AA-4054-9C5B-3A1D05563D0F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DD1E-6D30-4274-9FB2-F798DB630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7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76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5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5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5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6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3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5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399A-3A6F-4416-924B-7350937EC617}" type="datetimeFigureOut">
              <a:rPr lang="ru-RU" smtClean="0"/>
              <a:t>11.11.2017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7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570270"/>
            <a:ext cx="9144000" cy="1602659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Лекційне заняття </a:t>
            </a:r>
            <a:r>
              <a:rPr lang="uk-UA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№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6</a:t>
            </a:r>
            <a:r>
              <a:rPr lang="uk-UA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2153264"/>
            <a:ext cx="9144000" cy="2782529"/>
          </a:xfrm>
        </p:spPr>
        <p:txBody>
          <a:bodyPr>
            <a:normAutofit fontScale="92500" lnSpcReduction="20000"/>
          </a:bodyPr>
          <a:lstStyle/>
          <a:p>
            <a:r>
              <a:rPr lang="uk-UA" dirty="0">
                <a:cs typeface="Times New Roman" panose="02020603050405020304" pitchFamily="18" charset="0"/>
              </a:rPr>
              <a:t>з навчальної дисципліни </a:t>
            </a:r>
            <a:r>
              <a:rPr lang="en-US" dirty="0">
                <a:cs typeface="Times New Roman" panose="02020603050405020304" pitchFamily="18" charset="0"/>
              </a:rPr>
              <a:t>WEB-</a:t>
            </a:r>
            <a:r>
              <a:rPr lang="uk-UA" dirty="0" smtClean="0">
                <a:cs typeface="Times New Roman" panose="02020603050405020304" pitchFamily="18" charset="0"/>
              </a:rPr>
              <a:t>Дизайн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на тему:</a:t>
            </a:r>
            <a:br>
              <a:rPr lang="uk-UA" dirty="0">
                <a:cs typeface="Times New Roman" panose="02020603050405020304" pitchFamily="18" charset="0"/>
              </a:rPr>
            </a:br>
            <a:endParaRPr lang="uk-UA" dirty="0" smtClean="0">
              <a:cs typeface="Times New Roman" panose="02020603050405020304" pitchFamily="18" charset="0"/>
            </a:endParaRPr>
          </a:p>
          <a:p>
            <a:r>
              <a:rPr lang="uk-UA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5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9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Перетворення, переходи та анімація</a:t>
            </a:r>
            <a:endParaRPr lang="ru-RU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4780" y="5628640"/>
            <a:ext cx="91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Рис.1 – </a:t>
            </a:r>
            <a:r>
              <a:rPr lang="uk-UA" b="1" dirty="0" smtClean="0"/>
              <a:t>Результуючий </a:t>
            </a:r>
            <a:r>
              <a:rPr lang="en-US" b="1" dirty="0" smtClean="0"/>
              <a:t>HTML-</a:t>
            </a:r>
            <a:r>
              <a:rPr lang="uk-UA" b="1" dirty="0" smtClean="0"/>
              <a:t>банер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2" y="1296238"/>
            <a:ext cx="10835709" cy="36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7807" y="144807"/>
            <a:ext cx="412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</a:rPr>
              <a:t>Добавимо наступні </a:t>
            </a:r>
            <a:r>
              <a:rPr lang="en-US" sz="2400" b="1" dirty="0" err="1" smtClean="0">
                <a:solidFill>
                  <a:srgbClr val="C00000"/>
                </a:solidFill>
              </a:rPr>
              <a:t>css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uk-UA" sz="2400" b="1" dirty="0" smtClean="0">
                <a:solidFill>
                  <a:srgbClr val="C00000"/>
                </a:solidFill>
              </a:rPr>
              <a:t>стилі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60" y="815495"/>
            <a:ext cx="7380672" cy="29769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0605" y="815495"/>
            <a:ext cx="2890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nav</a:t>
            </a:r>
            <a:r>
              <a:rPr lang="ru-RU" b="1" dirty="0"/>
              <a:t> a:hover {</a:t>
            </a:r>
          </a:p>
          <a:p>
            <a:r>
              <a:rPr lang="ru-RU" b="1" dirty="0"/>
              <a:t>-</a:t>
            </a:r>
            <a:r>
              <a:rPr lang="ru-RU" b="1" dirty="0" err="1"/>
              <a:t>webkit-transform:scale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ms-transform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3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0606" y="3081932"/>
            <a:ext cx="31069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nav</a:t>
            </a:r>
            <a:r>
              <a:rPr lang="ru-RU" b="1" dirty="0"/>
              <a:t> a:hover {</a:t>
            </a:r>
          </a:p>
          <a:p>
            <a:r>
              <a:rPr lang="ru-RU" b="1" dirty="0"/>
              <a:t>-</a:t>
            </a:r>
            <a:r>
              <a:rPr lang="ru-RU" b="1" dirty="0" err="1"/>
              <a:t>webkit-transform:scale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ms-transform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0606" y="772198"/>
            <a:ext cx="2890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nav</a:t>
            </a:r>
            <a:r>
              <a:rPr lang="ru-RU" b="1" dirty="0">
                <a:solidFill>
                  <a:srgbClr val="FF0000"/>
                </a:solidFill>
              </a:rPr>
              <a:t> a {</a:t>
            </a:r>
          </a:p>
          <a:p>
            <a:r>
              <a:rPr lang="ru-RU" b="1" dirty="0">
                <a:solidFill>
                  <a:srgbClr val="FF0000"/>
                </a:solidFill>
              </a:rPr>
              <a:t>-</a:t>
            </a:r>
            <a:r>
              <a:rPr lang="ru-RU" b="1" dirty="0" err="1">
                <a:solidFill>
                  <a:srgbClr val="FF0000"/>
                </a:solidFill>
              </a:rPr>
              <a:t>webkit-transition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all</a:t>
            </a:r>
            <a:r>
              <a:rPr lang="ru-RU" b="1" dirty="0">
                <a:solidFill>
                  <a:srgbClr val="FF0000"/>
                </a:solidFill>
              </a:rPr>
              <a:t> .5s;</a:t>
            </a:r>
          </a:p>
          <a:p>
            <a:r>
              <a:rPr lang="ru-RU" b="1" dirty="0">
                <a:solidFill>
                  <a:srgbClr val="FF0000"/>
                </a:solidFill>
              </a:rPr>
              <a:t>-</a:t>
            </a:r>
            <a:r>
              <a:rPr lang="ru-RU" b="1" dirty="0" err="1">
                <a:solidFill>
                  <a:srgbClr val="FF0000"/>
                </a:solidFill>
              </a:rPr>
              <a:t>moz-transition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all</a:t>
            </a:r>
            <a:r>
              <a:rPr lang="ru-RU" b="1" dirty="0">
                <a:solidFill>
                  <a:srgbClr val="FF0000"/>
                </a:solidFill>
              </a:rPr>
              <a:t> .5s;</a:t>
            </a:r>
          </a:p>
          <a:p>
            <a:r>
              <a:rPr lang="ru-RU" b="1" dirty="0">
                <a:solidFill>
                  <a:srgbClr val="FF0000"/>
                </a:solidFill>
              </a:rPr>
              <a:t>-o-</a:t>
            </a:r>
            <a:r>
              <a:rPr lang="ru-RU" b="1" dirty="0" err="1">
                <a:solidFill>
                  <a:srgbClr val="FF0000"/>
                </a:solidFill>
              </a:rPr>
              <a:t>transition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all</a:t>
            </a:r>
            <a:r>
              <a:rPr lang="ru-RU" b="1" dirty="0">
                <a:solidFill>
                  <a:srgbClr val="FF0000"/>
                </a:solidFill>
              </a:rPr>
              <a:t> .5s;</a:t>
            </a:r>
          </a:p>
          <a:p>
            <a:r>
              <a:rPr lang="ru-RU" b="1" dirty="0" err="1">
                <a:solidFill>
                  <a:srgbClr val="FF0000"/>
                </a:solidFill>
              </a:rPr>
              <a:t>transition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all</a:t>
            </a:r>
            <a:r>
              <a:rPr lang="ru-RU" b="1" dirty="0">
                <a:solidFill>
                  <a:srgbClr val="FF0000"/>
                </a:solidFill>
              </a:rPr>
              <a:t> .5s;</a:t>
            </a:r>
          </a:p>
          <a:p>
            <a:r>
              <a:rPr lang="ru-RU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76" y="772198"/>
            <a:ext cx="7380672" cy="2976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2839" y="4065640"/>
            <a:ext cx="7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Наведіть на кнопку ще раз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491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0774" y="1272796"/>
            <a:ext cx="3293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nav</a:t>
            </a:r>
            <a:r>
              <a:rPr lang="ru-RU" b="1" dirty="0"/>
              <a:t> a:hover </a:t>
            </a:r>
            <a:r>
              <a:rPr lang="ru-RU" b="1" dirty="0" smtClean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background-color: red;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/>
              <a:t>-</a:t>
            </a:r>
            <a:r>
              <a:rPr lang="ru-RU" b="1" dirty="0" err="1"/>
              <a:t>webkit-transform:scale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-</a:t>
            </a:r>
            <a:r>
              <a:rPr lang="ru-RU" b="1" dirty="0" err="1"/>
              <a:t>ms-transform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scale</a:t>
            </a:r>
            <a:r>
              <a:rPr lang="ru-RU" b="1" dirty="0"/>
              <a:t>(1.2);</a:t>
            </a:r>
          </a:p>
          <a:p>
            <a:r>
              <a:rPr lang="ru-RU" b="1" dirty="0"/>
              <a:t>}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90" y="428237"/>
            <a:ext cx="8015236" cy="34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0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69" y="761892"/>
            <a:ext cx="6769241" cy="2889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4423" y="3794335"/>
            <a:ext cx="7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Наведіть на кнопку ще раз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978" y="7618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nav</a:t>
            </a:r>
            <a:r>
              <a:rPr lang="ru-RU" dirty="0"/>
              <a:t> a {</a:t>
            </a:r>
          </a:p>
          <a:p>
            <a:r>
              <a:rPr lang="ru-RU" dirty="0"/>
              <a:t>-</a:t>
            </a:r>
            <a:r>
              <a:rPr lang="ru-RU" dirty="0" err="1"/>
              <a:t>webkit-transition</a:t>
            </a:r>
            <a:r>
              <a:rPr lang="ru-RU" dirty="0"/>
              <a:t>: </a:t>
            </a:r>
            <a:r>
              <a:rPr lang="ru-RU" dirty="0" err="1"/>
              <a:t>all</a:t>
            </a:r>
            <a:r>
              <a:rPr lang="ru-RU" dirty="0"/>
              <a:t> .5s,</a:t>
            </a:r>
          </a:p>
          <a:p>
            <a:r>
              <a:rPr lang="ru-RU" dirty="0"/>
              <a:t>	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>
                <a:solidFill>
                  <a:srgbClr val="FF0000"/>
                </a:solidFill>
              </a:rPr>
              <a:t> 1s </a:t>
            </a:r>
            <a:r>
              <a:rPr lang="ru-RU" dirty="0" err="1">
                <a:solidFill>
                  <a:srgbClr val="FF0000"/>
                </a:solidFill>
              </a:rPr>
              <a:t>ease-in</a:t>
            </a:r>
            <a:r>
              <a:rPr lang="ru-RU" dirty="0">
                <a:solidFill>
                  <a:srgbClr val="FF0000"/>
                </a:solidFill>
              </a:rPr>
              <a:t> .5s</a:t>
            </a:r>
            <a:r>
              <a:rPr lang="ru-RU" dirty="0"/>
              <a:t>;</a:t>
            </a:r>
          </a:p>
          <a:p>
            <a:r>
              <a:rPr lang="ru-RU" dirty="0"/>
              <a:t>-</a:t>
            </a:r>
            <a:r>
              <a:rPr lang="ru-RU" dirty="0" err="1"/>
              <a:t>moz-transition</a:t>
            </a:r>
            <a:r>
              <a:rPr lang="ru-RU" dirty="0"/>
              <a:t>: </a:t>
            </a:r>
            <a:r>
              <a:rPr lang="ru-RU" dirty="0" err="1"/>
              <a:t>all</a:t>
            </a:r>
            <a:r>
              <a:rPr lang="ru-RU" dirty="0"/>
              <a:t> .5s,</a:t>
            </a:r>
          </a:p>
          <a:p>
            <a:r>
              <a:rPr lang="ru-RU" dirty="0"/>
              <a:t>	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>
                <a:solidFill>
                  <a:srgbClr val="FF0000"/>
                </a:solidFill>
              </a:rPr>
              <a:t> 1s </a:t>
            </a:r>
            <a:r>
              <a:rPr lang="ru-RU" dirty="0" err="1">
                <a:solidFill>
                  <a:srgbClr val="FF0000"/>
                </a:solidFill>
              </a:rPr>
              <a:t>ease-in</a:t>
            </a:r>
            <a:r>
              <a:rPr lang="ru-RU" dirty="0">
                <a:solidFill>
                  <a:srgbClr val="FF0000"/>
                </a:solidFill>
              </a:rPr>
              <a:t> .5s</a:t>
            </a:r>
            <a:r>
              <a:rPr lang="ru-RU" dirty="0"/>
              <a:t>;</a:t>
            </a:r>
          </a:p>
          <a:p>
            <a:r>
              <a:rPr lang="ru-RU" dirty="0"/>
              <a:t>-o-</a:t>
            </a:r>
            <a:r>
              <a:rPr lang="ru-RU" dirty="0" err="1"/>
              <a:t>transition</a:t>
            </a:r>
            <a:r>
              <a:rPr lang="ru-RU" dirty="0"/>
              <a:t>: </a:t>
            </a:r>
            <a:r>
              <a:rPr lang="ru-RU" dirty="0" err="1"/>
              <a:t>all</a:t>
            </a:r>
            <a:r>
              <a:rPr lang="ru-RU" dirty="0"/>
              <a:t> .5s,</a:t>
            </a:r>
          </a:p>
          <a:p>
            <a:r>
              <a:rPr lang="ru-RU" dirty="0"/>
              <a:t>	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>
                <a:solidFill>
                  <a:srgbClr val="FF0000"/>
                </a:solidFill>
              </a:rPr>
              <a:t> 1s </a:t>
            </a:r>
            <a:r>
              <a:rPr lang="ru-RU" dirty="0" err="1">
                <a:solidFill>
                  <a:srgbClr val="FF0000"/>
                </a:solidFill>
              </a:rPr>
              <a:t>ease-in</a:t>
            </a:r>
            <a:r>
              <a:rPr lang="ru-RU" dirty="0">
                <a:solidFill>
                  <a:srgbClr val="FF0000"/>
                </a:solidFill>
              </a:rPr>
              <a:t> .5s</a:t>
            </a:r>
            <a:r>
              <a:rPr lang="ru-RU" dirty="0"/>
              <a:t>;</a:t>
            </a:r>
          </a:p>
          <a:p>
            <a:r>
              <a:rPr lang="ru-RU" dirty="0" err="1"/>
              <a:t>transition</a:t>
            </a:r>
            <a:r>
              <a:rPr lang="ru-RU" dirty="0"/>
              <a:t>: </a:t>
            </a:r>
            <a:r>
              <a:rPr lang="ru-RU" dirty="0" err="1"/>
              <a:t>all</a:t>
            </a:r>
            <a:r>
              <a:rPr lang="ru-RU" dirty="0"/>
              <a:t> .5s,</a:t>
            </a:r>
          </a:p>
          <a:p>
            <a:r>
              <a:rPr lang="ru-RU" dirty="0"/>
              <a:t>	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>
                <a:solidFill>
                  <a:srgbClr val="FF0000"/>
                </a:solidFill>
              </a:rPr>
              <a:t> 1s </a:t>
            </a:r>
            <a:r>
              <a:rPr lang="ru-RU" dirty="0" err="1">
                <a:solidFill>
                  <a:srgbClr val="FF0000"/>
                </a:solidFill>
              </a:rPr>
              <a:t>ease-in</a:t>
            </a:r>
            <a:r>
              <a:rPr lang="ru-RU" dirty="0">
                <a:solidFill>
                  <a:srgbClr val="FF0000"/>
                </a:solidFill>
              </a:rPr>
              <a:t> .5s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67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54174" y="202919"/>
            <a:ext cx="10515600" cy="686925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+mn-lt"/>
              </a:rPr>
              <a:t>Додавання анімації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174" y="889844"/>
            <a:ext cx="9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Додамо</a:t>
            </a:r>
            <a:r>
              <a:rPr lang="uk-UA" dirty="0" smtClean="0"/>
              <a:t> після</a:t>
            </a:r>
            <a:r>
              <a:rPr lang="en-US" dirty="0" smtClean="0"/>
              <a:t> </a:t>
            </a:r>
            <a:r>
              <a:rPr lang="uk-UA" dirty="0" smtClean="0"/>
              <a:t>блоку </a:t>
            </a:r>
            <a:r>
              <a:rPr lang="en-US" b="1" dirty="0" err="1" smtClean="0"/>
              <a:t>nav</a:t>
            </a:r>
            <a:r>
              <a:rPr lang="en-US" b="1" dirty="0" smtClean="0"/>
              <a:t> a:hover{…}</a:t>
            </a:r>
            <a:r>
              <a:rPr lang="uk-UA" b="1" dirty="0" smtClean="0"/>
              <a:t> </a:t>
            </a:r>
            <a:r>
              <a:rPr lang="uk-UA" dirty="0" smtClean="0"/>
              <a:t>наступний код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239" y="1763581"/>
            <a:ext cx="4896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@-</a:t>
            </a:r>
            <a:r>
              <a:rPr lang="ru-RU" sz="1600" b="1" dirty="0" err="1"/>
              <a:t>webkit-keyframes</a:t>
            </a:r>
            <a:r>
              <a:rPr lang="ru-RU" sz="1600" b="1" dirty="0"/>
              <a:t> </a:t>
            </a:r>
            <a:r>
              <a:rPr lang="ru-RU" sz="1600" b="1" dirty="0" err="1"/>
              <a:t>logo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from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-</a:t>
            </a:r>
            <a:r>
              <a:rPr lang="ru-RU" sz="1600" b="1" dirty="0" err="1"/>
              <a:t>webkit-transform</a:t>
            </a:r>
            <a:r>
              <a:rPr lang="ru-RU" sz="1600" b="1" dirty="0"/>
              <a:t>: </a:t>
            </a:r>
            <a:r>
              <a:rPr lang="ru-RU" sz="1600" b="1" dirty="0" err="1"/>
              <a:t>rotate</a:t>
            </a:r>
            <a:r>
              <a:rPr lang="ru-RU" sz="1600" b="1" dirty="0"/>
              <a:t>(0) </a:t>
            </a:r>
            <a:r>
              <a:rPr lang="ru-RU" sz="1600" b="1" dirty="0" err="1"/>
              <a:t>scale</a:t>
            </a:r>
            <a:r>
              <a:rPr lang="ru-RU" sz="1600" b="1" dirty="0"/>
              <a:t>(.5);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to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-</a:t>
            </a:r>
            <a:r>
              <a:rPr lang="ru-RU" sz="1600" b="1" dirty="0" err="1"/>
              <a:t>webkit-transform</a:t>
            </a:r>
            <a:r>
              <a:rPr lang="ru-RU" sz="1600" b="1" dirty="0"/>
              <a:t>: </a:t>
            </a:r>
            <a:r>
              <a:rPr lang="ru-RU" sz="1600" b="1" dirty="0" err="1"/>
              <a:t>rotate</a:t>
            </a:r>
            <a:r>
              <a:rPr lang="ru-RU" sz="1600" b="1" dirty="0"/>
              <a:t>(-720deg) </a:t>
            </a:r>
            <a:r>
              <a:rPr lang="ru-RU" sz="1600" b="1" dirty="0" err="1"/>
              <a:t>scale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94039" y="4609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.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webkit-animation</a:t>
            </a:r>
            <a:r>
              <a:rPr lang="ru-RU" b="1" dirty="0"/>
              <a:t>: </a:t>
            </a:r>
            <a:r>
              <a:rPr lang="ru-RU" b="1" dirty="0" err="1"/>
              <a:t>logo</a:t>
            </a:r>
            <a:r>
              <a:rPr lang="ru-RU" b="1" dirty="0"/>
              <a:t> 1s;</a:t>
            </a:r>
          </a:p>
          <a:p>
            <a:r>
              <a:rPr lang="ru-RU" b="1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4173" y="5864967"/>
            <a:ext cx="9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Перезавантажимо (</a:t>
            </a:r>
            <a:r>
              <a:rPr lang="en-US" dirty="0" smtClean="0"/>
              <a:t>F5</a:t>
            </a:r>
            <a:r>
              <a:rPr lang="uk-UA" dirty="0" smtClean="0"/>
              <a:t>)</a:t>
            </a:r>
            <a:r>
              <a:rPr lang="en-US" dirty="0" smtClean="0"/>
              <a:t> web-</a:t>
            </a:r>
            <a:r>
              <a:rPr lang="uk-UA" dirty="0" smtClean="0"/>
              <a:t>сторінку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13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9" y="904568"/>
            <a:ext cx="10623274" cy="48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34" y="914400"/>
            <a:ext cx="6566247" cy="35691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7987" y="6016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@-</a:t>
            </a:r>
            <a:r>
              <a:rPr lang="ru-RU" b="1" dirty="0" err="1"/>
              <a:t>webkit-keyframes</a:t>
            </a:r>
            <a:r>
              <a:rPr lang="ru-RU" b="1" dirty="0"/>
              <a:t> 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from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webkit-transform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>
                <a:solidFill>
                  <a:srgbClr val="FF0000"/>
                </a:solidFill>
              </a:rPr>
              <a:t>left</a:t>
            </a:r>
            <a:r>
              <a:rPr lang="ru-RU" b="1" dirty="0">
                <a:solidFill>
                  <a:srgbClr val="FF0000"/>
                </a:solidFill>
              </a:rPr>
              <a:t>: 120%;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</a:t>
            </a:r>
            <a:r>
              <a:rPr lang="ru-RU" b="1" dirty="0" err="1"/>
              <a:t>to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webkit-transform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(-720deg) </a:t>
            </a:r>
            <a:r>
              <a:rPr lang="ru-RU" b="1" dirty="0" err="1"/>
              <a:t>scale</a:t>
            </a:r>
            <a:r>
              <a:rPr lang="ru-RU" b="1" dirty="0"/>
              <a:t>(1);</a:t>
            </a:r>
          </a:p>
          <a:p>
            <a:r>
              <a:rPr lang="ru-RU" b="1" dirty="0"/>
              <a:t>	</a:t>
            </a:r>
            <a:r>
              <a:rPr lang="ru-RU" b="1" dirty="0" err="1">
                <a:solidFill>
                  <a:srgbClr val="FF0000"/>
                </a:solidFill>
              </a:rPr>
              <a:t>left</a:t>
            </a:r>
            <a:r>
              <a:rPr lang="ru-RU" b="1" dirty="0">
                <a:solidFill>
                  <a:srgbClr val="FF0000"/>
                </a:solidFill>
              </a:rPr>
              <a:t>: 0;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8934" y="232327"/>
            <a:ext cx="42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Перезавантажимо (</a:t>
            </a:r>
            <a:r>
              <a:rPr lang="en-US" b="1" dirty="0" smtClean="0"/>
              <a:t>F5</a:t>
            </a:r>
            <a:r>
              <a:rPr lang="uk-UA" b="1" dirty="0" smtClean="0"/>
              <a:t>)</a:t>
            </a:r>
            <a:r>
              <a:rPr lang="en-US" b="1" dirty="0" smtClean="0"/>
              <a:t> web-</a:t>
            </a:r>
            <a:r>
              <a:rPr lang="uk-UA" b="1" dirty="0" smtClean="0"/>
              <a:t>сторінку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5559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6478" y="5499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@-</a:t>
            </a:r>
            <a:r>
              <a:rPr lang="ru-RU" b="1" dirty="0" err="1"/>
              <a:t>webkit-keyframes</a:t>
            </a:r>
            <a:r>
              <a:rPr lang="ru-RU" b="1" dirty="0"/>
              <a:t> 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from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webkit-transform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120%;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FF0000"/>
                </a:solidFill>
              </a:rPr>
              <a:t>50% {</a:t>
            </a:r>
          </a:p>
          <a:p>
            <a:r>
              <a:rPr lang="ru-RU" b="1" dirty="0">
                <a:solidFill>
                  <a:srgbClr val="FF0000"/>
                </a:solidFill>
              </a:rPr>
              <a:t>	-</a:t>
            </a:r>
            <a:r>
              <a:rPr lang="ru-RU" b="1" dirty="0" err="1">
                <a:solidFill>
                  <a:srgbClr val="FF0000"/>
                </a:solidFill>
              </a:rPr>
              <a:t>webkit-transform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rotate</a:t>
            </a:r>
            <a:r>
              <a:rPr lang="ru-RU" b="1" dirty="0">
                <a:solidFill>
                  <a:srgbClr val="FF0000"/>
                </a:solidFill>
              </a:rPr>
              <a:t>(-720deg) </a:t>
            </a:r>
            <a:r>
              <a:rPr lang="ru-RU" b="1" dirty="0" err="1">
                <a:solidFill>
                  <a:srgbClr val="FF0000"/>
                </a:solidFill>
              </a:rPr>
              <a:t>scale</a:t>
            </a:r>
            <a:r>
              <a:rPr lang="ru-RU" b="1" dirty="0">
                <a:solidFill>
                  <a:srgbClr val="FF0000"/>
                </a:solidFill>
              </a:rPr>
              <a:t>(.5);</a:t>
            </a:r>
          </a:p>
          <a:p>
            <a:r>
              <a:rPr lang="ru-RU" b="1" dirty="0">
                <a:solidFill>
                  <a:srgbClr val="FF0000"/>
                </a:solidFill>
              </a:rPr>
              <a:t>	</a:t>
            </a:r>
            <a:r>
              <a:rPr lang="ru-RU" b="1" dirty="0" err="1">
                <a:solidFill>
                  <a:srgbClr val="FF0000"/>
                </a:solidFill>
              </a:rPr>
              <a:t>left</a:t>
            </a:r>
            <a:r>
              <a:rPr lang="ru-RU" b="1" dirty="0">
                <a:solidFill>
                  <a:srgbClr val="FF0000"/>
                </a:solidFill>
              </a:rPr>
              <a:t>: 0;</a:t>
            </a:r>
          </a:p>
          <a:p>
            <a:r>
              <a:rPr lang="ru-RU" b="1" dirty="0">
                <a:solidFill>
                  <a:srgbClr val="FF0000"/>
                </a:solidFill>
              </a:rPr>
              <a:t>	}</a:t>
            </a:r>
          </a:p>
          <a:p>
            <a:r>
              <a:rPr lang="ru-RU" b="1" dirty="0"/>
              <a:t>	</a:t>
            </a:r>
            <a:r>
              <a:rPr lang="ru-RU" b="1" dirty="0" err="1">
                <a:solidFill>
                  <a:srgbClr val="FF0000"/>
                </a:solidFill>
              </a:rPr>
              <a:t>to</a:t>
            </a:r>
            <a:r>
              <a:rPr lang="ru-RU" b="1" dirty="0">
                <a:solidFill>
                  <a:srgbClr val="FF0000"/>
                </a:solidFill>
              </a:rPr>
              <a:t> {</a:t>
            </a:r>
          </a:p>
          <a:p>
            <a:r>
              <a:rPr lang="ru-RU" b="1" dirty="0">
                <a:solidFill>
                  <a:srgbClr val="FF0000"/>
                </a:solidFill>
              </a:rPr>
              <a:t>	-</a:t>
            </a:r>
            <a:r>
              <a:rPr lang="ru-RU" b="1" dirty="0" err="1">
                <a:solidFill>
                  <a:srgbClr val="FF0000"/>
                </a:solidFill>
              </a:rPr>
              <a:t>webkit-transform</a:t>
            </a:r>
            <a:r>
              <a:rPr lang="ru-RU" b="1" dirty="0">
                <a:solidFill>
                  <a:srgbClr val="FF0000"/>
                </a:solidFill>
              </a:rPr>
              <a:t>: </a:t>
            </a:r>
            <a:r>
              <a:rPr lang="ru-RU" b="1" dirty="0" err="1">
                <a:solidFill>
                  <a:srgbClr val="FF0000"/>
                </a:solidFill>
              </a:rPr>
              <a:t>rotate</a:t>
            </a:r>
            <a:r>
              <a:rPr lang="ru-RU" b="1" dirty="0">
                <a:solidFill>
                  <a:srgbClr val="FF0000"/>
                </a:solidFill>
              </a:rPr>
              <a:t>(0) </a:t>
            </a:r>
            <a:r>
              <a:rPr lang="ru-RU" b="1" dirty="0" err="1">
                <a:solidFill>
                  <a:srgbClr val="FF0000"/>
                </a:solidFill>
              </a:rPr>
              <a:t>scale</a:t>
            </a:r>
            <a:r>
              <a:rPr lang="ru-RU" b="1" dirty="0">
                <a:solidFill>
                  <a:srgbClr val="FF0000"/>
                </a:solidFill>
              </a:rPr>
              <a:t>(1);</a:t>
            </a:r>
          </a:p>
          <a:p>
            <a:r>
              <a:rPr lang="ru-RU" b="1" dirty="0">
                <a:solidFill>
                  <a:srgbClr val="FF0000"/>
                </a:solidFill>
              </a:rPr>
              <a:t>	}</a:t>
            </a:r>
          </a:p>
          <a:p>
            <a:r>
              <a:rPr lang="ru-RU" b="1" dirty="0"/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34" y="914400"/>
            <a:ext cx="6566247" cy="3569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8934" y="232327"/>
            <a:ext cx="42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Перезавантажимо (</a:t>
            </a:r>
            <a:r>
              <a:rPr lang="en-US" b="1" dirty="0" smtClean="0"/>
              <a:t>F5</a:t>
            </a:r>
            <a:r>
              <a:rPr lang="uk-UA" b="1" dirty="0" smtClean="0"/>
              <a:t>)</a:t>
            </a:r>
            <a:r>
              <a:rPr lang="en-US" b="1" dirty="0" smtClean="0"/>
              <a:t> web-</a:t>
            </a:r>
            <a:r>
              <a:rPr lang="uk-UA" b="1" dirty="0" smtClean="0"/>
              <a:t>сторінку 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2955" y="4963283"/>
            <a:ext cx="4060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.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webkit-animation</a:t>
            </a:r>
            <a:r>
              <a:rPr lang="ru-RU" b="1" dirty="0"/>
              <a:t>: </a:t>
            </a:r>
            <a:r>
              <a:rPr lang="ru-RU" b="1" dirty="0" err="1"/>
              <a:t>logo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3</a:t>
            </a:r>
            <a:r>
              <a:rPr lang="ru-RU" b="1" dirty="0"/>
              <a:t>s;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910" y="206477"/>
            <a:ext cx="104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err="1" smtClean="0"/>
              <a:t>Додамо</a:t>
            </a:r>
            <a:r>
              <a:rPr lang="uk-UA" sz="2000" b="1" dirty="0" smtClean="0"/>
              <a:t> код наведений вище для всіх основних браузерів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4129" y="1356199"/>
            <a:ext cx="52110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@-</a:t>
            </a:r>
            <a:r>
              <a:rPr lang="ru-RU" b="1" dirty="0" err="1"/>
              <a:t>moz-keyframes</a:t>
            </a:r>
            <a:r>
              <a:rPr lang="ru-RU" b="1" dirty="0"/>
              <a:t> 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from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120%;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50% {</a:t>
            </a:r>
          </a:p>
          <a:p>
            <a:r>
              <a:rPr lang="ru-RU" b="1" dirty="0"/>
              <a:t>	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(-720deg)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0;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</a:t>
            </a:r>
            <a:r>
              <a:rPr lang="ru-RU" b="1" dirty="0" err="1"/>
              <a:t>to</a:t>
            </a:r>
            <a:r>
              <a:rPr lang="ru-RU" b="1" dirty="0"/>
              <a:t> {</a:t>
            </a:r>
          </a:p>
          <a:p>
            <a:r>
              <a:rPr lang="ru-RU" b="1" dirty="0"/>
              <a:t>	-</a:t>
            </a:r>
            <a:r>
              <a:rPr lang="ru-RU" b="1" dirty="0" err="1"/>
              <a:t>moz-transform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(1);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71419" y="1355546"/>
            <a:ext cx="52405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@-o-</a:t>
            </a:r>
            <a:r>
              <a:rPr lang="ru-RU" b="1" dirty="0" err="1"/>
              <a:t>keyframes</a:t>
            </a:r>
            <a:r>
              <a:rPr lang="ru-RU" b="1" dirty="0"/>
              <a:t> 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from</a:t>
            </a:r>
            <a:r>
              <a:rPr lang="ru-RU" b="1" dirty="0"/>
              <a:t> {</a:t>
            </a:r>
          </a:p>
          <a:p>
            <a:r>
              <a:rPr lang="ru-RU" b="1" dirty="0"/>
              <a:t>	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120%;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50% {</a:t>
            </a:r>
          </a:p>
          <a:p>
            <a:r>
              <a:rPr lang="ru-RU" b="1" dirty="0"/>
              <a:t>	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(-720deg)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0;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</a:t>
            </a:r>
            <a:r>
              <a:rPr lang="ru-RU" b="1" dirty="0" err="1"/>
              <a:t>to</a:t>
            </a:r>
            <a:r>
              <a:rPr lang="ru-RU" b="1" dirty="0"/>
              <a:t> {</a:t>
            </a:r>
          </a:p>
          <a:p>
            <a:r>
              <a:rPr lang="ru-RU" b="1" dirty="0"/>
              <a:t>	-o-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(1);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8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6187" y="679758"/>
            <a:ext cx="10515600" cy="431288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План заняття</a:t>
            </a:r>
            <a:endParaRPr lang="ru-RU" sz="3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1524002"/>
            <a:ext cx="9692148" cy="47293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3600" b="1" dirty="0" smtClean="0"/>
              <a:t>Перетворення в </a:t>
            </a:r>
            <a:r>
              <a:rPr lang="en-US" sz="3600" b="1" dirty="0" err="1" smtClean="0"/>
              <a:t>css</a:t>
            </a:r>
            <a:endParaRPr lang="en-US" sz="3600" b="1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3600" b="1" dirty="0" smtClean="0"/>
              <a:t>Переходи </a:t>
            </a:r>
            <a:r>
              <a:rPr lang="uk-UA" sz="3600" b="1" dirty="0"/>
              <a:t>в </a:t>
            </a:r>
            <a:r>
              <a:rPr lang="en-US" sz="3600" b="1" dirty="0" err="1" smtClean="0"/>
              <a:t>css</a:t>
            </a:r>
            <a:endParaRPr lang="uk-UA" sz="3600" b="1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3600" b="1" dirty="0" smtClean="0"/>
              <a:t>Анімація </a:t>
            </a:r>
            <a:r>
              <a:rPr lang="uk-UA" sz="3600" b="1" dirty="0"/>
              <a:t>в </a:t>
            </a:r>
            <a:r>
              <a:rPr lang="en-US" sz="3600" b="1" dirty="0" err="1"/>
              <a:t>css</a:t>
            </a:r>
            <a:endParaRPr lang="en-US" sz="3600" b="1" dirty="0"/>
          </a:p>
          <a:p>
            <a:pPr marL="457200" indent="-457200">
              <a:buFont typeface="+mj-lt"/>
              <a:buAutoNum type="arabicPeriod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8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910" y="206477"/>
            <a:ext cx="104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err="1" smtClean="0"/>
              <a:t>Додамо</a:t>
            </a:r>
            <a:r>
              <a:rPr lang="uk-UA" sz="2000" b="1" dirty="0" smtClean="0"/>
              <a:t> код наведений вище без </a:t>
            </a:r>
            <a:r>
              <a:rPr lang="uk-UA" sz="2000" b="1" dirty="0"/>
              <a:t>врахування </a:t>
            </a:r>
            <a:r>
              <a:rPr lang="uk-UA" sz="2000" b="1" dirty="0" err="1"/>
              <a:t>кросбраузерності</a:t>
            </a:r>
            <a:endParaRPr lang="ru-RU" sz="2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56155" y="121854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keyframes</a:t>
            </a:r>
            <a:r>
              <a:rPr lang="ru-RU" b="1" dirty="0"/>
              <a:t> </a:t>
            </a:r>
            <a:r>
              <a:rPr lang="ru-RU" b="1" dirty="0" err="1"/>
              <a:t>logo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from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120%;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50% {</a:t>
            </a:r>
          </a:p>
          <a:p>
            <a:r>
              <a:rPr lang="ru-RU" b="1" dirty="0"/>
              <a:t>	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(-720deg) </a:t>
            </a:r>
            <a:r>
              <a:rPr lang="ru-RU" b="1" dirty="0" err="1"/>
              <a:t>scale</a:t>
            </a:r>
            <a:r>
              <a:rPr lang="ru-RU" b="1" dirty="0"/>
              <a:t>(.5);</a:t>
            </a:r>
          </a:p>
          <a:p>
            <a:r>
              <a:rPr lang="ru-RU" b="1" dirty="0"/>
              <a:t>	</a:t>
            </a:r>
            <a:r>
              <a:rPr lang="ru-RU" b="1" dirty="0" err="1"/>
              <a:t>left</a:t>
            </a:r>
            <a:r>
              <a:rPr lang="ru-RU" b="1" dirty="0"/>
              <a:t>: 0;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	</a:t>
            </a:r>
            <a:r>
              <a:rPr lang="ru-RU" b="1" dirty="0" err="1"/>
              <a:t>to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transform</a:t>
            </a:r>
            <a:r>
              <a:rPr lang="ru-RU" b="1" dirty="0"/>
              <a:t>: </a:t>
            </a:r>
            <a:r>
              <a:rPr lang="ru-RU" b="1" dirty="0" err="1"/>
              <a:t>rotate</a:t>
            </a:r>
            <a:r>
              <a:rPr lang="ru-RU" b="1" dirty="0"/>
              <a:t>(0) </a:t>
            </a:r>
            <a:r>
              <a:rPr lang="ru-RU" b="1" dirty="0" err="1"/>
              <a:t>scale</a:t>
            </a:r>
            <a:r>
              <a:rPr lang="ru-RU" b="1" dirty="0"/>
              <a:t>(1);</a:t>
            </a:r>
          </a:p>
          <a:p>
            <a:r>
              <a:rPr lang="ru-RU" b="1" dirty="0"/>
              <a:t>	}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2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071" y="560438"/>
            <a:ext cx="104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/>
              <a:t>Відредагуємо стиль </a:t>
            </a:r>
            <a:r>
              <a:rPr lang="en-US" sz="2000" b="1" dirty="0" smtClean="0">
                <a:solidFill>
                  <a:srgbClr val="FF0000"/>
                </a:solidFill>
              </a:rPr>
              <a:t>.logo</a:t>
            </a:r>
            <a:r>
              <a:rPr lang="uk-UA" sz="2000" b="1" dirty="0" smtClean="0"/>
              <a:t>, додавши до нього підтримку </a:t>
            </a:r>
            <a:r>
              <a:rPr lang="uk-UA" sz="2000" b="1" dirty="0" err="1" smtClean="0"/>
              <a:t>кросбраузерності</a:t>
            </a:r>
            <a:r>
              <a:rPr lang="uk-UA" sz="2000" b="1" dirty="0" smtClean="0"/>
              <a:t> </a:t>
            </a:r>
            <a:endParaRPr lang="ru-RU" sz="2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95484" y="18734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.</a:t>
            </a:r>
            <a:r>
              <a:rPr lang="ru-RU" sz="2400" b="1" dirty="0" err="1"/>
              <a:t>logo</a:t>
            </a:r>
            <a:r>
              <a:rPr lang="ru-RU" sz="2400" b="1" dirty="0"/>
              <a:t> {</a:t>
            </a:r>
          </a:p>
          <a:p>
            <a:r>
              <a:rPr lang="ru-RU" sz="2400" b="1" dirty="0"/>
              <a:t>	-</a:t>
            </a:r>
            <a:r>
              <a:rPr lang="ru-RU" sz="2400" b="1" dirty="0" err="1"/>
              <a:t>webkit-animation</a:t>
            </a:r>
            <a:r>
              <a:rPr lang="ru-RU" sz="2400" b="1" dirty="0"/>
              <a:t>: </a:t>
            </a:r>
            <a:r>
              <a:rPr lang="ru-RU" sz="2400" b="1" dirty="0" err="1"/>
              <a:t>logo</a:t>
            </a:r>
            <a:r>
              <a:rPr lang="ru-RU" sz="2400" b="1" dirty="0"/>
              <a:t> 3s;</a:t>
            </a:r>
          </a:p>
          <a:p>
            <a:r>
              <a:rPr lang="ru-RU" sz="2400" b="1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-</a:t>
            </a:r>
            <a:r>
              <a:rPr lang="ru-RU" sz="2400" b="1" dirty="0" err="1">
                <a:solidFill>
                  <a:srgbClr val="FF0000"/>
                </a:solidFill>
              </a:rPr>
              <a:t>moz-animation</a:t>
            </a:r>
            <a:r>
              <a:rPr lang="ru-RU" sz="2400" b="1" dirty="0">
                <a:solidFill>
                  <a:srgbClr val="FF0000"/>
                </a:solidFill>
              </a:rPr>
              <a:t>: </a:t>
            </a:r>
            <a:r>
              <a:rPr lang="ru-RU" sz="2400" b="1" dirty="0" err="1">
                <a:solidFill>
                  <a:srgbClr val="FF0000"/>
                </a:solidFill>
              </a:rPr>
              <a:t>logo</a:t>
            </a:r>
            <a:r>
              <a:rPr lang="ru-RU" sz="2400" b="1" dirty="0">
                <a:solidFill>
                  <a:srgbClr val="FF0000"/>
                </a:solidFill>
              </a:rPr>
              <a:t> 3s;</a:t>
            </a:r>
          </a:p>
          <a:p>
            <a:r>
              <a:rPr lang="ru-RU" sz="2400" b="1" dirty="0">
                <a:solidFill>
                  <a:srgbClr val="FF0000"/>
                </a:solidFill>
              </a:rPr>
              <a:t>	-o-</a:t>
            </a:r>
            <a:r>
              <a:rPr lang="ru-RU" sz="2400" b="1" dirty="0" err="1">
                <a:solidFill>
                  <a:srgbClr val="FF0000"/>
                </a:solidFill>
              </a:rPr>
              <a:t>animation</a:t>
            </a:r>
            <a:r>
              <a:rPr lang="ru-RU" sz="2400" b="1" dirty="0">
                <a:solidFill>
                  <a:srgbClr val="FF0000"/>
                </a:solidFill>
              </a:rPr>
              <a:t>: </a:t>
            </a:r>
            <a:r>
              <a:rPr lang="ru-RU" sz="2400" b="1" dirty="0" err="1">
                <a:solidFill>
                  <a:srgbClr val="FF0000"/>
                </a:solidFill>
              </a:rPr>
              <a:t>logo</a:t>
            </a:r>
            <a:r>
              <a:rPr lang="ru-RU" sz="2400" b="1" dirty="0">
                <a:solidFill>
                  <a:srgbClr val="FF0000"/>
                </a:solidFill>
              </a:rPr>
              <a:t> 3s;</a:t>
            </a:r>
          </a:p>
          <a:p>
            <a:r>
              <a:rPr lang="ru-RU" sz="2400" b="1" dirty="0">
                <a:solidFill>
                  <a:srgbClr val="FF0000"/>
                </a:solidFill>
              </a:rPr>
              <a:t>	</a:t>
            </a:r>
            <a:r>
              <a:rPr lang="ru-RU" sz="2400" b="1" dirty="0" err="1">
                <a:solidFill>
                  <a:srgbClr val="FF0000"/>
                </a:solidFill>
              </a:rPr>
              <a:t>animation</a:t>
            </a:r>
            <a:r>
              <a:rPr lang="ru-RU" sz="2400" b="1" dirty="0">
                <a:solidFill>
                  <a:srgbClr val="FF0000"/>
                </a:solidFill>
              </a:rPr>
              <a:t>: </a:t>
            </a:r>
            <a:r>
              <a:rPr lang="ru-RU" sz="2400" b="1" dirty="0" err="1">
                <a:solidFill>
                  <a:srgbClr val="FF0000"/>
                </a:solidFill>
              </a:rPr>
              <a:t>logo</a:t>
            </a:r>
            <a:r>
              <a:rPr lang="ru-RU" sz="2400" b="1" dirty="0">
                <a:solidFill>
                  <a:srgbClr val="FF0000"/>
                </a:solidFill>
              </a:rPr>
              <a:t> 3s;</a:t>
            </a:r>
          </a:p>
          <a:p>
            <a:r>
              <a:rPr lang="ru-RU" sz="24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2444" y="5482753"/>
            <a:ext cx="42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Перезавантажимо (</a:t>
            </a:r>
            <a:r>
              <a:rPr lang="en-US" b="1" dirty="0" smtClean="0"/>
              <a:t>F5</a:t>
            </a:r>
            <a:r>
              <a:rPr lang="uk-UA" b="1" dirty="0" smtClean="0"/>
              <a:t>)</a:t>
            </a:r>
            <a:r>
              <a:rPr lang="en-US" b="1" dirty="0" smtClean="0"/>
              <a:t> web-</a:t>
            </a:r>
            <a:r>
              <a:rPr lang="uk-UA" b="1" dirty="0" smtClean="0"/>
              <a:t>сторінку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663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9" y="799561"/>
            <a:ext cx="10330016" cy="4643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1213" y="5673213"/>
            <a:ext cx="100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Результуюча </a:t>
            </a:r>
            <a:r>
              <a:rPr lang="en-US" b="1" dirty="0" smtClean="0"/>
              <a:t>web-</a:t>
            </a:r>
            <a:r>
              <a:rPr lang="uk-UA" b="1" dirty="0" smtClean="0"/>
              <a:t>сторінка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401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194" y="2134931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/>
              <a:t>Лекцію закінчено.</a:t>
            </a:r>
            <a:br>
              <a:rPr lang="uk-UA" b="1" dirty="0" smtClean="0"/>
            </a:br>
            <a:r>
              <a:rPr lang="uk-UA" b="1" dirty="0" smtClean="0"/>
              <a:t>Дякую за увагу!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700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14542" y="1898768"/>
            <a:ext cx="7394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 </a:t>
            </a:r>
            <a:r>
              <a:rPr lang="uk-UA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допомогою текстового редактора в папці </a:t>
            </a:r>
            <a:r>
              <a:rPr lang="en-US" sz="2400" b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</a:t>
            </a:r>
            <a:r>
              <a:rPr lang="uk-UA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_6/ </a:t>
            </a:r>
            <a:r>
              <a:rPr lang="uk-UA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створюємо текстовий документ з назвою 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banner</a:t>
            </a:r>
            <a:r>
              <a:rPr lang="uk-UA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ru-RU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uk-UA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 відповідним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uk-UA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кодом</a:t>
            </a:r>
            <a:r>
              <a:rPr lang="uk-UA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8130" y="937815"/>
            <a:ext cx="88785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&lt;!</a:t>
            </a:r>
            <a:r>
              <a:rPr lang="ru-RU" sz="2000" b="1" dirty="0" err="1"/>
              <a:t>doctype</a:t>
            </a:r>
            <a:r>
              <a:rPr lang="ru-RU" sz="2000" b="1" dirty="0"/>
              <a:t> </a:t>
            </a:r>
            <a:r>
              <a:rPr lang="ru-RU" sz="2000" b="1" dirty="0" err="1"/>
              <a:t>html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html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head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meta</a:t>
            </a:r>
            <a:r>
              <a:rPr lang="ru-RU" sz="2000" b="1" dirty="0"/>
              <a:t> </a:t>
            </a:r>
            <a:r>
              <a:rPr lang="ru-RU" sz="2000" b="1" dirty="0" err="1"/>
              <a:t>charset</a:t>
            </a:r>
            <a:r>
              <a:rPr lang="ru-RU" sz="2000" b="1" dirty="0"/>
              <a:t>="UTF-8"&gt;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title</a:t>
            </a:r>
            <a:r>
              <a:rPr lang="ru-RU" sz="2000" b="1" dirty="0"/>
              <a:t>&gt;CSS3 </a:t>
            </a:r>
            <a:r>
              <a:rPr lang="ru-RU" sz="2000" b="1" dirty="0" err="1"/>
              <a:t>Transforms</a:t>
            </a:r>
            <a:r>
              <a:rPr lang="ru-RU" sz="2000" b="1" dirty="0"/>
              <a:t>, </a:t>
            </a:r>
            <a:r>
              <a:rPr lang="ru-RU" sz="2000" b="1" dirty="0" err="1"/>
              <a:t>Transitions</a:t>
            </a:r>
            <a:r>
              <a:rPr lang="ru-RU" sz="2000" b="1" dirty="0"/>
              <a:t> </a:t>
            </a:r>
            <a:r>
              <a:rPr lang="ru-RU" sz="2000" b="1" dirty="0" err="1"/>
              <a:t>and</a:t>
            </a:r>
            <a:r>
              <a:rPr lang="ru-RU" sz="2000" b="1" dirty="0"/>
              <a:t> </a:t>
            </a:r>
            <a:r>
              <a:rPr lang="ru-RU" sz="2000" b="1" dirty="0" err="1"/>
              <a:t>Animations</a:t>
            </a:r>
            <a:r>
              <a:rPr lang="ru-RU" sz="2000" b="1" dirty="0"/>
              <a:t>&lt;/</a:t>
            </a:r>
            <a:r>
              <a:rPr lang="ru-RU" sz="2000" b="1" dirty="0" err="1"/>
              <a:t>title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link</a:t>
            </a:r>
            <a:r>
              <a:rPr lang="ru-RU" sz="2000" b="1" dirty="0"/>
              <a:t> </a:t>
            </a:r>
            <a:r>
              <a:rPr lang="ru-RU" sz="2000" b="1" dirty="0" err="1"/>
              <a:t>href</a:t>
            </a:r>
            <a:r>
              <a:rPr lang="ru-RU" sz="2000" b="1" dirty="0"/>
              <a:t>="styles.css" </a:t>
            </a:r>
            <a:r>
              <a:rPr lang="ru-RU" sz="2000" b="1" dirty="0" err="1"/>
              <a:t>rel</a:t>
            </a:r>
            <a:r>
              <a:rPr lang="ru-RU" sz="2000" b="1" dirty="0"/>
              <a:t>="</a:t>
            </a:r>
            <a:r>
              <a:rPr lang="ru-RU" sz="2000" b="1" dirty="0" err="1"/>
              <a:t>stylesheet</a:t>
            </a:r>
            <a:r>
              <a:rPr lang="ru-RU" sz="2000" b="1" dirty="0" smtClean="0"/>
              <a:t>"&gt;</a:t>
            </a:r>
            <a:endParaRPr lang="en-US" sz="2000" b="1" dirty="0" smtClean="0"/>
          </a:p>
          <a:p>
            <a:endParaRPr lang="ru-RU" sz="2000" b="1" dirty="0"/>
          </a:p>
          <a:p>
            <a:r>
              <a:rPr lang="ru-RU" sz="2000" b="1" dirty="0" smtClean="0"/>
              <a:t>&lt;!--[</a:t>
            </a:r>
            <a:r>
              <a:rPr lang="ru-RU" sz="2000" b="1" dirty="0" err="1"/>
              <a:t>if</a:t>
            </a:r>
            <a:r>
              <a:rPr lang="ru-RU" sz="2000" b="1" dirty="0"/>
              <a:t> </a:t>
            </a:r>
            <a:r>
              <a:rPr lang="ru-RU" sz="2000" b="1" dirty="0" err="1"/>
              <a:t>lt</a:t>
            </a:r>
            <a:r>
              <a:rPr lang="ru-RU" sz="2000" b="1" dirty="0"/>
              <a:t> IE 9]&gt;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script</a:t>
            </a:r>
            <a:r>
              <a:rPr lang="ru-RU" sz="2000" b="1" dirty="0"/>
              <a:t> </a:t>
            </a:r>
            <a:r>
              <a:rPr lang="ru-RU" sz="2000" b="1" dirty="0" err="1"/>
              <a:t>src</a:t>
            </a:r>
            <a:r>
              <a:rPr lang="ru-RU" sz="2000" b="1" dirty="0"/>
              <a:t>="html5shiv.js"&gt;&lt;/</a:t>
            </a:r>
            <a:r>
              <a:rPr lang="ru-RU" sz="2000" b="1" dirty="0" err="1"/>
              <a:t>script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&lt;![</a:t>
            </a:r>
            <a:r>
              <a:rPr lang="ru-RU" sz="2000" b="1" dirty="0" err="1"/>
              <a:t>endif</a:t>
            </a:r>
            <a:r>
              <a:rPr lang="ru-RU" sz="2000" b="1" dirty="0"/>
              <a:t>]--&gt;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head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body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header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div</a:t>
            </a:r>
            <a:r>
              <a:rPr lang="ru-RU" sz="2000" b="1" dirty="0"/>
              <a:t> </a:t>
            </a:r>
            <a:r>
              <a:rPr lang="ru-RU" sz="2000" b="1" dirty="0" err="1"/>
              <a:t>class</a:t>
            </a:r>
            <a:r>
              <a:rPr lang="ru-RU" sz="2000" b="1" dirty="0"/>
              <a:t>="</a:t>
            </a:r>
            <a:r>
              <a:rPr lang="ru-RU" sz="2000" b="1" dirty="0" err="1"/>
              <a:t>container</a:t>
            </a:r>
            <a:r>
              <a:rPr lang="ru-RU" sz="2000" b="1" dirty="0"/>
              <a:t>"&gt;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img</a:t>
            </a:r>
            <a:r>
              <a:rPr lang="ru-RU" sz="2000" b="1" dirty="0"/>
              <a:t> </a:t>
            </a:r>
            <a:r>
              <a:rPr lang="ru-RU" sz="2000" b="1" dirty="0" err="1"/>
              <a:t>src</a:t>
            </a:r>
            <a:r>
              <a:rPr lang="ru-RU" sz="2000" b="1" dirty="0"/>
              <a:t>="logo.png" </a:t>
            </a:r>
            <a:r>
              <a:rPr lang="ru-RU" sz="2000" b="1" dirty="0" err="1"/>
              <a:t>class</a:t>
            </a:r>
            <a:r>
              <a:rPr lang="ru-RU" sz="2000" b="1" dirty="0"/>
              <a:t>="</a:t>
            </a:r>
            <a:r>
              <a:rPr lang="ru-RU" sz="2000" b="1" dirty="0" err="1"/>
              <a:t>logo</a:t>
            </a:r>
            <a:r>
              <a:rPr lang="ru-RU" sz="2000" b="1" dirty="0"/>
              <a:t>" </a:t>
            </a:r>
            <a:r>
              <a:rPr lang="ru-RU" sz="2000" b="1" dirty="0" err="1"/>
              <a:t>width</a:t>
            </a:r>
            <a:r>
              <a:rPr lang="ru-RU" sz="2000" b="1" dirty="0"/>
              <a:t>="150" </a:t>
            </a:r>
            <a:r>
              <a:rPr lang="ru-RU" sz="2000" b="1" dirty="0" err="1"/>
              <a:t>height</a:t>
            </a:r>
            <a:r>
              <a:rPr lang="ru-RU" sz="2000" b="1" dirty="0"/>
              <a:t>="150" </a:t>
            </a:r>
            <a:r>
              <a:rPr lang="ru-RU" sz="2000" b="1" dirty="0" err="1"/>
              <a:t>alt</a:t>
            </a:r>
            <a:r>
              <a:rPr lang="ru-RU" sz="2000" b="1" dirty="0"/>
              <a:t>="CSS3: </a:t>
            </a:r>
            <a:r>
              <a:rPr lang="ru-RU" sz="2000" b="1" dirty="0" err="1"/>
              <a:t>The</a:t>
            </a:r>
            <a:r>
              <a:rPr lang="ru-RU" sz="2000" b="1" dirty="0"/>
              <a:t> </a:t>
            </a:r>
            <a:r>
              <a:rPr lang="ru-RU" sz="2000" b="1" dirty="0" err="1"/>
              <a:t>Missing</a:t>
            </a:r>
            <a:r>
              <a:rPr lang="ru-RU" sz="2000" b="1" dirty="0"/>
              <a:t> </a:t>
            </a:r>
            <a:r>
              <a:rPr lang="ru-RU" sz="2000" b="1" dirty="0" err="1"/>
              <a:t>Manual</a:t>
            </a:r>
            <a:r>
              <a:rPr lang="ru-RU" sz="2000" b="1" dirty="0" smtClean="0"/>
              <a:t>"&gt;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280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1019" y="1395528"/>
            <a:ext cx="73840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&lt;h1&gt;CSS3 </a:t>
            </a:r>
            <a:r>
              <a:rPr lang="ru-RU" sz="2000" b="1" dirty="0" err="1"/>
              <a:t>Transforms</a:t>
            </a:r>
            <a:r>
              <a:rPr lang="ru-RU" sz="2000" b="1" dirty="0"/>
              <a:t>, </a:t>
            </a:r>
            <a:r>
              <a:rPr lang="ru-RU" sz="2000" b="1" dirty="0" err="1"/>
              <a:t>Transitions</a:t>
            </a:r>
            <a:r>
              <a:rPr lang="ru-RU" sz="2000" b="1" dirty="0"/>
              <a:t> </a:t>
            </a:r>
            <a:r>
              <a:rPr lang="ru-RU" sz="2000" b="1" dirty="0" err="1"/>
              <a:t>and</a:t>
            </a:r>
            <a:r>
              <a:rPr lang="ru-RU" sz="2000" b="1" dirty="0"/>
              <a:t> </a:t>
            </a:r>
            <a:r>
              <a:rPr lang="ru-RU" sz="2000" b="1" dirty="0" err="1"/>
              <a:t>Animations</a:t>
            </a:r>
            <a:r>
              <a:rPr lang="ru-RU" sz="2000" b="1" dirty="0"/>
              <a:t>&lt;/h1&gt;</a:t>
            </a:r>
          </a:p>
          <a:p>
            <a:r>
              <a:rPr lang="ru-RU" sz="2000" b="1" dirty="0"/>
              <a:t>&lt;</a:t>
            </a:r>
            <a:r>
              <a:rPr lang="ru-RU" sz="2000" b="1" dirty="0" err="1"/>
              <a:t>nav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&lt;</a:t>
            </a:r>
            <a:r>
              <a:rPr lang="ru-RU" sz="2000" b="1" dirty="0" err="1"/>
              <a:t>ul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	&lt;</a:t>
            </a:r>
            <a:r>
              <a:rPr lang="ru-RU" sz="2000" b="1" dirty="0" err="1"/>
              <a:t>li</a:t>
            </a:r>
            <a:r>
              <a:rPr lang="ru-RU" sz="2000" b="1" dirty="0"/>
              <a:t>&gt;&lt;a </a:t>
            </a:r>
            <a:r>
              <a:rPr lang="ru-RU" sz="2000" b="1" dirty="0" err="1"/>
              <a:t>href</a:t>
            </a:r>
            <a:r>
              <a:rPr lang="ru-RU" sz="2000" b="1" dirty="0"/>
              <a:t>="#"&gt;</a:t>
            </a:r>
            <a:r>
              <a:rPr lang="ru-RU" sz="2000" b="1" dirty="0" err="1"/>
              <a:t>Home</a:t>
            </a:r>
            <a:r>
              <a:rPr lang="ru-RU" sz="2000" b="1" dirty="0"/>
              <a:t>&lt;/a&gt;&lt;/</a:t>
            </a:r>
            <a:r>
              <a:rPr lang="ru-RU" sz="2000" b="1" dirty="0" err="1"/>
              <a:t>li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	&lt;</a:t>
            </a:r>
            <a:r>
              <a:rPr lang="ru-RU" sz="2000" b="1" dirty="0" err="1"/>
              <a:t>li</a:t>
            </a:r>
            <a:r>
              <a:rPr lang="ru-RU" sz="2000" b="1" dirty="0"/>
              <a:t>&gt;&lt;a </a:t>
            </a:r>
            <a:r>
              <a:rPr lang="ru-RU" sz="2000" b="1" dirty="0" err="1"/>
              <a:t>href</a:t>
            </a:r>
            <a:r>
              <a:rPr lang="ru-RU" sz="2000" b="1" dirty="0"/>
              <a:t>="#"&gt;</a:t>
            </a:r>
            <a:r>
              <a:rPr lang="ru-RU" sz="2000" b="1" dirty="0" err="1"/>
              <a:t>Gallery</a:t>
            </a:r>
            <a:r>
              <a:rPr lang="ru-RU" sz="2000" b="1" dirty="0"/>
              <a:t>&lt;/a&gt;&lt;/</a:t>
            </a:r>
            <a:r>
              <a:rPr lang="ru-RU" sz="2000" b="1" dirty="0" err="1"/>
              <a:t>li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	&lt;</a:t>
            </a:r>
            <a:r>
              <a:rPr lang="ru-RU" sz="2000" b="1" dirty="0" err="1"/>
              <a:t>li</a:t>
            </a:r>
            <a:r>
              <a:rPr lang="ru-RU" sz="2000" b="1" dirty="0"/>
              <a:t>&gt;&lt;a </a:t>
            </a:r>
            <a:r>
              <a:rPr lang="ru-RU" sz="2000" b="1" dirty="0" err="1"/>
              <a:t>href</a:t>
            </a:r>
            <a:r>
              <a:rPr lang="ru-RU" sz="2000" b="1" dirty="0"/>
              <a:t>="#"&gt;</a:t>
            </a:r>
            <a:r>
              <a:rPr lang="ru-RU" sz="2000" b="1" dirty="0" err="1"/>
              <a:t>Story</a:t>
            </a:r>
            <a:r>
              <a:rPr lang="ru-RU" sz="2000" b="1" dirty="0"/>
              <a:t>&lt;/a&gt;&lt;/</a:t>
            </a:r>
            <a:r>
              <a:rPr lang="ru-RU" sz="2000" b="1" dirty="0" err="1"/>
              <a:t>li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	&lt;</a:t>
            </a:r>
            <a:r>
              <a:rPr lang="ru-RU" sz="2000" b="1" dirty="0" err="1"/>
              <a:t>li</a:t>
            </a:r>
            <a:r>
              <a:rPr lang="ru-RU" sz="2000" b="1" dirty="0"/>
              <a:t>&gt;&lt;a </a:t>
            </a:r>
            <a:r>
              <a:rPr lang="ru-RU" sz="2000" b="1" dirty="0" err="1"/>
              <a:t>href</a:t>
            </a:r>
            <a:r>
              <a:rPr lang="ru-RU" sz="2000" b="1" dirty="0"/>
              <a:t>="#"&gt;</a:t>
            </a:r>
            <a:r>
              <a:rPr lang="ru-RU" sz="2000" b="1" dirty="0" err="1"/>
              <a:t>About</a:t>
            </a:r>
            <a:r>
              <a:rPr lang="ru-RU" sz="2000" b="1" dirty="0"/>
              <a:t> </a:t>
            </a:r>
            <a:r>
              <a:rPr lang="ru-RU" sz="2000" b="1" dirty="0" err="1"/>
              <a:t>Us</a:t>
            </a:r>
            <a:r>
              <a:rPr lang="ru-RU" sz="2000" b="1" dirty="0"/>
              <a:t>&lt;/a&gt;&lt;/</a:t>
            </a:r>
            <a:r>
              <a:rPr lang="ru-RU" sz="2000" b="1" dirty="0" err="1"/>
              <a:t>li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	&lt;/</a:t>
            </a:r>
            <a:r>
              <a:rPr lang="ru-RU" sz="2000" b="1" dirty="0" err="1"/>
              <a:t>ul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nav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div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header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body</a:t>
            </a:r>
            <a:r>
              <a:rPr lang="ru-RU" sz="2000" b="1" dirty="0"/>
              <a:t>&gt;</a:t>
            </a:r>
          </a:p>
          <a:p>
            <a:r>
              <a:rPr lang="ru-RU" sz="2000" b="1" dirty="0"/>
              <a:t>&lt;/</a:t>
            </a:r>
            <a:r>
              <a:rPr lang="ru-RU" sz="2000" b="1" dirty="0" err="1"/>
              <a:t>html</a:t>
            </a:r>
            <a:r>
              <a:rPr lang="ru-RU" sz="2000" b="1" dirty="0"/>
              <a:t>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5982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907" y="310802"/>
            <a:ext cx="11392474" cy="5844192"/>
          </a:xfrm>
        </p:spPr>
        <p:txBody>
          <a:bodyPr>
            <a:normAutofit fontScale="62500" lnSpcReduction="20000"/>
          </a:bodyPr>
          <a:lstStyle/>
          <a:p>
            <a:r>
              <a:rPr lang="uk-UA" sz="3600" dirty="0" smtClean="0"/>
              <a:t>Створимо </a:t>
            </a:r>
            <a:r>
              <a:rPr lang="uk-UA" sz="3600" dirty="0" smtClean="0"/>
              <a:t>папку </a:t>
            </a:r>
            <a:r>
              <a:rPr lang="en-US" sz="3600" dirty="0" smtClean="0"/>
              <a:t>ccs </a:t>
            </a:r>
            <a:r>
              <a:rPr lang="uk-UA" sz="3600" dirty="0" smtClean="0"/>
              <a:t>в </a:t>
            </a:r>
            <a:r>
              <a:rPr lang="ru-RU" sz="3600" dirty="0" err="1" smtClean="0"/>
              <a:t>якій</a:t>
            </a:r>
            <a:r>
              <a:rPr lang="ru-RU" sz="3600" dirty="0" smtClean="0"/>
              <a:t> </a:t>
            </a:r>
            <a:r>
              <a:rPr lang="ru-RU" sz="3600" dirty="0" err="1" smtClean="0"/>
              <a:t>сторимо</a:t>
            </a:r>
            <a:r>
              <a:rPr lang="ru-RU" sz="3600" dirty="0" smtClean="0"/>
              <a:t> файл </a:t>
            </a:r>
            <a:r>
              <a:rPr lang="en-US" sz="3600" dirty="0" smtClean="0"/>
              <a:t>styles.css </a:t>
            </a:r>
            <a:r>
              <a:rPr lang="uk-UA" sz="3600" dirty="0" smtClean="0"/>
              <a:t>з наступним кодом: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/* reset browser styles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html, body, div, span, object, </a:t>
            </a:r>
            <a:r>
              <a:rPr lang="en-US" dirty="0" err="1"/>
              <a:t>iframe</a:t>
            </a:r>
            <a:r>
              <a:rPr lang="en-US" dirty="0"/>
              <a:t>, h1, h2, h3, h4, h5, h6, p, </a:t>
            </a:r>
            <a:r>
              <a:rPr lang="en-US" dirty="0" err="1"/>
              <a:t>blockquote</a:t>
            </a:r>
            <a:r>
              <a:rPr lang="en-US" dirty="0"/>
              <a:t>, pre, a, </a:t>
            </a:r>
            <a:r>
              <a:rPr lang="en-US" dirty="0" err="1"/>
              <a:t>abbr</a:t>
            </a:r>
            <a:r>
              <a:rPr lang="en-US" dirty="0"/>
              <a:t>, acronym, address, big, cite, code, del, </a:t>
            </a:r>
            <a:r>
              <a:rPr lang="en-US" dirty="0" err="1"/>
              <a:t>dfn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, ins, </a:t>
            </a:r>
            <a:r>
              <a:rPr lang="en-US" dirty="0" err="1"/>
              <a:t>kbd</a:t>
            </a:r>
            <a:r>
              <a:rPr lang="en-US" dirty="0"/>
              <a:t>, q, s, </a:t>
            </a:r>
            <a:r>
              <a:rPr lang="en-US" dirty="0" err="1"/>
              <a:t>samp,small</a:t>
            </a:r>
            <a:r>
              <a:rPr lang="en-US" dirty="0"/>
              <a:t>, strike, strong, sub, sup, </a:t>
            </a:r>
            <a:r>
              <a:rPr lang="en-US" dirty="0" err="1"/>
              <a:t>tt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, b, u, </a:t>
            </a:r>
            <a:r>
              <a:rPr lang="en-US" dirty="0" err="1"/>
              <a:t>i</a:t>
            </a:r>
            <a:r>
              <a:rPr lang="en-US" dirty="0"/>
              <a:t>, center, dl, </a:t>
            </a:r>
            <a:r>
              <a:rPr lang="en-US" dirty="0" err="1"/>
              <a:t>dt</a:t>
            </a:r>
            <a:r>
              <a:rPr lang="en-US" dirty="0"/>
              <a:t>,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ol</a:t>
            </a:r>
            <a:r>
              <a:rPr lang="en-US" dirty="0"/>
              <a:t>, </a:t>
            </a:r>
            <a:r>
              <a:rPr lang="en-US" dirty="0" err="1"/>
              <a:t>ul</a:t>
            </a:r>
            <a:r>
              <a:rPr lang="en-US" dirty="0"/>
              <a:t>, li, </a:t>
            </a:r>
            <a:r>
              <a:rPr lang="en-US" dirty="0" err="1"/>
              <a:t>fieldset</a:t>
            </a:r>
            <a:r>
              <a:rPr lang="en-US" dirty="0"/>
              <a:t>, form, label, legend,</a:t>
            </a:r>
          </a:p>
          <a:p>
            <a:pPr marL="0" indent="0">
              <a:buNone/>
            </a:pPr>
            <a:r>
              <a:rPr lang="en-US" dirty="0"/>
              <a:t>table, caption,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tr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td, article, aside, canvas, details, embed, </a:t>
            </a:r>
          </a:p>
          <a:p>
            <a:pPr marL="0" indent="0">
              <a:buNone/>
            </a:pPr>
            <a:r>
              <a:rPr lang="en-US" dirty="0"/>
              <a:t>figure, </a:t>
            </a:r>
            <a:r>
              <a:rPr lang="en-US" dirty="0" err="1"/>
              <a:t>figcaption</a:t>
            </a:r>
            <a:r>
              <a:rPr lang="en-US" dirty="0"/>
              <a:t>, footer, header, </a:t>
            </a:r>
            <a:r>
              <a:rPr lang="en-US" dirty="0" err="1"/>
              <a:t>hgroup</a:t>
            </a:r>
            <a:r>
              <a:rPr lang="en-US" dirty="0"/>
              <a:t>, menu, </a:t>
            </a:r>
            <a:r>
              <a:rPr lang="en-US" dirty="0" err="1"/>
              <a:t>nav</a:t>
            </a:r>
            <a:r>
              <a:rPr lang="en-US" dirty="0"/>
              <a:t>, output, ruby, section, summary,</a:t>
            </a:r>
          </a:p>
          <a:p>
            <a:pPr marL="0" indent="0">
              <a:buNone/>
            </a:pPr>
            <a:r>
              <a:rPr lang="en-US" dirty="0"/>
              <a:t>time, mark, audio, video {</a:t>
            </a:r>
          </a:p>
          <a:p>
            <a:pPr marL="0" indent="0">
              <a:buNone/>
            </a:pPr>
            <a:r>
              <a:rPr lang="en-US" dirty="0"/>
              <a:t>	margin: 0;</a:t>
            </a:r>
          </a:p>
          <a:p>
            <a:pPr marL="0" indent="0">
              <a:buNone/>
            </a:pPr>
            <a:r>
              <a:rPr lang="en-US" dirty="0"/>
              <a:t>	padding: 0;</a:t>
            </a:r>
          </a:p>
          <a:p>
            <a:pPr marL="0" indent="0">
              <a:buNone/>
            </a:pPr>
            <a:r>
              <a:rPr lang="en-US" dirty="0"/>
              <a:t>	border: 0;</a:t>
            </a:r>
          </a:p>
          <a:p>
            <a:pPr marL="0" indent="0">
              <a:buNone/>
            </a:pPr>
            <a:r>
              <a:rPr lang="en-US" dirty="0"/>
              <a:t>	font-size: 100%;</a:t>
            </a:r>
          </a:p>
          <a:p>
            <a:pPr marL="0" indent="0">
              <a:buNone/>
            </a:pPr>
            <a:r>
              <a:rPr lang="en-US" dirty="0"/>
              <a:t>	vertical-align: baseline;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article, aside, details, </a:t>
            </a:r>
            <a:r>
              <a:rPr lang="en-US" dirty="0" err="1"/>
              <a:t>figcaption</a:t>
            </a:r>
            <a:r>
              <a:rPr lang="en-US" dirty="0"/>
              <a:t>, figure, footer, header, </a:t>
            </a:r>
            <a:r>
              <a:rPr lang="en-US" dirty="0" err="1"/>
              <a:t>hgroup</a:t>
            </a:r>
            <a:r>
              <a:rPr lang="en-US" dirty="0"/>
              <a:t>, menu, </a:t>
            </a:r>
            <a:r>
              <a:rPr lang="en-US" dirty="0" err="1"/>
              <a:t>nav</a:t>
            </a:r>
            <a:r>
              <a:rPr lang="en-US" dirty="0"/>
              <a:t>, section {</a:t>
            </a:r>
          </a:p>
          <a:p>
            <a:pPr marL="0" indent="0">
              <a:buNone/>
            </a:pPr>
            <a:r>
              <a:rPr lang="en-US" dirty="0"/>
              <a:t>	display: block;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body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line-height</a:t>
            </a:r>
            <a:r>
              <a:rPr lang="ru-RU" b="1" dirty="0"/>
              <a:t>: 1.2;</a:t>
            </a:r>
          </a:p>
          <a:p>
            <a:r>
              <a:rPr lang="ru-RU" b="1" dirty="0"/>
              <a:t>}</a:t>
            </a:r>
          </a:p>
          <a:p>
            <a:r>
              <a:rPr lang="ru-RU" b="1" dirty="0" err="1"/>
              <a:t>ol</a:t>
            </a:r>
            <a:r>
              <a:rPr lang="ru-RU" b="1" dirty="0"/>
              <a:t> { </a:t>
            </a:r>
          </a:p>
          <a:p>
            <a:r>
              <a:rPr lang="ru-RU" b="1" dirty="0"/>
              <a:t>	</a:t>
            </a:r>
            <a:r>
              <a:rPr lang="ru-RU" b="1" dirty="0" err="1"/>
              <a:t>padding-left</a:t>
            </a:r>
            <a:r>
              <a:rPr lang="ru-RU" b="1" dirty="0"/>
              <a:t>: 1.4em;</a:t>
            </a:r>
          </a:p>
          <a:p>
            <a:r>
              <a:rPr lang="ru-RU" b="1" dirty="0"/>
              <a:t>	</a:t>
            </a:r>
            <a:r>
              <a:rPr lang="ru-RU" b="1" dirty="0" err="1"/>
              <a:t>list-style</a:t>
            </a:r>
            <a:r>
              <a:rPr lang="ru-RU" b="1" dirty="0"/>
              <a:t>: </a:t>
            </a:r>
            <a:r>
              <a:rPr lang="ru-RU" b="1" dirty="0" err="1"/>
              <a:t>decimal</a:t>
            </a:r>
            <a:r>
              <a:rPr lang="ru-RU" b="1" dirty="0"/>
              <a:t>;</a:t>
            </a:r>
          </a:p>
          <a:p>
            <a:r>
              <a:rPr lang="ru-RU" b="1" dirty="0"/>
              <a:t>}</a:t>
            </a:r>
          </a:p>
          <a:p>
            <a:r>
              <a:rPr lang="ru-RU" b="1" dirty="0" err="1"/>
              <a:t>ul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padding-left</a:t>
            </a:r>
            <a:r>
              <a:rPr lang="ru-RU" b="1" dirty="0"/>
              <a:t>: 1.4em;</a:t>
            </a:r>
          </a:p>
          <a:p>
            <a:r>
              <a:rPr lang="ru-RU" b="1" dirty="0"/>
              <a:t>	</a:t>
            </a:r>
            <a:r>
              <a:rPr lang="ru-RU" b="1" dirty="0" err="1"/>
              <a:t>list-style</a:t>
            </a:r>
            <a:r>
              <a:rPr lang="ru-RU" b="1" dirty="0"/>
              <a:t>: </a:t>
            </a:r>
            <a:r>
              <a:rPr lang="ru-RU" b="1" dirty="0" err="1"/>
              <a:t>square</a:t>
            </a:r>
            <a:r>
              <a:rPr lang="ru-RU" b="1" dirty="0"/>
              <a:t>;</a:t>
            </a:r>
          </a:p>
          <a:p>
            <a:r>
              <a:rPr lang="ru-RU" b="1" dirty="0"/>
              <a:t>}</a:t>
            </a:r>
          </a:p>
          <a:p>
            <a:r>
              <a:rPr lang="ru-RU" b="1" dirty="0" err="1"/>
              <a:t>table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border-collapse</a:t>
            </a:r>
            <a:r>
              <a:rPr lang="ru-RU" b="1" dirty="0"/>
              <a:t>: </a:t>
            </a:r>
            <a:r>
              <a:rPr lang="ru-RU" b="1" dirty="0" err="1"/>
              <a:t>collapse</a:t>
            </a:r>
            <a:r>
              <a:rPr lang="ru-RU" b="1" dirty="0"/>
              <a:t>;</a:t>
            </a:r>
          </a:p>
          <a:p>
            <a:r>
              <a:rPr lang="ru-RU" b="1" dirty="0"/>
              <a:t>	</a:t>
            </a:r>
            <a:r>
              <a:rPr lang="ru-RU" b="1" dirty="0" err="1"/>
              <a:t>border-spacing</a:t>
            </a:r>
            <a:r>
              <a:rPr lang="ru-RU" b="1" dirty="0"/>
              <a:t>: 0;</a:t>
            </a:r>
          </a:p>
          <a:p>
            <a:r>
              <a:rPr lang="ru-RU" b="1" dirty="0"/>
              <a:t>}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reset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browser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styles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endParaRPr lang="ru-RU" b="1" dirty="0"/>
          </a:p>
          <a:p>
            <a:r>
              <a:rPr lang="ru-RU" b="1" dirty="0" err="1"/>
              <a:t>body</a:t>
            </a:r>
            <a:r>
              <a:rPr lang="ru-RU" b="1" dirty="0"/>
              <a:t> {</a:t>
            </a:r>
          </a:p>
          <a:p>
            <a:r>
              <a:rPr lang="ru-RU" b="1" dirty="0"/>
              <a:t>	</a:t>
            </a:r>
            <a:r>
              <a:rPr lang="ru-RU" b="1" dirty="0" err="1"/>
              <a:t>font-family</a:t>
            </a:r>
            <a:r>
              <a:rPr lang="ru-RU" b="1" dirty="0"/>
              <a:t>: "</a:t>
            </a:r>
            <a:r>
              <a:rPr lang="ru-RU" b="1" dirty="0" err="1"/>
              <a:t>Trebuchet</a:t>
            </a:r>
            <a:r>
              <a:rPr lang="ru-RU" b="1" dirty="0"/>
              <a:t> MS", </a:t>
            </a:r>
            <a:r>
              <a:rPr lang="ru-RU" b="1" dirty="0" err="1"/>
              <a:t>Arial</a:t>
            </a:r>
            <a:r>
              <a:rPr lang="ru-RU" b="1" dirty="0"/>
              <a:t>, </a:t>
            </a:r>
            <a:r>
              <a:rPr lang="ru-RU" b="1" dirty="0" err="1"/>
              <a:t>Helvetica</a:t>
            </a:r>
            <a:r>
              <a:rPr lang="ru-RU" b="1" dirty="0"/>
              <a:t>, </a:t>
            </a:r>
            <a:r>
              <a:rPr lang="ru-RU" b="1" dirty="0" err="1"/>
              <a:t>sans-serif</a:t>
            </a:r>
            <a:r>
              <a:rPr lang="ru-RU" b="1" dirty="0"/>
              <a:t>;	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80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7420" y="121739"/>
            <a:ext cx="110612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header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background</a:t>
            </a:r>
            <a:r>
              <a:rPr lang="ru-RU" sz="1600" b="1" dirty="0"/>
              <a:t>: </a:t>
            </a:r>
            <a:r>
              <a:rPr lang="ru-RU" sz="1600" b="1" dirty="0" err="1"/>
              <a:t>rgb</a:t>
            </a:r>
            <a:r>
              <a:rPr lang="ru-RU" sz="1600" b="1" dirty="0"/>
              <a:t>(255,214,94); 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background</a:t>
            </a:r>
            <a:r>
              <a:rPr lang="ru-RU" sz="1600" b="1" dirty="0"/>
              <a:t>: -</a:t>
            </a:r>
            <a:r>
              <a:rPr lang="ru-RU" sz="1600" b="1" dirty="0" err="1"/>
              <a:t>moz-linear-gradient</a:t>
            </a:r>
            <a:r>
              <a:rPr lang="ru-RU" sz="1600" b="1" dirty="0"/>
              <a:t>(</a:t>
            </a:r>
            <a:r>
              <a:rPr lang="ru-RU" sz="1600" b="1" dirty="0" err="1"/>
              <a:t>top</a:t>
            </a:r>
            <a:r>
              <a:rPr lang="ru-RU" sz="1600" b="1" dirty="0"/>
              <a:t>,  </a:t>
            </a:r>
            <a:r>
              <a:rPr lang="ru-RU" sz="1600" b="1" dirty="0" err="1"/>
              <a:t>rgba</a:t>
            </a:r>
            <a:r>
              <a:rPr lang="ru-RU" sz="1600" b="1" dirty="0"/>
              <a:t>(255,214,94,1), </a:t>
            </a:r>
            <a:r>
              <a:rPr lang="ru-RU" sz="1600" b="1" dirty="0" err="1"/>
              <a:t>rgba</a:t>
            </a:r>
            <a:r>
              <a:rPr lang="ru-RU" sz="1600" b="1" dirty="0"/>
              <a:t>(242,236,188,1)); 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background</a:t>
            </a:r>
            <a:r>
              <a:rPr lang="ru-RU" sz="1600" b="1" dirty="0"/>
              <a:t>: -</a:t>
            </a:r>
            <a:r>
              <a:rPr lang="ru-RU" sz="1600" b="1" dirty="0" err="1"/>
              <a:t>webkit-linear-gradient</a:t>
            </a:r>
            <a:r>
              <a:rPr lang="ru-RU" sz="1600" b="1" dirty="0"/>
              <a:t>(</a:t>
            </a:r>
            <a:r>
              <a:rPr lang="ru-RU" sz="1600" b="1" dirty="0" err="1"/>
              <a:t>top</a:t>
            </a:r>
            <a:r>
              <a:rPr lang="ru-RU" sz="1600" b="1" dirty="0"/>
              <a:t>,  </a:t>
            </a:r>
            <a:r>
              <a:rPr lang="ru-RU" sz="1600" b="1" dirty="0" err="1"/>
              <a:t>rgba</a:t>
            </a:r>
            <a:r>
              <a:rPr lang="ru-RU" sz="1600" b="1" dirty="0"/>
              <a:t>(255,214,94,1), </a:t>
            </a:r>
            <a:r>
              <a:rPr lang="ru-RU" sz="1600" b="1" dirty="0" err="1"/>
              <a:t>rgba</a:t>
            </a:r>
            <a:r>
              <a:rPr lang="ru-RU" sz="1600" b="1" dirty="0"/>
              <a:t>(242,236,188,1) ); 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background</a:t>
            </a:r>
            <a:r>
              <a:rPr lang="ru-RU" sz="1600" b="1" dirty="0"/>
              <a:t>: -o-</a:t>
            </a:r>
            <a:r>
              <a:rPr lang="ru-RU" sz="1600" b="1" dirty="0" err="1"/>
              <a:t>linear</a:t>
            </a:r>
            <a:r>
              <a:rPr lang="ru-RU" sz="1600" b="1" dirty="0"/>
              <a:t>-</a:t>
            </a:r>
            <a:r>
              <a:rPr lang="ru-RU" sz="1600" b="1" dirty="0" err="1"/>
              <a:t>gradient</a:t>
            </a:r>
            <a:r>
              <a:rPr lang="ru-RU" sz="1600" b="1" dirty="0"/>
              <a:t>(</a:t>
            </a:r>
            <a:r>
              <a:rPr lang="ru-RU" sz="1600" b="1" dirty="0" err="1"/>
              <a:t>top</a:t>
            </a:r>
            <a:r>
              <a:rPr lang="ru-RU" sz="1600" b="1" dirty="0"/>
              <a:t>,  </a:t>
            </a:r>
            <a:r>
              <a:rPr lang="ru-RU" sz="1600" b="1" dirty="0" err="1"/>
              <a:t>rgba</a:t>
            </a:r>
            <a:r>
              <a:rPr lang="ru-RU" sz="1600" b="1" dirty="0"/>
              <a:t>(255,214,94,1), </a:t>
            </a:r>
            <a:r>
              <a:rPr lang="ru-RU" sz="1600" b="1" dirty="0" err="1"/>
              <a:t>rgba</a:t>
            </a:r>
            <a:r>
              <a:rPr lang="ru-RU" sz="1600" b="1" dirty="0"/>
              <a:t>(242,236,188,1));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background</a:t>
            </a:r>
            <a:r>
              <a:rPr lang="ru-RU" sz="1600" b="1" dirty="0"/>
              <a:t>: </a:t>
            </a:r>
            <a:r>
              <a:rPr lang="ru-RU" sz="1600" b="1" dirty="0" err="1"/>
              <a:t>linear-gradient</a:t>
            </a:r>
            <a:r>
              <a:rPr lang="ru-RU" sz="1600" b="1" dirty="0"/>
              <a:t>(</a:t>
            </a:r>
            <a:r>
              <a:rPr lang="ru-RU" sz="1600" b="1" dirty="0" err="1"/>
              <a:t>top</a:t>
            </a:r>
            <a:r>
              <a:rPr lang="ru-RU" sz="1600" b="1" dirty="0"/>
              <a:t>, </a:t>
            </a:r>
            <a:r>
              <a:rPr lang="ru-RU" sz="1600" b="1" dirty="0" err="1"/>
              <a:t>rgba</a:t>
            </a:r>
            <a:r>
              <a:rPr lang="ru-RU" sz="1600" b="1" dirty="0"/>
              <a:t>(255,214,94,1),</a:t>
            </a:r>
            <a:r>
              <a:rPr lang="ru-RU" sz="1600" b="1" dirty="0" err="1"/>
              <a:t>rgba</a:t>
            </a:r>
            <a:r>
              <a:rPr lang="ru-RU" sz="1600" b="1" dirty="0"/>
              <a:t>(242,236,188,1));  </a:t>
            </a:r>
          </a:p>
          <a:p>
            <a:r>
              <a:rPr lang="ru-RU" sz="1600" b="1" dirty="0"/>
              <a:t>    padding-top:20px;</a:t>
            </a:r>
          </a:p>
          <a:p>
            <a:r>
              <a:rPr lang="ru-RU" sz="1600" b="1" dirty="0"/>
              <a:t>}</a:t>
            </a:r>
          </a:p>
          <a:p>
            <a:r>
              <a:rPr lang="ru-RU" sz="1600" b="1" dirty="0"/>
              <a:t>.</a:t>
            </a:r>
            <a:r>
              <a:rPr lang="ru-RU" sz="1600" b="1" dirty="0" err="1"/>
              <a:t>container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width</a:t>
            </a:r>
            <a:r>
              <a:rPr lang="ru-RU" sz="1600" b="1" dirty="0"/>
              <a:t>: 960px;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margin-right</a:t>
            </a:r>
            <a:r>
              <a:rPr lang="ru-RU" sz="1600" b="1" dirty="0"/>
              <a:t>: </a:t>
            </a:r>
            <a:r>
              <a:rPr lang="ru-RU" sz="1600" b="1" dirty="0" err="1"/>
              <a:t>auto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margin-left</a:t>
            </a:r>
            <a:r>
              <a:rPr lang="ru-RU" sz="1600" b="1" dirty="0"/>
              <a:t>: </a:t>
            </a:r>
            <a:r>
              <a:rPr lang="ru-RU" sz="1600" b="1" dirty="0" err="1"/>
              <a:t>auto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padding</a:t>
            </a:r>
            <a:r>
              <a:rPr lang="ru-RU" sz="1600" b="1" dirty="0"/>
              <a:t>: 10px 0 30px 0;	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text-align</a:t>
            </a:r>
            <a:r>
              <a:rPr lang="ru-RU" sz="1600" b="1" dirty="0"/>
              <a:t>: </a:t>
            </a:r>
            <a:r>
              <a:rPr lang="ru-RU" sz="1600" b="1" dirty="0" err="1"/>
              <a:t>right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position</a:t>
            </a:r>
            <a:r>
              <a:rPr lang="ru-RU" sz="1600" b="1" dirty="0"/>
              <a:t>: </a:t>
            </a:r>
            <a:r>
              <a:rPr lang="ru-RU" sz="1600" b="1" dirty="0" err="1"/>
              <a:t>relative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}</a:t>
            </a:r>
          </a:p>
          <a:p>
            <a:endParaRPr lang="ru-RU" sz="1600" b="1" dirty="0"/>
          </a:p>
          <a:p>
            <a:r>
              <a:rPr lang="ru-RU" sz="1600" b="1" dirty="0"/>
              <a:t>.</a:t>
            </a:r>
            <a:r>
              <a:rPr lang="ru-RU" sz="1600" b="1" dirty="0" err="1"/>
              <a:t>logo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position</a:t>
            </a:r>
            <a:r>
              <a:rPr lang="ru-RU" sz="1600" b="1" dirty="0"/>
              <a:t>: </a:t>
            </a:r>
            <a:r>
              <a:rPr lang="ru-RU" sz="1600" b="1" dirty="0" err="1"/>
              <a:t>absolute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top</a:t>
            </a:r>
            <a:r>
              <a:rPr lang="ru-RU" sz="1600" b="1" dirty="0"/>
              <a:t>: -20px;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left</a:t>
            </a:r>
            <a:r>
              <a:rPr lang="ru-RU" sz="1600" b="1" dirty="0"/>
              <a:t>: 0;	</a:t>
            </a:r>
          </a:p>
          <a:p>
            <a:r>
              <a:rPr lang="ru-RU" sz="1600" b="1" dirty="0"/>
              <a:t>}</a:t>
            </a:r>
          </a:p>
          <a:p>
            <a:r>
              <a:rPr lang="ru-RU" sz="1600" b="1" dirty="0" err="1"/>
              <a:t>header</a:t>
            </a:r>
            <a:r>
              <a:rPr lang="ru-RU" sz="1600" b="1" dirty="0"/>
              <a:t> h1 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font-size</a:t>
            </a:r>
            <a:r>
              <a:rPr lang="ru-RU" sz="1600" b="1" dirty="0"/>
              <a:t>: 2.2em;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margin</a:t>
            </a:r>
            <a:r>
              <a:rPr lang="ru-RU" sz="1600" b="1" dirty="0"/>
              <a:t>: 0 0 10px 0;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color</a:t>
            </a:r>
            <a:r>
              <a:rPr lang="ru-RU" sz="1600" b="1" dirty="0"/>
              <a:t>: </a:t>
            </a:r>
            <a:r>
              <a:rPr lang="ru-RU" sz="1600" b="1" dirty="0" err="1"/>
              <a:t>rgb</a:t>
            </a:r>
            <a:r>
              <a:rPr lang="ru-RU" sz="1600" b="1" dirty="0"/>
              <a:t>(42,67,101);</a:t>
            </a:r>
          </a:p>
          <a:p>
            <a:r>
              <a:rPr lang="ru-RU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5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5303" y="137808"/>
            <a:ext cx="1179870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err="1"/>
              <a:t>nav</a:t>
            </a:r>
            <a:r>
              <a:rPr lang="ru-RU" sz="1400" b="1" dirty="0"/>
              <a:t> </a:t>
            </a:r>
            <a:r>
              <a:rPr lang="ru-RU" sz="1400" b="1" dirty="0" smtClean="0"/>
              <a:t>{</a:t>
            </a:r>
            <a:r>
              <a:rPr lang="ru-RU" sz="1400" b="1" dirty="0"/>
              <a:t>	</a:t>
            </a:r>
            <a:r>
              <a:rPr lang="ru-RU" sz="1400" b="1" dirty="0" err="1"/>
              <a:t>margin-left</a:t>
            </a:r>
            <a:r>
              <a:rPr lang="ru-RU" sz="1400" b="1" dirty="0"/>
              <a:t>: 200px;	</a:t>
            </a:r>
            <a:r>
              <a:rPr lang="ru-RU" sz="1400" b="1" dirty="0" smtClean="0"/>
              <a:t>}</a:t>
            </a:r>
            <a:endParaRPr lang="ru-RU" sz="1400" b="1" dirty="0"/>
          </a:p>
          <a:p>
            <a:endParaRPr lang="ru-RU" sz="1400" b="1" dirty="0"/>
          </a:p>
          <a:p>
            <a:r>
              <a:rPr lang="ru-RU" sz="1400" b="1" dirty="0" err="1"/>
              <a:t>nav</a:t>
            </a:r>
            <a:r>
              <a:rPr lang="ru-RU" sz="1400" b="1" dirty="0"/>
              <a:t> </a:t>
            </a:r>
            <a:r>
              <a:rPr lang="ru-RU" sz="1400" b="1" dirty="0" err="1"/>
              <a:t>li</a:t>
            </a:r>
            <a:r>
              <a:rPr lang="ru-RU" sz="1400" b="1" dirty="0"/>
              <a:t> </a:t>
            </a:r>
            <a:r>
              <a:rPr lang="ru-RU" sz="1400" b="1" dirty="0" smtClean="0"/>
              <a:t>{</a:t>
            </a:r>
            <a:r>
              <a:rPr lang="ru-RU" sz="1400" b="1" dirty="0"/>
              <a:t>	</a:t>
            </a:r>
            <a:r>
              <a:rPr lang="ru-RU" sz="1400" b="1" dirty="0" err="1"/>
              <a:t>display</a:t>
            </a:r>
            <a:r>
              <a:rPr lang="ru-RU" sz="1400" b="1" dirty="0"/>
              <a:t>: </a:t>
            </a:r>
            <a:r>
              <a:rPr lang="ru-RU" sz="1400" b="1" dirty="0" err="1"/>
              <a:t>inline</a:t>
            </a:r>
            <a:r>
              <a:rPr lang="ru-RU" sz="1400" b="1" dirty="0" smtClean="0"/>
              <a:t>;</a:t>
            </a:r>
            <a:r>
              <a:rPr lang="en-US" sz="1400" b="1" dirty="0" smtClean="0"/>
              <a:t> </a:t>
            </a:r>
            <a:r>
              <a:rPr lang="ru-RU" sz="1400" b="1" dirty="0" smtClean="0"/>
              <a:t>}</a:t>
            </a:r>
            <a:endParaRPr lang="ru-RU" sz="1400" b="1" dirty="0"/>
          </a:p>
          <a:p>
            <a:endParaRPr lang="ru-RU" sz="1400" b="1" dirty="0"/>
          </a:p>
          <a:p>
            <a:r>
              <a:rPr lang="ru-RU" sz="1400" b="1" dirty="0" err="1"/>
              <a:t>nav</a:t>
            </a:r>
            <a:r>
              <a:rPr lang="ru-RU" sz="1400" b="1" dirty="0"/>
              <a:t> a {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display</a:t>
            </a:r>
            <a:r>
              <a:rPr lang="ru-RU" sz="1400" b="1" dirty="0"/>
              <a:t>: </a:t>
            </a:r>
            <a:r>
              <a:rPr lang="ru-RU" sz="1400" b="1" dirty="0" err="1"/>
              <a:t>inline-block</a:t>
            </a:r>
            <a:r>
              <a:rPr lang="ru-RU" sz="1400" b="1" dirty="0"/>
              <a:t>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text-decoration</a:t>
            </a:r>
            <a:r>
              <a:rPr lang="ru-RU" sz="1400" b="1" dirty="0"/>
              <a:t>: </a:t>
            </a:r>
            <a:r>
              <a:rPr lang="ru-RU" sz="1400" b="1" dirty="0" err="1"/>
              <a:t>none</a:t>
            </a:r>
            <a:r>
              <a:rPr lang="ru-RU" sz="1400" b="1" dirty="0"/>
              <a:t>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font-size</a:t>
            </a:r>
            <a:r>
              <a:rPr lang="ru-RU" sz="1400" b="1" dirty="0"/>
              <a:t>: 1.2em;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color</a:t>
            </a:r>
            <a:r>
              <a:rPr lang="ru-RU" sz="1400" b="1" dirty="0"/>
              <a:t>: #</a:t>
            </a:r>
            <a:r>
              <a:rPr lang="ru-RU" sz="1400" b="1" dirty="0" err="1"/>
              <a:t>ffffff</a:t>
            </a:r>
            <a:r>
              <a:rPr lang="ru-RU" sz="1400" b="1" dirty="0"/>
              <a:t>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padding</a:t>
            </a:r>
            <a:r>
              <a:rPr lang="ru-RU" sz="1400" b="1" dirty="0"/>
              <a:t>: 10px 20px;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background</a:t>
            </a:r>
            <a:r>
              <a:rPr lang="ru-RU" sz="1400" b="1" dirty="0"/>
              <a:t>: #ff932d;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border-radius</a:t>
            </a:r>
            <a:r>
              <a:rPr lang="ru-RU" sz="1400" b="1" dirty="0"/>
              <a:t>: 5px;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border</a:t>
            </a:r>
            <a:r>
              <a:rPr lang="ru-RU" sz="1400" b="1" dirty="0"/>
              <a:t>: 1px </a:t>
            </a:r>
            <a:r>
              <a:rPr lang="ru-RU" sz="1400" b="1" dirty="0" err="1"/>
              <a:t>solid</a:t>
            </a:r>
            <a:r>
              <a:rPr lang="ru-RU" sz="1400" b="1" dirty="0"/>
              <a:t> #c95e00;</a:t>
            </a:r>
          </a:p>
          <a:p>
            <a:r>
              <a:rPr lang="ru-RU" sz="1400" b="1" dirty="0"/>
              <a:t>	-</a:t>
            </a:r>
            <a:r>
              <a:rPr lang="ru-RU" sz="1400" b="1" dirty="0" err="1"/>
              <a:t>moz-box-shadow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		0px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rgba</a:t>
            </a:r>
            <a:r>
              <a:rPr lang="ru-RU" sz="1400" b="1" dirty="0"/>
              <a:t>(000,000,000,0),</a:t>
            </a:r>
          </a:p>
          <a:p>
            <a:r>
              <a:rPr lang="ru-RU" sz="1400" b="1" dirty="0"/>
              <a:t>		</a:t>
            </a:r>
            <a:r>
              <a:rPr lang="ru-RU" sz="1400" b="1" dirty="0" err="1"/>
              <a:t>inset</a:t>
            </a:r>
            <a:r>
              <a:rPr lang="ru-RU" sz="1400" b="1" dirty="0"/>
              <a:t> 0px 1px 0px </a:t>
            </a:r>
            <a:r>
              <a:rPr lang="ru-RU" sz="1400" b="1" dirty="0" err="1"/>
              <a:t>rgba</a:t>
            </a:r>
            <a:r>
              <a:rPr lang="ru-RU" sz="1400" b="1" dirty="0"/>
              <a:t>(255,255,255,0.7);</a:t>
            </a:r>
          </a:p>
          <a:p>
            <a:r>
              <a:rPr lang="ru-RU" sz="1400" b="1" dirty="0"/>
              <a:t>	-</a:t>
            </a:r>
            <a:r>
              <a:rPr lang="ru-RU" sz="1400" b="1" dirty="0" err="1"/>
              <a:t>webkit-box-shadow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		0px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rgba</a:t>
            </a:r>
            <a:r>
              <a:rPr lang="ru-RU" sz="1400" b="1" dirty="0"/>
              <a:t>(000,000,000,0),</a:t>
            </a:r>
          </a:p>
          <a:p>
            <a:r>
              <a:rPr lang="ru-RU" sz="1400" b="1" dirty="0"/>
              <a:t>		</a:t>
            </a:r>
            <a:r>
              <a:rPr lang="ru-RU" sz="1400" b="1" dirty="0" err="1"/>
              <a:t>inset</a:t>
            </a:r>
            <a:r>
              <a:rPr lang="ru-RU" sz="1400" b="1" dirty="0"/>
              <a:t> 0px 1px 0px </a:t>
            </a:r>
            <a:r>
              <a:rPr lang="ru-RU" sz="1400" b="1" dirty="0" err="1"/>
              <a:t>rgba</a:t>
            </a:r>
            <a:r>
              <a:rPr lang="ru-RU" sz="1400" b="1" dirty="0"/>
              <a:t>(255,255,255,0.7);</a:t>
            </a:r>
          </a:p>
          <a:p>
            <a:r>
              <a:rPr lang="ru-RU" sz="1400" b="1" dirty="0"/>
              <a:t>	-o-</a:t>
            </a:r>
            <a:r>
              <a:rPr lang="ru-RU" sz="1400" b="1" dirty="0" err="1"/>
              <a:t>box</a:t>
            </a:r>
            <a:r>
              <a:rPr lang="ru-RU" sz="1400" b="1" dirty="0"/>
              <a:t>-</a:t>
            </a:r>
            <a:r>
              <a:rPr lang="ru-RU" sz="1400" b="1" dirty="0" err="1"/>
              <a:t>shadow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		0px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rgba</a:t>
            </a:r>
            <a:r>
              <a:rPr lang="ru-RU" sz="1400" b="1" dirty="0"/>
              <a:t>(000,000,000,0),</a:t>
            </a:r>
          </a:p>
          <a:p>
            <a:r>
              <a:rPr lang="ru-RU" sz="1400" b="1" dirty="0"/>
              <a:t>		</a:t>
            </a:r>
            <a:r>
              <a:rPr lang="ru-RU" sz="1400" b="1" dirty="0" err="1"/>
              <a:t>inset</a:t>
            </a:r>
            <a:r>
              <a:rPr lang="ru-RU" sz="1400" b="1" dirty="0"/>
              <a:t> 0px 1px 0px </a:t>
            </a:r>
            <a:r>
              <a:rPr lang="ru-RU" sz="1400" b="1" dirty="0" err="1"/>
              <a:t>rgba</a:t>
            </a:r>
            <a:r>
              <a:rPr lang="ru-RU" sz="1400" b="1" dirty="0"/>
              <a:t>(255,255,255,0.7);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box-shadow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		0px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0px</a:t>
            </a:r>
            <a:r>
              <a:rPr lang="ru-RU" sz="1400" b="1" dirty="0"/>
              <a:t> </a:t>
            </a:r>
            <a:r>
              <a:rPr lang="ru-RU" sz="1400" b="1" dirty="0" err="1"/>
              <a:t>rgba</a:t>
            </a:r>
            <a:r>
              <a:rPr lang="ru-RU" sz="1400" b="1" dirty="0"/>
              <a:t>(000,000,000,0),</a:t>
            </a:r>
          </a:p>
          <a:p>
            <a:r>
              <a:rPr lang="ru-RU" sz="1400" b="1" dirty="0"/>
              <a:t>		</a:t>
            </a:r>
            <a:r>
              <a:rPr lang="ru-RU" sz="1400" b="1" dirty="0" err="1"/>
              <a:t>inset</a:t>
            </a:r>
            <a:r>
              <a:rPr lang="ru-RU" sz="1400" b="1" dirty="0"/>
              <a:t> 0px 1px 0px </a:t>
            </a:r>
            <a:r>
              <a:rPr lang="ru-RU" sz="1400" b="1" dirty="0" err="1"/>
              <a:t>rgba</a:t>
            </a:r>
            <a:r>
              <a:rPr lang="ru-RU" sz="1400" b="1" dirty="0"/>
              <a:t>(255,255,255,0.7);</a:t>
            </a:r>
          </a:p>
          <a:p>
            <a:r>
              <a:rPr lang="ru-RU" sz="1400" b="1" dirty="0"/>
              <a:t>	</a:t>
            </a:r>
            <a:r>
              <a:rPr lang="ru-RU" sz="1400" b="1" dirty="0" err="1"/>
              <a:t>text-shadow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		0px -1px </a:t>
            </a:r>
            <a:r>
              <a:rPr lang="ru-RU" sz="1400" b="1" dirty="0" err="1"/>
              <a:t>1px</a:t>
            </a:r>
            <a:r>
              <a:rPr lang="ru-RU" sz="1400" b="1" dirty="0"/>
              <a:t> </a:t>
            </a:r>
            <a:r>
              <a:rPr lang="ru-RU" sz="1400" b="1" dirty="0" err="1"/>
              <a:t>rgba</a:t>
            </a:r>
            <a:r>
              <a:rPr lang="ru-RU" sz="1400" b="1" dirty="0"/>
              <a:t>(000,000,000,0.2),</a:t>
            </a:r>
          </a:p>
          <a:p>
            <a:r>
              <a:rPr lang="ru-RU" sz="1400" b="1" dirty="0"/>
              <a:t>		0px 1px 0px </a:t>
            </a:r>
            <a:r>
              <a:rPr lang="ru-RU" sz="1400" b="1" dirty="0" err="1"/>
              <a:t>rgba</a:t>
            </a:r>
            <a:r>
              <a:rPr lang="ru-RU" sz="1400" b="1" dirty="0"/>
              <a:t>(255,255,255,0.3);</a:t>
            </a:r>
          </a:p>
          <a:p>
            <a:r>
              <a:rPr lang="ru-RU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07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549</Words>
  <Application>Microsoft Office PowerPoint</Application>
  <PresentationFormat>Широкоэкранный</PresentationFormat>
  <Paragraphs>265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Times New Roman</vt:lpstr>
      <vt:lpstr>Тема Office</vt:lpstr>
      <vt:lpstr>Лекційне заняття №6   </vt:lpstr>
      <vt:lpstr>План заняття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Додавання анімації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Лекцію закінчено. 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WEB-Дизайн</dc:title>
  <dc:creator>Timur</dc:creator>
  <cp:lastModifiedBy>Timur</cp:lastModifiedBy>
  <cp:revision>504</cp:revision>
  <dcterms:created xsi:type="dcterms:W3CDTF">2017-09-03T16:25:23Z</dcterms:created>
  <dcterms:modified xsi:type="dcterms:W3CDTF">2017-11-11T21:34:15Z</dcterms:modified>
</cp:coreProperties>
</file>