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0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5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0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F06E-F6AC-4BE9-9717-AFC8C7D0B0ED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F27F-7ECA-4077-9501-6A59EB3BE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0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27564"/>
            <a:ext cx="9144000" cy="1029313"/>
          </a:xfrm>
        </p:spPr>
        <p:txBody>
          <a:bodyPr/>
          <a:lstStyle/>
          <a:p>
            <a:r>
              <a:rPr lang="ru-RU" b="1" dirty="0" smtClean="0"/>
              <a:t>Тетрис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Написано, завернуто в бумагу и обернуто красивой ленточкой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Тимуром Чункуровым и Годгаевым Эренценом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0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192" y="419446"/>
            <a:ext cx="11624649" cy="1325563"/>
          </a:xfrm>
        </p:spPr>
        <p:txBody>
          <a:bodyPr/>
          <a:lstStyle/>
          <a:p>
            <a:r>
              <a:rPr lang="ru-RU" dirty="0" smtClean="0"/>
              <a:t>Что из </a:t>
            </a:r>
            <a:r>
              <a:rPr lang="ru-RU" dirty="0" smtClean="0"/>
              <a:t>себя </a:t>
            </a:r>
            <a:r>
              <a:rPr lang="ru-RU" dirty="0" smtClean="0"/>
              <a:t>представляет классический Тетрис?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Те́трис</a:t>
            </a:r>
            <a:r>
              <a:rPr lang="ru-RU" dirty="0" smtClean="0"/>
              <a:t> — компьютерная игра, первоначально изобретённая и разработанная советским программистом Алексеем Пажитновым. Игра была выпущена 6 июня 1984 года — в это время Пажитнов работал в Вычислительном центре Академии наук СССР. </a:t>
            </a:r>
          </a:p>
          <a:p>
            <a:r>
              <a:rPr lang="ru-RU" dirty="0" smtClean="0"/>
              <a:t>«Тетрис» представляет собой головоломку, построенную на использовании геометрических фигур «тетрамино» — разновидности полимино, состоящих из четырёх квадратов.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2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 наша проектная работа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52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sz="4000" dirty="0" smtClean="0"/>
              <a:t>Полнофункциональная игра со своим дизайном и геймплеем</a:t>
            </a:r>
          </a:p>
          <a:p>
            <a:r>
              <a:rPr lang="ru-RU" sz="4000" dirty="0" smtClean="0"/>
              <a:t>Увлекательный игровой процесс, передающий атмосферу 1990-х годов</a:t>
            </a:r>
          </a:p>
          <a:p>
            <a:r>
              <a:rPr lang="ru-RU" sz="4000" dirty="0" smtClean="0"/>
              <a:t>Понятный код, выполненный в стиле ООП</a:t>
            </a:r>
          </a:p>
          <a:p>
            <a:r>
              <a:rPr lang="ru-RU" sz="4000" dirty="0" smtClean="0"/>
              <a:t>Использовались данные и наработки, которые мы использовали на уроках в Яндекс.Лицее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8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248"/>
            <a:ext cx="10515600" cy="5773125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Спасибо за внимание!!!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4800" dirty="0" smtClean="0"/>
              <a:t>Мы искренне надеемся что пользователь оценит нашу работу по достоинству и будет проводить свободное время в нашей замечательной игре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6264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85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Тетрис</vt:lpstr>
      <vt:lpstr>Что из себя представляет классический Тетрис?</vt:lpstr>
      <vt:lpstr>Что из себя представляет наша проектная работа?</vt:lpstr>
      <vt:lpstr>Спасибо за внимание!!! Мы искренне надеемся что пользователь оценит нашу работу по достоинству и будет проводить свободное время в нашей замечательной игре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Erentsen</dc:creator>
  <cp:lastModifiedBy>Erentsen</cp:lastModifiedBy>
  <cp:revision>14</cp:revision>
  <dcterms:created xsi:type="dcterms:W3CDTF">2021-01-09T13:00:09Z</dcterms:created>
  <dcterms:modified xsi:type="dcterms:W3CDTF">2021-01-10T13:26:26Z</dcterms:modified>
</cp:coreProperties>
</file>