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embeddedFontLst>
    <p:embeddedFont>
      <p:font typeface="Century Schoolbook"/>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526EA2-D36B-4CB7-BD8D-F17392CF46B2}">
  <a:tblStyle styleId="{08526EA2-D36B-4CB7-BD8D-F17392CF46B2}" styleName="Table_0">
    <a:wholeTbl>
      <a:tcTxStyle b="off" i="off">
        <a:font>
          <a:latin typeface="Century Schoolbook"/>
          <a:ea typeface="Century Schoolbook"/>
          <a:cs typeface="Century School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BEB"/>
          </a:solidFill>
        </a:fill>
      </a:tcStyle>
    </a:wholeTbl>
    <a:band1H>
      <a:tcTxStyle/>
      <a:tcStyle>
        <a:fill>
          <a:solidFill>
            <a:srgbClr val="D4D4D5"/>
          </a:solidFill>
        </a:fill>
      </a:tcStyle>
    </a:band1H>
    <a:band2H>
      <a:tcTxStyle/>
    </a:band2H>
    <a:band1V>
      <a:tcTxStyle/>
      <a:tcStyle>
        <a:fill>
          <a:solidFill>
            <a:srgbClr val="D4D4D5"/>
          </a:solidFill>
        </a:fill>
      </a:tcStyle>
    </a:band1V>
    <a:band2V>
      <a:tcTxStyle/>
    </a:band2V>
    <a:lastCol>
      <a:tcTxStyle b="on" i="off">
        <a:font>
          <a:latin typeface="Century Schoolbook"/>
          <a:ea typeface="Century Schoolbook"/>
          <a:cs typeface="Century Schoolbook"/>
        </a:font>
        <a:schemeClr val="lt1"/>
      </a:tcTxStyle>
      <a:tcStyle>
        <a:fill>
          <a:solidFill>
            <a:schemeClr val="accent1"/>
          </a:solidFill>
        </a:fill>
      </a:tcStyle>
    </a:lastCol>
    <a:firstCol>
      <a:tcTxStyle b="on" i="off">
        <a:font>
          <a:latin typeface="Century Schoolbook"/>
          <a:ea typeface="Century Schoolbook"/>
          <a:cs typeface="Century Schoolbook"/>
        </a:font>
        <a:schemeClr val="lt1"/>
      </a:tcTxStyle>
      <a:tcStyle>
        <a:fill>
          <a:solidFill>
            <a:schemeClr val="accent1"/>
          </a:solidFill>
        </a:fill>
      </a:tcStyle>
    </a:firstCol>
    <a:lastRow>
      <a:tcTxStyle b="on" i="off">
        <a:font>
          <a:latin typeface="Century Schoolbook"/>
          <a:ea typeface="Century Schoolbook"/>
          <a:cs typeface="Century School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Schoolbook"/>
          <a:ea typeface="Century Schoolbook"/>
          <a:cs typeface="Century School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Schoolbook-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Schoolbook-italic.fntdata"/><Relationship Id="rId30" Type="http://schemas.openxmlformats.org/officeDocument/2006/relationships/font" Target="fonts/CenturySchoolbook-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CenturySchoolbook-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a92c91f09_3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a92c91f09_3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4a92c91f09_3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a92c91f09_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a92c91f09_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4a92c91f09_3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a92c91f09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a92c91f09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4a92c91f09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a92c91f09_3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a92c91f09_3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4a92c91f09_3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a92c91f09_3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a92c91f09_3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4a92c91f09_3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a92c91f09_3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a92c91f09_3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4a92c91f09_3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rgbClr val="343437"/>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19" name="Google Shape;19;p2"/>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1pPr>
            <a:lvl2pPr indent="0" lvl="1"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2pPr>
            <a:lvl3pPr indent="0" lvl="2"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3pPr>
            <a:lvl4pPr indent="0" lvl="3"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4pPr>
            <a:lvl5pPr indent="0" lvl="4"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5pPr>
            <a:lvl6pPr indent="0" lvl="5"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6pPr>
            <a:lvl7pPr indent="0" lvl="6"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7pPr>
            <a:lvl8pPr indent="0" lvl="7"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8pPr>
            <a:lvl9pPr indent="0" lvl="8"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2"/>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2" name="Shape 82"/>
        <p:cNvGrpSpPr/>
        <p:nvPr/>
      </p:nvGrpSpPr>
      <p:grpSpPr>
        <a:xfrm>
          <a:off x="0" y="0"/>
          <a:ext cx="0" cy="0"/>
          <a:chOff x="0" y="0"/>
          <a:chExt cx="0" cy="0"/>
        </a:xfrm>
      </p:grpSpPr>
      <p:sp>
        <p:nvSpPr>
          <p:cNvPr id="83" name="Google Shape;83;p12"/>
          <p:cNvSpPr/>
          <p:nvPr/>
        </p:nvSpPr>
        <p:spPr>
          <a:xfrm>
            <a:off x="0" y="5105400"/>
            <a:ext cx="11292840" cy="17526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a:off x="914400" y="5257800"/>
            <a:ext cx="9982200" cy="9144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2800"/>
              <a:buFont typeface="Century Schoolbook"/>
              <a:buNone/>
              <a:defRPr b="0"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p:nvPr>
            <p:ph idx="2" type="pic"/>
          </p:nvPr>
        </p:nvSpPr>
        <p:spPr>
          <a:xfrm>
            <a:off x="0" y="0"/>
            <a:ext cx="11292840" cy="5128923"/>
          </a:xfrm>
          <a:prstGeom prst="rect">
            <a:avLst/>
          </a:prstGeom>
          <a:solidFill>
            <a:schemeClr val="accent1"/>
          </a:solidFill>
          <a:ln>
            <a:noFill/>
          </a:ln>
        </p:spPr>
        <p:txBody>
          <a:bodyPr anchorCtr="0" anchor="t" bIns="45700" lIns="91425" spcFirstLastPara="1" rIns="91425" wrap="square" tIns="45700"/>
          <a:lstStyle>
            <a:lvl1pPr lvl="0" marR="0" rtl="0" algn="l">
              <a:lnSpc>
                <a:spcPct val="95000"/>
              </a:lnSpc>
              <a:spcBef>
                <a:spcPts val="1400"/>
              </a:spcBef>
              <a:spcAft>
                <a:spcPts val="0"/>
              </a:spcAft>
              <a:buClr>
                <a:schemeClr val="accent1"/>
              </a:buClr>
              <a:buSzPts val="2560"/>
              <a:buFont typeface="Arial"/>
              <a:buNone/>
              <a:defRPr b="0" i="0" sz="3200" u="none" cap="none" strike="noStrike">
                <a:solidFill>
                  <a:schemeClr val="lt1"/>
                </a:solidFill>
                <a:latin typeface="Century Schoolbook"/>
                <a:ea typeface="Century Schoolbook"/>
                <a:cs typeface="Century Schoolbook"/>
                <a:sym typeface="Century Schoolbook"/>
              </a:defRPr>
            </a:lvl1pPr>
            <a:lvl2pPr lvl="1" marR="0" rtl="0" algn="l">
              <a:lnSpc>
                <a:spcPct val="90000"/>
              </a:lnSpc>
              <a:spcBef>
                <a:spcPts val="300"/>
              </a:spcBef>
              <a:spcAft>
                <a:spcPts val="0"/>
              </a:spcAft>
              <a:buClr>
                <a:schemeClr val="accent1"/>
              </a:buClr>
              <a:buSzPts val="2800"/>
              <a:buFont typeface="Noto Sans Symbols"/>
              <a:buNone/>
              <a:defRPr b="0" i="0" sz="2800" u="none" cap="none" strike="noStrike">
                <a:solidFill>
                  <a:srgbClr val="262626"/>
                </a:solidFill>
                <a:latin typeface="Century Schoolbook"/>
                <a:ea typeface="Century Schoolbook"/>
                <a:cs typeface="Century Schoolbook"/>
                <a:sym typeface="Century Schoolbook"/>
              </a:defRPr>
            </a:lvl2pPr>
            <a:lvl3pPr lvl="2" marR="0" rtl="0" algn="l">
              <a:lnSpc>
                <a:spcPct val="90000"/>
              </a:lnSpc>
              <a:spcBef>
                <a:spcPts val="300"/>
              </a:spcBef>
              <a:spcAft>
                <a:spcPts val="0"/>
              </a:spcAft>
              <a:buClr>
                <a:schemeClr val="accent1"/>
              </a:buClr>
              <a:buSzPts val="2400"/>
              <a:buFont typeface="Noto Sans Symbols"/>
              <a:buNone/>
              <a:defRPr b="0" i="0" sz="2400" u="none" cap="none" strike="noStrike">
                <a:solidFill>
                  <a:srgbClr val="262626"/>
                </a:solidFill>
                <a:latin typeface="Century Schoolbook"/>
                <a:ea typeface="Century Schoolbook"/>
                <a:cs typeface="Century Schoolbook"/>
                <a:sym typeface="Century Schoolbook"/>
              </a:defRPr>
            </a:lvl3pPr>
            <a:lvl4pPr lvl="3"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4pPr>
            <a:lvl5pPr lvl="4"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5pPr>
            <a:lvl6pPr lvl="5"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6pPr>
            <a:lvl7pPr lvl="6"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7pPr>
            <a:lvl8pPr lvl="7"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8pPr>
            <a:lvl9pPr lvl="8" marR="0" rtl="0" algn="l">
              <a:lnSpc>
                <a:spcPct val="90000"/>
              </a:lnSpc>
              <a:spcBef>
                <a:spcPts val="300"/>
              </a:spcBef>
              <a:spcAft>
                <a:spcPts val="30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9pPr>
          </a:lstStyle>
          <a:p/>
        </p:txBody>
      </p:sp>
      <p:sp>
        <p:nvSpPr>
          <p:cNvPr id="86" name="Google Shape;86;p12"/>
          <p:cNvSpPr txBox="1"/>
          <p:nvPr>
            <p:ph idx="1" type="body"/>
          </p:nvPr>
        </p:nvSpPr>
        <p:spPr>
          <a:xfrm>
            <a:off x="914400" y="6108589"/>
            <a:ext cx="9982200" cy="597011"/>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800"/>
              </a:spcBef>
              <a:spcAft>
                <a:spcPts val="0"/>
              </a:spcAft>
              <a:buSzPts val="1040"/>
              <a:buNone/>
              <a:defRPr sz="1300">
                <a:solidFill>
                  <a:srgbClr val="D8D8D8"/>
                </a:solidFill>
              </a:defRPr>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87" name="Google Shape;87;p12"/>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0" name="Shape 90"/>
        <p:cNvGrpSpPr/>
        <p:nvPr/>
      </p:nvGrpSpPr>
      <p:grpSpPr>
        <a:xfrm>
          <a:off x="0" y="0"/>
          <a:ext cx="0" cy="0"/>
          <a:chOff x="0" y="0"/>
          <a:chExt cx="0" cy="0"/>
        </a:xfrm>
      </p:grpSpPr>
      <p:sp>
        <p:nvSpPr>
          <p:cNvPr id="91" name="Google Shape;91;p13"/>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3"/>
          <p:cNvSpPr txBox="1"/>
          <p:nvPr>
            <p:ph idx="1" type="body"/>
          </p:nvPr>
        </p:nvSpPr>
        <p:spPr>
          <a:xfrm rot="5400000">
            <a:off x="3383884" y="-293211"/>
            <a:ext cx="4351337" cy="8595360"/>
          </a:xfrm>
          <a:prstGeom prst="rect">
            <a:avLst/>
          </a:prstGeom>
          <a:noFill/>
          <a:ln>
            <a:noFill/>
          </a:ln>
        </p:spPr>
        <p:txBody>
          <a:bodyPr anchorCtr="0" anchor="t" bIns="45700" lIns="91425" spcFirstLastPara="1" rIns="91425" wrap="square" tIns="45700"/>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3" name="Google Shape;93;p1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4"/>
          <p:cNvSpPr txBox="1"/>
          <p:nvPr>
            <p:ph type="title"/>
          </p:nvPr>
        </p:nvSpPr>
        <p:spPr>
          <a:xfrm rot="5400000">
            <a:off x="6938169" y="2091531"/>
            <a:ext cx="5897562" cy="24765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4"/>
          <p:cNvSpPr txBox="1"/>
          <p:nvPr>
            <p:ph idx="1" type="body"/>
          </p:nvPr>
        </p:nvSpPr>
        <p:spPr>
          <a:xfrm rot="5400000">
            <a:off x="1680369" y="-537369"/>
            <a:ext cx="5897562" cy="7734300"/>
          </a:xfrm>
          <a:prstGeom prst="rect">
            <a:avLst/>
          </a:prstGeom>
          <a:noFill/>
          <a:ln>
            <a:noFill/>
          </a:ln>
        </p:spPr>
        <p:txBody>
          <a:bodyPr anchorCtr="0" anchor="t" bIns="45700" lIns="91425" spcFirstLastPara="1" rIns="91425" wrap="square" tIns="45700"/>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9" name="Google Shape;99;p14"/>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33" name="Google Shape;33;p4"/>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rgbClr val="343437"/>
        </a:solidFill>
      </p:bgPr>
    </p:bg>
    <p:spTree>
      <p:nvGrpSpPr>
        <p:cNvPr id="36" name="Shape 36"/>
        <p:cNvGrpSpPr/>
        <p:nvPr/>
      </p:nvGrpSpPr>
      <p:grpSpPr>
        <a:xfrm>
          <a:off x="0" y="0"/>
          <a:ext cx="0" cy="0"/>
          <a:chOff x="0" y="0"/>
          <a:chExt cx="0" cy="0"/>
        </a:xfrm>
      </p:grpSpPr>
      <p:sp>
        <p:nvSpPr>
          <p:cNvPr id="37" name="Google Shape;37;p5"/>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39" name="Google Shape;39;p5"/>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1pPr>
            <a:lvl2pPr indent="0" lvl="1"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2pPr>
            <a:lvl3pPr indent="0" lvl="2"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3pPr>
            <a:lvl4pPr indent="0" lvl="3"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4pPr>
            <a:lvl5pPr indent="0" lvl="4"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5pPr>
            <a:lvl6pPr indent="0" lvl="5"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6pPr>
            <a:lvl7pPr indent="0" lvl="6"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7pPr>
            <a:lvl8pPr indent="0" lvl="7"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8pPr>
            <a:lvl9pPr indent="0" lvl="8"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42" name="Google Shape;42;p5"/>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3" name="Shape 43"/>
        <p:cNvGrpSpPr/>
        <p:nvPr/>
      </p:nvGrpSpPr>
      <p:grpSpPr>
        <a:xfrm>
          <a:off x="0" y="0"/>
          <a:ext cx="0" cy="0"/>
          <a:chOff x="0" y="0"/>
          <a:chExt cx="0" cy="0"/>
        </a:xfrm>
      </p:grpSpPr>
      <p:sp>
        <p:nvSpPr>
          <p:cNvPr id="44" name="Google Shape;44;p6"/>
          <p:cNvSpPr txBox="1"/>
          <p:nvPr>
            <p:ph type="title"/>
          </p:nvPr>
        </p:nvSpPr>
        <p:spPr>
          <a:xfrm>
            <a:off x="1261872" y="758952"/>
            <a:ext cx="9418320" cy="4041648"/>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chemeClr val="dk1"/>
              </a:buClr>
              <a:buSzPts val="7200"/>
              <a:buFont typeface="Century Schoolbook"/>
              <a:buNone/>
              <a:defRPr b="0"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261872" y="4800600"/>
            <a:ext cx="9418320" cy="1691640"/>
          </a:xfrm>
          <a:prstGeom prst="rect">
            <a:avLst/>
          </a:prstGeom>
          <a:noFill/>
          <a:ln>
            <a:noFill/>
          </a:ln>
        </p:spPr>
        <p:txBody>
          <a:bodyPr anchorCtr="0" anchor="t" bIns="45700" lIns="91425" spcFirstLastPara="1" rIns="91425" wrap="square" tIns="45700"/>
          <a:lstStyle>
            <a:lvl1pPr indent="-228600" lvl="0" marL="457200" algn="l">
              <a:lnSpc>
                <a:spcPct val="95000"/>
              </a:lnSpc>
              <a:spcBef>
                <a:spcPts val="1400"/>
              </a:spcBef>
              <a:spcAft>
                <a:spcPts val="0"/>
              </a:spcAft>
              <a:buSzPts val="1760"/>
              <a:buNone/>
              <a:defRPr sz="2200">
                <a:solidFill>
                  <a:srgbClr val="595959"/>
                </a:solidFill>
              </a:defRPr>
            </a:lvl1pPr>
            <a:lvl2pPr indent="-228600" lvl="1" marL="914400" algn="l">
              <a:lnSpc>
                <a:spcPct val="90000"/>
              </a:lnSpc>
              <a:spcBef>
                <a:spcPts val="300"/>
              </a:spcBef>
              <a:spcAft>
                <a:spcPts val="0"/>
              </a:spcAft>
              <a:buSzPts val="1800"/>
              <a:buNone/>
              <a:defRPr sz="1800">
                <a:solidFill>
                  <a:srgbClr val="888888"/>
                </a:solidFill>
              </a:defRPr>
            </a:lvl2pPr>
            <a:lvl3pPr indent="-228600" lvl="2" marL="1371600" algn="l">
              <a:lnSpc>
                <a:spcPct val="90000"/>
              </a:lnSpc>
              <a:spcBef>
                <a:spcPts val="300"/>
              </a:spcBef>
              <a:spcAft>
                <a:spcPts val="0"/>
              </a:spcAft>
              <a:buSzPts val="1600"/>
              <a:buNone/>
              <a:defRPr sz="1600">
                <a:solidFill>
                  <a:srgbClr val="888888"/>
                </a:solidFill>
              </a:defRPr>
            </a:lvl3pPr>
            <a:lvl4pPr indent="-228600" lvl="3" marL="1828800" algn="l">
              <a:lnSpc>
                <a:spcPct val="90000"/>
              </a:lnSpc>
              <a:spcBef>
                <a:spcPts val="300"/>
              </a:spcBef>
              <a:spcAft>
                <a:spcPts val="0"/>
              </a:spcAft>
              <a:buSzPts val="1400"/>
              <a:buNone/>
              <a:defRPr sz="1400">
                <a:solidFill>
                  <a:srgbClr val="888888"/>
                </a:solidFill>
              </a:defRPr>
            </a:lvl4pPr>
            <a:lvl5pPr indent="-228600" lvl="4" marL="2286000" algn="l">
              <a:lnSpc>
                <a:spcPct val="90000"/>
              </a:lnSpc>
              <a:spcBef>
                <a:spcPts val="300"/>
              </a:spcBef>
              <a:spcAft>
                <a:spcPts val="0"/>
              </a:spcAft>
              <a:buSzPts val="1400"/>
              <a:buNone/>
              <a:defRPr sz="1400">
                <a:solidFill>
                  <a:srgbClr val="888888"/>
                </a:solidFill>
              </a:defRPr>
            </a:lvl5pPr>
            <a:lvl6pPr indent="-228600" lvl="5" marL="2743200" algn="l">
              <a:lnSpc>
                <a:spcPct val="90000"/>
              </a:lnSpc>
              <a:spcBef>
                <a:spcPts val="300"/>
              </a:spcBef>
              <a:spcAft>
                <a:spcPts val="0"/>
              </a:spcAft>
              <a:buSzPts val="1400"/>
              <a:buNone/>
              <a:defRPr sz="1400">
                <a:solidFill>
                  <a:srgbClr val="888888"/>
                </a:solidFill>
              </a:defRPr>
            </a:lvl6pPr>
            <a:lvl7pPr indent="-228600" lvl="6" marL="3200400" algn="l">
              <a:lnSpc>
                <a:spcPct val="90000"/>
              </a:lnSpc>
              <a:spcBef>
                <a:spcPts val="300"/>
              </a:spcBef>
              <a:spcAft>
                <a:spcPts val="0"/>
              </a:spcAft>
              <a:buSzPts val="1400"/>
              <a:buNone/>
              <a:defRPr sz="1400">
                <a:solidFill>
                  <a:srgbClr val="888888"/>
                </a:solidFill>
              </a:defRPr>
            </a:lvl7pPr>
            <a:lvl8pPr indent="-228600" lvl="7" marL="3657600" algn="l">
              <a:lnSpc>
                <a:spcPct val="90000"/>
              </a:lnSpc>
              <a:spcBef>
                <a:spcPts val="300"/>
              </a:spcBef>
              <a:spcAft>
                <a:spcPts val="0"/>
              </a:spcAft>
              <a:buSzPts val="1400"/>
              <a:buNone/>
              <a:defRPr sz="1400">
                <a:solidFill>
                  <a:srgbClr val="888888"/>
                </a:solidFill>
              </a:defRPr>
            </a:lvl8pPr>
            <a:lvl9pPr indent="-228600" lvl="8" marL="4114800" algn="l">
              <a:lnSpc>
                <a:spcPct val="90000"/>
              </a:lnSpc>
              <a:spcBef>
                <a:spcPts val="300"/>
              </a:spcBef>
              <a:spcAft>
                <a:spcPts val="300"/>
              </a:spcAft>
              <a:buSzPts val="1400"/>
              <a:buNone/>
              <a:defRPr sz="1400">
                <a:solidFill>
                  <a:srgbClr val="888888"/>
                </a:solidFill>
              </a:defRPr>
            </a:lvl9pPr>
          </a:lstStyle>
          <a:p/>
        </p:txBody>
      </p:sp>
      <p:sp>
        <p:nvSpPr>
          <p:cNvPr id="46" name="Google Shape;46;p6"/>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 name="Google Shape;49;p6"/>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sp>
        <p:nvSpPr>
          <p:cNvPr id="51" name="Google Shape;51;p7"/>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1261872" y="1828800"/>
            <a:ext cx="4480560" cy="4351337"/>
          </a:xfrm>
          <a:prstGeom prst="rect">
            <a:avLst/>
          </a:prstGeom>
          <a:noFill/>
          <a:ln>
            <a:noFill/>
          </a:ln>
        </p:spPr>
        <p:txBody>
          <a:bodyPr anchorCtr="0" anchor="t" bIns="45700" lIns="91425" spcFirstLastPara="1" rIns="91425" wrap="square" tIns="45700"/>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3" name="Google Shape;53;p7"/>
          <p:cNvSpPr txBox="1"/>
          <p:nvPr>
            <p:ph idx="2" type="body"/>
          </p:nvPr>
        </p:nvSpPr>
        <p:spPr>
          <a:xfrm>
            <a:off x="6126480" y="1828800"/>
            <a:ext cx="4480560" cy="4351337"/>
          </a:xfrm>
          <a:prstGeom prst="rect">
            <a:avLst/>
          </a:prstGeom>
          <a:noFill/>
          <a:ln>
            <a:noFill/>
          </a:ln>
        </p:spPr>
        <p:txBody>
          <a:bodyPr anchorCtr="0" anchor="t" bIns="45700" lIns="91425" spcFirstLastPara="1" rIns="91425" wrap="square" tIns="45700"/>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4" name="Google Shape;54;p7"/>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8"/>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 type="body"/>
          </p:nvPr>
        </p:nvSpPr>
        <p:spPr>
          <a:xfrm>
            <a:off x="1261872" y="1713655"/>
            <a:ext cx="4480560" cy="731520"/>
          </a:xfrm>
          <a:prstGeom prst="rect">
            <a:avLst/>
          </a:prstGeom>
          <a:noFill/>
          <a:ln>
            <a:noFill/>
          </a:ln>
        </p:spPr>
        <p:txBody>
          <a:bodyPr anchorCtr="0" anchor="b" bIns="45700" lIns="91425" spcFirstLastPara="1" rIns="91425" wrap="square" tIns="45700"/>
          <a:lstStyle>
            <a:lvl1pPr indent="-228600" lvl="0" marL="457200" algn="l">
              <a:lnSpc>
                <a:spcPct val="95000"/>
              </a:lnSpc>
              <a:spcBef>
                <a:spcPts val="0"/>
              </a:spcBef>
              <a:spcAft>
                <a:spcPts val="0"/>
              </a:spcAft>
              <a:buSzPts val="1600"/>
              <a:buNone/>
              <a:defRPr b="0" sz="2000">
                <a:solidFill>
                  <a:schemeClr val="dk2"/>
                </a:solidFill>
              </a:defRPr>
            </a:lvl1pPr>
            <a:lvl2pPr indent="-228600" lvl="1" marL="914400" algn="l">
              <a:lnSpc>
                <a:spcPct val="90000"/>
              </a:lnSpc>
              <a:spcBef>
                <a:spcPts val="300"/>
              </a:spcBef>
              <a:spcAft>
                <a:spcPts val="0"/>
              </a:spcAft>
              <a:buSzPts val="2000"/>
              <a:buNone/>
              <a:defRPr b="1" sz="20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60" name="Google Shape;60;p8"/>
          <p:cNvSpPr txBox="1"/>
          <p:nvPr>
            <p:ph idx="2" type="body"/>
          </p:nvPr>
        </p:nvSpPr>
        <p:spPr>
          <a:xfrm>
            <a:off x="1261872" y="2507550"/>
            <a:ext cx="4480560" cy="3664650"/>
          </a:xfrm>
          <a:prstGeom prst="rect">
            <a:avLst/>
          </a:prstGeom>
          <a:noFill/>
          <a:ln>
            <a:noFill/>
          </a:ln>
        </p:spPr>
        <p:txBody>
          <a:bodyPr anchorCtr="0" anchor="t" bIns="45700" lIns="91425" spcFirstLastPara="1" rIns="91425" wrap="square" tIns="45700"/>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1" name="Google Shape;61;p8"/>
          <p:cNvSpPr txBox="1"/>
          <p:nvPr>
            <p:ph idx="3" type="body"/>
          </p:nvPr>
        </p:nvSpPr>
        <p:spPr>
          <a:xfrm>
            <a:off x="6126480" y="1713655"/>
            <a:ext cx="4480560" cy="731520"/>
          </a:xfrm>
          <a:prstGeom prst="rect">
            <a:avLst/>
          </a:prstGeom>
          <a:noFill/>
          <a:ln>
            <a:noFill/>
          </a:ln>
        </p:spPr>
        <p:txBody>
          <a:bodyPr anchorCtr="0" anchor="b" bIns="45700" lIns="91425" spcFirstLastPara="1" rIns="91425" wrap="square" tIns="45700"/>
          <a:lstStyle>
            <a:lvl1pPr indent="-228600" lvl="0" marL="457200" algn="l">
              <a:lnSpc>
                <a:spcPct val="95000"/>
              </a:lnSpc>
              <a:spcBef>
                <a:spcPts val="0"/>
              </a:spcBef>
              <a:spcAft>
                <a:spcPts val="0"/>
              </a:spcAft>
              <a:buSzPts val="1600"/>
              <a:buNone/>
              <a:defRPr b="0" sz="2000">
                <a:solidFill>
                  <a:schemeClr val="dk2"/>
                </a:solidFill>
                <a:latin typeface="Century Schoolbook"/>
                <a:ea typeface="Century Schoolbook"/>
                <a:cs typeface="Century Schoolbook"/>
                <a:sym typeface="Century Schoolbook"/>
              </a:defRPr>
            </a:lvl1pPr>
            <a:lvl2pPr indent="-228600" lvl="1" marL="914400" algn="l">
              <a:lnSpc>
                <a:spcPct val="90000"/>
              </a:lnSpc>
              <a:spcBef>
                <a:spcPts val="300"/>
              </a:spcBef>
              <a:spcAft>
                <a:spcPts val="0"/>
              </a:spcAft>
              <a:buSzPts val="2000"/>
              <a:buNone/>
              <a:defRPr b="1" sz="20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62" name="Google Shape;62;p8"/>
          <p:cNvSpPr txBox="1"/>
          <p:nvPr>
            <p:ph idx="4" type="body"/>
          </p:nvPr>
        </p:nvSpPr>
        <p:spPr>
          <a:xfrm>
            <a:off x="6126480" y="2507550"/>
            <a:ext cx="4480560" cy="3664650"/>
          </a:xfrm>
          <a:prstGeom prst="rect">
            <a:avLst/>
          </a:prstGeom>
          <a:noFill/>
          <a:ln>
            <a:noFill/>
          </a:ln>
        </p:spPr>
        <p:txBody>
          <a:bodyPr anchorCtr="0" anchor="t" bIns="45700" lIns="91425" spcFirstLastPara="1" rIns="91425" wrap="square" tIns="45700"/>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3" name="Google Shape;63;p8"/>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9"/>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Google Shape;72;p10"/>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5" name="Shape 75"/>
        <p:cNvGrpSpPr/>
        <p:nvPr/>
      </p:nvGrpSpPr>
      <p:grpSpPr>
        <a:xfrm>
          <a:off x="0" y="0"/>
          <a:ext cx="0" cy="0"/>
          <a:chOff x="0" y="0"/>
          <a:chExt cx="0" cy="0"/>
        </a:xfrm>
      </p:grpSpPr>
      <p:sp>
        <p:nvSpPr>
          <p:cNvPr id="76" name="Google Shape;76;p11"/>
          <p:cNvSpPr txBox="1"/>
          <p:nvPr>
            <p:ph type="title"/>
          </p:nvPr>
        </p:nvSpPr>
        <p:spPr>
          <a:xfrm>
            <a:off x="841248" y="457200"/>
            <a:ext cx="3200400" cy="160019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entury Schoolboo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a:off x="4504267" y="685800"/>
            <a:ext cx="6079066" cy="5486400"/>
          </a:xfrm>
          <a:prstGeom prst="rect">
            <a:avLst/>
          </a:prstGeom>
          <a:noFill/>
          <a:ln>
            <a:noFill/>
          </a:ln>
        </p:spPr>
        <p:txBody>
          <a:bodyPr anchorCtr="0" anchor="t" bIns="45700" lIns="91425" spcFirstLastPara="1" rIns="91425" wrap="square" tIns="45700"/>
          <a:lstStyle>
            <a:lvl1pPr indent="-330200" lvl="0" marL="457200" algn="l">
              <a:lnSpc>
                <a:spcPct val="95000"/>
              </a:lnSpc>
              <a:spcBef>
                <a:spcPts val="1400"/>
              </a:spcBef>
              <a:spcAft>
                <a:spcPts val="0"/>
              </a:spcAft>
              <a:buSzPts val="1600"/>
              <a:buChar char="•"/>
              <a:defRPr sz="2000"/>
            </a:lvl1pPr>
            <a:lvl2pPr indent="-342900" lvl="1" marL="914400" algn="l">
              <a:lnSpc>
                <a:spcPct val="90000"/>
              </a:lnSpc>
              <a:spcBef>
                <a:spcPts val="300"/>
              </a:spcBef>
              <a:spcAft>
                <a:spcPts val="0"/>
              </a:spcAft>
              <a:buSzPts val="1800"/>
              <a:buChar char="⚫"/>
              <a:defRPr sz="1800"/>
            </a:lvl2pPr>
            <a:lvl3pPr indent="-330200" lvl="2" marL="1371600" algn="l">
              <a:lnSpc>
                <a:spcPct val="90000"/>
              </a:lnSpc>
              <a:spcBef>
                <a:spcPts val="300"/>
              </a:spcBef>
              <a:spcAft>
                <a:spcPts val="0"/>
              </a:spcAft>
              <a:buSzPts val="1600"/>
              <a:buChar char="⚫"/>
              <a:defRPr sz="16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78" name="Google Shape;78;p11"/>
          <p:cNvSpPr txBox="1"/>
          <p:nvPr>
            <p:ph idx="2" type="body"/>
          </p:nvPr>
        </p:nvSpPr>
        <p:spPr>
          <a:xfrm>
            <a:off x="841248" y="2099734"/>
            <a:ext cx="3200400" cy="3810001"/>
          </a:xfrm>
          <a:prstGeom prst="rect">
            <a:avLst/>
          </a:prstGeom>
          <a:noFill/>
          <a:ln>
            <a:noFill/>
          </a:ln>
        </p:spPr>
        <p:txBody>
          <a:bodyPr anchorCtr="0" anchor="t" bIns="45700" lIns="91425" spcFirstLastPara="1" rIns="91425" wrap="square" tIns="45700"/>
          <a:lstStyle>
            <a:lvl1pPr indent="-228600" lvl="0" marL="457200" algn="l">
              <a:lnSpc>
                <a:spcPct val="114000"/>
              </a:lnSpc>
              <a:spcBef>
                <a:spcPts val="800"/>
              </a:spcBef>
              <a:spcAft>
                <a:spcPts val="0"/>
              </a:spcAft>
              <a:buSzPts val="1040"/>
              <a:buNone/>
              <a:defRPr sz="1300"/>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79" name="Google Shape;79;p1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p:nvPr/>
        </p:nvSpPr>
        <p:spPr>
          <a:xfrm>
            <a:off x="11292840" y="0"/>
            <a:ext cx="914400" cy="6858000"/>
          </a:xfrm>
          <a:prstGeom prst="rect">
            <a:avLst/>
          </a:prstGeom>
          <a:solidFill>
            <a:srgbClr val="A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4400"/>
              <a:buFont typeface="Century Schoolbook"/>
              <a:buNone/>
              <a:defRPr b="0" i="0" sz="4400" u="none" cap="none" strike="noStrik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lt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FEFEFE"/>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4" name="Google Shape;14;p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5" name="Google Shape;15;p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Google Shape;24;p3"/>
          <p:cNvSpPr/>
          <p:nvPr/>
        </p:nvSpPr>
        <p:spPr>
          <a:xfrm>
            <a:off x="11292840" y="0"/>
            <a:ext cx="914400" cy="6858000"/>
          </a:xfrm>
          <a:prstGeom prst="rect">
            <a:avLst/>
          </a:prstGeom>
          <a:solidFill>
            <a:srgbClr val="34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27" name="Google Shape;27;p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8" name="Google Shape;28;p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9" name="Google Shape;29;p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jp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type="ctrTitle"/>
          </p:nvPr>
        </p:nvSpPr>
        <p:spPr>
          <a:xfrm>
            <a:off x="1261872" y="961695"/>
            <a:ext cx="4681728" cy="210469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chemeClr val="lt1"/>
              </a:buClr>
              <a:buSzPts val="7200"/>
              <a:buFont typeface="Century Schoolbook"/>
              <a:buNone/>
            </a:pPr>
            <a:r>
              <a:rPr lang="en-US"/>
              <a:t>OneTech</a:t>
            </a:r>
            <a:endParaRPr/>
          </a:p>
        </p:txBody>
      </p:sp>
      <p:sp>
        <p:nvSpPr>
          <p:cNvPr id="107" name="Google Shape;107;p15"/>
          <p:cNvSpPr txBox="1"/>
          <p:nvPr>
            <p:ph idx="1" type="subTitle"/>
          </p:nvPr>
        </p:nvSpPr>
        <p:spPr>
          <a:xfrm>
            <a:off x="1261872" y="3878317"/>
            <a:ext cx="9418320" cy="2613923"/>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SzPts val="1760"/>
              <a:buNone/>
            </a:pPr>
            <a:r>
              <a:rPr lang="en-US"/>
              <a:t>Team members:</a:t>
            </a:r>
            <a:endParaRPr/>
          </a:p>
          <a:p>
            <a:pPr indent="-342900" lvl="0" marL="342900" rtl="0" algn="l">
              <a:lnSpc>
                <a:spcPct val="95000"/>
              </a:lnSpc>
              <a:spcBef>
                <a:spcPts val="1600"/>
              </a:spcBef>
              <a:spcAft>
                <a:spcPts val="0"/>
              </a:spcAft>
              <a:buSzPts val="1760"/>
              <a:buFont typeface="Arial"/>
              <a:buChar char="•"/>
            </a:pPr>
            <a:r>
              <a:rPr lang="en-US"/>
              <a:t>Aziz                            	       20152772</a:t>
            </a:r>
            <a:endParaRPr/>
          </a:p>
          <a:p>
            <a:pPr indent="-342900" lvl="0" marL="342900" rtl="0" algn="l">
              <a:lnSpc>
                <a:spcPct val="95000"/>
              </a:lnSpc>
              <a:spcBef>
                <a:spcPts val="1600"/>
              </a:spcBef>
              <a:spcAft>
                <a:spcPts val="0"/>
              </a:spcAft>
              <a:buSzPts val="1760"/>
              <a:buFont typeface="Arial"/>
              <a:buChar char="•"/>
            </a:pPr>
            <a:r>
              <a:rPr lang="en-US"/>
              <a:t>Jakhongirmirzo                 20152781</a:t>
            </a:r>
            <a:endParaRPr/>
          </a:p>
          <a:p>
            <a:pPr indent="-342900" lvl="0" marL="342900" rtl="0" algn="l">
              <a:lnSpc>
                <a:spcPct val="95000"/>
              </a:lnSpc>
              <a:spcBef>
                <a:spcPts val="1600"/>
              </a:spcBef>
              <a:spcAft>
                <a:spcPts val="0"/>
              </a:spcAft>
              <a:buSzPts val="1760"/>
              <a:buFont typeface="Arial"/>
              <a:buChar char="•"/>
            </a:pPr>
            <a:r>
              <a:rPr lang="en-US"/>
              <a:t>Timur  (team leader)         20152783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75181" y="-39624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Mockup and Use Case Diagram</a:t>
            </a:r>
            <a:endParaRPr/>
          </a:p>
        </p:txBody>
      </p:sp>
      <p:pic>
        <p:nvPicPr>
          <p:cNvPr id="167" name="Google Shape;167;p24"/>
          <p:cNvPicPr preferRelativeResize="0"/>
          <p:nvPr/>
        </p:nvPicPr>
        <p:blipFill rotWithShape="1">
          <a:blip r:embed="rId3">
            <a:alphaModFix/>
          </a:blip>
          <a:srcRect b="0" l="0" r="0" t="0"/>
          <a:stretch/>
        </p:blipFill>
        <p:spPr>
          <a:xfrm>
            <a:off x="375181" y="1446956"/>
            <a:ext cx="4722228" cy="4094863"/>
          </a:xfrm>
          <a:prstGeom prst="rect">
            <a:avLst/>
          </a:prstGeom>
          <a:noFill/>
          <a:ln>
            <a:noFill/>
          </a:ln>
        </p:spPr>
      </p:pic>
      <p:pic>
        <p:nvPicPr>
          <p:cNvPr id="168" name="Google Shape;168;p24"/>
          <p:cNvPicPr preferRelativeResize="0"/>
          <p:nvPr/>
        </p:nvPicPr>
        <p:blipFill rotWithShape="1">
          <a:blip r:embed="rId4">
            <a:alphaModFix/>
          </a:blip>
          <a:srcRect b="6769" l="3175" r="10077" t="0"/>
          <a:stretch/>
        </p:blipFill>
        <p:spPr>
          <a:xfrm>
            <a:off x="5334000" y="1446956"/>
            <a:ext cx="5846618" cy="40948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624563" y="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Mockup and Use Case Diagram</a:t>
            </a:r>
            <a:endParaRPr/>
          </a:p>
        </p:txBody>
      </p:sp>
      <p:pic>
        <p:nvPicPr>
          <p:cNvPr id="174" name="Google Shape;174;p25"/>
          <p:cNvPicPr preferRelativeResize="0"/>
          <p:nvPr/>
        </p:nvPicPr>
        <p:blipFill rotWithShape="1">
          <a:blip r:embed="rId3">
            <a:alphaModFix/>
          </a:blip>
          <a:srcRect b="0" l="0" r="0" t="0"/>
          <a:stretch/>
        </p:blipFill>
        <p:spPr>
          <a:xfrm>
            <a:off x="263611" y="1710192"/>
            <a:ext cx="4613189" cy="3813887"/>
          </a:xfrm>
          <a:prstGeom prst="rect">
            <a:avLst/>
          </a:prstGeom>
          <a:noFill/>
          <a:ln>
            <a:noFill/>
          </a:ln>
        </p:spPr>
      </p:pic>
      <p:pic>
        <p:nvPicPr>
          <p:cNvPr id="175" name="Google Shape;175;p25"/>
          <p:cNvPicPr preferRelativeResize="0"/>
          <p:nvPr/>
        </p:nvPicPr>
        <p:blipFill rotWithShape="1">
          <a:blip r:embed="rId4">
            <a:alphaModFix/>
          </a:blip>
          <a:srcRect b="5088" l="11357" r="15328" t="5727"/>
          <a:stretch/>
        </p:blipFill>
        <p:spPr>
          <a:xfrm>
            <a:off x="5110665" y="1710191"/>
            <a:ext cx="6179128" cy="38138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Program languages</a:t>
            </a:r>
            <a:endParaRPr/>
          </a:p>
        </p:txBody>
      </p:sp>
      <p:sp>
        <p:nvSpPr>
          <p:cNvPr id="181" name="Google Shape;181;p26"/>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Autofit/>
          </a:bodyPr>
          <a:lstStyle/>
          <a:p>
            <a:pPr indent="-182880" lvl="0" marL="182880" rtl="0" algn="l">
              <a:lnSpc>
                <a:spcPct val="95000"/>
              </a:lnSpc>
              <a:spcBef>
                <a:spcPts val="0"/>
              </a:spcBef>
              <a:spcAft>
                <a:spcPts val="0"/>
              </a:spcAft>
              <a:buSzPts val="1440"/>
              <a:buChar char="•"/>
            </a:pPr>
            <a:r>
              <a:rPr lang="en-US"/>
              <a:t>Database: MongoDB (NoSQL)</a:t>
            </a:r>
            <a:endParaRPr/>
          </a:p>
          <a:p>
            <a:pPr indent="-182880" lvl="0" marL="182880" rtl="0" algn="l">
              <a:lnSpc>
                <a:spcPct val="95000"/>
              </a:lnSpc>
              <a:spcBef>
                <a:spcPts val="1600"/>
              </a:spcBef>
              <a:spcAft>
                <a:spcPts val="0"/>
              </a:spcAft>
              <a:buSzPts val="1440"/>
              <a:buChar char="•"/>
            </a:pPr>
            <a:r>
              <a:rPr lang="en-US"/>
              <a:t>Front-End</a:t>
            </a:r>
            <a:endParaRPr/>
          </a:p>
          <a:p>
            <a:pPr indent="-182880" lvl="0" marL="182880" rtl="0" algn="l">
              <a:lnSpc>
                <a:spcPct val="95000"/>
              </a:lnSpc>
              <a:spcBef>
                <a:spcPts val="1600"/>
              </a:spcBef>
              <a:spcAft>
                <a:spcPts val="0"/>
              </a:spcAft>
              <a:buSzPts val="1440"/>
              <a:buChar char="•"/>
            </a:pPr>
            <a:r>
              <a:rPr lang="en-US"/>
              <a:t>HTML, CSS, JS (jQuery), Bootstrap,</a:t>
            </a:r>
            <a:endParaRPr/>
          </a:p>
          <a:p>
            <a:pPr indent="-182880" lvl="0" marL="182880" rtl="0" algn="l">
              <a:lnSpc>
                <a:spcPct val="95000"/>
              </a:lnSpc>
              <a:spcBef>
                <a:spcPts val="1600"/>
              </a:spcBef>
              <a:spcAft>
                <a:spcPts val="0"/>
              </a:spcAft>
              <a:buSzPts val="1440"/>
              <a:buChar char="•"/>
            </a:pPr>
            <a:r>
              <a:rPr lang="en-US"/>
              <a:t>Back-end</a:t>
            </a:r>
            <a:endParaRPr/>
          </a:p>
          <a:p>
            <a:pPr indent="-182880" lvl="0" marL="182880" rtl="0" algn="l">
              <a:lnSpc>
                <a:spcPct val="95000"/>
              </a:lnSpc>
              <a:spcBef>
                <a:spcPts val="1600"/>
              </a:spcBef>
              <a:spcAft>
                <a:spcPts val="0"/>
              </a:spcAft>
              <a:buSzPts val="1440"/>
              <a:buChar char="•"/>
            </a:pPr>
            <a:r>
              <a:rPr lang="en-US"/>
              <a:t>Node.js, Express framework </a:t>
            </a:r>
            <a:endParaRPr/>
          </a:p>
          <a:p>
            <a:pPr indent="-182880" lvl="0" marL="182880" rtl="0" algn="l">
              <a:lnSpc>
                <a:spcPct val="95000"/>
              </a:lnSpc>
              <a:spcBef>
                <a:spcPts val="1600"/>
              </a:spcBef>
              <a:spcAft>
                <a:spcPts val="0"/>
              </a:spcAft>
              <a:buSzPts val="1440"/>
              <a:buChar char="•"/>
            </a:pPr>
            <a:r>
              <a:rPr lang="en-US"/>
              <a:t>stripe framework(for payments) </a:t>
            </a:r>
            <a:endParaRPr/>
          </a:p>
        </p:txBody>
      </p:sp>
      <p:pic>
        <p:nvPicPr>
          <p:cNvPr id="182" name="Google Shape;182;p26"/>
          <p:cNvPicPr preferRelativeResize="0"/>
          <p:nvPr/>
        </p:nvPicPr>
        <p:blipFill rotWithShape="1">
          <a:blip r:embed="rId3">
            <a:alphaModFix/>
          </a:blip>
          <a:srcRect b="0" l="0" r="0" t="0"/>
          <a:stretch/>
        </p:blipFill>
        <p:spPr>
          <a:xfrm>
            <a:off x="5995623" y="1555505"/>
            <a:ext cx="4819650" cy="2943225"/>
          </a:xfrm>
          <a:prstGeom prst="rect">
            <a:avLst/>
          </a:prstGeom>
          <a:noFill/>
          <a:ln>
            <a:noFill/>
          </a:ln>
        </p:spPr>
      </p:pic>
      <p:pic>
        <p:nvPicPr>
          <p:cNvPr id="183" name="Google Shape;183;p26"/>
          <p:cNvPicPr preferRelativeResize="0"/>
          <p:nvPr/>
        </p:nvPicPr>
        <p:blipFill rotWithShape="1">
          <a:blip r:embed="rId4">
            <a:alphaModFix/>
          </a:blip>
          <a:srcRect b="0" l="0" r="0" t="0"/>
          <a:stretch/>
        </p:blipFill>
        <p:spPr>
          <a:xfrm>
            <a:off x="6678247" y="4498119"/>
            <a:ext cx="4021582" cy="2262140"/>
          </a:xfrm>
          <a:prstGeom prst="rect">
            <a:avLst/>
          </a:prstGeom>
          <a:noFill/>
          <a:ln>
            <a:noFill/>
          </a:ln>
        </p:spPr>
      </p:pic>
      <p:pic>
        <p:nvPicPr>
          <p:cNvPr id="184" name="Google Shape;184;p26"/>
          <p:cNvPicPr preferRelativeResize="0"/>
          <p:nvPr/>
        </p:nvPicPr>
        <p:blipFill rotWithShape="1">
          <a:blip r:embed="rId5">
            <a:alphaModFix/>
          </a:blip>
          <a:srcRect b="0" l="0" r="0" t="0"/>
          <a:stretch/>
        </p:blipFill>
        <p:spPr>
          <a:xfrm>
            <a:off x="1337539" y="4875310"/>
            <a:ext cx="5313106" cy="14423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1261872" y="365760"/>
            <a:ext cx="96927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NPM packages</a:t>
            </a:r>
            <a:endParaRPr/>
          </a:p>
        </p:txBody>
      </p:sp>
      <p:sp>
        <p:nvSpPr>
          <p:cNvPr id="191" name="Google Shape;191;p27"/>
          <p:cNvSpPr txBox="1"/>
          <p:nvPr>
            <p:ph idx="1" type="body"/>
          </p:nvPr>
        </p:nvSpPr>
        <p:spPr>
          <a:xfrm>
            <a:off x="1261872" y="1828800"/>
            <a:ext cx="8595300" cy="4351200"/>
          </a:xfrm>
          <a:prstGeom prst="rect">
            <a:avLst/>
          </a:prstGeom>
        </p:spPr>
        <p:txBody>
          <a:bodyPr anchorCtr="0" anchor="t" bIns="45700" lIns="91425" spcFirstLastPara="1" rIns="91425" wrap="square" tIns="45700">
            <a:noAutofit/>
          </a:bodyPr>
          <a:lstStyle/>
          <a:p>
            <a:pPr indent="-381000" lvl="0" marL="457200" rtl="0" algn="l">
              <a:spcBef>
                <a:spcPts val="1400"/>
              </a:spcBef>
              <a:spcAft>
                <a:spcPts val="0"/>
              </a:spcAft>
              <a:buSzPts val="2400"/>
              <a:buChar char="-"/>
            </a:pPr>
            <a:r>
              <a:rPr lang="en-US" sz="2400"/>
              <a:t>Express - generator</a:t>
            </a:r>
            <a:endParaRPr sz="2400"/>
          </a:p>
          <a:p>
            <a:pPr indent="-381000" lvl="0" marL="457200" rtl="0" algn="l">
              <a:spcBef>
                <a:spcPts val="0"/>
              </a:spcBef>
              <a:spcAft>
                <a:spcPts val="0"/>
              </a:spcAft>
              <a:buSzPts val="2400"/>
              <a:buChar char="-"/>
            </a:pPr>
            <a:r>
              <a:rPr lang="en-US" sz="2400"/>
              <a:t>Passport </a:t>
            </a:r>
            <a:endParaRPr sz="2400"/>
          </a:p>
          <a:p>
            <a:pPr indent="-381000" lvl="0" marL="457200" rtl="0" algn="l">
              <a:spcBef>
                <a:spcPts val="0"/>
              </a:spcBef>
              <a:spcAft>
                <a:spcPts val="0"/>
              </a:spcAft>
              <a:buSzPts val="2400"/>
              <a:buChar char="-"/>
            </a:pPr>
            <a:r>
              <a:rPr lang="en-US" sz="2400"/>
              <a:t>Bcrypt </a:t>
            </a:r>
            <a:endParaRPr sz="2400"/>
          </a:p>
          <a:p>
            <a:pPr indent="-381000" lvl="0" marL="457200" rtl="0" algn="l">
              <a:spcBef>
                <a:spcPts val="0"/>
              </a:spcBef>
              <a:spcAft>
                <a:spcPts val="0"/>
              </a:spcAft>
              <a:buSzPts val="2400"/>
              <a:buChar char="-"/>
            </a:pPr>
            <a:r>
              <a:rPr lang="en-US" sz="2400"/>
              <a:t>handlebars</a:t>
            </a:r>
            <a:endParaRPr sz="2400"/>
          </a:p>
          <a:p>
            <a:pPr indent="-381000" lvl="0" marL="457200" rtl="0" algn="l">
              <a:spcBef>
                <a:spcPts val="0"/>
              </a:spcBef>
              <a:spcAft>
                <a:spcPts val="0"/>
              </a:spcAft>
              <a:buSzPts val="2400"/>
              <a:buChar char="-"/>
            </a:pPr>
            <a:r>
              <a:rPr lang="en-US" sz="2400"/>
              <a:t>mongoose</a:t>
            </a:r>
            <a:endParaRPr sz="2400"/>
          </a:p>
          <a:p>
            <a:pPr indent="-381000" lvl="0" marL="457200" rtl="0" algn="l">
              <a:spcBef>
                <a:spcPts val="0"/>
              </a:spcBef>
              <a:spcAft>
                <a:spcPts val="0"/>
              </a:spcAft>
              <a:buSzPts val="2400"/>
              <a:buChar char="-"/>
            </a:pPr>
            <a:r>
              <a:rPr lang="en-US" sz="2400"/>
              <a:t>stripe</a:t>
            </a:r>
            <a:endParaRPr sz="2400"/>
          </a:p>
          <a:p>
            <a:pPr indent="0" lvl="0" marL="457200" rtl="0" algn="l">
              <a:spcBef>
                <a:spcPts val="1400"/>
              </a:spcBef>
              <a:spcAft>
                <a:spcPts val="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535429" y="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Result</a:t>
            </a:r>
            <a:endParaRPr/>
          </a:p>
        </p:txBody>
      </p:sp>
      <p:pic>
        <p:nvPicPr>
          <p:cNvPr id="197" name="Google Shape;197;p28"/>
          <p:cNvPicPr preferRelativeResize="0"/>
          <p:nvPr>
            <p:ph idx="1" type="body"/>
          </p:nvPr>
        </p:nvPicPr>
        <p:blipFill rotWithShape="1">
          <a:blip r:embed="rId3">
            <a:alphaModFix/>
          </a:blip>
          <a:srcRect b="0" l="0" r="0" t="0"/>
          <a:stretch/>
        </p:blipFill>
        <p:spPr>
          <a:xfrm>
            <a:off x="5381749" y="1452103"/>
            <a:ext cx="5908659" cy="4351338"/>
          </a:xfrm>
          <a:prstGeom prst="rect">
            <a:avLst/>
          </a:prstGeom>
          <a:noFill/>
          <a:ln>
            <a:noFill/>
          </a:ln>
        </p:spPr>
      </p:pic>
      <p:pic>
        <p:nvPicPr>
          <p:cNvPr id="198" name="Google Shape;198;p28"/>
          <p:cNvPicPr preferRelativeResize="0"/>
          <p:nvPr/>
        </p:nvPicPr>
        <p:blipFill rotWithShape="1">
          <a:blip r:embed="rId4">
            <a:alphaModFix/>
          </a:blip>
          <a:srcRect b="0" l="0" r="0" t="0"/>
          <a:stretch/>
        </p:blipFill>
        <p:spPr>
          <a:xfrm>
            <a:off x="86100" y="1427356"/>
            <a:ext cx="5214085" cy="44008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808022" y="164060"/>
            <a:ext cx="96927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Stripe </a:t>
            </a:r>
            <a:endParaRPr/>
          </a:p>
        </p:txBody>
      </p:sp>
      <p:pic>
        <p:nvPicPr>
          <p:cNvPr id="205" name="Google Shape;205;p29"/>
          <p:cNvPicPr preferRelativeResize="0"/>
          <p:nvPr/>
        </p:nvPicPr>
        <p:blipFill rotWithShape="1">
          <a:blip r:embed="rId3">
            <a:alphaModFix/>
          </a:blip>
          <a:srcRect b="-6730" l="-3260" r="3260" t="6730"/>
          <a:stretch/>
        </p:blipFill>
        <p:spPr>
          <a:xfrm>
            <a:off x="558625" y="1489750"/>
            <a:ext cx="8757951" cy="479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30"/>
          <p:cNvPicPr preferRelativeResize="0"/>
          <p:nvPr/>
        </p:nvPicPr>
        <p:blipFill>
          <a:blip r:embed="rId3">
            <a:alphaModFix/>
          </a:blip>
          <a:stretch>
            <a:fillRect/>
          </a:stretch>
        </p:blipFill>
        <p:spPr>
          <a:xfrm>
            <a:off x="662675" y="576475"/>
            <a:ext cx="10198950" cy="570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31"/>
          <p:cNvPicPr preferRelativeResize="0"/>
          <p:nvPr/>
        </p:nvPicPr>
        <p:blipFill>
          <a:blip r:embed="rId3">
            <a:alphaModFix/>
          </a:blip>
          <a:stretch>
            <a:fillRect/>
          </a:stretch>
        </p:blipFill>
        <p:spPr>
          <a:xfrm>
            <a:off x="152400" y="152400"/>
            <a:ext cx="10485120" cy="655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32"/>
          <p:cNvPicPr preferRelativeResize="0"/>
          <p:nvPr/>
        </p:nvPicPr>
        <p:blipFill>
          <a:blip r:embed="rId3">
            <a:alphaModFix/>
          </a:blip>
          <a:stretch>
            <a:fillRect/>
          </a:stretch>
        </p:blipFill>
        <p:spPr>
          <a:xfrm>
            <a:off x="253250" y="1446650"/>
            <a:ext cx="10941425" cy="357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3"/>
          <p:cNvPicPr preferRelativeResize="0"/>
          <p:nvPr/>
        </p:nvPicPr>
        <p:blipFill>
          <a:blip r:embed="rId3">
            <a:alphaModFix/>
          </a:blip>
          <a:stretch>
            <a:fillRect/>
          </a:stretch>
        </p:blipFill>
        <p:spPr>
          <a:xfrm>
            <a:off x="319375" y="1127300"/>
            <a:ext cx="9900399" cy="428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1375759" y="-151290"/>
            <a:ext cx="96927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b="1" lang="en-US"/>
              <a:t>Content</a:t>
            </a:r>
            <a:endParaRPr b="1"/>
          </a:p>
        </p:txBody>
      </p:sp>
      <p:sp>
        <p:nvSpPr>
          <p:cNvPr id="113" name="Google Shape;113;p16"/>
          <p:cNvSpPr txBox="1"/>
          <p:nvPr>
            <p:ph idx="1" type="body"/>
          </p:nvPr>
        </p:nvSpPr>
        <p:spPr>
          <a:xfrm>
            <a:off x="1249675" y="1253324"/>
            <a:ext cx="8595300" cy="53154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776"/>
              <a:buFont typeface="Century Schoolbook"/>
              <a:buAutoNum type="arabicPeriod"/>
            </a:pPr>
            <a:r>
              <a:rPr lang="en-US" sz="2220"/>
              <a:t>Introduction</a:t>
            </a:r>
            <a:endParaRPr/>
          </a:p>
          <a:p>
            <a:pPr indent="-342900" lvl="0" marL="342900" rtl="0" algn="l">
              <a:lnSpc>
                <a:spcPct val="85000"/>
              </a:lnSpc>
              <a:spcBef>
                <a:spcPts val="1600"/>
              </a:spcBef>
              <a:spcAft>
                <a:spcPts val="0"/>
              </a:spcAft>
              <a:buSzPts val="1776"/>
              <a:buFont typeface="Century Schoolbook"/>
              <a:buAutoNum type="arabicPeriod"/>
            </a:pPr>
            <a:r>
              <a:rPr lang="en-US" sz="2220"/>
              <a:t>Outline </a:t>
            </a:r>
            <a:endParaRPr/>
          </a:p>
          <a:p>
            <a:pPr indent="-342900" lvl="0" marL="342900" rtl="0" algn="l">
              <a:lnSpc>
                <a:spcPct val="85000"/>
              </a:lnSpc>
              <a:spcBef>
                <a:spcPts val="1600"/>
              </a:spcBef>
              <a:spcAft>
                <a:spcPts val="0"/>
              </a:spcAft>
              <a:buSzPts val="1776"/>
              <a:buFont typeface="Century Schoolbook"/>
              <a:buAutoNum type="arabicPeriod"/>
            </a:pPr>
            <a:r>
              <a:rPr lang="en-US" sz="2220"/>
              <a:t>Academic Objectives</a:t>
            </a:r>
            <a:endParaRPr/>
          </a:p>
          <a:p>
            <a:pPr indent="-342900" lvl="0" marL="342900" rtl="0" algn="l">
              <a:lnSpc>
                <a:spcPct val="85000"/>
              </a:lnSpc>
              <a:spcBef>
                <a:spcPts val="1600"/>
              </a:spcBef>
              <a:spcAft>
                <a:spcPts val="0"/>
              </a:spcAft>
              <a:buSzPts val="1776"/>
              <a:buFont typeface="Century Schoolbook"/>
              <a:buAutoNum type="arabicPeriod"/>
            </a:pPr>
            <a:r>
              <a:rPr lang="en-US" sz="2220"/>
              <a:t>Motivation</a:t>
            </a:r>
            <a:r>
              <a:rPr lang="en-US" sz="2220"/>
              <a:t> </a:t>
            </a:r>
            <a:endParaRPr/>
          </a:p>
          <a:p>
            <a:pPr indent="-342900" lvl="0" marL="342900" rtl="0" algn="l">
              <a:lnSpc>
                <a:spcPct val="85000"/>
              </a:lnSpc>
              <a:spcBef>
                <a:spcPts val="1600"/>
              </a:spcBef>
              <a:spcAft>
                <a:spcPts val="0"/>
              </a:spcAft>
              <a:buSzPts val="1776"/>
              <a:buFont typeface="Century Schoolbook"/>
              <a:buAutoNum type="arabicPeriod"/>
            </a:pPr>
            <a:r>
              <a:rPr lang="en-US" sz="2220"/>
              <a:t>Plan vs. Progress</a:t>
            </a:r>
            <a:endParaRPr/>
          </a:p>
          <a:p>
            <a:pPr indent="-342900" lvl="0" marL="342900" rtl="0" algn="l">
              <a:lnSpc>
                <a:spcPct val="85000"/>
              </a:lnSpc>
              <a:spcBef>
                <a:spcPts val="1600"/>
              </a:spcBef>
              <a:spcAft>
                <a:spcPts val="0"/>
              </a:spcAft>
              <a:buSzPts val="1776"/>
              <a:buFont typeface="Century Schoolbook"/>
              <a:buAutoNum type="arabicPeriod"/>
            </a:pPr>
            <a:r>
              <a:rPr lang="en-US" sz="2220"/>
              <a:t>Program languages </a:t>
            </a:r>
            <a:endParaRPr/>
          </a:p>
          <a:p>
            <a:pPr indent="-342900" lvl="0" marL="342900" rtl="0" algn="l">
              <a:lnSpc>
                <a:spcPct val="85000"/>
              </a:lnSpc>
              <a:spcBef>
                <a:spcPts val="1600"/>
              </a:spcBef>
              <a:spcAft>
                <a:spcPts val="0"/>
              </a:spcAft>
              <a:buSzPts val="1776"/>
              <a:buFont typeface="Century Schoolbook"/>
              <a:buAutoNum type="arabicPeriod"/>
            </a:pPr>
            <a:r>
              <a:rPr lang="en-US" sz="2220"/>
              <a:t>Result</a:t>
            </a:r>
            <a:endParaRPr sz="2220"/>
          </a:p>
          <a:p>
            <a:pPr indent="-371094" lvl="0" marL="342900" rtl="0" algn="l">
              <a:lnSpc>
                <a:spcPct val="85000"/>
              </a:lnSpc>
              <a:spcBef>
                <a:spcPts val="1600"/>
              </a:spcBef>
              <a:spcAft>
                <a:spcPts val="0"/>
              </a:spcAft>
              <a:buSzPts val="2220"/>
              <a:buAutoNum type="arabicPeriod"/>
            </a:pPr>
            <a:r>
              <a:rPr lang="en-US" sz="2220"/>
              <a:t>Learning from the project</a:t>
            </a:r>
            <a:endParaRPr sz="2220"/>
          </a:p>
          <a:p>
            <a:pPr indent="-342900" lvl="0" marL="342900" rtl="0" algn="l">
              <a:lnSpc>
                <a:spcPct val="85000"/>
              </a:lnSpc>
              <a:spcBef>
                <a:spcPts val="1600"/>
              </a:spcBef>
              <a:spcAft>
                <a:spcPts val="0"/>
              </a:spcAft>
              <a:buSzPts val="1776"/>
              <a:buFont typeface="Century Schoolbook"/>
              <a:buAutoNum type="arabicPeriod"/>
            </a:pPr>
            <a:r>
              <a:rPr lang="en-US" sz="2220"/>
              <a:t>Future works</a:t>
            </a:r>
            <a:endParaRPr/>
          </a:p>
          <a:p>
            <a:pPr indent="-342900" lvl="0" marL="342900" rtl="0" algn="l">
              <a:lnSpc>
                <a:spcPct val="85000"/>
              </a:lnSpc>
              <a:spcBef>
                <a:spcPts val="1600"/>
              </a:spcBef>
              <a:spcAft>
                <a:spcPts val="0"/>
              </a:spcAft>
              <a:buSzPts val="1776"/>
              <a:buFont typeface="Century Schoolbook"/>
              <a:buAutoNum type="arabicPeriod"/>
            </a:pPr>
            <a:r>
              <a:rPr lang="en-US" sz="2220"/>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816471" y="336264"/>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Learning from the project</a:t>
            </a:r>
            <a:endParaRPr/>
          </a:p>
        </p:txBody>
      </p:sp>
      <p:sp>
        <p:nvSpPr>
          <p:cNvPr id="235" name="Google Shape;235;p34"/>
          <p:cNvSpPr txBox="1"/>
          <p:nvPr>
            <p:ph idx="1" type="body"/>
          </p:nvPr>
        </p:nvSpPr>
        <p:spPr>
          <a:xfrm>
            <a:off x="713232" y="2241754"/>
            <a:ext cx="8595360" cy="4351337"/>
          </a:xfrm>
          <a:prstGeom prst="rect">
            <a:avLst/>
          </a:prstGeom>
          <a:noFill/>
          <a:ln>
            <a:noFill/>
          </a:ln>
        </p:spPr>
        <p:txBody>
          <a:bodyPr anchorCtr="0" anchor="t" bIns="45700" lIns="91425" spcFirstLastPara="1" rIns="91425" wrap="square" tIns="45700">
            <a:noAutofit/>
          </a:bodyPr>
          <a:lstStyle/>
          <a:p>
            <a:pPr indent="-182880" lvl="0" marL="182880" rtl="0" algn="l">
              <a:lnSpc>
                <a:spcPct val="95000"/>
              </a:lnSpc>
              <a:spcBef>
                <a:spcPts val="0"/>
              </a:spcBef>
              <a:spcAft>
                <a:spcPts val="0"/>
              </a:spcAft>
              <a:buSzPts val="1920"/>
              <a:buChar char="•"/>
            </a:pPr>
            <a:r>
              <a:rPr lang="en-US" sz="2400"/>
              <a:t>Using JS libraries, Bootstrap, Templating Engines </a:t>
            </a:r>
            <a:endParaRPr/>
          </a:p>
          <a:p>
            <a:pPr indent="-182880" lvl="0" marL="182880" rtl="0" algn="l">
              <a:lnSpc>
                <a:spcPct val="95000"/>
              </a:lnSpc>
              <a:spcBef>
                <a:spcPts val="1600"/>
              </a:spcBef>
              <a:spcAft>
                <a:spcPts val="0"/>
              </a:spcAft>
              <a:buSzPts val="1920"/>
              <a:buChar char="•"/>
            </a:pPr>
            <a:r>
              <a:rPr lang="en-US" sz="2400"/>
              <a:t>How to work with MongoDB, Node.js for backend</a:t>
            </a:r>
            <a:endParaRPr/>
          </a:p>
          <a:p>
            <a:pPr indent="-182880" lvl="0" marL="182880" rtl="0" algn="l">
              <a:lnSpc>
                <a:spcPct val="95000"/>
              </a:lnSpc>
              <a:spcBef>
                <a:spcPts val="1600"/>
              </a:spcBef>
              <a:spcAft>
                <a:spcPts val="0"/>
              </a:spcAft>
              <a:buSzPts val="1920"/>
              <a:buChar char="•"/>
            </a:pPr>
            <a:r>
              <a:rPr lang="en-US" sz="2400"/>
              <a:t>Learning Stripe for payment usage</a:t>
            </a:r>
            <a:endParaRPr/>
          </a:p>
          <a:p>
            <a:pPr indent="-182880" lvl="0" marL="182880" rtl="0" algn="l">
              <a:lnSpc>
                <a:spcPct val="95000"/>
              </a:lnSpc>
              <a:spcBef>
                <a:spcPts val="1600"/>
              </a:spcBef>
              <a:spcAft>
                <a:spcPts val="0"/>
              </a:spcAft>
              <a:buSzPts val="1920"/>
              <a:buChar char="•"/>
            </a:pPr>
            <a:r>
              <a:rPr lang="en-US" sz="2400"/>
              <a:t>How to write research paper</a:t>
            </a:r>
            <a:endParaRPr/>
          </a:p>
          <a:p>
            <a:pPr indent="-182880" lvl="0" marL="182880" rtl="0" algn="l">
              <a:lnSpc>
                <a:spcPct val="95000"/>
              </a:lnSpc>
              <a:spcBef>
                <a:spcPts val="1600"/>
              </a:spcBef>
              <a:spcAft>
                <a:spcPts val="0"/>
              </a:spcAft>
              <a:buSzPts val="1920"/>
              <a:buChar char="•"/>
            </a:pPr>
            <a:r>
              <a:rPr lang="en-US" sz="2400"/>
              <a:t>Knowledge about class, use case and sequential diagrams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Future Plans</a:t>
            </a:r>
            <a:endParaRPr/>
          </a:p>
        </p:txBody>
      </p:sp>
      <p:sp>
        <p:nvSpPr>
          <p:cNvPr id="241" name="Google Shape;241;p35"/>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SzPts val="1440"/>
              <a:buNone/>
            </a:pPr>
            <a:r>
              <a:rPr lang="en-US" sz="2400"/>
              <a:t>Make a single </a:t>
            </a:r>
            <a:r>
              <a:rPr lang="en-US" sz="2400"/>
              <a:t>page</a:t>
            </a:r>
            <a:r>
              <a:rPr lang="en-US" sz="2400"/>
              <a:t> website</a:t>
            </a:r>
            <a:endParaRPr sz="2400"/>
          </a:p>
          <a:p>
            <a:pPr indent="0" lvl="0" marL="0" rtl="0" algn="l">
              <a:lnSpc>
                <a:spcPct val="95000"/>
              </a:lnSpc>
              <a:spcBef>
                <a:spcPts val="0"/>
              </a:spcBef>
              <a:spcAft>
                <a:spcPts val="0"/>
              </a:spcAft>
              <a:buSzPts val="1440"/>
              <a:buNone/>
            </a:pPr>
            <a:r>
              <a:t/>
            </a:r>
            <a:endParaRPr sz="2400"/>
          </a:p>
          <a:p>
            <a:pPr indent="0" lvl="0" marL="0" rtl="0" algn="l">
              <a:lnSpc>
                <a:spcPct val="95000"/>
              </a:lnSpc>
              <a:spcBef>
                <a:spcPts val="0"/>
              </a:spcBef>
              <a:spcAft>
                <a:spcPts val="0"/>
              </a:spcAft>
              <a:buSzPts val="1440"/>
              <a:buNone/>
            </a:pPr>
            <a:r>
              <a:rPr lang="en-US" sz="2400"/>
              <a:t>Using Aws for hosting website</a:t>
            </a:r>
            <a:endParaRPr sz="2400"/>
          </a:p>
          <a:p>
            <a:pPr indent="0" lvl="0" marL="0" rtl="0" algn="l">
              <a:lnSpc>
                <a:spcPct val="95000"/>
              </a:lnSpc>
              <a:spcBef>
                <a:spcPts val="1600"/>
              </a:spcBef>
              <a:spcAft>
                <a:spcPts val="0"/>
              </a:spcAft>
              <a:buSzPts val="1440"/>
              <a:buNone/>
            </a:pPr>
            <a:r>
              <a:rPr lang="en-US" sz="2400"/>
              <a:t>Adding more payment options</a:t>
            </a:r>
            <a:endParaRPr sz="2400"/>
          </a:p>
          <a:p>
            <a:pPr indent="0" lvl="0" marL="0" rtl="0" algn="l">
              <a:lnSpc>
                <a:spcPct val="95000"/>
              </a:lnSpc>
              <a:spcBef>
                <a:spcPts val="1600"/>
              </a:spcBef>
              <a:spcAft>
                <a:spcPts val="0"/>
              </a:spcAft>
              <a:buSzPts val="1440"/>
              <a:buNone/>
            </a:pPr>
            <a:r>
              <a:t/>
            </a:r>
            <a:endParaRPr sz="2400"/>
          </a:p>
          <a:p>
            <a:pPr indent="-251459" lvl="0" marL="342900" rtl="0" algn="l">
              <a:lnSpc>
                <a:spcPct val="95000"/>
              </a:lnSpc>
              <a:spcBef>
                <a:spcPts val="1600"/>
              </a:spcBef>
              <a:spcAft>
                <a:spcPts val="0"/>
              </a:spcAft>
              <a:buSzPts val="1440"/>
              <a:buFont typeface="Century Schoolbook"/>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Conclusion</a:t>
            </a:r>
            <a:endParaRPr/>
          </a:p>
        </p:txBody>
      </p:sp>
      <p:sp>
        <p:nvSpPr>
          <p:cNvPr id="247" name="Google Shape;247;p36"/>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Autofit/>
          </a:bodyPr>
          <a:lstStyle/>
          <a:p>
            <a:pPr indent="-182880" lvl="0" marL="182880" rtl="0" algn="l">
              <a:lnSpc>
                <a:spcPct val="95000"/>
              </a:lnSpc>
              <a:spcBef>
                <a:spcPts val="0"/>
              </a:spcBef>
              <a:spcAft>
                <a:spcPts val="0"/>
              </a:spcAft>
              <a:buSzPts val="1440"/>
              <a:buChar char="•"/>
            </a:pPr>
            <a:r>
              <a:rPr lang="en-US"/>
              <a:t>Make many possibilities to see the distinguish of products with their price, company, country, and brief instruction. </a:t>
            </a:r>
            <a:endParaRPr/>
          </a:p>
          <a:p>
            <a:pPr indent="-182880" lvl="0" marL="182880" rtl="0" algn="l">
              <a:lnSpc>
                <a:spcPct val="95000"/>
              </a:lnSpc>
              <a:spcBef>
                <a:spcPts val="1600"/>
              </a:spcBef>
              <a:spcAft>
                <a:spcPts val="0"/>
              </a:spcAft>
              <a:buSzPts val="1440"/>
              <a:buChar char="•"/>
            </a:pPr>
            <a:r>
              <a:rPr lang="en-US"/>
              <a:t>We have learned some libraries, frameworks, and programming languages and made an ecommerce website for Pharmacy field. </a:t>
            </a:r>
            <a:endParaRPr/>
          </a:p>
          <a:p>
            <a:pPr indent="-182880" lvl="0" marL="182880" rtl="0" algn="l">
              <a:lnSpc>
                <a:spcPct val="95000"/>
              </a:lnSpc>
              <a:spcBef>
                <a:spcPts val="1600"/>
              </a:spcBef>
              <a:spcAft>
                <a:spcPts val="0"/>
              </a:spcAft>
              <a:buSzPts val="1440"/>
              <a:buChar char="•"/>
            </a:pPr>
            <a:r>
              <a:rPr lang="en-US"/>
              <a:t>We have achieved  how to differentiate remedy prices by one searching remedy 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13232" y="24942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Introduction</a:t>
            </a:r>
            <a:endParaRPr/>
          </a:p>
        </p:txBody>
      </p:sp>
      <p:sp>
        <p:nvSpPr>
          <p:cNvPr id="119" name="Google Shape;119;p17"/>
          <p:cNvSpPr txBox="1"/>
          <p:nvPr>
            <p:ph idx="1" type="body"/>
          </p:nvPr>
        </p:nvSpPr>
        <p:spPr>
          <a:xfrm>
            <a:off x="713225" y="1828800"/>
            <a:ext cx="8595300" cy="4721400"/>
          </a:xfrm>
          <a:prstGeom prst="rect">
            <a:avLst/>
          </a:prstGeom>
          <a:noFill/>
          <a:ln>
            <a:noFill/>
          </a:ln>
        </p:spPr>
        <p:txBody>
          <a:bodyPr anchorCtr="0" anchor="t" bIns="45700" lIns="91425" spcFirstLastPara="1" rIns="91425" wrap="square" tIns="45700">
            <a:noAutofit/>
          </a:bodyPr>
          <a:lstStyle/>
          <a:p>
            <a:pPr indent="-182880" lvl="0" marL="182880" rtl="0" algn="just">
              <a:lnSpc>
                <a:spcPct val="85000"/>
              </a:lnSpc>
              <a:spcBef>
                <a:spcPts val="0"/>
              </a:spcBef>
              <a:spcAft>
                <a:spcPts val="0"/>
              </a:spcAft>
              <a:buSzPts val="2240"/>
              <a:buChar char="•"/>
            </a:pPr>
            <a:r>
              <a:rPr lang="en-US" sz="2800"/>
              <a:t>E-Pharm </a:t>
            </a:r>
            <a:r>
              <a:rPr lang="en-US" sz="2400"/>
              <a:t>– </a:t>
            </a:r>
            <a:r>
              <a:rPr lang="en-US" sz="2100"/>
              <a:t>it is an e-commerce website mainly operates for selling, buying and browsing pharmacy items.</a:t>
            </a:r>
            <a:endParaRPr sz="2100"/>
          </a:p>
          <a:p>
            <a:pPr indent="-182880" lvl="0" marL="182880" rtl="0" algn="just">
              <a:lnSpc>
                <a:spcPct val="85000"/>
              </a:lnSpc>
              <a:spcBef>
                <a:spcPts val="1600"/>
              </a:spcBef>
              <a:spcAft>
                <a:spcPts val="0"/>
              </a:spcAft>
              <a:buSzPts val="2240"/>
              <a:buChar char="•"/>
            </a:pPr>
            <a:r>
              <a:rPr lang="en-US" sz="2800"/>
              <a:t>Goal :</a:t>
            </a:r>
            <a:endParaRPr/>
          </a:p>
          <a:p>
            <a:pPr indent="-266700" lvl="1" marL="560070" rtl="0" algn="l">
              <a:lnSpc>
                <a:spcPct val="80000"/>
              </a:lnSpc>
              <a:spcBef>
                <a:spcPts val="500"/>
              </a:spcBef>
              <a:spcAft>
                <a:spcPts val="0"/>
              </a:spcAft>
              <a:buSzPts val="2100"/>
              <a:buChar char="⚫"/>
            </a:pPr>
            <a:r>
              <a:rPr lang="en-US" sz="2100">
                <a:solidFill>
                  <a:schemeClr val="dk1"/>
                </a:solidFill>
              </a:rPr>
              <a:t>Compare remedy prices </a:t>
            </a:r>
            <a:endParaRPr sz="2100">
              <a:solidFill>
                <a:schemeClr val="dk1"/>
              </a:solidFill>
            </a:endParaRPr>
          </a:p>
          <a:p>
            <a:pPr indent="0" lvl="1" marL="274320" rtl="0" algn="l">
              <a:lnSpc>
                <a:spcPct val="80000"/>
              </a:lnSpc>
              <a:spcBef>
                <a:spcPts val="600"/>
              </a:spcBef>
              <a:spcAft>
                <a:spcPts val="0"/>
              </a:spcAft>
              <a:buSzPts val="2400"/>
              <a:buNone/>
            </a:pPr>
            <a:r>
              <a:rPr lang="en-US" sz="2100">
                <a:solidFill>
                  <a:schemeClr val="dk1"/>
                </a:solidFill>
              </a:rPr>
              <a:t>between pharmacy companies.</a:t>
            </a:r>
            <a:endParaRPr sz="2100"/>
          </a:p>
          <a:p>
            <a:pPr indent="-266700" lvl="1" marL="560070" rtl="0" algn="l">
              <a:lnSpc>
                <a:spcPct val="80000"/>
              </a:lnSpc>
              <a:spcBef>
                <a:spcPts val="600"/>
              </a:spcBef>
              <a:spcAft>
                <a:spcPts val="0"/>
              </a:spcAft>
              <a:buSzPts val="2100"/>
              <a:buChar char="⚫"/>
            </a:pPr>
            <a:r>
              <a:rPr lang="en-US" sz="2100">
                <a:solidFill>
                  <a:schemeClr val="dk1"/>
                </a:solidFill>
              </a:rPr>
              <a:t>Save time.</a:t>
            </a:r>
            <a:endParaRPr sz="2100">
              <a:solidFill>
                <a:schemeClr val="dk1"/>
              </a:solidFill>
            </a:endParaRPr>
          </a:p>
          <a:p>
            <a:pPr indent="-266700" lvl="1" marL="560070" rtl="0" algn="l">
              <a:lnSpc>
                <a:spcPct val="80000"/>
              </a:lnSpc>
              <a:spcBef>
                <a:spcPts val="600"/>
              </a:spcBef>
              <a:spcAft>
                <a:spcPts val="0"/>
              </a:spcAft>
              <a:buSzPts val="2100"/>
              <a:buChar char="⚫"/>
            </a:pPr>
            <a:r>
              <a:rPr lang="en-US" sz="2100">
                <a:solidFill>
                  <a:schemeClr val="dk1"/>
                </a:solidFill>
              </a:rPr>
              <a:t>Be aware of new remedies.</a:t>
            </a:r>
            <a:endParaRPr sz="2100">
              <a:solidFill>
                <a:schemeClr val="dk1"/>
              </a:solidFill>
            </a:endParaRPr>
          </a:p>
          <a:p>
            <a:pPr indent="-266700" lvl="1" marL="560070" rtl="0" algn="l">
              <a:lnSpc>
                <a:spcPct val="80000"/>
              </a:lnSpc>
              <a:spcBef>
                <a:spcPts val="600"/>
              </a:spcBef>
              <a:spcAft>
                <a:spcPts val="0"/>
              </a:spcAft>
              <a:buSzPts val="2100"/>
              <a:buChar char="⚫"/>
            </a:pPr>
            <a:r>
              <a:rPr lang="en-US" sz="2100">
                <a:solidFill>
                  <a:schemeClr val="dk1"/>
                </a:solidFill>
              </a:rPr>
              <a:t>More accuracy.</a:t>
            </a:r>
            <a:endParaRPr sz="2100">
              <a:solidFill>
                <a:schemeClr val="dk1"/>
              </a:solidFill>
            </a:endParaRPr>
          </a:p>
          <a:p>
            <a:pPr indent="-182880" lvl="0" marL="182880" rtl="0" algn="just">
              <a:lnSpc>
                <a:spcPct val="85000"/>
              </a:lnSpc>
              <a:spcBef>
                <a:spcPts val="1700"/>
              </a:spcBef>
              <a:spcAft>
                <a:spcPts val="0"/>
              </a:spcAft>
              <a:buSzPts val="1600"/>
              <a:buChar char="•"/>
            </a:pPr>
            <a:r>
              <a:rPr lang="en-US" sz="2000"/>
              <a:t> </a:t>
            </a:r>
            <a:r>
              <a:rPr lang="en-US" sz="2800"/>
              <a:t>Intended clients: </a:t>
            </a:r>
            <a:r>
              <a:rPr lang="en-US" sz="2100"/>
              <a:t>pharmacies and</a:t>
            </a:r>
            <a:endParaRPr sz="2100"/>
          </a:p>
          <a:p>
            <a:pPr indent="0" lvl="0" marL="0" rtl="0" algn="just">
              <a:lnSpc>
                <a:spcPct val="85000"/>
              </a:lnSpc>
              <a:spcBef>
                <a:spcPts val="1600"/>
              </a:spcBef>
              <a:spcAft>
                <a:spcPts val="0"/>
              </a:spcAft>
              <a:buSzPts val="1920"/>
              <a:buNone/>
            </a:pPr>
            <a:r>
              <a:rPr lang="en-US" sz="2100"/>
              <a:t>Companies.</a:t>
            </a:r>
            <a:endParaRPr sz="2100"/>
          </a:p>
        </p:txBody>
      </p:sp>
      <p:pic>
        <p:nvPicPr>
          <p:cNvPr id="120" name="Google Shape;120;p17"/>
          <p:cNvPicPr preferRelativeResize="0"/>
          <p:nvPr/>
        </p:nvPicPr>
        <p:blipFill rotWithShape="1">
          <a:blip r:embed="rId3">
            <a:alphaModFix/>
          </a:blip>
          <a:srcRect b="0" l="0" r="0" t="0"/>
          <a:stretch/>
        </p:blipFill>
        <p:spPr>
          <a:xfrm>
            <a:off x="6677391" y="2814638"/>
            <a:ext cx="3193440" cy="31934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Outline of the project</a:t>
            </a:r>
            <a:endParaRPr/>
          </a:p>
        </p:txBody>
      </p:sp>
      <p:sp>
        <p:nvSpPr>
          <p:cNvPr id="126" name="Google Shape;126;p18"/>
          <p:cNvSpPr txBox="1"/>
          <p:nvPr>
            <p:ph idx="1" type="body"/>
          </p:nvPr>
        </p:nvSpPr>
        <p:spPr>
          <a:xfrm>
            <a:off x="1261875" y="1828800"/>
            <a:ext cx="8595300" cy="4519500"/>
          </a:xfrm>
          <a:prstGeom prst="rect">
            <a:avLst/>
          </a:prstGeom>
          <a:noFill/>
          <a:ln>
            <a:noFill/>
          </a:ln>
        </p:spPr>
        <p:txBody>
          <a:bodyPr anchorCtr="0" anchor="t" bIns="45700" lIns="91425" spcFirstLastPara="1" rIns="91425" wrap="square" tIns="45700">
            <a:noAutofit/>
          </a:bodyPr>
          <a:lstStyle/>
          <a:p>
            <a:pPr indent="-182880" lvl="0" marL="182880" rtl="0" algn="just">
              <a:lnSpc>
                <a:spcPct val="130000"/>
              </a:lnSpc>
              <a:spcBef>
                <a:spcPts val="0"/>
              </a:spcBef>
              <a:spcAft>
                <a:spcPts val="0"/>
              </a:spcAft>
              <a:buSzPts val="1632"/>
              <a:buFont typeface="Century Schoolbook"/>
              <a:buChar char="•"/>
            </a:pPr>
            <a:r>
              <a:rPr lang="en-US" sz="2040"/>
              <a:t>Project name is E-Pharm. We wanted to create a website that is so necessary to medicine field in today's world. Our website can be used by pharmacies and pharmacy companies. And they can buy and sell their remedies with profitable prices. Because, E-Pharm gives a chance to differentiate medicine prices between companies. There are some troubleshot without our product in Uzbekistan:</a:t>
            </a:r>
            <a:endParaRPr/>
          </a:p>
          <a:p>
            <a:pPr indent="-182880" lvl="0" marL="182880" rtl="0" algn="l">
              <a:lnSpc>
                <a:spcPct val="75000"/>
              </a:lnSpc>
              <a:spcBef>
                <a:spcPts val="1600"/>
              </a:spcBef>
              <a:spcAft>
                <a:spcPts val="0"/>
              </a:spcAft>
              <a:buSzPts val="1632"/>
              <a:buChar char="•"/>
            </a:pPr>
            <a:r>
              <a:rPr i="1" lang="en-US" sz="2040"/>
              <a:t>Confusing remedies</a:t>
            </a:r>
            <a:endParaRPr/>
          </a:p>
          <a:p>
            <a:pPr indent="-182880" lvl="0" marL="182880" rtl="0" algn="l">
              <a:lnSpc>
                <a:spcPct val="75000"/>
              </a:lnSpc>
              <a:spcBef>
                <a:spcPts val="1600"/>
              </a:spcBef>
              <a:spcAft>
                <a:spcPts val="0"/>
              </a:spcAft>
              <a:buSzPts val="1632"/>
              <a:buChar char="•"/>
            </a:pPr>
            <a:r>
              <a:rPr i="1" lang="en-US" sz="2040"/>
              <a:t>Too much paper work</a:t>
            </a:r>
            <a:endParaRPr/>
          </a:p>
          <a:p>
            <a:pPr indent="-182880" lvl="0" marL="182880" rtl="0" algn="l">
              <a:lnSpc>
                <a:spcPct val="75000"/>
              </a:lnSpc>
              <a:spcBef>
                <a:spcPts val="1600"/>
              </a:spcBef>
              <a:spcAft>
                <a:spcPts val="0"/>
              </a:spcAft>
              <a:buSzPts val="1632"/>
              <a:buChar char="•"/>
            </a:pPr>
            <a:r>
              <a:rPr i="1" lang="en-US" sz="2040"/>
              <a:t>Time loose</a:t>
            </a:r>
            <a:endParaRPr/>
          </a:p>
          <a:p>
            <a:pPr indent="-182880" lvl="0" marL="182880" rtl="0" algn="l">
              <a:lnSpc>
                <a:spcPct val="75000"/>
              </a:lnSpc>
              <a:spcBef>
                <a:spcPts val="1600"/>
              </a:spcBef>
              <a:spcAft>
                <a:spcPts val="0"/>
              </a:spcAft>
              <a:buSzPts val="1632"/>
              <a:buChar char="•"/>
            </a:pPr>
            <a:r>
              <a:rPr i="1" lang="en-US" sz="2040"/>
              <a:t>Connection</a:t>
            </a:r>
            <a:endParaRPr i="1" sz="2040"/>
          </a:p>
          <a:p>
            <a:pPr indent="-79248" lvl="0" marL="182880" rtl="0" algn="just">
              <a:lnSpc>
                <a:spcPct val="130000"/>
              </a:lnSpc>
              <a:spcBef>
                <a:spcPts val="1600"/>
              </a:spcBef>
              <a:spcAft>
                <a:spcPts val="0"/>
              </a:spcAft>
              <a:buSzPts val="1632"/>
              <a:buNone/>
            </a:pPr>
            <a:r>
              <a:t/>
            </a:r>
            <a:endParaRPr sz="20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Academic Objective</a:t>
            </a:r>
            <a:endParaRPr/>
          </a:p>
        </p:txBody>
      </p:sp>
      <p:sp>
        <p:nvSpPr>
          <p:cNvPr id="132" name="Google Shape;132;p19"/>
          <p:cNvSpPr txBox="1"/>
          <p:nvPr>
            <p:ph idx="1" type="body"/>
          </p:nvPr>
        </p:nvSpPr>
        <p:spPr>
          <a:xfrm>
            <a:off x="933626" y="2192215"/>
            <a:ext cx="8595360" cy="4351337"/>
          </a:xfrm>
          <a:prstGeom prst="rect">
            <a:avLst/>
          </a:prstGeom>
          <a:noFill/>
          <a:ln>
            <a:noFill/>
          </a:ln>
        </p:spPr>
        <p:txBody>
          <a:bodyPr anchorCtr="0" anchor="t" bIns="45700" lIns="91425" spcFirstLastPara="1" rIns="91425" wrap="square" tIns="45700">
            <a:noAutofit/>
          </a:bodyPr>
          <a:lstStyle/>
          <a:p>
            <a:pPr indent="-194309" lvl="0" marL="182880" rtl="0" algn="l">
              <a:lnSpc>
                <a:spcPct val="95000"/>
              </a:lnSpc>
              <a:spcBef>
                <a:spcPts val="0"/>
              </a:spcBef>
              <a:spcAft>
                <a:spcPts val="0"/>
              </a:spcAft>
              <a:buSzPts val="2100"/>
              <a:buChar char="•"/>
            </a:pPr>
            <a:r>
              <a:rPr lang="en-US" sz="2100"/>
              <a:t>Learn the process of the E-commerce website development.</a:t>
            </a:r>
            <a:endParaRPr sz="2100"/>
          </a:p>
          <a:p>
            <a:pPr indent="-194309" lvl="0" marL="182880" rtl="0" algn="l">
              <a:lnSpc>
                <a:spcPct val="95000"/>
              </a:lnSpc>
              <a:spcBef>
                <a:spcPts val="1600"/>
              </a:spcBef>
              <a:spcAft>
                <a:spcPts val="0"/>
              </a:spcAft>
              <a:buSzPts val="2100"/>
              <a:buChar char="•"/>
            </a:pPr>
            <a:r>
              <a:rPr lang="en-US" sz="2100"/>
              <a:t>Understand how E-commerce website work in our country.</a:t>
            </a:r>
            <a:endParaRPr sz="2100"/>
          </a:p>
          <a:p>
            <a:pPr indent="-194309" lvl="0" marL="182880" rtl="0" algn="l">
              <a:lnSpc>
                <a:spcPct val="95000"/>
              </a:lnSpc>
              <a:spcBef>
                <a:spcPts val="1600"/>
              </a:spcBef>
              <a:spcAft>
                <a:spcPts val="0"/>
              </a:spcAft>
              <a:buSzPts val="2100"/>
              <a:buChar char="•"/>
            </a:pPr>
            <a:r>
              <a:rPr lang="en-US" sz="2100"/>
              <a:t>Design and develop the website that can be easy to use.</a:t>
            </a:r>
            <a:endParaRPr sz="2100"/>
          </a:p>
          <a:p>
            <a:pPr indent="-194309" lvl="0" marL="182880" rtl="0" algn="l">
              <a:lnSpc>
                <a:spcPct val="95000"/>
              </a:lnSpc>
              <a:spcBef>
                <a:spcPts val="1600"/>
              </a:spcBef>
              <a:spcAft>
                <a:spcPts val="0"/>
              </a:spcAft>
              <a:buSzPts val="2100"/>
              <a:buChar char="•"/>
            </a:pPr>
            <a:r>
              <a:rPr lang="en-US" sz="2100"/>
              <a:t>Learning Search engine, databases, user preferences.</a:t>
            </a:r>
            <a:endParaRPr sz="2100"/>
          </a:p>
          <a:p>
            <a:pPr indent="-194309" lvl="0" marL="182880" rtl="0" algn="l">
              <a:lnSpc>
                <a:spcPct val="95000"/>
              </a:lnSpc>
              <a:spcBef>
                <a:spcPts val="1600"/>
              </a:spcBef>
              <a:spcAft>
                <a:spcPts val="0"/>
              </a:spcAft>
              <a:buSzPts val="2100"/>
              <a:buChar char="•"/>
            </a:pPr>
            <a:r>
              <a:rPr lang="en-US" sz="2100"/>
              <a:t>Develop an e-payment system for our website.</a:t>
            </a:r>
            <a:endParaRPr sz="2100"/>
          </a:p>
          <a:p>
            <a:pPr indent="-60959" lvl="0" marL="182880" rtl="0" algn="l">
              <a:lnSpc>
                <a:spcPct val="95000"/>
              </a:lnSpc>
              <a:spcBef>
                <a:spcPts val="1600"/>
              </a:spcBef>
              <a:spcAft>
                <a:spcPts val="0"/>
              </a:spcAft>
              <a:buSzPts val="192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Motivation</a:t>
            </a:r>
            <a:endParaRPr/>
          </a:p>
        </p:txBody>
      </p:sp>
      <p:sp>
        <p:nvSpPr>
          <p:cNvPr id="138" name="Google Shape;138;p20"/>
          <p:cNvSpPr txBox="1"/>
          <p:nvPr>
            <p:ph idx="1" type="body"/>
          </p:nvPr>
        </p:nvSpPr>
        <p:spPr>
          <a:xfrm>
            <a:off x="1109472" y="2192215"/>
            <a:ext cx="8595360" cy="4351337"/>
          </a:xfrm>
          <a:prstGeom prst="rect">
            <a:avLst/>
          </a:prstGeom>
          <a:noFill/>
          <a:ln>
            <a:noFill/>
          </a:ln>
        </p:spPr>
        <p:txBody>
          <a:bodyPr anchorCtr="0" anchor="t" bIns="45700" lIns="91425" spcFirstLastPara="1" rIns="91425" wrap="square" tIns="45700">
            <a:noAutofit/>
          </a:bodyPr>
          <a:lstStyle/>
          <a:p>
            <a:pPr indent="-180340" lvl="0" marL="182880" rtl="0" algn="l">
              <a:lnSpc>
                <a:spcPct val="95000"/>
              </a:lnSpc>
              <a:spcBef>
                <a:spcPts val="0"/>
              </a:spcBef>
              <a:spcAft>
                <a:spcPts val="0"/>
              </a:spcAft>
              <a:buSzPts val="2200"/>
              <a:buChar char="•"/>
            </a:pPr>
            <a:r>
              <a:rPr lang="en-US" sz="2200"/>
              <a:t>To learn whole website development (back end, database ...).</a:t>
            </a:r>
            <a:endParaRPr sz="2200"/>
          </a:p>
          <a:p>
            <a:pPr indent="-180340" lvl="0" marL="182880" rtl="0" algn="l">
              <a:lnSpc>
                <a:spcPct val="95000"/>
              </a:lnSpc>
              <a:spcBef>
                <a:spcPts val="1600"/>
              </a:spcBef>
              <a:spcAft>
                <a:spcPts val="0"/>
              </a:spcAft>
              <a:buSzPts val="2200"/>
              <a:buChar char="•"/>
            </a:pPr>
            <a:r>
              <a:rPr lang="en-US" sz="2200"/>
              <a:t>Make a new and useful website for business in Uzbekistan.</a:t>
            </a:r>
            <a:endParaRPr sz="2200"/>
          </a:p>
          <a:p>
            <a:pPr indent="-180340" lvl="0" marL="182880" rtl="0" algn="l">
              <a:lnSpc>
                <a:spcPct val="95000"/>
              </a:lnSpc>
              <a:spcBef>
                <a:spcPts val="1600"/>
              </a:spcBef>
              <a:spcAft>
                <a:spcPts val="0"/>
              </a:spcAft>
              <a:buSzPts val="2200"/>
              <a:buChar char="•"/>
            </a:pPr>
            <a:r>
              <a:rPr lang="en-US" sz="2200"/>
              <a:t>Necessity of E-commerce in Pharmacy field.</a:t>
            </a:r>
            <a:endParaRPr sz="2200"/>
          </a:p>
          <a:p>
            <a:pPr indent="-40639" lvl="0" marL="182880" rtl="0" algn="l">
              <a:lnSpc>
                <a:spcPct val="95000"/>
              </a:lnSpc>
              <a:spcBef>
                <a:spcPts val="1600"/>
              </a:spcBef>
              <a:spcAft>
                <a:spcPts val="0"/>
              </a:spcAft>
              <a:buSzPts val="2240"/>
              <a:buNone/>
            </a:pPr>
            <a:r>
              <a:t/>
            </a:r>
            <a:endParaRPr sz="2800"/>
          </a:p>
          <a:p>
            <a:pPr indent="-91440" lvl="0" marL="182880" rtl="0" algn="l">
              <a:lnSpc>
                <a:spcPct val="95000"/>
              </a:lnSpc>
              <a:spcBef>
                <a:spcPts val="1600"/>
              </a:spcBef>
              <a:spcAft>
                <a:spcPts val="0"/>
              </a:spcAft>
              <a:buSzPts val="1440"/>
              <a:buNone/>
            </a:pPr>
            <a:r>
              <a:t/>
            </a:r>
            <a:endParaRPr/>
          </a:p>
          <a:p>
            <a:pPr indent="-91440" lvl="0" marL="182880" rtl="0" algn="l">
              <a:lnSpc>
                <a:spcPct val="95000"/>
              </a:lnSpc>
              <a:spcBef>
                <a:spcPts val="16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Motivation (survey)</a:t>
            </a:r>
            <a:endParaRPr/>
          </a:p>
        </p:txBody>
      </p:sp>
      <p:pic>
        <p:nvPicPr>
          <p:cNvPr id="144" name="Google Shape;144;p21"/>
          <p:cNvPicPr preferRelativeResize="0"/>
          <p:nvPr>
            <p:ph idx="1" type="body"/>
          </p:nvPr>
        </p:nvPicPr>
        <p:blipFill rotWithShape="1">
          <a:blip r:embed="rId3">
            <a:alphaModFix/>
          </a:blip>
          <a:srcRect b="15944" l="0" r="24494" t="12423"/>
          <a:stretch/>
        </p:blipFill>
        <p:spPr>
          <a:xfrm>
            <a:off x="5565914" y="1954689"/>
            <a:ext cx="5664031" cy="3950436"/>
          </a:xfrm>
          <a:prstGeom prst="rect">
            <a:avLst/>
          </a:prstGeom>
          <a:noFill/>
          <a:ln>
            <a:noFill/>
          </a:ln>
        </p:spPr>
      </p:pic>
      <p:pic>
        <p:nvPicPr>
          <p:cNvPr id="145" name="Google Shape;145;p21"/>
          <p:cNvPicPr preferRelativeResize="0"/>
          <p:nvPr/>
        </p:nvPicPr>
        <p:blipFill rotWithShape="1">
          <a:blip r:embed="rId4">
            <a:alphaModFix/>
          </a:blip>
          <a:srcRect b="15090" l="2687" r="26451" t="8742"/>
          <a:stretch/>
        </p:blipFill>
        <p:spPr>
          <a:xfrm>
            <a:off x="175847" y="1829041"/>
            <a:ext cx="5158153" cy="4076084"/>
          </a:xfrm>
          <a:prstGeom prst="rect">
            <a:avLst/>
          </a:prstGeom>
          <a:noFill/>
          <a:ln>
            <a:noFill/>
          </a:ln>
        </p:spPr>
      </p:pic>
      <p:sp>
        <p:nvSpPr>
          <p:cNvPr id="146" name="Google Shape;146;p21"/>
          <p:cNvSpPr/>
          <p:nvPr/>
        </p:nvSpPr>
        <p:spPr>
          <a:xfrm>
            <a:off x="1330459" y="6245442"/>
            <a:ext cx="423545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entury Schoolbook"/>
                <a:ea typeface="Century Schoolbook"/>
                <a:cs typeface="Century Schoolbook"/>
                <a:sym typeface="Century Schoolbook"/>
              </a:rPr>
              <a:t>Figure 1. Survey between Pharmacies</a:t>
            </a:r>
            <a:endParaRPr sz="1800">
              <a:solidFill>
                <a:schemeClr val="dk1"/>
              </a:solidFill>
              <a:latin typeface="Century Schoolbook"/>
              <a:ea typeface="Century Schoolbook"/>
              <a:cs typeface="Century Schoolbook"/>
              <a:sym typeface="Century Schoolbook"/>
            </a:endParaRPr>
          </a:p>
        </p:txBody>
      </p:sp>
      <p:sp>
        <p:nvSpPr>
          <p:cNvPr id="147" name="Google Shape;147;p21"/>
          <p:cNvSpPr/>
          <p:nvPr/>
        </p:nvSpPr>
        <p:spPr>
          <a:xfrm>
            <a:off x="7055716" y="6245442"/>
            <a:ext cx="36199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Figure 2. Survey between Firms</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195072" y="0"/>
            <a:ext cx="9692640" cy="8839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Plans vs. Progress</a:t>
            </a:r>
            <a:endParaRPr/>
          </a:p>
        </p:txBody>
      </p:sp>
      <p:graphicFrame>
        <p:nvGraphicFramePr>
          <p:cNvPr id="154" name="Google Shape;154;p22"/>
          <p:cNvGraphicFramePr/>
          <p:nvPr/>
        </p:nvGraphicFramePr>
        <p:xfrm>
          <a:off x="173611" y="1051563"/>
          <a:ext cx="3000000" cy="3000000"/>
        </p:xfrm>
        <a:graphic>
          <a:graphicData uri="http://schemas.openxmlformats.org/drawingml/2006/table">
            <a:tbl>
              <a:tblPr bandRow="1" firstRow="1">
                <a:noFill/>
                <a:tableStyleId>{08526EA2-D36B-4CB7-BD8D-F17392CF46B2}</a:tableStyleId>
              </a:tblPr>
              <a:tblGrid>
                <a:gridCol w="973600"/>
                <a:gridCol w="488650"/>
                <a:gridCol w="731125"/>
                <a:gridCol w="731125"/>
                <a:gridCol w="731125"/>
                <a:gridCol w="731125"/>
                <a:gridCol w="731125"/>
                <a:gridCol w="731125"/>
                <a:gridCol w="731125"/>
                <a:gridCol w="731125"/>
                <a:gridCol w="731125"/>
                <a:gridCol w="731125"/>
                <a:gridCol w="731125"/>
                <a:gridCol w="731125"/>
                <a:gridCol w="731125"/>
              </a:tblGrid>
              <a:tr h="793250">
                <a:tc gridSpan="2">
                  <a:txBody>
                    <a:bodyPr>
                      <a:noAutofit/>
                    </a:bodyPr>
                    <a:lstStyle/>
                    <a:p>
                      <a:pPr indent="0" lvl="0" marL="0" marR="0" rtl="0" algn="l">
                        <a:spcBef>
                          <a:spcPts val="0"/>
                        </a:spcBef>
                        <a:spcAft>
                          <a:spcPts val="0"/>
                        </a:spcAft>
                        <a:buNone/>
                      </a:pPr>
                      <a:r>
                        <a:rPr lang="en-US" sz="1800" u="none" cap="none" strike="noStrike"/>
                        <a:t>   Week</a:t>
                      </a:r>
                      <a:endParaRPr/>
                    </a:p>
                    <a:p>
                      <a:pPr indent="0" lvl="0" marL="0" marR="0" rtl="0" algn="l">
                        <a:spcBef>
                          <a:spcPts val="0"/>
                        </a:spcBef>
                        <a:spcAft>
                          <a:spcPts val="0"/>
                        </a:spcAft>
                        <a:buNone/>
                      </a:pPr>
                      <a:r>
                        <a:rPr lang="en-US" sz="1800"/>
                        <a:t>   Task</a:t>
                      </a:r>
                      <a:endParaRPr sz="1800"/>
                    </a:p>
                  </a:txBody>
                  <a:tcPr marT="45725" marB="45725" marR="91450" marL="91450"/>
                </a:tc>
                <a:tc hMerge="1"/>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4</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5</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6</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7</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8</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9</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10</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11</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12</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13</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14</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15</a:t>
                      </a:r>
                      <a:endParaRPr sz="1800"/>
                    </a:p>
                  </a:txBody>
                  <a:tcPr marT="45725" marB="45725" marR="91450" marL="91450"/>
                </a:tc>
                <a:tc>
                  <a:txBody>
                    <a:bodyPr>
                      <a:noAutofit/>
                    </a:bodyPr>
                    <a:lstStyle/>
                    <a:p>
                      <a:pPr indent="0" lvl="0" marL="0" marR="0" rtl="0" algn="ctr">
                        <a:spcBef>
                          <a:spcPts val="0"/>
                        </a:spcBef>
                        <a:spcAft>
                          <a:spcPts val="0"/>
                        </a:spcAft>
                        <a:buNone/>
                      </a:pPr>
                      <a:r>
                        <a:rPr lang="en-US" sz="1800"/>
                        <a:t>16</a:t>
                      </a:r>
                      <a:endParaRPr/>
                    </a:p>
                    <a:p>
                      <a:pPr indent="0" lvl="0" marL="0" marR="0" rtl="0" algn="ctr">
                        <a:spcBef>
                          <a:spcPts val="0"/>
                        </a:spcBef>
                        <a:spcAft>
                          <a:spcPts val="0"/>
                        </a:spcAft>
                        <a:buNone/>
                      </a:pPr>
                      <a:r>
                        <a:rPr lang="en-US" sz="1800"/>
                        <a:t>(12/21)</a:t>
                      </a:r>
                      <a:endParaRPr sz="1800"/>
                    </a:p>
                  </a:txBody>
                  <a:tcPr marT="45725" marB="45725" marR="91450" marL="91450"/>
                </a:tc>
              </a:tr>
              <a:tr h="603800">
                <a:tc rowSpan="2">
                  <a:txBody>
                    <a:bodyPr>
                      <a:noAutofit/>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R&amp;D</a:t>
                      </a:r>
                      <a:endParaRPr/>
                    </a:p>
                  </a:txBody>
                  <a:tcPr marT="45725" marB="45725" marR="91450" marL="91450">
                    <a:solidFill>
                      <a:srgbClr val="D4D4D5"/>
                    </a:solidFill>
                  </a:tcPr>
                </a:tc>
                <a:tc>
                  <a:txBody>
                    <a:bodyPr>
                      <a:noAutofit/>
                    </a:bodyPr>
                    <a:lstStyle/>
                    <a:p>
                      <a:pPr indent="0" lvl="0" marL="0" marR="0" rtl="0" algn="l">
                        <a:spcBef>
                          <a:spcPts val="0"/>
                        </a:spcBef>
                        <a:spcAft>
                          <a:spcPts val="0"/>
                        </a:spcAft>
                        <a:buNone/>
                      </a:pPr>
                      <a:r>
                        <a:rPr lang="en-US" sz="1800"/>
                        <a:t>P</a:t>
                      </a:r>
                      <a:endParaRPr sz="1800"/>
                    </a:p>
                  </a:txBody>
                  <a:tcPr marT="45725" marB="45725" marR="91450" marL="91450"/>
                </a:tc>
                <a:tc>
                  <a:txBody>
                    <a:bodyPr>
                      <a:noAutofit/>
                    </a:bodyPr>
                    <a:lstStyle/>
                    <a:p>
                      <a:pPr indent="0" lvl="0" marL="0" marR="0" rtl="0" algn="l">
                        <a:spcBef>
                          <a:spcPts val="0"/>
                        </a:spcBef>
                        <a:spcAft>
                          <a:spcPts val="0"/>
                        </a:spcAft>
                        <a:buNone/>
                      </a:pPr>
                      <a:r>
                        <a:t/>
                      </a:r>
                      <a:endParaRPr sz="1800">
                        <a:solidFill>
                          <a:schemeClr val="dk1"/>
                        </a:solidFill>
                      </a:endParaRPr>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solidFill>
                          <a:schemeClr val="dk1"/>
                        </a:solidFill>
                      </a:endParaRPr>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solidFill>
                          <a:schemeClr val="dk1"/>
                        </a:solidFill>
                      </a:endParaRPr>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solidFill>
                          <a:schemeClr val="dk1"/>
                        </a:solidFill>
                      </a:endParaRPr>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solidFill>
                          <a:schemeClr val="dk1"/>
                        </a:solidFill>
                      </a:endParaRPr>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solidFill>
                          <a:schemeClr val="dk1"/>
                        </a:solidFill>
                      </a:endParaRPr>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solidFill>
                          <a:schemeClr val="dk1"/>
                        </a:solidFill>
                      </a:endParaRPr>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03800">
                <a:tc vMerge="1"/>
                <a:tc>
                  <a:txBody>
                    <a:bodyPr>
                      <a:noAutofit/>
                    </a:bodyPr>
                    <a:lstStyle/>
                    <a:p>
                      <a:pPr indent="0" lvl="0" marL="0" marR="0" rtl="0" algn="l">
                        <a:spcBef>
                          <a:spcPts val="0"/>
                        </a:spcBef>
                        <a:spcAft>
                          <a:spcPts val="0"/>
                        </a:spcAft>
                        <a:buNone/>
                      </a:pPr>
                      <a:r>
                        <a:rPr lang="en-US" sz="1800"/>
                        <a:t>D</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2F2F2"/>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00B050"/>
                    </a:solidFil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03800">
                <a:tc rowSpan="2">
                  <a:txBody>
                    <a:bodyPr>
                      <a:noAutofit/>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Front</a:t>
                      </a:r>
                      <a:endParaRPr/>
                    </a:p>
                    <a:p>
                      <a:pPr indent="0" lvl="0" marL="0" marR="0" rtl="0" algn="l">
                        <a:spcBef>
                          <a:spcPts val="0"/>
                        </a:spcBef>
                        <a:spcAft>
                          <a:spcPts val="0"/>
                        </a:spcAft>
                        <a:buNone/>
                      </a:pPr>
                      <a:r>
                        <a:rPr lang="en-US" sz="1800"/>
                        <a:t>end</a:t>
                      </a:r>
                      <a:endParaRPr sz="1800"/>
                    </a:p>
                  </a:txBody>
                  <a:tcPr marT="45725" marB="45725" marR="91450" marL="91450"/>
                </a:tc>
                <a:tc>
                  <a:txBody>
                    <a:bodyPr>
                      <a:noAutofit/>
                    </a:bodyPr>
                    <a:lstStyle/>
                    <a:p>
                      <a:pPr indent="0" lvl="0" marL="0" marR="0" rtl="0" algn="l">
                        <a:spcBef>
                          <a:spcPts val="0"/>
                        </a:spcBef>
                        <a:spcAft>
                          <a:spcPts val="0"/>
                        </a:spcAft>
                        <a:buNone/>
                      </a:pPr>
                      <a:r>
                        <a:rPr lang="en-US" sz="1800"/>
                        <a:t>P</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03800">
                <a:tc vMerge="1"/>
                <a:tc>
                  <a:txBody>
                    <a:bodyPr>
                      <a:noAutofit/>
                    </a:bodyPr>
                    <a:lstStyle/>
                    <a:p>
                      <a:pPr indent="0" lvl="0" marL="0" marR="0" rtl="0" algn="l">
                        <a:spcBef>
                          <a:spcPts val="0"/>
                        </a:spcBef>
                        <a:spcAft>
                          <a:spcPts val="0"/>
                        </a:spcAft>
                        <a:buNone/>
                      </a:pPr>
                      <a:r>
                        <a:rPr lang="en-US" sz="1800"/>
                        <a:t>D</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00B05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00B05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E8EDF0"/>
                    </a:solidFil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03800">
                <a:tc rowSpan="2">
                  <a:txBody>
                    <a:bodyPr>
                      <a:noAutofit/>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Data-base</a:t>
                      </a:r>
                      <a:endParaRPr sz="1800"/>
                    </a:p>
                  </a:txBody>
                  <a:tcPr marT="45725" marB="45725" marR="91450" marL="91450"/>
                </a:tc>
                <a:tc>
                  <a:txBody>
                    <a:bodyPr>
                      <a:noAutofit/>
                    </a:bodyPr>
                    <a:lstStyle/>
                    <a:p>
                      <a:pPr indent="0" lvl="0" marL="0" marR="0" rtl="0" algn="l">
                        <a:spcBef>
                          <a:spcPts val="0"/>
                        </a:spcBef>
                        <a:spcAft>
                          <a:spcPts val="0"/>
                        </a:spcAft>
                        <a:buNone/>
                      </a:pPr>
                      <a:r>
                        <a:rPr lang="en-US" sz="1800"/>
                        <a:t>P</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03800">
                <a:tc vMerge="1"/>
                <a:tc>
                  <a:txBody>
                    <a:bodyPr>
                      <a:noAutofit/>
                    </a:bodyPr>
                    <a:lstStyle/>
                    <a:p>
                      <a:pPr indent="0" lvl="0" marL="0" marR="0" rtl="0" algn="l">
                        <a:spcBef>
                          <a:spcPts val="0"/>
                        </a:spcBef>
                        <a:spcAft>
                          <a:spcPts val="0"/>
                        </a:spcAft>
                        <a:buNone/>
                      </a:pPr>
                      <a:r>
                        <a:rPr lang="en-US" sz="1800"/>
                        <a:t>D</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00B05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00B050"/>
                    </a:solidFil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03800">
                <a:tc rowSpan="2">
                  <a:txBody>
                    <a:bodyPr>
                      <a:noAutofit/>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Back</a:t>
                      </a:r>
                      <a:endParaRPr/>
                    </a:p>
                    <a:p>
                      <a:pPr indent="0" lvl="0" marL="0" marR="0" rtl="0" algn="l">
                        <a:spcBef>
                          <a:spcPts val="0"/>
                        </a:spcBef>
                        <a:spcAft>
                          <a:spcPts val="0"/>
                        </a:spcAft>
                        <a:buNone/>
                      </a:pPr>
                      <a:r>
                        <a:rPr lang="en-US" sz="1800"/>
                        <a:t>end</a:t>
                      </a:r>
                      <a:endParaRPr sz="1800"/>
                    </a:p>
                  </a:txBody>
                  <a:tcPr marT="45725" marB="45725" marR="91450" marL="91450"/>
                </a:tc>
                <a:tc>
                  <a:txBody>
                    <a:bodyPr>
                      <a:noAutofit/>
                    </a:bodyPr>
                    <a:lstStyle/>
                    <a:p>
                      <a:pPr indent="0" lvl="0" marL="0" marR="0" rtl="0" algn="l">
                        <a:spcBef>
                          <a:spcPts val="0"/>
                        </a:spcBef>
                        <a:spcAft>
                          <a:spcPts val="0"/>
                        </a:spcAft>
                        <a:buNone/>
                      </a:pPr>
                      <a:r>
                        <a:rPr lang="en-US" sz="1800"/>
                        <a:t>P</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0000"/>
                    </a:solidFill>
                  </a:tcPr>
                </a:tc>
              </a:tr>
              <a:tr h="603800">
                <a:tc vMerge="1"/>
                <a:tc>
                  <a:txBody>
                    <a:bodyPr>
                      <a:noAutofit/>
                    </a:bodyPr>
                    <a:lstStyle/>
                    <a:p>
                      <a:pPr indent="0" lvl="0" marL="0" marR="0" rtl="0" algn="l">
                        <a:spcBef>
                          <a:spcPts val="0"/>
                        </a:spcBef>
                        <a:spcAft>
                          <a:spcPts val="0"/>
                        </a:spcAft>
                        <a:buNone/>
                      </a:pPr>
                      <a:r>
                        <a:rPr lang="en-US" sz="1800"/>
                        <a:t>D</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solidFill>
                      <a:srgbClr val="FFFF00"/>
                    </a:solidFill>
                  </a:tcPr>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75181" y="-39624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Mockup and Use Case Diagram</a:t>
            </a:r>
            <a:endParaRPr/>
          </a:p>
        </p:txBody>
      </p:sp>
      <p:pic>
        <p:nvPicPr>
          <p:cNvPr id="160" name="Google Shape;160;p23"/>
          <p:cNvPicPr preferRelativeResize="0"/>
          <p:nvPr/>
        </p:nvPicPr>
        <p:blipFill rotWithShape="1">
          <a:blip r:embed="rId3">
            <a:alphaModFix/>
          </a:blip>
          <a:srcRect b="0" l="0" r="0" t="0"/>
          <a:stretch/>
        </p:blipFill>
        <p:spPr>
          <a:xfrm>
            <a:off x="375181" y="1006579"/>
            <a:ext cx="4819773" cy="3621043"/>
          </a:xfrm>
          <a:prstGeom prst="rect">
            <a:avLst/>
          </a:prstGeom>
          <a:noFill/>
          <a:ln>
            <a:noFill/>
          </a:ln>
        </p:spPr>
      </p:pic>
      <p:pic>
        <p:nvPicPr>
          <p:cNvPr id="161" name="Google Shape;161;p23"/>
          <p:cNvPicPr preferRelativeResize="0"/>
          <p:nvPr/>
        </p:nvPicPr>
        <p:blipFill rotWithShape="1">
          <a:blip r:embed="rId4">
            <a:alphaModFix/>
          </a:blip>
          <a:srcRect b="0" l="7457" r="7648" t="0"/>
          <a:stretch/>
        </p:blipFill>
        <p:spPr>
          <a:xfrm>
            <a:off x="5759056" y="1699103"/>
            <a:ext cx="5005925" cy="36210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