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57BF4-7A99-4AB9-B437-AB1098C26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3</a:t>
            </a:r>
            <a:r>
              <a:rPr lang="en-US" dirty="0"/>
              <a:t>D</a:t>
            </a:r>
            <a:r>
              <a:rPr lang="ru-RU" dirty="0"/>
              <a:t>-движка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D87766-C074-4BA3-88C5-204774681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Шарапов Тимур</a:t>
            </a:r>
          </a:p>
        </p:txBody>
      </p:sp>
    </p:spTree>
    <p:extLst>
      <p:ext uri="{BB962C8B-B14F-4D97-AF65-F5344CB8AC3E}">
        <p14:creationId xmlns:p14="http://schemas.microsoft.com/office/powerpoint/2010/main" val="136435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744A3-8FB1-4766-BA3A-C0D50C43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E52FA-A0AC-43AF-84A0-DC2242BA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А можно ли с помощью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сделать 3</a:t>
            </a:r>
            <a:r>
              <a:rPr lang="en-US" dirty="0"/>
              <a:t>D</a:t>
            </a:r>
            <a:r>
              <a:rPr lang="ru-RU" dirty="0"/>
              <a:t> движок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80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5E501-C77B-4C68-86FA-790CE6C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A914F-7F5A-4AB3-90F3-0BC992D5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8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2C463-0A33-46BC-A0B8-3659A1E1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Задействованные мат. формулы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36734-3249-4D30-8761-2F0302C0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эффекта полноценного перемещения в пространстве были задействованы тригонометрические формулы синуса и косинуса суммы углов</a:t>
            </a:r>
          </a:p>
        </p:txBody>
      </p:sp>
    </p:spTree>
    <p:extLst>
      <p:ext uri="{BB962C8B-B14F-4D97-AF65-F5344CB8AC3E}">
        <p14:creationId xmlns:p14="http://schemas.microsoft.com/office/powerpoint/2010/main" val="41448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B20D7-4413-4C81-A0C8-4085F482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Старая и новая версии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63196D-B558-4F92-9497-F93A2BE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ru-RU" dirty="0"/>
              <a:t>3</a:t>
            </a:r>
            <a:r>
              <a:rPr lang="en-US" dirty="0"/>
              <a:t>D viewer’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E48C5F-BAE2-4A99-A2E7-1E79DA4DE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Возможность только вращать объекты вокруг строго определённой точки. Все объекты – одинаковой толщины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C73F7E-C2B2-48E0-A739-7C926BE45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‘3D Engine’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E7E835-94C3-4CB7-8015-796D136F1E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Абсолютно свободная камера. Полноценная перспектива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24078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8BCC8-C58F-4ACE-A958-F70B3CC5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8534C-A1CD-401A-833D-53EAFCA4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Да вот же он</a:t>
            </a:r>
            <a:r>
              <a:rPr lang="en-US" dirty="0"/>
              <a:t>! - https://github.com/Timurrko/3DViewer/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60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25</TotalTime>
  <Words>98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Проект 3D-движка на Pygame</vt:lpstr>
      <vt:lpstr>Идея</vt:lpstr>
      <vt:lpstr>Использованные библиотеки</vt:lpstr>
      <vt:lpstr>Задействованные мат. формулы</vt:lpstr>
      <vt:lpstr>Старая и новая версии программы</vt:lpstr>
      <vt:lpstr>Результат?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3D-движка на Pygame</dc:title>
  <dc:creator> </dc:creator>
  <cp:lastModifiedBy> </cp:lastModifiedBy>
  <cp:revision>4</cp:revision>
  <dcterms:created xsi:type="dcterms:W3CDTF">2021-02-09T18:35:07Z</dcterms:created>
  <dcterms:modified xsi:type="dcterms:W3CDTF">2021-02-09T19:00:22Z</dcterms:modified>
</cp:coreProperties>
</file>