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31" autoAdjust="0"/>
    <p:restoredTop sz="94660"/>
  </p:normalViewPr>
  <p:slideViewPr>
    <p:cSldViewPr snapToGrid="0">
      <p:cViewPr varScale="1">
        <p:scale>
          <a:sx n="86" d="100"/>
          <a:sy n="86" d="100"/>
        </p:scale>
        <p:origin x="96" y="182"/>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5.png"/><Relationship Id="rId6" Type="http://schemas.openxmlformats.org/officeDocument/2006/relationships/image" Target="../media/image8.svg"/></Relationships>
</file>

<file path=ppt/diagrams/_rels/drawing1.xml.rels><?xml version="1.0" encoding="UTF-8" standalone="yes"?>
<Relationships xmlns="http://schemas.openxmlformats.org/package/2006/relationships"><Relationship Id="rId1" Type="http://schemas.openxmlformats.org/officeDocument/2006/relationships/image" Target="../media/image5.png"/><Relationship Id="rId6"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algn="l" rtl="0">
            <a:lnSpc>
              <a:spcPct val="100000"/>
            </a:lnSpc>
          </a:pPr>
          <a:r>
            <a:rPr lang="fr-FR" noProof="0" smtClean="0">
              <a:solidFill>
                <a:schemeClr val="bg1"/>
              </a:solidFill>
              <a:effectLst>
                <a:glow rad="152400">
                  <a:schemeClr val="bg1">
                    <a:alpha val="19000"/>
                  </a:schemeClr>
                </a:glow>
              </a:effectLst>
            </a:rPr>
            <a:t> 		     </a:t>
          </a:r>
          <a:r>
            <a:rPr lang="fr-FR" b="1" u="none" noProof="0" smtClean="0">
              <a:solidFill>
                <a:srgbClr val="FF0000"/>
              </a:solidFill>
              <a:effectLst>
                <a:glow rad="152400">
                  <a:schemeClr val="bg1">
                    <a:alpha val="19000"/>
                  </a:schemeClr>
                </a:glow>
              </a:effectLst>
            </a:rPr>
            <a:t>PRESENTATION</a:t>
          </a:r>
        </a:p>
        <a:p>
          <a:pPr algn="l" rtl="0">
            <a:lnSpc>
              <a:spcPct val="100000"/>
            </a:lnSpc>
          </a:pPr>
          <a:r>
            <a:rPr lang="fr-FR" noProof="0" smtClean="0">
              <a:solidFill>
                <a:schemeClr val="bg1"/>
              </a:solidFill>
              <a:effectLst>
                <a:glow rad="152400">
                  <a:schemeClr val="bg1">
                    <a:alpha val="19000"/>
                  </a:schemeClr>
                </a:glow>
              </a:effectLst>
            </a:rPr>
            <a:t>BIGSCREEN, est une entreprise spécialisée dans le domaine de la réalité virtuelle, Désireuse d’améliorer la qualité de ses services, bigscreen nous dans le but de mettre en place un sondage en ligne pour récolter des données venant de leurs utilisateurs,</a:t>
          </a:r>
        </a:p>
        <a:p>
          <a:pPr algn="l" rtl="0">
            <a:lnSpc>
              <a:spcPct val="100000"/>
            </a:lnSpc>
          </a:pPr>
          <a:endParaRPr lang="fr-FR" noProof="0" smtClean="0">
            <a:solidFill>
              <a:schemeClr val="bg1"/>
            </a:solidFill>
            <a:effectLst>
              <a:glow rad="152400">
                <a:schemeClr val="bg1">
                  <a:alpha val="19000"/>
                </a:schemeClr>
              </a:glow>
            </a:effectLst>
          </a:endParaRPr>
        </a:p>
        <a:p>
          <a:pPr algn="l" rtl="0">
            <a:lnSpc>
              <a:spcPct val="100000"/>
            </a:lnSpc>
          </a:pPr>
          <a:endParaRPr lang="fr-FR"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14BC708E-A0A1-4102-88E4-E75128B4E51E}">
      <dgm:prSet/>
      <dgm:spPr/>
      <dgm:t>
        <a:bodyPr/>
        <a:lstStyle/>
        <a:p>
          <a:pPr rtl="0">
            <a:lnSpc>
              <a:spcPct val="100000"/>
            </a:lnSpc>
          </a:pPr>
          <a:r>
            <a:rPr lang="fr-FR" b="0" i="0" smtClean="0">
              <a:solidFill>
                <a:schemeClr val="bg1"/>
              </a:solidFill>
            </a:rPr>
            <a:t>                                    </a:t>
          </a:r>
          <a:r>
            <a:rPr lang="fr-FR" b="1" i="0" smtClean="0">
              <a:solidFill>
                <a:srgbClr val="FF0000"/>
              </a:solidFill>
            </a:rPr>
            <a:t>PROMESSE</a:t>
          </a:r>
        </a:p>
        <a:p>
          <a:pPr rtl="0">
            <a:lnSpc>
              <a:spcPct val="100000"/>
            </a:lnSpc>
          </a:pPr>
          <a:r>
            <a:rPr lang="fr-FR" b="0" i="0" smtClean="0">
              <a:solidFill>
                <a:schemeClr val="bg1"/>
              </a:solidFill>
            </a:rPr>
            <a:t>La promesse de notre projet "Bigscreen" est de permettre à l'entreprise Bigscreen de collecter des informations précieuses de la part de ses utilisateurs via un sondage en ligne. Grâce à ce sondage, Bigscreen pourra mieux comprendre les préférences et les besoins de ses utilisateurs, afin d'améliorer leur application VR et d'offrir une expérience immersive toujours plus satisfaisante.</a:t>
          </a:r>
          <a:endParaRPr lang="fr-FR"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rtlCol="0"/>
        <a:lstStyle/>
        <a:p>
          <a:pPr rtl="0"/>
          <a:endParaRPr lang="fr-FR"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fr-FR" noProof="0" dirty="0">
            <a:solidFill>
              <a:schemeClr val="bg1"/>
            </a:solidFill>
            <a:effectLst>
              <a:glow rad="152400">
                <a:schemeClr val="bg1">
                  <a:alpha val="19000"/>
                </a:schemeClr>
              </a:glow>
            </a:effectLst>
          </a:endParaRPr>
        </a:p>
      </dgm:t>
    </dgm:pt>
    <dgm:pt modelId="{C6D21269-399B-4BA2-8621-C7B9DA1E1B8F}">
      <dgm:prSet/>
      <dgm:spPr/>
      <dgm:t>
        <a:bodyPr rtlCol="0"/>
        <a:lstStyle/>
        <a:p>
          <a:pPr rtl="0">
            <a:lnSpc>
              <a:spcPct val="100000"/>
            </a:lnSpc>
          </a:pPr>
          <a:r>
            <a:rPr lang="fr-FR" noProof="0" dirty="0" smtClean="0">
              <a:solidFill>
                <a:schemeClr val="bg1"/>
              </a:solidFill>
              <a:effectLst>
                <a:glow rad="152400">
                  <a:schemeClr val="bg1">
                    <a:alpha val="19000"/>
                  </a:schemeClr>
                </a:glow>
              </a:effectLst>
            </a:rPr>
            <a:t>		           </a:t>
          </a:r>
          <a:r>
            <a:rPr lang="fr-FR" b="1" noProof="0" dirty="0" smtClean="0">
              <a:solidFill>
                <a:srgbClr val="FF0000"/>
              </a:solidFill>
              <a:effectLst>
                <a:glow rad="152400">
                  <a:schemeClr val="bg1">
                    <a:alpha val="19000"/>
                  </a:schemeClr>
                </a:glow>
              </a:effectLst>
            </a:rPr>
            <a:t>ADRESSE GITHUB </a:t>
          </a:r>
        </a:p>
        <a:p>
          <a:pPr rtl="0">
            <a:lnSpc>
              <a:spcPct val="100000"/>
            </a:lnSpc>
          </a:pPr>
          <a:endParaRPr lang="fr-FR" noProof="0" dirty="0" smtClean="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rtlCol="0"/>
        <a:lstStyle/>
        <a:p>
          <a:pPr rtl="0"/>
          <a:endParaRPr lang="fr-FR" noProof="0" dirty="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rtlCol="0"/>
        <a:lstStyle/>
        <a:p>
          <a:pPr rtl="0"/>
          <a:endParaRPr lang="fr-FR"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fr-FR"/>
        </a:p>
      </dgm:t>
    </dgm:pt>
    <dgm:pt modelId="{7D1F47A2-8F6C-4C7F-B3B3-2100C986DE32}" type="pres">
      <dgm:prSet presAssocID="{B633A646-2062-4841-AF18-847B074C6716}" presName="compNode" presStyleCnt="0"/>
      <dgm:spPr/>
      <dgm:t>
        <a:bodyPr/>
        <a:lstStyle/>
        <a:p>
          <a:endParaRPr lang="fr-FR"/>
        </a:p>
      </dgm:t>
    </dgm:pt>
    <dgm:pt modelId="{EC4D957C-BFAC-446D-9573-48333BEC34E6}" type="pres">
      <dgm:prSet presAssocID="{B633A646-2062-4841-AF18-847B074C6716}" presName="bgRect" presStyleLbl="bgShp" presStyleIdx="0" presStyleCnt="3" custScaleY="128269"/>
      <dgm:spPr>
        <a:prstGeom prst="rect">
          <a:avLst/>
        </a:prstGeom>
        <a:solidFill>
          <a:schemeClr val="tx1">
            <a:lumMod val="75000"/>
            <a:lumOff val="25000"/>
            <a:alpha val="70000"/>
          </a:schemeClr>
        </a:solidFill>
      </dgm:spPr>
      <dgm:t>
        <a:bodyPr/>
        <a:lstStyle/>
        <a:p>
          <a:endParaRPr lang="fr-FR"/>
        </a:p>
      </dgm:t>
    </dgm:pt>
    <dgm:pt modelId="{BE6B2CCF-B717-4C6F-9115-44EF0ECE6018}" type="pres">
      <dgm:prSet presAssocID="{B633A646-2062-4841-AF18-847B074C6716}" presName="iconRect" presStyleLbl="node1" presStyleIdx="0" presStyleCnt="3" custFlipVert="1" custFlipHor="1" custScaleX="35007" custScaleY="76971"/>
      <dgm:spPr>
        <a:ln>
          <a:noFill/>
        </a:ln>
      </dgm:spPr>
      <dgm:t>
        <a:bodyPr/>
        <a:lstStyle/>
        <a:p>
          <a:endParaRPr lang="fr-FR"/>
        </a:p>
      </dgm:t>
      <dgm:extLst/>
    </dgm:pt>
    <dgm:pt modelId="{95420642-092B-41B9-94FA-E0EC36F9AF7E}" type="pres">
      <dgm:prSet presAssocID="{B633A646-2062-4841-AF18-847B074C6716}" presName="spaceRect" presStyleCnt="0"/>
      <dgm:spPr/>
      <dgm:t>
        <a:bodyPr/>
        <a:lstStyle/>
        <a:p>
          <a:endParaRPr lang="fr-FR"/>
        </a:p>
      </dgm:t>
    </dgm:pt>
    <dgm:pt modelId="{C95AF6F0-F4DA-48FE-85EB-61ADFB42AA13}" type="pres">
      <dgm:prSet presAssocID="{B633A646-2062-4841-AF18-847B074C6716}" presName="parTx" presStyleLbl="revTx" presStyleIdx="0" presStyleCnt="3">
        <dgm:presLayoutVars>
          <dgm:chMax val="0"/>
          <dgm:chPref val="0"/>
        </dgm:presLayoutVars>
      </dgm:prSet>
      <dgm:spPr/>
      <dgm:t>
        <a:bodyPr/>
        <a:lstStyle/>
        <a:p>
          <a:endParaRPr lang="fr-FR"/>
        </a:p>
      </dgm:t>
    </dgm:pt>
    <dgm:pt modelId="{51DD96AA-8DD7-4B07-A561-5C9B41ACFA3C}" type="pres">
      <dgm:prSet presAssocID="{1397C75F-5FD8-4120-9A24-A246D042942B}" presName="sibTrans" presStyleCnt="0"/>
      <dgm:spPr/>
      <dgm:t>
        <a:bodyPr/>
        <a:lstStyle/>
        <a:p>
          <a:endParaRPr lang="fr-FR"/>
        </a:p>
      </dgm:t>
    </dgm:pt>
    <dgm:pt modelId="{38E06421-A6BB-4D10-8565-2812C2C5C6B3}" type="pres">
      <dgm:prSet presAssocID="{14BC708E-A0A1-4102-88E4-E75128B4E51E}" presName="compNode" presStyleCnt="0"/>
      <dgm:spPr/>
      <dgm:t>
        <a:bodyPr/>
        <a:lstStyle/>
        <a:p>
          <a:endParaRPr lang="fr-FR"/>
        </a:p>
      </dgm:t>
    </dgm:pt>
    <dgm:pt modelId="{79919C57-A32A-40F6-B106-B4E0CE644E4C}" type="pres">
      <dgm:prSet presAssocID="{14BC708E-A0A1-4102-88E4-E75128B4E51E}" presName="bgRect" presStyleLbl="bgShp" presStyleIdx="1" presStyleCnt="3" custScaleY="128125"/>
      <dgm:spPr>
        <a:xfrm>
          <a:off x="0" y="1760029"/>
          <a:ext cx="5607050" cy="1407541"/>
        </a:xfrm>
        <a:prstGeom prst="rect">
          <a:avLst/>
        </a:prstGeom>
        <a:solidFill>
          <a:schemeClr val="tx1">
            <a:lumMod val="75000"/>
            <a:lumOff val="25000"/>
            <a:alpha val="70000"/>
          </a:schemeClr>
        </a:solidFill>
        <a:ln>
          <a:noFill/>
        </a:ln>
        <a:effectLst/>
      </dgm:spPr>
      <dgm:t>
        <a:bodyPr/>
        <a:lstStyle/>
        <a:p>
          <a:endParaRPr lang="fr-FR"/>
        </a:p>
      </dgm:t>
    </dgm:pt>
    <dgm:pt modelId="{99FDF55F-B3E9-423D-AD21-A6446C5D7455}" type="pres">
      <dgm:prSet presAssocID="{14BC708E-A0A1-4102-88E4-E75128B4E51E}" presName="iconRect" presStyleLbl="node1" presStyleIdx="1" presStyleCnt="3" custScaleX="75132" custScaleY="75132"/>
      <dgm:spPr>
        <a:ln>
          <a:noFill/>
        </a:ln>
      </dgm:spPr>
      <dgm:t>
        <a:bodyPr/>
        <a:lstStyle/>
        <a:p>
          <a:endParaRPr lang="fr-FR"/>
        </a:p>
      </dgm:t>
      <dgm:extLst/>
    </dgm:pt>
    <dgm:pt modelId="{E98BD5F1-E6F1-491F-A8EE-6A9AD649521E}" type="pres">
      <dgm:prSet presAssocID="{14BC708E-A0A1-4102-88E4-E75128B4E51E}" presName="spaceRect" presStyleCnt="0"/>
      <dgm:spPr/>
      <dgm:t>
        <a:bodyPr/>
        <a:lstStyle/>
        <a:p>
          <a:endParaRPr lang="fr-FR"/>
        </a:p>
      </dgm:t>
    </dgm:pt>
    <dgm:pt modelId="{80F6AD63-74FB-40E4-9D40-4178AFD87F60}" type="pres">
      <dgm:prSet presAssocID="{14BC708E-A0A1-4102-88E4-E75128B4E51E}" presName="parTx" presStyleLbl="revTx" presStyleIdx="1" presStyleCnt="3" custLinFactNeighborX="136" custLinFactNeighborY="-7228">
        <dgm:presLayoutVars>
          <dgm:chMax val="0"/>
          <dgm:chPref val="0"/>
        </dgm:presLayoutVars>
      </dgm:prSet>
      <dgm:spPr/>
      <dgm:t>
        <a:bodyPr/>
        <a:lstStyle/>
        <a:p>
          <a:endParaRPr lang="fr-FR"/>
        </a:p>
      </dgm:t>
    </dgm:pt>
    <dgm:pt modelId="{1375F890-B8F8-4966-ABCD-B672FD4512B7}" type="pres">
      <dgm:prSet presAssocID="{7519C821-85FB-4CA3-BEB5-E4BFBC529B83}" presName="sibTrans" presStyleCnt="0"/>
      <dgm:spPr/>
      <dgm:t>
        <a:bodyPr/>
        <a:lstStyle/>
        <a:p>
          <a:endParaRPr lang="fr-FR"/>
        </a:p>
      </dgm:t>
    </dgm:pt>
    <dgm:pt modelId="{9887B295-B446-4B8E-AEA4-76754DE9DD89}" type="pres">
      <dgm:prSet presAssocID="{C6D21269-399B-4BA2-8621-C7B9DA1E1B8F}" presName="compNode" presStyleCnt="0"/>
      <dgm:spPr/>
      <dgm:t>
        <a:bodyPr/>
        <a:lstStyle/>
        <a:p>
          <a:endParaRPr lang="fr-FR"/>
        </a:p>
      </dgm:t>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chemeClr val="tx1">
            <a:lumMod val="75000"/>
            <a:lumOff val="25000"/>
            <a:alpha val="70000"/>
          </a:schemeClr>
        </a:solidFill>
        <a:ln>
          <a:noFill/>
        </a:ln>
        <a:effectLst/>
      </dgm:spPr>
      <dgm:t>
        <a:bodyPr/>
        <a:lstStyle/>
        <a:p>
          <a:endParaRPr lang="fr-FR"/>
        </a:p>
      </dgm:t>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a:blipFill>
        <a:ln>
          <a:noFill/>
        </a:ln>
      </dgm:spPr>
      <dgm:t>
        <a:bodyPr/>
        <a:lstStyle/>
        <a:p>
          <a:endParaRPr lang="fr-FR"/>
        </a:p>
      </dgm:t>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t>
        <a:bodyPr/>
        <a:lstStyle/>
        <a:p>
          <a:endParaRPr lang="fr-FR"/>
        </a:p>
      </dgm:t>
    </dgm:pt>
    <dgm:pt modelId="{D5847293-6F0A-4807-B203-585610F4F535}" type="pres">
      <dgm:prSet presAssocID="{C6D21269-399B-4BA2-8621-C7B9DA1E1B8F}" presName="parTx" presStyleLbl="revTx" presStyleIdx="2" presStyleCnt="3">
        <dgm:presLayoutVars>
          <dgm:chMax val="0"/>
          <dgm:chPref val="0"/>
        </dgm:presLayoutVars>
      </dgm:prSet>
      <dgm:spPr/>
      <dgm:t>
        <a:bodyPr/>
        <a:lstStyle/>
        <a:p>
          <a:endParaRPr lang="fr-FR"/>
        </a:p>
      </dgm:t>
    </dgm:pt>
  </dgm:ptLst>
  <dgm:cxnLst>
    <dgm:cxn modelId="{EB9839C5-F324-41C4-8950-5284E09FB71E}" srcId="{E1B432F4-5FDB-4518-9272-2F3934AC6AA2}" destId="{14BC708E-A0A1-4102-88E4-E75128B4E51E}" srcOrd="1" destOrd="0" parTransId="{CF221EFF-354A-47A9-A498-1F0BBF01ECB8}" sibTransId="{7519C821-85FB-4CA3-BEB5-E4BFBC529B83}"/>
    <dgm:cxn modelId="{3E6B7CA5-EBA4-48C1-A48C-B9BCBCE8CF1E}" type="presOf" srcId="{14BC708E-A0A1-4102-88E4-E75128B4E51E}" destId="{80F6AD63-74FB-40E4-9D40-4178AFD87F60}"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EEAA52FF-E4A1-49BD-9B1E-000F5AABCD8E}" type="presOf" srcId="{B633A646-2062-4841-AF18-847B074C6716}" destId="{C95AF6F0-F4DA-48FE-85EB-61ADFB42AA13}" srcOrd="0" destOrd="0" presId="urn:microsoft.com/office/officeart/2018/2/layout/IconVerticalSolidList"/>
    <dgm:cxn modelId="{3905E0BC-71EE-4610-827E-655844CE3113}" type="presOf" srcId="{C6D21269-399B-4BA2-8621-C7B9DA1E1B8F}" destId="{D5847293-6F0A-4807-B203-585610F4F535}" srcOrd="0" destOrd="0" presId="urn:microsoft.com/office/officeart/2018/2/layout/IconVerticalSolidList"/>
    <dgm:cxn modelId="{9C176326-2BDF-4E92-BD6C-4BCBC882ACEA}"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 modelId="{9D6ACACB-1091-40ED-952B-C2E92FA564C6}" type="presParOf" srcId="{D40A0249-41A7-44A6-A657-361E8C18FD42}" destId="{51DD96AA-8DD7-4B07-A561-5C9B41ACFA3C}" srcOrd="1" destOrd="0" presId="urn:microsoft.com/office/officeart/2018/2/layout/IconVerticalSolidList"/>
    <dgm:cxn modelId="{A0B092F8-3BF3-4C70-95B1-0A0764FD7131}" type="presParOf" srcId="{D40A0249-41A7-44A6-A657-361E8C18FD42}" destId="{38E06421-A6BB-4D10-8565-2812C2C5C6B3}" srcOrd="2" destOrd="0" presId="urn:microsoft.com/office/officeart/2018/2/layout/IconVerticalSolidList"/>
    <dgm:cxn modelId="{8C5E5818-6931-4902-AE43-414551022BCD}" type="presParOf" srcId="{38E06421-A6BB-4D10-8565-2812C2C5C6B3}" destId="{79919C57-A32A-40F6-B106-B4E0CE644E4C}" srcOrd="0" destOrd="0" presId="urn:microsoft.com/office/officeart/2018/2/layout/IconVerticalSolidList"/>
    <dgm:cxn modelId="{117B7A1C-7A05-4787-8474-79753887F4C2}" type="presParOf" srcId="{38E06421-A6BB-4D10-8565-2812C2C5C6B3}" destId="{99FDF55F-B3E9-423D-AD21-A6446C5D7455}" srcOrd="1" destOrd="0" presId="urn:microsoft.com/office/officeart/2018/2/layout/IconVerticalSolidList"/>
    <dgm:cxn modelId="{82818524-92E6-4F27-A68D-3BE1571532DC}" type="presParOf" srcId="{38E06421-A6BB-4D10-8565-2812C2C5C6B3}" destId="{E98BD5F1-E6F1-491F-A8EE-6A9AD649521E}" srcOrd="2" destOrd="0" presId="urn:microsoft.com/office/officeart/2018/2/layout/IconVerticalSolidList"/>
    <dgm:cxn modelId="{0A438607-8D9F-471A-B9F9-D903D7FA2B52}" type="presParOf" srcId="{38E06421-A6BB-4D10-8565-2812C2C5C6B3}" destId="{80F6AD63-74FB-40E4-9D40-4178AFD87F60}" srcOrd="3" destOrd="0" presId="urn:microsoft.com/office/officeart/2018/2/layout/IconVerticalSolidList"/>
    <dgm:cxn modelId="{E18EE60B-8650-4B85-8C8A-B807B9148FC8}" type="presParOf" srcId="{D40A0249-41A7-44A6-A657-361E8C18FD42}" destId="{1375F890-B8F8-4966-ABCD-B672FD4512B7}" srcOrd="3" destOrd="0" presId="urn:microsoft.com/office/officeart/2018/2/layout/IconVerticalSolidList"/>
    <dgm:cxn modelId="{F370D9F7-088E-4B78-8272-0E311B15486B}" type="presParOf" srcId="{D40A0249-41A7-44A6-A657-361E8C18FD42}" destId="{9887B295-B446-4B8E-AEA4-76754DE9DD89}" srcOrd="4" destOrd="0" presId="urn:microsoft.com/office/officeart/2018/2/layout/IconVerticalSolidList"/>
    <dgm:cxn modelId="{968D7DEE-AF0E-4BA0-9080-0C524E005C39}" type="presParOf" srcId="{9887B295-B446-4B8E-AEA4-76754DE9DD89}" destId="{436A8B1C-2D30-44BB-9150-7099503C8960}" srcOrd="0" destOrd="0" presId="urn:microsoft.com/office/officeart/2018/2/layout/IconVerticalSolidList"/>
    <dgm:cxn modelId="{CE4D3AA4-D0A5-472B-A6D2-E2D35A5DE21A}" type="presParOf" srcId="{9887B295-B446-4B8E-AEA4-76754DE9DD89}" destId="{1A8B8B62-3037-4506-89D7-28710774070B}" srcOrd="1" destOrd="0" presId="urn:microsoft.com/office/officeart/2018/2/layout/IconVerticalSolidList"/>
    <dgm:cxn modelId="{C939EEF1-F0C3-4C00-83D5-BE315DAD62D3}" type="presParOf" srcId="{9887B295-B446-4B8E-AEA4-76754DE9DD89}" destId="{2FFC6342-A780-4396-8FAC-8E7FAE77A6E2}" srcOrd="2" destOrd="0" presId="urn:microsoft.com/office/officeart/2018/2/layout/IconVerticalSolidList"/>
    <dgm:cxn modelId="{1493C073-EB9E-467F-8BBD-604D0CFE685E}"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633A28-325E-4F3C-9D74-7B235343A885}" type="doc">
      <dgm:prSet loTypeId="urn:microsoft.com/office/officeart/2008/layout/CircleAccentTimeline" loCatId="process" qsTypeId="urn:microsoft.com/office/officeart/2005/8/quickstyle/simple3" qsCatId="simple" csTypeId="urn:microsoft.com/office/officeart/2005/8/colors/accent1_2" csCatId="accent1" phldr="1"/>
      <dgm:spPr/>
      <dgm:t>
        <a:bodyPr rtlCol="0"/>
        <a:lstStyle/>
        <a:p>
          <a:pPr rtl="0"/>
          <a:endParaRPr lang="en-ZA"/>
        </a:p>
      </dgm:t>
    </dgm:pt>
    <dgm:pt modelId="{BDB3E5F2-A63C-446D-94EF-53B51308F55B}">
      <dgm:prSet phldrT="[Text]" custT="1"/>
      <dgm:spPr/>
      <dgm:t>
        <a:bodyPr rtlCol="0"/>
        <a:lstStyle/>
        <a:p>
          <a:pPr rtl="0"/>
          <a:r>
            <a:rPr lang="fr-FR" sz="1800" b="1" noProof="0" dirty="0" smtClean="0"/>
            <a:t>Jalon 1</a:t>
          </a:r>
          <a:endParaRPr lang="fr-FR" sz="1800" b="1" noProof="0" dirty="0"/>
        </a:p>
      </dgm:t>
    </dgm:pt>
    <dgm:pt modelId="{4DF81A4E-C143-4E1F-895C-805B7744E0C1}" type="parTrans" cxnId="{E841B976-DDCA-4F3C-A228-DC6A3A9DCEE8}">
      <dgm:prSet/>
      <dgm:spPr/>
      <dgm:t>
        <a:bodyPr rtlCol="0"/>
        <a:lstStyle/>
        <a:p>
          <a:pPr rtl="0"/>
          <a:endParaRPr lang="fr-FR" sz="1800" noProof="0" dirty="0"/>
        </a:p>
      </dgm:t>
    </dgm:pt>
    <dgm:pt modelId="{22693710-A273-4DE3-B56B-501EBF8AAC16}" type="sibTrans" cxnId="{E841B976-DDCA-4F3C-A228-DC6A3A9DCEE8}">
      <dgm:prSet/>
      <dgm:spPr/>
      <dgm:t>
        <a:bodyPr rtlCol="0"/>
        <a:lstStyle/>
        <a:p>
          <a:pPr rtl="0"/>
          <a:endParaRPr lang="fr-FR" sz="1800" noProof="0" dirty="0"/>
        </a:p>
      </dgm:t>
    </dgm:pt>
    <dgm:pt modelId="{76F97871-E7EF-4C5A-A6CC-0AEA140887B0}">
      <dgm:prSet phldrT="[Text]" custT="1"/>
      <dgm:spPr/>
      <dgm:t>
        <a:bodyPr rtlCol="0"/>
        <a:lstStyle/>
        <a:p>
          <a:pPr rtl="0"/>
          <a:r>
            <a:rPr lang="fr-FR" sz="1400" noProof="0" dirty="0" smtClean="0"/>
            <a:t> Planification</a:t>
          </a:r>
          <a:endParaRPr lang="fr-FR" sz="1400" noProof="0" dirty="0"/>
        </a:p>
      </dgm:t>
    </dgm:pt>
    <dgm:pt modelId="{AF4A39E6-5101-45C2-9ED9-1B4A4D161E75}" type="parTrans" cxnId="{C5CADE01-2D3E-4A22-8178-52BFE623515A}">
      <dgm:prSet/>
      <dgm:spPr/>
      <dgm:t>
        <a:bodyPr rtlCol="0"/>
        <a:lstStyle/>
        <a:p>
          <a:pPr rtl="0"/>
          <a:endParaRPr lang="fr-FR" sz="1800" noProof="0" dirty="0"/>
        </a:p>
      </dgm:t>
    </dgm:pt>
    <dgm:pt modelId="{0B4A6094-6626-4B4C-A34C-3C817645D4D2}" type="sibTrans" cxnId="{C5CADE01-2D3E-4A22-8178-52BFE623515A}">
      <dgm:prSet/>
      <dgm:spPr/>
      <dgm:t>
        <a:bodyPr rtlCol="0"/>
        <a:lstStyle/>
        <a:p>
          <a:pPr rtl="0"/>
          <a:endParaRPr lang="fr-FR" sz="1800" noProof="0" dirty="0"/>
        </a:p>
      </dgm:t>
    </dgm:pt>
    <dgm:pt modelId="{B7B3E22D-F717-4E9C-866E-07DC0AAAF31D}">
      <dgm:prSet phldrT="[Text]" custT="1"/>
      <dgm:spPr/>
      <dgm:t>
        <a:bodyPr rtlCol="0"/>
        <a:lstStyle/>
        <a:p>
          <a:pPr rtl="0"/>
          <a:r>
            <a:rPr lang="fr-FR" sz="1400" noProof="0" dirty="0" smtClean="0"/>
            <a:t>Investissement initial</a:t>
          </a:r>
          <a:endParaRPr lang="fr-FR" sz="1400" noProof="0" dirty="0"/>
        </a:p>
      </dgm:t>
    </dgm:pt>
    <dgm:pt modelId="{F5B9D25D-B57A-4E96-8949-C8A2BD9993F2}" type="parTrans" cxnId="{2DE3C7CC-BC3D-4DC7-BDF4-E9EF00E2B35B}">
      <dgm:prSet/>
      <dgm:spPr/>
      <dgm:t>
        <a:bodyPr rtlCol="0"/>
        <a:lstStyle/>
        <a:p>
          <a:pPr rtl="0"/>
          <a:endParaRPr lang="fr-FR" sz="1800" noProof="0" dirty="0"/>
        </a:p>
      </dgm:t>
    </dgm:pt>
    <dgm:pt modelId="{23EEF184-9BDE-48DD-A4F5-B678462A2560}" type="sibTrans" cxnId="{2DE3C7CC-BC3D-4DC7-BDF4-E9EF00E2B35B}">
      <dgm:prSet/>
      <dgm:spPr/>
      <dgm:t>
        <a:bodyPr rtlCol="0"/>
        <a:lstStyle/>
        <a:p>
          <a:pPr rtl="0"/>
          <a:endParaRPr lang="fr-FR" sz="1800" noProof="0" dirty="0"/>
        </a:p>
      </dgm:t>
    </dgm:pt>
    <dgm:pt modelId="{90F27D1E-76E8-4AE9-AD01-BE57630B5110}">
      <dgm:prSet phldrT="[Text]" custT="1"/>
      <dgm:spPr/>
      <dgm:t>
        <a:bodyPr rtlCol="0"/>
        <a:lstStyle/>
        <a:p>
          <a:pPr rtl="0"/>
          <a:r>
            <a:rPr lang="fr-FR" sz="1800" b="1" noProof="0" dirty="0" smtClean="0"/>
            <a:t>Jalon 2</a:t>
          </a:r>
          <a:endParaRPr lang="fr-FR" sz="1800" b="1" noProof="0" dirty="0"/>
        </a:p>
      </dgm:t>
    </dgm:pt>
    <dgm:pt modelId="{7F336D41-A370-44FD-84FB-392EDC2E9628}" type="parTrans" cxnId="{D3495640-4F3F-4DC5-BE06-466CB73D04C6}">
      <dgm:prSet/>
      <dgm:spPr/>
      <dgm:t>
        <a:bodyPr rtlCol="0"/>
        <a:lstStyle/>
        <a:p>
          <a:pPr rtl="0"/>
          <a:endParaRPr lang="fr-FR" sz="1800" noProof="0" dirty="0"/>
        </a:p>
      </dgm:t>
    </dgm:pt>
    <dgm:pt modelId="{08C679DB-4162-43E7-A484-512B3F99942F}" type="sibTrans" cxnId="{D3495640-4F3F-4DC5-BE06-466CB73D04C6}">
      <dgm:prSet/>
      <dgm:spPr/>
      <dgm:t>
        <a:bodyPr rtlCol="0"/>
        <a:lstStyle/>
        <a:p>
          <a:pPr rtl="0"/>
          <a:endParaRPr lang="fr-FR" sz="1800" noProof="0" dirty="0"/>
        </a:p>
      </dgm:t>
    </dgm:pt>
    <dgm:pt modelId="{25F95D6A-DC03-42B0-9E2A-8BB3CFE35643}">
      <dgm:prSet phldrT="[Text]" custT="1"/>
      <dgm:spPr/>
      <dgm:t>
        <a:bodyPr rtlCol="0"/>
        <a:lstStyle/>
        <a:p>
          <a:pPr rtl="0"/>
          <a:r>
            <a:rPr lang="fr-FR" sz="1400" noProof="0" dirty="0" smtClean="0"/>
            <a:t>Deuxième investissement</a:t>
          </a:r>
          <a:endParaRPr lang="fr-FR" sz="1400" noProof="0" dirty="0"/>
        </a:p>
      </dgm:t>
    </dgm:pt>
    <dgm:pt modelId="{0E7A7D3B-1ED1-4188-B2CE-37328AF7B3CE}" type="parTrans" cxnId="{969D3802-D321-43DF-B9C7-B1F249CE5959}">
      <dgm:prSet/>
      <dgm:spPr/>
      <dgm:t>
        <a:bodyPr rtlCol="0"/>
        <a:lstStyle/>
        <a:p>
          <a:pPr rtl="0"/>
          <a:endParaRPr lang="fr-FR" sz="1800" noProof="0" dirty="0"/>
        </a:p>
      </dgm:t>
    </dgm:pt>
    <dgm:pt modelId="{A9D1ACF8-1A40-4192-A99B-C5F10A879850}" type="sibTrans" cxnId="{969D3802-D321-43DF-B9C7-B1F249CE5959}">
      <dgm:prSet/>
      <dgm:spPr/>
      <dgm:t>
        <a:bodyPr rtlCol="0"/>
        <a:lstStyle/>
        <a:p>
          <a:pPr rtl="0"/>
          <a:endParaRPr lang="fr-FR" sz="1800" noProof="0" dirty="0"/>
        </a:p>
      </dgm:t>
    </dgm:pt>
    <dgm:pt modelId="{26EFAA8C-070B-4368-AD8E-0E28971C7F1A}">
      <dgm:prSet phldrT="[Text]" custT="1"/>
      <dgm:spPr/>
      <dgm:t>
        <a:bodyPr rtlCol="0"/>
        <a:lstStyle/>
        <a:p>
          <a:pPr rtl="0"/>
          <a:r>
            <a:rPr lang="fr-FR" sz="1400" noProof="0" dirty="0" smtClean="0"/>
            <a:t>Renvoie</a:t>
          </a:r>
          <a:endParaRPr lang="fr-FR" sz="1400" noProof="0" dirty="0"/>
        </a:p>
      </dgm:t>
    </dgm:pt>
    <dgm:pt modelId="{A01B2D2D-7198-4763-8BE4-5AFAC35FACF3}" type="parTrans" cxnId="{2CD6D42C-39E1-4895-97BB-C277B6C3573D}">
      <dgm:prSet/>
      <dgm:spPr/>
      <dgm:t>
        <a:bodyPr rtlCol="0"/>
        <a:lstStyle/>
        <a:p>
          <a:pPr rtl="0"/>
          <a:endParaRPr lang="fr-FR" sz="1800" noProof="0" dirty="0"/>
        </a:p>
      </dgm:t>
    </dgm:pt>
    <dgm:pt modelId="{ECF84BED-6721-47AA-8789-78E6BC6F68EC}" type="sibTrans" cxnId="{2CD6D42C-39E1-4895-97BB-C277B6C3573D}">
      <dgm:prSet/>
      <dgm:spPr/>
      <dgm:t>
        <a:bodyPr rtlCol="0"/>
        <a:lstStyle/>
        <a:p>
          <a:pPr rtl="0"/>
          <a:endParaRPr lang="fr-FR" sz="1800" noProof="0" dirty="0"/>
        </a:p>
      </dgm:t>
    </dgm:pt>
    <dgm:pt modelId="{3BF4C92A-BE32-4130-AB21-90FA76812967}">
      <dgm:prSet phldrT="[Text]" custT="1"/>
      <dgm:spPr/>
      <dgm:t>
        <a:bodyPr rtlCol="0"/>
        <a:lstStyle/>
        <a:p>
          <a:pPr rtl="0"/>
          <a:r>
            <a:rPr lang="fr-FR" sz="1400" noProof="0" dirty="0" smtClean="0"/>
            <a:t>Communication</a:t>
          </a:r>
          <a:endParaRPr lang="fr-FR" sz="1400" noProof="0" dirty="0"/>
        </a:p>
      </dgm:t>
    </dgm:pt>
    <dgm:pt modelId="{45145B60-B4CF-43C8-A090-77DD0F136CC3}" type="parTrans" cxnId="{74F39EB6-5C16-4483-8C84-81EE935A34AB}">
      <dgm:prSet/>
      <dgm:spPr/>
      <dgm:t>
        <a:bodyPr rtlCol="0"/>
        <a:lstStyle/>
        <a:p>
          <a:pPr rtl="0"/>
          <a:endParaRPr lang="fr-FR" noProof="0" dirty="0"/>
        </a:p>
      </dgm:t>
    </dgm:pt>
    <dgm:pt modelId="{36BE8B1F-5183-4B05-9C94-6A3B4937697A}" type="sibTrans" cxnId="{74F39EB6-5C16-4483-8C84-81EE935A34AB}">
      <dgm:prSet/>
      <dgm:spPr/>
      <dgm:t>
        <a:bodyPr rtlCol="0"/>
        <a:lstStyle/>
        <a:p>
          <a:pPr rtl="0"/>
          <a:endParaRPr lang="fr-FR" noProof="0" dirty="0"/>
        </a:p>
      </dgm:t>
    </dgm:pt>
    <dgm:pt modelId="{4194F495-0B49-4686-B89E-B97A23BB18B4}" type="pres">
      <dgm:prSet presAssocID="{EB633A28-325E-4F3C-9D74-7B235343A885}" presName="Name0" presStyleCnt="0">
        <dgm:presLayoutVars>
          <dgm:dir/>
        </dgm:presLayoutVars>
      </dgm:prSet>
      <dgm:spPr/>
      <dgm:t>
        <a:bodyPr/>
        <a:lstStyle/>
        <a:p>
          <a:endParaRPr lang="fr-FR"/>
        </a:p>
      </dgm:t>
    </dgm:pt>
    <dgm:pt modelId="{72BA280D-2F57-47BB-AE67-6C6F9DCEF2B7}" type="pres">
      <dgm:prSet presAssocID="{BDB3E5F2-A63C-446D-94EF-53B51308F55B}" presName="parComposite" presStyleCnt="0"/>
      <dgm:spPr/>
    </dgm:pt>
    <dgm:pt modelId="{A85A93E5-AB9A-439C-9142-AD5A4BFF47F6}" type="pres">
      <dgm:prSet presAssocID="{BDB3E5F2-A63C-446D-94EF-53B51308F55B}" presName="parBigCircle" presStyleLbl="node0" presStyleIdx="0" presStyleCnt="2"/>
      <dgm:spPr>
        <a:gradFill rotWithShape="0">
          <a:gsLst>
            <a:gs pos="0">
              <a:schemeClr val="accent1">
                <a:lumMod val="20000"/>
                <a:lumOff val="80000"/>
              </a:schemeClr>
            </a:gs>
            <a:gs pos="100000">
              <a:schemeClr val="accent1"/>
            </a:gs>
          </a:gsLst>
        </a:gradFill>
        <a:scene3d>
          <a:camera prst="orthographicFront"/>
          <a:lightRig rig="flat" dir="t"/>
        </a:scene3d>
        <a:sp3d prstMaterial="dkEdge"/>
      </dgm:spPr>
    </dgm:pt>
    <dgm:pt modelId="{54C7621A-D6FD-4F3F-A78E-16DC33A75367}" type="pres">
      <dgm:prSet presAssocID="{BDB3E5F2-A63C-446D-94EF-53B51308F55B}" presName="parTx" presStyleLbl="revTx" presStyleIdx="0" presStyleCnt="12" custLinFactNeighborY="-10479"/>
      <dgm:spPr/>
      <dgm:t>
        <a:bodyPr/>
        <a:lstStyle/>
        <a:p>
          <a:endParaRPr lang="fr-FR"/>
        </a:p>
      </dgm:t>
    </dgm:pt>
    <dgm:pt modelId="{881FE880-CBDD-4C9E-976D-9F4A6678AD39}" type="pres">
      <dgm:prSet presAssocID="{BDB3E5F2-A63C-446D-94EF-53B51308F55B}" presName="bSpace" presStyleCnt="0"/>
      <dgm:spPr/>
    </dgm:pt>
    <dgm:pt modelId="{7A6036F4-EEA5-4903-9DE5-D9694BAEBE8F}" type="pres">
      <dgm:prSet presAssocID="{BDB3E5F2-A63C-446D-94EF-53B51308F55B}" presName="parBackupNorm" presStyleCnt="0"/>
      <dgm:spPr/>
    </dgm:pt>
    <dgm:pt modelId="{5A15437C-29B6-45E4-ABC8-804D55EA2C12}" type="pres">
      <dgm:prSet presAssocID="{22693710-A273-4DE3-B56B-501EBF8AAC16}" presName="parSpace" presStyleCnt="0"/>
      <dgm:spPr/>
    </dgm:pt>
    <dgm:pt modelId="{4521085B-57FF-4187-965D-FA4F9834B060}" type="pres">
      <dgm:prSet presAssocID="{76F97871-E7EF-4C5A-A6CC-0AEA140887B0}" presName="desBackupLeftNorm" presStyleCnt="0"/>
      <dgm:spPr/>
    </dgm:pt>
    <dgm:pt modelId="{D6F2FDF2-4FC9-4898-B249-F15720FF4B93}" type="pres">
      <dgm:prSet presAssocID="{76F97871-E7EF-4C5A-A6CC-0AEA140887B0}" presName="desComposite" presStyleCnt="0"/>
      <dgm:spPr/>
    </dgm:pt>
    <dgm:pt modelId="{72AEB429-AFAD-4F8B-877D-CB3A79995C59}" type="pres">
      <dgm:prSet presAssocID="{76F97871-E7EF-4C5A-A6CC-0AEA140887B0}" presName="desCircle" presStyleLbl="node1" presStyleIdx="0" presStyleCnt="5" custScaleX="57973" custScaleY="57973"/>
      <dgm:spPr>
        <a:noFill/>
        <a:ln w="19050">
          <a:solidFill>
            <a:schemeClr val="bg1">
              <a:lumMod val="75000"/>
            </a:schemeClr>
          </a:solidFill>
        </a:ln>
        <a:scene3d>
          <a:camera prst="orthographicFront"/>
          <a:lightRig rig="flat" dir="t"/>
        </a:scene3d>
        <a:sp3d prstMaterial="dkEdge"/>
      </dgm:spPr>
    </dgm:pt>
    <dgm:pt modelId="{6749C0EA-1B99-400E-B5E9-7F9E3C47DF67}" type="pres">
      <dgm:prSet presAssocID="{76F97871-E7EF-4C5A-A6CC-0AEA140887B0}" presName="chTx" presStyleLbl="revTx" presStyleIdx="1" presStyleCnt="12" custLinFactNeighborY="5306"/>
      <dgm:spPr/>
      <dgm:t>
        <a:bodyPr/>
        <a:lstStyle/>
        <a:p>
          <a:endParaRPr lang="fr-FR"/>
        </a:p>
      </dgm:t>
    </dgm:pt>
    <dgm:pt modelId="{D74D6160-1F48-48F0-82A2-4366561C4041}" type="pres">
      <dgm:prSet presAssocID="{76F97871-E7EF-4C5A-A6CC-0AEA140887B0}" presName="desTx" presStyleLbl="revTx" presStyleIdx="2" presStyleCnt="12">
        <dgm:presLayoutVars>
          <dgm:bulletEnabled val="1"/>
        </dgm:presLayoutVars>
      </dgm:prSet>
      <dgm:spPr/>
    </dgm:pt>
    <dgm:pt modelId="{660F1FA7-DA77-4396-B8D6-22808B8616BE}" type="pres">
      <dgm:prSet presAssocID="{76F97871-E7EF-4C5A-A6CC-0AEA140887B0}" presName="desBackupRightNorm" presStyleCnt="0"/>
      <dgm:spPr/>
    </dgm:pt>
    <dgm:pt modelId="{D9DB7CED-9F6A-410E-A044-A80D83E84995}" type="pres">
      <dgm:prSet presAssocID="{0B4A6094-6626-4B4C-A34C-3C817645D4D2}" presName="desSpace" presStyleCnt="0"/>
      <dgm:spPr/>
    </dgm:pt>
    <dgm:pt modelId="{864F737A-FA72-4B29-B184-6439EF74AAF7}" type="pres">
      <dgm:prSet presAssocID="{B7B3E22D-F717-4E9C-866E-07DC0AAAF31D}" presName="desBackupLeftNorm" presStyleCnt="0"/>
      <dgm:spPr/>
    </dgm:pt>
    <dgm:pt modelId="{6A2CAB2B-C7B1-493E-A71F-E3B5B573893C}" type="pres">
      <dgm:prSet presAssocID="{B7B3E22D-F717-4E9C-866E-07DC0AAAF31D}" presName="desComposite" presStyleCnt="0"/>
      <dgm:spPr/>
    </dgm:pt>
    <dgm:pt modelId="{8B67CF79-00AA-4519-A733-8B3C247B2366}" type="pres">
      <dgm:prSet presAssocID="{B7B3E22D-F717-4E9C-866E-07DC0AAAF31D}" presName="desCircle" presStyleLbl="node1" presStyleIdx="1" presStyleCnt="5" custScaleX="57973" custScaleY="57973"/>
      <dgm:spPr>
        <a:xfrm>
          <a:off x="2000224" y="2947927"/>
          <a:ext cx="620974" cy="620974"/>
        </a:xfrm>
        <a:prstGeom prst="ellipse">
          <a:avLst/>
        </a:prstGeom>
        <a:noFill/>
        <a:ln w="19050">
          <a:solidFill>
            <a:schemeClr val="bg1">
              <a:lumMod val="75000"/>
            </a:schemeClr>
          </a:solidFill>
        </a:ln>
        <a:effectLst/>
        <a:scene3d>
          <a:camera prst="orthographicFront"/>
          <a:lightRig rig="flat" dir="t"/>
        </a:scene3d>
        <a:sp3d prstMaterial="dkEdge"/>
      </dgm:spPr>
    </dgm:pt>
    <dgm:pt modelId="{713CAC38-2807-4574-93E9-2BD9E3D32931}" type="pres">
      <dgm:prSet presAssocID="{B7B3E22D-F717-4E9C-866E-07DC0AAAF31D}" presName="chTx" presStyleLbl="revTx" presStyleIdx="3" presStyleCnt="12" custLinFactNeighborY="5306"/>
      <dgm:spPr/>
      <dgm:t>
        <a:bodyPr/>
        <a:lstStyle/>
        <a:p>
          <a:endParaRPr lang="fr-FR"/>
        </a:p>
      </dgm:t>
    </dgm:pt>
    <dgm:pt modelId="{E34EC4A5-7504-473F-BCC0-A5B138B3F9BD}" type="pres">
      <dgm:prSet presAssocID="{B7B3E22D-F717-4E9C-866E-07DC0AAAF31D}" presName="desTx" presStyleLbl="revTx" presStyleIdx="4" presStyleCnt="12">
        <dgm:presLayoutVars>
          <dgm:bulletEnabled val="1"/>
        </dgm:presLayoutVars>
      </dgm:prSet>
      <dgm:spPr/>
    </dgm:pt>
    <dgm:pt modelId="{BAE4CFDA-115B-48C3-BC5B-0C57E123303D}" type="pres">
      <dgm:prSet presAssocID="{B7B3E22D-F717-4E9C-866E-07DC0AAAF31D}" presName="desBackupRightNorm" presStyleCnt="0"/>
      <dgm:spPr/>
    </dgm:pt>
    <dgm:pt modelId="{299BEAB5-09C2-4DD9-8445-0C348B128F80}" type="pres">
      <dgm:prSet presAssocID="{23EEF184-9BDE-48DD-A4F5-B678462A2560}" presName="desSpace" presStyleCnt="0"/>
      <dgm:spPr/>
    </dgm:pt>
    <dgm:pt modelId="{DFFB04B7-67A0-4390-B208-09B0F7490460}" type="pres">
      <dgm:prSet presAssocID="{3BF4C92A-BE32-4130-AB21-90FA76812967}" presName="desBackupLeftNorm" presStyleCnt="0"/>
      <dgm:spPr/>
    </dgm:pt>
    <dgm:pt modelId="{7F1386DD-3F5F-40D1-855C-3AA0BEF67EEA}" type="pres">
      <dgm:prSet presAssocID="{3BF4C92A-BE32-4130-AB21-90FA76812967}" presName="desComposite" presStyleCnt="0"/>
      <dgm:spPr/>
    </dgm:pt>
    <dgm:pt modelId="{1B7B2673-0339-44E0-8C0E-95BA89778014}" type="pres">
      <dgm:prSet presAssocID="{3BF4C92A-BE32-4130-AB21-90FA76812967}" presName="desCircle" presStyleLbl="node1" presStyleIdx="2" presStyleCnt="5" custScaleX="57973" custScaleY="57973"/>
      <dgm:spPr>
        <a:xfrm>
          <a:off x="2711215" y="2947927"/>
          <a:ext cx="620974" cy="620974"/>
        </a:xfrm>
        <a:prstGeom prst="ellipse">
          <a:avLst/>
        </a:prstGeom>
        <a:noFill/>
        <a:ln w="19050">
          <a:solidFill>
            <a:schemeClr val="bg1">
              <a:lumMod val="75000"/>
            </a:schemeClr>
          </a:solidFill>
        </a:ln>
        <a:effectLst/>
        <a:scene3d>
          <a:camera prst="orthographicFront"/>
          <a:lightRig rig="flat" dir="t"/>
        </a:scene3d>
        <a:sp3d prstMaterial="dkEdge"/>
      </dgm:spPr>
    </dgm:pt>
    <dgm:pt modelId="{D9AE80C5-FF95-4AE8-B7A0-6BF19841CD23}" type="pres">
      <dgm:prSet presAssocID="{3BF4C92A-BE32-4130-AB21-90FA76812967}" presName="chTx" presStyleLbl="revTx" presStyleIdx="5" presStyleCnt="12" custLinFactNeighborY="5306"/>
      <dgm:spPr/>
      <dgm:t>
        <a:bodyPr/>
        <a:lstStyle/>
        <a:p>
          <a:endParaRPr lang="fr-FR"/>
        </a:p>
      </dgm:t>
    </dgm:pt>
    <dgm:pt modelId="{036203D8-CFB2-4A4A-BB12-FCFFFB4534F3}" type="pres">
      <dgm:prSet presAssocID="{3BF4C92A-BE32-4130-AB21-90FA76812967}" presName="desTx" presStyleLbl="revTx" presStyleIdx="6" presStyleCnt="12">
        <dgm:presLayoutVars>
          <dgm:bulletEnabled val="1"/>
        </dgm:presLayoutVars>
      </dgm:prSet>
      <dgm:spPr/>
    </dgm:pt>
    <dgm:pt modelId="{4A66CCD4-E4C0-46DF-A8CB-F5BEBA8D65DB}" type="pres">
      <dgm:prSet presAssocID="{3BF4C92A-BE32-4130-AB21-90FA76812967}" presName="desBackupRightNorm" presStyleCnt="0"/>
      <dgm:spPr/>
    </dgm:pt>
    <dgm:pt modelId="{F233BC77-65F9-4193-BBB4-BA224B8DC6D8}" type="pres">
      <dgm:prSet presAssocID="{36BE8B1F-5183-4B05-9C94-6A3B4937697A}" presName="desSpace" presStyleCnt="0"/>
      <dgm:spPr/>
    </dgm:pt>
    <dgm:pt modelId="{BB2FC4C1-DE0C-4007-94FF-07B09E2F45FC}" type="pres">
      <dgm:prSet presAssocID="{90F27D1E-76E8-4AE9-AD01-BE57630B5110}" presName="parComposite" presStyleCnt="0"/>
      <dgm:spPr/>
    </dgm:pt>
    <dgm:pt modelId="{1D3B3624-0AA7-4260-AE86-8595E24ED09E}" type="pres">
      <dgm:prSet presAssocID="{90F27D1E-76E8-4AE9-AD01-BE57630B5110}" presName="parBigCircle" presStyleLbl="node0" presStyleIdx="1" presStyleCnt="2"/>
      <dgm:spPr>
        <a:gradFill rotWithShape="0">
          <a:gsLst>
            <a:gs pos="0">
              <a:schemeClr val="tx2"/>
            </a:gs>
            <a:gs pos="100000">
              <a:schemeClr val="tx2">
                <a:lumMod val="50000"/>
              </a:schemeClr>
            </a:gs>
          </a:gsLst>
        </a:gradFill>
      </dgm:spPr>
    </dgm:pt>
    <dgm:pt modelId="{E648DC65-DF54-488E-83A7-B6467C479D02}" type="pres">
      <dgm:prSet presAssocID="{90F27D1E-76E8-4AE9-AD01-BE57630B5110}" presName="parTx" presStyleLbl="revTx" presStyleIdx="7" presStyleCnt="12" custLinFactNeighborY="-10479"/>
      <dgm:spPr/>
      <dgm:t>
        <a:bodyPr/>
        <a:lstStyle/>
        <a:p>
          <a:endParaRPr lang="fr-FR"/>
        </a:p>
      </dgm:t>
    </dgm:pt>
    <dgm:pt modelId="{397B2BC9-2DC7-4323-A973-8EBE6C5525E1}" type="pres">
      <dgm:prSet presAssocID="{90F27D1E-76E8-4AE9-AD01-BE57630B5110}" presName="bSpace" presStyleCnt="0"/>
      <dgm:spPr/>
    </dgm:pt>
    <dgm:pt modelId="{EE0415B3-96F2-4DB9-B6AD-89D235C03A43}" type="pres">
      <dgm:prSet presAssocID="{90F27D1E-76E8-4AE9-AD01-BE57630B5110}" presName="parBackupNorm" presStyleCnt="0"/>
      <dgm:spPr/>
    </dgm:pt>
    <dgm:pt modelId="{8A2CF88D-EAB5-4031-81BE-BD70FF155C41}" type="pres">
      <dgm:prSet presAssocID="{08C679DB-4162-43E7-A484-512B3F99942F}" presName="parSpace" presStyleCnt="0"/>
      <dgm:spPr/>
    </dgm:pt>
    <dgm:pt modelId="{0164AEFD-1143-4899-AE17-946914F9D91B}" type="pres">
      <dgm:prSet presAssocID="{25F95D6A-DC03-42B0-9E2A-8BB3CFE35643}" presName="desBackupLeftNorm" presStyleCnt="0"/>
      <dgm:spPr/>
    </dgm:pt>
    <dgm:pt modelId="{74D01DDB-BEC1-43BC-AC8F-8E2EB8FCA24C}" type="pres">
      <dgm:prSet presAssocID="{25F95D6A-DC03-42B0-9E2A-8BB3CFE35643}" presName="desComposite" presStyleCnt="0"/>
      <dgm:spPr/>
    </dgm:pt>
    <dgm:pt modelId="{2E456752-9A8D-4597-8B9D-1337E2E3BB15}" type="pres">
      <dgm:prSet presAssocID="{25F95D6A-DC03-42B0-9E2A-8BB3CFE35643}" presName="desCircle" presStyleLbl="node1" presStyleIdx="3" presStyleCnt="5" custScaleX="57973" custScaleY="57973" custLinFactNeighborY="32092"/>
      <dgm:spPr>
        <a:xfrm>
          <a:off x="4907359" y="2948399"/>
          <a:ext cx="620974" cy="620974"/>
        </a:xfrm>
        <a:prstGeom prst="ellipse">
          <a:avLst/>
        </a:prstGeom>
        <a:noFill/>
        <a:ln w="19050">
          <a:solidFill>
            <a:schemeClr val="bg1">
              <a:lumMod val="75000"/>
            </a:schemeClr>
          </a:solidFill>
        </a:ln>
        <a:effectLst/>
        <a:scene3d>
          <a:camera prst="orthographicFront"/>
          <a:lightRig rig="flat" dir="t"/>
        </a:scene3d>
        <a:sp3d prstMaterial="dkEdge"/>
      </dgm:spPr>
    </dgm:pt>
    <dgm:pt modelId="{DB3BF36B-C726-491E-B973-D7822FF7B562}" type="pres">
      <dgm:prSet presAssocID="{25F95D6A-DC03-42B0-9E2A-8BB3CFE35643}" presName="chTx" presStyleLbl="revTx" presStyleIdx="8" presStyleCnt="12" custScaleX="135919" custScaleY="127843" custLinFactNeighborX="488" custLinFactNeighborY="29683"/>
      <dgm:spPr/>
      <dgm:t>
        <a:bodyPr/>
        <a:lstStyle/>
        <a:p>
          <a:endParaRPr lang="fr-FR"/>
        </a:p>
      </dgm:t>
    </dgm:pt>
    <dgm:pt modelId="{36887002-B3D0-42CD-A990-923EC387A697}" type="pres">
      <dgm:prSet presAssocID="{25F95D6A-DC03-42B0-9E2A-8BB3CFE35643}" presName="desTx" presStyleLbl="revTx" presStyleIdx="9" presStyleCnt="12">
        <dgm:presLayoutVars>
          <dgm:bulletEnabled val="1"/>
        </dgm:presLayoutVars>
      </dgm:prSet>
      <dgm:spPr/>
    </dgm:pt>
    <dgm:pt modelId="{B961B91F-2EBD-4DE8-BE5E-77E7BB85C06A}" type="pres">
      <dgm:prSet presAssocID="{25F95D6A-DC03-42B0-9E2A-8BB3CFE35643}" presName="desBackupRightNorm" presStyleCnt="0"/>
      <dgm:spPr/>
    </dgm:pt>
    <dgm:pt modelId="{AD21AC62-D464-4768-A2F6-D755B97237D7}" type="pres">
      <dgm:prSet presAssocID="{A9D1ACF8-1A40-4192-A99B-C5F10A879850}" presName="desSpace" presStyleCnt="0"/>
      <dgm:spPr/>
    </dgm:pt>
    <dgm:pt modelId="{34AF417E-99ED-402F-A980-B6140588A2C9}" type="pres">
      <dgm:prSet presAssocID="{26EFAA8C-070B-4368-AD8E-0E28971C7F1A}" presName="desBackupLeftNorm" presStyleCnt="0"/>
      <dgm:spPr/>
    </dgm:pt>
    <dgm:pt modelId="{4C1CC8BA-FA5F-47D2-A1F0-699E90D9D818}" type="pres">
      <dgm:prSet presAssocID="{26EFAA8C-070B-4368-AD8E-0E28971C7F1A}" presName="desComposite" presStyleCnt="0"/>
      <dgm:spPr/>
    </dgm:pt>
    <dgm:pt modelId="{EE45DA57-5C87-4318-9528-38910594B01E}" type="pres">
      <dgm:prSet presAssocID="{26EFAA8C-070B-4368-AD8E-0E28971C7F1A}" presName="desCircle" presStyleLbl="node1" presStyleIdx="4" presStyleCnt="5" custScaleX="57973" custScaleY="57973"/>
      <dgm:spPr>
        <a:xfrm>
          <a:off x="5618350" y="2947927"/>
          <a:ext cx="620974" cy="620974"/>
        </a:xfrm>
        <a:prstGeom prst="ellipse">
          <a:avLst/>
        </a:prstGeom>
        <a:noFill/>
        <a:ln w="19050">
          <a:solidFill>
            <a:schemeClr val="bg1">
              <a:lumMod val="75000"/>
            </a:schemeClr>
          </a:solidFill>
        </a:ln>
        <a:effectLst/>
        <a:scene3d>
          <a:camera prst="orthographicFront"/>
          <a:lightRig rig="flat" dir="t"/>
        </a:scene3d>
        <a:sp3d prstMaterial="dkEdge"/>
      </dgm:spPr>
    </dgm:pt>
    <dgm:pt modelId="{7B868461-920B-4257-AAE0-91738CB6D378}" type="pres">
      <dgm:prSet presAssocID="{26EFAA8C-070B-4368-AD8E-0E28971C7F1A}" presName="chTx" presStyleLbl="revTx" presStyleIdx="10" presStyleCnt="12" custLinFactNeighborY="5306"/>
      <dgm:spPr/>
      <dgm:t>
        <a:bodyPr/>
        <a:lstStyle/>
        <a:p>
          <a:endParaRPr lang="fr-FR"/>
        </a:p>
      </dgm:t>
    </dgm:pt>
    <dgm:pt modelId="{69707822-003F-4B4C-A950-F87BC193EFF9}" type="pres">
      <dgm:prSet presAssocID="{26EFAA8C-070B-4368-AD8E-0E28971C7F1A}" presName="desTx" presStyleLbl="revTx" presStyleIdx="11" presStyleCnt="12">
        <dgm:presLayoutVars>
          <dgm:bulletEnabled val="1"/>
        </dgm:presLayoutVars>
      </dgm:prSet>
      <dgm:spPr/>
    </dgm:pt>
    <dgm:pt modelId="{CFA614EE-2451-4C59-8599-4CC74D9964C8}" type="pres">
      <dgm:prSet presAssocID="{26EFAA8C-070B-4368-AD8E-0E28971C7F1A}" presName="desBackupRightNorm" presStyleCnt="0"/>
      <dgm:spPr/>
    </dgm:pt>
    <dgm:pt modelId="{7B16BD20-3BD9-4E46-BFE7-10183CF678F6}" type="pres">
      <dgm:prSet presAssocID="{ECF84BED-6721-47AA-8789-78E6BC6F68EC}" presName="desSpace" presStyleCnt="0"/>
      <dgm:spPr/>
    </dgm:pt>
  </dgm:ptLst>
  <dgm:cxnLst>
    <dgm:cxn modelId="{2CD6D42C-39E1-4895-97BB-C277B6C3573D}" srcId="{90F27D1E-76E8-4AE9-AD01-BE57630B5110}" destId="{26EFAA8C-070B-4368-AD8E-0E28971C7F1A}" srcOrd="1" destOrd="0" parTransId="{A01B2D2D-7198-4763-8BE4-5AFAC35FACF3}" sibTransId="{ECF84BED-6721-47AA-8789-78E6BC6F68EC}"/>
    <dgm:cxn modelId="{49B03CBE-4424-4043-9B0D-708057B949E7}" type="presOf" srcId="{BDB3E5F2-A63C-446D-94EF-53B51308F55B}" destId="{54C7621A-D6FD-4F3F-A78E-16DC33A75367}" srcOrd="0" destOrd="0" presId="urn:microsoft.com/office/officeart/2008/layout/CircleAccentTimeline"/>
    <dgm:cxn modelId="{969D3802-D321-43DF-B9C7-B1F249CE5959}" srcId="{90F27D1E-76E8-4AE9-AD01-BE57630B5110}" destId="{25F95D6A-DC03-42B0-9E2A-8BB3CFE35643}" srcOrd="0" destOrd="0" parTransId="{0E7A7D3B-1ED1-4188-B2CE-37328AF7B3CE}" sibTransId="{A9D1ACF8-1A40-4192-A99B-C5F10A879850}"/>
    <dgm:cxn modelId="{63A57879-F5EB-460B-9BEB-3833FB163CDF}" type="presOf" srcId="{EB633A28-325E-4F3C-9D74-7B235343A885}" destId="{4194F495-0B49-4686-B89E-B97A23BB18B4}" srcOrd="0" destOrd="0" presId="urn:microsoft.com/office/officeart/2008/layout/CircleAccentTimeline"/>
    <dgm:cxn modelId="{A40AABA1-BDA1-444F-8866-4302F7556320}" type="presOf" srcId="{90F27D1E-76E8-4AE9-AD01-BE57630B5110}" destId="{E648DC65-DF54-488E-83A7-B6467C479D02}" srcOrd="0" destOrd="0" presId="urn:microsoft.com/office/officeart/2008/layout/CircleAccentTimeline"/>
    <dgm:cxn modelId="{74F39EB6-5C16-4483-8C84-81EE935A34AB}" srcId="{BDB3E5F2-A63C-446D-94EF-53B51308F55B}" destId="{3BF4C92A-BE32-4130-AB21-90FA76812967}" srcOrd="2" destOrd="0" parTransId="{45145B60-B4CF-43C8-A090-77DD0F136CC3}" sibTransId="{36BE8B1F-5183-4B05-9C94-6A3B4937697A}"/>
    <dgm:cxn modelId="{D3495640-4F3F-4DC5-BE06-466CB73D04C6}" srcId="{EB633A28-325E-4F3C-9D74-7B235343A885}" destId="{90F27D1E-76E8-4AE9-AD01-BE57630B5110}" srcOrd="1" destOrd="0" parTransId="{7F336D41-A370-44FD-84FB-392EDC2E9628}" sibTransId="{08C679DB-4162-43E7-A484-512B3F99942F}"/>
    <dgm:cxn modelId="{E2ABC98C-768D-4ECE-8F14-9483D5C94A01}" type="presOf" srcId="{25F95D6A-DC03-42B0-9E2A-8BB3CFE35643}" destId="{DB3BF36B-C726-491E-B973-D7822FF7B562}" srcOrd="0" destOrd="0" presId="urn:microsoft.com/office/officeart/2008/layout/CircleAccentTimeline"/>
    <dgm:cxn modelId="{4FCC3C4F-65D9-4A1D-A5CF-6380A1EAEBF5}" type="presOf" srcId="{B7B3E22D-F717-4E9C-866E-07DC0AAAF31D}" destId="{713CAC38-2807-4574-93E9-2BD9E3D32931}" srcOrd="0" destOrd="0" presId="urn:microsoft.com/office/officeart/2008/layout/CircleAccentTimeline"/>
    <dgm:cxn modelId="{0DA4BCA3-542A-41C0-97C0-77719A88DE6F}" type="presOf" srcId="{26EFAA8C-070B-4368-AD8E-0E28971C7F1A}" destId="{7B868461-920B-4257-AAE0-91738CB6D378}" srcOrd="0" destOrd="0" presId="urn:microsoft.com/office/officeart/2008/layout/CircleAccentTimeline"/>
    <dgm:cxn modelId="{2DE3C7CC-BC3D-4DC7-BDF4-E9EF00E2B35B}" srcId="{BDB3E5F2-A63C-446D-94EF-53B51308F55B}" destId="{B7B3E22D-F717-4E9C-866E-07DC0AAAF31D}" srcOrd="1" destOrd="0" parTransId="{F5B9D25D-B57A-4E96-8949-C8A2BD9993F2}" sibTransId="{23EEF184-9BDE-48DD-A4F5-B678462A2560}"/>
    <dgm:cxn modelId="{B01D28B6-30ED-4F74-B744-6E0A3C415F4C}" type="presOf" srcId="{3BF4C92A-BE32-4130-AB21-90FA76812967}" destId="{D9AE80C5-FF95-4AE8-B7A0-6BF19841CD23}" srcOrd="0" destOrd="0" presId="urn:microsoft.com/office/officeart/2008/layout/CircleAccentTimeline"/>
    <dgm:cxn modelId="{CDE1ECD6-1D72-42D5-B8D4-ED9CA23D9ACE}" type="presOf" srcId="{76F97871-E7EF-4C5A-A6CC-0AEA140887B0}" destId="{6749C0EA-1B99-400E-B5E9-7F9E3C47DF67}" srcOrd="0" destOrd="0" presId="urn:microsoft.com/office/officeart/2008/layout/CircleAccentTimeline"/>
    <dgm:cxn modelId="{C5CADE01-2D3E-4A22-8178-52BFE623515A}" srcId="{BDB3E5F2-A63C-446D-94EF-53B51308F55B}" destId="{76F97871-E7EF-4C5A-A6CC-0AEA140887B0}" srcOrd="0" destOrd="0" parTransId="{AF4A39E6-5101-45C2-9ED9-1B4A4D161E75}" sibTransId="{0B4A6094-6626-4B4C-A34C-3C817645D4D2}"/>
    <dgm:cxn modelId="{E841B976-DDCA-4F3C-A228-DC6A3A9DCEE8}" srcId="{EB633A28-325E-4F3C-9D74-7B235343A885}" destId="{BDB3E5F2-A63C-446D-94EF-53B51308F55B}" srcOrd="0" destOrd="0" parTransId="{4DF81A4E-C143-4E1F-895C-805B7744E0C1}" sibTransId="{22693710-A273-4DE3-B56B-501EBF8AAC16}"/>
    <dgm:cxn modelId="{34F38B2B-5850-4AF2-843D-52E0758B3D31}" type="presParOf" srcId="{4194F495-0B49-4686-B89E-B97A23BB18B4}" destId="{72BA280D-2F57-47BB-AE67-6C6F9DCEF2B7}" srcOrd="0" destOrd="0" presId="urn:microsoft.com/office/officeart/2008/layout/CircleAccentTimeline"/>
    <dgm:cxn modelId="{A810E50A-FAB2-4567-B4C9-154D65186FBE}" type="presParOf" srcId="{72BA280D-2F57-47BB-AE67-6C6F9DCEF2B7}" destId="{A85A93E5-AB9A-439C-9142-AD5A4BFF47F6}" srcOrd="0" destOrd="0" presId="urn:microsoft.com/office/officeart/2008/layout/CircleAccentTimeline"/>
    <dgm:cxn modelId="{29101706-20B5-4788-BAAA-3323831DA6E0}" type="presParOf" srcId="{72BA280D-2F57-47BB-AE67-6C6F9DCEF2B7}" destId="{54C7621A-D6FD-4F3F-A78E-16DC33A75367}" srcOrd="1" destOrd="0" presId="urn:microsoft.com/office/officeart/2008/layout/CircleAccentTimeline"/>
    <dgm:cxn modelId="{843DA397-BDB3-438D-8D73-128606B8D117}" type="presParOf" srcId="{72BA280D-2F57-47BB-AE67-6C6F9DCEF2B7}" destId="{881FE880-CBDD-4C9E-976D-9F4A6678AD39}" srcOrd="2" destOrd="0" presId="urn:microsoft.com/office/officeart/2008/layout/CircleAccentTimeline"/>
    <dgm:cxn modelId="{CA700570-A6C9-43A8-8696-F477E12E3A3F}" type="presParOf" srcId="{4194F495-0B49-4686-B89E-B97A23BB18B4}" destId="{7A6036F4-EEA5-4903-9DE5-D9694BAEBE8F}" srcOrd="1" destOrd="0" presId="urn:microsoft.com/office/officeart/2008/layout/CircleAccentTimeline"/>
    <dgm:cxn modelId="{FF8332F9-44E5-41B6-9EBA-217B30D8AD4C}" type="presParOf" srcId="{4194F495-0B49-4686-B89E-B97A23BB18B4}" destId="{5A15437C-29B6-45E4-ABC8-804D55EA2C12}" srcOrd="2" destOrd="0" presId="urn:microsoft.com/office/officeart/2008/layout/CircleAccentTimeline"/>
    <dgm:cxn modelId="{72D3A376-054A-4E4A-A08F-751130B09353}" type="presParOf" srcId="{4194F495-0B49-4686-B89E-B97A23BB18B4}" destId="{4521085B-57FF-4187-965D-FA4F9834B060}" srcOrd="3" destOrd="0" presId="urn:microsoft.com/office/officeart/2008/layout/CircleAccentTimeline"/>
    <dgm:cxn modelId="{CA10B26A-8F72-4901-8770-18F686A823D8}" type="presParOf" srcId="{4194F495-0B49-4686-B89E-B97A23BB18B4}" destId="{D6F2FDF2-4FC9-4898-B249-F15720FF4B93}" srcOrd="4" destOrd="0" presId="urn:microsoft.com/office/officeart/2008/layout/CircleAccentTimeline"/>
    <dgm:cxn modelId="{E4D7D07D-01C0-4914-9F38-E99EBDA878C4}" type="presParOf" srcId="{D6F2FDF2-4FC9-4898-B249-F15720FF4B93}" destId="{72AEB429-AFAD-4F8B-877D-CB3A79995C59}" srcOrd="0" destOrd="0" presId="urn:microsoft.com/office/officeart/2008/layout/CircleAccentTimeline"/>
    <dgm:cxn modelId="{AF55A5F7-C28D-47C3-9C80-04AC0BBB23E1}" type="presParOf" srcId="{D6F2FDF2-4FC9-4898-B249-F15720FF4B93}" destId="{6749C0EA-1B99-400E-B5E9-7F9E3C47DF67}" srcOrd="1" destOrd="0" presId="urn:microsoft.com/office/officeart/2008/layout/CircleAccentTimeline"/>
    <dgm:cxn modelId="{D63CD219-EF6C-406F-88A2-9D5481E6F33B}" type="presParOf" srcId="{D6F2FDF2-4FC9-4898-B249-F15720FF4B93}" destId="{D74D6160-1F48-48F0-82A2-4366561C4041}" srcOrd="2" destOrd="0" presId="urn:microsoft.com/office/officeart/2008/layout/CircleAccentTimeline"/>
    <dgm:cxn modelId="{A8DAB5F6-9F43-4073-9CDD-65DD04F81DFE}" type="presParOf" srcId="{4194F495-0B49-4686-B89E-B97A23BB18B4}" destId="{660F1FA7-DA77-4396-B8D6-22808B8616BE}" srcOrd="5" destOrd="0" presId="urn:microsoft.com/office/officeart/2008/layout/CircleAccentTimeline"/>
    <dgm:cxn modelId="{2BE8F31B-F130-42B7-9C6F-E6241C8B4B27}" type="presParOf" srcId="{4194F495-0B49-4686-B89E-B97A23BB18B4}" destId="{D9DB7CED-9F6A-410E-A044-A80D83E84995}" srcOrd="6" destOrd="0" presId="urn:microsoft.com/office/officeart/2008/layout/CircleAccentTimeline"/>
    <dgm:cxn modelId="{0943DAC1-154B-4DBA-A776-CCB6F9326963}" type="presParOf" srcId="{4194F495-0B49-4686-B89E-B97A23BB18B4}" destId="{864F737A-FA72-4B29-B184-6439EF74AAF7}" srcOrd="7" destOrd="0" presId="urn:microsoft.com/office/officeart/2008/layout/CircleAccentTimeline"/>
    <dgm:cxn modelId="{A0A67F21-55A5-437A-938D-78E18C6987B6}" type="presParOf" srcId="{4194F495-0B49-4686-B89E-B97A23BB18B4}" destId="{6A2CAB2B-C7B1-493E-A71F-E3B5B573893C}" srcOrd="8" destOrd="0" presId="urn:microsoft.com/office/officeart/2008/layout/CircleAccentTimeline"/>
    <dgm:cxn modelId="{A9B1679F-C7AD-4C92-9C31-C10F93952DA0}" type="presParOf" srcId="{6A2CAB2B-C7B1-493E-A71F-E3B5B573893C}" destId="{8B67CF79-00AA-4519-A733-8B3C247B2366}" srcOrd="0" destOrd="0" presId="urn:microsoft.com/office/officeart/2008/layout/CircleAccentTimeline"/>
    <dgm:cxn modelId="{4B0A5EB5-C147-4BDC-9B58-897A8ED3981E}" type="presParOf" srcId="{6A2CAB2B-C7B1-493E-A71F-E3B5B573893C}" destId="{713CAC38-2807-4574-93E9-2BD9E3D32931}" srcOrd="1" destOrd="0" presId="urn:microsoft.com/office/officeart/2008/layout/CircleAccentTimeline"/>
    <dgm:cxn modelId="{3B746FE1-0EBB-4C8C-B404-6CA96FC19FBD}" type="presParOf" srcId="{6A2CAB2B-C7B1-493E-A71F-E3B5B573893C}" destId="{E34EC4A5-7504-473F-BCC0-A5B138B3F9BD}" srcOrd="2" destOrd="0" presId="urn:microsoft.com/office/officeart/2008/layout/CircleAccentTimeline"/>
    <dgm:cxn modelId="{DFD37809-B79A-4B5C-A3AC-3BE1B9244E03}" type="presParOf" srcId="{4194F495-0B49-4686-B89E-B97A23BB18B4}" destId="{BAE4CFDA-115B-48C3-BC5B-0C57E123303D}" srcOrd="9" destOrd="0" presId="urn:microsoft.com/office/officeart/2008/layout/CircleAccentTimeline"/>
    <dgm:cxn modelId="{903558A0-6A4A-41FF-A78B-65DAEAC53511}" type="presParOf" srcId="{4194F495-0B49-4686-B89E-B97A23BB18B4}" destId="{299BEAB5-09C2-4DD9-8445-0C348B128F80}" srcOrd="10" destOrd="0" presId="urn:microsoft.com/office/officeart/2008/layout/CircleAccentTimeline"/>
    <dgm:cxn modelId="{EE23AF76-0A99-4B17-9294-37C29E31F6A6}" type="presParOf" srcId="{4194F495-0B49-4686-B89E-B97A23BB18B4}" destId="{DFFB04B7-67A0-4390-B208-09B0F7490460}" srcOrd="11" destOrd="0" presId="urn:microsoft.com/office/officeart/2008/layout/CircleAccentTimeline"/>
    <dgm:cxn modelId="{2B01E353-A43A-4964-9343-85D887828D90}" type="presParOf" srcId="{4194F495-0B49-4686-B89E-B97A23BB18B4}" destId="{7F1386DD-3F5F-40D1-855C-3AA0BEF67EEA}" srcOrd="12" destOrd="0" presId="urn:microsoft.com/office/officeart/2008/layout/CircleAccentTimeline"/>
    <dgm:cxn modelId="{E90BD173-F3F0-4C53-8D97-CB729A558F67}" type="presParOf" srcId="{7F1386DD-3F5F-40D1-855C-3AA0BEF67EEA}" destId="{1B7B2673-0339-44E0-8C0E-95BA89778014}" srcOrd="0" destOrd="0" presId="urn:microsoft.com/office/officeart/2008/layout/CircleAccentTimeline"/>
    <dgm:cxn modelId="{6D5CD6DA-E83F-4683-A423-3619F347DA9D}" type="presParOf" srcId="{7F1386DD-3F5F-40D1-855C-3AA0BEF67EEA}" destId="{D9AE80C5-FF95-4AE8-B7A0-6BF19841CD23}" srcOrd="1" destOrd="0" presId="urn:microsoft.com/office/officeart/2008/layout/CircleAccentTimeline"/>
    <dgm:cxn modelId="{A583509F-E5E3-4559-985F-B8E64D33CD9B}" type="presParOf" srcId="{7F1386DD-3F5F-40D1-855C-3AA0BEF67EEA}" destId="{036203D8-CFB2-4A4A-BB12-FCFFFB4534F3}" srcOrd="2" destOrd="0" presId="urn:microsoft.com/office/officeart/2008/layout/CircleAccentTimeline"/>
    <dgm:cxn modelId="{D94AB757-077A-4A41-9D42-0DDB57C5C12F}" type="presParOf" srcId="{4194F495-0B49-4686-B89E-B97A23BB18B4}" destId="{4A66CCD4-E4C0-46DF-A8CB-F5BEBA8D65DB}" srcOrd="13" destOrd="0" presId="urn:microsoft.com/office/officeart/2008/layout/CircleAccentTimeline"/>
    <dgm:cxn modelId="{0F8BBEE3-5D76-4021-B97E-64E9CD3DE01B}" type="presParOf" srcId="{4194F495-0B49-4686-B89E-B97A23BB18B4}" destId="{F233BC77-65F9-4193-BBB4-BA224B8DC6D8}" srcOrd="14" destOrd="0" presId="urn:microsoft.com/office/officeart/2008/layout/CircleAccentTimeline"/>
    <dgm:cxn modelId="{B963DC8A-BE88-44BE-A047-653DAFE0CAFC}" type="presParOf" srcId="{4194F495-0B49-4686-B89E-B97A23BB18B4}" destId="{BB2FC4C1-DE0C-4007-94FF-07B09E2F45FC}" srcOrd="15" destOrd="0" presId="urn:microsoft.com/office/officeart/2008/layout/CircleAccentTimeline"/>
    <dgm:cxn modelId="{BBDD277A-78EC-49BD-B8D3-4E9374BF1A60}" type="presParOf" srcId="{BB2FC4C1-DE0C-4007-94FF-07B09E2F45FC}" destId="{1D3B3624-0AA7-4260-AE86-8595E24ED09E}" srcOrd="0" destOrd="0" presId="urn:microsoft.com/office/officeart/2008/layout/CircleAccentTimeline"/>
    <dgm:cxn modelId="{B0BD29E2-811D-4871-8706-AD5DFF6E0F14}" type="presParOf" srcId="{BB2FC4C1-DE0C-4007-94FF-07B09E2F45FC}" destId="{E648DC65-DF54-488E-83A7-B6467C479D02}" srcOrd="1" destOrd="0" presId="urn:microsoft.com/office/officeart/2008/layout/CircleAccentTimeline"/>
    <dgm:cxn modelId="{2BB7700E-B761-421D-AF9E-80E4FCAA15C9}" type="presParOf" srcId="{BB2FC4C1-DE0C-4007-94FF-07B09E2F45FC}" destId="{397B2BC9-2DC7-4323-A973-8EBE6C5525E1}" srcOrd="2" destOrd="0" presId="urn:microsoft.com/office/officeart/2008/layout/CircleAccentTimeline"/>
    <dgm:cxn modelId="{B6F7683A-11EE-4122-B761-00300B8EE15D}" type="presParOf" srcId="{4194F495-0B49-4686-B89E-B97A23BB18B4}" destId="{EE0415B3-96F2-4DB9-B6AD-89D235C03A43}" srcOrd="16" destOrd="0" presId="urn:microsoft.com/office/officeart/2008/layout/CircleAccentTimeline"/>
    <dgm:cxn modelId="{E226A4C0-530A-410A-B93B-D66EE1704D94}" type="presParOf" srcId="{4194F495-0B49-4686-B89E-B97A23BB18B4}" destId="{8A2CF88D-EAB5-4031-81BE-BD70FF155C41}" srcOrd="17" destOrd="0" presId="urn:microsoft.com/office/officeart/2008/layout/CircleAccentTimeline"/>
    <dgm:cxn modelId="{464A07FA-CF6C-41D4-BBCB-88EF611B97FD}" type="presParOf" srcId="{4194F495-0B49-4686-B89E-B97A23BB18B4}" destId="{0164AEFD-1143-4899-AE17-946914F9D91B}" srcOrd="18" destOrd="0" presId="urn:microsoft.com/office/officeart/2008/layout/CircleAccentTimeline"/>
    <dgm:cxn modelId="{AA4828E6-A4B5-4FAA-A462-0D915839047A}" type="presParOf" srcId="{4194F495-0B49-4686-B89E-B97A23BB18B4}" destId="{74D01DDB-BEC1-43BC-AC8F-8E2EB8FCA24C}" srcOrd="19" destOrd="0" presId="urn:microsoft.com/office/officeart/2008/layout/CircleAccentTimeline"/>
    <dgm:cxn modelId="{C4E823BC-5F93-44D7-9043-D0BE29E0D2E8}" type="presParOf" srcId="{74D01DDB-BEC1-43BC-AC8F-8E2EB8FCA24C}" destId="{2E456752-9A8D-4597-8B9D-1337E2E3BB15}" srcOrd="0" destOrd="0" presId="urn:microsoft.com/office/officeart/2008/layout/CircleAccentTimeline"/>
    <dgm:cxn modelId="{DE03F2A8-042D-47E5-B967-CAF6F224382B}" type="presParOf" srcId="{74D01DDB-BEC1-43BC-AC8F-8E2EB8FCA24C}" destId="{DB3BF36B-C726-491E-B973-D7822FF7B562}" srcOrd="1" destOrd="0" presId="urn:microsoft.com/office/officeart/2008/layout/CircleAccentTimeline"/>
    <dgm:cxn modelId="{B0DCAA75-BCF7-499B-842A-DAB1DB3371BA}" type="presParOf" srcId="{74D01DDB-BEC1-43BC-AC8F-8E2EB8FCA24C}" destId="{36887002-B3D0-42CD-A990-923EC387A697}" srcOrd="2" destOrd="0" presId="urn:microsoft.com/office/officeart/2008/layout/CircleAccentTimeline"/>
    <dgm:cxn modelId="{CF2C4B72-6509-44B3-8C85-4D4FCD12D3F3}" type="presParOf" srcId="{4194F495-0B49-4686-B89E-B97A23BB18B4}" destId="{B961B91F-2EBD-4DE8-BE5E-77E7BB85C06A}" srcOrd="20" destOrd="0" presId="urn:microsoft.com/office/officeart/2008/layout/CircleAccentTimeline"/>
    <dgm:cxn modelId="{84458A49-6B38-48EE-88A5-8444314CD042}" type="presParOf" srcId="{4194F495-0B49-4686-B89E-B97A23BB18B4}" destId="{AD21AC62-D464-4768-A2F6-D755B97237D7}" srcOrd="21" destOrd="0" presId="urn:microsoft.com/office/officeart/2008/layout/CircleAccentTimeline"/>
    <dgm:cxn modelId="{4770908A-0F8F-4686-974A-0EB3B95EC481}" type="presParOf" srcId="{4194F495-0B49-4686-B89E-B97A23BB18B4}" destId="{34AF417E-99ED-402F-A980-B6140588A2C9}" srcOrd="22" destOrd="0" presId="urn:microsoft.com/office/officeart/2008/layout/CircleAccentTimeline"/>
    <dgm:cxn modelId="{BE720A63-8267-4C21-ACD3-AEFE2E75EF19}" type="presParOf" srcId="{4194F495-0B49-4686-B89E-B97A23BB18B4}" destId="{4C1CC8BA-FA5F-47D2-A1F0-699E90D9D818}" srcOrd="23" destOrd="0" presId="urn:microsoft.com/office/officeart/2008/layout/CircleAccentTimeline"/>
    <dgm:cxn modelId="{50BC4F52-4097-428B-8AC0-4C55D751E697}" type="presParOf" srcId="{4C1CC8BA-FA5F-47D2-A1F0-699E90D9D818}" destId="{EE45DA57-5C87-4318-9528-38910594B01E}" srcOrd="0" destOrd="0" presId="urn:microsoft.com/office/officeart/2008/layout/CircleAccentTimeline"/>
    <dgm:cxn modelId="{B00F709D-63DA-4E26-AA14-6C04AA01ACAA}" type="presParOf" srcId="{4C1CC8BA-FA5F-47D2-A1F0-699E90D9D818}" destId="{7B868461-920B-4257-AAE0-91738CB6D378}" srcOrd="1" destOrd="0" presId="urn:microsoft.com/office/officeart/2008/layout/CircleAccentTimeline"/>
    <dgm:cxn modelId="{9CC33DB0-1695-4730-8B97-49AA4B8D6357}" type="presParOf" srcId="{4C1CC8BA-FA5F-47D2-A1F0-699E90D9D818}" destId="{69707822-003F-4B4C-A950-F87BC193EFF9}" srcOrd="2" destOrd="0" presId="urn:microsoft.com/office/officeart/2008/layout/CircleAccentTimeline"/>
    <dgm:cxn modelId="{15DA746C-E2B0-4DAD-AE1B-37735653CB23}" type="presParOf" srcId="{4194F495-0B49-4686-B89E-B97A23BB18B4}" destId="{CFA614EE-2451-4C59-8599-4CC74D9964C8}" srcOrd="24" destOrd="0" presId="urn:microsoft.com/office/officeart/2008/layout/CircleAccentTimeline"/>
    <dgm:cxn modelId="{CFFBD8F1-A4EC-4439-B8E6-0BB8E3370794}" type="presParOf" srcId="{4194F495-0B49-4686-B89E-B97A23BB18B4}" destId="{7B16BD20-3BD9-4E46-BFE7-10183CF678F6}" srcOrd="25"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7149"/>
          <a:ext cx="6223383" cy="1755429"/>
        </a:xfrm>
        <a:prstGeom prst="rect">
          <a:avLst/>
        </a:prstGeom>
        <a:solidFill>
          <a:schemeClr val="tx1">
            <a:lumMod val="75000"/>
            <a:lumOff val="25000"/>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flipH="1" flipV="1">
          <a:off x="60553" y="843306"/>
          <a:ext cx="1253" cy="83115"/>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22361" y="200587"/>
          <a:ext cx="5846112" cy="1755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783" tIns="185783" rIns="185783" bIns="185783" numCol="1" spcCol="1270" rtlCol="0" anchor="ctr" anchorCtr="0">
          <a:noAutofit/>
        </a:bodyPr>
        <a:lstStyle/>
        <a:p>
          <a:pPr lvl="0" algn="l" defTabSz="622300" rtl="0">
            <a:lnSpc>
              <a:spcPct val="100000"/>
            </a:lnSpc>
            <a:spcBef>
              <a:spcPct val="0"/>
            </a:spcBef>
            <a:spcAft>
              <a:spcPct val="35000"/>
            </a:spcAft>
          </a:pPr>
          <a:r>
            <a:rPr lang="fr-FR" sz="1400" kern="1200" noProof="0" smtClean="0">
              <a:solidFill>
                <a:schemeClr val="bg1"/>
              </a:solidFill>
              <a:effectLst>
                <a:glow rad="152400">
                  <a:schemeClr val="bg1">
                    <a:alpha val="19000"/>
                  </a:schemeClr>
                </a:glow>
              </a:effectLst>
            </a:rPr>
            <a:t> 		     </a:t>
          </a:r>
          <a:r>
            <a:rPr lang="fr-FR" sz="1400" b="1" u="none" kern="1200" noProof="0" smtClean="0">
              <a:solidFill>
                <a:srgbClr val="FF0000"/>
              </a:solidFill>
              <a:effectLst>
                <a:glow rad="152400">
                  <a:schemeClr val="bg1">
                    <a:alpha val="19000"/>
                  </a:schemeClr>
                </a:glow>
              </a:effectLst>
            </a:rPr>
            <a:t>PRESENTATION</a:t>
          </a:r>
        </a:p>
        <a:p>
          <a:pPr lvl="0" algn="l" defTabSz="622300" rtl="0">
            <a:lnSpc>
              <a:spcPct val="100000"/>
            </a:lnSpc>
            <a:spcBef>
              <a:spcPct val="0"/>
            </a:spcBef>
            <a:spcAft>
              <a:spcPct val="35000"/>
            </a:spcAft>
          </a:pPr>
          <a:r>
            <a:rPr lang="fr-FR" sz="1400" kern="1200" noProof="0" smtClean="0">
              <a:solidFill>
                <a:schemeClr val="bg1"/>
              </a:solidFill>
              <a:effectLst>
                <a:glow rad="152400">
                  <a:schemeClr val="bg1">
                    <a:alpha val="19000"/>
                  </a:schemeClr>
                </a:glow>
              </a:effectLst>
            </a:rPr>
            <a:t>BIGSCREEN, est une entreprise spécialisée dans le domaine de la réalité virtuelle, Désireuse d’améliorer la qualité de ses services, bigscreen nous dans le but de mettre en place un sondage en ligne pour récolter des données venant de leurs utilisateurs,</a:t>
          </a:r>
        </a:p>
        <a:p>
          <a:pPr lvl="0" algn="l" defTabSz="622300" rtl="0">
            <a:lnSpc>
              <a:spcPct val="100000"/>
            </a:lnSpc>
            <a:spcBef>
              <a:spcPct val="0"/>
            </a:spcBef>
            <a:spcAft>
              <a:spcPct val="35000"/>
            </a:spcAft>
          </a:pPr>
          <a:endParaRPr lang="fr-FR" sz="1400" kern="1200" noProof="0" smtClean="0">
            <a:solidFill>
              <a:schemeClr val="bg1"/>
            </a:solidFill>
            <a:effectLst>
              <a:glow rad="152400">
                <a:schemeClr val="bg1">
                  <a:alpha val="19000"/>
                </a:schemeClr>
              </a:glow>
            </a:effectLst>
          </a:endParaRPr>
        </a:p>
        <a:p>
          <a:pPr lvl="0" algn="l" defTabSz="622300" rtl="0">
            <a:lnSpc>
              <a:spcPct val="100000"/>
            </a:lnSpc>
            <a:spcBef>
              <a:spcPct val="0"/>
            </a:spcBef>
            <a:spcAft>
              <a:spcPct val="35000"/>
            </a:spcAft>
          </a:pPr>
          <a:endParaRPr lang="fr-FR" sz="1400" kern="1200" noProof="0" dirty="0">
            <a:solidFill>
              <a:schemeClr val="bg1"/>
            </a:solidFill>
            <a:effectLst>
              <a:glow rad="152400">
                <a:schemeClr val="bg1">
                  <a:alpha val="19000"/>
                </a:schemeClr>
              </a:glow>
            </a:effectLst>
          </a:endParaRPr>
        </a:p>
      </dsp:txBody>
      <dsp:txXfrm>
        <a:off x="122361" y="200587"/>
        <a:ext cx="5846112" cy="1755429"/>
      </dsp:txXfrm>
    </dsp:sp>
    <dsp:sp modelId="{79919C57-A32A-40F6-B106-B4E0CE644E4C}">
      <dsp:nvSpPr>
        <dsp:cNvPr id="0" name=""/>
        <dsp:cNvSpPr/>
      </dsp:nvSpPr>
      <dsp:spPr>
        <a:xfrm>
          <a:off x="0" y="2268093"/>
          <a:ext cx="6223383" cy="1753458"/>
        </a:xfrm>
        <a:prstGeom prst="rect">
          <a:avLst/>
        </a:prstGeom>
        <a:solidFill>
          <a:schemeClr val="tx1">
            <a:lumMod val="75000"/>
            <a:lumOff val="25000"/>
            <a:alpha val="70000"/>
          </a:scheme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60259" y="3104257"/>
          <a:ext cx="5247" cy="81129"/>
        </a:xfrm>
        <a:prstGeom prst="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33716" y="2333663"/>
          <a:ext cx="5846112" cy="1755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783" tIns="185783" rIns="185783" bIns="185783" numCol="1" spcCol="1270" rtlCol="0" anchor="ctr" anchorCtr="0">
          <a:noAutofit/>
        </a:bodyPr>
        <a:lstStyle/>
        <a:p>
          <a:pPr lvl="0" algn="l" defTabSz="622300" rtl="0">
            <a:lnSpc>
              <a:spcPct val="100000"/>
            </a:lnSpc>
            <a:spcBef>
              <a:spcPct val="0"/>
            </a:spcBef>
            <a:spcAft>
              <a:spcPct val="35000"/>
            </a:spcAft>
          </a:pPr>
          <a:r>
            <a:rPr lang="fr-FR" sz="1400" b="0" i="0" kern="1200" smtClean="0">
              <a:solidFill>
                <a:schemeClr val="bg1"/>
              </a:solidFill>
            </a:rPr>
            <a:t>                                    </a:t>
          </a:r>
          <a:r>
            <a:rPr lang="fr-FR" sz="1400" b="1" i="0" kern="1200" smtClean="0">
              <a:solidFill>
                <a:srgbClr val="FF0000"/>
              </a:solidFill>
            </a:rPr>
            <a:t>PROMESSE</a:t>
          </a:r>
        </a:p>
        <a:p>
          <a:pPr lvl="0" algn="l" defTabSz="622300" rtl="0">
            <a:lnSpc>
              <a:spcPct val="100000"/>
            </a:lnSpc>
            <a:spcBef>
              <a:spcPct val="0"/>
            </a:spcBef>
            <a:spcAft>
              <a:spcPct val="35000"/>
            </a:spcAft>
          </a:pPr>
          <a:r>
            <a:rPr lang="fr-FR" sz="1400" b="0" i="0" kern="1200" smtClean="0">
              <a:solidFill>
                <a:schemeClr val="bg1"/>
              </a:solidFill>
            </a:rPr>
            <a:t>La promesse de notre projet "Bigscreen" est de permettre à l'entreprise Bigscreen de collecter des informations précieuses de la part de ses utilisateurs via un sondage en ligne. Grâce à ce sondage, Bigscreen pourra mieux comprendre les préférences et les besoins de ses utilisateurs, afin d'améliorer leur application VR et d'offrir une expérience immersive toujours plus satisfaisante.</a:t>
          </a:r>
          <a:endParaRPr lang="fr-FR" sz="1400" kern="1200" noProof="0" dirty="0">
            <a:solidFill>
              <a:schemeClr val="bg1"/>
            </a:solidFill>
            <a:effectLst>
              <a:glow rad="152400">
                <a:schemeClr val="bg1">
                  <a:alpha val="19000"/>
                </a:schemeClr>
              </a:glow>
            </a:effectLst>
          </a:endParaRPr>
        </a:p>
      </dsp:txBody>
      <dsp:txXfrm>
        <a:off x="133716" y="2333663"/>
        <a:ext cx="5846112" cy="1755429"/>
      </dsp:txXfrm>
    </dsp:sp>
    <dsp:sp modelId="{436A8B1C-2D30-44BB-9150-7099503C8960}">
      <dsp:nvSpPr>
        <dsp:cNvPr id="0" name=""/>
        <dsp:cNvSpPr/>
      </dsp:nvSpPr>
      <dsp:spPr>
        <a:xfrm>
          <a:off x="0" y="4528052"/>
          <a:ext cx="6223383" cy="1368553"/>
        </a:xfrm>
        <a:prstGeom prst="rect">
          <a:avLst/>
        </a:prstGeom>
        <a:solidFill>
          <a:schemeClr val="tx1">
            <a:lumMod val="75000"/>
            <a:lumOff val="25000"/>
            <a:alpha val="70000"/>
          </a:scheme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60497" y="5175451"/>
          <a:ext cx="4770" cy="73754"/>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25766" y="4528052"/>
          <a:ext cx="5846112" cy="1755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783" tIns="185783" rIns="185783" bIns="185783" numCol="1" spcCol="1270" rtlCol="0" anchor="ctr" anchorCtr="0">
          <a:noAutofit/>
        </a:bodyPr>
        <a:lstStyle/>
        <a:p>
          <a:pPr lvl="0" algn="l" defTabSz="622300" rtl="0">
            <a:lnSpc>
              <a:spcPct val="100000"/>
            </a:lnSpc>
            <a:spcBef>
              <a:spcPct val="0"/>
            </a:spcBef>
            <a:spcAft>
              <a:spcPct val="35000"/>
            </a:spcAft>
          </a:pPr>
          <a:r>
            <a:rPr lang="fr-FR" sz="1400" kern="1200" noProof="0" dirty="0" smtClean="0">
              <a:solidFill>
                <a:schemeClr val="bg1"/>
              </a:solidFill>
              <a:effectLst>
                <a:glow rad="152400">
                  <a:schemeClr val="bg1">
                    <a:alpha val="19000"/>
                  </a:schemeClr>
                </a:glow>
              </a:effectLst>
            </a:rPr>
            <a:t>		           </a:t>
          </a:r>
          <a:r>
            <a:rPr lang="fr-FR" sz="1400" b="1" kern="1200" noProof="0" dirty="0" smtClean="0">
              <a:solidFill>
                <a:srgbClr val="FF0000"/>
              </a:solidFill>
              <a:effectLst>
                <a:glow rad="152400">
                  <a:schemeClr val="bg1">
                    <a:alpha val="19000"/>
                  </a:schemeClr>
                </a:glow>
              </a:effectLst>
            </a:rPr>
            <a:t>ADRESSE GITHUB </a:t>
          </a:r>
        </a:p>
        <a:p>
          <a:pPr lvl="0" algn="l" defTabSz="622300" rtl="0">
            <a:lnSpc>
              <a:spcPct val="100000"/>
            </a:lnSpc>
            <a:spcBef>
              <a:spcPct val="0"/>
            </a:spcBef>
            <a:spcAft>
              <a:spcPct val="35000"/>
            </a:spcAft>
          </a:pPr>
          <a:endParaRPr lang="fr-FR" sz="1400" kern="1200" noProof="0" dirty="0" smtClean="0">
            <a:solidFill>
              <a:schemeClr val="bg1"/>
            </a:solidFill>
            <a:effectLst>
              <a:glow rad="152400">
                <a:schemeClr val="bg1">
                  <a:alpha val="19000"/>
                </a:schemeClr>
              </a:glow>
            </a:effectLst>
          </a:endParaRPr>
        </a:p>
      </dsp:txBody>
      <dsp:txXfrm>
        <a:off x="125766" y="4528052"/>
        <a:ext cx="5846112" cy="1755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A93E5-AB9A-439C-9142-AD5A4BFF47F6}">
      <dsp:nvSpPr>
        <dsp:cNvPr id="0" name=""/>
        <dsp:cNvSpPr/>
      </dsp:nvSpPr>
      <dsp:spPr>
        <a:xfrm>
          <a:off x="2784" y="2660246"/>
          <a:ext cx="1196336" cy="1196336"/>
        </a:xfrm>
        <a:prstGeom prst="donut">
          <a:avLst>
            <a:gd name="adj" fmla="val 20000"/>
          </a:avLst>
        </a:prstGeom>
        <a:gradFill rotWithShape="0">
          <a:gsLst>
            <a:gs pos="0">
              <a:schemeClr val="accent1">
                <a:lumMod val="20000"/>
                <a:lumOff val="80000"/>
              </a:schemeClr>
            </a:gs>
            <a:gs pos="100000">
              <a:schemeClr val="accent1"/>
            </a:gs>
          </a:gsLst>
          <a:lin ang="5400000" scaled="0"/>
        </a:gra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54C7621A-D6FD-4F3F-A78E-16DC33A75367}">
      <dsp:nvSpPr>
        <dsp:cNvPr id="0" name=""/>
        <dsp:cNvSpPr/>
      </dsp:nvSpPr>
      <dsp:spPr>
        <a:xfrm rot="17700000">
          <a:off x="424319" y="1512007"/>
          <a:ext cx="1487179" cy="716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rtlCol="0" anchor="ctr" anchorCtr="0">
          <a:noAutofit/>
        </a:bodyPr>
        <a:lstStyle/>
        <a:p>
          <a:pPr lvl="0" algn="l" defTabSz="800100" rtl="0">
            <a:lnSpc>
              <a:spcPct val="90000"/>
            </a:lnSpc>
            <a:spcBef>
              <a:spcPct val="0"/>
            </a:spcBef>
            <a:spcAft>
              <a:spcPct val="35000"/>
            </a:spcAft>
          </a:pPr>
          <a:r>
            <a:rPr lang="fr-FR" sz="1800" b="1" kern="1200" noProof="0" dirty="0" smtClean="0"/>
            <a:t>Jalon 1</a:t>
          </a:r>
          <a:endParaRPr lang="fr-FR" sz="1800" b="1" kern="1200" noProof="0" dirty="0"/>
        </a:p>
      </dsp:txBody>
      <dsp:txXfrm>
        <a:off x="424319" y="1512007"/>
        <a:ext cx="1487179" cy="716705"/>
      </dsp:txXfrm>
    </dsp:sp>
    <dsp:sp modelId="{72AEB429-AFAD-4F8B-877D-CB3A79995C59}">
      <dsp:nvSpPr>
        <dsp:cNvPr id="0" name=""/>
        <dsp:cNvSpPr/>
      </dsp:nvSpPr>
      <dsp:spPr>
        <a:xfrm>
          <a:off x="1419721" y="3078416"/>
          <a:ext cx="359997" cy="359997"/>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6749C0EA-1B99-400E-B5E9-7F9E3C47DF67}">
      <dsp:nvSpPr>
        <dsp:cNvPr id="0" name=""/>
        <dsp:cNvSpPr/>
      </dsp:nvSpPr>
      <dsp:spPr>
        <a:xfrm rot="17700000">
          <a:off x="553773" y="3888000"/>
          <a:ext cx="1286480" cy="620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rtlCol="0" anchor="ctr" anchorCtr="0">
          <a:noAutofit/>
        </a:bodyPr>
        <a:lstStyle/>
        <a:p>
          <a:pPr lvl="0" algn="r" defTabSz="622300" rtl="0">
            <a:lnSpc>
              <a:spcPct val="90000"/>
            </a:lnSpc>
            <a:spcBef>
              <a:spcPct val="0"/>
            </a:spcBef>
            <a:spcAft>
              <a:spcPct val="35000"/>
            </a:spcAft>
          </a:pPr>
          <a:r>
            <a:rPr lang="fr-FR" sz="1400" kern="1200" noProof="0" dirty="0" smtClean="0"/>
            <a:t> Planification</a:t>
          </a:r>
          <a:endParaRPr lang="fr-FR" sz="1400" kern="1200" noProof="0" dirty="0"/>
        </a:p>
      </dsp:txBody>
      <dsp:txXfrm>
        <a:off x="553773" y="3888000"/>
        <a:ext cx="1286480" cy="620292"/>
      </dsp:txXfrm>
    </dsp:sp>
    <dsp:sp modelId="{D74D6160-1F48-48F0-82A2-4366561C4041}">
      <dsp:nvSpPr>
        <dsp:cNvPr id="0" name=""/>
        <dsp:cNvSpPr/>
      </dsp:nvSpPr>
      <dsp:spPr>
        <a:xfrm rot="17700000">
          <a:off x="1359186" y="2084311"/>
          <a:ext cx="1286480" cy="620292"/>
        </a:xfrm>
        <a:prstGeom prst="rect">
          <a:avLst/>
        </a:prstGeom>
        <a:noFill/>
        <a:ln>
          <a:noFill/>
        </a:ln>
        <a:effectLst/>
      </dsp:spPr>
      <dsp:style>
        <a:lnRef idx="0">
          <a:scrgbClr r="0" g="0" b="0"/>
        </a:lnRef>
        <a:fillRef idx="0">
          <a:scrgbClr r="0" g="0" b="0"/>
        </a:fillRef>
        <a:effectRef idx="0">
          <a:scrgbClr r="0" g="0" b="0"/>
        </a:effectRef>
        <a:fontRef idx="minor"/>
      </dsp:style>
    </dsp:sp>
    <dsp:sp modelId="{8B67CF79-00AA-4519-A733-8B3C247B2366}">
      <dsp:nvSpPr>
        <dsp:cNvPr id="0" name=""/>
        <dsp:cNvSpPr/>
      </dsp:nvSpPr>
      <dsp:spPr>
        <a:xfrm>
          <a:off x="2130712" y="3078416"/>
          <a:ext cx="359997" cy="359997"/>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713CAC38-2807-4574-93E9-2BD9E3D32931}">
      <dsp:nvSpPr>
        <dsp:cNvPr id="0" name=""/>
        <dsp:cNvSpPr/>
      </dsp:nvSpPr>
      <dsp:spPr>
        <a:xfrm rot="17700000">
          <a:off x="1264765" y="3888000"/>
          <a:ext cx="1286480" cy="620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rtlCol="0" anchor="ctr" anchorCtr="0">
          <a:noAutofit/>
        </a:bodyPr>
        <a:lstStyle/>
        <a:p>
          <a:pPr lvl="0" algn="r" defTabSz="622300" rtl="0">
            <a:lnSpc>
              <a:spcPct val="90000"/>
            </a:lnSpc>
            <a:spcBef>
              <a:spcPct val="0"/>
            </a:spcBef>
            <a:spcAft>
              <a:spcPct val="35000"/>
            </a:spcAft>
          </a:pPr>
          <a:r>
            <a:rPr lang="fr-FR" sz="1400" kern="1200" noProof="0" dirty="0" smtClean="0"/>
            <a:t>Investissement initial</a:t>
          </a:r>
          <a:endParaRPr lang="fr-FR" sz="1400" kern="1200" noProof="0" dirty="0"/>
        </a:p>
      </dsp:txBody>
      <dsp:txXfrm>
        <a:off x="1264765" y="3888000"/>
        <a:ext cx="1286480" cy="620292"/>
      </dsp:txXfrm>
    </dsp:sp>
    <dsp:sp modelId="{E34EC4A5-7504-473F-BCC0-A5B138B3F9BD}">
      <dsp:nvSpPr>
        <dsp:cNvPr id="0" name=""/>
        <dsp:cNvSpPr/>
      </dsp:nvSpPr>
      <dsp:spPr>
        <a:xfrm rot="17700000">
          <a:off x="2070177" y="2084311"/>
          <a:ext cx="1286480" cy="620292"/>
        </a:xfrm>
        <a:prstGeom prst="rect">
          <a:avLst/>
        </a:prstGeom>
        <a:noFill/>
        <a:ln>
          <a:noFill/>
        </a:ln>
        <a:effectLst/>
      </dsp:spPr>
      <dsp:style>
        <a:lnRef idx="0">
          <a:scrgbClr r="0" g="0" b="0"/>
        </a:lnRef>
        <a:fillRef idx="0">
          <a:scrgbClr r="0" g="0" b="0"/>
        </a:fillRef>
        <a:effectRef idx="0">
          <a:scrgbClr r="0" g="0" b="0"/>
        </a:effectRef>
        <a:fontRef idx="minor"/>
      </dsp:style>
    </dsp:sp>
    <dsp:sp modelId="{1B7B2673-0339-44E0-8C0E-95BA89778014}">
      <dsp:nvSpPr>
        <dsp:cNvPr id="0" name=""/>
        <dsp:cNvSpPr/>
      </dsp:nvSpPr>
      <dsp:spPr>
        <a:xfrm>
          <a:off x="2841703" y="3078416"/>
          <a:ext cx="359997" cy="359997"/>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D9AE80C5-FF95-4AE8-B7A0-6BF19841CD23}">
      <dsp:nvSpPr>
        <dsp:cNvPr id="0" name=""/>
        <dsp:cNvSpPr/>
      </dsp:nvSpPr>
      <dsp:spPr>
        <a:xfrm rot="17700000">
          <a:off x="1975756" y="3888000"/>
          <a:ext cx="1286480" cy="620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rtlCol="0" anchor="ctr" anchorCtr="0">
          <a:noAutofit/>
        </a:bodyPr>
        <a:lstStyle/>
        <a:p>
          <a:pPr lvl="0" algn="r" defTabSz="622300" rtl="0">
            <a:lnSpc>
              <a:spcPct val="90000"/>
            </a:lnSpc>
            <a:spcBef>
              <a:spcPct val="0"/>
            </a:spcBef>
            <a:spcAft>
              <a:spcPct val="35000"/>
            </a:spcAft>
          </a:pPr>
          <a:r>
            <a:rPr lang="fr-FR" sz="1400" kern="1200" noProof="0" dirty="0" smtClean="0"/>
            <a:t>Communication</a:t>
          </a:r>
          <a:endParaRPr lang="fr-FR" sz="1400" kern="1200" noProof="0" dirty="0"/>
        </a:p>
      </dsp:txBody>
      <dsp:txXfrm>
        <a:off x="1975756" y="3888000"/>
        <a:ext cx="1286480" cy="620292"/>
      </dsp:txXfrm>
    </dsp:sp>
    <dsp:sp modelId="{036203D8-CFB2-4A4A-BB12-FCFFFB4534F3}">
      <dsp:nvSpPr>
        <dsp:cNvPr id="0" name=""/>
        <dsp:cNvSpPr/>
      </dsp:nvSpPr>
      <dsp:spPr>
        <a:xfrm rot="17700000">
          <a:off x="2781169" y="2084311"/>
          <a:ext cx="1286480" cy="620292"/>
        </a:xfrm>
        <a:prstGeom prst="rect">
          <a:avLst/>
        </a:prstGeom>
        <a:noFill/>
        <a:ln>
          <a:noFill/>
        </a:ln>
        <a:effectLst/>
      </dsp:spPr>
      <dsp:style>
        <a:lnRef idx="0">
          <a:scrgbClr r="0" g="0" b="0"/>
        </a:lnRef>
        <a:fillRef idx="0">
          <a:scrgbClr r="0" g="0" b="0"/>
        </a:fillRef>
        <a:effectRef idx="0">
          <a:scrgbClr r="0" g="0" b="0"/>
        </a:effectRef>
        <a:fontRef idx="minor"/>
      </dsp:style>
    </dsp:sp>
    <dsp:sp modelId="{1D3B3624-0AA7-4260-AE86-8595E24ED09E}">
      <dsp:nvSpPr>
        <dsp:cNvPr id="0" name=""/>
        <dsp:cNvSpPr/>
      </dsp:nvSpPr>
      <dsp:spPr>
        <a:xfrm>
          <a:off x="3422302" y="2660246"/>
          <a:ext cx="1196336" cy="1196336"/>
        </a:xfrm>
        <a:prstGeom prst="donut">
          <a:avLst>
            <a:gd name="adj" fmla="val 20000"/>
          </a:avLst>
        </a:prstGeom>
        <a:gradFill rotWithShape="0">
          <a:gsLst>
            <a:gs pos="0">
              <a:schemeClr val="tx2"/>
            </a:gs>
            <a:gs pos="100000">
              <a:schemeClr val="tx2">
                <a:lumMod val="5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648DC65-DF54-488E-83A7-B6467C479D02}">
      <dsp:nvSpPr>
        <dsp:cNvPr id="0" name=""/>
        <dsp:cNvSpPr/>
      </dsp:nvSpPr>
      <dsp:spPr>
        <a:xfrm rot="17700000">
          <a:off x="3843837" y="1512007"/>
          <a:ext cx="1487179" cy="716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rtlCol="0" anchor="ctr" anchorCtr="0">
          <a:noAutofit/>
        </a:bodyPr>
        <a:lstStyle/>
        <a:p>
          <a:pPr lvl="0" algn="l" defTabSz="800100" rtl="0">
            <a:lnSpc>
              <a:spcPct val="90000"/>
            </a:lnSpc>
            <a:spcBef>
              <a:spcPct val="0"/>
            </a:spcBef>
            <a:spcAft>
              <a:spcPct val="35000"/>
            </a:spcAft>
          </a:pPr>
          <a:r>
            <a:rPr lang="fr-FR" sz="1800" b="1" kern="1200" noProof="0" dirty="0" smtClean="0"/>
            <a:t>Jalon 2</a:t>
          </a:r>
          <a:endParaRPr lang="fr-FR" sz="1800" b="1" kern="1200" noProof="0" dirty="0"/>
        </a:p>
      </dsp:txBody>
      <dsp:txXfrm>
        <a:off x="3843837" y="1512007"/>
        <a:ext cx="1487179" cy="716705"/>
      </dsp:txXfrm>
    </dsp:sp>
    <dsp:sp modelId="{2E456752-9A8D-4597-8B9D-1337E2E3BB15}">
      <dsp:nvSpPr>
        <dsp:cNvPr id="0" name=""/>
        <dsp:cNvSpPr/>
      </dsp:nvSpPr>
      <dsp:spPr>
        <a:xfrm>
          <a:off x="5037847" y="3078887"/>
          <a:ext cx="359997" cy="359997"/>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DB3BF36B-C726-491E-B973-D7822FF7B562}">
      <dsp:nvSpPr>
        <dsp:cNvPr id="0" name=""/>
        <dsp:cNvSpPr/>
      </dsp:nvSpPr>
      <dsp:spPr>
        <a:xfrm rot="17700000">
          <a:off x="4027558" y="3887999"/>
          <a:ext cx="1585955" cy="918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rtlCol="0" anchor="ctr" anchorCtr="0">
          <a:noAutofit/>
        </a:bodyPr>
        <a:lstStyle/>
        <a:p>
          <a:pPr lvl="0" algn="r" defTabSz="622300" rtl="0">
            <a:lnSpc>
              <a:spcPct val="90000"/>
            </a:lnSpc>
            <a:spcBef>
              <a:spcPct val="0"/>
            </a:spcBef>
            <a:spcAft>
              <a:spcPct val="35000"/>
            </a:spcAft>
          </a:pPr>
          <a:r>
            <a:rPr lang="fr-FR" sz="1400" kern="1200" noProof="0" dirty="0" smtClean="0"/>
            <a:t>Deuxième investissement</a:t>
          </a:r>
          <a:endParaRPr lang="fr-FR" sz="1400" kern="1200" noProof="0" dirty="0"/>
        </a:p>
      </dsp:txBody>
      <dsp:txXfrm>
        <a:off x="4027558" y="3887999"/>
        <a:ext cx="1585955" cy="918924"/>
      </dsp:txXfrm>
    </dsp:sp>
    <dsp:sp modelId="{36887002-B3D0-42CD-A990-923EC387A697}">
      <dsp:nvSpPr>
        <dsp:cNvPr id="0" name=""/>
        <dsp:cNvSpPr/>
      </dsp:nvSpPr>
      <dsp:spPr>
        <a:xfrm rot="17700000">
          <a:off x="4977312" y="1885499"/>
          <a:ext cx="1286480" cy="620292"/>
        </a:xfrm>
        <a:prstGeom prst="rect">
          <a:avLst/>
        </a:prstGeom>
        <a:noFill/>
        <a:ln>
          <a:noFill/>
        </a:ln>
        <a:effectLst/>
      </dsp:spPr>
      <dsp:style>
        <a:lnRef idx="0">
          <a:scrgbClr r="0" g="0" b="0"/>
        </a:lnRef>
        <a:fillRef idx="0">
          <a:scrgbClr r="0" g="0" b="0"/>
        </a:fillRef>
        <a:effectRef idx="0">
          <a:scrgbClr r="0" g="0" b="0"/>
        </a:effectRef>
        <a:fontRef idx="minor"/>
      </dsp:style>
    </dsp:sp>
    <dsp:sp modelId="{EE45DA57-5C87-4318-9528-38910594B01E}">
      <dsp:nvSpPr>
        <dsp:cNvPr id="0" name=""/>
        <dsp:cNvSpPr/>
      </dsp:nvSpPr>
      <dsp:spPr>
        <a:xfrm>
          <a:off x="5748838" y="3078416"/>
          <a:ext cx="359997" cy="359997"/>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7B868461-920B-4257-AAE0-91738CB6D378}">
      <dsp:nvSpPr>
        <dsp:cNvPr id="0" name=""/>
        <dsp:cNvSpPr/>
      </dsp:nvSpPr>
      <dsp:spPr>
        <a:xfrm rot="17700000">
          <a:off x="4882890" y="3888000"/>
          <a:ext cx="1286480" cy="620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rtlCol="0" anchor="ctr" anchorCtr="0">
          <a:noAutofit/>
        </a:bodyPr>
        <a:lstStyle/>
        <a:p>
          <a:pPr lvl="0" algn="r" defTabSz="622300" rtl="0">
            <a:lnSpc>
              <a:spcPct val="90000"/>
            </a:lnSpc>
            <a:spcBef>
              <a:spcPct val="0"/>
            </a:spcBef>
            <a:spcAft>
              <a:spcPct val="35000"/>
            </a:spcAft>
          </a:pPr>
          <a:r>
            <a:rPr lang="fr-FR" sz="1400" kern="1200" noProof="0" dirty="0" smtClean="0"/>
            <a:t>Renvoie</a:t>
          </a:r>
          <a:endParaRPr lang="fr-FR" sz="1400" kern="1200" noProof="0" dirty="0"/>
        </a:p>
      </dsp:txBody>
      <dsp:txXfrm>
        <a:off x="4882890" y="3888000"/>
        <a:ext cx="1286480" cy="620292"/>
      </dsp:txXfrm>
    </dsp:sp>
    <dsp:sp modelId="{69707822-003F-4B4C-A950-F87BC193EFF9}">
      <dsp:nvSpPr>
        <dsp:cNvPr id="0" name=""/>
        <dsp:cNvSpPr/>
      </dsp:nvSpPr>
      <dsp:spPr>
        <a:xfrm rot="17700000">
          <a:off x="5688303" y="2084311"/>
          <a:ext cx="1286480" cy="62029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Liste verticale d’icônes à éléments pleins"/>
  <dgm:desc val="Permet de représenter une série d’éléments visuels de haut en bas avec du texte de Niveau 1 ou de Niveau 1 et de Niveau 2 groupé dans une forme. Fonctionne de manière optimale avec des icônes ou de petites images avec de plus longues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40AF03-C114-4F8F-A706-C2213F1933A7}" type="datetime1">
              <a:rPr lang="fr-FR" smtClean="0"/>
              <a:t>28/07/2023</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197F0D-165E-409E-864C-E021C6E59EE6}" type="slidenum">
              <a:rPr lang="fr-FR" smtClean="0"/>
              <a:t>‹N°›</a:t>
            </a:fld>
            <a:endParaRPr lang="fr-FR" dirty="0"/>
          </a:p>
        </p:txBody>
      </p:sp>
    </p:spTree>
    <p:extLst>
      <p:ext uri="{BB962C8B-B14F-4D97-AF65-F5344CB8AC3E}">
        <p14:creationId xmlns:p14="http://schemas.microsoft.com/office/powerpoint/2010/main" val="65525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9E26B-B1C2-41F5-AFFD-731282AA4934}" type="datetime1">
              <a:rPr lang="fr-FR" smtClean="0"/>
              <a:pPr/>
              <a:t>28/07/2023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smtClean="0"/>
              <a:t>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a:p>
            <a:pPr lvl="4"/>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C8518-F7DC-49BC-9F94-94E3144E69AD}" type="slidenum">
              <a:rPr lang="fr-FR" noProof="0" smtClean="0"/>
              <a:t>‹N°›</a:t>
            </a:fld>
            <a:endParaRPr lang="fr-FR" noProof="0" dirty="0"/>
          </a:p>
        </p:txBody>
      </p:sp>
    </p:spTree>
    <p:extLst>
      <p:ext uri="{BB962C8B-B14F-4D97-AF65-F5344CB8AC3E}">
        <p14:creationId xmlns:p14="http://schemas.microsoft.com/office/powerpoint/2010/main" val="6822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a:t>
            </a:fld>
            <a:endParaRPr lang="fr-FR" dirty="0"/>
          </a:p>
        </p:txBody>
      </p:sp>
    </p:spTree>
    <p:extLst>
      <p:ext uri="{BB962C8B-B14F-4D97-AF65-F5344CB8AC3E}">
        <p14:creationId xmlns:p14="http://schemas.microsoft.com/office/powerpoint/2010/main" val="402396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2</a:t>
            </a:fld>
            <a:endParaRPr lang="fr-FR" dirty="0"/>
          </a:p>
        </p:txBody>
      </p:sp>
    </p:spTree>
    <p:extLst>
      <p:ext uri="{BB962C8B-B14F-4D97-AF65-F5344CB8AC3E}">
        <p14:creationId xmlns:p14="http://schemas.microsoft.com/office/powerpoint/2010/main" val="2560785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3</a:t>
            </a:fld>
            <a:endParaRPr lang="fr-FR" dirty="0"/>
          </a:p>
        </p:txBody>
      </p:sp>
    </p:spTree>
    <p:extLst>
      <p:ext uri="{BB962C8B-B14F-4D97-AF65-F5344CB8AC3E}">
        <p14:creationId xmlns:p14="http://schemas.microsoft.com/office/powerpoint/2010/main" val="187502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4</a:t>
            </a:fld>
            <a:endParaRPr lang="fr-FR" dirty="0"/>
          </a:p>
        </p:txBody>
      </p:sp>
    </p:spTree>
    <p:extLst>
      <p:ext uri="{BB962C8B-B14F-4D97-AF65-F5344CB8AC3E}">
        <p14:creationId xmlns:p14="http://schemas.microsoft.com/office/powerpoint/2010/main" val="70034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5</a:t>
            </a:fld>
            <a:endParaRPr lang="fr-FR" dirty="0"/>
          </a:p>
        </p:txBody>
      </p:sp>
    </p:spTree>
    <p:extLst>
      <p:ext uri="{BB962C8B-B14F-4D97-AF65-F5344CB8AC3E}">
        <p14:creationId xmlns:p14="http://schemas.microsoft.com/office/powerpoint/2010/main" val="346756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dirty="0"/>
          </a:p>
        </p:txBody>
      </p:sp>
      <p:sp>
        <p:nvSpPr>
          <p:cNvPr id="7" name="Espace réservé de la date 6"/>
          <p:cNvSpPr>
            <a:spLocks noGrp="1"/>
          </p:cNvSpPr>
          <p:nvPr>
            <p:ph type="dt" sz="half" idx="10"/>
          </p:nvPr>
        </p:nvSpPr>
        <p:spPr/>
        <p:txBody>
          <a:bodyPr rtlCol="0"/>
          <a:lstStyle/>
          <a:p>
            <a:pPr rtl="0"/>
            <a:fld id="{EE347766-FCCD-4996-A3F5-962A6CD70543}" type="datetime1">
              <a:rPr lang="fr-FR" noProof="0" smtClean="0"/>
              <a:t>28/07/2023</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smtClean="0"/>
              <a:t>
              </a:t>
            </a:r>
            <a:endParaRPr lang="fr-FR" noProof="0" dirty="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p>
            <a:pPr rtl="0"/>
            <a:fld id="{E006EB20-3AAF-435F-9BDB-3D4F4734C416}" type="datetime1">
              <a:rPr lang="fr-FR" noProof="0" smtClean="0"/>
              <a:t>28/07/2023</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smtClean="0"/>
              <a:t>
              </a:t>
            </a:r>
            <a:endParaRPr lang="fr-FR" noProof="0" dirty="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653112" y="937260"/>
            <a:ext cx="1298608" cy="4983480"/>
          </a:xfrm>
        </p:spPr>
        <p:txBody>
          <a:bodyPr vert="eaVert"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a:xfrm>
            <a:off x="2231136" y="937260"/>
            <a:ext cx="6198489" cy="4983480"/>
          </a:xfrm>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p>
            <a:pPr rtl="0"/>
            <a:fld id="{CD4C2773-C2B8-4CF5-9DAF-C2CB31B44054}" type="datetime1">
              <a:rPr lang="fr-FR" noProof="0" smtClean="0"/>
              <a:t>28/07/2023</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smtClean="0"/>
              <a:t>
              </a:t>
            </a:r>
            <a:endParaRPr lang="fr-FR" noProof="0" dirty="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e la date 6"/>
          <p:cNvSpPr>
            <a:spLocks noGrp="1"/>
          </p:cNvSpPr>
          <p:nvPr>
            <p:ph type="dt" sz="half" idx="10"/>
          </p:nvPr>
        </p:nvSpPr>
        <p:spPr/>
        <p:txBody>
          <a:bodyPr rtlCol="0"/>
          <a:lstStyle/>
          <a:p>
            <a:pPr rtl="0"/>
            <a:fld id="{C0E7C7EC-7DAF-4859-BD1E-26D7D7F1D849}" type="datetime1">
              <a:rPr lang="fr-FR" noProof="0" smtClean="0"/>
              <a:t>28/07/2023</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smtClean="0"/>
              <a:t>
              </a:t>
            </a:r>
            <a:endParaRPr lang="fr-FR" noProof="0" dirty="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smtClean="0"/>
              <a:t>Modifiez les styles du texte du masque</a:t>
            </a:r>
          </a:p>
        </p:txBody>
      </p:sp>
      <p:sp>
        <p:nvSpPr>
          <p:cNvPr id="7" name="Espace réservé de la date 6"/>
          <p:cNvSpPr>
            <a:spLocks noGrp="1"/>
          </p:cNvSpPr>
          <p:nvPr>
            <p:ph type="dt" sz="half" idx="10"/>
          </p:nvPr>
        </p:nvSpPr>
        <p:spPr/>
        <p:txBody>
          <a:bodyPr rtlCol="0"/>
          <a:lstStyle/>
          <a:p>
            <a:pPr rtl="0"/>
            <a:fld id="{F71150A9-20F9-4EB6-A4AF-036CCB5ABFD0}" type="datetime1">
              <a:rPr lang="fr-FR" noProof="0" smtClean="0"/>
              <a:t>28/07/2023</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smtClean="0"/>
              <a:t>
              </a:t>
            </a:r>
            <a:endParaRPr lang="fr-FR" noProof="0" dirty="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sz="half" idx="1"/>
          </p:nvPr>
        </p:nvSpPr>
        <p:spPr>
          <a:xfrm>
            <a:off x="1581912" y="2638044"/>
            <a:ext cx="4271771" cy="3101982"/>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contenu 3"/>
          <p:cNvSpPr>
            <a:spLocks noGrp="1"/>
          </p:cNvSpPr>
          <p:nvPr>
            <p:ph sz="half" idx="2"/>
          </p:nvPr>
        </p:nvSpPr>
        <p:spPr>
          <a:xfrm>
            <a:off x="6338315" y="2638044"/>
            <a:ext cx="4270247" cy="3101982"/>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8" name="Espace réservé de la date 7"/>
          <p:cNvSpPr>
            <a:spLocks noGrp="1"/>
          </p:cNvSpPr>
          <p:nvPr>
            <p:ph type="dt" sz="half" idx="10"/>
          </p:nvPr>
        </p:nvSpPr>
        <p:spPr/>
        <p:txBody>
          <a:bodyPr rtlCol="0"/>
          <a:lstStyle/>
          <a:p>
            <a:pPr rtl="0"/>
            <a:fld id="{C3888D8F-6B72-466E-83CC-E6F5CEA805F5}" type="datetime1">
              <a:rPr lang="fr-FR" noProof="0" smtClean="0"/>
              <a:t>28/07/2023</a:t>
            </a:fld>
            <a:endParaRPr lang="fr-FR" noProof="0" dirty="0"/>
          </a:p>
        </p:txBody>
      </p:sp>
      <p:sp>
        <p:nvSpPr>
          <p:cNvPr id="9" name="Espace réservé du pied de page 8"/>
          <p:cNvSpPr>
            <a:spLocks noGrp="1"/>
          </p:cNvSpPr>
          <p:nvPr>
            <p:ph type="ftr" sz="quarter" idx="11"/>
          </p:nvPr>
        </p:nvSpPr>
        <p:spPr/>
        <p:txBody>
          <a:bodyPr rtlCol="0"/>
          <a:lstStyle/>
          <a:p>
            <a:pPr rtl="0"/>
            <a:r>
              <a:rPr lang="fr-FR" noProof="0" dirty="0" smtClean="0"/>
              <a:t>
              </a:t>
            </a:r>
            <a:endParaRPr lang="fr-FR" noProof="0" dirty="0"/>
          </a:p>
        </p:txBody>
      </p:sp>
      <p:sp>
        <p:nvSpPr>
          <p:cNvPr id="10" name="Espace réservé du numéro de diapositive 9"/>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Modifiez les styles du texte du masque</a:t>
            </a:r>
          </a:p>
        </p:txBody>
      </p:sp>
      <p:sp>
        <p:nvSpPr>
          <p:cNvPr id="4" name="Espace réservé du contenu 3"/>
          <p:cNvSpPr>
            <a:spLocks noGrp="1"/>
          </p:cNvSpPr>
          <p:nvPr>
            <p:ph sz="half" idx="2"/>
          </p:nvPr>
        </p:nvSpPr>
        <p:spPr>
          <a:xfrm>
            <a:off x="1583436" y="3143250"/>
            <a:ext cx="4270248" cy="2596776"/>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6" name="Espace réservé du contenu 5"/>
          <p:cNvSpPr>
            <a:spLocks noGrp="1"/>
          </p:cNvSpPr>
          <p:nvPr>
            <p:ph sz="quarter" idx="4"/>
          </p:nvPr>
        </p:nvSpPr>
        <p:spPr>
          <a:xfrm>
            <a:off x="6338316" y="3143250"/>
            <a:ext cx="4253484" cy="2596776"/>
          </a:xfrm>
        </p:spPr>
        <p:txBody>
          <a:bodyPr rtlCol="0"/>
          <a:lstStyle>
            <a:lvl5pPr>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1" name="Espace réservé du texte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Modifiez les styles du texte du masque</a:t>
            </a:r>
          </a:p>
        </p:txBody>
      </p:sp>
      <p:sp>
        <p:nvSpPr>
          <p:cNvPr id="7" name="Espace réservé de la date 6"/>
          <p:cNvSpPr>
            <a:spLocks noGrp="1"/>
          </p:cNvSpPr>
          <p:nvPr>
            <p:ph type="dt" sz="half" idx="10"/>
          </p:nvPr>
        </p:nvSpPr>
        <p:spPr/>
        <p:txBody>
          <a:bodyPr rtlCol="0"/>
          <a:lstStyle/>
          <a:p>
            <a:pPr rtl="0"/>
            <a:fld id="{F4E39990-AB53-4F5B-AAE3-224BB3B7F497}" type="datetime1">
              <a:rPr lang="fr-FR" noProof="0" smtClean="0"/>
              <a:t>28/07/2023</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smtClean="0"/>
              <a:t>
              </a:t>
            </a:r>
            <a:endParaRPr lang="fr-FR" noProof="0" dirty="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pPr/>
              <a:t>‹N°›</a:t>
            </a:fld>
            <a:endParaRPr lang="fr-FR" noProof="0" dirty="0"/>
          </a:p>
        </p:txBody>
      </p:sp>
      <p:sp>
        <p:nvSpPr>
          <p:cNvPr id="10" name="Titre 9"/>
          <p:cNvSpPr>
            <a:spLocks noGrp="1"/>
          </p:cNvSpPr>
          <p:nvPr>
            <p:ph type="title"/>
          </p:nvPr>
        </p:nvSpPr>
        <p:spPr/>
        <p:txBody>
          <a:bodyPr rtlCol="0"/>
          <a:lstStyle/>
          <a:p>
            <a:pPr rtl="0"/>
            <a:r>
              <a:rPr lang="fr-FR" noProof="0" smtClean="0"/>
              <a:t>Modifiez le style du titre</a:t>
            </a:r>
            <a:endParaRPr lang="fr-FR" noProof="0" dirty="0"/>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A03A5982-0AEE-4919-9470-90C1A4D41F8E}" type="datetime1">
              <a:rPr lang="fr-FR" noProof="0" smtClean="0"/>
              <a:t>28/07/2023</a:t>
            </a:fld>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smtClean="0"/>
              <a:t>
              </a:t>
            </a:r>
            <a:endParaRPr lang="fr-FR" noProof="0" dirty="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88AF15A8-EB6B-4FDC-AFB6-14D7A83B14A3}" type="datetime1">
              <a:rPr lang="fr-FR" noProof="0" smtClean="0"/>
              <a:t>28/07/2023</a:t>
            </a:fld>
            <a:endParaRPr lang="fr-FR" noProof="0" dirty="0"/>
          </a:p>
        </p:txBody>
      </p:sp>
      <p:sp>
        <p:nvSpPr>
          <p:cNvPr id="3" name="Espace réservé du pied de page 2"/>
          <p:cNvSpPr>
            <a:spLocks noGrp="1"/>
          </p:cNvSpPr>
          <p:nvPr>
            <p:ph type="ftr" sz="quarter" idx="11"/>
          </p:nvPr>
        </p:nvSpPr>
        <p:spPr/>
        <p:txBody>
          <a:bodyPr rtlCol="0"/>
          <a:lstStyle/>
          <a:p>
            <a:pPr rtl="0"/>
            <a:r>
              <a:rPr lang="fr-FR" noProof="0" dirty="0" smtClean="0"/>
              <a:t>
              </a:t>
            </a:r>
            <a:endParaRPr lang="fr-FR" noProof="0" dirty="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fr-FR" noProof="0" smtClean="0"/>
              <a:t>Modifiez le style du titre</a:t>
            </a:r>
            <a:endParaRPr lang="fr-FR" noProof="0" dirty="0"/>
          </a:p>
        </p:txBody>
      </p:sp>
      <p:sp>
        <p:nvSpPr>
          <p:cNvPr id="3" name="Espace réservé du contenu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Modifiez les styles du texte du masque</a:t>
            </a:r>
          </a:p>
        </p:txBody>
      </p:sp>
      <p:sp>
        <p:nvSpPr>
          <p:cNvPr id="9" name="Espace réservé de la date 8"/>
          <p:cNvSpPr>
            <a:spLocks noGrp="1"/>
          </p:cNvSpPr>
          <p:nvPr>
            <p:ph type="dt" sz="half" idx="10"/>
          </p:nvPr>
        </p:nvSpPr>
        <p:spPr/>
        <p:txBody>
          <a:bodyPr rtlCol="0"/>
          <a:lstStyle/>
          <a:p>
            <a:pPr rtl="0"/>
            <a:fld id="{E1BC28C2-2524-42D9-93A2-33B5674F60C2}" type="datetime1">
              <a:rPr lang="fr-FR" noProof="0" smtClean="0"/>
              <a:t>28/07/2023</a:t>
            </a:fld>
            <a:endParaRPr lang="fr-FR" noProof="0" dirty="0"/>
          </a:p>
        </p:txBody>
      </p:sp>
      <p:sp>
        <p:nvSpPr>
          <p:cNvPr id="10" name="Espace réservé du pied de page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fr-FR" noProof="0" dirty="0" smtClean="0"/>
              <a:t>
              </a:t>
            </a:r>
            <a:endParaRPr lang="fr-FR" noProof="0" dirty="0"/>
          </a:p>
        </p:txBody>
      </p:sp>
      <p:sp>
        <p:nvSpPr>
          <p:cNvPr id="11" name="Espace réservé du numéro de diapositive 10"/>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fr-FR" noProof="0" smtClean="0"/>
              <a:t>Modifiez le style du titre</a:t>
            </a:r>
            <a:endParaRPr lang="fr-FR" noProof="0" dirty="0"/>
          </a:p>
        </p:txBody>
      </p:sp>
      <p:sp>
        <p:nvSpPr>
          <p:cNvPr id="3" name="Espace réservé d’image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
        <p:nvSpPr>
          <p:cNvPr id="4" name="Espace réservé du texte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Modifiez les styles du texte du masque</a:t>
            </a:r>
          </a:p>
        </p:txBody>
      </p:sp>
      <p:sp>
        <p:nvSpPr>
          <p:cNvPr id="8" name="Espace réservé de la date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2844390C-838D-4AD0-820C-8F12C7FB2D0E}" type="datetime1">
              <a:rPr lang="fr-FR" noProof="0" smtClean="0"/>
              <a:t>28/07/2023</a:t>
            </a:fld>
            <a:endParaRPr lang="fr-FR" noProof="0" dirty="0"/>
          </a:p>
        </p:txBody>
      </p:sp>
      <p:sp>
        <p:nvSpPr>
          <p:cNvPr id="9" name="Espace réservé du pied de page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fr-FR" noProof="0" dirty="0" smtClean="0"/>
              <a:t>
              </a:t>
            </a:r>
            <a:endParaRPr lang="fr-FR" noProof="0" dirty="0"/>
          </a:p>
        </p:txBody>
      </p:sp>
      <p:sp>
        <p:nvSpPr>
          <p:cNvPr id="10" name="Espace réservé du numéro de diapositive 9"/>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fr-FR" noProof="0" dirty="0" smtClean="0"/>
              <a:t>Modifiez le style du titre</a:t>
            </a:r>
            <a:endParaRPr lang="fr-FR" noProof="0" dirty="0"/>
          </a:p>
        </p:txBody>
      </p:sp>
      <p:sp>
        <p:nvSpPr>
          <p:cNvPr id="3" name="Espace réservé du texte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4" name="Espace réservé de la date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CFC383F2-748B-4B2D-9E80-65085793A3A6}" type="datetime1">
              <a:rPr lang="fr-FR" noProof="0" smtClean="0"/>
              <a:t>28/07/2023</a:t>
            </a:fld>
            <a:endParaRPr lang="fr-FR" noProof="0" dirty="0"/>
          </a:p>
        </p:txBody>
      </p:sp>
      <p:sp>
        <p:nvSpPr>
          <p:cNvPr id="5" name="Espace réservé du pied de page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fr-FR" noProof="0" dirty="0" smtClean="0"/>
              <a:t>
              </a:t>
            </a:r>
            <a:endParaRPr lang="fr-FR" noProof="0" dirty="0"/>
          </a:p>
        </p:txBody>
      </p:sp>
      <p:sp>
        <p:nvSpPr>
          <p:cNvPr id="6" name="Espace réservé du numéro de diapositive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900" spc="0" baseline="0">
                <a:solidFill>
                  <a:srgbClr val="FFFFFF"/>
                </a:solidFill>
              </a:defRPr>
            </a:lvl1pPr>
          </a:lstStyle>
          <a:p>
            <a:fld id="{6D22F896-40B5-4ADD-8801-0D06FADFA095}" type="slidenum">
              <a:rPr lang="fr-FR" noProof="0" smtClean="0"/>
              <a:pPr/>
              <a:t>‹N°›</a:t>
            </a:fld>
            <a:endParaRPr lang="fr-FR" noProof="0"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2.png"/><Relationship Id="rId4" Type="http://schemas.openxmlformats.org/officeDocument/2006/relationships/image" Target="../media/image4.jp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6981E6A2-4656-4CFE-9BF4-39D81EE2CA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96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xmlns=""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rtlCol="0">
            <a:normAutofit/>
          </a:bodyPr>
          <a:lstStyle/>
          <a:p>
            <a:pPr rtl="0"/>
            <a:r>
              <a:rPr lang="fr-FR" sz="3000" dirty="0" smtClean="0">
                <a:solidFill>
                  <a:schemeClr val="tx1"/>
                </a:solidFill>
              </a:rPr>
              <a:t>TIMITE VASSINDOU</a:t>
            </a:r>
            <a:endParaRPr lang="fr-FR" sz="3000" dirty="0">
              <a:solidFill>
                <a:schemeClr val="tx1"/>
              </a:solidFill>
            </a:endParaRPr>
          </a:p>
        </p:txBody>
      </p:sp>
      <p:sp>
        <p:nvSpPr>
          <p:cNvPr id="3" name="Sous-titre 2">
            <a:extLst>
              <a:ext uri="{FF2B5EF4-FFF2-40B4-BE49-F238E27FC236}">
                <a16:creationId xmlns:a16="http://schemas.microsoft.com/office/drawing/2014/main" xmlns="" id="{3FC7BD98-5486-489C-BAA0-A69CEFF691B3}"/>
              </a:ext>
            </a:extLst>
          </p:cNvPr>
          <p:cNvSpPr>
            <a:spLocks noGrp="1"/>
          </p:cNvSpPr>
          <p:nvPr>
            <p:ph type="subTitle" idx="1"/>
          </p:nvPr>
        </p:nvSpPr>
        <p:spPr>
          <a:xfrm>
            <a:off x="540047" y="4003849"/>
            <a:ext cx="5015906" cy="702702"/>
          </a:xfrm>
        </p:spPr>
        <p:txBody>
          <a:bodyPr rtlCol="0">
            <a:normAutofit/>
          </a:bodyPr>
          <a:lstStyle/>
          <a:p>
            <a:pPr rtl="0"/>
            <a:r>
              <a:rPr lang="fr-FR" sz="1800" dirty="0" smtClean="0">
                <a:solidFill>
                  <a:srgbClr val="92D050"/>
                </a:solidFill>
              </a:rPr>
              <a:t>Etudiant en licence 3 de développement multimédia</a:t>
            </a:r>
            <a:endParaRPr lang="fr-FR" sz="1800" dirty="0">
              <a:solidFill>
                <a:srgbClr val="92D050"/>
              </a:solidFill>
            </a:endParaRPr>
          </a:p>
        </p:txBody>
      </p:sp>
      <p:pic>
        <p:nvPicPr>
          <p:cNvPr id="7" name="Espace réservé pour une image  6"/>
          <p:cNvPicPr>
            <a:picLocks noChangeAspect="1"/>
          </p:cNvPicPr>
          <p:nvPr/>
        </p:nvPicPr>
        <p:blipFill>
          <a:blip r:embed="rId3">
            <a:extLst>
              <a:ext uri="{28A0092B-C50C-407E-A947-70E740481C1C}">
                <a14:useLocalDpi xmlns:a14="http://schemas.microsoft.com/office/drawing/2010/main" val="0"/>
              </a:ext>
            </a:extLst>
          </a:blip>
          <a:srcRect t="5446" b="5446"/>
          <a:stretch>
            <a:fillRect/>
          </a:stretch>
        </p:blipFill>
        <p:spPr>
          <a:xfrm>
            <a:off x="6065520" y="1"/>
            <a:ext cx="6126480" cy="6857999"/>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9040" y="-22034"/>
            <a:ext cx="3677920" cy="896819"/>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xmlns=""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xmlns="" id="{9C9DE503-F7C2-4A40-83F4-4DE931E7D9DE}"/>
              </a:ext>
            </a:extLst>
          </p:cNvPr>
          <p:cNvSpPr>
            <a:spLocks noGrp="1"/>
          </p:cNvSpPr>
          <p:nvPr>
            <p:ph type="title"/>
          </p:nvPr>
        </p:nvSpPr>
        <p:spPr>
          <a:xfrm>
            <a:off x="243266" y="2681103"/>
            <a:ext cx="4164376" cy="1495794"/>
          </a:xfrm>
          <a:noFill/>
          <a:ln>
            <a:solidFill>
              <a:schemeClr val="bg1"/>
            </a:solidFill>
          </a:ln>
          <a:effectLst>
            <a:glow rad="152400">
              <a:schemeClr val="bg1">
                <a:alpha val="13000"/>
              </a:schemeClr>
            </a:glow>
          </a:effectLst>
        </p:spPr>
        <p:txBody>
          <a:bodyPr wrap="square" rtlCol="0">
            <a:normAutofit/>
          </a:bodyPr>
          <a:lstStyle/>
          <a:p>
            <a:pPr rtl="0"/>
            <a:r>
              <a:rPr lang="fr-FR" dirty="0" smtClean="0">
                <a:solidFill>
                  <a:schemeClr val="bg1"/>
                </a:solidFill>
              </a:rPr>
              <a:t>Principe du projet</a:t>
            </a:r>
            <a:endParaRPr lang="fr-FR" dirty="0">
              <a:solidFill>
                <a:schemeClr val="bg1"/>
              </a:solidFill>
            </a:endParaRPr>
          </a:p>
        </p:txBody>
      </p:sp>
      <p:pic>
        <p:nvPicPr>
          <p:cNvPr id="4" name="Image 3" descr="Numéro de métier finance">
            <a:extLst>
              <a:ext uri="{FF2B5EF4-FFF2-40B4-BE49-F238E27FC236}">
                <a16:creationId xmlns:a16="http://schemas.microsoft.com/office/drawing/2014/main" xmlns=""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0908" y="4281"/>
            <a:ext cx="7541092" cy="6849438"/>
          </a:xfrm>
          <a:prstGeom prst="rect">
            <a:avLst/>
          </a:prstGeom>
        </p:spPr>
      </p:pic>
      <p:graphicFrame>
        <p:nvGraphicFramePr>
          <p:cNvPr id="5" name="Espace réservé du contenu 2" descr="Icône puces">
            <a:extLst>
              <a:ext uri="{FF2B5EF4-FFF2-40B4-BE49-F238E27FC236}">
                <a16:creationId xmlns:a16="http://schemas.microsoft.com/office/drawing/2014/main" xmlns="" id="{51938B4F-26EE-4238-880D-3CE26A7E4AED}"/>
              </a:ext>
            </a:extLst>
          </p:cNvPr>
          <p:cNvGraphicFramePr>
            <a:graphicFrameLocks noGrp="1"/>
          </p:cNvGraphicFramePr>
          <p:nvPr>
            <p:ph idx="1"/>
            <p:extLst>
              <p:ext uri="{D42A27DB-BD31-4B8C-83A1-F6EECF244321}">
                <p14:modId xmlns:p14="http://schemas.microsoft.com/office/powerpoint/2010/main" val="364678142"/>
              </p:ext>
            </p:extLst>
          </p:nvPr>
        </p:nvGraphicFramePr>
        <p:xfrm>
          <a:off x="5619749" y="407623"/>
          <a:ext cx="6223383" cy="62906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Imag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6494" y="0"/>
            <a:ext cx="3677920" cy="896819"/>
          </a:xfrm>
          <a:prstGeom prst="rect">
            <a:avLst/>
          </a:prstGeom>
        </p:spPr>
      </p:pic>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0AF33C27-9C85-4B30-9AD7-879D48AFE4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a16="http://schemas.microsoft.com/office/drawing/2014/main" xmlns="" id="{6D5089DD-882D-4413-B8BF-4798BFD84A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xmlns=""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rtlCol="0">
            <a:normAutofit/>
          </a:bodyPr>
          <a:lstStyle/>
          <a:p>
            <a:pPr rtl="0"/>
            <a:r>
              <a:rPr lang="fr-FR" dirty="0" smtClean="0">
                <a:solidFill>
                  <a:srgbClr val="FFFFFF"/>
                </a:solidFill>
              </a:rPr>
              <a:t>Stack technique</a:t>
            </a:r>
            <a:endParaRPr lang="fr-FR" dirty="0">
              <a:solidFill>
                <a:srgbClr val="FFFFFF"/>
              </a:solidFill>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198" y="0"/>
            <a:ext cx="3677920" cy="896819"/>
          </a:xfrm>
          <a:prstGeom prst="rect">
            <a:avLst/>
          </a:prstGeom>
        </p:spPr>
      </p:pic>
      <p:sp>
        <p:nvSpPr>
          <p:cNvPr id="4" name="Rectangle 3"/>
          <p:cNvSpPr/>
          <p:nvPr/>
        </p:nvSpPr>
        <p:spPr>
          <a:xfrm>
            <a:off x="-1" y="2681103"/>
            <a:ext cx="7534317" cy="14957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5" name="ZoneTexte 4"/>
          <p:cNvSpPr txBox="1"/>
          <p:nvPr/>
        </p:nvSpPr>
        <p:spPr>
          <a:xfrm>
            <a:off x="2428240" y="0"/>
            <a:ext cx="4419600" cy="400110"/>
          </a:xfrm>
          <a:prstGeom prst="rect">
            <a:avLst/>
          </a:prstGeom>
          <a:noFill/>
        </p:spPr>
        <p:txBody>
          <a:bodyPr wrap="square" rtlCol="0">
            <a:spAutoFit/>
          </a:bodyPr>
          <a:lstStyle/>
          <a:p>
            <a:r>
              <a:rPr lang="fr-FR" sz="2000" b="1" dirty="0" smtClean="0"/>
              <a:t>Outils utilisés coté front-end </a:t>
            </a:r>
            <a:endParaRPr lang="fr-FR" sz="2000" b="1" dirty="0"/>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3" y="1519867"/>
            <a:ext cx="680720" cy="680720"/>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560" y="1519867"/>
            <a:ext cx="548641" cy="680720"/>
          </a:xfrm>
          <a:prstGeom prst="rect">
            <a:avLst/>
          </a:prstGeom>
        </p:spPr>
      </p:pic>
      <p:pic>
        <p:nvPicPr>
          <p:cNvPr id="11" name="Imag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4186" y="1519867"/>
            <a:ext cx="1427480" cy="680720"/>
          </a:xfrm>
          <a:prstGeom prst="rect">
            <a:avLst/>
          </a:prstGeom>
        </p:spPr>
      </p:pic>
      <p:sp>
        <p:nvSpPr>
          <p:cNvPr id="13" name="ZoneTexte 12"/>
          <p:cNvSpPr txBox="1"/>
          <p:nvPr/>
        </p:nvSpPr>
        <p:spPr>
          <a:xfrm>
            <a:off x="443653" y="786554"/>
            <a:ext cx="2162387" cy="369332"/>
          </a:xfrm>
          <a:prstGeom prst="rect">
            <a:avLst/>
          </a:prstGeom>
          <a:noFill/>
        </p:spPr>
        <p:txBody>
          <a:bodyPr wrap="square" rtlCol="0">
            <a:spAutoFit/>
          </a:bodyPr>
          <a:lstStyle/>
          <a:p>
            <a:r>
              <a:rPr lang="fr-FR" dirty="0" smtClean="0"/>
              <a:t>Langages utilisés</a:t>
            </a:r>
            <a:endParaRPr lang="fr-FR" dirty="0"/>
          </a:p>
        </p:txBody>
      </p:sp>
      <p:sp>
        <p:nvSpPr>
          <p:cNvPr id="17" name="ZoneTexte 16"/>
          <p:cNvSpPr txBox="1"/>
          <p:nvPr/>
        </p:nvSpPr>
        <p:spPr>
          <a:xfrm>
            <a:off x="5030385" y="775322"/>
            <a:ext cx="2162387" cy="369332"/>
          </a:xfrm>
          <a:prstGeom prst="rect">
            <a:avLst/>
          </a:prstGeom>
          <a:noFill/>
        </p:spPr>
        <p:txBody>
          <a:bodyPr wrap="square" rtlCol="0">
            <a:spAutoFit/>
          </a:bodyPr>
          <a:lstStyle/>
          <a:p>
            <a:r>
              <a:rPr lang="fr-FR" dirty="0" smtClean="0"/>
              <a:t>Librairies utilisés</a:t>
            </a:r>
            <a:endParaRPr lang="fr-FR" dirty="0"/>
          </a:p>
        </p:txBody>
      </p:sp>
      <p:pic>
        <p:nvPicPr>
          <p:cNvPr id="14" name="Imag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192" y="2807208"/>
            <a:ext cx="1865376" cy="1243584"/>
          </a:xfrm>
          <a:prstGeom prst="rect">
            <a:avLst/>
          </a:prstGeom>
        </p:spPr>
      </p:pic>
      <p:pic>
        <p:nvPicPr>
          <p:cNvPr id="19" name="Imag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0077" y="2807208"/>
            <a:ext cx="1865376" cy="1243584"/>
          </a:xfrm>
          <a:prstGeom prst="rect">
            <a:avLst/>
          </a:prstGeom>
        </p:spPr>
      </p:pic>
      <p:pic>
        <p:nvPicPr>
          <p:cNvPr id="21" name="Imag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3962" y="2807208"/>
            <a:ext cx="1865376" cy="1243584"/>
          </a:xfrm>
          <a:prstGeom prst="rect">
            <a:avLst/>
          </a:prstGeom>
        </p:spPr>
      </p:pic>
      <p:pic>
        <p:nvPicPr>
          <p:cNvPr id="15" name="Image 14"/>
          <p:cNvPicPr>
            <a:picLocks noChangeAspect="1"/>
          </p:cNvPicPr>
          <p:nvPr/>
        </p:nvPicPr>
        <p:blipFill rotWithShape="1">
          <a:blip r:embed="rId8">
            <a:extLst>
              <a:ext uri="{28A0092B-C50C-407E-A947-70E740481C1C}">
                <a14:useLocalDpi xmlns:a14="http://schemas.microsoft.com/office/drawing/2010/main" val="0"/>
              </a:ext>
            </a:extLst>
          </a:blip>
          <a:srcRect l="49413" t="205" r="6523" b="-1"/>
          <a:stretch/>
        </p:blipFill>
        <p:spPr>
          <a:xfrm>
            <a:off x="4764786" y="1219707"/>
            <a:ext cx="1064598" cy="1041908"/>
          </a:xfrm>
          <a:prstGeom prst="rect">
            <a:avLst/>
          </a:prstGeom>
        </p:spPr>
      </p:pic>
      <p:pic>
        <p:nvPicPr>
          <p:cNvPr id="23" name="Imag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1332" y="1319780"/>
            <a:ext cx="1086358" cy="702999"/>
          </a:xfrm>
          <a:prstGeom prst="rect">
            <a:avLst/>
          </a:prstGeom>
        </p:spPr>
      </p:pic>
      <p:sp>
        <p:nvSpPr>
          <p:cNvPr id="24" name="ZoneTexte 23"/>
          <p:cNvSpPr txBox="1"/>
          <p:nvPr/>
        </p:nvSpPr>
        <p:spPr>
          <a:xfrm>
            <a:off x="2428240" y="4174034"/>
            <a:ext cx="4419600" cy="400110"/>
          </a:xfrm>
          <a:prstGeom prst="rect">
            <a:avLst/>
          </a:prstGeom>
          <a:noFill/>
        </p:spPr>
        <p:txBody>
          <a:bodyPr wrap="square" rtlCol="0">
            <a:spAutoFit/>
          </a:bodyPr>
          <a:lstStyle/>
          <a:p>
            <a:r>
              <a:rPr lang="fr-FR" sz="2000" b="1" dirty="0" smtClean="0"/>
              <a:t>Outils utilisés coté back-end </a:t>
            </a:r>
            <a:endParaRPr lang="fr-FR" sz="2000" b="1" dirty="0"/>
          </a:p>
        </p:txBody>
      </p:sp>
      <p:sp>
        <p:nvSpPr>
          <p:cNvPr id="25" name="ZoneTexte 24"/>
          <p:cNvSpPr txBox="1"/>
          <p:nvPr/>
        </p:nvSpPr>
        <p:spPr>
          <a:xfrm>
            <a:off x="392007" y="5018131"/>
            <a:ext cx="2162387" cy="369332"/>
          </a:xfrm>
          <a:prstGeom prst="rect">
            <a:avLst/>
          </a:prstGeom>
          <a:noFill/>
        </p:spPr>
        <p:txBody>
          <a:bodyPr wrap="square" rtlCol="0">
            <a:spAutoFit/>
          </a:bodyPr>
          <a:lstStyle/>
          <a:p>
            <a:r>
              <a:rPr lang="fr-FR" dirty="0" smtClean="0"/>
              <a:t>Langages utilisés</a:t>
            </a:r>
            <a:endParaRPr lang="fr-FR" dirty="0"/>
          </a:p>
        </p:txBody>
      </p:sp>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30820" y="5531861"/>
            <a:ext cx="1101816" cy="1070427"/>
          </a:xfrm>
          <a:prstGeom prst="rect">
            <a:avLst/>
          </a:prstGeom>
        </p:spPr>
      </p:pic>
      <p:pic>
        <p:nvPicPr>
          <p:cNvPr id="27" name="Imag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9752" y="5602298"/>
            <a:ext cx="938255" cy="700848"/>
          </a:xfrm>
          <a:prstGeom prst="rect">
            <a:avLst/>
          </a:prstGeom>
        </p:spPr>
      </p:pic>
      <p:sp>
        <p:nvSpPr>
          <p:cNvPr id="28" name="ZoneTexte 27"/>
          <p:cNvSpPr txBox="1"/>
          <p:nvPr/>
        </p:nvSpPr>
        <p:spPr>
          <a:xfrm>
            <a:off x="4505453" y="4975193"/>
            <a:ext cx="2162387" cy="369332"/>
          </a:xfrm>
          <a:prstGeom prst="rect">
            <a:avLst/>
          </a:prstGeom>
          <a:noFill/>
        </p:spPr>
        <p:txBody>
          <a:bodyPr wrap="square" rtlCol="0">
            <a:spAutoFit/>
          </a:bodyPr>
          <a:lstStyle/>
          <a:p>
            <a:r>
              <a:rPr lang="fr-FR" dirty="0" smtClean="0"/>
              <a:t>Framework utilisé</a:t>
            </a:r>
            <a:endParaRPr lang="fr-FR" dirty="0"/>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a16="http://schemas.microsoft.com/office/drawing/2014/main" xmlns=""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xmlns="" id="{15115107-5DA3-4397-A1DA-67705DAE1EC2}"/>
              </a:ext>
            </a:extLst>
          </p:cNvPr>
          <p:cNvSpPr>
            <a:spLocks noGrp="1"/>
          </p:cNvSpPr>
          <p:nvPr>
            <p:ph type="title"/>
          </p:nvPr>
        </p:nvSpPr>
        <p:spPr>
          <a:xfrm>
            <a:off x="626840" y="2681103"/>
            <a:ext cx="3421457"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pPr rtl="0"/>
            <a:r>
              <a:rPr lang="fr-FR" dirty="0" smtClean="0">
                <a:solidFill>
                  <a:srgbClr val="FFFFFF"/>
                </a:solidFill>
              </a:rPr>
              <a:t>Objectifs de l’investissement</a:t>
            </a:r>
            <a:endParaRPr lang="fr-FR" dirty="0">
              <a:solidFill>
                <a:srgbClr val="FFFFFF"/>
              </a:solidFill>
            </a:endParaRPr>
          </a:p>
        </p:txBody>
      </p:sp>
      <p:graphicFrame>
        <p:nvGraphicFramePr>
          <p:cNvPr id="12" name="Espace réservé du contenu 3" descr="Chronologie circulaire">
            <a:extLst>
              <a:ext uri="{FF2B5EF4-FFF2-40B4-BE49-F238E27FC236}">
                <a16:creationId xmlns:a16="http://schemas.microsoft.com/office/drawing/2014/main" xmlns="" id="{9472A840-E465-43FB-8B5F-6C6B0A0095C5}"/>
              </a:ext>
            </a:extLst>
          </p:cNvPr>
          <p:cNvGraphicFramePr>
            <a:graphicFrameLocks noGrp="1"/>
          </p:cNvGraphicFramePr>
          <p:nvPr>
            <p:ph idx="1"/>
            <p:extLst>
              <p:ext uri="{D42A27DB-BD31-4B8C-83A1-F6EECF244321}">
                <p14:modId xmlns:p14="http://schemas.microsoft.com/office/powerpoint/2010/main" val="1839590057"/>
              </p:ext>
            </p:extLst>
          </p:nvPr>
        </p:nvGraphicFramePr>
        <p:xfrm>
          <a:off x="5116788" y="499866"/>
          <a:ext cx="6887261" cy="6054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fr-FR" dirty="0" smtClean="0">
                <a:solidFill>
                  <a:schemeClr val="bg1"/>
                </a:solidFill>
              </a:rPr>
              <a:t>Merci</a:t>
            </a:r>
            <a:endParaRPr lang="fr-FR" dirty="0">
              <a:solidFill>
                <a:schemeClr val="bg1"/>
              </a:solidFill>
            </a:endParaRPr>
          </a:p>
        </p:txBody>
      </p:sp>
      <p:pic>
        <p:nvPicPr>
          <p:cNvPr id="4" name="Image 3" descr="Main avec stylet pointée sur numéros financiers">
            <a:extLst>
              <a:ext uri="{FF2B5EF4-FFF2-40B4-BE49-F238E27FC236}">
                <a16:creationId xmlns:a16="http://schemas.microsoft.com/office/drawing/2014/main" xmlns=""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3" name="Espace réservé du contenu 2">
            <a:extLst>
              <a:ext uri="{FF2B5EF4-FFF2-40B4-BE49-F238E27FC236}">
                <a16:creationId xmlns:a16="http://schemas.microsoft.com/office/drawing/2014/main" xmlns="" id="{667D1328-A694-4327-A93A-3D919FD65B27}"/>
              </a:ext>
            </a:extLst>
          </p:cNvPr>
          <p:cNvSpPr>
            <a:spLocks noGrp="1"/>
          </p:cNvSpPr>
          <p:nvPr>
            <p:ph idx="1"/>
          </p:nvPr>
        </p:nvSpPr>
        <p:spPr>
          <a:xfrm>
            <a:off x="6182264" y="2638044"/>
            <a:ext cx="4451773" cy="3101983"/>
          </a:xfrm>
        </p:spPr>
        <p:txBody>
          <a:bodyPr rtlCol="0"/>
          <a:lstStyle/>
          <a:p>
            <a:pPr marL="0" indent="0" rtl="0">
              <a:buNone/>
            </a:pPr>
            <a:r>
              <a:rPr lang="fr-FR" dirty="0" smtClean="0">
                <a:solidFill>
                  <a:schemeClr val="bg1"/>
                </a:solidFill>
              </a:rPr>
              <a:t>someone@example.com</a:t>
            </a:r>
          </a:p>
          <a:p>
            <a:pPr rtl="0"/>
            <a:endParaRPr lang="fr-FR" dirty="0">
              <a:solidFill>
                <a:schemeClr val="bg1"/>
              </a:solidFill>
            </a:endParaRPr>
          </a:p>
        </p:txBody>
      </p:sp>
    </p:spTree>
    <p:extLst>
      <p:ext uri="{BB962C8B-B14F-4D97-AF65-F5344CB8AC3E}">
        <p14:creationId xmlns:p14="http://schemas.microsoft.com/office/powerpoint/2010/main" val="2673849116"/>
      </p:ext>
    </p:extLst>
  </p:cSld>
  <p:clrMapOvr>
    <a:masterClrMapping/>
  </p:clrMapOvr>
</p:sld>
</file>

<file path=ppt/theme/theme1.xml><?xml version="1.0" encoding="utf-8"?>
<a:theme xmlns:a="http://schemas.openxmlformats.org/drawingml/2006/main" name="Expédition">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2.xml><?xml version="1.0" encoding="utf-8"?>
<ds:datastoreItem xmlns:ds="http://schemas.openxmlformats.org/officeDocument/2006/customXml" ds:itemID="{620ED59B-F67D-4B99-A0A7-E5237FF5810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Conception financière</Template>
  <TotalTime>0</TotalTime>
  <Words>118</Words>
  <Application>Microsoft Office PowerPoint</Application>
  <PresentationFormat>Grand écran</PresentationFormat>
  <Paragraphs>30</Paragraphs>
  <Slides>5</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Gill Sans MT</vt:lpstr>
      <vt:lpstr>Expédition</vt:lpstr>
      <vt:lpstr>TIMITE VASSINDOU</vt:lpstr>
      <vt:lpstr>Principe du projet</vt:lpstr>
      <vt:lpstr>Stack technique</vt:lpstr>
      <vt:lpstr>Objectifs de l’investissement</vt:lpstr>
      <vt:lpstr>Merci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2023-07-28T10:09:06Z</dcterms:created>
  <dcterms:modified xsi:type="dcterms:W3CDTF">2023-07-28T11:54:15Z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