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77" r:id="rId5"/>
    <p:sldId id="257" r:id="rId6"/>
    <p:sldId id="263" r:id="rId7"/>
    <p:sldId id="259" r:id="rId8"/>
    <p:sldId id="264" r:id="rId9"/>
    <p:sldId id="261" r:id="rId10"/>
    <p:sldId id="258" r:id="rId11"/>
    <p:sldId id="260" r:id="rId12"/>
    <p:sldId id="265" r:id="rId13"/>
    <p:sldId id="266" r:id="rId14"/>
    <p:sldId id="276" r:id="rId15"/>
    <p:sldId id="262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0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outlineViewPr>
    <p:cViewPr>
      <p:scale>
        <a:sx n="33" d="100"/>
        <a:sy n="33" d="100"/>
      </p:scale>
      <p:origin x="0" y="-2186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</c:strCache>
            </c:strRef>
          </c:cat>
          <c:val>
            <c:numRef>
              <c:f>Sheet1!$B$2:$B$5</c:f>
              <c:numCache>
                <c:formatCode>#\ ##0\ "€";[Red]#\ ##0\ "€"</c:formatCode>
                <c:ptCount val="4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E8-458E-A63C-1BC9D4D034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4"/>
        <c:axId val="94843983"/>
        <c:axId val="94844399"/>
      </c:barChart>
      <c:catAx>
        <c:axId val="94843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5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pPr>
            <a:endParaRPr lang="pt-PT"/>
          </a:p>
        </c:txPr>
        <c:crossAx val="94844399"/>
        <c:crosses val="autoZero"/>
        <c:auto val="1"/>
        <c:lblAlgn val="ctr"/>
        <c:lblOffset val="100"/>
        <c:noMultiLvlLbl val="0"/>
      </c:catAx>
      <c:valAx>
        <c:axId val="94844399"/>
        <c:scaling>
          <c:orientation val="minMax"/>
          <c:max val="5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#\ ##0\ &quot;€&quot;;[Red]#\ ##0\ &quot;€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5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pPr>
            <a:endParaRPr lang="pt-PT"/>
          </a:p>
        </c:txPr>
        <c:crossAx val="94843983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12CA3F4-0EB7-4079-86E4-DA85478DAFBB}" type="datetime1">
              <a:rPr lang="pt-PT" smtClean="0"/>
              <a:t>12/05/2022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56CFAD-C154-4C9C-AD01-665A5055065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1D8BE-174E-4339-95DF-A4537500513A}" type="datetime1">
              <a:rPr lang="pt-PT" smtClean="0"/>
              <a:pPr/>
              <a:t>12/05/2022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B62BC0-7DC4-4569-951D-2BB9475345C6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6105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9843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1569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919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1338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8349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4533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3549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60821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7427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150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89878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1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3135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5B62BC0-7DC4-4569-951D-2BB9475345C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86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0993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2848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6198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6154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6906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2056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a Imagem 7">
            <a:extLst>
              <a:ext uri="{FF2B5EF4-FFF2-40B4-BE49-F238E27FC236}">
                <a16:creationId xmlns:a16="http://schemas.microsoft.com/office/drawing/2014/main" id="{CA325D4D-835D-41B6-9B16-A090AA0883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1D87D16-A856-42F4-9D8C-A0C1D482E5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42052"/>
            <a:ext cx="12192000" cy="1425257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rtlCol="0" anchor="ctr"/>
          <a:lstStyle>
            <a:lvl1pPr algn="ctr">
              <a:defRPr sz="6000" cap="all" spc="1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Adicionar título</a:t>
            </a:r>
          </a:p>
        </p:txBody>
      </p:sp>
      <p:sp>
        <p:nvSpPr>
          <p:cNvPr id="12" name="Marcador de Posição do Texto 10">
            <a:extLst>
              <a:ext uri="{FF2B5EF4-FFF2-40B4-BE49-F238E27FC236}">
                <a16:creationId xmlns:a16="http://schemas.microsoft.com/office/drawing/2014/main" id="{BD39BB44-64AC-49A7-8555-2CC62AD7C2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867309"/>
            <a:ext cx="12192000" cy="1036320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t-PT" noProof="0" dirty="0"/>
              <a:t>Clique para adicionar um subtítulo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F51AF15-A085-49C8-ABEC-EF90E7D7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9203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Oportunidades de Mer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2198964-B829-4E4F-AAE7-4D7A404AB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3057" y="698523"/>
            <a:ext cx="5715000" cy="46908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21" name="Marcador de Posição do Texto 10">
            <a:extLst>
              <a:ext uri="{FF2B5EF4-FFF2-40B4-BE49-F238E27FC236}">
                <a16:creationId xmlns:a16="http://schemas.microsoft.com/office/drawing/2014/main" id="{F7C80E83-E343-4BA5-ABB5-ACA84EEE62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1078" y="1853427"/>
            <a:ext cx="1252367" cy="86349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texto</a:t>
            </a:r>
          </a:p>
        </p:txBody>
      </p:sp>
      <p:sp>
        <p:nvSpPr>
          <p:cNvPr id="20" name="Marcador de Posição do Texto 10">
            <a:extLst>
              <a:ext uri="{FF2B5EF4-FFF2-40B4-BE49-F238E27FC236}">
                <a16:creationId xmlns:a16="http://schemas.microsoft.com/office/drawing/2014/main" id="{BA56986C-C9AC-44CD-9D32-24AA209F76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7" name="Marcador de Posição do Texto 10">
            <a:extLst>
              <a:ext uri="{FF2B5EF4-FFF2-40B4-BE49-F238E27FC236}">
                <a16:creationId xmlns:a16="http://schemas.microsoft.com/office/drawing/2014/main" id="{61B45AB9-9A5F-4872-A322-AD3890A5BE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9" name="Marcador de Posição do Texto 10">
            <a:extLst>
              <a:ext uri="{FF2B5EF4-FFF2-40B4-BE49-F238E27FC236}">
                <a16:creationId xmlns:a16="http://schemas.microsoft.com/office/drawing/2014/main" id="{E5E3032E-6B86-4F42-95E1-7C7B130871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69646" y="1853426"/>
            <a:ext cx="1252367" cy="863491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texto</a:t>
            </a:r>
          </a:p>
        </p:txBody>
      </p:sp>
      <p:sp>
        <p:nvSpPr>
          <p:cNvPr id="28" name="Marcador de Posição do Texto 10">
            <a:extLst>
              <a:ext uri="{FF2B5EF4-FFF2-40B4-BE49-F238E27FC236}">
                <a16:creationId xmlns:a16="http://schemas.microsoft.com/office/drawing/2014/main" id="{C56EA384-B876-4E37-81CC-FF14C8064E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6428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0" name="Marcador de Posição do Texto 10">
            <a:extLst>
              <a:ext uri="{FF2B5EF4-FFF2-40B4-BE49-F238E27FC236}">
                <a16:creationId xmlns:a16="http://schemas.microsoft.com/office/drawing/2014/main" id="{7A136A37-A8C3-48F4-978F-3042B2451F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6428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2" name="Marcador de Posição do Texto 10">
            <a:extLst>
              <a:ext uri="{FF2B5EF4-FFF2-40B4-BE49-F238E27FC236}">
                <a16:creationId xmlns:a16="http://schemas.microsoft.com/office/drawing/2014/main" id="{90D156C2-557C-45F2-B9BA-7CE533312A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58214" y="1853427"/>
            <a:ext cx="1252028" cy="863492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texto</a:t>
            </a:r>
          </a:p>
        </p:txBody>
      </p:sp>
      <p:sp>
        <p:nvSpPr>
          <p:cNvPr id="31" name="Marcador de Posição do Texto 10">
            <a:extLst>
              <a:ext uri="{FF2B5EF4-FFF2-40B4-BE49-F238E27FC236}">
                <a16:creationId xmlns:a16="http://schemas.microsoft.com/office/drawing/2014/main" id="{38E358D4-D1F9-4872-A079-98E1F6BD66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4657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3" name="Marcador de Posição do Texto 10">
            <a:extLst>
              <a:ext uri="{FF2B5EF4-FFF2-40B4-BE49-F238E27FC236}">
                <a16:creationId xmlns:a16="http://schemas.microsoft.com/office/drawing/2014/main" id="{8D809314-142B-40CA-8424-37611F5E9C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14657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6" name="Marcador de Posição da Imagem 8">
            <a:extLst>
              <a:ext uri="{FF2B5EF4-FFF2-40B4-BE49-F238E27FC236}">
                <a16:creationId xmlns:a16="http://schemas.microsoft.com/office/drawing/2014/main" id="{3B652552-1A5B-4884-9BDF-1A2663959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234542"/>
            <a:ext cx="12191999" cy="262345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36" name="Marcador de Posição da Data 3">
            <a:extLst>
              <a:ext uri="{FF2B5EF4-FFF2-40B4-BE49-F238E27FC236}">
                <a16:creationId xmlns:a16="http://schemas.microsoft.com/office/drawing/2014/main" id="{5C7A8808-3BA5-498D-8E57-CAB9DF018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37" name="Marcador de Posição do Rodapé 4">
            <a:extLst>
              <a:ext uri="{FF2B5EF4-FFF2-40B4-BE49-F238E27FC236}">
                <a16:creationId xmlns:a16="http://schemas.microsoft.com/office/drawing/2014/main" id="{742EE3D7-DACC-458E-82B0-EC87F8BAE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38" name="Marcador de Posição do Número do Diapositivo 5">
            <a:extLst>
              <a:ext uri="{FF2B5EF4-FFF2-40B4-BE49-F238E27FC236}">
                <a16:creationId xmlns:a16="http://schemas.microsoft.com/office/drawing/2014/main" id="{8ED908E6-B839-44D9-AFFC-E5E5E592E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1822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Nossa Concorrê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568" y="2450440"/>
            <a:ext cx="4143432" cy="548711"/>
          </a:xfrm>
          <a:prstGeom prst="rect">
            <a:avLst/>
          </a:prstGeom>
        </p:spPr>
        <p:txBody>
          <a:bodyPr rtlCol="0" anchor="b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7" name="Marcador de Posição da Imagem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7756" y="0"/>
            <a:ext cx="7354243" cy="286247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12" name="Marcador de Posição do Texto 10">
            <a:extLst>
              <a:ext uri="{FF2B5EF4-FFF2-40B4-BE49-F238E27FC236}">
                <a16:creationId xmlns:a16="http://schemas.microsoft.com/office/drawing/2014/main" id="{AE2342C8-E968-4F49-930C-F5C43F88F0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8" y="3365446"/>
            <a:ext cx="4953000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3744950"/>
            <a:ext cx="4953000" cy="2046251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5" name="Marcador de Posição do Texto 10">
            <a:extLst>
              <a:ext uri="{FF2B5EF4-FFF2-40B4-BE49-F238E27FC236}">
                <a16:creationId xmlns:a16="http://schemas.microsoft.com/office/drawing/2014/main" id="{DCCC938D-0BC7-4BBB-BBF2-B830D9D0C1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3365446"/>
            <a:ext cx="4953000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14" name="Marcador de Posição do Texto 10">
            <a:extLst>
              <a:ext uri="{FF2B5EF4-FFF2-40B4-BE49-F238E27FC236}">
                <a16:creationId xmlns:a16="http://schemas.microsoft.com/office/drawing/2014/main" id="{796405D2-E28F-41EC-844E-034C5D7072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800" y="3744950"/>
            <a:ext cx="4953000" cy="2046251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8" name="Marcador de Posição da Data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9" name="Marcador de Posição do Rodapé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Nossa Concorrência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áfico 48">
            <a:extLst>
              <a:ext uri="{FF2B5EF4-FFF2-40B4-BE49-F238E27FC236}">
                <a16:creationId xmlns:a16="http://schemas.microsoft.com/office/drawing/2014/main" id="{CC3C8467-268E-4ABA-B4F5-0808AFBB2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D69FF8FD-CDD1-4BEE-8DB9-0CD4BDE98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5793" y="766762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09F1257F-A86F-48F4-BFFA-9BFB4355E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334351" y="757238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FFD01FCA-DF30-466C-9EAE-B0A13CF2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31167" y="4486275"/>
            <a:ext cx="622236" cy="62223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6F9F0CF-5966-47C2-9A41-0CD85E85D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64642" y="4047275"/>
            <a:ext cx="622236" cy="622236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2EFF630-FDAA-46A7-8CEE-21CAB6BC2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29331" y="2163148"/>
            <a:ext cx="622236" cy="622236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383BA8C-6DBE-4569-B07B-9FB55F80D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59108" y="3573553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108DE16-ABA8-4BC8-93C4-F8A521C8A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95826" y="4201049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93C062E-DD5E-49BC-A10D-F70C1931F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62756" y="1603981"/>
            <a:ext cx="2057805" cy="76712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799781-E0A0-4C4E-A069-37290BED8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427" y="571145"/>
            <a:ext cx="5355570" cy="438144"/>
          </a:xfrm>
          <a:prstGeom prst="rect">
            <a:avLst/>
          </a:prstGeom>
        </p:spPr>
        <p:txBody>
          <a:bodyPr rtlCol="0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38" name="Marcador de Posição do Texto 10">
            <a:extLst>
              <a:ext uri="{FF2B5EF4-FFF2-40B4-BE49-F238E27FC236}">
                <a16:creationId xmlns:a16="http://schemas.microsoft.com/office/drawing/2014/main" id="{5D896357-F0C4-4728-BE54-A809E6E310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3262" y="311795"/>
            <a:ext cx="1706966" cy="426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42" name="Marcador de Posição do Texto 10">
            <a:extLst>
              <a:ext uri="{FF2B5EF4-FFF2-40B4-BE49-F238E27FC236}">
                <a16:creationId xmlns:a16="http://schemas.microsoft.com/office/drawing/2014/main" id="{CB13D4EF-593A-4D3C-9712-515EE5A358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26762" y="1774346"/>
            <a:ext cx="1929792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47" name="Marcador de Posição do Texto 10">
            <a:extLst>
              <a:ext uri="{FF2B5EF4-FFF2-40B4-BE49-F238E27FC236}">
                <a16:creationId xmlns:a16="http://schemas.microsoft.com/office/drawing/2014/main" id="{449D2BE7-8177-406D-94BB-001D561B5A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83673" y="2261070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40" name="Marcador de Posição do Texto 10">
            <a:extLst>
              <a:ext uri="{FF2B5EF4-FFF2-40B4-BE49-F238E27FC236}">
                <a16:creationId xmlns:a16="http://schemas.microsoft.com/office/drawing/2014/main" id="{FD164278-C8C4-4514-8B3E-9505CB6747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49242" y="3061800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41" name="Marcador de Posição do Texto 10">
            <a:extLst>
              <a:ext uri="{FF2B5EF4-FFF2-40B4-BE49-F238E27FC236}">
                <a16:creationId xmlns:a16="http://schemas.microsoft.com/office/drawing/2014/main" id="{45FF02C4-FA25-4AE4-B4EF-D106CDD0FEB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95826" y="3061800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45" name="Marcador de Posição do Texto 10">
            <a:extLst>
              <a:ext uri="{FF2B5EF4-FFF2-40B4-BE49-F238E27FC236}">
                <a16:creationId xmlns:a16="http://schemas.microsoft.com/office/drawing/2014/main" id="{2EA0BE42-73C1-43D0-9520-94265CBEE4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3450" y="3671475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43" name="Marcador de Posição do Texto 10">
            <a:extLst>
              <a:ext uri="{FF2B5EF4-FFF2-40B4-BE49-F238E27FC236}">
                <a16:creationId xmlns:a16="http://schemas.microsoft.com/office/drawing/2014/main" id="{4E23821A-CE37-4CA8-82BC-5731CBD7BC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18984" y="4145197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44" name="Marcador de Posição do Texto 10">
            <a:extLst>
              <a:ext uri="{FF2B5EF4-FFF2-40B4-BE49-F238E27FC236}">
                <a16:creationId xmlns:a16="http://schemas.microsoft.com/office/drawing/2014/main" id="{83ED92E9-F268-4C1E-9440-F605C9EBD5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85509" y="4584197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46" name="Marcador de Posição do Texto 10">
            <a:extLst>
              <a:ext uri="{FF2B5EF4-FFF2-40B4-BE49-F238E27FC236}">
                <a16:creationId xmlns:a16="http://schemas.microsoft.com/office/drawing/2014/main" id="{B29F508B-CAFE-4871-8267-E5406A4D6C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50168" y="4298971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39" name="Marcador de Posição do Texto 10">
            <a:extLst>
              <a:ext uri="{FF2B5EF4-FFF2-40B4-BE49-F238E27FC236}">
                <a16:creationId xmlns:a16="http://schemas.microsoft.com/office/drawing/2014/main" id="{C40D7D1C-3379-42CE-B3D7-A585CDECBD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63261" y="5683895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5129BD8-DBDF-484C-89DD-80EDD7B8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CF621E8-9FBF-4DC8-AA1D-234C0A47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C1D5819-A04D-4AB0-A144-E7BBA340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1608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ratégia de Cres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B3D21-9143-4E6D-87CD-82F00F7DC6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314" y="627486"/>
            <a:ext cx="5268686" cy="568896"/>
          </a:xfrm>
          <a:prstGeom prst="rect">
            <a:avLst/>
          </a:prstGeom>
        </p:spPr>
        <p:txBody>
          <a:bodyPr rtlCol="0" anchor="ctr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235C24E7-D67D-40AA-B6B1-AE47659E18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0438" y="1011439"/>
            <a:ext cx="4989233" cy="568896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buNone/>
              <a:defRPr sz="2000" cap="none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um título</a:t>
            </a:r>
          </a:p>
        </p:txBody>
      </p:sp>
      <p:sp>
        <p:nvSpPr>
          <p:cNvPr id="19" name="Marcador de Posição do Texto 14">
            <a:extLst>
              <a:ext uri="{FF2B5EF4-FFF2-40B4-BE49-F238E27FC236}">
                <a16:creationId xmlns:a16="http://schemas.microsoft.com/office/drawing/2014/main" id="{A756E9B8-BA57-4251-A0E6-DDADC29D95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0666" y="2044485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20" name="Marcador de Posição do Texto 14">
            <a:extLst>
              <a:ext uri="{FF2B5EF4-FFF2-40B4-BE49-F238E27FC236}">
                <a16:creationId xmlns:a16="http://schemas.microsoft.com/office/drawing/2014/main" id="{C0B962B5-0EC7-48EC-A687-C206A69C5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7695" y="2044485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2" name="Marcador de Posição do Texto 14">
            <a:extLst>
              <a:ext uri="{FF2B5EF4-FFF2-40B4-BE49-F238E27FC236}">
                <a16:creationId xmlns:a16="http://schemas.microsoft.com/office/drawing/2014/main" id="{1314A100-8075-4D1D-995C-34F5838D58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0666" y="3428263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23" name="Marcador de Posição do Texto 14">
            <a:extLst>
              <a:ext uri="{FF2B5EF4-FFF2-40B4-BE49-F238E27FC236}">
                <a16:creationId xmlns:a16="http://schemas.microsoft.com/office/drawing/2014/main" id="{9C946523-4B92-4003-B43C-B01D972454F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27695" y="3428263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5" name="Marcador de Posição do Texto 14">
            <a:extLst>
              <a:ext uri="{FF2B5EF4-FFF2-40B4-BE49-F238E27FC236}">
                <a16:creationId xmlns:a16="http://schemas.microsoft.com/office/drawing/2014/main" id="{F9BEEAAD-CC7F-427D-BCFF-1BBA5023ABE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0666" y="4812041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nome</a:t>
            </a:r>
          </a:p>
        </p:txBody>
      </p:sp>
      <p:sp>
        <p:nvSpPr>
          <p:cNvPr id="26" name="Marcador de Posição do Texto 14">
            <a:extLst>
              <a:ext uri="{FF2B5EF4-FFF2-40B4-BE49-F238E27FC236}">
                <a16:creationId xmlns:a16="http://schemas.microsoft.com/office/drawing/2014/main" id="{B6693A35-4411-4FE2-82FD-5D30D8D62A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27695" y="4812041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7" name="Marcador de Posição da Data 3">
            <a:extLst>
              <a:ext uri="{FF2B5EF4-FFF2-40B4-BE49-F238E27FC236}">
                <a16:creationId xmlns:a16="http://schemas.microsoft.com/office/drawing/2014/main" id="{B658EBA7-4275-488A-B86F-67B70609F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27" name="Marcador de Posição do Rodapé 4">
            <a:extLst>
              <a:ext uri="{FF2B5EF4-FFF2-40B4-BE49-F238E27FC236}">
                <a16:creationId xmlns:a16="http://schemas.microsoft.com/office/drawing/2014/main" id="{A59824DA-522A-4135-800A-60F504928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7" name="Marcador de Posição da Imagem 8">
            <a:extLst>
              <a:ext uri="{FF2B5EF4-FFF2-40B4-BE49-F238E27FC236}">
                <a16:creationId xmlns:a16="http://schemas.microsoft.com/office/drawing/2014/main" id="{93D3F372-68E2-486A-A105-748C2BB245A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83831" y="0"/>
            <a:ext cx="5508168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28" name="Marcador de Posição do Número do Diapositivo 5">
            <a:extLst>
              <a:ext uri="{FF2B5EF4-FFF2-40B4-BE49-F238E27FC236}">
                <a16:creationId xmlns:a16="http://schemas.microsoft.com/office/drawing/2014/main" id="{8D667147-015B-4B04-886E-3451355DC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37120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ol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B09C70A-0F34-4BEB-BABD-659A58DC4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99301"/>
            <a:ext cx="4114800" cy="60796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34" name="Marcador de Posição do Texto 10">
            <a:extLst>
              <a:ext uri="{FF2B5EF4-FFF2-40B4-BE49-F238E27FC236}">
                <a16:creationId xmlns:a16="http://schemas.microsoft.com/office/drawing/2014/main" id="{781F399C-8EA8-402F-B2A4-828B062584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62186" y="1011441"/>
            <a:ext cx="3467628" cy="56889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um título</a:t>
            </a:r>
          </a:p>
        </p:txBody>
      </p:sp>
      <p:sp>
        <p:nvSpPr>
          <p:cNvPr id="35" name="Marcador de Posição do Texto 10">
            <a:extLst>
              <a:ext uri="{FF2B5EF4-FFF2-40B4-BE49-F238E27FC236}">
                <a16:creationId xmlns:a16="http://schemas.microsoft.com/office/drawing/2014/main" id="{07DF62A2-2B04-4192-9858-1F4C30EFDA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564313"/>
            <a:ext cx="4750631" cy="44876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título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910CB016-EEF8-4992-8F92-8FE3375CEB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739877" y="2564313"/>
            <a:ext cx="3532840" cy="44876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título</a:t>
            </a:r>
          </a:p>
        </p:txBody>
      </p:sp>
      <p:sp>
        <p:nvSpPr>
          <p:cNvPr id="30" name="Marcador de Posição de Conteúdo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911225" y="3187700"/>
            <a:ext cx="4749800" cy="277177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  <p:sp>
        <p:nvSpPr>
          <p:cNvPr id="37" name="Marcador de Posição de Conteúdo 29">
            <a:extLst>
              <a:ext uri="{FF2B5EF4-FFF2-40B4-BE49-F238E27FC236}">
                <a16:creationId xmlns:a16="http://schemas.microsoft.com/office/drawing/2014/main" id="{1958214F-5F3C-4FBF-9DBD-97579EF4CF4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7028164" y="3107442"/>
            <a:ext cx="4252612" cy="28829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o de Ação de 2 an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1A378E50-94EF-4230-91B3-4CDA4804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49477" y="4411918"/>
            <a:ext cx="7895340" cy="344415"/>
            <a:chOff x="2749477" y="4411918"/>
            <a:chExt cx="7895340" cy="344415"/>
          </a:xfrm>
        </p:grpSpPr>
        <p:cxnSp>
          <p:nvCxnSpPr>
            <p:cNvPr id="102" name="Conexão Reta 101">
              <a:extLst>
                <a:ext uri="{FF2B5EF4-FFF2-40B4-BE49-F238E27FC236}">
                  <a16:creationId xmlns:a16="http://schemas.microsoft.com/office/drawing/2014/main" id="{3FDF687F-1594-4839-AA46-5DACB2E04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947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xão Reta 102">
              <a:extLst>
                <a:ext uri="{FF2B5EF4-FFF2-40B4-BE49-F238E27FC236}">
                  <a16:creationId xmlns:a16="http://schemas.microsoft.com/office/drawing/2014/main" id="{EAD917A9-665D-46F4-8911-E2881838B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668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xão Reta 103">
              <a:extLst>
                <a:ext uri="{FF2B5EF4-FFF2-40B4-BE49-F238E27FC236}">
                  <a16:creationId xmlns:a16="http://schemas.microsoft.com/office/drawing/2014/main" id="{37D52265-C77D-45A6-96A5-2656848A3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355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075B284-B3F9-49E3-A5BC-FBFD2C70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50737" y="2675138"/>
            <a:ext cx="6313957" cy="344415"/>
            <a:chOff x="2750737" y="2675138"/>
            <a:chExt cx="6313957" cy="344415"/>
          </a:xfrm>
        </p:grpSpPr>
        <p:cxnSp>
          <p:nvCxnSpPr>
            <p:cNvPr id="148" name="Conexão Reta 147">
              <a:extLst>
                <a:ext uri="{FF2B5EF4-FFF2-40B4-BE49-F238E27FC236}">
                  <a16:creationId xmlns:a16="http://schemas.microsoft.com/office/drawing/2014/main" id="{1D75FFD8-965E-47C7-B05F-A941B516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75073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xão Reta 149">
              <a:extLst>
                <a:ext uri="{FF2B5EF4-FFF2-40B4-BE49-F238E27FC236}">
                  <a16:creationId xmlns:a16="http://schemas.microsoft.com/office/drawing/2014/main" id="{ABDDFF1A-AABD-4DA5-9811-02C414913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11688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xão Reta 151">
              <a:extLst>
                <a:ext uri="{FF2B5EF4-FFF2-40B4-BE49-F238E27FC236}">
                  <a16:creationId xmlns:a16="http://schemas.microsoft.com/office/drawing/2014/main" id="{7862A0FB-DDED-42C5-B28D-D466080F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063434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7CD073CE-AA33-40C2-9636-3F5C236050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2241" y="693422"/>
            <a:ext cx="3607518" cy="633402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58" name="Marcador de Posição do Texto 14">
            <a:extLst>
              <a:ext uri="{FF2B5EF4-FFF2-40B4-BE49-F238E27FC236}">
                <a16:creationId xmlns:a16="http://schemas.microsoft.com/office/drawing/2014/main" id="{FC053B39-4BE6-44B3-8D93-ED230B1611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59" name="Marcador de Posição do Texto 14">
            <a:extLst>
              <a:ext uri="{FF2B5EF4-FFF2-40B4-BE49-F238E27FC236}">
                <a16:creationId xmlns:a16="http://schemas.microsoft.com/office/drawing/2014/main" id="{95F74BD3-C751-4644-9E0D-36D890A69E6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60" name="Marcador de Posição do Texto 14">
            <a:extLst>
              <a:ext uri="{FF2B5EF4-FFF2-40B4-BE49-F238E27FC236}">
                <a16:creationId xmlns:a16="http://schemas.microsoft.com/office/drawing/2014/main" id="{3D5CF2BE-8C0B-408F-AEEB-45E3B588305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56" name="Marcador de Posição do Texto 14">
            <a:extLst>
              <a:ext uri="{FF2B5EF4-FFF2-40B4-BE49-F238E27FC236}">
                <a16:creationId xmlns:a16="http://schemas.microsoft.com/office/drawing/2014/main" id="{4A07D9B0-4F06-4D69-B211-37FC634E508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39533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ano</a:t>
            </a:r>
          </a:p>
        </p:txBody>
      </p:sp>
      <p:sp>
        <p:nvSpPr>
          <p:cNvPr id="20" name="Marcador de Posição do Texto 14">
            <a:extLst>
              <a:ext uri="{FF2B5EF4-FFF2-40B4-BE49-F238E27FC236}">
                <a16:creationId xmlns:a16="http://schemas.microsoft.com/office/drawing/2014/main" id="{E36FDE7A-7F96-4A7E-AB4F-DBCEFD81C3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1" name="Marcador de Posição do Texto 14">
            <a:extLst>
              <a:ext uri="{FF2B5EF4-FFF2-40B4-BE49-F238E27FC236}">
                <a16:creationId xmlns:a16="http://schemas.microsoft.com/office/drawing/2014/main" id="{C3C9C771-CEBA-46FF-9941-0F82E4028C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2" name="Marcador de Posição do Texto 14">
            <a:extLst>
              <a:ext uri="{FF2B5EF4-FFF2-40B4-BE49-F238E27FC236}">
                <a16:creationId xmlns:a16="http://schemas.microsoft.com/office/drawing/2014/main" id="{945F6154-355B-4195-8155-1E8C079CDE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3" name="Marcador de Posição do Texto 14">
            <a:extLst>
              <a:ext uri="{FF2B5EF4-FFF2-40B4-BE49-F238E27FC236}">
                <a16:creationId xmlns:a16="http://schemas.microsoft.com/office/drawing/2014/main" id="{B8E228D5-C0F1-4215-8880-B28856B6F7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4" name="Marcador de Posição do Texto 14">
            <a:extLst>
              <a:ext uri="{FF2B5EF4-FFF2-40B4-BE49-F238E27FC236}">
                <a16:creationId xmlns:a16="http://schemas.microsoft.com/office/drawing/2014/main" id="{5568E40A-0330-4C80-9F64-FB6C4B7CC1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5" name="Marcador de Posição do Texto 14">
            <a:extLst>
              <a:ext uri="{FF2B5EF4-FFF2-40B4-BE49-F238E27FC236}">
                <a16:creationId xmlns:a16="http://schemas.microsoft.com/office/drawing/2014/main" id="{EC8A3FD2-F6F6-40A0-89E1-7769CBB8D4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6" name="Marcador de Posição do Texto 14">
            <a:extLst>
              <a:ext uri="{FF2B5EF4-FFF2-40B4-BE49-F238E27FC236}">
                <a16:creationId xmlns:a16="http://schemas.microsoft.com/office/drawing/2014/main" id="{A882D901-8E7C-431B-B6E9-14C8BD5B22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7" name="Marcador de Posição do Texto 14">
            <a:extLst>
              <a:ext uri="{FF2B5EF4-FFF2-40B4-BE49-F238E27FC236}">
                <a16:creationId xmlns:a16="http://schemas.microsoft.com/office/drawing/2014/main" id="{2051E2EF-F729-4B79-8CD4-C0D60EE9AD0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8" name="Marcador de Posição do Texto 14">
            <a:extLst>
              <a:ext uri="{FF2B5EF4-FFF2-40B4-BE49-F238E27FC236}">
                <a16:creationId xmlns:a16="http://schemas.microsoft.com/office/drawing/2014/main" id="{A8A6BF26-67C7-4AFD-82B4-5F8831E6276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9" name="Marcador de Posição do Texto 14">
            <a:extLst>
              <a:ext uri="{FF2B5EF4-FFF2-40B4-BE49-F238E27FC236}">
                <a16:creationId xmlns:a16="http://schemas.microsoft.com/office/drawing/2014/main" id="{9D579002-8C14-4A35-90BB-43E508420D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0" name="Marcador de Posição do Texto 14">
            <a:extLst>
              <a:ext uri="{FF2B5EF4-FFF2-40B4-BE49-F238E27FC236}">
                <a16:creationId xmlns:a16="http://schemas.microsoft.com/office/drawing/2014/main" id="{AA2D386B-15E3-4543-8D79-5B890CB60E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1" name="Marcador de Posição do Texto 14">
            <a:extLst>
              <a:ext uri="{FF2B5EF4-FFF2-40B4-BE49-F238E27FC236}">
                <a16:creationId xmlns:a16="http://schemas.microsoft.com/office/drawing/2014/main" id="{D1BBCCCB-0A70-4CE2-AC23-DC53C20096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61" name="Marcador de Posição do Texto 14">
            <a:extLst>
              <a:ext uri="{FF2B5EF4-FFF2-40B4-BE49-F238E27FC236}">
                <a16:creationId xmlns:a16="http://schemas.microsoft.com/office/drawing/2014/main" id="{83DD38EA-382F-4255-927F-5F23153D51A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62" name="Marcador de Posição do Texto 14">
            <a:extLst>
              <a:ext uri="{FF2B5EF4-FFF2-40B4-BE49-F238E27FC236}">
                <a16:creationId xmlns:a16="http://schemas.microsoft.com/office/drawing/2014/main" id="{DDBB317C-ECEA-48F8-B070-51A7C7B4CDB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63" name="Marcador de Posição do Texto 14">
            <a:extLst>
              <a:ext uri="{FF2B5EF4-FFF2-40B4-BE49-F238E27FC236}">
                <a16:creationId xmlns:a16="http://schemas.microsoft.com/office/drawing/2014/main" id="{5C19CD78-318A-4E21-9027-254A8711F4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57" name="Marcador de Posição do Texto 14">
            <a:extLst>
              <a:ext uri="{FF2B5EF4-FFF2-40B4-BE49-F238E27FC236}">
                <a16:creationId xmlns:a16="http://schemas.microsoft.com/office/drawing/2014/main" id="{A437805B-FB40-4996-AD55-1BF1A2D64F0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37609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ano</a:t>
            </a:r>
          </a:p>
        </p:txBody>
      </p:sp>
      <p:sp>
        <p:nvSpPr>
          <p:cNvPr id="32" name="Marcador de Posição do Texto 14">
            <a:extLst>
              <a:ext uri="{FF2B5EF4-FFF2-40B4-BE49-F238E27FC236}">
                <a16:creationId xmlns:a16="http://schemas.microsoft.com/office/drawing/2014/main" id="{40A55730-770B-4851-B7C1-A3AE260339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3" name="Marcador de Posição do Texto 14">
            <a:extLst>
              <a:ext uri="{FF2B5EF4-FFF2-40B4-BE49-F238E27FC236}">
                <a16:creationId xmlns:a16="http://schemas.microsoft.com/office/drawing/2014/main" id="{32F5F67C-8450-4CC2-984C-18CEA2A424F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4" name="Marcador de Posição do Texto 14">
            <a:extLst>
              <a:ext uri="{FF2B5EF4-FFF2-40B4-BE49-F238E27FC236}">
                <a16:creationId xmlns:a16="http://schemas.microsoft.com/office/drawing/2014/main" id="{205940B1-D0A7-4FA0-8075-1DD875262A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5" name="Marcador de Posição do Texto 14">
            <a:extLst>
              <a:ext uri="{FF2B5EF4-FFF2-40B4-BE49-F238E27FC236}">
                <a16:creationId xmlns:a16="http://schemas.microsoft.com/office/drawing/2014/main" id="{FF257E24-EF53-4359-8CF5-CC42A8F66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6" name="Marcador de Posição do Texto 14">
            <a:extLst>
              <a:ext uri="{FF2B5EF4-FFF2-40B4-BE49-F238E27FC236}">
                <a16:creationId xmlns:a16="http://schemas.microsoft.com/office/drawing/2014/main" id="{5A2166B8-0F7E-45E9-970E-79F921472A3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7" name="Marcador de Posição do Texto 14">
            <a:extLst>
              <a:ext uri="{FF2B5EF4-FFF2-40B4-BE49-F238E27FC236}">
                <a16:creationId xmlns:a16="http://schemas.microsoft.com/office/drawing/2014/main" id="{FF45DCBF-40C1-4B85-9196-4C0237FA8C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8" name="Marcador de Posição do Texto 14">
            <a:extLst>
              <a:ext uri="{FF2B5EF4-FFF2-40B4-BE49-F238E27FC236}">
                <a16:creationId xmlns:a16="http://schemas.microsoft.com/office/drawing/2014/main" id="{E0182695-A664-4408-ACB6-D9273831D5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9" name="Marcador de Posição do Texto 14">
            <a:extLst>
              <a:ext uri="{FF2B5EF4-FFF2-40B4-BE49-F238E27FC236}">
                <a16:creationId xmlns:a16="http://schemas.microsoft.com/office/drawing/2014/main" id="{2928531F-4FEC-4B06-9428-27244D33B9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40" name="Marcador de Posição do Texto 14">
            <a:extLst>
              <a:ext uri="{FF2B5EF4-FFF2-40B4-BE49-F238E27FC236}">
                <a16:creationId xmlns:a16="http://schemas.microsoft.com/office/drawing/2014/main" id="{E678C8DB-AF28-4A99-B976-36F54BA279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41" name="Marcador de Posição do Texto 14">
            <a:extLst>
              <a:ext uri="{FF2B5EF4-FFF2-40B4-BE49-F238E27FC236}">
                <a16:creationId xmlns:a16="http://schemas.microsoft.com/office/drawing/2014/main" id="{FB1CBFC6-0E9C-4ECA-A915-798C00479D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42" name="Marcador de Posição do Texto 14">
            <a:extLst>
              <a:ext uri="{FF2B5EF4-FFF2-40B4-BE49-F238E27FC236}">
                <a16:creationId xmlns:a16="http://schemas.microsoft.com/office/drawing/2014/main" id="{B4EC71CB-AE6D-46A0-87B4-6E2BD6A1CF6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43" name="Marcador de Posição do Texto 14">
            <a:extLst>
              <a:ext uri="{FF2B5EF4-FFF2-40B4-BE49-F238E27FC236}">
                <a16:creationId xmlns:a16="http://schemas.microsoft.com/office/drawing/2014/main" id="{16A1EE39-3790-4721-9E09-19024F590A9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D4F8B141-9EE2-47E7-AF2A-94CECF907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7081" y="4694680"/>
            <a:ext cx="8510121" cy="0"/>
            <a:chOff x="1504814" y="2488864"/>
            <a:chExt cx="8510121" cy="0"/>
          </a:xfrm>
        </p:grpSpPr>
        <p:cxnSp>
          <p:nvCxnSpPr>
            <p:cNvPr id="45" name="Conexão Reta 44">
              <a:extLst>
                <a:ext uri="{FF2B5EF4-FFF2-40B4-BE49-F238E27FC236}">
                  <a16:creationId xmlns:a16="http://schemas.microsoft.com/office/drawing/2014/main" id="{0D73D561-653C-420E-BC66-5DA51DD36C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xão Reta 45">
              <a:extLst>
                <a:ext uri="{FF2B5EF4-FFF2-40B4-BE49-F238E27FC236}">
                  <a16:creationId xmlns:a16="http://schemas.microsoft.com/office/drawing/2014/main" id="{D3729D46-C590-474A-BF51-5B9D4359EB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xão Reta 46">
              <a:extLst>
                <a:ext uri="{FF2B5EF4-FFF2-40B4-BE49-F238E27FC236}">
                  <a16:creationId xmlns:a16="http://schemas.microsoft.com/office/drawing/2014/main" id="{148D21A3-16A8-4ECB-832A-29159F1D20E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xão Reta 47">
              <a:extLst>
                <a:ext uri="{FF2B5EF4-FFF2-40B4-BE49-F238E27FC236}">
                  <a16:creationId xmlns:a16="http://schemas.microsoft.com/office/drawing/2014/main" id="{DB217E3B-A68A-4BBD-889D-C078F6616C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xão Reta 48">
              <a:extLst>
                <a:ext uri="{FF2B5EF4-FFF2-40B4-BE49-F238E27FC236}">
                  <a16:creationId xmlns:a16="http://schemas.microsoft.com/office/drawing/2014/main" id="{3AC64796-B68D-4AE1-A16E-54663926A7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xão Reta 49">
              <a:extLst>
                <a:ext uri="{FF2B5EF4-FFF2-40B4-BE49-F238E27FC236}">
                  <a16:creationId xmlns:a16="http://schemas.microsoft.com/office/drawing/2014/main" id="{869D787A-5A6E-4ADB-BAAA-FC5EF3EF1B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xão Reta 50">
              <a:extLst>
                <a:ext uri="{FF2B5EF4-FFF2-40B4-BE49-F238E27FC236}">
                  <a16:creationId xmlns:a16="http://schemas.microsoft.com/office/drawing/2014/main" id="{1E371F89-9862-4F45-9CA4-A53BF2C3F7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xão Reta 51">
              <a:extLst>
                <a:ext uri="{FF2B5EF4-FFF2-40B4-BE49-F238E27FC236}">
                  <a16:creationId xmlns:a16="http://schemas.microsoft.com/office/drawing/2014/main" id="{819AC00F-FB14-4E51-ABB2-C72FB6C0A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xão Reta 52">
              <a:extLst>
                <a:ext uri="{FF2B5EF4-FFF2-40B4-BE49-F238E27FC236}">
                  <a16:creationId xmlns:a16="http://schemas.microsoft.com/office/drawing/2014/main" id="{E083D041-D6E2-4DFF-A37E-21E03F46AF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xão Reta 53">
              <a:extLst>
                <a:ext uri="{FF2B5EF4-FFF2-40B4-BE49-F238E27FC236}">
                  <a16:creationId xmlns:a16="http://schemas.microsoft.com/office/drawing/2014/main" id="{E4589E1D-9976-4550-917F-D88195CDCE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xão Reta 54">
              <a:extLst>
                <a:ext uri="{FF2B5EF4-FFF2-40B4-BE49-F238E27FC236}">
                  <a16:creationId xmlns:a16="http://schemas.microsoft.com/office/drawing/2014/main" id="{1065CC16-DED3-4048-8705-CA87554422D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4EDC1B45-4090-4B45-80FB-8DF542E67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4599626"/>
            <a:ext cx="8858463" cy="174171"/>
            <a:chOff x="1835966" y="4162015"/>
            <a:chExt cx="8858463" cy="174171"/>
          </a:xfrm>
        </p:grpSpPr>
        <p:sp>
          <p:nvSpPr>
            <p:cNvPr id="90" name="Oval 234">
              <a:extLst>
                <a:ext uri="{FF2B5EF4-FFF2-40B4-BE49-F238E27FC236}">
                  <a16:creationId xmlns:a16="http://schemas.microsoft.com/office/drawing/2014/main" id="{1EFAF30E-1CB4-4DCC-B1A8-30450AECD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1" name="Oval 236">
              <a:extLst>
                <a:ext uri="{FF2B5EF4-FFF2-40B4-BE49-F238E27FC236}">
                  <a16:creationId xmlns:a16="http://schemas.microsoft.com/office/drawing/2014/main" id="{A53911EE-BFCB-48ED-9821-C8FD04498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2" name="Oval 238">
              <a:extLst>
                <a:ext uri="{FF2B5EF4-FFF2-40B4-BE49-F238E27FC236}">
                  <a16:creationId xmlns:a16="http://schemas.microsoft.com/office/drawing/2014/main" id="{AE84E691-02AF-4C42-B3B7-EE46E825C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3" name="Oval 240">
              <a:extLst>
                <a:ext uri="{FF2B5EF4-FFF2-40B4-BE49-F238E27FC236}">
                  <a16:creationId xmlns:a16="http://schemas.microsoft.com/office/drawing/2014/main" id="{EB9041A9-2967-41AF-BE0A-A7476B97B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4" name="Oval 242">
              <a:extLst>
                <a:ext uri="{FF2B5EF4-FFF2-40B4-BE49-F238E27FC236}">
                  <a16:creationId xmlns:a16="http://schemas.microsoft.com/office/drawing/2014/main" id="{2B7F05AE-8C2E-43EB-BBA0-897D173AF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5" name="Oval 244">
              <a:extLst>
                <a:ext uri="{FF2B5EF4-FFF2-40B4-BE49-F238E27FC236}">
                  <a16:creationId xmlns:a16="http://schemas.microsoft.com/office/drawing/2014/main" id="{4248E8A5-3D01-49ED-BEC6-0D27C4C50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6" name="Oval 246">
              <a:extLst>
                <a:ext uri="{FF2B5EF4-FFF2-40B4-BE49-F238E27FC236}">
                  <a16:creationId xmlns:a16="http://schemas.microsoft.com/office/drawing/2014/main" id="{A50B1FA2-FFAB-4A04-8C04-CF6BC1BCD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7" name="Oval 248">
              <a:extLst>
                <a:ext uri="{FF2B5EF4-FFF2-40B4-BE49-F238E27FC236}">
                  <a16:creationId xmlns:a16="http://schemas.microsoft.com/office/drawing/2014/main" id="{B70F9284-E3A9-4E8C-9C28-93D985513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8" name="Oval 250">
              <a:extLst>
                <a:ext uri="{FF2B5EF4-FFF2-40B4-BE49-F238E27FC236}">
                  <a16:creationId xmlns:a16="http://schemas.microsoft.com/office/drawing/2014/main" id="{494AA308-491E-44AE-A81D-E62D362FC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9" name="Oval 252">
              <a:extLst>
                <a:ext uri="{FF2B5EF4-FFF2-40B4-BE49-F238E27FC236}">
                  <a16:creationId xmlns:a16="http://schemas.microsoft.com/office/drawing/2014/main" id="{03B58A61-0691-4D1F-9A25-7CCB12DA9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00" name="Oval 254">
              <a:extLst>
                <a:ext uri="{FF2B5EF4-FFF2-40B4-BE49-F238E27FC236}">
                  <a16:creationId xmlns:a16="http://schemas.microsoft.com/office/drawing/2014/main" id="{57F5DE50-7369-4681-A8F6-5E935A517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01" name="Oval 256">
              <a:extLst>
                <a:ext uri="{FF2B5EF4-FFF2-40B4-BE49-F238E27FC236}">
                  <a16:creationId xmlns:a16="http://schemas.microsoft.com/office/drawing/2014/main" id="{4C666F7C-EBDE-456E-B607-1E0FA6924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FFFF66A7-062A-4A45-8A10-A8F847AF1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9387" y="2999128"/>
            <a:ext cx="8510121" cy="0"/>
            <a:chOff x="1504814" y="2488864"/>
            <a:chExt cx="8510121" cy="0"/>
          </a:xfrm>
        </p:grpSpPr>
        <p:cxnSp>
          <p:nvCxnSpPr>
            <p:cNvPr id="106" name="Conexão Reta 105">
              <a:extLst>
                <a:ext uri="{FF2B5EF4-FFF2-40B4-BE49-F238E27FC236}">
                  <a16:creationId xmlns:a16="http://schemas.microsoft.com/office/drawing/2014/main" id="{A2090933-BFE5-4598-998F-C285703942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xão Reta 106">
              <a:extLst>
                <a:ext uri="{FF2B5EF4-FFF2-40B4-BE49-F238E27FC236}">
                  <a16:creationId xmlns:a16="http://schemas.microsoft.com/office/drawing/2014/main" id="{C7E50B9E-AD14-448E-B2DF-ED1D0F4908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xão Reta 107">
              <a:extLst>
                <a:ext uri="{FF2B5EF4-FFF2-40B4-BE49-F238E27FC236}">
                  <a16:creationId xmlns:a16="http://schemas.microsoft.com/office/drawing/2014/main" id="{1F782020-9AE0-4B20-ACD4-057C60173A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xão Reta 108">
              <a:extLst>
                <a:ext uri="{FF2B5EF4-FFF2-40B4-BE49-F238E27FC236}">
                  <a16:creationId xmlns:a16="http://schemas.microsoft.com/office/drawing/2014/main" id="{DE1A502D-7651-4CBE-81DE-FF4F102DAA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xão Reta 109">
              <a:extLst>
                <a:ext uri="{FF2B5EF4-FFF2-40B4-BE49-F238E27FC236}">
                  <a16:creationId xmlns:a16="http://schemas.microsoft.com/office/drawing/2014/main" id="{D4C29AAF-4E83-44DA-A084-3FF3C70F61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xão Reta 110">
              <a:extLst>
                <a:ext uri="{FF2B5EF4-FFF2-40B4-BE49-F238E27FC236}">
                  <a16:creationId xmlns:a16="http://schemas.microsoft.com/office/drawing/2014/main" id="{AC5616E9-1DAC-4713-A257-8682DD24A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xão Reta 111">
              <a:extLst>
                <a:ext uri="{FF2B5EF4-FFF2-40B4-BE49-F238E27FC236}">
                  <a16:creationId xmlns:a16="http://schemas.microsoft.com/office/drawing/2014/main" id="{ACDC726D-AB0E-4ED3-82DB-9DD54ADB10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xão Reta 112">
              <a:extLst>
                <a:ext uri="{FF2B5EF4-FFF2-40B4-BE49-F238E27FC236}">
                  <a16:creationId xmlns:a16="http://schemas.microsoft.com/office/drawing/2014/main" id="{12F1E4A6-E07E-4550-AB72-53438E0C4F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xão Reta 113">
              <a:extLst>
                <a:ext uri="{FF2B5EF4-FFF2-40B4-BE49-F238E27FC236}">
                  <a16:creationId xmlns:a16="http://schemas.microsoft.com/office/drawing/2014/main" id="{6B638F82-2127-4858-AA45-F08A1CADAB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xão Reta 114">
              <a:extLst>
                <a:ext uri="{FF2B5EF4-FFF2-40B4-BE49-F238E27FC236}">
                  <a16:creationId xmlns:a16="http://schemas.microsoft.com/office/drawing/2014/main" id="{028005E8-9894-4966-8BDE-95577A6039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xão Reta 115">
              <a:extLst>
                <a:ext uri="{FF2B5EF4-FFF2-40B4-BE49-F238E27FC236}">
                  <a16:creationId xmlns:a16="http://schemas.microsoft.com/office/drawing/2014/main" id="{CFFBFEB2-9943-4D83-86DB-1A86AC15E8E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67045F09-8CF5-4E51-A65C-54F8BF015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2903401"/>
            <a:ext cx="8858463" cy="174171"/>
            <a:chOff x="1835966" y="4162015"/>
            <a:chExt cx="8858463" cy="174171"/>
          </a:xfrm>
        </p:grpSpPr>
        <p:sp>
          <p:nvSpPr>
            <p:cNvPr id="135" name="Oval 234">
              <a:extLst>
                <a:ext uri="{FF2B5EF4-FFF2-40B4-BE49-F238E27FC236}">
                  <a16:creationId xmlns:a16="http://schemas.microsoft.com/office/drawing/2014/main" id="{09B4CFFD-0C29-4685-915E-4DC40D4D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36" name="Oval 236">
              <a:extLst>
                <a:ext uri="{FF2B5EF4-FFF2-40B4-BE49-F238E27FC236}">
                  <a16:creationId xmlns:a16="http://schemas.microsoft.com/office/drawing/2014/main" id="{736381B7-7D05-4040-9A1B-191841576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37" name="Oval 238">
              <a:extLst>
                <a:ext uri="{FF2B5EF4-FFF2-40B4-BE49-F238E27FC236}">
                  <a16:creationId xmlns:a16="http://schemas.microsoft.com/office/drawing/2014/main" id="{4F77152F-41F4-45EC-B530-B38C5111C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38" name="Oval 240">
              <a:extLst>
                <a:ext uri="{FF2B5EF4-FFF2-40B4-BE49-F238E27FC236}">
                  <a16:creationId xmlns:a16="http://schemas.microsoft.com/office/drawing/2014/main" id="{8FB428D5-0A0E-4CF3-A223-9F4F7B386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39" name="Oval 242">
              <a:extLst>
                <a:ext uri="{FF2B5EF4-FFF2-40B4-BE49-F238E27FC236}">
                  <a16:creationId xmlns:a16="http://schemas.microsoft.com/office/drawing/2014/main" id="{A4275727-B33C-4EB0-9E6E-7CE33560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0" name="Oval 244">
              <a:extLst>
                <a:ext uri="{FF2B5EF4-FFF2-40B4-BE49-F238E27FC236}">
                  <a16:creationId xmlns:a16="http://schemas.microsoft.com/office/drawing/2014/main" id="{7998F366-05B2-42D3-9B4E-CD7F91FB9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1" name="Oval 246">
              <a:extLst>
                <a:ext uri="{FF2B5EF4-FFF2-40B4-BE49-F238E27FC236}">
                  <a16:creationId xmlns:a16="http://schemas.microsoft.com/office/drawing/2014/main" id="{8593BF6C-17E2-4AB7-85D7-0B93D2376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2" name="Oval 248">
              <a:extLst>
                <a:ext uri="{FF2B5EF4-FFF2-40B4-BE49-F238E27FC236}">
                  <a16:creationId xmlns:a16="http://schemas.microsoft.com/office/drawing/2014/main" id="{74F85EBE-E43B-4B81-85F1-89969EC56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3" name="Oval 250">
              <a:extLst>
                <a:ext uri="{FF2B5EF4-FFF2-40B4-BE49-F238E27FC236}">
                  <a16:creationId xmlns:a16="http://schemas.microsoft.com/office/drawing/2014/main" id="{16C21525-8829-45F3-8C9F-05274678E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4" name="Oval 252">
              <a:extLst>
                <a:ext uri="{FF2B5EF4-FFF2-40B4-BE49-F238E27FC236}">
                  <a16:creationId xmlns:a16="http://schemas.microsoft.com/office/drawing/2014/main" id="{8FFF03BC-2EFF-4AF5-B788-A1FEA5378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5" name="Oval 254">
              <a:extLst>
                <a:ext uri="{FF2B5EF4-FFF2-40B4-BE49-F238E27FC236}">
                  <a16:creationId xmlns:a16="http://schemas.microsoft.com/office/drawing/2014/main" id="{D811BD14-6461-4DD9-9A2C-BFC2C9553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6" name="Oval 256">
              <a:extLst>
                <a:ext uri="{FF2B5EF4-FFF2-40B4-BE49-F238E27FC236}">
                  <a16:creationId xmlns:a16="http://schemas.microsoft.com/office/drawing/2014/main" id="{929BB859-9DB9-433D-8C7B-91E7FED4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</p:grpSp>
      <p:pic>
        <p:nvPicPr>
          <p:cNvPr id="159" name="Gráfico 158">
            <a:extLst>
              <a:ext uri="{FF2B5EF4-FFF2-40B4-BE49-F238E27FC236}">
                <a16:creationId xmlns:a16="http://schemas.microsoft.com/office/drawing/2014/main" id="{A24C8354-AD07-4B50-9334-314D6B2B1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sp>
        <p:nvSpPr>
          <p:cNvPr id="160" name="Marcador de Posição da Data 2">
            <a:extLst>
              <a:ext uri="{FF2B5EF4-FFF2-40B4-BE49-F238E27FC236}">
                <a16:creationId xmlns:a16="http://schemas.microsoft.com/office/drawing/2014/main" id="{D3F09D93-A56A-41E4-A3BA-42472B0A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161" name="Marcador de Posição do Rodapé 3">
            <a:extLst>
              <a:ext uri="{FF2B5EF4-FFF2-40B4-BE49-F238E27FC236}">
                <a16:creationId xmlns:a16="http://schemas.microsoft.com/office/drawing/2014/main" id="{5951592E-5737-43C9-B6B0-D1340766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62" name="Marcador de Posição do Número do Diapositivo 4">
            <a:extLst>
              <a:ext uri="{FF2B5EF4-FFF2-40B4-BE49-F238E27FC236}">
                <a16:creationId xmlns:a16="http://schemas.microsoft.com/office/drawing/2014/main" id="{3B542197-0399-4FBD-A10C-B97A68AA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70625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ç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9728" y="317739"/>
            <a:ext cx="4114800" cy="623923"/>
          </a:xfrm>
          <a:prstGeom prst="rect">
            <a:avLst/>
          </a:prstGeom>
        </p:spPr>
        <p:txBody>
          <a:bodyPr rtlCol="0" anchor="ctr"/>
          <a:lstStyle>
            <a:lvl1pPr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10" name="Marcador de Posição de Conteúdo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14400" y="905856"/>
            <a:ext cx="5759450" cy="5047269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 cap="all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8" name="Marcador de Posição da Imagem 8">
            <a:extLst>
              <a:ext uri="{FF2B5EF4-FFF2-40B4-BE49-F238E27FC236}">
                <a16:creationId xmlns:a16="http://schemas.microsoft.com/office/drawing/2014/main" id="{A6BF61C1-4A8C-44D4-901D-E065B7B42A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98229" y="0"/>
            <a:ext cx="459377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nossa Equipa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34">
            <a:extLst>
              <a:ext uri="{FF2B5EF4-FFF2-40B4-BE49-F238E27FC236}">
                <a16:creationId xmlns:a16="http://schemas.microsoft.com/office/drawing/2014/main" id="{7726902C-381D-4629-AF04-0689A76C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80C3F3-53A4-4049-96CE-C6C4EB9DA6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44286"/>
            <a:ext cx="4114800" cy="74792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10" name="Marcador de Posição da Imagem 9">
            <a:extLst>
              <a:ext uri="{FF2B5EF4-FFF2-40B4-BE49-F238E27FC236}">
                <a16:creationId xmlns:a16="http://schemas.microsoft.com/office/drawing/2014/main" id="{3F669E6E-28BD-4FC9-BFB3-B42707D25A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731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14" name="Marcador de Posição do Texto 10">
            <a:extLst>
              <a:ext uri="{FF2B5EF4-FFF2-40B4-BE49-F238E27FC236}">
                <a16:creationId xmlns:a16="http://schemas.microsoft.com/office/drawing/2014/main" id="{B0CE1D3C-6E95-41C8-9202-B6BACEA97C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3729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15" name="Marcador de Posição do Texto 10">
            <a:extLst>
              <a:ext uri="{FF2B5EF4-FFF2-40B4-BE49-F238E27FC236}">
                <a16:creationId xmlns:a16="http://schemas.microsoft.com/office/drawing/2014/main" id="{A90F4B16-F669-4D35-8B6D-5DE38097DD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3728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90D56BE-BB71-4ADC-B308-883B7BB63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372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8" name="Marcador de Posição da Imagem 9">
            <a:extLst>
              <a:ext uri="{FF2B5EF4-FFF2-40B4-BE49-F238E27FC236}">
                <a16:creationId xmlns:a16="http://schemas.microsoft.com/office/drawing/2014/main" id="{24532133-7BD7-49DF-96C1-B4A992CE4DF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667826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AF4F5B9-821C-4A57-B5E2-055949CEC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382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6" name="Marcador de Posição do Texto 10">
            <a:extLst>
              <a:ext uri="{FF2B5EF4-FFF2-40B4-BE49-F238E27FC236}">
                <a16:creationId xmlns:a16="http://schemas.microsoft.com/office/drawing/2014/main" id="{63893EB3-C98E-4A69-A71C-7C922128375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73826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27" name="Marcador de Posição do Texto 10">
            <a:extLst>
              <a:ext uri="{FF2B5EF4-FFF2-40B4-BE49-F238E27FC236}">
                <a16:creationId xmlns:a16="http://schemas.microsoft.com/office/drawing/2014/main" id="{5D0352AF-E877-45F2-9868-A8A1E017A91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73825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20" name="Marcador de Posição da Imagem 9">
            <a:extLst>
              <a:ext uri="{FF2B5EF4-FFF2-40B4-BE49-F238E27FC236}">
                <a16:creationId xmlns:a16="http://schemas.microsoft.com/office/drawing/2014/main" id="{750DAF93-603B-44B6-99DC-79A63DC3A1F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37921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372AD67-26BA-4843-BAFE-B661A05BB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391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E0EAD7F-FBD0-4EA0-A7E7-5E65604B4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1401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8" name="Marcador de Posição do Texto 10">
            <a:extLst>
              <a:ext uri="{FF2B5EF4-FFF2-40B4-BE49-F238E27FC236}">
                <a16:creationId xmlns:a16="http://schemas.microsoft.com/office/drawing/2014/main" id="{DA3EAA29-D608-4031-9C0E-0610D1886CA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43921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29" name="Marcador de Posição do Texto 10">
            <a:extLst>
              <a:ext uri="{FF2B5EF4-FFF2-40B4-BE49-F238E27FC236}">
                <a16:creationId xmlns:a16="http://schemas.microsoft.com/office/drawing/2014/main" id="{1DC4676B-9880-4C33-A8A2-88FB0944CF3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43920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24" name="Marcador de Posição da Imagem 9">
            <a:extLst>
              <a:ext uri="{FF2B5EF4-FFF2-40B4-BE49-F238E27FC236}">
                <a16:creationId xmlns:a16="http://schemas.microsoft.com/office/drawing/2014/main" id="{AF6D479F-D265-4CD5-88BE-FC37AFC5FF4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08016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30" name="Marcador de Posição do Texto 10">
            <a:extLst>
              <a:ext uri="{FF2B5EF4-FFF2-40B4-BE49-F238E27FC236}">
                <a16:creationId xmlns:a16="http://schemas.microsoft.com/office/drawing/2014/main" id="{ED618ADF-296A-4300-A8AE-A1837B390A9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14015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31" name="Marcador de Posição do Texto 10">
            <a:extLst>
              <a:ext uri="{FF2B5EF4-FFF2-40B4-BE49-F238E27FC236}">
                <a16:creationId xmlns:a16="http://schemas.microsoft.com/office/drawing/2014/main" id="{CA503612-3331-4786-8298-4A1E0C1C75D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14014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5A1D0F5-2B0B-4318-B5DC-AECB0985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63A8939-F5BE-47FA-AE2F-AF66C45B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98A3F37-FB91-4420-832B-EA39AE37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723259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nossa Equipa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tângulo 76">
            <a:extLst>
              <a:ext uri="{FF2B5EF4-FFF2-40B4-BE49-F238E27FC236}">
                <a16:creationId xmlns:a16="http://schemas.microsoft.com/office/drawing/2014/main" id="{B70B2057-9B78-4391-A15F-27A41A72F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059CD-37AB-48A3-9976-0B38FF7A5A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7106" y="589720"/>
            <a:ext cx="4006114" cy="657784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10" name="Marcador de Posição da Imagem 9">
            <a:extLst>
              <a:ext uri="{FF2B5EF4-FFF2-40B4-BE49-F238E27FC236}">
                <a16:creationId xmlns:a16="http://schemas.microsoft.com/office/drawing/2014/main" id="{236E0B0A-0B1B-438D-8971-570ACA956B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64029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1FB8438-2DA4-4B23-ACCD-3DEADF3E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46" name="Marcador de Posição do Texto 10">
            <a:extLst>
              <a:ext uri="{FF2B5EF4-FFF2-40B4-BE49-F238E27FC236}">
                <a16:creationId xmlns:a16="http://schemas.microsoft.com/office/drawing/2014/main" id="{3E63EE1F-208F-40D0-9307-47F66C8581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8073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47" name="Marcador de Posição do Texto 10">
            <a:extLst>
              <a:ext uri="{FF2B5EF4-FFF2-40B4-BE49-F238E27FC236}">
                <a16:creationId xmlns:a16="http://schemas.microsoft.com/office/drawing/2014/main" id="{40F7C878-62A1-4A30-AA27-C5F502C8D3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8073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48" name="Marcador de Posição da Imagem 9">
            <a:extLst>
              <a:ext uri="{FF2B5EF4-FFF2-40B4-BE49-F238E27FC236}">
                <a16:creationId xmlns:a16="http://schemas.microsoft.com/office/drawing/2014/main" id="{5D495D18-EB49-4AD5-A7EE-1E6D2496B69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211979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9248BBAE-0CA8-464A-A4E0-AB7D697DA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50" name="Marcador de Posição do Texto 10">
            <a:extLst>
              <a:ext uri="{FF2B5EF4-FFF2-40B4-BE49-F238E27FC236}">
                <a16:creationId xmlns:a16="http://schemas.microsoft.com/office/drawing/2014/main" id="{03551339-A94F-4674-8165-3BFA78946D0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76023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51" name="Marcador de Posição do Texto 10">
            <a:extLst>
              <a:ext uri="{FF2B5EF4-FFF2-40B4-BE49-F238E27FC236}">
                <a16:creationId xmlns:a16="http://schemas.microsoft.com/office/drawing/2014/main" id="{D1839C5B-C216-4FB8-A285-4D99AF56E8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76023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52" name="Marcador de Posição da Imagem 9">
            <a:extLst>
              <a:ext uri="{FF2B5EF4-FFF2-40B4-BE49-F238E27FC236}">
                <a16:creationId xmlns:a16="http://schemas.microsoft.com/office/drawing/2014/main" id="{ACA22B55-1DD2-4FE6-95FC-D8BC2BBECF0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859928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9473BE6D-AE02-42D4-838E-F7916980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54" name="Marcador de Posição do Texto 10">
            <a:extLst>
              <a:ext uri="{FF2B5EF4-FFF2-40B4-BE49-F238E27FC236}">
                <a16:creationId xmlns:a16="http://schemas.microsoft.com/office/drawing/2014/main" id="{35C2A2FE-AA36-4715-97F6-B743D26DE3F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3972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55" name="Marcador de Posição do Texto 10">
            <a:extLst>
              <a:ext uri="{FF2B5EF4-FFF2-40B4-BE49-F238E27FC236}">
                <a16:creationId xmlns:a16="http://schemas.microsoft.com/office/drawing/2014/main" id="{B98652DE-F8C8-4EA5-8CDA-9985B636DE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972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56" name="Marcador de Posição da Imagem 9">
            <a:extLst>
              <a:ext uri="{FF2B5EF4-FFF2-40B4-BE49-F238E27FC236}">
                <a16:creationId xmlns:a16="http://schemas.microsoft.com/office/drawing/2014/main" id="{40C3D084-82F3-4C1C-95E8-56362097EDF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07876" y="1858432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E0EC4B6A-1FAA-43D1-9436-A3BFF08A8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171553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58" name="Marcador de Posição do Texto 10">
            <a:extLst>
              <a:ext uri="{FF2B5EF4-FFF2-40B4-BE49-F238E27FC236}">
                <a16:creationId xmlns:a16="http://schemas.microsoft.com/office/drawing/2014/main" id="{ABB7ACFA-C6F3-4D7A-A6D8-73035EF164D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71920" y="3209081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59" name="Marcador de Posição do Texto 10">
            <a:extLst>
              <a:ext uri="{FF2B5EF4-FFF2-40B4-BE49-F238E27FC236}">
                <a16:creationId xmlns:a16="http://schemas.microsoft.com/office/drawing/2014/main" id="{F9CBC3B9-EDF1-45E0-BFBF-53888131CBA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71920" y="3492671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60" name="Marcador de Posição da Imagem 9">
            <a:extLst>
              <a:ext uri="{FF2B5EF4-FFF2-40B4-BE49-F238E27FC236}">
                <a16:creationId xmlns:a16="http://schemas.microsoft.com/office/drawing/2014/main" id="{A7D13807-1ECF-4830-AB8D-D33E4F22330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564029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40E1F756-2737-4291-8D41-307BFE73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62" name="Marcador de Posição do Texto 10">
            <a:extLst>
              <a:ext uri="{FF2B5EF4-FFF2-40B4-BE49-F238E27FC236}">
                <a16:creationId xmlns:a16="http://schemas.microsoft.com/office/drawing/2014/main" id="{C5BD35EC-547F-4A42-85C6-E2C94C2A03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28073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63" name="Marcador de Posição do Texto 10">
            <a:extLst>
              <a:ext uri="{FF2B5EF4-FFF2-40B4-BE49-F238E27FC236}">
                <a16:creationId xmlns:a16="http://schemas.microsoft.com/office/drawing/2014/main" id="{D89797D3-65B3-414D-9657-B5DA3934914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28073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64" name="Marcador de Posição da Imagem 9">
            <a:extLst>
              <a:ext uri="{FF2B5EF4-FFF2-40B4-BE49-F238E27FC236}">
                <a16:creationId xmlns:a16="http://schemas.microsoft.com/office/drawing/2014/main" id="{280147ED-89CE-475D-A96F-AA7A912E00B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211979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10D74ED-CECE-4A22-B877-966D53821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66" name="Marcador de Posição do Texto 10">
            <a:extLst>
              <a:ext uri="{FF2B5EF4-FFF2-40B4-BE49-F238E27FC236}">
                <a16:creationId xmlns:a16="http://schemas.microsoft.com/office/drawing/2014/main" id="{0C937A25-DAA7-4478-ADF6-728F4D61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76023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67" name="Marcador de Posição do Texto 10">
            <a:extLst>
              <a:ext uri="{FF2B5EF4-FFF2-40B4-BE49-F238E27FC236}">
                <a16:creationId xmlns:a16="http://schemas.microsoft.com/office/drawing/2014/main" id="{8AB48703-9A4A-440C-9049-7FE889764E5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676023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68" name="Marcador de Posição da Imagem 9">
            <a:extLst>
              <a:ext uri="{FF2B5EF4-FFF2-40B4-BE49-F238E27FC236}">
                <a16:creationId xmlns:a16="http://schemas.microsoft.com/office/drawing/2014/main" id="{5D9D5119-D677-47FD-AEEB-49FE4DDEF6B0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859928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0AF0F623-CF57-4D6B-87F3-FD410516E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70" name="Marcador de Posição do Texto 10">
            <a:extLst>
              <a:ext uri="{FF2B5EF4-FFF2-40B4-BE49-F238E27FC236}">
                <a16:creationId xmlns:a16="http://schemas.microsoft.com/office/drawing/2014/main" id="{3BE3B8C3-ECB9-46D2-B11F-A5569909748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23972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71" name="Marcador de Posição do Texto 10">
            <a:extLst>
              <a:ext uri="{FF2B5EF4-FFF2-40B4-BE49-F238E27FC236}">
                <a16:creationId xmlns:a16="http://schemas.microsoft.com/office/drawing/2014/main" id="{FB1EE68D-97FA-4EA4-B792-5AC6C49F902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23972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72" name="Marcador de Posição da Imagem 9">
            <a:extLst>
              <a:ext uri="{FF2B5EF4-FFF2-40B4-BE49-F238E27FC236}">
                <a16:creationId xmlns:a16="http://schemas.microsoft.com/office/drawing/2014/main" id="{7E98343B-32E9-4538-991A-B5EACD651D4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507876" y="4125872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823CC91A-02A3-4B96-BCEE-76C1D25C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398297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74" name="Marcador de Posição do Texto 10">
            <a:extLst>
              <a:ext uri="{FF2B5EF4-FFF2-40B4-BE49-F238E27FC236}">
                <a16:creationId xmlns:a16="http://schemas.microsoft.com/office/drawing/2014/main" id="{DBE2EAAB-674D-41E1-92E6-A7459FEFDA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971920" y="5476521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 nome</a:t>
            </a:r>
          </a:p>
        </p:txBody>
      </p:sp>
      <p:sp>
        <p:nvSpPr>
          <p:cNvPr id="75" name="Marcador de Posição do Texto 10">
            <a:extLst>
              <a:ext uri="{FF2B5EF4-FFF2-40B4-BE49-F238E27FC236}">
                <a16:creationId xmlns:a16="http://schemas.microsoft.com/office/drawing/2014/main" id="{C60D862C-3474-4A4A-8557-AD2C7917BFE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971920" y="5760111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Adicionar título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3508728-25CF-4DB1-9A83-FAFA5ABE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9D454F9-A55F-44A0-9695-FC40C668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A38C64F-7F14-454A-B830-80CCE5B1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828162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men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4C64230-8BD4-4150-967D-421B6FE4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BA8AE08-0788-4D8A-8C9D-7E5AAA112A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615940"/>
            <a:ext cx="4137262" cy="938778"/>
          </a:xfrm>
          <a:prstGeom prst="rect">
            <a:avLst/>
          </a:prstGeom>
        </p:spPr>
        <p:txBody>
          <a:bodyPr rtlCol="0" anchor="ctr"/>
          <a:lstStyle>
            <a:lvl1pPr algn="ctr">
              <a:defRPr lang="en-US"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18" name="Marcador de Posição do Texto 10">
            <a:extLst>
              <a:ext uri="{FF2B5EF4-FFF2-40B4-BE49-F238E27FC236}">
                <a16:creationId xmlns:a16="http://schemas.microsoft.com/office/drawing/2014/main" id="{8A119E1C-2243-42E2-8A58-CC171131D1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1170" y="3079567"/>
            <a:ext cx="1200150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</a:t>
            </a:r>
          </a:p>
        </p:txBody>
      </p:sp>
      <p:sp>
        <p:nvSpPr>
          <p:cNvPr id="59" name="Marcador de Posição do Texto 10">
            <a:extLst>
              <a:ext uri="{FF2B5EF4-FFF2-40B4-BE49-F238E27FC236}">
                <a16:creationId xmlns:a16="http://schemas.microsoft.com/office/drawing/2014/main" id="{337797F5-74CE-492B-806B-221CAF3535C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10890" y="3079567"/>
            <a:ext cx="1223858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</a:t>
            </a:r>
          </a:p>
        </p:txBody>
      </p:sp>
      <p:sp>
        <p:nvSpPr>
          <p:cNvPr id="60" name="Marcador de Posição do Texto 10">
            <a:extLst>
              <a:ext uri="{FF2B5EF4-FFF2-40B4-BE49-F238E27FC236}">
                <a16:creationId xmlns:a16="http://schemas.microsoft.com/office/drawing/2014/main" id="{2431D1A0-10D1-4D2E-AC6F-F8C9E6A226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88252" y="3079567"/>
            <a:ext cx="1187610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</a:t>
            </a:r>
          </a:p>
        </p:txBody>
      </p:sp>
      <p:sp>
        <p:nvSpPr>
          <p:cNvPr id="61" name="Marcador de Posição do Texto 10">
            <a:extLst>
              <a:ext uri="{FF2B5EF4-FFF2-40B4-BE49-F238E27FC236}">
                <a16:creationId xmlns:a16="http://schemas.microsoft.com/office/drawing/2014/main" id="{4028BD6A-568F-4A16-AE86-5D88861C3BB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79382" y="3079567"/>
            <a:ext cx="1211785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adicionar</a:t>
            </a:r>
          </a:p>
        </p:txBody>
      </p:sp>
      <p:sp>
        <p:nvSpPr>
          <p:cNvPr id="52" name="Marcador de Posição do Texto 10">
            <a:extLst>
              <a:ext uri="{FF2B5EF4-FFF2-40B4-BE49-F238E27FC236}">
                <a16:creationId xmlns:a16="http://schemas.microsoft.com/office/drawing/2014/main" id="{2E935678-32B2-4589-933F-F74B3E68FF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458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51" name="Marcador de Posição do Texto 10">
            <a:extLst>
              <a:ext uri="{FF2B5EF4-FFF2-40B4-BE49-F238E27FC236}">
                <a16:creationId xmlns:a16="http://schemas.microsoft.com/office/drawing/2014/main" id="{B3C5A73C-51DD-4781-943C-235704BBF6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0458" y="5156838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78" name="Marcador de Posição do Texto 10">
            <a:extLst>
              <a:ext uri="{FF2B5EF4-FFF2-40B4-BE49-F238E27FC236}">
                <a16:creationId xmlns:a16="http://schemas.microsoft.com/office/drawing/2014/main" id="{AD95FB24-5DA0-4000-B023-A00C32D53F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2032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77" name="Marcador de Posição do Texto 10">
            <a:extLst>
              <a:ext uri="{FF2B5EF4-FFF2-40B4-BE49-F238E27FC236}">
                <a16:creationId xmlns:a16="http://schemas.microsoft.com/office/drawing/2014/main" id="{7455F56A-A263-4D13-A484-2D15CD61D0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2032" y="5156837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80" name="Marcador de Posição do Texto 10">
            <a:extLst>
              <a:ext uri="{FF2B5EF4-FFF2-40B4-BE49-F238E27FC236}">
                <a16:creationId xmlns:a16="http://schemas.microsoft.com/office/drawing/2014/main" id="{6C6ABB33-3D98-4D76-B96F-65F57493622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1270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79" name="Marcador de Posição do Texto 10">
            <a:extLst>
              <a:ext uri="{FF2B5EF4-FFF2-40B4-BE49-F238E27FC236}">
                <a16:creationId xmlns:a16="http://schemas.microsoft.com/office/drawing/2014/main" id="{8EA8275A-A17A-42ED-9DDC-5F06000BFB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91270" y="5157592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82" name="Marcador de Posição do Texto 10">
            <a:extLst>
              <a:ext uri="{FF2B5EF4-FFF2-40B4-BE49-F238E27FC236}">
                <a16:creationId xmlns:a16="http://schemas.microsoft.com/office/drawing/2014/main" id="{4AEA6122-22B2-49EC-8451-E43D40F323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94487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81" name="Marcador de Posição do Texto 10">
            <a:extLst>
              <a:ext uri="{FF2B5EF4-FFF2-40B4-BE49-F238E27FC236}">
                <a16:creationId xmlns:a16="http://schemas.microsoft.com/office/drawing/2014/main" id="{103D7EA4-00E4-43FA-8129-1CBE0C1291A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94487" y="5166170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68" name="Marcador de Posição da Data 2">
            <a:extLst>
              <a:ext uri="{FF2B5EF4-FFF2-40B4-BE49-F238E27FC236}">
                <a16:creationId xmlns:a16="http://schemas.microsoft.com/office/drawing/2014/main" id="{811592B2-2D21-495C-8C11-680EC815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EFB73D1-17D7-400F-B750-F5EA2675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E30E81D-C76E-4DB7-9722-4BE8D7CF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940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bre Nó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6874" y="1329829"/>
            <a:ext cx="2043713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título</a:t>
            </a:r>
          </a:p>
        </p:txBody>
      </p:sp>
      <p:sp>
        <p:nvSpPr>
          <p:cNvPr id="10" name="Marcador de Posição do Texto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12513" y="808353"/>
            <a:ext cx="6341212" cy="168243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8" name="Marcador de Posição da Imagem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34519"/>
            <a:ext cx="12192000" cy="3623481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11" name="Marcador de Posição da Data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12" name="Marcador de Posição do Rodapé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3" name="Marcador de Posição do Número do Diapositivo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07C99-0702-4DEF-A72F-2451B3DC6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6544" y="-1"/>
            <a:ext cx="3944790" cy="1845127"/>
          </a:xfrm>
          <a:prstGeom prst="rect">
            <a:avLst/>
          </a:prstGeom>
        </p:spPr>
        <p:txBody>
          <a:bodyPr rtlCol="0" anchor="ctr"/>
          <a:lstStyle>
            <a:lvl1pPr algn="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6" name="Marcador de Posição da Imagem 7">
            <a:extLst>
              <a:ext uri="{FF2B5EF4-FFF2-40B4-BE49-F238E27FC236}">
                <a16:creationId xmlns:a16="http://schemas.microsoft.com/office/drawing/2014/main" id="{74497024-D7D5-447C-8133-660B1F47A1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45128"/>
            <a:ext cx="12192000" cy="5012871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AE88F42-9013-4CBC-BF65-3FE14705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Texto 10">
            <a:extLst>
              <a:ext uri="{FF2B5EF4-FFF2-40B4-BE49-F238E27FC236}">
                <a16:creationId xmlns:a16="http://schemas.microsoft.com/office/drawing/2014/main" id="{91F54EB4-06CA-459B-8F8C-86061BA6F1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7913" y="0"/>
            <a:ext cx="6564087" cy="3614737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640080" tIns="731520" rIns="548640"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322B1A3-ADD1-4AAF-A733-AF9AEAB4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8AE2F48-AB83-42F0-93C2-9F943F0B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502069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Imagem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11344" y="0"/>
            <a:ext cx="6680656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AF4E84F-A3BE-442F-B9F1-68AB2244A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0" y="-7084"/>
            <a:ext cx="5511344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6566" y="3035081"/>
            <a:ext cx="2341256" cy="640698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rtl="0"/>
            <a:r>
              <a:rPr lang="pt-PT" noProof="0"/>
              <a:t>Adicionar título</a:t>
            </a:r>
          </a:p>
        </p:txBody>
      </p:sp>
      <p:sp>
        <p:nvSpPr>
          <p:cNvPr id="7" name="Marcador de Posição do Texto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4805" y="3959761"/>
            <a:ext cx="2879477" cy="1790164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5" name="Marcador de Posição da Data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12" name="Marcador de Posição do Rodapé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3" name="Marcador de Posição do Número do Diapositivo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3FCFFF-5934-4C8D-A4B0-6B19C662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651"/>
            <a:ext cx="3701436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41" y="1332239"/>
            <a:ext cx="1871580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Título</a:t>
            </a:r>
          </a:p>
        </p:txBody>
      </p:sp>
      <p:sp>
        <p:nvSpPr>
          <p:cNvPr id="12" name="Marcador de Posição do Texto 10">
            <a:extLst>
              <a:ext uri="{FF2B5EF4-FFF2-40B4-BE49-F238E27FC236}">
                <a16:creationId xmlns:a16="http://schemas.microsoft.com/office/drawing/2014/main" id="{97404DC9-3FBE-41B9-946D-9A0D878C28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1042" y="652826"/>
            <a:ext cx="3433138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8" name="Marcador de Posição do Texto 10">
            <a:extLst>
              <a:ext uri="{FF2B5EF4-FFF2-40B4-BE49-F238E27FC236}">
                <a16:creationId xmlns:a16="http://schemas.microsoft.com/office/drawing/2014/main" id="{88BB7876-0125-4084-804C-A842C8558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1042" y="1032330"/>
            <a:ext cx="3433138" cy="137067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3" name="Marcador de Posição do Texto 10">
            <a:extLst>
              <a:ext uri="{FF2B5EF4-FFF2-40B4-BE49-F238E27FC236}">
                <a16:creationId xmlns:a16="http://schemas.microsoft.com/office/drawing/2014/main" id="{8645735C-4621-4667-AB52-0391CFBB6B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3339" y="652826"/>
            <a:ext cx="3433138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9" name="Marcador de Posição do Texto 10">
            <a:extLst>
              <a:ext uri="{FF2B5EF4-FFF2-40B4-BE49-F238E27FC236}">
                <a16:creationId xmlns:a16="http://schemas.microsoft.com/office/drawing/2014/main" id="{488BB2B1-07E3-42A2-B3BE-7FC7D7AE1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3339" y="1032330"/>
            <a:ext cx="3433138" cy="137067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5" name="Marcador de Posição do Texto 10">
            <a:extLst>
              <a:ext uri="{FF2B5EF4-FFF2-40B4-BE49-F238E27FC236}">
                <a16:creationId xmlns:a16="http://schemas.microsoft.com/office/drawing/2014/main" id="{02C103C8-E422-4DEB-9077-DC11E00805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1042" y="2620561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23" name="Marcador de Posição do Texto 10">
            <a:extLst>
              <a:ext uri="{FF2B5EF4-FFF2-40B4-BE49-F238E27FC236}">
                <a16:creationId xmlns:a16="http://schemas.microsoft.com/office/drawing/2014/main" id="{FA80948A-8FCC-4BE4-A5F7-20802B17630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31042" y="3002562"/>
            <a:ext cx="3433138" cy="961350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0" name="Marcador de Posição do Texto 10">
            <a:extLst>
              <a:ext uri="{FF2B5EF4-FFF2-40B4-BE49-F238E27FC236}">
                <a16:creationId xmlns:a16="http://schemas.microsoft.com/office/drawing/2014/main" id="{4744F88B-3CB7-4A2B-B718-EEB4E061A7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03339" y="2620561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22" name="Marcador de Posição do Texto 10">
            <a:extLst>
              <a:ext uri="{FF2B5EF4-FFF2-40B4-BE49-F238E27FC236}">
                <a16:creationId xmlns:a16="http://schemas.microsoft.com/office/drawing/2014/main" id="{7343EDF6-C2D8-47E1-856B-6329A7CE07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3339" y="3002562"/>
            <a:ext cx="3433138" cy="961350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4" name="Marcador de Posição do Texto 10">
            <a:extLst>
              <a:ext uri="{FF2B5EF4-FFF2-40B4-BE49-F238E27FC236}">
                <a16:creationId xmlns:a16="http://schemas.microsoft.com/office/drawing/2014/main" id="{AC6352A5-5003-4E32-B8FF-A84B4A4AC3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31042" y="4147932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24" name="Marcador de Posição do Texto 10">
            <a:extLst>
              <a:ext uri="{FF2B5EF4-FFF2-40B4-BE49-F238E27FC236}">
                <a16:creationId xmlns:a16="http://schemas.microsoft.com/office/drawing/2014/main" id="{CC2603EF-30BF-4C6C-BA93-E99C72480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1042" y="4529933"/>
            <a:ext cx="3433138" cy="1450988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6" name="Marcador de Posição da Data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17" name="Marcador de Posição do Rodapé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8" name="Marcador de Posição do Número do Diapositivo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848536"/>
            <a:ext cx="1929607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Título</a:t>
            </a:r>
          </a:p>
        </p:txBody>
      </p:sp>
      <p:sp>
        <p:nvSpPr>
          <p:cNvPr id="9" name="Marcador de Posição da Imagem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15" name="Marcador de Posição do Texto 10">
            <a:extLst>
              <a:ext uri="{FF2B5EF4-FFF2-40B4-BE49-F238E27FC236}">
                <a16:creationId xmlns:a16="http://schemas.microsoft.com/office/drawing/2014/main" id="{D8BD2DF2-5753-43B2-82AD-30DBE8004D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4359" y="2046233"/>
            <a:ext cx="312658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3A5FD5DB-8694-4BD8-819A-7AD23AAAEF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4359" y="2425736"/>
            <a:ext cx="3126583" cy="1306527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7" name="Marcador de Posição do Texto 10">
            <a:extLst>
              <a:ext uri="{FF2B5EF4-FFF2-40B4-BE49-F238E27FC236}">
                <a16:creationId xmlns:a16="http://schemas.microsoft.com/office/drawing/2014/main" id="{1F5129C3-CFB0-408F-BE5C-AC32F5C68F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26986" y="2046233"/>
            <a:ext cx="3281556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12" name="Marcador de Posição do Texto 10">
            <a:extLst>
              <a:ext uri="{FF2B5EF4-FFF2-40B4-BE49-F238E27FC236}">
                <a16:creationId xmlns:a16="http://schemas.microsoft.com/office/drawing/2014/main" id="{3344438D-488B-4739-95B6-56F81A25FA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26986" y="2425736"/>
            <a:ext cx="3281556" cy="1306527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8" name="Marcador de Posição do Texto 10">
            <a:extLst>
              <a:ext uri="{FF2B5EF4-FFF2-40B4-BE49-F238E27FC236}">
                <a16:creationId xmlns:a16="http://schemas.microsoft.com/office/drawing/2014/main" id="{A6F801D1-185D-4C5B-9855-3AD0372C33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4359" y="4180976"/>
            <a:ext cx="3126583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13" name="Marcador de Posição do Texto 10">
            <a:extLst>
              <a:ext uri="{FF2B5EF4-FFF2-40B4-BE49-F238E27FC236}">
                <a16:creationId xmlns:a16="http://schemas.microsoft.com/office/drawing/2014/main" id="{E46B3EF2-B93D-4E2D-8ECF-31A1DF927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4359" y="4562976"/>
            <a:ext cx="3126583" cy="1258935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9" name="Marcador de Posição do Texto 10">
            <a:extLst>
              <a:ext uri="{FF2B5EF4-FFF2-40B4-BE49-F238E27FC236}">
                <a16:creationId xmlns:a16="http://schemas.microsoft.com/office/drawing/2014/main" id="{35A8C3BD-2930-45A1-B3E0-EC8FA92B65F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26986" y="4180976"/>
            <a:ext cx="3281556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14" name="Marcador de Posição do Texto 10">
            <a:extLst>
              <a:ext uri="{FF2B5EF4-FFF2-40B4-BE49-F238E27FC236}">
                <a16:creationId xmlns:a16="http://schemas.microsoft.com/office/drawing/2014/main" id="{E7A5E528-A349-45DA-A841-E092311D8F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26986" y="4562976"/>
            <a:ext cx="3281556" cy="1258935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0" name="Marcador de Posição da Data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31" name="Marcador de Posição do Rodapé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32" name="Marcador de Posição do Número do Diapositivo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ção Geral do Prod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2B5AB06-9792-445C-9B3C-103D5EBCE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7992"/>
            <a:ext cx="10515600" cy="994835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5" name="Marcador de Posição da Imagem 4">
            <a:extLst>
              <a:ext uri="{FF2B5EF4-FFF2-40B4-BE49-F238E27FC236}">
                <a16:creationId xmlns:a16="http://schemas.microsoft.com/office/drawing/2014/main" id="{4C3BAD53-6B4A-490D-BE06-B5A0B068755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632608" y="2982740"/>
            <a:ext cx="603504" cy="60350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2" name="Marcador de Posição da Imagem 4">
            <a:extLst>
              <a:ext uri="{FF2B5EF4-FFF2-40B4-BE49-F238E27FC236}">
                <a16:creationId xmlns:a16="http://schemas.microsoft.com/office/drawing/2014/main" id="{30E1FC4A-DE44-4B85-856E-E2480DF55A8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88240" y="2981421"/>
            <a:ext cx="603504" cy="59436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3" name="Marcador de Posição da Imagem 4">
            <a:extLst>
              <a:ext uri="{FF2B5EF4-FFF2-40B4-BE49-F238E27FC236}">
                <a16:creationId xmlns:a16="http://schemas.microsoft.com/office/drawing/2014/main" id="{02E70B7A-F000-4D8D-9BDF-E10FF6B3837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82902" y="2983163"/>
            <a:ext cx="603504" cy="60350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4" name="Marcador de Posição da Imagem 4">
            <a:extLst>
              <a:ext uri="{FF2B5EF4-FFF2-40B4-BE49-F238E27FC236}">
                <a16:creationId xmlns:a16="http://schemas.microsoft.com/office/drawing/2014/main" id="{1CED61F8-3F2F-4611-8E56-88AAF763257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927648" y="3001928"/>
            <a:ext cx="594360" cy="59436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0" name="Marcador de Posição do Texto 10">
            <a:extLst>
              <a:ext uri="{FF2B5EF4-FFF2-40B4-BE49-F238E27FC236}">
                <a16:creationId xmlns:a16="http://schemas.microsoft.com/office/drawing/2014/main" id="{B7058D0A-FADA-4AE8-99E1-90B4E5D358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080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28" name="Marcador de Posição do Texto 10">
            <a:extLst>
              <a:ext uri="{FF2B5EF4-FFF2-40B4-BE49-F238E27FC236}">
                <a16:creationId xmlns:a16="http://schemas.microsoft.com/office/drawing/2014/main" id="{3B7B90F8-2155-4E8A-BCE9-7780EE14ED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80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44" name="Marcador de Posição do Texto 10">
            <a:extLst>
              <a:ext uri="{FF2B5EF4-FFF2-40B4-BE49-F238E27FC236}">
                <a16:creationId xmlns:a16="http://schemas.microsoft.com/office/drawing/2014/main" id="{9C0C6E63-A45B-409B-824C-FAA0CC56EC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858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43" name="Marcador de Posição do Texto 10">
            <a:extLst>
              <a:ext uri="{FF2B5EF4-FFF2-40B4-BE49-F238E27FC236}">
                <a16:creationId xmlns:a16="http://schemas.microsoft.com/office/drawing/2014/main" id="{B910C319-3589-469F-9A8A-173CB714BA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0858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46" name="Marcador de Posição do Texto 10">
            <a:extLst>
              <a:ext uri="{FF2B5EF4-FFF2-40B4-BE49-F238E27FC236}">
                <a16:creationId xmlns:a16="http://schemas.microsoft.com/office/drawing/2014/main" id="{D9802FCD-21E3-4F6F-B57C-02AEB618FE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0340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45" name="Marcador de Posição do Texto 10">
            <a:extLst>
              <a:ext uri="{FF2B5EF4-FFF2-40B4-BE49-F238E27FC236}">
                <a16:creationId xmlns:a16="http://schemas.microsoft.com/office/drawing/2014/main" id="{4AFEE648-F3AD-453E-895B-F43C7415C7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0340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48" name="Marcador de Posição do Texto 10">
            <a:extLst>
              <a:ext uri="{FF2B5EF4-FFF2-40B4-BE49-F238E27FC236}">
                <a16:creationId xmlns:a16="http://schemas.microsoft.com/office/drawing/2014/main" id="{AA760860-8E89-42DD-87FD-F9951F2837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7118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47" name="Marcador de Posição do Texto 10">
            <a:extLst>
              <a:ext uri="{FF2B5EF4-FFF2-40B4-BE49-F238E27FC236}">
                <a16:creationId xmlns:a16="http://schemas.microsoft.com/office/drawing/2014/main" id="{5FD2DFE0-D25E-4B72-A2B4-C40CF72D52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7118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40" name="Marcador de Posição da Data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41" name="Marcador de Posição do Rodapé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42" name="Marcador de Posição do Número do Diapositivo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ícios do Prod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ção da Imagem 8">
            <a:extLst>
              <a:ext uri="{FF2B5EF4-FFF2-40B4-BE49-F238E27FC236}">
                <a16:creationId xmlns:a16="http://schemas.microsoft.com/office/drawing/2014/main" id="{E090415B-A73D-4D17-B5FA-F442D6C0EB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B9CB337-B3D4-443D-99C2-B7AE9EB5D2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79" y="-136525"/>
            <a:ext cx="4979773" cy="685800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3246120" rtlCol="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Adicionar título</a:t>
            </a:r>
          </a:p>
        </p:txBody>
      </p:sp>
      <p:sp>
        <p:nvSpPr>
          <p:cNvPr id="8" name="Marcador de Posição da Data 3">
            <a:extLst>
              <a:ext uri="{FF2B5EF4-FFF2-40B4-BE49-F238E27FC236}">
                <a16:creationId xmlns:a16="http://schemas.microsoft.com/office/drawing/2014/main" id="{C9AB6E92-BF31-4AA5-B407-78E1D7795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9" name="Marcador de Posição do Rodapé 4">
            <a:extLst>
              <a:ext uri="{FF2B5EF4-FFF2-40B4-BE49-F238E27FC236}">
                <a16:creationId xmlns:a16="http://schemas.microsoft.com/office/drawing/2014/main" id="{3803124F-8B71-4805-8DBD-A3AB3ED43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99A9D64C-A9E2-4148-B514-933547C5B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15" name="Marcador de Posição do Texto 10">
            <a:extLst>
              <a:ext uri="{FF2B5EF4-FFF2-40B4-BE49-F238E27FC236}">
                <a16:creationId xmlns:a16="http://schemas.microsoft.com/office/drawing/2014/main" id="{4218B468-C542-4326-86FA-43DF3A4F3D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43575" y="3972253"/>
            <a:ext cx="5859420" cy="1769419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200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417042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Separad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Imagem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375848"/>
            <a:ext cx="12192000" cy="449118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lIns="3657600" tIns="182880" rIns="3657600" rtlCol="0"/>
          <a:lstStyle>
            <a:lvl1pPr algn="ctr">
              <a:defRPr sz="6000" cap="all" spc="100" baseline="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o de Negócio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ção da Imagem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772276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1354" y="790901"/>
            <a:ext cx="3049568" cy="640698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Adicionar título</a:t>
            </a:r>
          </a:p>
        </p:txBody>
      </p:sp>
      <p:sp>
        <p:nvSpPr>
          <p:cNvPr id="16" name="Marcador de Posição do Texto 10">
            <a:extLst>
              <a:ext uri="{FF2B5EF4-FFF2-40B4-BE49-F238E27FC236}">
                <a16:creationId xmlns:a16="http://schemas.microsoft.com/office/drawing/2014/main" id="{782CE97E-7FF6-4E8B-AF42-9777A2451F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22086" y="826720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14" name="Marcador de Posição do Texto 10">
            <a:extLst>
              <a:ext uri="{FF2B5EF4-FFF2-40B4-BE49-F238E27FC236}">
                <a16:creationId xmlns:a16="http://schemas.microsoft.com/office/drawing/2014/main" id="{F57B5FEE-44D7-4F94-A843-EC7BD802D8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22086" y="1206225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6" name="Marcador de Posição do Texto 10">
            <a:extLst>
              <a:ext uri="{FF2B5EF4-FFF2-40B4-BE49-F238E27FC236}">
                <a16:creationId xmlns:a16="http://schemas.microsoft.com/office/drawing/2014/main" id="{4250112D-DE79-407A-BBAB-B2BB2CB881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22086" y="2666702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35" name="Marcador de Posição do Texto 10">
            <a:extLst>
              <a:ext uri="{FF2B5EF4-FFF2-40B4-BE49-F238E27FC236}">
                <a16:creationId xmlns:a16="http://schemas.microsoft.com/office/drawing/2014/main" id="{1C55DCE1-6E6B-4CDD-A9D8-B2A0034856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2086" y="3046207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9" name="Marcador de Posição do Texto 10">
            <a:extLst>
              <a:ext uri="{FF2B5EF4-FFF2-40B4-BE49-F238E27FC236}">
                <a16:creationId xmlns:a16="http://schemas.microsoft.com/office/drawing/2014/main" id="{9CAE3862-A5E9-4B70-8F14-8F5BFEE3AA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22086" y="4536575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adicionar um subtítulo</a:t>
            </a:r>
          </a:p>
        </p:txBody>
      </p:sp>
      <p:sp>
        <p:nvSpPr>
          <p:cNvPr id="38" name="Marcador de Posição do Texto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2086" y="4916080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8" name="Marcador de Posição da Data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9" name="Marcador de Posição do Rodapé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ção Geral da Oportunidade de Mer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78E2C-0F13-417A-AD7A-E478D5C3B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8382" y="422661"/>
            <a:ext cx="5200532" cy="720399"/>
          </a:xfrm>
          <a:prstGeom prst="rect">
            <a:avLst/>
          </a:prstGeom>
        </p:spPr>
        <p:txBody>
          <a:bodyPr rtlCol="0" anchor="ctr"/>
          <a:lstStyle>
            <a:lvl1pPr algn="l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Clique para adicionar um título</a:t>
            </a:r>
          </a:p>
        </p:txBody>
      </p:sp>
      <p:sp>
        <p:nvSpPr>
          <p:cNvPr id="15" name="Marcador de Posição do Texto 10">
            <a:extLst>
              <a:ext uri="{FF2B5EF4-FFF2-40B4-BE49-F238E27FC236}">
                <a16:creationId xmlns:a16="http://schemas.microsoft.com/office/drawing/2014/main" id="{30892B14-4811-4781-A0D4-2D26A55D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0003" y="1617548"/>
            <a:ext cx="876929" cy="720399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texto</a:t>
            </a:r>
          </a:p>
        </p:txBody>
      </p:sp>
      <p:sp>
        <p:nvSpPr>
          <p:cNvPr id="22" name="Marcador de Posição do Texto 10">
            <a:extLst>
              <a:ext uri="{FF2B5EF4-FFF2-40B4-BE49-F238E27FC236}">
                <a16:creationId xmlns:a16="http://schemas.microsoft.com/office/drawing/2014/main" id="{950B6E72-89BA-408A-B2C8-8424747605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0003" y="3180036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texto</a:t>
            </a:r>
          </a:p>
        </p:txBody>
      </p:sp>
      <p:sp>
        <p:nvSpPr>
          <p:cNvPr id="24" name="Marcador de Posição do Texto 10">
            <a:extLst>
              <a:ext uri="{FF2B5EF4-FFF2-40B4-BE49-F238E27FC236}">
                <a16:creationId xmlns:a16="http://schemas.microsoft.com/office/drawing/2014/main" id="{1FCE449C-D340-41D2-BDD5-5A31068FC8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0003" y="4760985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texto</a:t>
            </a:r>
          </a:p>
        </p:txBody>
      </p:sp>
      <p:sp>
        <p:nvSpPr>
          <p:cNvPr id="14" name="Marcador de Posição do Texto 10">
            <a:extLst>
              <a:ext uri="{FF2B5EF4-FFF2-40B4-BE49-F238E27FC236}">
                <a16:creationId xmlns:a16="http://schemas.microsoft.com/office/drawing/2014/main" id="{41E2BD66-8465-46D7-9283-569B4EE459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2977" y="1456753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1" name="Marcador de Posição do Texto 10">
            <a:extLst>
              <a:ext uri="{FF2B5EF4-FFF2-40B4-BE49-F238E27FC236}">
                <a16:creationId xmlns:a16="http://schemas.microsoft.com/office/drawing/2014/main" id="{13CFC961-1ED9-4817-9DB9-A1F1D0FD2A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2977" y="3031685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3" name="Marcador de Posição do Texto 10">
            <a:extLst>
              <a:ext uri="{FF2B5EF4-FFF2-40B4-BE49-F238E27FC236}">
                <a16:creationId xmlns:a16="http://schemas.microsoft.com/office/drawing/2014/main" id="{7E0D9B8E-402D-44A1-920E-4838543BD9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02977" y="4612634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5" name="Marcador de Posição da Data 3">
            <a:extLst>
              <a:ext uri="{FF2B5EF4-FFF2-40B4-BE49-F238E27FC236}">
                <a16:creationId xmlns:a16="http://schemas.microsoft.com/office/drawing/2014/main" id="{64607288-5296-4BAF-B405-7F1902FA0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248018"/>
            <a:ext cx="2435528" cy="61485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27432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a Imagem 8">
            <a:extLst>
              <a:ext uri="{FF2B5EF4-FFF2-40B4-BE49-F238E27FC236}">
                <a16:creationId xmlns:a16="http://schemas.microsoft.com/office/drawing/2014/main" id="{61341B70-2018-4DBE-BB9A-D1F7A895F9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84174" y="0"/>
            <a:ext cx="5807825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 noProof="0"/>
              <a:t>Clique para adicionar uma fotografia</a:t>
            </a:r>
          </a:p>
        </p:txBody>
      </p:sp>
      <p:sp>
        <p:nvSpPr>
          <p:cNvPr id="13" name="Marcador de Posição do Rodapé 3">
            <a:extLst>
              <a:ext uri="{FF2B5EF4-FFF2-40B4-BE49-F238E27FC236}">
                <a16:creationId xmlns:a16="http://schemas.microsoft.com/office/drawing/2014/main" id="{83CCEE28-12C2-4138-9214-420B5A5B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9762" y="6248018"/>
            <a:ext cx="7267426" cy="620868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0"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27" name="Marcador de Posição do Número do Diapositivo 5">
            <a:extLst>
              <a:ext uri="{FF2B5EF4-FFF2-40B4-BE49-F238E27FC236}">
                <a16:creationId xmlns:a16="http://schemas.microsoft.com/office/drawing/2014/main" id="{347ECA7D-7D2B-475F-874D-51236135A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07188" y="6248018"/>
            <a:ext cx="2495699" cy="620866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45720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2532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10" Type="http://schemas.openxmlformats.org/officeDocument/2006/relationships/image" Target="../media/image33.jpeg"/><Relationship Id="rId4" Type="http://schemas.openxmlformats.org/officeDocument/2006/relationships/image" Target="../media/image27.jpeg"/><Relationship Id="rId9" Type="http://schemas.openxmlformats.org/officeDocument/2006/relationships/image" Target="../media/image3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ção da Imagem 5" descr="Um grande plano de relva verde&#10;">
            <a:extLst>
              <a:ext uri="{FF2B5EF4-FFF2-40B4-BE49-F238E27FC236}">
                <a16:creationId xmlns:a16="http://schemas.microsoft.com/office/drawing/2014/main" id="{2A7E6CAB-B5FF-46B8-964A-7A01020AAB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CF45A9EB-00FC-4DE7-8041-09649EF9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42052"/>
            <a:ext cx="12192000" cy="1425257"/>
          </a:xfrm>
        </p:spPr>
        <p:txBody>
          <a:bodyPr rtlCol="0"/>
          <a:lstStyle/>
          <a:p>
            <a:pPr rtl="0"/>
            <a:r>
              <a:rPr lang="pt-PT" sz="5400" dirty="0"/>
              <a:t>APDC: E-Floresta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19D1BA2-3111-4E03-81E3-0D0F9BA3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244205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A4B20A4-BDBA-4ACB-BCCE-1FF6B09FE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3867309"/>
            <a:ext cx="12192000" cy="2990691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95DD68C-FEB8-4CF6-883B-1CA9912E4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9343" y="2325925"/>
            <a:ext cx="1099868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27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41">
            <a:extLst>
              <a:ext uri="{FF2B5EF4-FFF2-40B4-BE49-F238E27FC236}">
                <a16:creationId xmlns:a16="http://schemas.microsoft.com/office/drawing/2014/main" id="{2BE5B953-EF9F-4041-99DD-A612D068C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057" y="698523"/>
            <a:ext cx="5715000" cy="469089"/>
          </a:xfrm>
        </p:spPr>
        <p:txBody>
          <a:bodyPr rtlCol="0"/>
          <a:lstStyle/>
          <a:p>
            <a:pPr rtl="0"/>
            <a:r>
              <a:rPr lang="pt-PT"/>
              <a:t>Comparação de mercados</a:t>
            </a:r>
          </a:p>
        </p:txBody>
      </p:sp>
      <p:sp>
        <p:nvSpPr>
          <p:cNvPr id="39" name="Marcador de Posição do Texto 38">
            <a:extLst>
              <a:ext uri="{FF2B5EF4-FFF2-40B4-BE49-F238E27FC236}">
                <a16:creationId xmlns:a16="http://schemas.microsoft.com/office/drawing/2014/main" id="{527B65DB-B329-4F74-8E21-BB9F010D92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36334" y="2049361"/>
            <a:ext cx="1795056" cy="667555"/>
          </a:xfrm>
        </p:spPr>
        <p:txBody>
          <a:bodyPr rtlCol="0"/>
          <a:lstStyle/>
          <a:p>
            <a:pPr rtl="0"/>
            <a:r>
              <a:rPr lang="pt-PT" sz="2800"/>
              <a:t>3 m.M. €</a:t>
            </a:r>
          </a:p>
        </p:txBody>
      </p:sp>
      <p:sp>
        <p:nvSpPr>
          <p:cNvPr id="37" name="Marcador de Posição do Texto 36">
            <a:extLst>
              <a:ext uri="{FF2B5EF4-FFF2-40B4-BE49-F238E27FC236}">
                <a16:creationId xmlns:a16="http://schemas.microsoft.com/office/drawing/2014/main" id="{71CDE1A5-3814-4B55-93C4-8A6EA3982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883704"/>
            <a:ext cx="2939143" cy="469089"/>
          </a:xfrm>
        </p:spPr>
        <p:txBody>
          <a:bodyPr rtlCol="0"/>
          <a:lstStyle/>
          <a:p>
            <a:pPr rtl="0"/>
            <a:r>
              <a:rPr lang="pt-PT"/>
              <a:t>Oportunidade para criar</a:t>
            </a:r>
          </a:p>
        </p:txBody>
      </p:sp>
      <p:sp>
        <p:nvSpPr>
          <p:cNvPr id="54" name="Marcador de Posição do Texto 53">
            <a:extLst>
              <a:ext uri="{FF2B5EF4-FFF2-40B4-BE49-F238E27FC236}">
                <a16:creationId xmlns:a16="http://schemas.microsoft.com/office/drawing/2014/main" id="{D3FA2EF4-DF81-4FEC-82B7-E032CFC41EB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253816"/>
            <a:ext cx="2939143" cy="469089"/>
          </a:xfrm>
        </p:spPr>
        <p:txBody>
          <a:bodyPr rtlCol="0"/>
          <a:lstStyle/>
          <a:p>
            <a:pPr rtl="0"/>
            <a:r>
              <a:rPr lang="pt-PT"/>
              <a:t>Mercado acessível</a:t>
            </a:r>
          </a:p>
        </p:txBody>
      </p:sp>
      <p:sp>
        <p:nvSpPr>
          <p:cNvPr id="90" name="Marcador de Posição do Texto 89">
            <a:extLst>
              <a:ext uri="{FF2B5EF4-FFF2-40B4-BE49-F238E27FC236}">
                <a16:creationId xmlns:a16="http://schemas.microsoft.com/office/drawing/2014/main" id="{F6CA8238-A816-473B-A76E-0EF3D09360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24902" y="2049361"/>
            <a:ext cx="1795056" cy="667556"/>
          </a:xfrm>
        </p:spPr>
        <p:txBody>
          <a:bodyPr rtlCol="0"/>
          <a:lstStyle/>
          <a:p>
            <a:pPr rtl="0"/>
            <a:r>
              <a:rPr lang="pt-PT" sz="2800"/>
              <a:t>2 m.M. €</a:t>
            </a:r>
          </a:p>
        </p:txBody>
      </p:sp>
      <p:sp>
        <p:nvSpPr>
          <p:cNvPr id="89" name="Marcador de Posição do Texto 88">
            <a:extLst>
              <a:ext uri="{FF2B5EF4-FFF2-40B4-BE49-F238E27FC236}">
                <a16:creationId xmlns:a16="http://schemas.microsoft.com/office/drawing/2014/main" id="{E5A46631-16AA-4D6B-9733-48F9BFBDE6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26428" y="2883704"/>
            <a:ext cx="2939143" cy="469089"/>
          </a:xfrm>
        </p:spPr>
        <p:txBody>
          <a:bodyPr rtlCol="0"/>
          <a:lstStyle/>
          <a:p>
            <a:pPr rtl="0"/>
            <a:r>
              <a:rPr lang="pt-PT"/>
              <a:t>Liberdade para Inventar</a:t>
            </a:r>
          </a:p>
        </p:txBody>
      </p:sp>
      <p:sp>
        <p:nvSpPr>
          <p:cNvPr id="125" name="Marcador de Posição do Texto 124">
            <a:extLst>
              <a:ext uri="{FF2B5EF4-FFF2-40B4-BE49-F238E27FC236}">
                <a16:creationId xmlns:a16="http://schemas.microsoft.com/office/drawing/2014/main" id="{100BF894-75A1-44C5-868C-04E7E1B448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26428" y="3253816"/>
            <a:ext cx="2939143" cy="469089"/>
          </a:xfrm>
        </p:spPr>
        <p:txBody>
          <a:bodyPr rtlCol="0"/>
          <a:lstStyle/>
          <a:p>
            <a:pPr rtl="0"/>
            <a:r>
              <a:rPr lang="pt-PT"/>
              <a:t>Mercado utilizável</a:t>
            </a:r>
          </a:p>
        </p:txBody>
      </p:sp>
      <p:sp>
        <p:nvSpPr>
          <p:cNvPr id="93" name="Marcador de Posição do Texto 92">
            <a:extLst>
              <a:ext uri="{FF2B5EF4-FFF2-40B4-BE49-F238E27FC236}">
                <a16:creationId xmlns:a16="http://schemas.microsoft.com/office/drawing/2014/main" id="{69309BE5-1D43-41CC-AF4E-0764CB38AF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913553" y="2049361"/>
            <a:ext cx="1794570" cy="667557"/>
          </a:xfrm>
        </p:spPr>
        <p:txBody>
          <a:bodyPr rtlCol="0"/>
          <a:lstStyle/>
          <a:p>
            <a:pPr rtl="0"/>
            <a:r>
              <a:rPr lang="pt-PT" sz="2800"/>
              <a:t>1 m.M. €</a:t>
            </a:r>
          </a:p>
        </p:txBody>
      </p:sp>
      <p:sp>
        <p:nvSpPr>
          <p:cNvPr id="111" name="Marcador de Posição do Texto 110">
            <a:extLst>
              <a:ext uri="{FF2B5EF4-FFF2-40B4-BE49-F238E27FC236}">
                <a16:creationId xmlns:a16="http://schemas.microsoft.com/office/drawing/2014/main" id="{E1D1694F-C738-4BCD-9E96-EE9975000D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14657" y="2883704"/>
            <a:ext cx="2939143" cy="469089"/>
          </a:xfrm>
        </p:spPr>
        <p:txBody>
          <a:bodyPr rtlCol="0"/>
          <a:lstStyle/>
          <a:p>
            <a:pPr rtl="0"/>
            <a:r>
              <a:rPr lang="pt-PT"/>
              <a:t>Pouca Concorrência</a:t>
            </a:r>
          </a:p>
        </p:txBody>
      </p:sp>
      <p:sp>
        <p:nvSpPr>
          <p:cNvPr id="126" name="Marcador de Posição do Texto 125">
            <a:extLst>
              <a:ext uri="{FF2B5EF4-FFF2-40B4-BE49-F238E27FC236}">
                <a16:creationId xmlns:a16="http://schemas.microsoft.com/office/drawing/2014/main" id="{7E940100-DD26-429A-A83D-A44DA41E65D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14657" y="3253816"/>
            <a:ext cx="2939143" cy="469089"/>
          </a:xfrm>
        </p:spPr>
        <p:txBody>
          <a:bodyPr rtlCol="0"/>
          <a:lstStyle/>
          <a:p>
            <a:pPr rtl="0"/>
            <a:r>
              <a:rPr lang="pt-PT"/>
              <a:t>Mercado alcançável</a:t>
            </a:r>
          </a:p>
        </p:txBody>
      </p:sp>
      <p:pic>
        <p:nvPicPr>
          <p:cNvPr id="23" name="Marcador de Posição da Imagem 22" descr="Uma imagem com uma planta, relva">
            <a:extLst>
              <a:ext uri="{FF2B5EF4-FFF2-40B4-BE49-F238E27FC236}">
                <a16:creationId xmlns:a16="http://schemas.microsoft.com/office/drawing/2014/main" id="{2C4E5530-CABD-4A85-83DA-8368360A3E1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34542"/>
            <a:ext cx="12191999" cy="2623457"/>
          </a:xfrm>
        </p:spPr>
      </p:pic>
      <p:sp>
        <p:nvSpPr>
          <p:cNvPr id="14" name="Marcador de Posição da Data 13">
            <a:extLst>
              <a:ext uri="{FF2B5EF4-FFF2-40B4-BE49-F238E27FC236}">
                <a16:creationId xmlns:a16="http://schemas.microsoft.com/office/drawing/2014/main" id="{4FDD6906-1C24-4943-96AE-3D921C54A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15" name="Marcador de Posição do Rodapé 14">
            <a:extLst>
              <a:ext uri="{FF2B5EF4-FFF2-40B4-BE49-F238E27FC236}">
                <a16:creationId xmlns:a16="http://schemas.microsoft.com/office/drawing/2014/main" id="{7E994A2C-DB38-4747-8F1D-41BA60924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sp>
        <p:nvSpPr>
          <p:cNvPr id="16" name="Marcador de Posição do Número do Diapositivo 15">
            <a:extLst>
              <a:ext uri="{FF2B5EF4-FFF2-40B4-BE49-F238E27FC236}">
                <a16:creationId xmlns:a16="http://schemas.microsoft.com/office/drawing/2014/main" id="{B4B869B9-27B2-49B6-8155-82C866DB1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0109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25">
            <a:extLst>
              <a:ext uri="{FF2B5EF4-FFF2-40B4-BE49-F238E27FC236}">
                <a16:creationId xmlns:a16="http://schemas.microsoft.com/office/drawing/2014/main" id="{1D9B171E-A37E-4DB5-A2AC-F8C4778D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568" y="2450440"/>
            <a:ext cx="4143432" cy="548711"/>
          </a:xfrm>
        </p:spPr>
        <p:txBody>
          <a:bodyPr rtlCol="0"/>
          <a:lstStyle/>
          <a:p>
            <a:pPr rtl="0"/>
            <a:r>
              <a:rPr lang="pt-PT"/>
              <a:t>A nossa concorrência</a:t>
            </a:r>
          </a:p>
        </p:txBody>
      </p:sp>
      <p:pic>
        <p:nvPicPr>
          <p:cNvPr id="60" name="Marcador de Posição da Imagem 59" descr="Uma imagem que contém um rebento de relva">
            <a:extLst>
              <a:ext uri="{FF2B5EF4-FFF2-40B4-BE49-F238E27FC236}">
                <a16:creationId xmlns:a16="http://schemas.microsoft.com/office/drawing/2014/main" id="{203BE455-3949-41E3-AD2E-8F6C87C3836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7756" y="0"/>
            <a:ext cx="7354243" cy="2862470"/>
          </a:xfrm>
        </p:spPr>
      </p:pic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A5259B6-9592-490D-9692-23A6DD900E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9728" y="3365446"/>
            <a:ext cx="4953000" cy="426393"/>
          </a:xfrm>
        </p:spPr>
        <p:txBody>
          <a:bodyPr rtlCol="0"/>
          <a:lstStyle/>
          <a:p>
            <a:pPr rtl="0"/>
            <a:r>
              <a:rPr lang="pt-PT"/>
              <a:t>contoso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640E91D-18E5-4731-B64D-89FA6D338F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9728" y="3744950"/>
            <a:ext cx="4953000" cy="2046251"/>
          </a:xfrm>
        </p:spPr>
        <p:txBody>
          <a:bodyPr rtlCol="0"/>
          <a:lstStyle/>
          <a:p>
            <a:pPr rtl="0"/>
            <a:r>
              <a:rPr lang="pt-PT"/>
              <a:t>O preço do nosso produto é inferior ao de outras empresas no mercado</a:t>
            </a:r>
          </a:p>
          <a:p>
            <a:pPr rtl="0"/>
            <a:endParaRPr lang="pt-PT"/>
          </a:p>
          <a:p>
            <a:pPr rtl="0"/>
            <a:r>
              <a:rPr lang="pt-PT"/>
              <a:t>O design é simples e fácil de utilizar, em comparação com os designs complexos dos concorrentes</a:t>
            </a:r>
          </a:p>
          <a:p>
            <a:pPr rtl="0"/>
            <a:endParaRPr lang="pt-PT"/>
          </a:p>
          <a:p>
            <a:pPr rtl="0"/>
            <a:r>
              <a:rPr lang="pt-PT"/>
              <a:t>A acessibilidade é atração principal para os consumidores do nosso produto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0507607F-9E24-4250-8615-A5CB61BA54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00800" y="3365446"/>
            <a:ext cx="4953000" cy="426393"/>
          </a:xfrm>
        </p:spPr>
        <p:txBody>
          <a:bodyPr rtlCol="0"/>
          <a:lstStyle/>
          <a:p>
            <a:pPr rtl="0"/>
            <a:r>
              <a:rPr lang="pt-PT"/>
              <a:t>Concorrentes</a:t>
            </a: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653FA3EF-7124-4E69-8D7C-68B2154F6E6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00800" y="3744950"/>
            <a:ext cx="4953000" cy="2611400"/>
          </a:xfrm>
        </p:spPr>
        <p:txBody>
          <a:bodyPr rtlCol="0"/>
          <a:lstStyle/>
          <a:p>
            <a:pPr rtl="0"/>
            <a:r>
              <a:rPr lang="pt-PT"/>
              <a:t>Empresa A</a:t>
            </a:r>
            <a:br>
              <a:rPr lang="pt-PT"/>
            </a:br>
            <a:r>
              <a:rPr lang="pt-PT"/>
              <a:t>O produto é mais caro</a:t>
            </a:r>
          </a:p>
          <a:p>
            <a:pPr rtl="0"/>
            <a:endParaRPr lang="pt-PT"/>
          </a:p>
          <a:p>
            <a:pPr rtl="0"/>
            <a:r>
              <a:rPr lang="pt-PT"/>
              <a:t>Empresas B e C</a:t>
            </a:r>
            <a:br>
              <a:rPr lang="pt-PT"/>
            </a:br>
            <a:r>
              <a:rPr lang="pt-PT"/>
              <a:t>O produto é dispendioso e inconveniente de utilizar</a:t>
            </a:r>
          </a:p>
          <a:p>
            <a:pPr rtl="0"/>
            <a:endParaRPr lang="pt-PT"/>
          </a:p>
          <a:p>
            <a:pPr rtl="0"/>
            <a:r>
              <a:rPr lang="pt-PT"/>
              <a:t>Empresas D e E</a:t>
            </a:r>
            <a:br>
              <a:rPr lang="pt-PT"/>
            </a:br>
            <a:r>
              <a:rPr lang="pt-PT"/>
              <a:t>O produto é acessível, mas inconveniente de utilizar</a:t>
            </a:r>
          </a:p>
        </p:txBody>
      </p:sp>
      <p:sp>
        <p:nvSpPr>
          <p:cNvPr id="34" name="Marcador de Posição da Data 33">
            <a:extLst>
              <a:ext uri="{FF2B5EF4-FFF2-40B4-BE49-F238E27FC236}">
                <a16:creationId xmlns:a16="http://schemas.microsoft.com/office/drawing/2014/main" id="{CE5FA933-8959-4B54-AC99-11D104582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35" name="Marcador de Posição do Rodapé 34">
            <a:extLst>
              <a:ext uri="{FF2B5EF4-FFF2-40B4-BE49-F238E27FC236}">
                <a16:creationId xmlns:a16="http://schemas.microsoft.com/office/drawing/2014/main" id="{359ECB67-53CE-46F0-8F4C-CF75ABD54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sp>
        <p:nvSpPr>
          <p:cNvPr id="36" name="Marcador de Posição do Número do Diapositivo 35">
            <a:extLst>
              <a:ext uri="{FF2B5EF4-FFF2-40B4-BE49-F238E27FC236}">
                <a16:creationId xmlns:a16="http://schemas.microsoft.com/office/drawing/2014/main" id="{4224E8B4-C6BD-4998-8E02-7B2861BBB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/>
              <a:t>11</a:t>
            </a:fld>
            <a:endParaRPr lang="pt-PT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B1A47241-52E5-4D60-BFBB-CDEA5AE2B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"/>
            <a:ext cx="6095999" cy="2139951"/>
          </a:xfrm>
          <a:prstGeom prst="rect">
            <a:avLst/>
          </a:prstGeom>
          <a:solidFill>
            <a:schemeClr val="accent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263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20">
            <a:extLst>
              <a:ext uri="{FF2B5EF4-FFF2-40B4-BE49-F238E27FC236}">
                <a16:creationId xmlns:a16="http://schemas.microsoft.com/office/drawing/2014/main" id="{8C4CD6F5-95D8-45E8-B793-B1E0D78C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427" y="571145"/>
            <a:ext cx="5355570" cy="438144"/>
          </a:xfrm>
        </p:spPr>
        <p:txBody>
          <a:bodyPr rtlCol="0"/>
          <a:lstStyle/>
          <a:p>
            <a:pPr rtl="0"/>
            <a:r>
              <a:rPr lang="pt-PT"/>
              <a:t>Esquema competitivo</a:t>
            </a:r>
          </a:p>
        </p:txBody>
      </p:sp>
      <p:sp>
        <p:nvSpPr>
          <p:cNvPr id="33" name="Marcador de Posição do Texto 32">
            <a:extLst>
              <a:ext uri="{FF2B5EF4-FFF2-40B4-BE49-F238E27FC236}">
                <a16:creationId xmlns:a16="http://schemas.microsoft.com/office/drawing/2014/main" id="{77A19CB6-7EA1-4846-BA43-DADCACE603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3262" y="311795"/>
            <a:ext cx="1706966" cy="426393"/>
          </a:xfrm>
        </p:spPr>
        <p:txBody>
          <a:bodyPr rtlCol="0"/>
          <a:lstStyle/>
          <a:p>
            <a:pPr rtl="0"/>
            <a:r>
              <a:rPr lang="pt-PT"/>
              <a:t>conveniente</a:t>
            </a:r>
          </a:p>
        </p:txBody>
      </p:sp>
      <p:sp>
        <p:nvSpPr>
          <p:cNvPr id="37" name="Marcador de Posição do Texto 36">
            <a:extLst>
              <a:ext uri="{FF2B5EF4-FFF2-40B4-BE49-F238E27FC236}">
                <a16:creationId xmlns:a16="http://schemas.microsoft.com/office/drawing/2014/main" id="{A3B8002E-960A-4D35-8AB9-E0DE71A28A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26762" y="1774346"/>
            <a:ext cx="1929792" cy="426393"/>
          </a:xfrm>
        </p:spPr>
        <p:txBody>
          <a:bodyPr rtlCol="0" anchor="ctr"/>
          <a:lstStyle/>
          <a:p>
            <a:pPr rtl="0"/>
            <a:r>
              <a:rPr lang="pt-PT"/>
              <a:t>contoso</a:t>
            </a:r>
          </a:p>
        </p:txBody>
      </p:sp>
      <p:sp>
        <p:nvSpPr>
          <p:cNvPr id="87" name="Marcador de Posição do Texto 86">
            <a:extLst>
              <a:ext uri="{FF2B5EF4-FFF2-40B4-BE49-F238E27FC236}">
                <a16:creationId xmlns:a16="http://schemas.microsoft.com/office/drawing/2014/main" id="{3A86C768-908B-4AA6-AFE5-AEA1D9CD1AC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83673" y="2261070"/>
            <a:ext cx="913553" cy="426393"/>
          </a:xfrm>
        </p:spPr>
        <p:txBody>
          <a:bodyPr rtlCol="0"/>
          <a:lstStyle/>
          <a:p>
            <a:pPr rtl="0"/>
            <a:r>
              <a:rPr lang="pt-PT"/>
              <a:t>A</a:t>
            </a:r>
          </a:p>
        </p:txBody>
      </p:sp>
      <p:sp>
        <p:nvSpPr>
          <p:cNvPr id="35" name="Marcador de Posição do Texto 34">
            <a:extLst>
              <a:ext uri="{FF2B5EF4-FFF2-40B4-BE49-F238E27FC236}">
                <a16:creationId xmlns:a16="http://schemas.microsoft.com/office/drawing/2014/main" id="{419224EA-4B21-4626-8AF4-E21AA43A2E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49242" y="3061800"/>
            <a:ext cx="1706966" cy="426393"/>
          </a:xfrm>
        </p:spPr>
        <p:txBody>
          <a:bodyPr rtlCol="0"/>
          <a:lstStyle/>
          <a:p>
            <a:pPr rtl="0"/>
            <a:r>
              <a:rPr lang="pt-PT"/>
              <a:t>Dispendioso</a:t>
            </a:r>
          </a:p>
        </p:txBody>
      </p:sp>
      <p:sp>
        <p:nvSpPr>
          <p:cNvPr id="36" name="Marcador de Posição do Texto 35">
            <a:extLst>
              <a:ext uri="{FF2B5EF4-FFF2-40B4-BE49-F238E27FC236}">
                <a16:creationId xmlns:a16="http://schemas.microsoft.com/office/drawing/2014/main" id="{AA6CEF7D-A869-47A8-8A5D-98CF9A5F89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95826" y="3061800"/>
            <a:ext cx="1706966" cy="426393"/>
          </a:xfrm>
        </p:spPr>
        <p:txBody>
          <a:bodyPr rtlCol="0"/>
          <a:lstStyle/>
          <a:p>
            <a:pPr rtl="0"/>
            <a:r>
              <a:rPr lang="pt-PT"/>
              <a:t>Acessível</a:t>
            </a:r>
          </a:p>
        </p:txBody>
      </p:sp>
      <p:sp>
        <p:nvSpPr>
          <p:cNvPr id="85" name="Marcador de Posição do Texto 84">
            <a:extLst>
              <a:ext uri="{FF2B5EF4-FFF2-40B4-BE49-F238E27FC236}">
                <a16:creationId xmlns:a16="http://schemas.microsoft.com/office/drawing/2014/main" id="{AE18E477-2C5C-4571-96B3-503E72EF4DC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13450" y="3671475"/>
            <a:ext cx="913553" cy="426393"/>
          </a:xfrm>
        </p:spPr>
        <p:txBody>
          <a:bodyPr rtlCol="0"/>
          <a:lstStyle/>
          <a:p>
            <a:pPr rtl="0"/>
            <a:r>
              <a:rPr lang="pt-PT"/>
              <a:t>B</a:t>
            </a:r>
          </a:p>
        </p:txBody>
      </p:sp>
      <p:sp>
        <p:nvSpPr>
          <p:cNvPr id="83" name="Marcador de Posição do Texto 82">
            <a:extLst>
              <a:ext uri="{FF2B5EF4-FFF2-40B4-BE49-F238E27FC236}">
                <a16:creationId xmlns:a16="http://schemas.microsoft.com/office/drawing/2014/main" id="{62F3E2A5-E5C6-4624-A138-5E06608FB9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18984" y="4145197"/>
            <a:ext cx="913553" cy="426393"/>
          </a:xfrm>
        </p:spPr>
        <p:txBody>
          <a:bodyPr rtlCol="0"/>
          <a:lstStyle/>
          <a:p>
            <a:pPr rtl="0"/>
            <a:r>
              <a:rPr lang="pt-PT"/>
              <a:t>D</a:t>
            </a:r>
          </a:p>
        </p:txBody>
      </p:sp>
      <p:sp>
        <p:nvSpPr>
          <p:cNvPr id="84" name="Marcador de Posição do Texto 83">
            <a:extLst>
              <a:ext uri="{FF2B5EF4-FFF2-40B4-BE49-F238E27FC236}">
                <a16:creationId xmlns:a16="http://schemas.microsoft.com/office/drawing/2014/main" id="{D7382F8F-7AA1-4709-9477-1BFDB3F2BF0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685509" y="4584197"/>
            <a:ext cx="913553" cy="426393"/>
          </a:xfrm>
        </p:spPr>
        <p:txBody>
          <a:bodyPr rtlCol="0"/>
          <a:lstStyle/>
          <a:p>
            <a:pPr rtl="0"/>
            <a:r>
              <a:rPr lang="pt-PT"/>
              <a:t>E</a:t>
            </a:r>
          </a:p>
        </p:txBody>
      </p:sp>
      <p:sp>
        <p:nvSpPr>
          <p:cNvPr id="86" name="Marcador de Posição do Texto 85">
            <a:extLst>
              <a:ext uri="{FF2B5EF4-FFF2-40B4-BE49-F238E27FC236}">
                <a16:creationId xmlns:a16="http://schemas.microsoft.com/office/drawing/2014/main" id="{FE7F44BE-BE5E-49C9-8F98-329311F2ABE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650168" y="4298971"/>
            <a:ext cx="913553" cy="426393"/>
          </a:xfrm>
        </p:spPr>
        <p:txBody>
          <a:bodyPr rtlCol="0"/>
          <a:lstStyle/>
          <a:p>
            <a:pPr rtl="0"/>
            <a:r>
              <a:rPr lang="pt-PT"/>
              <a:t>C</a:t>
            </a:r>
          </a:p>
        </p:txBody>
      </p:sp>
      <p:sp>
        <p:nvSpPr>
          <p:cNvPr id="34" name="Marcador de Posição do Texto 33">
            <a:extLst>
              <a:ext uri="{FF2B5EF4-FFF2-40B4-BE49-F238E27FC236}">
                <a16:creationId xmlns:a16="http://schemas.microsoft.com/office/drawing/2014/main" id="{2A4E14BF-E159-4BBD-B32F-775933F241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3261" y="5683895"/>
            <a:ext cx="1706966" cy="426393"/>
          </a:xfrm>
        </p:spPr>
        <p:txBody>
          <a:bodyPr rtlCol="0"/>
          <a:lstStyle/>
          <a:p>
            <a:pPr rtl="0"/>
            <a:r>
              <a:rPr lang="pt-PT"/>
              <a:t>Inconveniente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CD789C9-A8D3-405A-923E-DCF8CBB7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453CC1F-4953-4CF6-935A-455B90D9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14FF064-6A5C-40FF-A678-6A79023E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2486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ítulo 48">
            <a:extLst>
              <a:ext uri="{FF2B5EF4-FFF2-40B4-BE49-F238E27FC236}">
                <a16:creationId xmlns:a16="http://schemas.microsoft.com/office/drawing/2014/main" id="{7D64EB56-7814-4ADB-BD4C-D4E42F878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14" y="627486"/>
            <a:ext cx="5268686" cy="568896"/>
          </a:xfrm>
        </p:spPr>
        <p:txBody>
          <a:bodyPr rtlCol="0"/>
          <a:lstStyle/>
          <a:p>
            <a:pPr rtl="0"/>
            <a:r>
              <a:rPr lang="pt-PT"/>
              <a:t>Estratégia de crescimento</a:t>
            </a:r>
          </a:p>
        </p:txBody>
      </p:sp>
      <p:sp>
        <p:nvSpPr>
          <p:cNvPr id="36" name="Marcador de Posição do Texto 35">
            <a:extLst>
              <a:ext uri="{FF2B5EF4-FFF2-40B4-BE49-F238E27FC236}">
                <a16:creationId xmlns:a16="http://schemas.microsoft.com/office/drawing/2014/main" id="{961EE219-B131-4C25-AE31-AD3B197A4B7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20438" y="1011439"/>
            <a:ext cx="4989233" cy="568896"/>
          </a:xfrm>
        </p:spPr>
        <p:txBody>
          <a:bodyPr rtlCol="0"/>
          <a:lstStyle/>
          <a:p>
            <a:pPr rtl="0"/>
            <a:r>
              <a:rPr lang="pt-PT"/>
              <a:t>Como cresceremos no futuro</a:t>
            </a:r>
          </a:p>
        </p:txBody>
      </p:sp>
      <p:sp>
        <p:nvSpPr>
          <p:cNvPr id="66" name="Marcador de Posição do Texto 65">
            <a:extLst>
              <a:ext uri="{FF2B5EF4-FFF2-40B4-BE49-F238E27FC236}">
                <a16:creationId xmlns:a16="http://schemas.microsoft.com/office/drawing/2014/main" id="{09C30599-76A8-4BC6-94F7-A80189E4846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pt-PT"/>
              <a:t>Fev de 20xx</a:t>
            </a:r>
          </a:p>
        </p:txBody>
      </p:sp>
      <p:sp>
        <p:nvSpPr>
          <p:cNvPr id="82" name="Marcador de Posição do Texto 81">
            <a:extLst>
              <a:ext uri="{FF2B5EF4-FFF2-40B4-BE49-F238E27FC236}">
                <a16:creationId xmlns:a16="http://schemas.microsoft.com/office/drawing/2014/main" id="{47CF6540-6A1C-4A70-8BA0-6A13694F1A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27695" y="2044485"/>
            <a:ext cx="3081975" cy="1121230"/>
          </a:xfrm>
        </p:spPr>
        <p:txBody>
          <a:bodyPr rtlCol="0"/>
          <a:lstStyle/>
          <a:p>
            <a:pPr rtl="0"/>
            <a:r>
              <a:rPr lang="pt-PT"/>
              <a:t>Lançar o produto em quintas locais da região para ajudar a estabelecer o produto</a:t>
            </a:r>
          </a:p>
        </p:txBody>
      </p:sp>
      <p:sp>
        <p:nvSpPr>
          <p:cNvPr id="147" name="Marcador de Posição do Texto 146">
            <a:extLst>
              <a:ext uri="{FF2B5EF4-FFF2-40B4-BE49-F238E27FC236}">
                <a16:creationId xmlns:a16="http://schemas.microsoft.com/office/drawing/2014/main" id="{85278DC3-7465-427B-9DD5-7E46CE00FFC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20666" y="3428263"/>
            <a:ext cx="1584471" cy="1121230"/>
          </a:xfrm>
        </p:spPr>
        <p:txBody>
          <a:bodyPr rtlCol="0"/>
          <a:lstStyle/>
          <a:p>
            <a:pPr rtl="0"/>
            <a:r>
              <a:rPr lang="pt-PT"/>
              <a:t>Maio de 20xx</a:t>
            </a:r>
          </a:p>
        </p:txBody>
      </p:sp>
      <p:sp>
        <p:nvSpPr>
          <p:cNvPr id="173" name="Marcador de Posição do Texto 172">
            <a:extLst>
              <a:ext uri="{FF2B5EF4-FFF2-40B4-BE49-F238E27FC236}">
                <a16:creationId xmlns:a16="http://schemas.microsoft.com/office/drawing/2014/main" id="{1B5D0D81-8352-40FD-B232-D587379A48F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27695" y="3428263"/>
            <a:ext cx="3081975" cy="1121230"/>
          </a:xfrm>
        </p:spPr>
        <p:txBody>
          <a:bodyPr rtlCol="0"/>
          <a:lstStyle/>
          <a:p>
            <a:pPr rtl="0"/>
            <a:r>
              <a:rPr lang="pt-PT"/>
              <a:t>Lançar o produto para o público geral e monitorizar os comunicados de imprensa e das tendências de mercado regional</a:t>
            </a:r>
          </a:p>
        </p:txBody>
      </p:sp>
      <p:sp>
        <p:nvSpPr>
          <p:cNvPr id="149" name="Marcador de Posição do Texto 148">
            <a:extLst>
              <a:ext uri="{FF2B5EF4-FFF2-40B4-BE49-F238E27FC236}">
                <a16:creationId xmlns:a16="http://schemas.microsoft.com/office/drawing/2014/main" id="{9D611317-439A-40F5-AA3E-CF88472F54C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20666" y="4812041"/>
            <a:ext cx="1584471" cy="1121230"/>
          </a:xfrm>
        </p:spPr>
        <p:txBody>
          <a:bodyPr rtlCol="0"/>
          <a:lstStyle/>
          <a:p>
            <a:pPr rtl="0"/>
            <a:r>
              <a:rPr lang="pt-PT"/>
              <a:t>Out de 20xx</a:t>
            </a:r>
          </a:p>
        </p:txBody>
      </p:sp>
      <p:sp>
        <p:nvSpPr>
          <p:cNvPr id="174" name="Marcador de Posição do Texto 173">
            <a:extLst>
              <a:ext uri="{FF2B5EF4-FFF2-40B4-BE49-F238E27FC236}">
                <a16:creationId xmlns:a16="http://schemas.microsoft.com/office/drawing/2014/main" id="{AFFA4C3C-8D8D-4DAB-A3FC-6ACD990091D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727695" y="4812041"/>
            <a:ext cx="3081975" cy="1121230"/>
          </a:xfrm>
        </p:spPr>
        <p:txBody>
          <a:bodyPr rtlCol="0"/>
          <a:lstStyle/>
          <a:p>
            <a:pPr rtl="0"/>
            <a:r>
              <a:rPr lang="pt-PT"/>
              <a:t>Recolha de feedback da comunidade agropecuária e agrícola para expandir a disponibilidade do produto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95CFB4A-6359-4A5C-B94D-1A54B544E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EB23F79-82E5-43EE-8390-DF067A88C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pic>
        <p:nvPicPr>
          <p:cNvPr id="21" name="Marcador de Posição da Imagem 20" descr="Grande plano de relva verde">
            <a:extLst>
              <a:ext uri="{FF2B5EF4-FFF2-40B4-BE49-F238E27FC236}">
                <a16:creationId xmlns:a16="http://schemas.microsoft.com/office/drawing/2014/main" id="{EF945BF7-34F4-4EEA-A280-470C550BC5E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3831" y="0"/>
            <a:ext cx="5508168" cy="6858000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2662DA0-3900-45BB-8F3C-556CCD213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4891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ítulo 44">
            <a:extLst>
              <a:ext uri="{FF2B5EF4-FFF2-40B4-BE49-F238E27FC236}">
                <a16:creationId xmlns:a16="http://schemas.microsoft.com/office/drawing/2014/main" id="{783F2686-1393-4DFB-98E8-91B2C1C8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599301"/>
            <a:ext cx="4114800" cy="607969"/>
          </a:xfrm>
        </p:spPr>
        <p:txBody>
          <a:bodyPr rtlCol="0"/>
          <a:lstStyle/>
          <a:p>
            <a:pPr rtl="0"/>
            <a:r>
              <a:rPr lang="pt-PT" dirty="0"/>
              <a:t>Evolução</a:t>
            </a:r>
          </a:p>
        </p:txBody>
      </p:sp>
      <p:sp>
        <p:nvSpPr>
          <p:cNvPr id="199" name="Marcador de Posição do Texto 198">
            <a:extLst>
              <a:ext uri="{FF2B5EF4-FFF2-40B4-BE49-F238E27FC236}">
                <a16:creationId xmlns:a16="http://schemas.microsoft.com/office/drawing/2014/main" id="{AE2BEFCD-CE33-41A5-B305-37261A133B7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62186" y="1011441"/>
            <a:ext cx="3467628" cy="568896"/>
          </a:xfrm>
        </p:spPr>
        <p:txBody>
          <a:bodyPr rtlCol="0"/>
          <a:lstStyle/>
          <a:p>
            <a:pPr rtl="0"/>
            <a:r>
              <a:rPr lang="pt-PT" dirty="0"/>
              <a:t>Previsão de sucesso</a:t>
            </a:r>
          </a:p>
        </p:txBody>
      </p:sp>
      <p:sp>
        <p:nvSpPr>
          <p:cNvPr id="234" name="Marcador de Posição do Texto 233">
            <a:extLst>
              <a:ext uri="{FF2B5EF4-FFF2-40B4-BE49-F238E27FC236}">
                <a16:creationId xmlns:a16="http://schemas.microsoft.com/office/drawing/2014/main" id="{37AADAF6-D8CA-408B-9297-EDE3ED23EAC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10838" y="2564313"/>
            <a:ext cx="4750631" cy="448769"/>
          </a:xfrm>
        </p:spPr>
        <p:txBody>
          <a:bodyPr rtlCol="0"/>
          <a:lstStyle/>
          <a:p>
            <a:pPr rtl="0"/>
            <a:r>
              <a:rPr lang="pt-PT" dirty="0"/>
              <a:t>Métricas</a:t>
            </a:r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6F1B78D3-73E9-4E4A-A547-F0B4C23F152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739877" y="2564313"/>
            <a:ext cx="3532840" cy="448769"/>
          </a:xfrm>
        </p:spPr>
        <p:txBody>
          <a:bodyPr rtlCol="0"/>
          <a:lstStyle/>
          <a:p>
            <a:pPr rtl="0"/>
            <a:r>
              <a:rPr lang="pt-PT" dirty="0"/>
              <a:t>Receita por Ano</a:t>
            </a:r>
          </a:p>
        </p:txBody>
      </p:sp>
      <p:graphicFrame>
        <p:nvGraphicFramePr>
          <p:cNvPr id="85" name="Marcador de Posição de Conteúdo 84">
            <a:extLst>
              <a:ext uri="{FF2B5EF4-FFF2-40B4-BE49-F238E27FC236}">
                <a16:creationId xmlns:a16="http://schemas.microsoft.com/office/drawing/2014/main" id="{ECFF9EF6-2F82-4FB5-9F16-8D424467528B}"/>
              </a:ext>
            </a:extLst>
          </p:cNvPr>
          <p:cNvGraphicFramePr>
            <a:graphicFrameLocks noGrp="1"/>
          </p:cNvGraphicFramePr>
          <p:nvPr>
            <p:ph sz="quarter" idx="35"/>
            <p:extLst>
              <p:ext uri="{D42A27DB-BD31-4B8C-83A1-F6EECF244321}">
                <p14:modId xmlns:p14="http://schemas.microsoft.com/office/powerpoint/2010/main" val="741419611"/>
              </p:ext>
            </p:extLst>
          </p:nvPr>
        </p:nvGraphicFramePr>
        <p:xfrm>
          <a:off x="911225" y="3187700"/>
          <a:ext cx="5256661" cy="2771481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50156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1147313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1293963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1130060">
                  <a:extLst>
                    <a:ext uri="{9D8B030D-6E8A-4147-A177-3AD203B41FA5}">
                      <a16:colId xmlns:a16="http://schemas.microsoft.com/office/drawing/2014/main" val="1854486728"/>
                    </a:ext>
                  </a:extLst>
                </a:gridCol>
                <a:gridCol w="1035169">
                  <a:extLst>
                    <a:ext uri="{9D8B030D-6E8A-4147-A177-3AD203B41FA5}">
                      <a16:colId xmlns:a16="http://schemas.microsoft.com/office/drawing/2014/main" val="1808496511"/>
                    </a:ext>
                  </a:extLst>
                </a:gridCol>
              </a:tblGrid>
              <a:tr h="720585">
                <a:tc>
                  <a:txBody>
                    <a:bodyPr/>
                    <a:lstStyle/>
                    <a:p>
                      <a:pPr algn="r" rtl="0"/>
                      <a:endParaRPr lang="pt-PT" sz="1700" cap="all" spc="400" baseline="0" noProof="0">
                        <a:solidFill>
                          <a:schemeClr val="accent6"/>
                        </a:solidFill>
                        <a:latin typeface="+mj-lt"/>
                      </a:endParaRP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100" b="0" cap="all" spc="2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Clientes</a:t>
                      </a: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100" b="0" cap="all" spc="2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Encomendas</a:t>
                      </a: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100" b="0" cap="all" spc="2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Receita Bruta</a:t>
                      </a: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sz="1100" b="0" cap="all" spc="2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Receita Líquida</a:t>
                      </a:r>
                    </a:p>
                  </a:txBody>
                  <a:tcPr marL="78782" marR="78782" marT="39391" marB="39391"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5127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20XX</a:t>
                      </a:r>
                      <a:endParaRPr lang="pt-PT" sz="1200" b="0" i="0" spc="100" baseline="0" noProof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8782" marR="78782" marT="39391" marB="39391"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10​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1,100​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10 000​ €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7 000​ €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5127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20XX</a:t>
                      </a:r>
                      <a:endParaRPr lang="pt-PT" sz="1200" b="0" i="0" spc="100" baseline="0" noProof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20​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200​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20 000​ €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16 000​ €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5382780"/>
                  </a:ext>
                </a:extLst>
              </a:tr>
              <a:tr h="5127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20XX</a:t>
                      </a:r>
                      <a:endParaRPr lang="pt-PT" sz="1200" b="0" i="0" spc="100" baseline="0" noProof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8782" marR="78782" marT="39391" marB="39391"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30​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300​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30 000​ €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25 000​ €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084003"/>
                  </a:ext>
                </a:extLst>
              </a:tr>
              <a:tr h="5127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20XX</a:t>
                      </a:r>
                      <a:endParaRPr lang="pt-PT" sz="1200" b="0" i="0" spc="100" baseline="0" noProof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40​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400​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40 000​ €</a:t>
                      </a:r>
                      <a:endParaRPr lang="pt-PT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200" b="0" spc="100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30 000​ €</a:t>
                      </a:r>
                      <a:endParaRPr lang="pt-PT" sz="1200" b="0" i="0" spc="100" baseline="0" noProof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756459"/>
                  </a:ext>
                </a:extLst>
              </a:tr>
            </a:tbl>
          </a:graphicData>
        </a:graphic>
      </p:graphicFrame>
      <p:graphicFrame>
        <p:nvGraphicFramePr>
          <p:cNvPr id="87" name="Marcador de Posição de Conteúdo 86" descr="Marcador de Posição do Gráfico">
            <a:extLst>
              <a:ext uri="{FF2B5EF4-FFF2-40B4-BE49-F238E27FC236}">
                <a16:creationId xmlns:a16="http://schemas.microsoft.com/office/drawing/2014/main" id="{B24A253B-8CBC-4BE8-90BF-7006A0DC66E1}"/>
              </a:ext>
            </a:extLst>
          </p:cNvPr>
          <p:cNvGraphicFramePr>
            <a:graphicFrameLocks noGrp="1"/>
          </p:cNvGraphicFramePr>
          <p:nvPr>
            <p:ph sz="quarter" idx="36"/>
            <p:extLst>
              <p:ext uri="{D42A27DB-BD31-4B8C-83A1-F6EECF244321}">
                <p14:modId xmlns:p14="http://schemas.microsoft.com/office/powerpoint/2010/main" val="9373769"/>
              </p:ext>
            </p:extLst>
          </p:nvPr>
        </p:nvGraphicFramePr>
        <p:xfrm>
          <a:off x="7027863" y="3106738"/>
          <a:ext cx="4252912" cy="288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DFD7703-126A-48E3-A3B0-C2CD623B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 dirty="0"/>
              <a:t>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E5A6E0A-0360-464C-B6EB-6A88D503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 dirty="0"/>
              <a:t>Apresentação de argumentos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51D04C2-233E-415F-8309-2906D8AB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/>
              <a:t>14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76870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ítulo 51">
            <a:extLst>
              <a:ext uri="{FF2B5EF4-FFF2-40B4-BE49-F238E27FC236}">
                <a16:creationId xmlns:a16="http://schemas.microsoft.com/office/drawing/2014/main" id="{08558695-BE35-4EE0-BB6E-13295A19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600" y="560717"/>
            <a:ext cx="3606800" cy="766433"/>
          </a:xfrm>
        </p:spPr>
        <p:txBody>
          <a:bodyPr rtlCol="0"/>
          <a:lstStyle/>
          <a:p>
            <a:pPr rtl="0"/>
            <a:r>
              <a:rPr lang="pt-PT"/>
              <a:t>Plano de ação de 2 anos</a:t>
            </a:r>
          </a:p>
        </p:txBody>
      </p:sp>
      <p:sp>
        <p:nvSpPr>
          <p:cNvPr id="34" name="Marcador de Posição do Texto 33">
            <a:extLst>
              <a:ext uri="{FF2B5EF4-FFF2-40B4-BE49-F238E27FC236}">
                <a16:creationId xmlns:a16="http://schemas.microsoft.com/office/drawing/2014/main" id="{1C53C72A-647D-4F5E-A586-3DC1C825918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029367" y="2200550"/>
            <a:ext cx="1440088" cy="469597"/>
          </a:xfrm>
        </p:spPr>
        <p:txBody>
          <a:bodyPr rtlCol="0"/>
          <a:lstStyle/>
          <a:p>
            <a:pPr rtl="0"/>
            <a:r>
              <a:rPr lang="pt-PT"/>
              <a:t>Obter voluntários</a:t>
            </a:r>
          </a:p>
        </p:txBody>
      </p:sp>
      <p:sp>
        <p:nvSpPr>
          <p:cNvPr id="35" name="Marcador de Posição do Texto 34">
            <a:extLst>
              <a:ext uri="{FF2B5EF4-FFF2-40B4-BE49-F238E27FC236}">
                <a16:creationId xmlns:a16="http://schemas.microsoft.com/office/drawing/2014/main" id="{399BB46D-0770-445F-A0CD-68BD0B34BD3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397612" y="2200550"/>
            <a:ext cx="1440088" cy="469597"/>
          </a:xfrm>
        </p:spPr>
        <p:txBody>
          <a:bodyPr rtlCol="0"/>
          <a:lstStyle/>
          <a:p>
            <a:pPr rtl="0"/>
            <a:r>
              <a:rPr lang="pt-PT"/>
              <a:t>Recolher comentários</a:t>
            </a:r>
          </a:p>
        </p:txBody>
      </p:sp>
      <p:sp>
        <p:nvSpPr>
          <p:cNvPr id="36" name="Marcador de Posição do Texto 35">
            <a:extLst>
              <a:ext uri="{FF2B5EF4-FFF2-40B4-BE49-F238E27FC236}">
                <a16:creationId xmlns:a16="http://schemas.microsoft.com/office/drawing/2014/main" id="{6A6B1C4D-B409-4AE3-88DC-D6338DE965F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344687" y="2200550"/>
            <a:ext cx="1440088" cy="469597"/>
          </a:xfrm>
        </p:spPr>
        <p:txBody>
          <a:bodyPr rtlCol="0"/>
          <a:lstStyle/>
          <a:p>
            <a:pPr rtl="0"/>
            <a:r>
              <a:rPr lang="pt-PT"/>
              <a:t>Entregar aos consumidores</a:t>
            </a:r>
          </a:p>
        </p:txBody>
      </p:sp>
      <p:sp>
        <p:nvSpPr>
          <p:cNvPr id="32" name="Marcador de Posição do Texto 31">
            <a:extLst>
              <a:ext uri="{FF2B5EF4-FFF2-40B4-BE49-F238E27FC236}">
                <a16:creationId xmlns:a16="http://schemas.microsoft.com/office/drawing/2014/main" id="{348FDA6F-3429-4031-8FFE-6F210904C21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96804" y="2739533"/>
            <a:ext cx="1021001" cy="501726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174" name="Marcador de Posição do Texto 173">
            <a:extLst>
              <a:ext uri="{FF2B5EF4-FFF2-40B4-BE49-F238E27FC236}">
                <a16:creationId xmlns:a16="http://schemas.microsoft.com/office/drawing/2014/main" id="{A0CC0882-5516-4483-B475-5B6F1E8CF7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12346" y="3170170"/>
            <a:ext cx="495300" cy="652276"/>
          </a:xfrm>
        </p:spPr>
        <p:txBody>
          <a:bodyPr rtlCol="0"/>
          <a:lstStyle/>
          <a:p>
            <a:pPr rtl="0"/>
            <a:r>
              <a:rPr lang="pt-PT"/>
              <a:t>Jan</a:t>
            </a:r>
          </a:p>
        </p:txBody>
      </p:sp>
      <p:sp>
        <p:nvSpPr>
          <p:cNvPr id="175" name="Marcador de Posição do Texto 174">
            <a:extLst>
              <a:ext uri="{FF2B5EF4-FFF2-40B4-BE49-F238E27FC236}">
                <a16:creationId xmlns:a16="http://schemas.microsoft.com/office/drawing/2014/main" id="{EF15278C-ABAD-426D-B35B-69B713F819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01761" y="3170170"/>
            <a:ext cx="495300" cy="652276"/>
          </a:xfrm>
        </p:spPr>
        <p:txBody>
          <a:bodyPr rtlCol="0"/>
          <a:lstStyle/>
          <a:p>
            <a:pPr rtl="0"/>
            <a:r>
              <a:rPr lang="pt-PT"/>
              <a:t>Fev</a:t>
            </a:r>
          </a:p>
        </p:txBody>
      </p:sp>
      <p:sp>
        <p:nvSpPr>
          <p:cNvPr id="176" name="Marcador de Posição do Texto 175">
            <a:extLst>
              <a:ext uri="{FF2B5EF4-FFF2-40B4-BE49-F238E27FC236}">
                <a16:creationId xmlns:a16="http://schemas.microsoft.com/office/drawing/2014/main" id="{796AF702-9970-40C9-8EE9-94B414AA632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91176" y="3170170"/>
            <a:ext cx="495300" cy="652276"/>
          </a:xfrm>
        </p:spPr>
        <p:txBody>
          <a:bodyPr rtlCol="0"/>
          <a:lstStyle/>
          <a:p>
            <a:pPr rtl="0"/>
            <a:r>
              <a:rPr lang="pt-PT"/>
              <a:t>Mar</a:t>
            </a:r>
          </a:p>
        </p:txBody>
      </p:sp>
      <p:sp>
        <p:nvSpPr>
          <p:cNvPr id="177" name="Marcador de Posição do Texto 176">
            <a:extLst>
              <a:ext uri="{FF2B5EF4-FFF2-40B4-BE49-F238E27FC236}">
                <a16:creationId xmlns:a16="http://schemas.microsoft.com/office/drawing/2014/main" id="{06869098-68A6-480F-ADF8-A7E3E7E4F7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080591" y="3170170"/>
            <a:ext cx="495300" cy="652276"/>
          </a:xfrm>
        </p:spPr>
        <p:txBody>
          <a:bodyPr rtlCol="0"/>
          <a:lstStyle/>
          <a:p>
            <a:pPr rtl="0"/>
            <a:r>
              <a:rPr lang="pt-PT"/>
              <a:t>Abr</a:t>
            </a:r>
          </a:p>
        </p:txBody>
      </p:sp>
      <p:sp>
        <p:nvSpPr>
          <p:cNvPr id="178" name="Marcador de Posição do Texto 177">
            <a:extLst>
              <a:ext uri="{FF2B5EF4-FFF2-40B4-BE49-F238E27FC236}">
                <a16:creationId xmlns:a16="http://schemas.microsoft.com/office/drawing/2014/main" id="{AD021D45-FAF7-4D66-B9C2-A81E1B5E864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810807" y="3170170"/>
            <a:ext cx="615310" cy="652276"/>
          </a:xfrm>
        </p:spPr>
        <p:txBody>
          <a:bodyPr rtlCol="0"/>
          <a:lstStyle/>
          <a:p>
            <a:pPr rtl="0"/>
            <a:r>
              <a:rPr lang="pt-PT"/>
              <a:t>Maio</a:t>
            </a:r>
          </a:p>
        </p:txBody>
      </p:sp>
      <p:sp>
        <p:nvSpPr>
          <p:cNvPr id="179" name="Marcador de Posição do Texto 178">
            <a:extLst>
              <a:ext uri="{FF2B5EF4-FFF2-40B4-BE49-F238E27FC236}">
                <a16:creationId xmlns:a16="http://schemas.microsoft.com/office/drawing/2014/main" id="{71A5A1BE-92CF-4557-94F8-E986C68277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659421" y="3170170"/>
            <a:ext cx="495300" cy="652276"/>
          </a:xfrm>
        </p:spPr>
        <p:txBody>
          <a:bodyPr rtlCol="0"/>
          <a:lstStyle/>
          <a:p>
            <a:pPr rtl="0"/>
            <a:r>
              <a:rPr lang="pt-PT"/>
              <a:t>Jun</a:t>
            </a:r>
          </a:p>
        </p:txBody>
      </p:sp>
      <p:sp>
        <p:nvSpPr>
          <p:cNvPr id="180" name="Marcador de Posição do Texto 179">
            <a:extLst>
              <a:ext uri="{FF2B5EF4-FFF2-40B4-BE49-F238E27FC236}">
                <a16:creationId xmlns:a16="http://schemas.microsoft.com/office/drawing/2014/main" id="{5C5DF15A-133A-468A-AC39-E25A57532A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48836" y="3170170"/>
            <a:ext cx="495300" cy="652276"/>
          </a:xfrm>
        </p:spPr>
        <p:txBody>
          <a:bodyPr rtlCol="0"/>
          <a:lstStyle/>
          <a:p>
            <a:pPr rtl="0"/>
            <a:r>
              <a:rPr lang="pt-PT"/>
              <a:t>Jul</a:t>
            </a:r>
          </a:p>
        </p:txBody>
      </p:sp>
      <p:sp>
        <p:nvSpPr>
          <p:cNvPr id="181" name="Marcador de Posição do Texto 180">
            <a:extLst>
              <a:ext uri="{FF2B5EF4-FFF2-40B4-BE49-F238E27FC236}">
                <a16:creationId xmlns:a16="http://schemas.microsoft.com/office/drawing/2014/main" id="{FE61BD45-DE02-4EB3-BAEF-2EDF1746E6F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238251" y="3170170"/>
            <a:ext cx="495300" cy="652276"/>
          </a:xfrm>
        </p:spPr>
        <p:txBody>
          <a:bodyPr rtlCol="0"/>
          <a:lstStyle/>
          <a:p>
            <a:pPr rtl="0"/>
            <a:r>
              <a:rPr lang="pt-PT"/>
              <a:t>Ago</a:t>
            </a:r>
          </a:p>
        </p:txBody>
      </p:sp>
      <p:sp>
        <p:nvSpPr>
          <p:cNvPr id="182" name="Marcador de Posição do Texto 181">
            <a:extLst>
              <a:ext uri="{FF2B5EF4-FFF2-40B4-BE49-F238E27FC236}">
                <a16:creationId xmlns:a16="http://schemas.microsoft.com/office/drawing/2014/main" id="{C36E6F40-B4B8-41ED-B6CE-8C2174836BD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027666" y="3170170"/>
            <a:ext cx="495300" cy="652276"/>
          </a:xfrm>
        </p:spPr>
        <p:txBody>
          <a:bodyPr rtlCol="0"/>
          <a:lstStyle/>
          <a:p>
            <a:pPr rtl="0"/>
            <a:r>
              <a:rPr lang="pt-PT"/>
              <a:t>Set</a:t>
            </a:r>
          </a:p>
        </p:txBody>
      </p:sp>
      <p:sp>
        <p:nvSpPr>
          <p:cNvPr id="183" name="Marcador de Posição do Texto 182">
            <a:extLst>
              <a:ext uri="{FF2B5EF4-FFF2-40B4-BE49-F238E27FC236}">
                <a16:creationId xmlns:a16="http://schemas.microsoft.com/office/drawing/2014/main" id="{0DCB6313-C2E3-48EF-9C72-0C51FAF7B3E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817081" y="3170170"/>
            <a:ext cx="495300" cy="652276"/>
          </a:xfrm>
        </p:spPr>
        <p:txBody>
          <a:bodyPr rtlCol="0"/>
          <a:lstStyle/>
          <a:p>
            <a:pPr rtl="0"/>
            <a:r>
              <a:rPr lang="pt-PT"/>
              <a:t>Out</a:t>
            </a:r>
          </a:p>
        </p:txBody>
      </p:sp>
      <p:sp>
        <p:nvSpPr>
          <p:cNvPr id="184" name="Marcador de Posição do Texto 183">
            <a:extLst>
              <a:ext uri="{FF2B5EF4-FFF2-40B4-BE49-F238E27FC236}">
                <a16:creationId xmlns:a16="http://schemas.microsoft.com/office/drawing/2014/main" id="{CD7D8B11-19D6-4D60-A8D8-D13FAEE6D5F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06496" y="3170170"/>
            <a:ext cx="495300" cy="652276"/>
          </a:xfrm>
        </p:spPr>
        <p:txBody>
          <a:bodyPr rtlCol="0"/>
          <a:lstStyle/>
          <a:p>
            <a:pPr rtl="0"/>
            <a:r>
              <a:rPr lang="pt-PT"/>
              <a:t>Nov</a:t>
            </a:r>
          </a:p>
        </p:txBody>
      </p:sp>
      <p:sp>
        <p:nvSpPr>
          <p:cNvPr id="185" name="Marcador de Posição do Texto 184">
            <a:extLst>
              <a:ext uri="{FF2B5EF4-FFF2-40B4-BE49-F238E27FC236}">
                <a16:creationId xmlns:a16="http://schemas.microsoft.com/office/drawing/2014/main" id="{53B80567-58CE-47E3-9593-B9031A7C3D8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395907" y="3170170"/>
            <a:ext cx="495300" cy="652276"/>
          </a:xfrm>
        </p:spPr>
        <p:txBody>
          <a:bodyPr rtlCol="0"/>
          <a:lstStyle/>
          <a:p>
            <a:pPr rtl="0"/>
            <a:r>
              <a:rPr lang="pt-PT"/>
              <a:t>Dez</a:t>
            </a:r>
          </a:p>
        </p:txBody>
      </p:sp>
      <p:sp>
        <p:nvSpPr>
          <p:cNvPr id="37" name="Marcador de Posição do Texto 36">
            <a:extLst>
              <a:ext uri="{FF2B5EF4-FFF2-40B4-BE49-F238E27FC236}">
                <a16:creationId xmlns:a16="http://schemas.microsoft.com/office/drawing/2014/main" id="{18950EEF-964E-4B62-8DC0-45C212800A8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805085" y="4003137"/>
            <a:ext cx="1818014" cy="408780"/>
          </a:xfrm>
        </p:spPr>
        <p:txBody>
          <a:bodyPr rtlCol="0"/>
          <a:lstStyle/>
          <a:p>
            <a:pPr rtl="0"/>
            <a:r>
              <a:rPr lang="pt-PT"/>
              <a:t>Organizar Grupos de Análise</a:t>
            </a:r>
          </a:p>
        </p:txBody>
      </p:sp>
      <p:sp>
        <p:nvSpPr>
          <p:cNvPr id="38" name="Marcador de Posição do Texto 37">
            <a:extLst>
              <a:ext uri="{FF2B5EF4-FFF2-40B4-BE49-F238E27FC236}">
                <a16:creationId xmlns:a16="http://schemas.microsoft.com/office/drawing/2014/main" id="{FED129B9-5854-4218-9D5D-707D3B34DCE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976442" y="4003137"/>
            <a:ext cx="1440088" cy="408780"/>
          </a:xfrm>
        </p:spPr>
        <p:txBody>
          <a:bodyPr rtlCol="0"/>
          <a:lstStyle/>
          <a:p>
            <a:pPr rtl="0"/>
            <a:r>
              <a:rPr lang="pt-PT"/>
              <a:t>Testar com quintas</a:t>
            </a:r>
          </a:p>
        </p:txBody>
      </p:sp>
      <p:sp>
        <p:nvSpPr>
          <p:cNvPr id="39" name="Marcador de Posição do Texto 38">
            <a:extLst>
              <a:ext uri="{FF2B5EF4-FFF2-40B4-BE49-F238E27FC236}">
                <a16:creationId xmlns:a16="http://schemas.microsoft.com/office/drawing/2014/main" id="{B64E57FA-5797-49C7-9000-5C5DC208BBC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9923517" y="4003137"/>
            <a:ext cx="1440088" cy="408780"/>
          </a:xfrm>
        </p:spPr>
        <p:txBody>
          <a:bodyPr rtlCol="0"/>
          <a:lstStyle/>
          <a:p>
            <a:pPr rtl="0"/>
            <a:r>
              <a:rPr lang="pt-PT"/>
              <a:t>Lançamento regional</a:t>
            </a:r>
          </a:p>
        </p:txBody>
      </p:sp>
      <p:sp>
        <p:nvSpPr>
          <p:cNvPr id="33" name="Marcador de Posição do Texto 32">
            <a:extLst>
              <a:ext uri="{FF2B5EF4-FFF2-40B4-BE49-F238E27FC236}">
                <a16:creationId xmlns:a16="http://schemas.microsoft.com/office/drawing/2014/main" id="{A0A66611-D318-48C9-9B6F-303CDFF9CC5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96804" y="4437609"/>
            <a:ext cx="1021001" cy="501726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186" name="Marcador de Posição do Texto 185">
            <a:extLst>
              <a:ext uri="{FF2B5EF4-FFF2-40B4-BE49-F238E27FC236}">
                <a16:creationId xmlns:a16="http://schemas.microsoft.com/office/drawing/2014/main" id="{5ED1F34E-1F11-4DBB-AF35-C69FFFD2478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712346" y="4871997"/>
            <a:ext cx="495300" cy="652272"/>
          </a:xfrm>
        </p:spPr>
        <p:txBody>
          <a:bodyPr rtlCol="0"/>
          <a:lstStyle/>
          <a:p>
            <a:pPr rtl="0"/>
            <a:r>
              <a:rPr lang="pt-PT"/>
              <a:t>Jan</a:t>
            </a:r>
          </a:p>
        </p:txBody>
      </p:sp>
      <p:sp>
        <p:nvSpPr>
          <p:cNvPr id="187" name="Marcador de Posição do Texto 186">
            <a:extLst>
              <a:ext uri="{FF2B5EF4-FFF2-40B4-BE49-F238E27FC236}">
                <a16:creationId xmlns:a16="http://schemas.microsoft.com/office/drawing/2014/main" id="{FFF65FE3-CB9E-46B4-B21D-B9A2C18447F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01761" y="4871997"/>
            <a:ext cx="495300" cy="652272"/>
          </a:xfrm>
        </p:spPr>
        <p:txBody>
          <a:bodyPr rtlCol="0"/>
          <a:lstStyle/>
          <a:p>
            <a:pPr rtl="0"/>
            <a:r>
              <a:rPr lang="pt-PT"/>
              <a:t>Fev</a:t>
            </a:r>
          </a:p>
        </p:txBody>
      </p:sp>
      <p:sp>
        <p:nvSpPr>
          <p:cNvPr id="188" name="Marcador de Posição do Texto 187">
            <a:extLst>
              <a:ext uri="{FF2B5EF4-FFF2-40B4-BE49-F238E27FC236}">
                <a16:creationId xmlns:a16="http://schemas.microsoft.com/office/drawing/2014/main" id="{859F86C1-A2CC-4166-B4E2-F04250C693B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291176" y="4871997"/>
            <a:ext cx="495300" cy="652272"/>
          </a:xfrm>
        </p:spPr>
        <p:txBody>
          <a:bodyPr rtlCol="0"/>
          <a:lstStyle/>
          <a:p>
            <a:pPr rtl="0"/>
            <a:r>
              <a:rPr lang="pt-PT"/>
              <a:t>Mar</a:t>
            </a:r>
          </a:p>
        </p:txBody>
      </p:sp>
      <p:sp>
        <p:nvSpPr>
          <p:cNvPr id="189" name="Marcador de Posição do Texto 188">
            <a:extLst>
              <a:ext uri="{FF2B5EF4-FFF2-40B4-BE49-F238E27FC236}">
                <a16:creationId xmlns:a16="http://schemas.microsoft.com/office/drawing/2014/main" id="{E37B2B2B-AEA5-429C-A352-B3A35D9714B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080591" y="4871997"/>
            <a:ext cx="495300" cy="652272"/>
          </a:xfrm>
        </p:spPr>
        <p:txBody>
          <a:bodyPr rtlCol="0"/>
          <a:lstStyle/>
          <a:p>
            <a:pPr rtl="0"/>
            <a:r>
              <a:rPr lang="pt-PT"/>
              <a:t>Abr</a:t>
            </a:r>
          </a:p>
        </p:txBody>
      </p:sp>
      <p:sp>
        <p:nvSpPr>
          <p:cNvPr id="190" name="Marcador de Posição do Texto 189">
            <a:extLst>
              <a:ext uri="{FF2B5EF4-FFF2-40B4-BE49-F238E27FC236}">
                <a16:creationId xmlns:a16="http://schemas.microsoft.com/office/drawing/2014/main" id="{8039BE05-7838-42F5-B60C-C825A8E058B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810807" y="4871997"/>
            <a:ext cx="615310" cy="652272"/>
          </a:xfrm>
        </p:spPr>
        <p:txBody>
          <a:bodyPr rtlCol="0"/>
          <a:lstStyle/>
          <a:p>
            <a:pPr rtl="0"/>
            <a:r>
              <a:rPr lang="pt-PT"/>
              <a:t>Maio</a:t>
            </a:r>
          </a:p>
        </p:txBody>
      </p:sp>
      <p:sp>
        <p:nvSpPr>
          <p:cNvPr id="191" name="Marcador de Posição do Texto 190">
            <a:extLst>
              <a:ext uri="{FF2B5EF4-FFF2-40B4-BE49-F238E27FC236}">
                <a16:creationId xmlns:a16="http://schemas.microsoft.com/office/drawing/2014/main" id="{06401AC3-502F-4C74-92E7-F2E70BDC2CB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659421" y="4871997"/>
            <a:ext cx="495300" cy="652272"/>
          </a:xfrm>
        </p:spPr>
        <p:txBody>
          <a:bodyPr rtlCol="0"/>
          <a:lstStyle/>
          <a:p>
            <a:pPr rtl="0"/>
            <a:r>
              <a:rPr lang="pt-PT"/>
              <a:t>Jun</a:t>
            </a:r>
          </a:p>
        </p:txBody>
      </p:sp>
      <p:sp>
        <p:nvSpPr>
          <p:cNvPr id="192" name="Marcador de Posição do Texto 191">
            <a:extLst>
              <a:ext uri="{FF2B5EF4-FFF2-40B4-BE49-F238E27FC236}">
                <a16:creationId xmlns:a16="http://schemas.microsoft.com/office/drawing/2014/main" id="{38BFD19C-89D5-406C-BB24-C94A97196ED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48836" y="4871997"/>
            <a:ext cx="495300" cy="652272"/>
          </a:xfrm>
        </p:spPr>
        <p:txBody>
          <a:bodyPr rtlCol="0"/>
          <a:lstStyle/>
          <a:p>
            <a:pPr rtl="0"/>
            <a:r>
              <a:rPr lang="pt-PT"/>
              <a:t>Jul</a:t>
            </a:r>
          </a:p>
        </p:txBody>
      </p:sp>
      <p:sp>
        <p:nvSpPr>
          <p:cNvPr id="193" name="Marcador de Posição do Texto 192">
            <a:extLst>
              <a:ext uri="{FF2B5EF4-FFF2-40B4-BE49-F238E27FC236}">
                <a16:creationId xmlns:a16="http://schemas.microsoft.com/office/drawing/2014/main" id="{7C1B8E44-55D2-4DBF-8C2D-88B09E9FD34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238251" y="4871997"/>
            <a:ext cx="495300" cy="652272"/>
          </a:xfrm>
        </p:spPr>
        <p:txBody>
          <a:bodyPr rtlCol="0"/>
          <a:lstStyle/>
          <a:p>
            <a:pPr rtl="0"/>
            <a:r>
              <a:rPr lang="pt-PT"/>
              <a:t>Ago</a:t>
            </a:r>
          </a:p>
        </p:txBody>
      </p:sp>
      <p:sp>
        <p:nvSpPr>
          <p:cNvPr id="194" name="Marcador de Posição do Texto 193">
            <a:extLst>
              <a:ext uri="{FF2B5EF4-FFF2-40B4-BE49-F238E27FC236}">
                <a16:creationId xmlns:a16="http://schemas.microsoft.com/office/drawing/2014/main" id="{DBECA04A-1653-459B-B8F0-6AEDC2BF4D2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27666" y="4871997"/>
            <a:ext cx="495300" cy="652272"/>
          </a:xfrm>
        </p:spPr>
        <p:txBody>
          <a:bodyPr rtlCol="0"/>
          <a:lstStyle/>
          <a:p>
            <a:pPr rtl="0"/>
            <a:r>
              <a:rPr lang="pt-PT"/>
              <a:t>Set</a:t>
            </a:r>
          </a:p>
        </p:txBody>
      </p:sp>
      <p:sp>
        <p:nvSpPr>
          <p:cNvPr id="195" name="Marcador de Posição do Texto 194">
            <a:extLst>
              <a:ext uri="{FF2B5EF4-FFF2-40B4-BE49-F238E27FC236}">
                <a16:creationId xmlns:a16="http://schemas.microsoft.com/office/drawing/2014/main" id="{DB02768E-4179-4DE8-A4EE-AD064756CF7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817081" y="4871997"/>
            <a:ext cx="495300" cy="652272"/>
          </a:xfrm>
        </p:spPr>
        <p:txBody>
          <a:bodyPr rtlCol="0"/>
          <a:lstStyle/>
          <a:p>
            <a:pPr rtl="0"/>
            <a:r>
              <a:rPr lang="pt-PT"/>
              <a:t>Out</a:t>
            </a:r>
          </a:p>
        </p:txBody>
      </p:sp>
      <p:sp>
        <p:nvSpPr>
          <p:cNvPr id="196" name="Marcador de Posição do Texto 195">
            <a:extLst>
              <a:ext uri="{FF2B5EF4-FFF2-40B4-BE49-F238E27FC236}">
                <a16:creationId xmlns:a16="http://schemas.microsoft.com/office/drawing/2014/main" id="{6D9C5969-EDF7-4B76-8E3D-AA396353A26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606496" y="4871997"/>
            <a:ext cx="495300" cy="652272"/>
          </a:xfrm>
        </p:spPr>
        <p:txBody>
          <a:bodyPr rtlCol="0"/>
          <a:lstStyle/>
          <a:p>
            <a:pPr rtl="0"/>
            <a:r>
              <a:rPr lang="pt-PT"/>
              <a:t>Nov</a:t>
            </a:r>
          </a:p>
        </p:txBody>
      </p:sp>
      <p:sp>
        <p:nvSpPr>
          <p:cNvPr id="197" name="Marcador de Posição do Texto 196">
            <a:extLst>
              <a:ext uri="{FF2B5EF4-FFF2-40B4-BE49-F238E27FC236}">
                <a16:creationId xmlns:a16="http://schemas.microsoft.com/office/drawing/2014/main" id="{E7E45E00-A135-42C9-869E-325892100B4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395907" y="4871997"/>
            <a:ext cx="495300" cy="652272"/>
          </a:xfrm>
        </p:spPr>
        <p:txBody>
          <a:bodyPr rtlCol="0"/>
          <a:lstStyle/>
          <a:p>
            <a:pPr rtl="0"/>
            <a:r>
              <a:rPr lang="pt-PT"/>
              <a:t>Dez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6BD00DFF-6831-44EB-A148-4F18A57B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13BF24E-D9E1-45E9-9A99-5CDCDA59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5AFDB61-395F-4E72-B3B9-A6C9C081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9563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A32F9891-B6E7-4529-9D22-D1F25261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728" y="317739"/>
            <a:ext cx="4114800" cy="623923"/>
          </a:xfrm>
        </p:spPr>
        <p:txBody>
          <a:bodyPr rtlCol="0"/>
          <a:lstStyle/>
          <a:p>
            <a:pPr rtl="0"/>
            <a:r>
              <a:rPr lang="pt-PT"/>
              <a:t>Finanças</a:t>
            </a:r>
          </a:p>
        </p:txBody>
      </p:sp>
      <p:graphicFrame>
        <p:nvGraphicFramePr>
          <p:cNvPr id="31" name="Marcador de Posição de Conteúdo 30">
            <a:extLst>
              <a:ext uri="{FF2B5EF4-FFF2-40B4-BE49-F238E27FC236}">
                <a16:creationId xmlns:a16="http://schemas.microsoft.com/office/drawing/2014/main" id="{B0373CDF-8D7B-473F-83D5-9DB08615A46D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779794697"/>
              </p:ext>
            </p:extLst>
          </p:nvPr>
        </p:nvGraphicFramePr>
        <p:xfrm>
          <a:off x="914400" y="906463"/>
          <a:ext cx="5758665" cy="518108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182483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914682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1032696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1074674">
                  <a:extLst>
                    <a:ext uri="{9D8B030D-6E8A-4147-A177-3AD203B41FA5}">
                      <a16:colId xmlns:a16="http://schemas.microsoft.com/office/drawing/2014/main" val="1854486728"/>
                    </a:ext>
                  </a:extLst>
                </a:gridCol>
                <a:gridCol w="554130">
                  <a:extLst>
                    <a:ext uri="{9D8B030D-6E8A-4147-A177-3AD203B41FA5}">
                      <a16:colId xmlns:a16="http://schemas.microsoft.com/office/drawing/2014/main" val="1808496511"/>
                    </a:ext>
                  </a:extLst>
                </a:gridCol>
              </a:tblGrid>
              <a:tr h="412269">
                <a:tc>
                  <a:txBody>
                    <a:bodyPr/>
                    <a:lstStyle/>
                    <a:p>
                      <a:pPr algn="r" rtl="0"/>
                      <a:endParaRPr lang="pt-PT" sz="1800" cap="all" spc="400" baseline="0" noProof="0" dirty="0">
                        <a:solidFill>
                          <a:schemeClr val="accent6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PT" sz="1400" b="0" cap="all" spc="2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</a:rPr>
                        <a:t>Ano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PT" sz="1400" b="0" cap="all" spc="2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</a:rPr>
                        <a:t>Ano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PT" sz="1400" b="0" cap="all" spc="2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</a:rPr>
                        <a:t>Ano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/>
                      <a:endParaRPr lang="pt-PT" sz="1400" b="0" cap="all" spc="400" baseline="0" noProof="0">
                        <a:solidFill>
                          <a:schemeClr val="accent6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355174"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Promotores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160 000​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Utilizadores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1 600 000​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5382780"/>
                  </a:ext>
                </a:extLst>
              </a:tr>
              <a:tr h="357187"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Vendas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4 000 000​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16 000 000​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084003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Preço Médio por Venda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75​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80​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90​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756459"/>
                  </a:ext>
                </a:extLst>
              </a:tr>
              <a:tr h="377357"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Receita @ 15%</a:t>
                      </a:r>
                      <a:r>
                        <a:rPr lang="pt-PT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5 625 000​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48 000 000​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216 000 000​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575269"/>
                  </a:ext>
                </a:extLst>
              </a:tr>
              <a:tr h="356068"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1" u="none" strike="noStrike" cap="all" spc="2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Lucro Bruto</a:t>
                      </a:r>
                      <a:endParaRPr lang="pt-PT" sz="1200" b="0" i="0" cap="all" spc="2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5 625 000​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48 000 000​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216 000 000​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227705"/>
                  </a:ext>
                </a:extLst>
              </a:tr>
              <a:tr h="363010"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Despesas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867358"/>
                  </a:ext>
                </a:extLst>
              </a:tr>
              <a:tr h="367649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None/>
                      </a:pPr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  Vendas e Marketing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5 062 500​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38 400 000​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151 200 000​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8114081"/>
                  </a:ext>
                </a:extLst>
              </a:tr>
              <a:tr h="360261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None/>
                      </a:pPr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  Apoio ao Cliente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1 687 500​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9 600 000​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21 600 000​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70%</a:t>
                      </a:r>
                      <a:r>
                        <a:rPr lang="pt-PT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267748"/>
                  </a:ext>
                </a:extLst>
              </a:tr>
              <a:tr h="345153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None/>
                      </a:pPr>
                      <a:r>
                        <a:rPr lang="pt-PT" sz="1200" b="0" u="none" strike="noStrik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  Desenvolvimento de Produtos</a:t>
                      </a:r>
                      <a:endParaRPr lang="pt-PT" sz="1200" b="0" i="0" noProof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562 500​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2 400 000​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10 800 000​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10%</a:t>
                      </a:r>
                      <a:r>
                        <a:rPr lang="pt-PT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1341114"/>
                  </a:ext>
                </a:extLst>
              </a:tr>
              <a:tr h="350729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None/>
                      </a:pPr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  Investigação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281 250​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2 400 000​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4 320 000​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5%</a:t>
                      </a:r>
                      <a:r>
                        <a:rPr lang="pt-PT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17110"/>
                  </a:ext>
                </a:extLst>
              </a:tr>
              <a:tr h="354904"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1" u="none" strike="noStrike" cap="all" spc="2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Despesas Totais</a:t>
                      </a:r>
                      <a:endParaRPr lang="pt-PT" sz="1200" b="0" i="0" cap="all" spc="2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7 593 750​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52 800 000​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187 920 000​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2%</a:t>
                      </a:r>
                      <a:r>
                        <a:rPr lang="pt-PT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074008"/>
                  </a:ext>
                </a:extLst>
              </a:tr>
              <a:tr h="354904">
                <a:tc>
                  <a:txBody>
                    <a:bodyPr/>
                    <a:lstStyle/>
                    <a:p>
                      <a:pPr algn="l" rtl="0" fontAlgn="base"/>
                      <a:r>
                        <a:rPr lang="pt-PT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EBIT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-1 968 750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-4 800 000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PT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28 080 000</a:t>
                      </a:r>
                      <a:endParaRPr lang="pt-PT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pt-PT" sz="1200" b="0" u="none" strike="noStrik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PT" sz="1200" b="0" i="0" u="none" strike="noStrike" noProof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353374"/>
                  </a:ext>
                </a:extLst>
              </a:tr>
            </a:tbl>
          </a:graphicData>
        </a:graphic>
      </p:graphicFrame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57712EE-CE28-402F-903B-90AEE8D3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C4F485F-FC54-4C73-ADD3-B309E9E7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pic>
        <p:nvPicPr>
          <p:cNvPr id="13" name="Marcador de Posição da Imagem 12" descr="Uma imagem que contém um rebento de relva">
            <a:extLst>
              <a:ext uri="{FF2B5EF4-FFF2-40B4-BE49-F238E27FC236}">
                <a16:creationId xmlns:a16="http://schemas.microsoft.com/office/drawing/2014/main" id="{326D0768-880D-4BBA-B290-B3245B6F393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8229" y="0"/>
            <a:ext cx="4593770" cy="6858000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198B42E-E615-4755-9FB3-CA80590F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4125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ítulo 76">
            <a:extLst>
              <a:ext uri="{FF2B5EF4-FFF2-40B4-BE49-F238E27FC236}">
                <a16:creationId xmlns:a16="http://schemas.microsoft.com/office/drawing/2014/main" id="{75F1FCDA-B020-4B89-81B7-9FDDDA7A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544286"/>
            <a:ext cx="4114800" cy="747929"/>
          </a:xfrm>
        </p:spPr>
        <p:txBody>
          <a:bodyPr rtlCol="0"/>
          <a:lstStyle/>
          <a:p>
            <a:pPr rtl="0"/>
            <a:r>
              <a:rPr lang="pt-PT"/>
              <a:t>Conhecer a equipa</a:t>
            </a:r>
          </a:p>
        </p:txBody>
      </p:sp>
      <p:pic>
        <p:nvPicPr>
          <p:cNvPr id="25" name="Marcador de Posição da Imagem 24" descr="Retrato de um membro da equipa">
            <a:extLst>
              <a:ext uri="{FF2B5EF4-FFF2-40B4-BE49-F238E27FC236}">
                <a16:creationId xmlns:a16="http://schemas.microsoft.com/office/drawing/2014/main" id="{A7E5585A-6A9C-4D8F-AAC0-F1BDF44F204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7731" y="2427897"/>
            <a:ext cx="2099702" cy="2115227"/>
          </a:xfrm>
        </p:spPr>
      </p:pic>
      <p:sp>
        <p:nvSpPr>
          <p:cNvPr id="27" name="Marcador de Posição do Texto 26">
            <a:extLst>
              <a:ext uri="{FF2B5EF4-FFF2-40B4-BE49-F238E27FC236}">
                <a16:creationId xmlns:a16="http://schemas.microsoft.com/office/drawing/2014/main" id="{601E960A-7E3D-4F8D-9D62-A555536F8ED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3729" y="4731112"/>
            <a:ext cx="2487705" cy="531393"/>
          </a:xfrm>
        </p:spPr>
        <p:txBody>
          <a:bodyPr rtlCol="0"/>
          <a:lstStyle/>
          <a:p>
            <a:pPr rtl="0"/>
            <a:r>
              <a:rPr lang="pt-PT"/>
              <a:t>Takuma Hayashi​​</a:t>
            </a:r>
          </a:p>
        </p:txBody>
      </p:sp>
      <p:sp>
        <p:nvSpPr>
          <p:cNvPr id="28" name="Marcador de Posição do Texto 27">
            <a:extLst>
              <a:ext uri="{FF2B5EF4-FFF2-40B4-BE49-F238E27FC236}">
                <a16:creationId xmlns:a16="http://schemas.microsoft.com/office/drawing/2014/main" id="{2E49AD40-AE90-4EBE-841C-B62FD35527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3728" y="5199750"/>
            <a:ext cx="2487705" cy="531393"/>
          </a:xfrm>
        </p:spPr>
        <p:txBody>
          <a:bodyPr rtlCol="0"/>
          <a:lstStyle/>
          <a:p>
            <a:pPr rtl="0"/>
            <a:r>
              <a:rPr lang="pt-PT"/>
              <a:t>Presidente</a:t>
            </a:r>
          </a:p>
        </p:txBody>
      </p:sp>
      <p:pic>
        <p:nvPicPr>
          <p:cNvPr id="31" name="Marcador de Posição da Imagem 30" descr="Retrato de um membro da equipa">
            <a:extLst>
              <a:ext uri="{FF2B5EF4-FFF2-40B4-BE49-F238E27FC236}">
                <a16:creationId xmlns:a16="http://schemas.microsoft.com/office/drawing/2014/main" id="{74E87BED-9FDA-470B-8A0C-B2CA96C06B35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7826" y="2427897"/>
            <a:ext cx="2099702" cy="2115227"/>
          </a:xfrm>
        </p:spPr>
      </p:pic>
      <p:sp>
        <p:nvSpPr>
          <p:cNvPr id="87" name="Marcador de Posição do Texto 86">
            <a:extLst>
              <a:ext uri="{FF2B5EF4-FFF2-40B4-BE49-F238E27FC236}">
                <a16:creationId xmlns:a16="http://schemas.microsoft.com/office/drawing/2014/main" id="{003C108A-A3A2-4E65-A46C-D9DB58BC1AF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473826" y="4731112"/>
            <a:ext cx="2487705" cy="531393"/>
          </a:xfrm>
        </p:spPr>
        <p:txBody>
          <a:bodyPr rtlCol="0"/>
          <a:lstStyle/>
          <a:p>
            <a:pPr rtl="0"/>
            <a:r>
              <a:rPr lang="pt-PT"/>
              <a:t>Mirjam Nilsson​​</a:t>
            </a:r>
          </a:p>
        </p:txBody>
      </p:sp>
      <p:sp>
        <p:nvSpPr>
          <p:cNvPr id="88" name="Marcador de Posição do Texto 87">
            <a:extLst>
              <a:ext uri="{FF2B5EF4-FFF2-40B4-BE49-F238E27FC236}">
                <a16:creationId xmlns:a16="http://schemas.microsoft.com/office/drawing/2014/main" id="{22C4EEEB-8921-42F3-A225-77BFB949084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473825" y="5199750"/>
            <a:ext cx="2487705" cy="531393"/>
          </a:xfrm>
        </p:spPr>
        <p:txBody>
          <a:bodyPr rtlCol="0"/>
          <a:lstStyle/>
          <a:p>
            <a:pPr rtl="0"/>
            <a:r>
              <a:rPr lang="pt-PT"/>
              <a:t>Diretor Executivo</a:t>
            </a:r>
          </a:p>
        </p:txBody>
      </p:sp>
      <p:pic>
        <p:nvPicPr>
          <p:cNvPr id="35" name="Marcador de Posição da Imagem 34" descr="Retrato de um membro da equipa">
            <a:extLst>
              <a:ext uri="{FF2B5EF4-FFF2-40B4-BE49-F238E27FC236}">
                <a16:creationId xmlns:a16="http://schemas.microsoft.com/office/drawing/2014/main" id="{6D6429CD-8CD3-4A8B-A591-6193B9A46A0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7921" y="2427897"/>
            <a:ext cx="2099702" cy="2115227"/>
          </a:xfrm>
        </p:spPr>
      </p:pic>
      <p:sp>
        <p:nvSpPr>
          <p:cNvPr id="89" name="Marcador de Posição do Texto 88">
            <a:extLst>
              <a:ext uri="{FF2B5EF4-FFF2-40B4-BE49-F238E27FC236}">
                <a16:creationId xmlns:a16="http://schemas.microsoft.com/office/drawing/2014/main" id="{6A6CACEE-8BA3-47C7-ADC6-38D445EC18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43921" y="4731112"/>
            <a:ext cx="2487705" cy="531393"/>
          </a:xfrm>
        </p:spPr>
        <p:txBody>
          <a:bodyPr rtlCol="0"/>
          <a:lstStyle/>
          <a:p>
            <a:pPr rtl="0"/>
            <a:r>
              <a:rPr lang="pt-PT"/>
              <a:t>Flora Berggren​​</a:t>
            </a:r>
          </a:p>
        </p:txBody>
      </p:sp>
      <p:sp>
        <p:nvSpPr>
          <p:cNvPr id="90" name="Marcador de Posição do Texto 89">
            <a:extLst>
              <a:ext uri="{FF2B5EF4-FFF2-40B4-BE49-F238E27FC236}">
                <a16:creationId xmlns:a16="http://schemas.microsoft.com/office/drawing/2014/main" id="{DF9A17E8-323B-4E69-8593-CF9343A3301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3920" y="5199750"/>
            <a:ext cx="2487705" cy="531393"/>
          </a:xfrm>
        </p:spPr>
        <p:txBody>
          <a:bodyPr rtlCol="0"/>
          <a:lstStyle/>
          <a:p>
            <a:pPr rtl="0"/>
            <a:r>
              <a:rPr lang="pt-PT"/>
              <a:t>Diretor de Operações</a:t>
            </a:r>
          </a:p>
        </p:txBody>
      </p:sp>
      <p:pic>
        <p:nvPicPr>
          <p:cNvPr id="39" name="Marcador de Posição da Imagem 38" descr="Retrato de um membro da equipa">
            <a:extLst>
              <a:ext uri="{FF2B5EF4-FFF2-40B4-BE49-F238E27FC236}">
                <a16:creationId xmlns:a16="http://schemas.microsoft.com/office/drawing/2014/main" id="{CEAF01C6-D536-48A7-A6A7-1A2E692E410C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08016" y="2427897"/>
            <a:ext cx="2099702" cy="2115227"/>
          </a:xfrm>
        </p:spPr>
      </p:pic>
      <p:sp>
        <p:nvSpPr>
          <p:cNvPr id="91" name="Marcador de Posição do Texto 90">
            <a:extLst>
              <a:ext uri="{FF2B5EF4-FFF2-40B4-BE49-F238E27FC236}">
                <a16:creationId xmlns:a16="http://schemas.microsoft.com/office/drawing/2014/main" id="{2E75F4E0-B4BA-4612-9927-C5D1F40375A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14015" y="4731112"/>
            <a:ext cx="2487705" cy="531393"/>
          </a:xfrm>
        </p:spPr>
        <p:txBody>
          <a:bodyPr rtlCol="0"/>
          <a:lstStyle/>
          <a:p>
            <a:pPr rtl="0"/>
            <a:r>
              <a:rPr lang="pt-PT"/>
              <a:t>Rajesh Santoshi​​</a:t>
            </a:r>
          </a:p>
        </p:txBody>
      </p:sp>
      <p:sp>
        <p:nvSpPr>
          <p:cNvPr id="92" name="Marcador de Posição do Texto 91">
            <a:extLst>
              <a:ext uri="{FF2B5EF4-FFF2-40B4-BE49-F238E27FC236}">
                <a16:creationId xmlns:a16="http://schemas.microsoft.com/office/drawing/2014/main" id="{810168AB-103E-4451-ACA1-C71EED8C7C4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014014" y="5199750"/>
            <a:ext cx="2487705" cy="531393"/>
          </a:xfrm>
        </p:spPr>
        <p:txBody>
          <a:bodyPr rtlCol="0"/>
          <a:lstStyle/>
          <a:p>
            <a:pPr rtl="0"/>
            <a:r>
              <a:rPr lang="pt-PT"/>
              <a:t>Vice-Presidente de Marketing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38EEF5BD-0EB0-42A2-8523-F389FB13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ED04B58-DFBF-4018-89AD-4BEBB5E9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EF69C9E-F651-4E5E-BB4B-08239BEE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2533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ítulo 124">
            <a:extLst>
              <a:ext uri="{FF2B5EF4-FFF2-40B4-BE49-F238E27FC236}">
                <a16:creationId xmlns:a16="http://schemas.microsoft.com/office/drawing/2014/main" id="{7CA5BE4B-CAA7-40A1-91F5-23EC1B6E0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106" y="589720"/>
            <a:ext cx="4006114" cy="657784"/>
          </a:xfrm>
        </p:spPr>
        <p:txBody>
          <a:bodyPr rtlCol="0"/>
          <a:lstStyle/>
          <a:p>
            <a:pPr rtl="0"/>
            <a:r>
              <a:rPr lang="pt-PT"/>
              <a:t>Conhecer a equipa </a:t>
            </a:r>
          </a:p>
        </p:txBody>
      </p:sp>
      <p:pic>
        <p:nvPicPr>
          <p:cNvPr id="37" name="Marcador de Posição da Imagem 36" descr="Retrato de um membro da equipa">
            <a:extLst>
              <a:ext uri="{FF2B5EF4-FFF2-40B4-BE49-F238E27FC236}">
                <a16:creationId xmlns:a16="http://schemas.microsoft.com/office/drawing/2014/main" id="{2A323BF2-9CDA-492C-B78C-E413A6776D0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4029" y="1862038"/>
            <a:ext cx="1243292" cy="1144666"/>
          </a:xfrm>
        </p:spPr>
      </p:pic>
      <p:sp>
        <p:nvSpPr>
          <p:cNvPr id="80" name="Marcador de Posição do Texto 79">
            <a:extLst>
              <a:ext uri="{FF2B5EF4-FFF2-40B4-BE49-F238E27FC236}">
                <a16:creationId xmlns:a16="http://schemas.microsoft.com/office/drawing/2014/main" id="{F93E34AA-E834-4165-8664-4A1105D2FDE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28073" y="3212687"/>
            <a:ext cx="2315205" cy="348421"/>
          </a:xfrm>
        </p:spPr>
        <p:txBody>
          <a:bodyPr rtlCol="0"/>
          <a:lstStyle/>
          <a:p>
            <a:pPr rtl="0"/>
            <a:r>
              <a:rPr lang="pt-PT"/>
              <a:t>Takuma Hayashi​</a:t>
            </a:r>
          </a:p>
        </p:txBody>
      </p:sp>
      <p:sp>
        <p:nvSpPr>
          <p:cNvPr id="109" name="Marcador de Posição do Texto 108">
            <a:extLst>
              <a:ext uri="{FF2B5EF4-FFF2-40B4-BE49-F238E27FC236}">
                <a16:creationId xmlns:a16="http://schemas.microsoft.com/office/drawing/2014/main" id="{D058823F-D078-44BF-88C7-BB898079D9B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28073" y="3496277"/>
            <a:ext cx="2315205" cy="287066"/>
          </a:xfrm>
        </p:spPr>
        <p:txBody>
          <a:bodyPr rtlCol="0"/>
          <a:lstStyle/>
          <a:p>
            <a:pPr rtl="0"/>
            <a:r>
              <a:rPr lang="pt-PT"/>
              <a:t>Presidente</a:t>
            </a:r>
          </a:p>
        </p:txBody>
      </p:sp>
      <p:pic>
        <p:nvPicPr>
          <p:cNvPr id="41" name="Marcador de Posição da Imagem 40" descr="Retrato de um membro da equipa">
            <a:extLst>
              <a:ext uri="{FF2B5EF4-FFF2-40B4-BE49-F238E27FC236}">
                <a16:creationId xmlns:a16="http://schemas.microsoft.com/office/drawing/2014/main" id="{1FF325C1-7184-47D1-A294-49963BF4D422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1979" y="1862038"/>
            <a:ext cx="1243292" cy="1144666"/>
          </a:xfrm>
        </p:spPr>
      </p:pic>
      <p:sp>
        <p:nvSpPr>
          <p:cNvPr id="246" name="Marcador de Posição do Texto 245">
            <a:extLst>
              <a:ext uri="{FF2B5EF4-FFF2-40B4-BE49-F238E27FC236}">
                <a16:creationId xmlns:a16="http://schemas.microsoft.com/office/drawing/2014/main" id="{7F74CAB7-DDB2-4B46-8488-05A476A6903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676023" y="3212687"/>
            <a:ext cx="2315205" cy="348421"/>
          </a:xfrm>
        </p:spPr>
        <p:txBody>
          <a:bodyPr rtlCol="0"/>
          <a:lstStyle/>
          <a:p>
            <a:pPr rtl="0"/>
            <a:r>
              <a:rPr lang="pt-PT"/>
              <a:t>Mirjam Nilsson​</a:t>
            </a:r>
          </a:p>
        </p:txBody>
      </p:sp>
      <p:sp>
        <p:nvSpPr>
          <p:cNvPr id="247" name="Marcador de Posição do Texto 246">
            <a:extLst>
              <a:ext uri="{FF2B5EF4-FFF2-40B4-BE49-F238E27FC236}">
                <a16:creationId xmlns:a16="http://schemas.microsoft.com/office/drawing/2014/main" id="{D0FC0A1F-5BA1-4C16-A855-8223AAA9B8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676023" y="3496277"/>
            <a:ext cx="2315205" cy="287066"/>
          </a:xfrm>
        </p:spPr>
        <p:txBody>
          <a:bodyPr rtlCol="0"/>
          <a:lstStyle/>
          <a:p>
            <a:pPr rtl="0"/>
            <a:r>
              <a:rPr lang="pt-PT"/>
              <a:t>Diretor Executivo</a:t>
            </a:r>
          </a:p>
        </p:txBody>
      </p:sp>
      <p:pic>
        <p:nvPicPr>
          <p:cNvPr id="45" name="Marcador de Posição da Imagem 44" descr="Retrato de um membro da equipa">
            <a:extLst>
              <a:ext uri="{FF2B5EF4-FFF2-40B4-BE49-F238E27FC236}">
                <a16:creationId xmlns:a16="http://schemas.microsoft.com/office/drawing/2014/main" id="{03AA6BE3-0807-46B8-9E75-2311D924D86D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9928" y="1862038"/>
            <a:ext cx="1243292" cy="1144666"/>
          </a:xfrm>
        </p:spPr>
      </p:pic>
      <p:sp>
        <p:nvSpPr>
          <p:cNvPr id="249" name="Marcador de Posição do Texto 248">
            <a:extLst>
              <a:ext uri="{FF2B5EF4-FFF2-40B4-BE49-F238E27FC236}">
                <a16:creationId xmlns:a16="http://schemas.microsoft.com/office/drawing/2014/main" id="{55D87A9A-5F42-4329-944B-8C1A3998F2F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323972" y="3212687"/>
            <a:ext cx="2315205" cy="348421"/>
          </a:xfrm>
        </p:spPr>
        <p:txBody>
          <a:bodyPr rtlCol="0"/>
          <a:lstStyle/>
          <a:p>
            <a:pPr rtl="0"/>
            <a:r>
              <a:rPr lang="pt-PT"/>
              <a:t>Flora Berggren​</a:t>
            </a:r>
          </a:p>
        </p:txBody>
      </p:sp>
      <p:sp>
        <p:nvSpPr>
          <p:cNvPr id="250" name="Marcador de Posição do Texto 249">
            <a:extLst>
              <a:ext uri="{FF2B5EF4-FFF2-40B4-BE49-F238E27FC236}">
                <a16:creationId xmlns:a16="http://schemas.microsoft.com/office/drawing/2014/main" id="{62B7F99D-73D8-4174-AE8A-CD5BCB4E5CD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23972" y="3496277"/>
            <a:ext cx="2315205" cy="287066"/>
          </a:xfrm>
        </p:spPr>
        <p:txBody>
          <a:bodyPr rtlCol="0"/>
          <a:lstStyle/>
          <a:p>
            <a:pPr rtl="0"/>
            <a:r>
              <a:rPr lang="pt-PT"/>
              <a:t>Diretor de Operações</a:t>
            </a:r>
          </a:p>
        </p:txBody>
      </p:sp>
      <p:pic>
        <p:nvPicPr>
          <p:cNvPr id="49" name="Marcador de Posição da Imagem 48" descr="Retrato de um membro da equipa">
            <a:extLst>
              <a:ext uri="{FF2B5EF4-FFF2-40B4-BE49-F238E27FC236}">
                <a16:creationId xmlns:a16="http://schemas.microsoft.com/office/drawing/2014/main" id="{F8EA863E-00A1-4EAE-BCA3-8573E0F0F759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07876" y="1858432"/>
            <a:ext cx="1243292" cy="1144666"/>
          </a:xfrm>
        </p:spPr>
      </p:pic>
      <p:sp>
        <p:nvSpPr>
          <p:cNvPr id="252" name="Marcador de Posição do Texto 251">
            <a:extLst>
              <a:ext uri="{FF2B5EF4-FFF2-40B4-BE49-F238E27FC236}">
                <a16:creationId xmlns:a16="http://schemas.microsoft.com/office/drawing/2014/main" id="{0E052902-F4C3-4352-AADB-90686795100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71920" y="3209081"/>
            <a:ext cx="2315205" cy="348421"/>
          </a:xfrm>
        </p:spPr>
        <p:txBody>
          <a:bodyPr rtlCol="0"/>
          <a:lstStyle/>
          <a:p>
            <a:pPr rtl="0"/>
            <a:r>
              <a:rPr lang="pt-PT"/>
              <a:t>Rajesh Santoshi​</a:t>
            </a:r>
          </a:p>
        </p:txBody>
      </p:sp>
      <p:sp>
        <p:nvSpPr>
          <p:cNvPr id="253" name="Marcador de Posição do Texto 252">
            <a:extLst>
              <a:ext uri="{FF2B5EF4-FFF2-40B4-BE49-F238E27FC236}">
                <a16:creationId xmlns:a16="http://schemas.microsoft.com/office/drawing/2014/main" id="{169E8040-26EF-479E-A9BF-D18F30ACF1A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71920" y="3492671"/>
            <a:ext cx="2315205" cy="287066"/>
          </a:xfrm>
        </p:spPr>
        <p:txBody>
          <a:bodyPr rtlCol="0"/>
          <a:lstStyle/>
          <a:p>
            <a:pPr rtl="0"/>
            <a:r>
              <a:rPr lang="pt-PT"/>
              <a:t>Vice-Presidente de Marketing</a:t>
            </a:r>
          </a:p>
        </p:txBody>
      </p:sp>
      <p:pic>
        <p:nvPicPr>
          <p:cNvPr id="53" name="Marcador de Posição da Imagem 52" descr="Retrato de um membro da equipa">
            <a:extLst>
              <a:ext uri="{FF2B5EF4-FFF2-40B4-BE49-F238E27FC236}">
                <a16:creationId xmlns:a16="http://schemas.microsoft.com/office/drawing/2014/main" id="{D1B15D4D-1700-451B-A9FA-EF5D437270E8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4029" y="4129478"/>
            <a:ext cx="1243292" cy="1144666"/>
          </a:xfrm>
        </p:spPr>
      </p:pic>
      <p:sp>
        <p:nvSpPr>
          <p:cNvPr id="141" name="Marcador de Posição do Texto 140">
            <a:extLst>
              <a:ext uri="{FF2B5EF4-FFF2-40B4-BE49-F238E27FC236}">
                <a16:creationId xmlns:a16="http://schemas.microsoft.com/office/drawing/2014/main" id="{5D3712DF-6BDD-409B-9837-BCACD5F0D4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28073" y="5480127"/>
            <a:ext cx="2315205" cy="348421"/>
          </a:xfrm>
        </p:spPr>
        <p:txBody>
          <a:bodyPr rtlCol="0"/>
          <a:lstStyle/>
          <a:p>
            <a:pPr rtl="0"/>
            <a:r>
              <a:rPr lang="pt-PT"/>
              <a:t>Graham Barnes</a:t>
            </a:r>
          </a:p>
        </p:txBody>
      </p:sp>
      <p:sp>
        <p:nvSpPr>
          <p:cNvPr id="142" name="Marcador de Posição do Texto 141">
            <a:extLst>
              <a:ext uri="{FF2B5EF4-FFF2-40B4-BE49-F238E27FC236}">
                <a16:creationId xmlns:a16="http://schemas.microsoft.com/office/drawing/2014/main" id="{0BB53DAA-7223-447D-ACEE-F4EAB39EF81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28073" y="5763717"/>
            <a:ext cx="2315205" cy="287066"/>
          </a:xfrm>
        </p:spPr>
        <p:txBody>
          <a:bodyPr rtlCol="0"/>
          <a:lstStyle/>
          <a:p>
            <a:pPr rtl="0"/>
            <a:r>
              <a:rPr lang="pt-PT"/>
              <a:t>Vice-Presidente de Produto</a:t>
            </a:r>
          </a:p>
        </p:txBody>
      </p:sp>
      <p:pic>
        <p:nvPicPr>
          <p:cNvPr id="57" name="Marcador de Posição da Imagem 56" descr="Retrato de um membro da equipa">
            <a:extLst>
              <a:ext uri="{FF2B5EF4-FFF2-40B4-BE49-F238E27FC236}">
                <a16:creationId xmlns:a16="http://schemas.microsoft.com/office/drawing/2014/main" id="{D853FBC7-A1BB-468D-929B-B9AD94C4E7A5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1979" y="4129478"/>
            <a:ext cx="1243292" cy="1144666"/>
          </a:xfrm>
        </p:spPr>
      </p:pic>
      <p:sp>
        <p:nvSpPr>
          <p:cNvPr id="256" name="Marcador de Posição do Texto 255">
            <a:extLst>
              <a:ext uri="{FF2B5EF4-FFF2-40B4-BE49-F238E27FC236}">
                <a16:creationId xmlns:a16="http://schemas.microsoft.com/office/drawing/2014/main" id="{56DF08B9-89F4-44B3-8236-63644992A8F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676023" y="5480127"/>
            <a:ext cx="2315205" cy="348421"/>
          </a:xfrm>
        </p:spPr>
        <p:txBody>
          <a:bodyPr rtlCol="0"/>
          <a:lstStyle/>
          <a:p>
            <a:pPr rtl="0"/>
            <a:r>
              <a:rPr lang="pt-PT"/>
              <a:t>Rowan Murphy</a:t>
            </a:r>
          </a:p>
        </p:txBody>
      </p:sp>
      <p:sp>
        <p:nvSpPr>
          <p:cNvPr id="257" name="Marcador de Posição do Texto 256">
            <a:extLst>
              <a:ext uri="{FF2B5EF4-FFF2-40B4-BE49-F238E27FC236}">
                <a16:creationId xmlns:a16="http://schemas.microsoft.com/office/drawing/2014/main" id="{EAC326D8-CB48-4C51-9E38-28DA2835C02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76023" y="5763717"/>
            <a:ext cx="2315205" cy="287066"/>
          </a:xfrm>
        </p:spPr>
        <p:txBody>
          <a:bodyPr rtlCol="0"/>
          <a:lstStyle/>
          <a:p>
            <a:pPr rtl="0"/>
            <a:r>
              <a:rPr lang="pt-PT"/>
              <a:t>SEO</a:t>
            </a:r>
          </a:p>
        </p:txBody>
      </p:sp>
      <p:pic>
        <p:nvPicPr>
          <p:cNvPr id="61" name="Marcador de Posição da Imagem 60" descr="Retrato de um membro da equipa">
            <a:extLst>
              <a:ext uri="{FF2B5EF4-FFF2-40B4-BE49-F238E27FC236}">
                <a16:creationId xmlns:a16="http://schemas.microsoft.com/office/drawing/2014/main" id="{D68FAAAA-A833-4BB0-97FE-1C44D926F806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9928" y="4129478"/>
            <a:ext cx="1243292" cy="1144666"/>
          </a:xfrm>
        </p:spPr>
      </p:pic>
      <p:sp>
        <p:nvSpPr>
          <p:cNvPr id="259" name="Marcador de Posição do Texto 258">
            <a:extLst>
              <a:ext uri="{FF2B5EF4-FFF2-40B4-BE49-F238E27FC236}">
                <a16:creationId xmlns:a16="http://schemas.microsoft.com/office/drawing/2014/main" id="{ECFA1DEF-A469-4E45-A6B4-F488B2FDB37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323972" y="5480127"/>
            <a:ext cx="2315205" cy="348421"/>
          </a:xfrm>
        </p:spPr>
        <p:txBody>
          <a:bodyPr rtlCol="0"/>
          <a:lstStyle/>
          <a:p>
            <a:pPr rtl="0"/>
            <a:r>
              <a:rPr lang="pt-PT"/>
              <a:t>Elizabeth Moore</a:t>
            </a:r>
          </a:p>
        </p:txBody>
      </p:sp>
      <p:sp>
        <p:nvSpPr>
          <p:cNvPr id="260" name="Marcador de Posição do Texto 259">
            <a:extLst>
              <a:ext uri="{FF2B5EF4-FFF2-40B4-BE49-F238E27FC236}">
                <a16:creationId xmlns:a16="http://schemas.microsoft.com/office/drawing/2014/main" id="{690CA58B-0F46-4237-AF89-6FF34ED8C77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323972" y="5763717"/>
            <a:ext cx="2315205" cy="287066"/>
          </a:xfrm>
        </p:spPr>
        <p:txBody>
          <a:bodyPr rtlCol="0"/>
          <a:lstStyle/>
          <a:p>
            <a:pPr rtl="0"/>
            <a:r>
              <a:rPr lang="pt-PT"/>
              <a:t>Designer de Produtos</a:t>
            </a:r>
          </a:p>
        </p:txBody>
      </p:sp>
      <p:pic>
        <p:nvPicPr>
          <p:cNvPr id="65" name="Marcador de Posição da Imagem 64" descr="Retrato de um membro da equipa">
            <a:extLst>
              <a:ext uri="{FF2B5EF4-FFF2-40B4-BE49-F238E27FC236}">
                <a16:creationId xmlns:a16="http://schemas.microsoft.com/office/drawing/2014/main" id="{EC97216F-F151-44D3-B8BA-5DB09B44B9D2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07876" y="4125872"/>
            <a:ext cx="1243292" cy="1144666"/>
          </a:xfrm>
        </p:spPr>
      </p:pic>
      <p:sp>
        <p:nvSpPr>
          <p:cNvPr id="262" name="Marcador de Posição do Texto 261">
            <a:extLst>
              <a:ext uri="{FF2B5EF4-FFF2-40B4-BE49-F238E27FC236}">
                <a16:creationId xmlns:a16="http://schemas.microsoft.com/office/drawing/2014/main" id="{E9D3D470-5E4C-4263-8545-CCBA41D4BF3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971920" y="5476521"/>
            <a:ext cx="2315205" cy="348421"/>
          </a:xfrm>
        </p:spPr>
        <p:txBody>
          <a:bodyPr rtlCol="0"/>
          <a:lstStyle/>
          <a:p>
            <a:pPr rtl="0"/>
            <a:r>
              <a:rPr lang="pt-PT"/>
              <a:t>Robin Kline</a:t>
            </a:r>
          </a:p>
        </p:txBody>
      </p:sp>
      <p:sp>
        <p:nvSpPr>
          <p:cNvPr id="263" name="Marcador de Posição do Texto 262">
            <a:extLst>
              <a:ext uri="{FF2B5EF4-FFF2-40B4-BE49-F238E27FC236}">
                <a16:creationId xmlns:a16="http://schemas.microsoft.com/office/drawing/2014/main" id="{36993412-59F1-48AB-B148-B34B9FE3DD6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971920" y="5760111"/>
            <a:ext cx="2315205" cy="287066"/>
          </a:xfrm>
        </p:spPr>
        <p:txBody>
          <a:bodyPr rtlCol="0"/>
          <a:lstStyle/>
          <a:p>
            <a:pPr rtl="0"/>
            <a:r>
              <a:rPr lang="pt-PT"/>
              <a:t>Programador de Conteúdos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1C51A93-FA25-4E10-A598-696194FE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731503D-0BF2-4D11-924C-074E89D2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A79DE11-0BE6-4400-9668-411A9B0A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1526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03394C86-3678-4767-9BA9-039380E0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6928" y="2828424"/>
            <a:ext cx="10392644" cy="1608635"/>
            <a:chOff x="896928" y="2828424"/>
            <a:chExt cx="10392644" cy="1608635"/>
          </a:xfrm>
        </p:grpSpPr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F179F5EC-E9A8-486A-B033-89646A306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2505563" y="3632741"/>
              <a:ext cx="7257471" cy="21"/>
              <a:chOff x="2505563" y="4875337"/>
              <a:chExt cx="7257471" cy="21"/>
            </a:xfrm>
          </p:grpSpPr>
          <p:cxnSp>
            <p:nvCxnSpPr>
              <p:cNvPr id="35" name="Conexão Reta 34">
                <a:extLst>
                  <a:ext uri="{FF2B5EF4-FFF2-40B4-BE49-F238E27FC236}">
                    <a16:creationId xmlns:a16="http://schemas.microsoft.com/office/drawing/2014/main" id="{FE12F95C-B51E-4D4A-8268-671616826F3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346225" y="4875338"/>
                <a:ext cx="1416809" cy="2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35">
                <a:extLst>
                  <a:ext uri="{FF2B5EF4-FFF2-40B4-BE49-F238E27FC236}">
                    <a16:creationId xmlns:a16="http://schemas.microsoft.com/office/drawing/2014/main" id="{7F91B3C1-0B67-4152-BF76-D512D700B6A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5400761" y="4875337"/>
                <a:ext cx="1472831" cy="1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xão Reta 36">
                <a:extLst>
                  <a:ext uri="{FF2B5EF4-FFF2-40B4-BE49-F238E27FC236}">
                    <a16:creationId xmlns:a16="http://schemas.microsoft.com/office/drawing/2014/main" id="{3C1410C5-14A1-416E-BB83-F2669D823D6E}"/>
                  </a:ext>
                </a:extLst>
              </p:cNvPr>
              <p:cNvCxnSpPr>
                <a:cxnSpLocks/>
                <a:stCxn id="42" idx="17"/>
                <a:endCxn id="46" idx="21"/>
              </p:cNvCxnSpPr>
              <p:nvPr userDrawn="1"/>
            </p:nvCxnSpPr>
            <p:spPr>
              <a:xfrm>
                <a:off x="2505563" y="4875338"/>
                <a:ext cx="1312939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áfico 17">
              <a:extLst>
                <a:ext uri="{FF2B5EF4-FFF2-40B4-BE49-F238E27FC236}">
                  <a16:creationId xmlns:a16="http://schemas.microsoft.com/office/drawing/2014/main" id="{736196DD-20EE-42D2-BD8D-A7B8ED200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flipH="1">
              <a:off x="896928" y="2828424"/>
              <a:ext cx="1608635" cy="1608635"/>
              <a:chOff x="545026" y="3295434"/>
              <a:chExt cx="2382386" cy="2382385"/>
            </a:xfrm>
          </p:grpSpPr>
          <p:sp>
            <p:nvSpPr>
              <p:cNvPr id="42" name="Gráfico 17">
                <a:extLst>
                  <a:ext uri="{FF2B5EF4-FFF2-40B4-BE49-F238E27FC236}">
                    <a16:creationId xmlns:a16="http://schemas.microsoft.com/office/drawing/2014/main" id="{348CAE1E-2FF9-4C33-8537-A7A476279F8C}"/>
                  </a:ext>
                </a:extLst>
              </p:cNvPr>
              <p:cNvSpPr/>
              <p:nvPr/>
            </p:nvSpPr>
            <p:spPr>
              <a:xfrm>
                <a:off x="545026" y="3372572"/>
                <a:ext cx="2382386" cy="2305247"/>
              </a:xfrm>
              <a:custGeom>
                <a:avLst/>
                <a:gdLst>
                  <a:gd name="connsiteX0" fmla="*/ 1613719 w 2382386"/>
                  <a:gd name="connsiteY0" fmla="*/ 0 h 2305247"/>
                  <a:gd name="connsiteX1" fmla="*/ 1613719 w 2382386"/>
                  <a:gd name="connsiteY1" fmla="*/ 196239 h 2305247"/>
                  <a:gd name="connsiteX2" fmla="*/ 1905469 w 2382386"/>
                  <a:gd name="connsiteY2" fmla="*/ 399749 h 2305247"/>
                  <a:gd name="connsiteX3" fmla="*/ 2122041 w 2382386"/>
                  <a:gd name="connsiteY3" fmla="*/ 720912 h 2305247"/>
                  <a:gd name="connsiteX4" fmla="*/ 2201351 w 2382386"/>
                  <a:gd name="connsiteY4" fmla="*/ 1114055 h 2305247"/>
                  <a:gd name="connsiteX5" fmla="*/ 2122041 w 2382386"/>
                  <a:gd name="connsiteY5" fmla="*/ 1507198 h 2305247"/>
                  <a:gd name="connsiteX6" fmla="*/ 1905469 w 2382386"/>
                  <a:gd name="connsiteY6" fmla="*/ 1828361 h 2305247"/>
                  <a:gd name="connsiteX7" fmla="*/ 1584306 w 2382386"/>
                  <a:gd name="connsiteY7" fmla="*/ 2044933 h 2305247"/>
                  <a:gd name="connsiteX8" fmla="*/ 1191163 w 2382386"/>
                  <a:gd name="connsiteY8" fmla="*/ 2124243 h 2305247"/>
                  <a:gd name="connsiteX9" fmla="*/ 798020 w 2382386"/>
                  <a:gd name="connsiteY9" fmla="*/ 2044933 h 2305247"/>
                  <a:gd name="connsiteX10" fmla="*/ 476857 w 2382386"/>
                  <a:gd name="connsiteY10" fmla="*/ 1828361 h 2305247"/>
                  <a:gd name="connsiteX11" fmla="*/ 260285 w 2382386"/>
                  <a:gd name="connsiteY11" fmla="*/ 1507198 h 2305247"/>
                  <a:gd name="connsiteX12" fmla="*/ 181005 w 2382386"/>
                  <a:gd name="connsiteY12" fmla="*/ 1114055 h 2305247"/>
                  <a:gd name="connsiteX13" fmla="*/ 260315 w 2382386"/>
                  <a:gd name="connsiteY13" fmla="*/ 720912 h 2305247"/>
                  <a:gd name="connsiteX14" fmla="*/ 476888 w 2382386"/>
                  <a:gd name="connsiteY14" fmla="*/ 399749 h 2305247"/>
                  <a:gd name="connsiteX15" fmla="*/ 768637 w 2382386"/>
                  <a:gd name="connsiteY15" fmla="*/ 196239 h 2305247"/>
                  <a:gd name="connsiteX16" fmla="*/ 768637 w 2382386"/>
                  <a:gd name="connsiteY16" fmla="*/ 0 h 2305247"/>
                  <a:gd name="connsiteX17" fmla="*/ 0 w 2382386"/>
                  <a:gd name="connsiteY17" fmla="*/ 1114055 h 2305247"/>
                  <a:gd name="connsiteX18" fmla="*/ 1191193 w 2382386"/>
                  <a:gd name="connsiteY18" fmla="*/ 2305248 h 2305247"/>
                  <a:gd name="connsiteX19" fmla="*/ 2382386 w 2382386"/>
                  <a:gd name="connsiteY19" fmla="*/ 1114055 h 2305247"/>
                  <a:gd name="connsiteX20" fmla="*/ 1613719 w 2382386"/>
                  <a:gd name="connsiteY20" fmla="*/ 0 h 230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82386" h="2305247">
                    <a:moveTo>
                      <a:pt x="1613719" y="0"/>
                    </a:moveTo>
                    <a:lnTo>
                      <a:pt x="1613719" y="196239"/>
                    </a:lnTo>
                    <a:cubicBezTo>
                      <a:pt x="1722231" y="246227"/>
                      <a:pt x="1820276" y="314556"/>
                      <a:pt x="1905469" y="399749"/>
                    </a:cubicBezTo>
                    <a:cubicBezTo>
                      <a:pt x="1998294" y="492575"/>
                      <a:pt x="2071148" y="600635"/>
                      <a:pt x="2122041" y="720912"/>
                    </a:cubicBezTo>
                    <a:cubicBezTo>
                      <a:pt x="2174683" y="845323"/>
                      <a:pt x="2201351" y="977607"/>
                      <a:pt x="2201351" y="1114055"/>
                    </a:cubicBezTo>
                    <a:cubicBezTo>
                      <a:pt x="2201351" y="1250502"/>
                      <a:pt x="2174683" y="1382787"/>
                      <a:pt x="2122041" y="1507198"/>
                    </a:cubicBezTo>
                    <a:cubicBezTo>
                      <a:pt x="2071179" y="1627475"/>
                      <a:pt x="1998324" y="1735505"/>
                      <a:pt x="1905469" y="1828361"/>
                    </a:cubicBezTo>
                    <a:cubicBezTo>
                      <a:pt x="1812643" y="1921186"/>
                      <a:pt x="1704583" y="1994040"/>
                      <a:pt x="1584306" y="2044933"/>
                    </a:cubicBezTo>
                    <a:cubicBezTo>
                      <a:pt x="1459895" y="2097545"/>
                      <a:pt x="1327611" y="2124243"/>
                      <a:pt x="1191163" y="2124243"/>
                    </a:cubicBezTo>
                    <a:cubicBezTo>
                      <a:pt x="1054716" y="2124243"/>
                      <a:pt x="922431" y="2097545"/>
                      <a:pt x="798020" y="2044933"/>
                    </a:cubicBezTo>
                    <a:cubicBezTo>
                      <a:pt x="677743" y="1994071"/>
                      <a:pt x="569713" y="1921186"/>
                      <a:pt x="476857" y="1828361"/>
                    </a:cubicBezTo>
                    <a:cubicBezTo>
                      <a:pt x="384032" y="1735535"/>
                      <a:pt x="311178" y="1627475"/>
                      <a:pt x="260285" y="1507198"/>
                    </a:cubicBezTo>
                    <a:cubicBezTo>
                      <a:pt x="207673" y="1382787"/>
                      <a:pt x="181005" y="1250502"/>
                      <a:pt x="181005" y="1114055"/>
                    </a:cubicBezTo>
                    <a:cubicBezTo>
                      <a:pt x="181005" y="977607"/>
                      <a:pt x="207673" y="845323"/>
                      <a:pt x="260315" y="720912"/>
                    </a:cubicBezTo>
                    <a:cubicBezTo>
                      <a:pt x="311178" y="600635"/>
                      <a:pt x="384032" y="492605"/>
                      <a:pt x="476888" y="399749"/>
                    </a:cubicBezTo>
                    <a:cubicBezTo>
                      <a:pt x="562081" y="314556"/>
                      <a:pt x="660125" y="246227"/>
                      <a:pt x="768637" y="196239"/>
                    </a:cubicBezTo>
                    <a:lnTo>
                      <a:pt x="768637" y="0"/>
                    </a:lnTo>
                    <a:cubicBezTo>
                      <a:pt x="319353" y="170476"/>
                      <a:pt x="0" y="604979"/>
                      <a:pt x="0" y="1114055"/>
                    </a:cubicBezTo>
                    <a:cubicBezTo>
                      <a:pt x="0" y="1771917"/>
                      <a:pt x="533301" y="2305248"/>
                      <a:pt x="1191193" y="2305248"/>
                    </a:cubicBezTo>
                    <a:cubicBezTo>
                      <a:pt x="1849055" y="2305248"/>
                      <a:pt x="2382386" y="1771947"/>
                      <a:pt x="2382386" y="1114055"/>
                    </a:cubicBezTo>
                    <a:cubicBezTo>
                      <a:pt x="2382356" y="604979"/>
                      <a:pt x="2063033" y="170476"/>
                      <a:pt x="1613719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PT" dirty="0"/>
              </a:p>
            </p:txBody>
          </p:sp>
          <p:sp>
            <p:nvSpPr>
              <p:cNvPr id="44" name="Gráfico 17">
                <a:extLst>
                  <a:ext uri="{FF2B5EF4-FFF2-40B4-BE49-F238E27FC236}">
                    <a16:creationId xmlns:a16="http://schemas.microsoft.com/office/drawing/2014/main" id="{1B21FB91-B8AB-4D21-B084-E5494559E3E3}"/>
                  </a:ext>
                </a:extLst>
              </p:cNvPr>
              <p:cNvSpPr/>
              <p:nvPr/>
            </p:nvSpPr>
            <p:spPr>
              <a:xfrm>
                <a:off x="1302327" y="3295434"/>
                <a:ext cx="861065" cy="273377"/>
              </a:xfrm>
              <a:custGeom>
                <a:avLst/>
                <a:gdLst>
                  <a:gd name="connsiteX0" fmla="*/ 29383 w 845111"/>
                  <a:gd name="connsiteY0" fmla="*/ 260315 h 273377"/>
                  <a:gd name="connsiteX1" fmla="*/ 422556 w 845111"/>
                  <a:gd name="connsiteY1" fmla="*/ 181005 h 273377"/>
                  <a:gd name="connsiteX2" fmla="*/ 815699 w 845111"/>
                  <a:gd name="connsiteY2" fmla="*/ 260315 h 273377"/>
                  <a:gd name="connsiteX3" fmla="*/ 845112 w 845111"/>
                  <a:gd name="connsiteY3" fmla="*/ 273378 h 273377"/>
                  <a:gd name="connsiteX4" fmla="*/ 845112 w 845111"/>
                  <a:gd name="connsiteY4" fmla="*/ 77138 h 273377"/>
                  <a:gd name="connsiteX5" fmla="*/ 422556 w 845111"/>
                  <a:gd name="connsiteY5" fmla="*/ 0 h 273377"/>
                  <a:gd name="connsiteX6" fmla="*/ 0 w 845111"/>
                  <a:gd name="connsiteY6" fmla="*/ 77138 h 273377"/>
                  <a:gd name="connsiteX7" fmla="*/ 0 w 845111"/>
                  <a:gd name="connsiteY7" fmla="*/ 273378 h 273377"/>
                  <a:gd name="connsiteX8" fmla="*/ 29383 w 845111"/>
                  <a:gd name="connsiteY8" fmla="*/ 260315 h 273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5111" h="273377">
                    <a:moveTo>
                      <a:pt x="29383" y="260315"/>
                    </a:moveTo>
                    <a:cubicBezTo>
                      <a:pt x="153824" y="207703"/>
                      <a:pt x="286078" y="181005"/>
                      <a:pt x="422556" y="181005"/>
                    </a:cubicBezTo>
                    <a:cubicBezTo>
                      <a:pt x="559003" y="181005"/>
                      <a:pt x="691288" y="207703"/>
                      <a:pt x="815699" y="260315"/>
                    </a:cubicBezTo>
                    <a:cubicBezTo>
                      <a:pt x="825594" y="264508"/>
                      <a:pt x="835368" y="268883"/>
                      <a:pt x="845112" y="273378"/>
                    </a:cubicBezTo>
                    <a:lnTo>
                      <a:pt x="845112" y="77138"/>
                    </a:lnTo>
                    <a:cubicBezTo>
                      <a:pt x="713763" y="27302"/>
                      <a:pt x="571342" y="0"/>
                      <a:pt x="422556" y="0"/>
                    </a:cubicBezTo>
                    <a:cubicBezTo>
                      <a:pt x="273770" y="0"/>
                      <a:pt x="131319" y="27302"/>
                      <a:pt x="0" y="77138"/>
                    </a:cubicBezTo>
                    <a:lnTo>
                      <a:pt x="0" y="273378"/>
                    </a:lnTo>
                    <a:cubicBezTo>
                      <a:pt x="9714" y="268883"/>
                      <a:pt x="19488" y="264508"/>
                      <a:pt x="29383" y="260315"/>
                    </a:cubicBezTo>
                    <a:close/>
                  </a:path>
                </a:pathLst>
              </a:custGeom>
              <a:solidFill>
                <a:schemeClr val="tx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PT" dirty="0"/>
              </a:p>
            </p:txBody>
          </p:sp>
        </p:grpSp>
        <p:grpSp>
          <p:nvGrpSpPr>
            <p:cNvPr id="45" name="Gráfico 19">
              <a:extLst>
                <a:ext uri="{FF2B5EF4-FFF2-40B4-BE49-F238E27FC236}">
                  <a16:creationId xmlns:a16="http://schemas.microsoft.com/office/drawing/2014/main" id="{FBB261CB-53CF-4BB5-B429-FE3D00924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flipH="1">
              <a:off x="3818502" y="2828424"/>
              <a:ext cx="1608635" cy="1608635"/>
              <a:chOff x="3228554" y="3295434"/>
              <a:chExt cx="2382386" cy="2382386"/>
            </a:xfrm>
          </p:grpSpPr>
          <p:sp>
            <p:nvSpPr>
              <p:cNvPr id="46" name="Gráfico 19">
                <a:extLst>
                  <a:ext uri="{FF2B5EF4-FFF2-40B4-BE49-F238E27FC236}">
                    <a16:creationId xmlns:a16="http://schemas.microsoft.com/office/drawing/2014/main" id="{BC2EB5BD-BC81-458F-A170-A9C9D469CA8F}"/>
                  </a:ext>
                </a:extLst>
              </p:cNvPr>
              <p:cNvSpPr/>
              <p:nvPr/>
            </p:nvSpPr>
            <p:spPr>
              <a:xfrm>
                <a:off x="3228554" y="3295434"/>
                <a:ext cx="2382386" cy="2382386"/>
              </a:xfrm>
              <a:custGeom>
                <a:avLst/>
                <a:gdLst>
                  <a:gd name="connsiteX0" fmla="*/ 2201351 w 2382386"/>
                  <a:gd name="connsiteY0" fmla="*/ 1191193 h 2382386"/>
                  <a:gd name="connsiteX1" fmla="*/ 2122041 w 2382386"/>
                  <a:gd name="connsiteY1" fmla="*/ 1584336 h 2382386"/>
                  <a:gd name="connsiteX2" fmla="*/ 1905469 w 2382386"/>
                  <a:gd name="connsiteY2" fmla="*/ 1905499 h 2382386"/>
                  <a:gd name="connsiteX3" fmla="*/ 1584306 w 2382386"/>
                  <a:gd name="connsiteY3" fmla="*/ 2122071 h 2382386"/>
                  <a:gd name="connsiteX4" fmla="*/ 1191163 w 2382386"/>
                  <a:gd name="connsiteY4" fmla="*/ 2201381 h 2382386"/>
                  <a:gd name="connsiteX5" fmla="*/ 798020 w 2382386"/>
                  <a:gd name="connsiteY5" fmla="*/ 2122071 h 2382386"/>
                  <a:gd name="connsiteX6" fmla="*/ 476857 w 2382386"/>
                  <a:gd name="connsiteY6" fmla="*/ 1905499 h 2382386"/>
                  <a:gd name="connsiteX7" fmla="*/ 260285 w 2382386"/>
                  <a:gd name="connsiteY7" fmla="*/ 1584336 h 2382386"/>
                  <a:gd name="connsiteX8" fmla="*/ 181005 w 2382386"/>
                  <a:gd name="connsiteY8" fmla="*/ 1191193 h 2382386"/>
                  <a:gd name="connsiteX9" fmla="*/ 260315 w 2382386"/>
                  <a:gd name="connsiteY9" fmla="*/ 798051 h 2382386"/>
                  <a:gd name="connsiteX10" fmla="*/ 476888 w 2382386"/>
                  <a:gd name="connsiteY10" fmla="*/ 476888 h 2382386"/>
                  <a:gd name="connsiteX11" fmla="*/ 768637 w 2382386"/>
                  <a:gd name="connsiteY11" fmla="*/ 273378 h 2382386"/>
                  <a:gd name="connsiteX12" fmla="*/ 798051 w 2382386"/>
                  <a:gd name="connsiteY12" fmla="*/ 260315 h 2382386"/>
                  <a:gd name="connsiteX13" fmla="*/ 1191193 w 2382386"/>
                  <a:gd name="connsiteY13" fmla="*/ 181005 h 2382386"/>
                  <a:gd name="connsiteX14" fmla="*/ 1584336 w 2382386"/>
                  <a:gd name="connsiteY14" fmla="*/ 260315 h 2382386"/>
                  <a:gd name="connsiteX15" fmla="*/ 1613749 w 2382386"/>
                  <a:gd name="connsiteY15" fmla="*/ 273378 h 2382386"/>
                  <a:gd name="connsiteX16" fmla="*/ 1613749 w 2382386"/>
                  <a:gd name="connsiteY16" fmla="*/ 77138 h 2382386"/>
                  <a:gd name="connsiteX17" fmla="*/ 1191193 w 2382386"/>
                  <a:gd name="connsiteY17" fmla="*/ 0 h 2382386"/>
                  <a:gd name="connsiteX18" fmla="*/ 768637 w 2382386"/>
                  <a:gd name="connsiteY18" fmla="*/ 77138 h 2382386"/>
                  <a:gd name="connsiteX19" fmla="*/ 0 w 2382386"/>
                  <a:gd name="connsiteY19" fmla="*/ 1191193 h 2382386"/>
                  <a:gd name="connsiteX20" fmla="*/ 1191193 w 2382386"/>
                  <a:gd name="connsiteY20" fmla="*/ 2382386 h 2382386"/>
                  <a:gd name="connsiteX21" fmla="*/ 2382386 w 2382386"/>
                  <a:gd name="connsiteY21" fmla="*/ 1191193 h 2382386"/>
                  <a:gd name="connsiteX22" fmla="*/ 2376534 w 2382386"/>
                  <a:gd name="connsiteY22" fmla="*/ 1072454 h 2382386"/>
                  <a:gd name="connsiteX23" fmla="*/ 2194473 w 2382386"/>
                  <a:gd name="connsiteY23" fmla="*/ 1072454 h 2382386"/>
                  <a:gd name="connsiteX24" fmla="*/ 2201351 w 2382386"/>
                  <a:gd name="connsiteY24" fmla="*/ 1191193 h 2382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82386" h="2382386">
                    <a:moveTo>
                      <a:pt x="2201351" y="1191193"/>
                    </a:moveTo>
                    <a:cubicBezTo>
                      <a:pt x="2201351" y="1327641"/>
                      <a:pt x="2174683" y="1459925"/>
                      <a:pt x="2122041" y="1584336"/>
                    </a:cubicBezTo>
                    <a:cubicBezTo>
                      <a:pt x="2071179" y="1704614"/>
                      <a:pt x="1998324" y="1812643"/>
                      <a:pt x="1905469" y="1905499"/>
                    </a:cubicBezTo>
                    <a:cubicBezTo>
                      <a:pt x="1812643" y="1998324"/>
                      <a:pt x="1704583" y="2071179"/>
                      <a:pt x="1584306" y="2122071"/>
                    </a:cubicBezTo>
                    <a:cubicBezTo>
                      <a:pt x="1459895" y="2174683"/>
                      <a:pt x="1327611" y="2201381"/>
                      <a:pt x="1191163" y="2201381"/>
                    </a:cubicBezTo>
                    <a:cubicBezTo>
                      <a:pt x="1054716" y="2201381"/>
                      <a:pt x="922431" y="2174683"/>
                      <a:pt x="798020" y="2122071"/>
                    </a:cubicBezTo>
                    <a:cubicBezTo>
                      <a:pt x="677743" y="2071209"/>
                      <a:pt x="569713" y="1998324"/>
                      <a:pt x="476857" y="1905499"/>
                    </a:cubicBezTo>
                    <a:cubicBezTo>
                      <a:pt x="384032" y="1812673"/>
                      <a:pt x="311178" y="1704614"/>
                      <a:pt x="260285" y="1584336"/>
                    </a:cubicBezTo>
                    <a:cubicBezTo>
                      <a:pt x="207703" y="1459925"/>
                      <a:pt x="181005" y="1327641"/>
                      <a:pt x="181005" y="1191193"/>
                    </a:cubicBezTo>
                    <a:cubicBezTo>
                      <a:pt x="181005" y="1054746"/>
                      <a:pt x="207673" y="922461"/>
                      <a:pt x="260315" y="798051"/>
                    </a:cubicBezTo>
                    <a:cubicBezTo>
                      <a:pt x="311178" y="677773"/>
                      <a:pt x="384032" y="569743"/>
                      <a:pt x="476888" y="476888"/>
                    </a:cubicBezTo>
                    <a:cubicBezTo>
                      <a:pt x="562081" y="391695"/>
                      <a:pt x="660125" y="323365"/>
                      <a:pt x="768637" y="273378"/>
                    </a:cubicBezTo>
                    <a:cubicBezTo>
                      <a:pt x="778351" y="268883"/>
                      <a:pt x="788125" y="264508"/>
                      <a:pt x="798051" y="260315"/>
                    </a:cubicBezTo>
                    <a:cubicBezTo>
                      <a:pt x="922461" y="207703"/>
                      <a:pt x="1054716" y="181005"/>
                      <a:pt x="1191193" y="181005"/>
                    </a:cubicBezTo>
                    <a:cubicBezTo>
                      <a:pt x="1327641" y="181005"/>
                      <a:pt x="1459925" y="207703"/>
                      <a:pt x="1584336" y="260315"/>
                    </a:cubicBezTo>
                    <a:cubicBezTo>
                      <a:pt x="1594231" y="264508"/>
                      <a:pt x="1604005" y="268883"/>
                      <a:pt x="1613749" y="273378"/>
                    </a:cubicBezTo>
                    <a:lnTo>
                      <a:pt x="1613749" y="77138"/>
                    </a:lnTo>
                    <a:cubicBezTo>
                      <a:pt x="1482400" y="27302"/>
                      <a:pt x="1339979" y="0"/>
                      <a:pt x="1191193" y="0"/>
                    </a:cubicBezTo>
                    <a:cubicBezTo>
                      <a:pt x="1042407" y="0"/>
                      <a:pt x="899956" y="27302"/>
                      <a:pt x="768637" y="77138"/>
                    </a:cubicBezTo>
                    <a:cubicBezTo>
                      <a:pt x="319353" y="247615"/>
                      <a:pt x="0" y="682117"/>
                      <a:pt x="0" y="1191193"/>
                    </a:cubicBezTo>
                    <a:cubicBezTo>
                      <a:pt x="0" y="1849055"/>
                      <a:pt x="533301" y="2382386"/>
                      <a:pt x="1191193" y="2382386"/>
                    </a:cubicBezTo>
                    <a:cubicBezTo>
                      <a:pt x="1849055" y="2382386"/>
                      <a:pt x="2382386" y="1849086"/>
                      <a:pt x="2382386" y="1191193"/>
                    </a:cubicBezTo>
                    <a:cubicBezTo>
                      <a:pt x="2382386" y="1151131"/>
                      <a:pt x="2380395" y="1111521"/>
                      <a:pt x="2376534" y="1072454"/>
                    </a:cubicBezTo>
                    <a:lnTo>
                      <a:pt x="2194473" y="1072454"/>
                    </a:lnTo>
                    <a:cubicBezTo>
                      <a:pt x="2198998" y="1111611"/>
                      <a:pt x="2201351" y="1151221"/>
                      <a:pt x="2201351" y="1191193"/>
                    </a:cubicBezTo>
                    <a:close/>
                  </a:path>
                </a:pathLst>
              </a:custGeom>
              <a:solidFill>
                <a:schemeClr val="bg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PT" dirty="0"/>
              </a:p>
            </p:txBody>
          </p:sp>
          <p:sp>
            <p:nvSpPr>
              <p:cNvPr id="47" name="Gráfico 19">
                <a:extLst>
                  <a:ext uri="{FF2B5EF4-FFF2-40B4-BE49-F238E27FC236}">
                    <a16:creationId xmlns:a16="http://schemas.microsoft.com/office/drawing/2014/main" id="{0977FA8C-A2E1-4DB6-A031-BDD7B0B80BE7}"/>
                  </a:ext>
                </a:extLst>
              </p:cNvPr>
              <p:cNvSpPr/>
              <p:nvPr/>
            </p:nvSpPr>
            <p:spPr>
              <a:xfrm>
                <a:off x="4836606" y="3371529"/>
                <a:ext cx="760584" cy="995315"/>
              </a:xfrm>
              <a:custGeom>
                <a:avLst/>
                <a:gdLst>
                  <a:gd name="connsiteX0" fmla="*/ 0 w 762784"/>
                  <a:gd name="connsiteY0" fmla="*/ 0 h 995315"/>
                  <a:gd name="connsiteX1" fmla="*/ 0 w 762784"/>
                  <a:gd name="connsiteY1" fmla="*/ 0 h 995315"/>
                  <a:gd name="connsiteX2" fmla="*/ 0 w 762784"/>
                  <a:gd name="connsiteY2" fmla="*/ 196239 h 995315"/>
                  <a:gd name="connsiteX3" fmla="*/ 0 w 762784"/>
                  <a:gd name="connsiteY3" fmla="*/ 196239 h 995315"/>
                  <a:gd name="connsiteX4" fmla="*/ 291750 w 762784"/>
                  <a:gd name="connsiteY4" fmla="*/ 399749 h 995315"/>
                  <a:gd name="connsiteX5" fmla="*/ 508322 w 762784"/>
                  <a:gd name="connsiteY5" fmla="*/ 720912 h 995315"/>
                  <a:gd name="connsiteX6" fmla="*/ 580724 w 762784"/>
                  <a:gd name="connsiteY6" fmla="*/ 995316 h 995315"/>
                  <a:gd name="connsiteX7" fmla="*/ 762785 w 762784"/>
                  <a:gd name="connsiteY7" fmla="*/ 995316 h 995315"/>
                  <a:gd name="connsiteX8" fmla="*/ 0 w 762784"/>
                  <a:gd name="connsiteY8" fmla="*/ 0 h 99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2784" h="995315">
                    <a:moveTo>
                      <a:pt x="0" y="0"/>
                    </a:moveTo>
                    <a:lnTo>
                      <a:pt x="0" y="0"/>
                    </a:lnTo>
                    <a:lnTo>
                      <a:pt x="0" y="196239"/>
                    </a:lnTo>
                    <a:lnTo>
                      <a:pt x="0" y="196239"/>
                    </a:lnTo>
                    <a:cubicBezTo>
                      <a:pt x="108513" y="246227"/>
                      <a:pt x="206557" y="314556"/>
                      <a:pt x="291750" y="399749"/>
                    </a:cubicBezTo>
                    <a:cubicBezTo>
                      <a:pt x="384575" y="492575"/>
                      <a:pt x="457430" y="600635"/>
                      <a:pt x="508322" y="720912"/>
                    </a:cubicBezTo>
                    <a:cubicBezTo>
                      <a:pt x="545519" y="808881"/>
                      <a:pt x="569713" y="900801"/>
                      <a:pt x="580724" y="995316"/>
                    </a:cubicBezTo>
                    <a:lnTo>
                      <a:pt x="762785" y="995316"/>
                    </a:lnTo>
                    <a:cubicBezTo>
                      <a:pt x="717564" y="538218"/>
                      <a:pt x="413928" y="157082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PT" dirty="0"/>
              </a:p>
            </p:txBody>
          </p:sp>
        </p:grpSp>
        <p:grpSp>
          <p:nvGrpSpPr>
            <p:cNvPr id="48" name="Gráfico 21">
              <a:extLst>
                <a:ext uri="{FF2B5EF4-FFF2-40B4-BE49-F238E27FC236}">
                  <a16:creationId xmlns:a16="http://schemas.microsoft.com/office/drawing/2014/main" id="{CAA38FCB-FD73-463F-8842-CB59848F4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flipH="1">
              <a:off x="6777750" y="2828424"/>
              <a:ext cx="1608615" cy="1608635"/>
              <a:chOff x="5912082" y="3295434"/>
              <a:chExt cx="2382356" cy="2382386"/>
            </a:xfrm>
          </p:grpSpPr>
          <p:sp>
            <p:nvSpPr>
              <p:cNvPr id="49" name="Gráfico 21">
                <a:extLst>
                  <a:ext uri="{FF2B5EF4-FFF2-40B4-BE49-F238E27FC236}">
                    <a16:creationId xmlns:a16="http://schemas.microsoft.com/office/drawing/2014/main" id="{E21C76FD-0D7D-4026-8FFE-EC1CD493AB8F}"/>
                  </a:ext>
                </a:extLst>
              </p:cNvPr>
              <p:cNvSpPr/>
              <p:nvPr/>
            </p:nvSpPr>
            <p:spPr>
              <a:xfrm>
                <a:off x="5912082" y="3295434"/>
                <a:ext cx="2376533" cy="2382386"/>
              </a:xfrm>
              <a:custGeom>
                <a:avLst/>
                <a:gdLst>
                  <a:gd name="connsiteX0" fmla="*/ 1191193 w 2376533"/>
                  <a:gd name="connsiteY0" fmla="*/ 2201351 h 2382386"/>
                  <a:gd name="connsiteX1" fmla="*/ 798051 w 2376533"/>
                  <a:gd name="connsiteY1" fmla="*/ 2122041 h 2382386"/>
                  <a:gd name="connsiteX2" fmla="*/ 476888 w 2376533"/>
                  <a:gd name="connsiteY2" fmla="*/ 1905469 h 2382386"/>
                  <a:gd name="connsiteX3" fmla="*/ 260315 w 2376533"/>
                  <a:gd name="connsiteY3" fmla="*/ 1584306 h 2382386"/>
                  <a:gd name="connsiteX4" fmla="*/ 181005 w 2376533"/>
                  <a:gd name="connsiteY4" fmla="*/ 1191193 h 2382386"/>
                  <a:gd name="connsiteX5" fmla="*/ 260315 w 2376533"/>
                  <a:gd name="connsiteY5" fmla="*/ 798051 h 2382386"/>
                  <a:gd name="connsiteX6" fmla="*/ 476888 w 2376533"/>
                  <a:gd name="connsiteY6" fmla="*/ 476888 h 2382386"/>
                  <a:gd name="connsiteX7" fmla="*/ 768637 w 2376533"/>
                  <a:gd name="connsiteY7" fmla="*/ 273378 h 2382386"/>
                  <a:gd name="connsiteX8" fmla="*/ 798051 w 2376533"/>
                  <a:gd name="connsiteY8" fmla="*/ 260315 h 2382386"/>
                  <a:gd name="connsiteX9" fmla="*/ 1191193 w 2376533"/>
                  <a:gd name="connsiteY9" fmla="*/ 181005 h 2382386"/>
                  <a:gd name="connsiteX10" fmla="*/ 1584336 w 2376533"/>
                  <a:gd name="connsiteY10" fmla="*/ 260315 h 2382386"/>
                  <a:gd name="connsiteX11" fmla="*/ 1613749 w 2376533"/>
                  <a:gd name="connsiteY11" fmla="*/ 273378 h 2382386"/>
                  <a:gd name="connsiteX12" fmla="*/ 1905499 w 2376533"/>
                  <a:gd name="connsiteY12" fmla="*/ 476888 h 2382386"/>
                  <a:gd name="connsiteX13" fmla="*/ 2122071 w 2376533"/>
                  <a:gd name="connsiteY13" fmla="*/ 798051 h 2382386"/>
                  <a:gd name="connsiteX14" fmla="*/ 2194473 w 2376533"/>
                  <a:gd name="connsiteY14" fmla="*/ 1072454 h 2382386"/>
                  <a:gd name="connsiteX15" fmla="*/ 2376534 w 2376533"/>
                  <a:gd name="connsiteY15" fmla="*/ 1072454 h 2382386"/>
                  <a:gd name="connsiteX16" fmla="*/ 1613749 w 2376533"/>
                  <a:gd name="connsiteY16" fmla="*/ 77138 h 2382386"/>
                  <a:gd name="connsiteX17" fmla="*/ 1191193 w 2376533"/>
                  <a:gd name="connsiteY17" fmla="*/ 0 h 2382386"/>
                  <a:gd name="connsiteX18" fmla="*/ 768637 w 2376533"/>
                  <a:gd name="connsiteY18" fmla="*/ 77138 h 2382386"/>
                  <a:gd name="connsiteX19" fmla="*/ 0 w 2376533"/>
                  <a:gd name="connsiteY19" fmla="*/ 1191193 h 2382386"/>
                  <a:gd name="connsiteX20" fmla="*/ 1191193 w 2376533"/>
                  <a:gd name="connsiteY20" fmla="*/ 2382386 h 2382386"/>
                  <a:gd name="connsiteX21" fmla="*/ 1395668 w 2376533"/>
                  <a:gd name="connsiteY21" fmla="*/ 2364889 h 2382386"/>
                  <a:gd name="connsiteX22" fmla="*/ 1395668 w 2376533"/>
                  <a:gd name="connsiteY22" fmla="*/ 2180747 h 2382386"/>
                  <a:gd name="connsiteX23" fmla="*/ 1191193 w 2376533"/>
                  <a:gd name="connsiteY23" fmla="*/ 2201351 h 2382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376533" h="2382386">
                    <a:moveTo>
                      <a:pt x="1191193" y="2201351"/>
                    </a:moveTo>
                    <a:cubicBezTo>
                      <a:pt x="1054746" y="2201351"/>
                      <a:pt x="922461" y="2174683"/>
                      <a:pt x="798051" y="2122041"/>
                    </a:cubicBezTo>
                    <a:cubicBezTo>
                      <a:pt x="677773" y="2071179"/>
                      <a:pt x="569743" y="1998324"/>
                      <a:pt x="476888" y="1905469"/>
                    </a:cubicBezTo>
                    <a:cubicBezTo>
                      <a:pt x="384062" y="1812643"/>
                      <a:pt x="311208" y="1704583"/>
                      <a:pt x="260315" y="1584306"/>
                    </a:cubicBezTo>
                    <a:cubicBezTo>
                      <a:pt x="207703" y="1459925"/>
                      <a:pt x="181005" y="1327641"/>
                      <a:pt x="181005" y="1191193"/>
                    </a:cubicBezTo>
                    <a:cubicBezTo>
                      <a:pt x="181005" y="1054746"/>
                      <a:pt x="207673" y="922461"/>
                      <a:pt x="260315" y="798051"/>
                    </a:cubicBezTo>
                    <a:cubicBezTo>
                      <a:pt x="311178" y="677773"/>
                      <a:pt x="384032" y="569743"/>
                      <a:pt x="476888" y="476888"/>
                    </a:cubicBezTo>
                    <a:cubicBezTo>
                      <a:pt x="562081" y="391695"/>
                      <a:pt x="660125" y="323365"/>
                      <a:pt x="768637" y="273378"/>
                    </a:cubicBezTo>
                    <a:cubicBezTo>
                      <a:pt x="778351" y="268883"/>
                      <a:pt x="788125" y="264508"/>
                      <a:pt x="798051" y="260315"/>
                    </a:cubicBezTo>
                    <a:cubicBezTo>
                      <a:pt x="922461" y="207703"/>
                      <a:pt x="1054716" y="181005"/>
                      <a:pt x="1191193" y="181005"/>
                    </a:cubicBezTo>
                    <a:cubicBezTo>
                      <a:pt x="1327641" y="181005"/>
                      <a:pt x="1459925" y="207703"/>
                      <a:pt x="1584336" y="260315"/>
                    </a:cubicBezTo>
                    <a:cubicBezTo>
                      <a:pt x="1594231" y="264508"/>
                      <a:pt x="1604005" y="268883"/>
                      <a:pt x="1613749" y="273378"/>
                    </a:cubicBezTo>
                    <a:cubicBezTo>
                      <a:pt x="1722262" y="323365"/>
                      <a:pt x="1820306" y="391695"/>
                      <a:pt x="1905499" y="476888"/>
                    </a:cubicBezTo>
                    <a:cubicBezTo>
                      <a:pt x="1998324" y="569713"/>
                      <a:pt x="2071179" y="677773"/>
                      <a:pt x="2122071" y="798051"/>
                    </a:cubicBezTo>
                    <a:cubicBezTo>
                      <a:pt x="2159268" y="886019"/>
                      <a:pt x="2183462" y="977939"/>
                      <a:pt x="2194473" y="1072454"/>
                    </a:cubicBezTo>
                    <a:lnTo>
                      <a:pt x="2376534" y="1072454"/>
                    </a:lnTo>
                    <a:cubicBezTo>
                      <a:pt x="2331283" y="615356"/>
                      <a:pt x="2027677" y="234220"/>
                      <a:pt x="1613749" y="77138"/>
                    </a:cubicBezTo>
                    <a:cubicBezTo>
                      <a:pt x="1482400" y="27302"/>
                      <a:pt x="1339979" y="0"/>
                      <a:pt x="1191193" y="0"/>
                    </a:cubicBezTo>
                    <a:cubicBezTo>
                      <a:pt x="1042407" y="0"/>
                      <a:pt x="899956" y="27302"/>
                      <a:pt x="768637" y="77138"/>
                    </a:cubicBezTo>
                    <a:cubicBezTo>
                      <a:pt x="319353" y="247615"/>
                      <a:pt x="0" y="682117"/>
                      <a:pt x="0" y="1191193"/>
                    </a:cubicBezTo>
                    <a:cubicBezTo>
                      <a:pt x="0" y="1849055"/>
                      <a:pt x="533301" y="2382386"/>
                      <a:pt x="1191193" y="2382386"/>
                    </a:cubicBezTo>
                    <a:cubicBezTo>
                      <a:pt x="1260910" y="2382386"/>
                      <a:pt x="1329240" y="2376383"/>
                      <a:pt x="1395668" y="2364889"/>
                    </a:cubicBezTo>
                    <a:lnTo>
                      <a:pt x="1395668" y="2180747"/>
                    </a:lnTo>
                    <a:cubicBezTo>
                      <a:pt x="1328908" y="2194413"/>
                      <a:pt x="1260578" y="2201351"/>
                      <a:pt x="1191193" y="2201351"/>
                    </a:cubicBezTo>
                    <a:close/>
                  </a:path>
                </a:pathLst>
              </a:custGeom>
              <a:solidFill>
                <a:schemeClr val="bg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PT" dirty="0"/>
              </a:p>
            </p:txBody>
          </p:sp>
          <p:sp>
            <p:nvSpPr>
              <p:cNvPr id="50" name="Gráfico 21">
                <a:extLst>
                  <a:ext uri="{FF2B5EF4-FFF2-40B4-BE49-F238E27FC236}">
                    <a16:creationId xmlns:a16="http://schemas.microsoft.com/office/drawing/2014/main" id="{872D6634-F2AA-4589-BFD2-34B155527AE5}"/>
                  </a:ext>
                </a:extLst>
              </p:cNvPr>
              <p:cNvSpPr/>
              <p:nvPr/>
            </p:nvSpPr>
            <p:spPr>
              <a:xfrm>
                <a:off x="7307720" y="4367887"/>
                <a:ext cx="986718" cy="1292435"/>
              </a:xfrm>
              <a:custGeom>
                <a:avLst/>
                <a:gdLst>
                  <a:gd name="connsiteX0" fmla="*/ 986718 w 986718"/>
                  <a:gd name="connsiteY0" fmla="*/ 118739 h 1292435"/>
                  <a:gd name="connsiteX1" fmla="*/ 980866 w 986718"/>
                  <a:gd name="connsiteY1" fmla="*/ 0 h 1292435"/>
                  <a:gd name="connsiteX2" fmla="*/ 798805 w 986718"/>
                  <a:gd name="connsiteY2" fmla="*/ 0 h 1292435"/>
                  <a:gd name="connsiteX3" fmla="*/ 805713 w 986718"/>
                  <a:gd name="connsiteY3" fmla="*/ 118739 h 1292435"/>
                  <a:gd name="connsiteX4" fmla="*/ 726403 w 986718"/>
                  <a:gd name="connsiteY4" fmla="*/ 511882 h 1292435"/>
                  <a:gd name="connsiteX5" fmla="*/ 509830 w 986718"/>
                  <a:gd name="connsiteY5" fmla="*/ 833045 h 1292435"/>
                  <a:gd name="connsiteX6" fmla="*/ 188667 w 986718"/>
                  <a:gd name="connsiteY6" fmla="*/ 1049617 h 1292435"/>
                  <a:gd name="connsiteX7" fmla="*/ 0 w 986718"/>
                  <a:gd name="connsiteY7" fmla="*/ 1108293 h 1292435"/>
                  <a:gd name="connsiteX8" fmla="*/ 0 w 986718"/>
                  <a:gd name="connsiteY8" fmla="*/ 1292435 h 1292435"/>
                  <a:gd name="connsiteX9" fmla="*/ 986718 w 986718"/>
                  <a:gd name="connsiteY9" fmla="*/ 118739 h 12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6718" h="1292435">
                    <a:moveTo>
                      <a:pt x="986718" y="118739"/>
                    </a:moveTo>
                    <a:cubicBezTo>
                      <a:pt x="986718" y="78677"/>
                      <a:pt x="984727" y="39067"/>
                      <a:pt x="980866" y="0"/>
                    </a:cubicBezTo>
                    <a:lnTo>
                      <a:pt x="798805" y="0"/>
                    </a:lnTo>
                    <a:cubicBezTo>
                      <a:pt x="803360" y="39157"/>
                      <a:pt x="805713" y="78767"/>
                      <a:pt x="805713" y="118739"/>
                    </a:cubicBezTo>
                    <a:cubicBezTo>
                      <a:pt x="805713" y="255187"/>
                      <a:pt x="779045" y="387471"/>
                      <a:pt x="726403" y="511882"/>
                    </a:cubicBezTo>
                    <a:cubicBezTo>
                      <a:pt x="675540" y="632160"/>
                      <a:pt x="602686" y="740189"/>
                      <a:pt x="509830" y="833045"/>
                    </a:cubicBezTo>
                    <a:cubicBezTo>
                      <a:pt x="417005" y="925870"/>
                      <a:pt x="308945" y="998725"/>
                      <a:pt x="188667" y="1049617"/>
                    </a:cubicBezTo>
                    <a:cubicBezTo>
                      <a:pt x="127518" y="1075471"/>
                      <a:pt x="64498" y="1095049"/>
                      <a:pt x="0" y="1108293"/>
                    </a:cubicBezTo>
                    <a:lnTo>
                      <a:pt x="0" y="1292435"/>
                    </a:lnTo>
                    <a:cubicBezTo>
                      <a:pt x="560451" y="1195447"/>
                      <a:pt x="986718" y="706884"/>
                      <a:pt x="986718" y="118739"/>
                    </a:cubicBezTo>
                    <a:close/>
                  </a:path>
                </a:pathLst>
              </a:custGeom>
              <a:solidFill>
                <a:schemeClr val="tx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PT" dirty="0"/>
              </a:p>
            </p:txBody>
          </p:sp>
        </p:grpSp>
        <p:grpSp>
          <p:nvGrpSpPr>
            <p:cNvPr id="51" name="Gráfico 23">
              <a:extLst>
                <a:ext uri="{FF2B5EF4-FFF2-40B4-BE49-F238E27FC236}">
                  <a16:creationId xmlns:a16="http://schemas.microsoft.com/office/drawing/2014/main" id="{2A84DE45-FE99-4B43-85A1-083C504CF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flipH="1">
              <a:off x="9680976" y="2828424"/>
              <a:ext cx="1608596" cy="1608635"/>
              <a:chOff x="8595609" y="3295434"/>
              <a:chExt cx="2382326" cy="2382386"/>
            </a:xfrm>
          </p:grpSpPr>
          <p:sp>
            <p:nvSpPr>
              <p:cNvPr id="52" name="Gráfico 23">
                <a:extLst>
                  <a:ext uri="{FF2B5EF4-FFF2-40B4-BE49-F238E27FC236}">
                    <a16:creationId xmlns:a16="http://schemas.microsoft.com/office/drawing/2014/main" id="{E73FD1F4-0193-49F6-B119-8DD02E4F4F8D}"/>
                  </a:ext>
                </a:extLst>
              </p:cNvPr>
              <p:cNvSpPr/>
              <p:nvPr/>
            </p:nvSpPr>
            <p:spPr>
              <a:xfrm>
                <a:off x="9991247" y="3313021"/>
                <a:ext cx="986688" cy="2347331"/>
              </a:xfrm>
              <a:custGeom>
                <a:avLst/>
                <a:gdLst>
                  <a:gd name="connsiteX0" fmla="*/ 980866 w 986688"/>
                  <a:gd name="connsiteY0" fmla="*/ 1054866 h 2347331"/>
                  <a:gd name="connsiteX1" fmla="*/ 218081 w 986688"/>
                  <a:gd name="connsiteY1" fmla="*/ 59551 h 2347331"/>
                  <a:gd name="connsiteX2" fmla="*/ 0 w 986688"/>
                  <a:gd name="connsiteY2" fmla="*/ 0 h 2347331"/>
                  <a:gd name="connsiteX3" fmla="*/ 0 w 986688"/>
                  <a:gd name="connsiteY3" fmla="*/ 184082 h 2347331"/>
                  <a:gd name="connsiteX4" fmla="*/ 188667 w 986688"/>
                  <a:gd name="connsiteY4" fmla="*/ 242758 h 2347331"/>
                  <a:gd name="connsiteX5" fmla="*/ 218081 w 986688"/>
                  <a:gd name="connsiteY5" fmla="*/ 255820 h 2347331"/>
                  <a:gd name="connsiteX6" fmla="*/ 509830 w 986688"/>
                  <a:gd name="connsiteY6" fmla="*/ 459330 h 2347331"/>
                  <a:gd name="connsiteX7" fmla="*/ 726403 w 986688"/>
                  <a:gd name="connsiteY7" fmla="*/ 780493 h 2347331"/>
                  <a:gd name="connsiteX8" fmla="*/ 798805 w 986688"/>
                  <a:gd name="connsiteY8" fmla="*/ 1054897 h 2347331"/>
                  <a:gd name="connsiteX9" fmla="*/ 805713 w 986688"/>
                  <a:gd name="connsiteY9" fmla="*/ 1173636 h 2347331"/>
                  <a:gd name="connsiteX10" fmla="*/ 726403 w 986688"/>
                  <a:gd name="connsiteY10" fmla="*/ 1566778 h 2347331"/>
                  <a:gd name="connsiteX11" fmla="*/ 509830 w 986688"/>
                  <a:gd name="connsiteY11" fmla="*/ 1887941 h 2347331"/>
                  <a:gd name="connsiteX12" fmla="*/ 188667 w 986688"/>
                  <a:gd name="connsiteY12" fmla="*/ 2104514 h 2347331"/>
                  <a:gd name="connsiteX13" fmla="*/ 0 w 986688"/>
                  <a:gd name="connsiteY13" fmla="*/ 2163190 h 2347331"/>
                  <a:gd name="connsiteX14" fmla="*/ 0 w 986688"/>
                  <a:gd name="connsiteY14" fmla="*/ 2347332 h 2347331"/>
                  <a:gd name="connsiteX15" fmla="*/ 986688 w 986688"/>
                  <a:gd name="connsiteY15" fmla="*/ 1173666 h 2347331"/>
                  <a:gd name="connsiteX16" fmla="*/ 980866 w 986688"/>
                  <a:gd name="connsiteY16" fmla="*/ 1054866 h 2347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86688" h="2347331">
                    <a:moveTo>
                      <a:pt x="980866" y="1054866"/>
                    </a:moveTo>
                    <a:cubicBezTo>
                      <a:pt x="935614" y="597769"/>
                      <a:pt x="632009" y="216633"/>
                      <a:pt x="218081" y="59551"/>
                    </a:cubicBezTo>
                    <a:cubicBezTo>
                      <a:pt x="148303" y="33064"/>
                      <a:pt x="75358" y="13032"/>
                      <a:pt x="0" y="0"/>
                    </a:cubicBezTo>
                    <a:lnTo>
                      <a:pt x="0" y="184082"/>
                    </a:lnTo>
                    <a:cubicBezTo>
                      <a:pt x="64498" y="197325"/>
                      <a:pt x="127548" y="216874"/>
                      <a:pt x="188667" y="242758"/>
                    </a:cubicBezTo>
                    <a:cubicBezTo>
                      <a:pt x="198562" y="246951"/>
                      <a:pt x="208337" y="251325"/>
                      <a:pt x="218081" y="255820"/>
                    </a:cubicBezTo>
                    <a:cubicBezTo>
                      <a:pt x="326593" y="305808"/>
                      <a:pt x="424638" y="374137"/>
                      <a:pt x="509830" y="459330"/>
                    </a:cubicBezTo>
                    <a:cubicBezTo>
                      <a:pt x="602656" y="552155"/>
                      <a:pt x="675510" y="660215"/>
                      <a:pt x="726403" y="780493"/>
                    </a:cubicBezTo>
                    <a:cubicBezTo>
                      <a:pt x="763599" y="868461"/>
                      <a:pt x="787794" y="960382"/>
                      <a:pt x="798805" y="1054897"/>
                    </a:cubicBezTo>
                    <a:cubicBezTo>
                      <a:pt x="803360" y="1094054"/>
                      <a:pt x="805713" y="1133664"/>
                      <a:pt x="805713" y="1173636"/>
                    </a:cubicBezTo>
                    <a:cubicBezTo>
                      <a:pt x="805713" y="1310083"/>
                      <a:pt x="779045" y="1442368"/>
                      <a:pt x="726403" y="1566778"/>
                    </a:cubicBezTo>
                    <a:cubicBezTo>
                      <a:pt x="675540" y="1687056"/>
                      <a:pt x="602686" y="1795086"/>
                      <a:pt x="509830" y="1887941"/>
                    </a:cubicBezTo>
                    <a:cubicBezTo>
                      <a:pt x="417005" y="1980767"/>
                      <a:pt x="308945" y="2053621"/>
                      <a:pt x="188667" y="2104514"/>
                    </a:cubicBezTo>
                    <a:cubicBezTo>
                      <a:pt x="127518" y="2130367"/>
                      <a:pt x="64498" y="2149946"/>
                      <a:pt x="0" y="2163190"/>
                    </a:cubicBezTo>
                    <a:lnTo>
                      <a:pt x="0" y="2347332"/>
                    </a:lnTo>
                    <a:cubicBezTo>
                      <a:pt x="560451" y="2250373"/>
                      <a:pt x="986688" y="1761811"/>
                      <a:pt x="986688" y="1173666"/>
                    </a:cubicBezTo>
                    <a:cubicBezTo>
                      <a:pt x="986718" y="1133513"/>
                      <a:pt x="984727" y="1093903"/>
                      <a:pt x="980866" y="1054866"/>
                    </a:cubicBezTo>
                    <a:close/>
                  </a:path>
                </a:pathLst>
              </a:custGeom>
              <a:solidFill>
                <a:schemeClr val="bg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PT" dirty="0"/>
              </a:p>
            </p:txBody>
          </p:sp>
          <p:sp>
            <p:nvSpPr>
              <p:cNvPr id="53" name="Gráfico 23">
                <a:extLst>
                  <a:ext uri="{FF2B5EF4-FFF2-40B4-BE49-F238E27FC236}">
                    <a16:creationId xmlns:a16="http://schemas.microsoft.com/office/drawing/2014/main" id="{F02E66A0-94A1-465E-A9AF-2337EFD016FF}"/>
                  </a:ext>
                </a:extLst>
              </p:cNvPr>
              <p:cNvSpPr/>
              <p:nvPr/>
            </p:nvSpPr>
            <p:spPr>
              <a:xfrm>
                <a:off x="8595609" y="3295434"/>
                <a:ext cx="1395668" cy="2382386"/>
              </a:xfrm>
              <a:custGeom>
                <a:avLst/>
                <a:gdLst>
                  <a:gd name="connsiteX0" fmla="*/ 1191193 w 1395668"/>
                  <a:gd name="connsiteY0" fmla="*/ 2201351 h 2382386"/>
                  <a:gd name="connsiteX1" fmla="*/ 798051 w 1395668"/>
                  <a:gd name="connsiteY1" fmla="*/ 2122041 h 2382386"/>
                  <a:gd name="connsiteX2" fmla="*/ 476888 w 1395668"/>
                  <a:gd name="connsiteY2" fmla="*/ 1905469 h 2382386"/>
                  <a:gd name="connsiteX3" fmla="*/ 260315 w 1395668"/>
                  <a:gd name="connsiteY3" fmla="*/ 1584306 h 2382386"/>
                  <a:gd name="connsiteX4" fmla="*/ 181005 w 1395668"/>
                  <a:gd name="connsiteY4" fmla="*/ 1191193 h 2382386"/>
                  <a:gd name="connsiteX5" fmla="*/ 260315 w 1395668"/>
                  <a:gd name="connsiteY5" fmla="*/ 798051 h 2382386"/>
                  <a:gd name="connsiteX6" fmla="*/ 476888 w 1395668"/>
                  <a:gd name="connsiteY6" fmla="*/ 476888 h 2382386"/>
                  <a:gd name="connsiteX7" fmla="*/ 768637 w 1395668"/>
                  <a:gd name="connsiteY7" fmla="*/ 273378 h 2382386"/>
                  <a:gd name="connsiteX8" fmla="*/ 798051 w 1395668"/>
                  <a:gd name="connsiteY8" fmla="*/ 260315 h 2382386"/>
                  <a:gd name="connsiteX9" fmla="*/ 1191193 w 1395668"/>
                  <a:gd name="connsiteY9" fmla="*/ 181005 h 2382386"/>
                  <a:gd name="connsiteX10" fmla="*/ 1395668 w 1395668"/>
                  <a:gd name="connsiteY10" fmla="*/ 201639 h 2382386"/>
                  <a:gd name="connsiteX11" fmla="*/ 1395668 w 1395668"/>
                  <a:gd name="connsiteY11" fmla="*/ 17557 h 2382386"/>
                  <a:gd name="connsiteX12" fmla="*/ 1191193 w 1395668"/>
                  <a:gd name="connsiteY12" fmla="*/ 0 h 2382386"/>
                  <a:gd name="connsiteX13" fmla="*/ 768637 w 1395668"/>
                  <a:gd name="connsiteY13" fmla="*/ 77138 h 2382386"/>
                  <a:gd name="connsiteX14" fmla="*/ 0 w 1395668"/>
                  <a:gd name="connsiteY14" fmla="*/ 1191193 h 2382386"/>
                  <a:gd name="connsiteX15" fmla="*/ 1191193 w 1395668"/>
                  <a:gd name="connsiteY15" fmla="*/ 2382386 h 2382386"/>
                  <a:gd name="connsiteX16" fmla="*/ 1395668 w 1395668"/>
                  <a:gd name="connsiteY16" fmla="*/ 2364889 h 2382386"/>
                  <a:gd name="connsiteX17" fmla="*/ 1395668 w 1395668"/>
                  <a:gd name="connsiteY17" fmla="*/ 2180747 h 2382386"/>
                  <a:gd name="connsiteX18" fmla="*/ 1191193 w 1395668"/>
                  <a:gd name="connsiteY18" fmla="*/ 2201351 h 2382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395668" h="2382386">
                    <a:moveTo>
                      <a:pt x="1191193" y="2201351"/>
                    </a:moveTo>
                    <a:cubicBezTo>
                      <a:pt x="1054746" y="2201351"/>
                      <a:pt x="922461" y="2174683"/>
                      <a:pt x="798051" y="2122041"/>
                    </a:cubicBezTo>
                    <a:cubicBezTo>
                      <a:pt x="677773" y="2071179"/>
                      <a:pt x="569743" y="1998324"/>
                      <a:pt x="476888" y="1905469"/>
                    </a:cubicBezTo>
                    <a:cubicBezTo>
                      <a:pt x="384062" y="1812643"/>
                      <a:pt x="311208" y="1704583"/>
                      <a:pt x="260315" y="1584306"/>
                    </a:cubicBezTo>
                    <a:cubicBezTo>
                      <a:pt x="207703" y="1459925"/>
                      <a:pt x="181005" y="1327641"/>
                      <a:pt x="181005" y="1191193"/>
                    </a:cubicBezTo>
                    <a:cubicBezTo>
                      <a:pt x="181005" y="1054746"/>
                      <a:pt x="207673" y="922461"/>
                      <a:pt x="260315" y="798051"/>
                    </a:cubicBezTo>
                    <a:cubicBezTo>
                      <a:pt x="311178" y="677773"/>
                      <a:pt x="384032" y="569743"/>
                      <a:pt x="476888" y="476888"/>
                    </a:cubicBezTo>
                    <a:cubicBezTo>
                      <a:pt x="562081" y="391695"/>
                      <a:pt x="660125" y="323365"/>
                      <a:pt x="768637" y="273378"/>
                    </a:cubicBezTo>
                    <a:cubicBezTo>
                      <a:pt x="778351" y="268883"/>
                      <a:pt x="788125" y="264508"/>
                      <a:pt x="798051" y="260315"/>
                    </a:cubicBezTo>
                    <a:cubicBezTo>
                      <a:pt x="922461" y="207703"/>
                      <a:pt x="1054716" y="181005"/>
                      <a:pt x="1191193" y="181005"/>
                    </a:cubicBezTo>
                    <a:cubicBezTo>
                      <a:pt x="1260609" y="181005"/>
                      <a:pt x="1328908" y="187943"/>
                      <a:pt x="1395668" y="201639"/>
                    </a:cubicBezTo>
                    <a:lnTo>
                      <a:pt x="1395668" y="17557"/>
                    </a:lnTo>
                    <a:cubicBezTo>
                      <a:pt x="1329209" y="6064"/>
                      <a:pt x="1260910" y="0"/>
                      <a:pt x="1191193" y="0"/>
                    </a:cubicBezTo>
                    <a:cubicBezTo>
                      <a:pt x="1042407" y="0"/>
                      <a:pt x="899956" y="27302"/>
                      <a:pt x="768637" y="77138"/>
                    </a:cubicBezTo>
                    <a:cubicBezTo>
                      <a:pt x="319353" y="247615"/>
                      <a:pt x="0" y="682117"/>
                      <a:pt x="0" y="1191193"/>
                    </a:cubicBezTo>
                    <a:cubicBezTo>
                      <a:pt x="0" y="1849055"/>
                      <a:pt x="533301" y="2382386"/>
                      <a:pt x="1191193" y="2382386"/>
                    </a:cubicBezTo>
                    <a:cubicBezTo>
                      <a:pt x="1260910" y="2382386"/>
                      <a:pt x="1329240" y="2376383"/>
                      <a:pt x="1395668" y="2364889"/>
                    </a:cubicBezTo>
                    <a:lnTo>
                      <a:pt x="1395668" y="2180747"/>
                    </a:lnTo>
                    <a:cubicBezTo>
                      <a:pt x="1328908" y="2194413"/>
                      <a:pt x="1260578" y="2201351"/>
                      <a:pt x="1191193" y="2201351"/>
                    </a:cubicBezTo>
                    <a:close/>
                  </a:path>
                </a:pathLst>
              </a:custGeom>
              <a:solidFill>
                <a:schemeClr val="tx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PT" dirty="0"/>
              </a:p>
            </p:txBody>
          </p:sp>
        </p:grpSp>
      </p:grpSp>
      <p:sp>
        <p:nvSpPr>
          <p:cNvPr id="43" name="Título 42">
            <a:extLst>
              <a:ext uri="{FF2B5EF4-FFF2-40B4-BE49-F238E27FC236}">
                <a16:creationId xmlns:a16="http://schemas.microsoft.com/office/drawing/2014/main" id="{7919B8D7-7BC4-471E-A5D6-68CEFB69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615940"/>
            <a:ext cx="4137262" cy="938778"/>
          </a:xfrm>
        </p:spPr>
        <p:txBody>
          <a:bodyPr rtlCol="0"/>
          <a:lstStyle/>
          <a:p>
            <a:pPr rtl="0"/>
            <a:r>
              <a:rPr lang="pt-PT" noProof="0" dirty="0"/>
              <a:t>Financiamento</a:t>
            </a:r>
            <a:endParaRPr lang="pt-PT" dirty="0"/>
          </a:p>
        </p:txBody>
      </p:sp>
      <p:sp>
        <p:nvSpPr>
          <p:cNvPr id="12" name="Marcador de Posição do Texto 11">
            <a:extLst>
              <a:ext uri="{FF2B5EF4-FFF2-40B4-BE49-F238E27FC236}">
                <a16:creationId xmlns:a16="http://schemas.microsoft.com/office/drawing/2014/main" id="{D8AA6DF9-C0BD-4398-AE4D-694E20340FD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01170" y="3079567"/>
            <a:ext cx="1200150" cy="1151632"/>
          </a:xfrm>
        </p:spPr>
        <p:txBody>
          <a:bodyPr rtlCol="0"/>
          <a:lstStyle/>
          <a:p>
            <a:pPr rtl="0"/>
            <a:r>
              <a:rPr lang="pt-PT" dirty="0"/>
              <a:t>12 mil</a:t>
            </a:r>
          </a:p>
        </p:txBody>
      </p:sp>
      <p:sp>
        <p:nvSpPr>
          <p:cNvPr id="39" name="Marcador de Posição do Texto 38">
            <a:extLst>
              <a:ext uri="{FF2B5EF4-FFF2-40B4-BE49-F238E27FC236}">
                <a16:creationId xmlns:a16="http://schemas.microsoft.com/office/drawing/2014/main" id="{7BEC3CBF-D4C4-41EA-89B6-14BFFC46BFC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010890" y="3079567"/>
            <a:ext cx="1223858" cy="1151632"/>
          </a:xfrm>
        </p:spPr>
        <p:txBody>
          <a:bodyPr rtlCol="0"/>
          <a:lstStyle/>
          <a:p>
            <a:pPr rtl="0"/>
            <a:r>
              <a:rPr lang="pt-PT" dirty="0"/>
              <a:t>32 mil</a:t>
            </a:r>
          </a:p>
        </p:txBody>
      </p:sp>
      <p:sp>
        <p:nvSpPr>
          <p:cNvPr id="40" name="Marcador de Posição do Texto 39">
            <a:extLst>
              <a:ext uri="{FF2B5EF4-FFF2-40B4-BE49-F238E27FC236}">
                <a16:creationId xmlns:a16="http://schemas.microsoft.com/office/drawing/2014/main" id="{000229AD-941F-484C-83A3-4C77A6C94E2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88252" y="3079567"/>
            <a:ext cx="1187610" cy="1151632"/>
          </a:xfrm>
        </p:spPr>
        <p:txBody>
          <a:bodyPr rtlCol="0"/>
          <a:lstStyle/>
          <a:p>
            <a:pPr rtl="0"/>
            <a:r>
              <a:rPr lang="pt-PT" dirty="0"/>
              <a:t>14 mil</a:t>
            </a:r>
          </a:p>
        </p:txBody>
      </p:sp>
      <p:sp>
        <p:nvSpPr>
          <p:cNvPr id="41" name="Marcador de Posição do Texto 40">
            <a:extLst>
              <a:ext uri="{FF2B5EF4-FFF2-40B4-BE49-F238E27FC236}">
                <a16:creationId xmlns:a16="http://schemas.microsoft.com/office/drawing/2014/main" id="{B9C9BDF3-EB4B-4EAD-A073-2797175399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879382" y="3079567"/>
            <a:ext cx="1211785" cy="1151632"/>
          </a:xfrm>
        </p:spPr>
        <p:txBody>
          <a:bodyPr rtlCol="0"/>
          <a:lstStyle/>
          <a:p>
            <a:pPr rtl="0"/>
            <a:r>
              <a:rPr lang="pt-PT" dirty="0"/>
              <a:t>82 mil</a:t>
            </a:r>
          </a:p>
        </p:txBody>
      </p:sp>
      <p:sp>
        <p:nvSpPr>
          <p:cNvPr id="59" name="Marcador de Posição do Texto 58">
            <a:extLst>
              <a:ext uri="{FF2B5EF4-FFF2-40B4-BE49-F238E27FC236}">
                <a16:creationId xmlns:a16="http://schemas.microsoft.com/office/drawing/2014/main" id="{A54F40EB-5C30-4E2E-B7B6-59FF654C30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0458" y="4524194"/>
            <a:ext cx="2381574" cy="632643"/>
          </a:xfrm>
        </p:spPr>
        <p:txBody>
          <a:bodyPr rtlCol="0"/>
          <a:lstStyle/>
          <a:p>
            <a:pPr rtl="0"/>
            <a:r>
              <a:rPr lang="pt-PT" dirty="0"/>
              <a:t>Campanhas</a:t>
            </a:r>
          </a:p>
        </p:txBody>
      </p:sp>
      <p:sp>
        <p:nvSpPr>
          <p:cNvPr id="60" name="Marcador de Posição do Texto 59">
            <a:extLst>
              <a:ext uri="{FF2B5EF4-FFF2-40B4-BE49-F238E27FC236}">
                <a16:creationId xmlns:a16="http://schemas.microsoft.com/office/drawing/2014/main" id="{540AC221-87EA-4804-BF53-F5136A0A106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0458" y="5156838"/>
            <a:ext cx="2381574" cy="905378"/>
          </a:xfrm>
        </p:spPr>
        <p:txBody>
          <a:bodyPr rtlCol="0"/>
          <a:lstStyle/>
          <a:p>
            <a:pPr rtl="0"/>
            <a:r>
              <a:rPr lang="pt-PT" dirty="0"/>
              <a:t>Receita obtida a partir de campanhas online e vendas porta a porta</a:t>
            </a:r>
          </a:p>
        </p:txBody>
      </p:sp>
      <p:sp>
        <p:nvSpPr>
          <p:cNvPr id="174" name="Marcador de Posição do Texto 173">
            <a:extLst>
              <a:ext uri="{FF2B5EF4-FFF2-40B4-BE49-F238E27FC236}">
                <a16:creationId xmlns:a16="http://schemas.microsoft.com/office/drawing/2014/main" id="{7921C900-A73D-4B17-B068-19F174312EB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32032" y="4757097"/>
            <a:ext cx="2381574" cy="632643"/>
          </a:xfrm>
        </p:spPr>
        <p:txBody>
          <a:bodyPr rtlCol="0"/>
          <a:lstStyle/>
          <a:p>
            <a:pPr rtl="0"/>
            <a:r>
              <a:rPr lang="pt-PT" dirty="0"/>
              <a:t>Investimentos privados</a:t>
            </a:r>
          </a:p>
        </p:txBody>
      </p:sp>
      <p:sp>
        <p:nvSpPr>
          <p:cNvPr id="173" name="Marcador de Posição do Texto 172">
            <a:extLst>
              <a:ext uri="{FF2B5EF4-FFF2-40B4-BE49-F238E27FC236}">
                <a16:creationId xmlns:a16="http://schemas.microsoft.com/office/drawing/2014/main" id="{EFE741DC-71C6-4244-BA95-4778F605A2F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32032" y="5389740"/>
            <a:ext cx="2381574" cy="905378"/>
          </a:xfrm>
        </p:spPr>
        <p:txBody>
          <a:bodyPr rtlCol="0"/>
          <a:lstStyle/>
          <a:p>
            <a:pPr rtl="0"/>
            <a:r>
              <a:rPr lang="pt-PT" dirty="0"/>
              <a:t>Montante obtido através de outros investidores</a:t>
            </a:r>
          </a:p>
        </p:txBody>
      </p:sp>
      <p:sp>
        <p:nvSpPr>
          <p:cNvPr id="176" name="Marcador de Posição do Texto 175">
            <a:extLst>
              <a:ext uri="{FF2B5EF4-FFF2-40B4-BE49-F238E27FC236}">
                <a16:creationId xmlns:a16="http://schemas.microsoft.com/office/drawing/2014/main" id="{1709800F-4CBF-40EB-9D83-D03CDBD5A44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91270" y="4524194"/>
            <a:ext cx="2381574" cy="632643"/>
          </a:xfrm>
        </p:spPr>
        <p:txBody>
          <a:bodyPr rtlCol="0"/>
          <a:lstStyle/>
          <a:p>
            <a:pPr rtl="0"/>
            <a:r>
              <a:rPr lang="pt-PT" dirty="0"/>
              <a:t>Dinheiro</a:t>
            </a:r>
          </a:p>
        </p:txBody>
      </p:sp>
      <p:sp>
        <p:nvSpPr>
          <p:cNvPr id="175" name="Marcador de Posição do Texto 174">
            <a:extLst>
              <a:ext uri="{FF2B5EF4-FFF2-40B4-BE49-F238E27FC236}">
                <a16:creationId xmlns:a16="http://schemas.microsoft.com/office/drawing/2014/main" id="{C3B61E0C-E17F-49AA-9B3E-3BA70A98EF7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91270" y="5157592"/>
            <a:ext cx="2381574" cy="905378"/>
          </a:xfrm>
        </p:spPr>
        <p:txBody>
          <a:bodyPr rtlCol="0"/>
          <a:lstStyle/>
          <a:p>
            <a:pPr rtl="0"/>
            <a:r>
              <a:rPr lang="pt-PT" noProof="1"/>
              <a:t>Dinheiro líquido que </a:t>
            </a:r>
          </a:p>
          <a:p>
            <a:pPr rtl="0"/>
            <a:r>
              <a:rPr lang="pt-PT" noProof="1"/>
              <a:t>temos à mão</a:t>
            </a:r>
          </a:p>
        </p:txBody>
      </p:sp>
      <p:sp>
        <p:nvSpPr>
          <p:cNvPr id="178" name="Marcador de Posição do Texto 177">
            <a:extLst>
              <a:ext uri="{FF2B5EF4-FFF2-40B4-BE49-F238E27FC236}">
                <a16:creationId xmlns:a16="http://schemas.microsoft.com/office/drawing/2014/main" id="{56677E9F-D78E-49FE-8D9A-9449AADABA6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294487" y="4524194"/>
            <a:ext cx="2381574" cy="632643"/>
          </a:xfrm>
        </p:spPr>
        <p:txBody>
          <a:bodyPr rtlCol="0"/>
          <a:lstStyle/>
          <a:p>
            <a:pPr rtl="0"/>
            <a:r>
              <a:rPr lang="pt-PT" dirty="0"/>
              <a:t>Ações</a:t>
            </a:r>
          </a:p>
        </p:txBody>
      </p:sp>
      <p:sp>
        <p:nvSpPr>
          <p:cNvPr id="177" name="Marcador de Posição do Texto 176">
            <a:extLst>
              <a:ext uri="{FF2B5EF4-FFF2-40B4-BE49-F238E27FC236}">
                <a16:creationId xmlns:a16="http://schemas.microsoft.com/office/drawing/2014/main" id="{96D74C1D-F10E-4B71-A8A2-0D96DA897F5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294487" y="5166170"/>
            <a:ext cx="2381574" cy="905378"/>
          </a:xfrm>
        </p:spPr>
        <p:txBody>
          <a:bodyPr rtlCol="0"/>
          <a:lstStyle/>
          <a:p>
            <a:pPr rtl="0"/>
            <a:r>
              <a:rPr lang="pt-PT" dirty="0"/>
              <a:t>Número de partilhas convertidas em EUR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E3D7F3B-BFF0-4F68-B925-3A035F54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 dirty="0"/>
              <a:t>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84CF1CC-73DC-4A58-B699-AD39463B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 dirty="0"/>
              <a:t>Apresentação de argumentos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DC126C4-6479-4242-A2D2-B70DD697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/>
              <a:t>19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9806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5A25FA4-A288-4460-BF12-637E0779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74" y="1329829"/>
            <a:ext cx="2043713" cy="640698"/>
          </a:xfrm>
        </p:spPr>
        <p:txBody>
          <a:bodyPr rtlCol="0"/>
          <a:lstStyle/>
          <a:p>
            <a:pPr rtl="0"/>
            <a:r>
              <a:rPr lang="pt-PT" dirty="0"/>
              <a:t>Sobre nós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91C52C13-996F-4CF8-BBA5-F6CC233475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12513" y="808353"/>
            <a:ext cx="6341212" cy="1682433"/>
          </a:xfrm>
        </p:spPr>
        <p:txBody>
          <a:bodyPr rtlCol="0"/>
          <a:lstStyle/>
          <a:p>
            <a:pPr rtl="0"/>
            <a:r>
              <a:rPr lang="pt-PT" dirty="0"/>
              <a:t>E-Floresta é um produto que permitirá registar e </a:t>
            </a:r>
            <a:r>
              <a:rPr lang="pt-PT"/>
              <a:t>gerenciar parcelas</a:t>
            </a:r>
            <a:endParaRPr lang="pt-PT" dirty="0"/>
          </a:p>
        </p:txBody>
      </p:sp>
      <p:pic>
        <p:nvPicPr>
          <p:cNvPr id="15" name="Marcador de Posição da Imagem 14" descr="Grande plano de plantas">
            <a:extLst>
              <a:ext uri="{FF2B5EF4-FFF2-40B4-BE49-F238E27FC236}">
                <a16:creationId xmlns:a16="http://schemas.microsoft.com/office/drawing/2014/main" id="{8A312F11-75CA-44C5-8937-46152AD552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234519"/>
            <a:ext cx="12192000" cy="3623481"/>
          </a:xfrm>
        </p:spPr>
      </p:pic>
      <p:sp>
        <p:nvSpPr>
          <p:cNvPr id="57" name="Marcador de Posição da Data 56">
            <a:extLst>
              <a:ext uri="{FF2B5EF4-FFF2-40B4-BE49-F238E27FC236}">
                <a16:creationId xmlns:a16="http://schemas.microsoft.com/office/drawing/2014/main" id="{653BB8CA-23AF-4226-9FB3-FA1964EBA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58" name="Marcador de Posição do Rodapé 57">
            <a:extLst>
              <a:ext uri="{FF2B5EF4-FFF2-40B4-BE49-F238E27FC236}">
                <a16:creationId xmlns:a16="http://schemas.microsoft.com/office/drawing/2014/main" id="{4DDD181B-D1CF-4E5A-B354-DE584F3F2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 dirty="0"/>
              <a:t>Apresentação de argumentos</a:t>
            </a:r>
          </a:p>
        </p:txBody>
      </p:sp>
      <p:sp>
        <p:nvSpPr>
          <p:cNvPr id="59" name="Marcador de Posição do Número do Diapositivo 58">
            <a:extLst>
              <a:ext uri="{FF2B5EF4-FFF2-40B4-BE49-F238E27FC236}">
                <a16:creationId xmlns:a16="http://schemas.microsoft.com/office/drawing/2014/main" id="{185AB600-E5B8-4AFD-A7DA-37E5D3AFF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5339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4CD4EC34-A56A-4AFF-967C-7826E8491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544" y="-1"/>
            <a:ext cx="3944790" cy="1845127"/>
          </a:xfrm>
        </p:spPr>
        <p:txBody>
          <a:bodyPr rtlCol="0"/>
          <a:lstStyle/>
          <a:p>
            <a:pPr rtl="0"/>
            <a:r>
              <a:rPr lang="pt-pt" noProof="0"/>
              <a:t>resumo</a:t>
            </a:r>
            <a:endParaRPr lang="en-US" dirty="0"/>
          </a:p>
        </p:txBody>
      </p:sp>
      <p:pic>
        <p:nvPicPr>
          <p:cNvPr id="12" name="Marcador de Posição da Imagem 11" descr="Uma vista de ângulo alto de uma abertura">
            <a:extLst>
              <a:ext uri="{FF2B5EF4-FFF2-40B4-BE49-F238E27FC236}">
                <a16:creationId xmlns:a16="http://schemas.microsoft.com/office/drawing/2014/main" id="{86DB35FE-DA40-47CA-AC01-10AFBE90D4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845128"/>
            <a:ext cx="12192000" cy="5012871"/>
          </a:xfrm>
        </p:spPr>
      </p:pic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2D2BFB9-EF4C-43BD-82AF-44BB97E8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21" name="Marcador de Posição do Texto 20">
            <a:extLst>
              <a:ext uri="{FF2B5EF4-FFF2-40B4-BE49-F238E27FC236}">
                <a16:creationId xmlns:a16="http://schemas.microsoft.com/office/drawing/2014/main" id="{1ACAAE1E-C644-4F5F-B013-E7D2D2C82E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27913" y="0"/>
            <a:ext cx="6564087" cy="3614737"/>
          </a:xfrm>
        </p:spPr>
        <p:txBody>
          <a:bodyPr rtlCol="0"/>
          <a:lstStyle/>
          <a:p>
            <a:pPr rtl="0"/>
            <a:r>
              <a:rPr lang="pt-pt"/>
              <a:t>Na Contoso, acreditamos em oferecer 110%. Ao utilizar métodos de agricultura ética, ajudamos as comunidades agrícolas a crescer de forma orgânica e a promover uma mentalidade que põe o consumidor em primeiro lugar. Podemos prosperar devido ao nosso conhecimento do mercado e à nossa grande empresa por trás do nosso produto. Como o nosso CEO diz, "A eficiência virá da transformação pró-ativa da forma como fazemos negócios".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EAB7E33-6C5A-49D2-AA9F-51E7DEA1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0D5A82B-E666-4FD6-A993-84ED558D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9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23">
            <a:extLst>
              <a:ext uri="{FF2B5EF4-FFF2-40B4-BE49-F238E27FC236}">
                <a16:creationId xmlns:a16="http://schemas.microsoft.com/office/drawing/2014/main" id="{8B0A0B61-E44C-4C98-A84B-B96C81DA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566" y="3035081"/>
            <a:ext cx="2341256" cy="640698"/>
          </a:xfrm>
        </p:spPr>
        <p:txBody>
          <a:bodyPr rtlCol="0"/>
          <a:lstStyle/>
          <a:p>
            <a:pPr rtl="0"/>
            <a:r>
              <a:rPr lang="pt-pt" noProof="0"/>
              <a:t>Obrigado</a:t>
            </a:r>
            <a:endParaRPr lang="en-US" dirty="0"/>
          </a:p>
        </p:txBody>
      </p:sp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0BF8A3EA-3C0A-457C-ACBD-FA9FBF4DCB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04805" y="3959761"/>
            <a:ext cx="2879477" cy="1790164"/>
          </a:xfrm>
        </p:spPr>
        <p:txBody>
          <a:bodyPr rtlCol="0"/>
          <a:lstStyle/>
          <a:p>
            <a:pPr rtl="0"/>
            <a:r>
              <a:rPr lang="pt-pt"/>
              <a:t>Mirjam Nilsson​​</a:t>
            </a:r>
          </a:p>
          <a:p>
            <a:pPr rtl="0"/>
            <a:endParaRPr lang="pt-BR" dirty="0"/>
          </a:p>
          <a:p>
            <a:pPr rtl="0"/>
            <a:r>
              <a:rPr lang="pt-pt"/>
              <a:t>206-555-0146​</a:t>
            </a:r>
          </a:p>
          <a:p>
            <a:pPr rtl="0"/>
            <a:endParaRPr lang="pt-BR" dirty="0"/>
          </a:p>
          <a:p>
            <a:pPr rtl="0"/>
            <a:r>
              <a:rPr lang="pt-pt"/>
              <a:t>mirjam@contoso.com​</a:t>
            </a:r>
          </a:p>
          <a:p>
            <a:pPr rtl="0"/>
            <a:endParaRPr lang="pt-BR" dirty="0"/>
          </a:p>
          <a:p>
            <a:pPr rtl="0"/>
            <a:r>
              <a:rPr lang="pt-pt"/>
              <a:t>www.contoso.com​</a:t>
            </a:r>
            <a:endParaRPr lang="en-US" dirty="0"/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790CE37-04F9-4227-B00E-A878A905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pic>
        <p:nvPicPr>
          <p:cNvPr id="18" name="Marcador de Posição da Imagem 15" descr="Uma imagem de um campo de com relva a crescer">
            <a:extLst>
              <a:ext uri="{FF2B5EF4-FFF2-40B4-BE49-F238E27FC236}">
                <a16:creationId xmlns:a16="http://schemas.microsoft.com/office/drawing/2014/main" id="{594B2289-B469-43CF-B394-071C6B0A4DD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1344" y="0"/>
            <a:ext cx="6680656" cy="6858000"/>
          </a:xfrm>
        </p:spPr>
      </p:pic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5AB52D9-2BE1-41EE-B28C-4DEDAEFD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48E7CB9-A0ED-4EB9-BBDE-0C1004C49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4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31913"/>
            <a:ext cx="1871663" cy="641350"/>
          </a:xfrm>
        </p:spPr>
        <p:txBody>
          <a:bodyPr rtlCol="0"/>
          <a:lstStyle/>
          <a:p>
            <a:pPr rtl="0"/>
            <a:r>
              <a:rPr lang="pt-PT"/>
              <a:t>problema</a:t>
            </a:r>
          </a:p>
        </p:txBody>
      </p:sp>
      <p:sp>
        <p:nvSpPr>
          <p:cNvPr id="22" name="Marcador de Posição do Texto 21">
            <a:extLst>
              <a:ext uri="{FF2B5EF4-FFF2-40B4-BE49-F238E27FC236}">
                <a16:creationId xmlns:a16="http://schemas.microsoft.com/office/drawing/2014/main" id="{322BD54C-AB8D-4B3B-836D-ABFFFE5D70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31042" y="652826"/>
            <a:ext cx="3433138" cy="426393"/>
          </a:xfrm>
        </p:spPr>
        <p:txBody>
          <a:bodyPr rtlCol="0"/>
          <a:lstStyle/>
          <a:p>
            <a:pPr rtl="0"/>
            <a:r>
              <a:rPr lang="pt-PT"/>
              <a:t>Falha no mercado</a:t>
            </a:r>
          </a:p>
        </p:txBody>
      </p:sp>
      <p:sp>
        <p:nvSpPr>
          <p:cNvPr id="18" name="Marcador de Posição do Texto 17">
            <a:extLst>
              <a:ext uri="{FF2B5EF4-FFF2-40B4-BE49-F238E27FC236}">
                <a16:creationId xmlns:a16="http://schemas.microsoft.com/office/drawing/2014/main" id="{62192F0C-65C9-4E6D-9314-81FB7E4DB4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31042" y="1032330"/>
            <a:ext cx="3433138" cy="1370672"/>
          </a:xfrm>
        </p:spPr>
        <p:txBody>
          <a:bodyPr rtlCol="0"/>
          <a:lstStyle/>
          <a:p>
            <a:pPr rtl="0"/>
            <a:r>
              <a:rPr lang="pt-PT" sz="1400"/>
              <a:t>A agricultura orgânica continua a ser orientada para o consumidor, mas estamos a ver um lapso de disponibilidade no mercado para produtos orgânicos</a:t>
            </a:r>
          </a:p>
        </p:txBody>
      </p:sp>
      <p:sp>
        <p:nvSpPr>
          <p:cNvPr id="23" name="Marcador de Posição do Texto 22">
            <a:extLst>
              <a:ext uri="{FF2B5EF4-FFF2-40B4-BE49-F238E27FC236}">
                <a16:creationId xmlns:a16="http://schemas.microsoft.com/office/drawing/2014/main" id="{B36D4B3E-84DA-44C7-A6BE-5A3E220051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03339" y="652826"/>
            <a:ext cx="3433138" cy="426393"/>
          </a:xfrm>
        </p:spPr>
        <p:txBody>
          <a:bodyPr rtlCol="0"/>
          <a:lstStyle/>
          <a:p>
            <a:pPr rtl="0"/>
            <a:r>
              <a:rPr lang="pt-PT"/>
              <a:t>Clientes</a:t>
            </a:r>
          </a:p>
        </p:txBody>
      </p:sp>
      <p:sp>
        <p:nvSpPr>
          <p:cNvPr id="19" name="Marcador de Posição do Texto 18">
            <a:extLst>
              <a:ext uri="{FF2B5EF4-FFF2-40B4-BE49-F238E27FC236}">
                <a16:creationId xmlns:a16="http://schemas.microsoft.com/office/drawing/2014/main" id="{41F484C5-3EB9-4664-93EB-E81179E953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03339" y="1032330"/>
            <a:ext cx="3433138" cy="1370672"/>
          </a:xfrm>
        </p:spPr>
        <p:txBody>
          <a:bodyPr rtlCol="0"/>
          <a:lstStyle/>
          <a:p>
            <a:pPr rtl="0"/>
            <a:r>
              <a:rPr lang="pt-PT" sz="1400"/>
              <a:t>Um aumento de 6,6% das vendas de retalho de alimentos orgânicos prova que há interesse do consumidor para produtos mais orgânicos</a:t>
            </a:r>
          </a:p>
        </p:txBody>
      </p:sp>
      <p:sp>
        <p:nvSpPr>
          <p:cNvPr id="25" name="Marcador de Posição do Texto 24">
            <a:extLst>
              <a:ext uri="{FF2B5EF4-FFF2-40B4-BE49-F238E27FC236}">
                <a16:creationId xmlns:a16="http://schemas.microsoft.com/office/drawing/2014/main" id="{FB26710D-F165-490A-A2CE-0A7D9FD8F9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31042" y="2620561"/>
            <a:ext cx="3433138" cy="428891"/>
          </a:xfrm>
        </p:spPr>
        <p:txBody>
          <a:bodyPr rtlCol="0"/>
          <a:lstStyle/>
          <a:p>
            <a:pPr rtl="0"/>
            <a:r>
              <a:rPr lang="pt-PT"/>
              <a:t>Custos</a:t>
            </a:r>
          </a:p>
        </p:txBody>
      </p:sp>
      <p:sp>
        <p:nvSpPr>
          <p:cNvPr id="21" name="Marcador de Posição do Texto 20">
            <a:extLst>
              <a:ext uri="{FF2B5EF4-FFF2-40B4-BE49-F238E27FC236}">
                <a16:creationId xmlns:a16="http://schemas.microsoft.com/office/drawing/2014/main" id="{D5F29795-F227-44BE-8FFE-BEDE82043BB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231042" y="3002562"/>
            <a:ext cx="3433138" cy="961350"/>
          </a:xfrm>
        </p:spPr>
        <p:txBody>
          <a:bodyPr rtlCol="0"/>
          <a:lstStyle/>
          <a:p>
            <a:pPr rtl="0"/>
            <a:r>
              <a:rPr lang="pt-PT" sz="1400"/>
              <a:t>Perda de vendas por não oferecer seleção de produtos orgânicos</a:t>
            </a:r>
          </a:p>
        </p:txBody>
      </p:sp>
      <p:sp>
        <p:nvSpPr>
          <p:cNvPr id="45" name="Marcador de Posição do Texto 44">
            <a:extLst>
              <a:ext uri="{FF2B5EF4-FFF2-40B4-BE49-F238E27FC236}">
                <a16:creationId xmlns:a16="http://schemas.microsoft.com/office/drawing/2014/main" id="{DD180B3D-49E9-46B9-A20B-5BB4BD20460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03339" y="2620561"/>
            <a:ext cx="3433138" cy="428891"/>
          </a:xfrm>
        </p:spPr>
        <p:txBody>
          <a:bodyPr rtlCol="0"/>
          <a:lstStyle/>
          <a:p>
            <a:pPr rtl="0"/>
            <a:r>
              <a:rPr lang="pt-PT"/>
              <a:t>Usabilidade</a:t>
            </a:r>
          </a:p>
        </p:txBody>
      </p:sp>
      <p:sp>
        <p:nvSpPr>
          <p:cNvPr id="20" name="Marcador de Posição do Texto 19">
            <a:extLst>
              <a:ext uri="{FF2B5EF4-FFF2-40B4-BE49-F238E27FC236}">
                <a16:creationId xmlns:a16="http://schemas.microsoft.com/office/drawing/2014/main" id="{B0C9F763-9E0D-4C82-9B80-0BC0FEBCD7F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03339" y="3002562"/>
            <a:ext cx="3433138" cy="961350"/>
          </a:xfrm>
        </p:spPr>
        <p:txBody>
          <a:bodyPr rtlCol="0"/>
          <a:lstStyle/>
          <a:p>
            <a:pPr rtl="0"/>
            <a:r>
              <a:rPr lang="pt-PT" sz="1400"/>
              <a:t>As vendas de retalho de alimentos orgânicos tiveram um aumento de 112 mil milhões de euros em 2019 </a:t>
            </a:r>
          </a:p>
        </p:txBody>
      </p:sp>
      <p:sp>
        <p:nvSpPr>
          <p:cNvPr id="24" name="Marcador de Posição do Texto 23">
            <a:extLst>
              <a:ext uri="{FF2B5EF4-FFF2-40B4-BE49-F238E27FC236}">
                <a16:creationId xmlns:a16="http://schemas.microsoft.com/office/drawing/2014/main" id="{4AB50F20-85E8-46ED-94DD-28F720071B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31042" y="4147932"/>
            <a:ext cx="3433138" cy="428891"/>
          </a:xfrm>
        </p:spPr>
        <p:txBody>
          <a:bodyPr rtlCol="0"/>
          <a:lstStyle/>
          <a:p>
            <a:pPr rtl="0"/>
            <a:r>
              <a:rPr lang="pt-PT"/>
              <a:t>Finanças</a:t>
            </a:r>
          </a:p>
        </p:txBody>
      </p:sp>
      <p:sp>
        <p:nvSpPr>
          <p:cNvPr id="44" name="Marcador de Posição do Texto 43">
            <a:extLst>
              <a:ext uri="{FF2B5EF4-FFF2-40B4-BE49-F238E27FC236}">
                <a16:creationId xmlns:a16="http://schemas.microsoft.com/office/drawing/2014/main" id="{540F4685-F7C7-4370-AF35-F80D53D13A4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231042" y="4529933"/>
            <a:ext cx="3433138" cy="1450988"/>
          </a:xfrm>
        </p:spPr>
        <p:txBody>
          <a:bodyPr rtlCol="0"/>
          <a:lstStyle/>
          <a:p>
            <a:pPr rtl="0"/>
            <a:r>
              <a:rPr lang="pt-PT" sz="1400"/>
              <a:t>Os clientes querem algo que seja saudável e disponível para adquirir no seu supermercado ou área local </a:t>
            </a:r>
          </a:p>
        </p:txBody>
      </p:sp>
      <p:sp>
        <p:nvSpPr>
          <p:cNvPr id="323" name="Marcador de Posição da Data 322">
            <a:extLst>
              <a:ext uri="{FF2B5EF4-FFF2-40B4-BE49-F238E27FC236}">
                <a16:creationId xmlns:a16="http://schemas.microsoft.com/office/drawing/2014/main" id="{E3799503-8083-4A2B-B1A6-DA877569C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324" name="Marcador de Posição do Rodapé 323">
            <a:extLst>
              <a:ext uri="{FF2B5EF4-FFF2-40B4-BE49-F238E27FC236}">
                <a16:creationId xmlns:a16="http://schemas.microsoft.com/office/drawing/2014/main" id="{F3416D3B-8D80-4408-8E8E-08E7B3A09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sp>
        <p:nvSpPr>
          <p:cNvPr id="325" name="Marcador de Posição do Número do Diapositivo 324">
            <a:extLst>
              <a:ext uri="{FF2B5EF4-FFF2-40B4-BE49-F238E27FC236}">
                <a16:creationId xmlns:a16="http://schemas.microsoft.com/office/drawing/2014/main" id="{C9F5126E-D75A-4501-9BA9-5485EAB79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400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3F20131-2E66-4147-85FF-C0F1FCA9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980" y="848536"/>
            <a:ext cx="1929607" cy="640698"/>
          </a:xfrm>
        </p:spPr>
        <p:txBody>
          <a:bodyPr rtlCol="0"/>
          <a:lstStyle/>
          <a:p>
            <a:pPr rtl="0"/>
            <a:r>
              <a:rPr lang="pt-PT"/>
              <a:t>Solução</a:t>
            </a:r>
          </a:p>
        </p:txBody>
      </p:sp>
      <p:pic>
        <p:nvPicPr>
          <p:cNvPr id="27" name="Marcador de Posição da Imagem 26" descr="Vista aérea de uma via com árvores e pasto de ambos os lados">
            <a:extLst>
              <a:ext uri="{FF2B5EF4-FFF2-40B4-BE49-F238E27FC236}">
                <a16:creationId xmlns:a16="http://schemas.microsoft.com/office/drawing/2014/main" id="{290FBD7A-BEB6-4C4C-B057-7A00B6FBB7D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4495801" cy="6858000"/>
          </a:xfrm>
        </p:spPr>
      </p:pic>
      <p:sp>
        <p:nvSpPr>
          <p:cNvPr id="10" name="Marcador de Posição do Texto 9">
            <a:extLst>
              <a:ext uri="{FF2B5EF4-FFF2-40B4-BE49-F238E27FC236}">
                <a16:creationId xmlns:a16="http://schemas.microsoft.com/office/drawing/2014/main" id="{00E7F2B6-10A7-477E-B377-78173351CB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24359" y="2046233"/>
            <a:ext cx="3126583" cy="426393"/>
          </a:xfrm>
        </p:spPr>
        <p:txBody>
          <a:bodyPr rtlCol="0"/>
          <a:lstStyle/>
          <a:p>
            <a:pPr rtl="0"/>
            <a:r>
              <a:rPr lang="pt-PT"/>
              <a:t>Fechar o a falha</a:t>
            </a:r>
          </a:p>
        </p:txBody>
      </p:sp>
      <p:sp>
        <p:nvSpPr>
          <p:cNvPr id="19" name="Marcador de Posição do Texto 18">
            <a:extLst>
              <a:ext uri="{FF2B5EF4-FFF2-40B4-BE49-F238E27FC236}">
                <a16:creationId xmlns:a16="http://schemas.microsoft.com/office/drawing/2014/main" id="{59BCB765-3776-41F5-B6B8-6208678A04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24359" y="2425736"/>
            <a:ext cx="3126583" cy="1602801"/>
          </a:xfrm>
        </p:spPr>
        <p:txBody>
          <a:bodyPr rtlCol="0"/>
          <a:lstStyle/>
          <a:p>
            <a:pPr rtl="0"/>
            <a:r>
              <a:rPr lang="pt-PT"/>
              <a:t>O nosso produto facilita a agricultura orgânica e nenhum outro produto no mercado oferece os mesmos benefícios ou rendimentos.</a:t>
            </a:r>
          </a:p>
        </p:txBody>
      </p:sp>
      <p:sp>
        <p:nvSpPr>
          <p:cNvPr id="23" name="Marcador de Posição do Texto 22">
            <a:extLst>
              <a:ext uri="{FF2B5EF4-FFF2-40B4-BE49-F238E27FC236}">
                <a16:creationId xmlns:a16="http://schemas.microsoft.com/office/drawing/2014/main" id="{D2EE4141-AD91-4E47-B788-C5EA3ACC61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26986" y="2046233"/>
            <a:ext cx="3281556" cy="426393"/>
          </a:xfrm>
        </p:spPr>
        <p:txBody>
          <a:bodyPr rtlCol="0"/>
          <a:lstStyle/>
          <a:p>
            <a:pPr rtl="0"/>
            <a:r>
              <a:rPr lang="pt-PT"/>
              <a:t>Público-alvo</a:t>
            </a:r>
          </a:p>
        </p:txBody>
      </p:sp>
      <p:sp>
        <p:nvSpPr>
          <p:cNvPr id="33" name="Marcador de Posição do Texto 32">
            <a:extLst>
              <a:ext uri="{FF2B5EF4-FFF2-40B4-BE49-F238E27FC236}">
                <a16:creationId xmlns:a16="http://schemas.microsoft.com/office/drawing/2014/main" id="{1ACF41D3-2AFC-49DB-9DF0-E2ECA29FB1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26986" y="2425736"/>
            <a:ext cx="3281556" cy="1306527"/>
          </a:xfrm>
        </p:spPr>
        <p:txBody>
          <a:bodyPr rtlCol="0"/>
          <a:lstStyle/>
          <a:p>
            <a:pPr rtl="0"/>
            <a:r>
              <a:rPr lang="pt-PT"/>
              <a:t>Geração Z (18-25 anos)</a:t>
            </a:r>
          </a:p>
        </p:txBody>
      </p:sp>
      <p:sp>
        <p:nvSpPr>
          <p:cNvPr id="24" name="Marcador de Posição do Texto 23">
            <a:extLst>
              <a:ext uri="{FF2B5EF4-FFF2-40B4-BE49-F238E27FC236}">
                <a16:creationId xmlns:a16="http://schemas.microsoft.com/office/drawing/2014/main" id="{106F3974-4943-47E8-A433-5C64B36E94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24359" y="4180976"/>
            <a:ext cx="3126583" cy="428891"/>
          </a:xfrm>
        </p:spPr>
        <p:txBody>
          <a:bodyPr rtlCol="0"/>
          <a:lstStyle/>
          <a:p>
            <a:pPr rtl="0"/>
            <a:r>
              <a:rPr lang="pt-PT"/>
              <a:t>Poupança de custos</a:t>
            </a:r>
          </a:p>
        </p:txBody>
      </p:sp>
      <p:sp>
        <p:nvSpPr>
          <p:cNvPr id="34" name="Marcador de Posição do Texto 33">
            <a:extLst>
              <a:ext uri="{FF2B5EF4-FFF2-40B4-BE49-F238E27FC236}">
                <a16:creationId xmlns:a16="http://schemas.microsoft.com/office/drawing/2014/main" id="{3643E873-8912-4B68-8719-1C569341D6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24359" y="4562976"/>
            <a:ext cx="3126583" cy="1258935"/>
          </a:xfrm>
        </p:spPr>
        <p:txBody>
          <a:bodyPr rtlCol="0"/>
          <a:lstStyle/>
          <a:p>
            <a:pPr rtl="0"/>
            <a:r>
              <a:rPr lang="pt-PT"/>
              <a:t>Reduzir as despesas para produtos de substituição </a:t>
            </a:r>
          </a:p>
        </p:txBody>
      </p:sp>
      <p:sp>
        <p:nvSpPr>
          <p:cNvPr id="25" name="Marcador de Posição do Texto 24">
            <a:extLst>
              <a:ext uri="{FF2B5EF4-FFF2-40B4-BE49-F238E27FC236}">
                <a16:creationId xmlns:a16="http://schemas.microsoft.com/office/drawing/2014/main" id="{28950946-2F58-45BE-8886-7AC0149D69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26986" y="4180976"/>
            <a:ext cx="3281556" cy="428891"/>
          </a:xfrm>
        </p:spPr>
        <p:txBody>
          <a:bodyPr rtlCol="0"/>
          <a:lstStyle/>
          <a:p>
            <a:pPr rtl="0"/>
            <a:r>
              <a:rPr lang="pt-PT"/>
              <a:t>Fácil de utilizar</a:t>
            </a:r>
          </a:p>
        </p:txBody>
      </p:sp>
      <p:sp>
        <p:nvSpPr>
          <p:cNvPr id="35" name="Marcador de Posição do Texto 34">
            <a:extLst>
              <a:ext uri="{FF2B5EF4-FFF2-40B4-BE49-F238E27FC236}">
                <a16:creationId xmlns:a16="http://schemas.microsoft.com/office/drawing/2014/main" id="{B56B6F3A-5C12-4500-AD07-4FCE61526A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526986" y="4562976"/>
            <a:ext cx="3281556" cy="1622164"/>
          </a:xfrm>
        </p:spPr>
        <p:txBody>
          <a:bodyPr rtlCol="0"/>
          <a:lstStyle/>
          <a:p>
            <a:pPr rtl="0"/>
            <a:r>
              <a:rPr lang="pt-PT"/>
              <a:t>Um produto simples que dá aos clientes as informações de que precisam para produzir uma grande quantidade de produtos ricos</a:t>
            </a:r>
          </a:p>
        </p:txBody>
      </p:sp>
      <p:sp>
        <p:nvSpPr>
          <p:cNvPr id="256" name="Marcador de Posição da Data 255">
            <a:extLst>
              <a:ext uri="{FF2B5EF4-FFF2-40B4-BE49-F238E27FC236}">
                <a16:creationId xmlns:a16="http://schemas.microsoft.com/office/drawing/2014/main" id="{A111CCC7-FCBE-479D-A98A-3FF0FC4C6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257" name="Marcador de Posição do Rodapé 256">
            <a:extLst>
              <a:ext uri="{FF2B5EF4-FFF2-40B4-BE49-F238E27FC236}">
                <a16:creationId xmlns:a16="http://schemas.microsoft.com/office/drawing/2014/main" id="{8DBC7823-0B82-44CB-B937-1DAF28C16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sp>
        <p:nvSpPr>
          <p:cNvPr id="258" name="Marcador de Posição do Número do Diapositivo 257">
            <a:extLst>
              <a:ext uri="{FF2B5EF4-FFF2-40B4-BE49-F238E27FC236}">
                <a16:creationId xmlns:a16="http://schemas.microsoft.com/office/drawing/2014/main" id="{A9734560-9D8A-4BBC-A7FA-131A75654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430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>
            <a:extLst>
              <a:ext uri="{FF2B5EF4-FFF2-40B4-BE49-F238E27FC236}">
                <a16:creationId xmlns:a16="http://schemas.microsoft.com/office/drawing/2014/main" id="{F580F041-DC12-4416-8D50-10D5CB88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7992"/>
            <a:ext cx="10515600" cy="994835"/>
          </a:xfrm>
        </p:spPr>
        <p:txBody>
          <a:bodyPr rtlCol="0"/>
          <a:lstStyle/>
          <a:p>
            <a:pPr rtl="0"/>
            <a:r>
              <a:rPr lang="pt-PT"/>
              <a:t>Descrição Geral do Produto</a:t>
            </a:r>
          </a:p>
        </p:txBody>
      </p:sp>
      <p:pic>
        <p:nvPicPr>
          <p:cNvPr id="46" name="Marcador de Posição da Imagem 45" descr="Ícone de caixa exclusivo">
            <a:extLst>
              <a:ext uri="{FF2B5EF4-FFF2-40B4-BE49-F238E27FC236}">
                <a16:creationId xmlns:a16="http://schemas.microsoft.com/office/drawing/2014/main" id="{1420D33F-ACED-46BE-B2DF-C61CB4ABF7CF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632608" y="2982740"/>
            <a:ext cx="603504" cy="603504"/>
          </a:xfrm>
        </p:spPr>
      </p:pic>
      <p:pic>
        <p:nvPicPr>
          <p:cNvPr id="66" name="Marcador de Posição da Imagem 65" descr="Ícone de mercado">
            <a:extLst>
              <a:ext uri="{FF2B5EF4-FFF2-40B4-BE49-F238E27FC236}">
                <a16:creationId xmlns:a16="http://schemas.microsoft.com/office/drawing/2014/main" id="{A336AF83-492E-4D22-9173-676DCAB77B13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789" b="789"/>
          <a:stretch/>
        </p:blipFill>
        <p:spPr>
          <a:xfrm>
            <a:off x="4388240" y="2981421"/>
            <a:ext cx="603504" cy="594360"/>
          </a:xfrm>
        </p:spPr>
      </p:pic>
      <p:pic>
        <p:nvPicPr>
          <p:cNvPr id="87" name="Marcador de Posição da Imagem 86" descr="Ícone da Área de Transferência">
            <a:extLst>
              <a:ext uri="{FF2B5EF4-FFF2-40B4-BE49-F238E27FC236}">
                <a16:creationId xmlns:a16="http://schemas.microsoft.com/office/drawing/2014/main" id="{8BBFDB51-02F2-47A2-A20D-538E6E43E738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182902" y="2983163"/>
            <a:ext cx="603504" cy="603504"/>
          </a:xfrm>
        </p:spPr>
      </p:pic>
      <p:pic>
        <p:nvPicPr>
          <p:cNvPr id="105" name="Marcador de Posição da Imagem 104" descr="Ícone de Pergunta">
            <a:extLst>
              <a:ext uri="{FF2B5EF4-FFF2-40B4-BE49-F238E27FC236}">
                <a16:creationId xmlns:a16="http://schemas.microsoft.com/office/drawing/2014/main" id="{4ECD9547-8CC8-47C4-BE18-635B1907658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927648" y="3001928"/>
            <a:ext cx="594360" cy="594360"/>
          </a:xfrm>
        </p:spPr>
      </p:pic>
      <p:sp>
        <p:nvSpPr>
          <p:cNvPr id="62" name="Marcador de Posição do Texto 61">
            <a:extLst>
              <a:ext uri="{FF2B5EF4-FFF2-40B4-BE49-F238E27FC236}">
                <a16:creationId xmlns:a16="http://schemas.microsoft.com/office/drawing/2014/main" id="{F3A35CB8-192D-46E2-ABAC-ED96BB3582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0800" y="3608439"/>
            <a:ext cx="2351446" cy="491509"/>
          </a:xfrm>
        </p:spPr>
        <p:txBody>
          <a:bodyPr rtlCol="0"/>
          <a:lstStyle/>
          <a:p>
            <a:pPr rtl="0"/>
            <a:r>
              <a:rPr lang="pt-PT"/>
              <a:t>Exclusivo</a:t>
            </a:r>
          </a:p>
        </p:txBody>
      </p:sp>
      <p:sp>
        <p:nvSpPr>
          <p:cNvPr id="61" name="Marcador de Posição do Texto 60">
            <a:extLst>
              <a:ext uri="{FF2B5EF4-FFF2-40B4-BE49-F238E27FC236}">
                <a16:creationId xmlns:a16="http://schemas.microsoft.com/office/drawing/2014/main" id="{AAB80485-19C5-4162-A7D1-C16C0A37DB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0800" y="4036041"/>
            <a:ext cx="2351446" cy="1704547"/>
          </a:xfrm>
        </p:spPr>
        <p:txBody>
          <a:bodyPr rtlCol="0"/>
          <a:lstStyle/>
          <a:p>
            <a:pPr rtl="0"/>
            <a:r>
              <a:rPr lang="pt-PT"/>
              <a:t>Único produto dedicado especificamente ao mercado agrícola</a:t>
            </a:r>
          </a:p>
        </p:txBody>
      </p:sp>
      <p:sp>
        <p:nvSpPr>
          <p:cNvPr id="64" name="Marcador de Posição do Texto 63">
            <a:extLst>
              <a:ext uri="{FF2B5EF4-FFF2-40B4-BE49-F238E27FC236}">
                <a16:creationId xmlns:a16="http://schemas.microsoft.com/office/drawing/2014/main" id="{A1AC70BF-8941-481C-8D24-0B619A898E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08580" y="3824089"/>
            <a:ext cx="2587420" cy="491509"/>
          </a:xfrm>
        </p:spPr>
        <p:txBody>
          <a:bodyPr rtlCol="0"/>
          <a:lstStyle/>
          <a:p>
            <a:pPr rtl="0"/>
            <a:r>
              <a:rPr lang="pt-PT"/>
              <a:t>Primeiro a Entrar no Mercado</a:t>
            </a:r>
          </a:p>
        </p:txBody>
      </p:sp>
      <p:sp>
        <p:nvSpPr>
          <p:cNvPr id="63" name="Marcador de Posição do Texto 62">
            <a:extLst>
              <a:ext uri="{FF2B5EF4-FFF2-40B4-BE49-F238E27FC236}">
                <a16:creationId xmlns:a16="http://schemas.microsoft.com/office/drawing/2014/main" id="{8D138E80-5256-446A-AE30-0A9CBCEC97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08580" y="4251691"/>
            <a:ext cx="2351446" cy="1704547"/>
          </a:xfrm>
        </p:spPr>
        <p:txBody>
          <a:bodyPr rtlCol="0"/>
          <a:lstStyle/>
          <a:p>
            <a:pPr rtl="0"/>
            <a:r>
              <a:rPr lang="pt-PT"/>
              <a:t>Primeiro produto com design elegante que é sofisticado e funcional</a:t>
            </a:r>
          </a:p>
        </p:txBody>
      </p:sp>
      <p:sp>
        <p:nvSpPr>
          <p:cNvPr id="77" name="Marcador de Posição do Texto 76">
            <a:extLst>
              <a:ext uri="{FF2B5EF4-FFF2-40B4-BE49-F238E27FC236}">
                <a16:creationId xmlns:a16="http://schemas.microsoft.com/office/drawing/2014/main" id="{F8450002-65CC-44ED-9FA3-79F17962B3B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03400" y="3608439"/>
            <a:ext cx="2351446" cy="491509"/>
          </a:xfrm>
        </p:spPr>
        <p:txBody>
          <a:bodyPr rtlCol="0"/>
          <a:lstStyle/>
          <a:p>
            <a:pPr rtl="0"/>
            <a:r>
              <a:rPr lang="pt-PT"/>
              <a:t>Testado</a:t>
            </a:r>
          </a:p>
        </p:txBody>
      </p:sp>
      <p:sp>
        <p:nvSpPr>
          <p:cNvPr id="76" name="Marcador de Posição do Texto 75">
            <a:extLst>
              <a:ext uri="{FF2B5EF4-FFF2-40B4-BE49-F238E27FC236}">
                <a16:creationId xmlns:a16="http://schemas.microsoft.com/office/drawing/2014/main" id="{C5E5A4C4-6086-4F2D-BF5F-1A909411BA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03400" y="4036041"/>
            <a:ext cx="2351446" cy="1704547"/>
          </a:xfrm>
        </p:spPr>
        <p:txBody>
          <a:bodyPr rtlCol="0"/>
          <a:lstStyle/>
          <a:p>
            <a:pPr rtl="0"/>
            <a:r>
              <a:rPr lang="pt-PT"/>
              <a:t>Testes realizados com jovens agricultores na área</a:t>
            </a:r>
          </a:p>
        </p:txBody>
      </p:sp>
      <p:sp>
        <p:nvSpPr>
          <p:cNvPr id="79" name="Marcador de Posição do Texto 78">
            <a:extLst>
              <a:ext uri="{FF2B5EF4-FFF2-40B4-BE49-F238E27FC236}">
                <a16:creationId xmlns:a16="http://schemas.microsoft.com/office/drawing/2014/main" id="{3ECFAB54-2FAE-44AC-A18F-60ABE9A741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1180" y="3608439"/>
            <a:ext cx="2351446" cy="491509"/>
          </a:xfrm>
        </p:spPr>
        <p:txBody>
          <a:bodyPr rtlCol="0"/>
          <a:lstStyle/>
          <a:p>
            <a:pPr rtl="0"/>
            <a:r>
              <a:rPr lang="pt-PT"/>
              <a:t>Autêntico</a:t>
            </a:r>
          </a:p>
        </p:txBody>
      </p:sp>
      <p:sp>
        <p:nvSpPr>
          <p:cNvPr id="78" name="Marcador de Posição do Texto 77">
            <a:extLst>
              <a:ext uri="{FF2B5EF4-FFF2-40B4-BE49-F238E27FC236}">
                <a16:creationId xmlns:a16="http://schemas.microsoft.com/office/drawing/2014/main" id="{DF2F3071-377B-4538-8351-AE48F52BD1C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71180" y="4036041"/>
            <a:ext cx="2351446" cy="1704547"/>
          </a:xfrm>
        </p:spPr>
        <p:txBody>
          <a:bodyPr rtlCol="0"/>
          <a:lstStyle/>
          <a:p>
            <a:pPr rtl="0"/>
            <a:r>
              <a:rPr lang="pt-PT"/>
              <a:t>Concebido com a ajuda e a colaboração de especialistas agrícolas na área </a:t>
            </a:r>
          </a:p>
        </p:txBody>
      </p:sp>
      <p:sp>
        <p:nvSpPr>
          <p:cNvPr id="26" name="Marcador de Posição da Data 25">
            <a:extLst>
              <a:ext uri="{FF2B5EF4-FFF2-40B4-BE49-F238E27FC236}">
                <a16:creationId xmlns:a16="http://schemas.microsoft.com/office/drawing/2014/main" id="{F72F8167-A007-470B-91F8-9FD147915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 dirty="0"/>
              <a:t>20XX</a:t>
            </a:r>
          </a:p>
        </p:txBody>
      </p:sp>
      <p:sp>
        <p:nvSpPr>
          <p:cNvPr id="27" name="Marcador de Posição do Rodapé 26">
            <a:extLst>
              <a:ext uri="{FF2B5EF4-FFF2-40B4-BE49-F238E27FC236}">
                <a16:creationId xmlns:a16="http://schemas.microsoft.com/office/drawing/2014/main" id="{C3D8D50B-B373-41DD-AF52-1CAB93D95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sp>
        <p:nvSpPr>
          <p:cNvPr id="28" name="Marcador de Posição do Número do Diapositivo 27">
            <a:extLst>
              <a:ext uri="{FF2B5EF4-FFF2-40B4-BE49-F238E27FC236}">
                <a16:creationId xmlns:a16="http://schemas.microsoft.com/office/drawing/2014/main" id="{657CD656-D89A-42CD-A918-0CA133A22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355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Marcador de Posição da Imagem 23" descr="Uma folha com gotas de água">
            <a:extLst>
              <a:ext uri="{FF2B5EF4-FFF2-40B4-BE49-F238E27FC236}">
                <a16:creationId xmlns:a16="http://schemas.microsoft.com/office/drawing/2014/main" id="{218F3EFB-1B94-46C4-961E-9E4CCDFCA1B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429000"/>
          </a:xfr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1EE5A625-CF8D-4DB8-B64A-918374A7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979988" cy="6858000"/>
          </a:xfrm>
        </p:spPr>
        <p:txBody>
          <a:bodyPr rtlCol="0"/>
          <a:lstStyle/>
          <a:p>
            <a:pPr rtl="0"/>
            <a:r>
              <a:rPr lang="pt-PT"/>
              <a:t>Benefícios do Produto</a:t>
            </a:r>
          </a:p>
        </p:txBody>
      </p:sp>
      <p:sp>
        <p:nvSpPr>
          <p:cNvPr id="12" name="Marcador de Posição da Data 11">
            <a:extLst>
              <a:ext uri="{FF2B5EF4-FFF2-40B4-BE49-F238E27FC236}">
                <a16:creationId xmlns:a16="http://schemas.microsoft.com/office/drawing/2014/main" id="{F9D1E4F5-C5CC-4509-A364-CC2076755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13" name="Marcador de Posição do Rodapé 12">
            <a:extLst>
              <a:ext uri="{FF2B5EF4-FFF2-40B4-BE49-F238E27FC236}">
                <a16:creationId xmlns:a16="http://schemas.microsoft.com/office/drawing/2014/main" id="{106CB055-2C7B-4271-88ED-F5872EAF9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1C31DFE7-B40B-46F0-B411-4719122FE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/>
              <a:t>6</a:t>
            </a:fld>
            <a:endParaRPr lang="pt-PT"/>
          </a:p>
        </p:txBody>
      </p:sp>
      <p:sp>
        <p:nvSpPr>
          <p:cNvPr id="23" name="Marcador de Posição do Texto 22">
            <a:extLst>
              <a:ext uri="{FF2B5EF4-FFF2-40B4-BE49-F238E27FC236}">
                <a16:creationId xmlns:a16="http://schemas.microsoft.com/office/drawing/2014/main" id="{8662E445-5222-442C-9812-2FA51B852A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43575" y="3972253"/>
            <a:ext cx="5859420" cy="1769419"/>
          </a:xfrm>
        </p:spPr>
        <p:txBody>
          <a:bodyPr rtlCol="0"/>
          <a:lstStyle/>
          <a:p>
            <a:pPr rtl="0"/>
            <a:r>
              <a:rPr lang="pt-PT"/>
              <a:t>Produto arrojado e elegante</a:t>
            </a:r>
          </a:p>
          <a:p>
            <a:pPr rtl="0"/>
            <a:r>
              <a:rPr lang="pt-PT"/>
              <a:t>Áreas para ligações à comunidade ​</a:t>
            </a:r>
          </a:p>
          <a:p>
            <a:pPr rtl="0"/>
            <a:r>
              <a:rPr lang="pt-PT"/>
              <a:t>Loja online e mercado de trocas</a:t>
            </a:r>
          </a:p>
        </p:txBody>
      </p:sp>
      <p:sp>
        <p:nvSpPr>
          <p:cNvPr id="127" name="Retângulo 126">
            <a:extLst>
              <a:ext uri="{FF2B5EF4-FFF2-40B4-BE49-F238E27FC236}">
                <a16:creationId xmlns:a16="http://schemas.microsoft.com/office/drawing/2014/main" id="{DD11EA8B-DB5B-4136-99D3-4D19B6692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0332" y="4715995"/>
            <a:ext cx="3950898" cy="6406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4440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Marcador de Posição da Imagem 15" descr="Uma imagem que contém relva, céu, espaço exterior, estrada">
            <a:extLst>
              <a:ext uri="{FF2B5EF4-FFF2-40B4-BE49-F238E27FC236}">
                <a16:creationId xmlns:a16="http://schemas.microsoft.com/office/drawing/2014/main" id="{C1B138FC-3C84-469E-A058-94102F777E5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0341AF6A-3D5A-4E1F-AF01-A82A15DA5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75848"/>
            <a:ext cx="12192000" cy="4491182"/>
          </a:xfrm>
        </p:spPr>
        <p:txBody>
          <a:bodyPr rtlCol="0"/>
          <a:lstStyle/>
          <a:p>
            <a:pPr rtl="0"/>
            <a:r>
              <a:rPr lang="pt-PT"/>
              <a:t>Descrição Geral da empresa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8B3045B-F983-455A-805B-F6137A207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030"/>
            <a:ext cx="12192000" cy="2366818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237E011-7540-4769-B01C-BBFC9632D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58613" y="2199636"/>
            <a:ext cx="5674774" cy="297621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1272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Marcador de Posição da Imagem 33" descr="Uma imagem que contém relva, exterior, natureza, campo, pôr do sol">
            <a:extLst>
              <a:ext uri="{FF2B5EF4-FFF2-40B4-BE49-F238E27FC236}">
                <a16:creationId xmlns:a16="http://schemas.microsoft.com/office/drawing/2014/main" id="{C4BDBB22-6AEB-49C9-9E42-0CA929FFB7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6772276" cy="6858000"/>
          </a:xfrm>
        </p:spPr>
      </p:pic>
      <p:sp>
        <p:nvSpPr>
          <p:cNvPr id="47" name="Título 46">
            <a:extLst>
              <a:ext uri="{FF2B5EF4-FFF2-40B4-BE49-F238E27FC236}">
                <a16:creationId xmlns:a16="http://schemas.microsoft.com/office/drawing/2014/main" id="{3F9E60C6-15AA-4C95-9519-652CD08A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354" y="790901"/>
            <a:ext cx="3049568" cy="640698"/>
          </a:xfrm>
        </p:spPr>
        <p:txBody>
          <a:bodyPr rtlCol="0"/>
          <a:lstStyle/>
          <a:p>
            <a:pPr rtl="0"/>
            <a:r>
              <a:rPr lang="pt-PT"/>
              <a:t>Modelo de Negócios</a:t>
            </a:r>
          </a:p>
        </p:txBody>
      </p:sp>
      <p:sp>
        <p:nvSpPr>
          <p:cNvPr id="80" name="Marcador de Posição do Texto 79">
            <a:extLst>
              <a:ext uri="{FF2B5EF4-FFF2-40B4-BE49-F238E27FC236}">
                <a16:creationId xmlns:a16="http://schemas.microsoft.com/office/drawing/2014/main" id="{1E23B707-4619-411F-BCA9-9F153721B2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22086" y="826720"/>
            <a:ext cx="3421103" cy="426393"/>
          </a:xfrm>
        </p:spPr>
        <p:txBody>
          <a:bodyPr rtlCol="0"/>
          <a:lstStyle/>
          <a:p>
            <a:pPr rtl="0"/>
            <a:r>
              <a:rPr lang="pt-PT"/>
              <a:t>Investigação</a:t>
            </a:r>
          </a:p>
        </p:txBody>
      </p:sp>
      <p:sp>
        <p:nvSpPr>
          <p:cNvPr id="79" name="Marcador de Posição do Texto 78">
            <a:extLst>
              <a:ext uri="{FF2B5EF4-FFF2-40B4-BE49-F238E27FC236}">
                <a16:creationId xmlns:a16="http://schemas.microsoft.com/office/drawing/2014/main" id="{82E2372A-C3D6-4099-889B-9004AC815E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22086" y="1206225"/>
            <a:ext cx="3421103" cy="1017102"/>
          </a:xfrm>
        </p:spPr>
        <p:txBody>
          <a:bodyPr rtlCol="0"/>
          <a:lstStyle/>
          <a:p>
            <a:pPr rtl="0"/>
            <a:r>
              <a:rPr lang="pt-PT"/>
              <a:t>Baseámos a nossa investigação nas tendências de mercado e nas redes sociais</a:t>
            </a:r>
          </a:p>
        </p:txBody>
      </p:sp>
      <p:sp>
        <p:nvSpPr>
          <p:cNvPr id="82" name="Marcador de Posição do Texto 81">
            <a:extLst>
              <a:ext uri="{FF2B5EF4-FFF2-40B4-BE49-F238E27FC236}">
                <a16:creationId xmlns:a16="http://schemas.microsoft.com/office/drawing/2014/main" id="{3F5597E2-E045-4B3D-8F17-983390E18B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22086" y="2666702"/>
            <a:ext cx="3421103" cy="426393"/>
          </a:xfrm>
        </p:spPr>
        <p:txBody>
          <a:bodyPr rtlCol="0"/>
          <a:lstStyle/>
          <a:p>
            <a:pPr rtl="0"/>
            <a:r>
              <a:rPr lang="pt-PT"/>
              <a:t>Resumo</a:t>
            </a:r>
          </a:p>
        </p:txBody>
      </p:sp>
      <p:sp>
        <p:nvSpPr>
          <p:cNvPr id="81" name="Marcador de Posição do Texto 80">
            <a:extLst>
              <a:ext uri="{FF2B5EF4-FFF2-40B4-BE49-F238E27FC236}">
                <a16:creationId xmlns:a16="http://schemas.microsoft.com/office/drawing/2014/main" id="{A64F1920-095B-403C-80E1-A2F024F580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822086" y="3046207"/>
            <a:ext cx="3421103" cy="1017102"/>
          </a:xfrm>
        </p:spPr>
        <p:txBody>
          <a:bodyPr rtlCol="0"/>
          <a:lstStyle/>
          <a:p>
            <a:pPr rtl="0"/>
            <a:r>
              <a:rPr lang="pt-PT"/>
              <a:t>Acreditamos que as pessoas precisam de mais produtos especificamente dedicados a este mercado de nicho</a:t>
            </a:r>
          </a:p>
        </p:txBody>
      </p:sp>
      <p:sp>
        <p:nvSpPr>
          <p:cNvPr id="84" name="Marcador de Posição do Texto 83">
            <a:extLst>
              <a:ext uri="{FF2B5EF4-FFF2-40B4-BE49-F238E27FC236}">
                <a16:creationId xmlns:a16="http://schemas.microsoft.com/office/drawing/2014/main" id="{60D23A3B-7061-4A85-9612-37B1F1EFF9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22086" y="4536575"/>
            <a:ext cx="3421103" cy="426393"/>
          </a:xfrm>
        </p:spPr>
        <p:txBody>
          <a:bodyPr rtlCol="0"/>
          <a:lstStyle/>
          <a:p>
            <a:pPr rtl="0"/>
            <a:r>
              <a:rPr lang="pt-PT"/>
              <a:t>design</a:t>
            </a:r>
          </a:p>
        </p:txBody>
      </p:sp>
      <p:sp>
        <p:nvSpPr>
          <p:cNvPr id="83" name="Marcador de Posição do Texto 82">
            <a:extLst>
              <a:ext uri="{FF2B5EF4-FFF2-40B4-BE49-F238E27FC236}">
                <a16:creationId xmlns:a16="http://schemas.microsoft.com/office/drawing/2014/main" id="{CC67F132-FEAB-45AE-BAFB-DCA57F3605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22086" y="4916080"/>
            <a:ext cx="3421103" cy="1017102"/>
          </a:xfrm>
        </p:spPr>
        <p:txBody>
          <a:bodyPr rtlCol="0"/>
          <a:lstStyle/>
          <a:p>
            <a:pPr rtl="0"/>
            <a:r>
              <a:rPr lang="pt-PT"/>
              <a:t>Minimalista e fácil de utilizar ​</a:t>
            </a:r>
          </a:p>
        </p:txBody>
      </p:sp>
      <p:sp>
        <p:nvSpPr>
          <p:cNvPr id="26" name="Marcador de Posição da Data 25">
            <a:extLst>
              <a:ext uri="{FF2B5EF4-FFF2-40B4-BE49-F238E27FC236}">
                <a16:creationId xmlns:a16="http://schemas.microsoft.com/office/drawing/2014/main" id="{56EA46CF-9FAA-46C0-BD37-C79A26B75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sp>
        <p:nvSpPr>
          <p:cNvPr id="27" name="Marcador de Posição do Rodapé 26">
            <a:extLst>
              <a:ext uri="{FF2B5EF4-FFF2-40B4-BE49-F238E27FC236}">
                <a16:creationId xmlns:a16="http://schemas.microsoft.com/office/drawing/2014/main" id="{CA8CE3DC-A478-4227-82A4-F4E05F737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sp>
        <p:nvSpPr>
          <p:cNvPr id="28" name="Marcador de Posição do Número do Diapositivo 27">
            <a:extLst>
              <a:ext uri="{FF2B5EF4-FFF2-40B4-BE49-F238E27FC236}">
                <a16:creationId xmlns:a16="http://schemas.microsoft.com/office/drawing/2014/main" id="{1FFD6689-1CFE-4E13-B717-1E5B52BDC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/>
              <a:t>8</a:t>
            </a:fld>
            <a:endParaRPr lang="pt-PT"/>
          </a:p>
        </p:txBody>
      </p:sp>
      <p:sp>
        <p:nvSpPr>
          <p:cNvPr id="29" name="Retângulo 14">
            <a:extLst>
              <a:ext uri="{FF2B5EF4-FFF2-40B4-BE49-F238E27FC236}">
                <a16:creationId xmlns:a16="http://schemas.microsoft.com/office/drawing/2014/main" id="{C7070E84-7C6C-417F-AB09-EC34EAFFD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83071" y="0"/>
            <a:ext cx="3376958" cy="6858000"/>
          </a:xfrm>
          <a:custGeom>
            <a:avLst/>
            <a:gdLst>
              <a:gd name="connsiteX0" fmla="*/ 0 w 8808322"/>
              <a:gd name="connsiteY0" fmla="*/ 0 h 6858000"/>
              <a:gd name="connsiteX1" fmla="*/ 8808322 w 8808322"/>
              <a:gd name="connsiteY1" fmla="*/ 0 h 6858000"/>
              <a:gd name="connsiteX2" fmla="*/ 8808322 w 8808322"/>
              <a:gd name="connsiteY2" fmla="*/ 6858000 h 6858000"/>
              <a:gd name="connsiteX3" fmla="*/ 0 w 8808322"/>
              <a:gd name="connsiteY3" fmla="*/ 6858000 h 6858000"/>
              <a:gd name="connsiteX4" fmla="*/ 0 w 8808322"/>
              <a:gd name="connsiteY4" fmla="*/ 0 h 6858000"/>
              <a:gd name="connsiteX0" fmla="*/ 398 w 8808720"/>
              <a:gd name="connsiteY0" fmla="*/ 0 h 6858000"/>
              <a:gd name="connsiteX1" fmla="*/ 8808720 w 8808720"/>
              <a:gd name="connsiteY1" fmla="*/ 0 h 6858000"/>
              <a:gd name="connsiteX2" fmla="*/ 8808720 w 8808720"/>
              <a:gd name="connsiteY2" fmla="*/ 6858000 h 6858000"/>
              <a:gd name="connsiteX3" fmla="*/ 398 w 8808720"/>
              <a:gd name="connsiteY3" fmla="*/ 6858000 h 6858000"/>
              <a:gd name="connsiteX4" fmla="*/ 0 w 8808720"/>
              <a:gd name="connsiteY4" fmla="*/ 1417320 h 6858000"/>
              <a:gd name="connsiteX5" fmla="*/ 398 w 8808720"/>
              <a:gd name="connsiteY5" fmla="*/ 0 h 6858000"/>
              <a:gd name="connsiteX0" fmla="*/ 413722 w 9222044"/>
              <a:gd name="connsiteY0" fmla="*/ 0 h 6858000"/>
              <a:gd name="connsiteX1" fmla="*/ 9222044 w 9222044"/>
              <a:gd name="connsiteY1" fmla="*/ 0 h 6858000"/>
              <a:gd name="connsiteX2" fmla="*/ 9222044 w 9222044"/>
              <a:gd name="connsiteY2" fmla="*/ 6858000 h 6858000"/>
              <a:gd name="connsiteX3" fmla="*/ 413722 w 9222044"/>
              <a:gd name="connsiteY3" fmla="*/ 6858000 h 6858000"/>
              <a:gd name="connsiteX4" fmla="*/ 413324 w 9222044"/>
              <a:gd name="connsiteY4" fmla="*/ 1417320 h 6858000"/>
              <a:gd name="connsiteX5" fmla="*/ 1861124 w 9222044"/>
              <a:gd name="connsiteY5" fmla="*/ 1417320 h 6858000"/>
              <a:gd name="connsiteX6" fmla="*/ 413722 w 9222044"/>
              <a:gd name="connsiteY6" fmla="*/ 0 h 6858000"/>
              <a:gd name="connsiteX0" fmla="*/ 413722 w 9222044"/>
              <a:gd name="connsiteY0" fmla="*/ 0 h 6858000"/>
              <a:gd name="connsiteX1" fmla="*/ 9222044 w 9222044"/>
              <a:gd name="connsiteY1" fmla="*/ 0 h 6858000"/>
              <a:gd name="connsiteX2" fmla="*/ 9222044 w 9222044"/>
              <a:gd name="connsiteY2" fmla="*/ 6858000 h 6858000"/>
              <a:gd name="connsiteX3" fmla="*/ 413722 w 9222044"/>
              <a:gd name="connsiteY3" fmla="*/ 6858000 h 6858000"/>
              <a:gd name="connsiteX4" fmla="*/ 413324 w 9222044"/>
              <a:gd name="connsiteY4" fmla="*/ 1417320 h 6858000"/>
              <a:gd name="connsiteX5" fmla="*/ 1861124 w 9222044"/>
              <a:gd name="connsiteY5" fmla="*/ 1417320 h 6858000"/>
              <a:gd name="connsiteX6" fmla="*/ 413722 w 9222044"/>
              <a:gd name="connsiteY6" fmla="*/ 0 h 6858000"/>
              <a:gd name="connsiteX0" fmla="*/ 413722 w 9222044"/>
              <a:gd name="connsiteY0" fmla="*/ 0 h 6858000"/>
              <a:gd name="connsiteX1" fmla="*/ 9222044 w 9222044"/>
              <a:gd name="connsiteY1" fmla="*/ 0 h 6858000"/>
              <a:gd name="connsiteX2" fmla="*/ 9222044 w 9222044"/>
              <a:gd name="connsiteY2" fmla="*/ 6858000 h 6858000"/>
              <a:gd name="connsiteX3" fmla="*/ 413722 w 9222044"/>
              <a:gd name="connsiteY3" fmla="*/ 6858000 h 6858000"/>
              <a:gd name="connsiteX4" fmla="*/ 413324 w 9222044"/>
              <a:gd name="connsiteY4" fmla="*/ 1417320 h 6858000"/>
              <a:gd name="connsiteX5" fmla="*/ 1861124 w 9222044"/>
              <a:gd name="connsiteY5" fmla="*/ 1417320 h 6858000"/>
              <a:gd name="connsiteX6" fmla="*/ 413722 w 9222044"/>
              <a:gd name="connsiteY6" fmla="*/ 0 h 6858000"/>
              <a:gd name="connsiteX0" fmla="*/ 383332 w 9191654"/>
              <a:gd name="connsiteY0" fmla="*/ 0 h 6858000"/>
              <a:gd name="connsiteX1" fmla="*/ 9191654 w 9191654"/>
              <a:gd name="connsiteY1" fmla="*/ 0 h 6858000"/>
              <a:gd name="connsiteX2" fmla="*/ 9191654 w 9191654"/>
              <a:gd name="connsiteY2" fmla="*/ 6858000 h 6858000"/>
              <a:gd name="connsiteX3" fmla="*/ 383332 w 9191654"/>
              <a:gd name="connsiteY3" fmla="*/ 6858000 h 6858000"/>
              <a:gd name="connsiteX4" fmla="*/ 382934 w 9191654"/>
              <a:gd name="connsiteY4" fmla="*/ 1417320 h 6858000"/>
              <a:gd name="connsiteX5" fmla="*/ 1830734 w 9191654"/>
              <a:gd name="connsiteY5" fmla="*/ 1417320 h 6858000"/>
              <a:gd name="connsiteX6" fmla="*/ 1823114 w 9191654"/>
              <a:gd name="connsiteY6" fmla="*/ 822960 h 6858000"/>
              <a:gd name="connsiteX7" fmla="*/ 383332 w 9191654"/>
              <a:gd name="connsiteY7" fmla="*/ 0 h 6858000"/>
              <a:gd name="connsiteX0" fmla="*/ 383332 w 9191654"/>
              <a:gd name="connsiteY0" fmla="*/ 0 h 6858000"/>
              <a:gd name="connsiteX1" fmla="*/ 9191654 w 9191654"/>
              <a:gd name="connsiteY1" fmla="*/ 0 h 6858000"/>
              <a:gd name="connsiteX2" fmla="*/ 9191654 w 9191654"/>
              <a:gd name="connsiteY2" fmla="*/ 6858000 h 6858000"/>
              <a:gd name="connsiteX3" fmla="*/ 383332 w 9191654"/>
              <a:gd name="connsiteY3" fmla="*/ 6858000 h 6858000"/>
              <a:gd name="connsiteX4" fmla="*/ 382934 w 9191654"/>
              <a:gd name="connsiteY4" fmla="*/ 1417320 h 6858000"/>
              <a:gd name="connsiteX5" fmla="*/ 1830734 w 9191654"/>
              <a:gd name="connsiteY5" fmla="*/ 1417320 h 6858000"/>
              <a:gd name="connsiteX6" fmla="*/ 1823114 w 9191654"/>
              <a:gd name="connsiteY6" fmla="*/ 822960 h 6858000"/>
              <a:gd name="connsiteX7" fmla="*/ 383332 w 9191654"/>
              <a:gd name="connsiteY7" fmla="*/ 0 h 6858000"/>
              <a:gd name="connsiteX0" fmla="*/ 383332 w 9191654"/>
              <a:gd name="connsiteY0" fmla="*/ 0 h 6858000"/>
              <a:gd name="connsiteX1" fmla="*/ 9191654 w 9191654"/>
              <a:gd name="connsiteY1" fmla="*/ 0 h 6858000"/>
              <a:gd name="connsiteX2" fmla="*/ 9191654 w 9191654"/>
              <a:gd name="connsiteY2" fmla="*/ 6858000 h 6858000"/>
              <a:gd name="connsiteX3" fmla="*/ 383332 w 9191654"/>
              <a:gd name="connsiteY3" fmla="*/ 6858000 h 6858000"/>
              <a:gd name="connsiteX4" fmla="*/ 382934 w 9191654"/>
              <a:gd name="connsiteY4" fmla="*/ 1417320 h 6858000"/>
              <a:gd name="connsiteX5" fmla="*/ 1830734 w 9191654"/>
              <a:gd name="connsiteY5" fmla="*/ 1417320 h 6858000"/>
              <a:gd name="connsiteX6" fmla="*/ 1823114 w 9191654"/>
              <a:gd name="connsiteY6" fmla="*/ 822960 h 6858000"/>
              <a:gd name="connsiteX7" fmla="*/ 383332 w 9191654"/>
              <a:gd name="connsiteY7" fmla="*/ 0 h 6858000"/>
              <a:gd name="connsiteX0" fmla="*/ 685684 w 9494006"/>
              <a:gd name="connsiteY0" fmla="*/ 0 h 6858000"/>
              <a:gd name="connsiteX1" fmla="*/ 9494006 w 9494006"/>
              <a:gd name="connsiteY1" fmla="*/ 0 h 6858000"/>
              <a:gd name="connsiteX2" fmla="*/ 9494006 w 9494006"/>
              <a:gd name="connsiteY2" fmla="*/ 6858000 h 6858000"/>
              <a:gd name="connsiteX3" fmla="*/ 685684 w 9494006"/>
              <a:gd name="connsiteY3" fmla="*/ 6858000 h 6858000"/>
              <a:gd name="connsiteX4" fmla="*/ 685286 w 9494006"/>
              <a:gd name="connsiteY4" fmla="*/ 1417320 h 6858000"/>
              <a:gd name="connsiteX5" fmla="*/ 2133086 w 9494006"/>
              <a:gd name="connsiteY5" fmla="*/ 1417320 h 6858000"/>
              <a:gd name="connsiteX6" fmla="*/ 2125466 w 9494006"/>
              <a:gd name="connsiteY6" fmla="*/ 822960 h 6858000"/>
              <a:gd name="connsiteX7" fmla="*/ 692906 w 9494006"/>
              <a:gd name="connsiteY7" fmla="*/ 822960 h 6858000"/>
              <a:gd name="connsiteX8" fmla="*/ 685684 w 9494006"/>
              <a:gd name="connsiteY8" fmla="*/ 0 h 6858000"/>
              <a:gd name="connsiteX0" fmla="*/ 685684 w 9494006"/>
              <a:gd name="connsiteY0" fmla="*/ 0 h 6858000"/>
              <a:gd name="connsiteX1" fmla="*/ 9494006 w 9494006"/>
              <a:gd name="connsiteY1" fmla="*/ 0 h 6858000"/>
              <a:gd name="connsiteX2" fmla="*/ 9494006 w 9494006"/>
              <a:gd name="connsiteY2" fmla="*/ 6858000 h 6858000"/>
              <a:gd name="connsiteX3" fmla="*/ 685684 w 9494006"/>
              <a:gd name="connsiteY3" fmla="*/ 6858000 h 6858000"/>
              <a:gd name="connsiteX4" fmla="*/ 685286 w 9494006"/>
              <a:gd name="connsiteY4" fmla="*/ 1417320 h 6858000"/>
              <a:gd name="connsiteX5" fmla="*/ 2133086 w 9494006"/>
              <a:gd name="connsiteY5" fmla="*/ 1417320 h 6858000"/>
              <a:gd name="connsiteX6" fmla="*/ 2125466 w 9494006"/>
              <a:gd name="connsiteY6" fmla="*/ 822960 h 6858000"/>
              <a:gd name="connsiteX7" fmla="*/ 692906 w 9494006"/>
              <a:gd name="connsiteY7" fmla="*/ 822960 h 6858000"/>
              <a:gd name="connsiteX8" fmla="*/ 685684 w 9494006"/>
              <a:gd name="connsiteY8" fmla="*/ 0 h 6858000"/>
              <a:gd name="connsiteX0" fmla="*/ 685684 w 9494006"/>
              <a:gd name="connsiteY0" fmla="*/ 0 h 6858000"/>
              <a:gd name="connsiteX1" fmla="*/ 9494006 w 9494006"/>
              <a:gd name="connsiteY1" fmla="*/ 0 h 6858000"/>
              <a:gd name="connsiteX2" fmla="*/ 9494006 w 9494006"/>
              <a:gd name="connsiteY2" fmla="*/ 6858000 h 6858000"/>
              <a:gd name="connsiteX3" fmla="*/ 685684 w 9494006"/>
              <a:gd name="connsiteY3" fmla="*/ 6858000 h 6858000"/>
              <a:gd name="connsiteX4" fmla="*/ 685286 w 9494006"/>
              <a:gd name="connsiteY4" fmla="*/ 1417320 h 6858000"/>
              <a:gd name="connsiteX5" fmla="*/ 2133086 w 9494006"/>
              <a:gd name="connsiteY5" fmla="*/ 1417320 h 6858000"/>
              <a:gd name="connsiteX6" fmla="*/ 2125466 w 9494006"/>
              <a:gd name="connsiteY6" fmla="*/ 822960 h 6858000"/>
              <a:gd name="connsiteX7" fmla="*/ 692906 w 9494006"/>
              <a:gd name="connsiteY7" fmla="*/ 822960 h 6858000"/>
              <a:gd name="connsiteX8" fmla="*/ 685684 w 9494006"/>
              <a:gd name="connsiteY8" fmla="*/ 0 h 6858000"/>
              <a:gd name="connsiteX0" fmla="*/ 101918 w 8910240"/>
              <a:gd name="connsiteY0" fmla="*/ 0 h 6858000"/>
              <a:gd name="connsiteX1" fmla="*/ 8910240 w 8910240"/>
              <a:gd name="connsiteY1" fmla="*/ 0 h 6858000"/>
              <a:gd name="connsiteX2" fmla="*/ 8910240 w 8910240"/>
              <a:gd name="connsiteY2" fmla="*/ 6858000 h 6858000"/>
              <a:gd name="connsiteX3" fmla="*/ 101918 w 8910240"/>
              <a:gd name="connsiteY3" fmla="*/ 6858000 h 6858000"/>
              <a:gd name="connsiteX4" fmla="*/ 101520 w 8910240"/>
              <a:gd name="connsiteY4" fmla="*/ 1417320 h 6858000"/>
              <a:gd name="connsiteX5" fmla="*/ 1549320 w 8910240"/>
              <a:gd name="connsiteY5" fmla="*/ 1417320 h 6858000"/>
              <a:gd name="connsiteX6" fmla="*/ 1541700 w 8910240"/>
              <a:gd name="connsiteY6" fmla="*/ 822960 h 6858000"/>
              <a:gd name="connsiteX7" fmla="*/ 109140 w 8910240"/>
              <a:gd name="connsiteY7" fmla="*/ 822960 h 6858000"/>
              <a:gd name="connsiteX8" fmla="*/ 101918 w 8910240"/>
              <a:gd name="connsiteY8" fmla="*/ 0 h 6858000"/>
              <a:gd name="connsiteX0" fmla="*/ 607 w 8808929"/>
              <a:gd name="connsiteY0" fmla="*/ 0 h 6858000"/>
              <a:gd name="connsiteX1" fmla="*/ 8808929 w 8808929"/>
              <a:gd name="connsiteY1" fmla="*/ 0 h 6858000"/>
              <a:gd name="connsiteX2" fmla="*/ 8808929 w 8808929"/>
              <a:gd name="connsiteY2" fmla="*/ 6858000 h 6858000"/>
              <a:gd name="connsiteX3" fmla="*/ 607 w 8808929"/>
              <a:gd name="connsiteY3" fmla="*/ 6858000 h 6858000"/>
              <a:gd name="connsiteX4" fmla="*/ 209 w 8808929"/>
              <a:gd name="connsiteY4" fmla="*/ 1417320 h 6858000"/>
              <a:gd name="connsiteX5" fmla="*/ 1448009 w 8808929"/>
              <a:gd name="connsiteY5" fmla="*/ 1417320 h 6858000"/>
              <a:gd name="connsiteX6" fmla="*/ 1440389 w 8808929"/>
              <a:gd name="connsiteY6" fmla="*/ 822960 h 6858000"/>
              <a:gd name="connsiteX7" fmla="*/ 7829 w 8808929"/>
              <a:gd name="connsiteY7" fmla="*/ 822960 h 6858000"/>
              <a:gd name="connsiteX8" fmla="*/ 607 w 8808929"/>
              <a:gd name="connsiteY8" fmla="*/ 0 h 6858000"/>
              <a:gd name="connsiteX0" fmla="*/ 607 w 8808929"/>
              <a:gd name="connsiteY0" fmla="*/ 0 h 6858000"/>
              <a:gd name="connsiteX1" fmla="*/ 8808929 w 8808929"/>
              <a:gd name="connsiteY1" fmla="*/ 0 h 6858000"/>
              <a:gd name="connsiteX2" fmla="*/ 3366072 w 8808929"/>
              <a:gd name="connsiteY2" fmla="*/ 6858000 h 6858000"/>
              <a:gd name="connsiteX3" fmla="*/ 607 w 8808929"/>
              <a:gd name="connsiteY3" fmla="*/ 6858000 h 6858000"/>
              <a:gd name="connsiteX4" fmla="*/ 209 w 8808929"/>
              <a:gd name="connsiteY4" fmla="*/ 1417320 h 6858000"/>
              <a:gd name="connsiteX5" fmla="*/ 1448009 w 8808929"/>
              <a:gd name="connsiteY5" fmla="*/ 1417320 h 6858000"/>
              <a:gd name="connsiteX6" fmla="*/ 1440389 w 8808929"/>
              <a:gd name="connsiteY6" fmla="*/ 822960 h 6858000"/>
              <a:gd name="connsiteX7" fmla="*/ 7829 w 8808929"/>
              <a:gd name="connsiteY7" fmla="*/ 822960 h 6858000"/>
              <a:gd name="connsiteX8" fmla="*/ 607 w 8808929"/>
              <a:gd name="connsiteY8" fmla="*/ 0 h 6858000"/>
              <a:gd name="connsiteX0" fmla="*/ 607 w 3376958"/>
              <a:gd name="connsiteY0" fmla="*/ 0 h 6858000"/>
              <a:gd name="connsiteX1" fmla="*/ 3376958 w 3376958"/>
              <a:gd name="connsiteY1" fmla="*/ 0 h 6858000"/>
              <a:gd name="connsiteX2" fmla="*/ 3366072 w 3376958"/>
              <a:gd name="connsiteY2" fmla="*/ 6858000 h 6858000"/>
              <a:gd name="connsiteX3" fmla="*/ 607 w 3376958"/>
              <a:gd name="connsiteY3" fmla="*/ 6858000 h 6858000"/>
              <a:gd name="connsiteX4" fmla="*/ 209 w 3376958"/>
              <a:gd name="connsiteY4" fmla="*/ 1417320 h 6858000"/>
              <a:gd name="connsiteX5" fmla="*/ 1448009 w 3376958"/>
              <a:gd name="connsiteY5" fmla="*/ 1417320 h 6858000"/>
              <a:gd name="connsiteX6" fmla="*/ 1440389 w 3376958"/>
              <a:gd name="connsiteY6" fmla="*/ 822960 h 6858000"/>
              <a:gd name="connsiteX7" fmla="*/ 7829 w 3376958"/>
              <a:gd name="connsiteY7" fmla="*/ 822960 h 6858000"/>
              <a:gd name="connsiteX8" fmla="*/ 607 w 3376958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76958" h="6858000">
                <a:moveTo>
                  <a:pt x="607" y="0"/>
                </a:moveTo>
                <a:lnTo>
                  <a:pt x="3376958" y="0"/>
                </a:lnTo>
                <a:cubicBezTo>
                  <a:pt x="3373329" y="2286000"/>
                  <a:pt x="3369701" y="4572000"/>
                  <a:pt x="3366072" y="6858000"/>
                </a:cubicBezTo>
                <a:lnTo>
                  <a:pt x="607" y="6858000"/>
                </a:lnTo>
                <a:cubicBezTo>
                  <a:pt x="474" y="5044440"/>
                  <a:pt x="342" y="3230880"/>
                  <a:pt x="209" y="1417320"/>
                </a:cubicBezTo>
                <a:cubicBezTo>
                  <a:pt x="-1127" y="1400810"/>
                  <a:pt x="1470803" y="1409700"/>
                  <a:pt x="1448009" y="1417320"/>
                </a:cubicBezTo>
                <a:cubicBezTo>
                  <a:pt x="1444199" y="1253490"/>
                  <a:pt x="1453023" y="1028700"/>
                  <a:pt x="1440389" y="822960"/>
                </a:cubicBezTo>
                <a:lnTo>
                  <a:pt x="7829" y="822960"/>
                </a:lnTo>
                <a:cubicBezTo>
                  <a:pt x="4085" y="533400"/>
                  <a:pt x="-1933" y="316230"/>
                  <a:pt x="607" y="0"/>
                </a:cubicBez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075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22">
            <a:extLst>
              <a:ext uri="{FF2B5EF4-FFF2-40B4-BE49-F238E27FC236}">
                <a16:creationId xmlns:a16="http://schemas.microsoft.com/office/drawing/2014/main" id="{5BCCD6C8-F91D-4A81-8513-B31078BB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82" y="422661"/>
            <a:ext cx="5200532" cy="720399"/>
          </a:xfrm>
        </p:spPr>
        <p:txBody>
          <a:bodyPr rtlCol="0"/>
          <a:lstStyle/>
          <a:p>
            <a:pPr rtl="0"/>
            <a:r>
              <a:rPr lang="pt-PT"/>
              <a:t>Descrição geral do mercado</a:t>
            </a:r>
          </a:p>
        </p:txBody>
      </p:sp>
      <p:sp>
        <p:nvSpPr>
          <p:cNvPr id="63" name="Marcador de Posição do Texto 62">
            <a:extLst>
              <a:ext uri="{FF2B5EF4-FFF2-40B4-BE49-F238E27FC236}">
                <a16:creationId xmlns:a16="http://schemas.microsoft.com/office/drawing/2014/main" id="{9F219F7A-AA8D-44E8-85C6-7B9E43B2FE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7971" y="1617548"/>
            <a:ext cx="1218962" cy="720399"/>
          </a:xfrm>
        </p:spPr>
        <p:txBody>
          <a:bodyPr rtlCol="0"/>
          <a:lstStyle/>
          <a:p>
            <a:pPr rtl="0"/>
            <a:r>
              <a:rPr lang="pt-PT" sz="2000"/>
              <a:t>3 m.M. €</a:t>
            </a:r>
          </a:p>
        </p:txBody>
      </p:sp>
      <p:sp>
        <p:nvSpPr>
          <p:cNvPr id="100" name="Marcador de Posição do Texto 99">
            <a:extLst>
              <a:ext uri="{FF2B5EF4-FFF2-40B4-BE49-F238E27FC236}">
                <a16:creationId xmlns:a16="http://schemas.microsoft.com/office/drawing/2014/main" id="{20C05462-50C1-47AC-B864-6331DA4803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7970" y="3180036"/>
            <a:ext cx="1218963" cy="720400"/>
          </a:xfrm>
        </p:spPr>
        <p:txBody>
          <a:bodyPr rtlCol="0"/>
          <a:lstStyle/>
          <a:p>
            <a:pPr rtl="0"/>
            <a:r>
              <a:rPr lang="pt-PT" sz="2000"/>
              <a:t>2 m.M. €</a:t>
            </a:r>
          </a:p>
        </p:txBody>
      </p:sp>
      <p:sp>
        <p:nvSpPr>
          <p:cNvPr id="102" name="Marcador de Posição do Texto 101">
            <a:extLst>
              <a:ext uri="{FF2B5EF4-FFF2-40B4-BE49-F238E27FC236}">
                <a16:creationId xmlns:a16="http://schemas.microsoft.com/office/drawing/2014/main" id="{26F75E59-B08F-4122-977F-72EEC91E5B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7970" y="4760985"/>
            <a:ext cx="1218963" cy="720400"/>
          </a:xfrm>
        </p:spPr>
        <p:txBody>
          <a:bodyPr rtlCol="0"/>
          <a:lstStyle/>
          <a:p>
            <a:pPr rtl="0"/>
            <a:r>
              <a:rPr lang="pt-PT" sz="2000"/>
              <a:t>1 m.M. €</a:t>
            </a:r>
          </a:p>
        </p:txBody>
      </p:sp>
      <p:sp>
        <p:nvSpPr>
          <p:cNvPr id="62" name="Marcador de Posição do Texto 61">
            <a:extLst>
              <a:ext uri="{FF2B5EF4-FFF2-40B4-BE49-F238E27FC236}">
                <a16:creationId xmlns:a16="http://schemas.microsoft.com/office/drawing/2014/main" id="{F0E231FA-A4C7-4627-A14C-74DA402FD9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02977" y="1456753"/>
            <a:ext cx="3365003" cy="1017102"/>
          </a:xfrm>
        </p:spPr>
        <p:txBody>
          <a:bodyPr rtlCol="0"/>
          <a:lstStyle/>
          <a:p>
            <a:pPr rtl="0"/>
            <a:r>
              <a:rPr lang="pt-PT"/>
              <a:t>Oportunidade para criar</a:t>
            </a:r>
          </a:p>
          <a:p>
            <a:pPr rtl="0"/>
            <a:r>
              <a:rPr lang="pt-PT"/>
              <a:t>Mercado totalmente inclusivo</a:t>
            </a:r>
          </a:p>
          <a:p>
            <a:pPr rtl="0"/>
            <a:r>
              <a:rPr lang="pt-PT"/>
              <a:t>Mercado total acessível</a:t>
            </a:r>
          </a:p>
        </p:txBody>
      </p:sp>
      <p:sp>
        <p:nvSpPr>
          <p:cNvPr id="99" name="Marcador de Posição do Texto 98">
            <a:extLst>
              <a:ext uri="{FF2B5EF4-FFF2-40B4-BE49-F238E27FC236}">
                <a16:creationId xmlns:a16="http://schemas.microsoft.com/office/drawing/2014/main" id="{5355A1F3-1DF5-4754-82C7-DBE14DBFAC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02977" y="3031684"/>
            <a:ext cx="3638368" cy="1352461"/>
          </a:xfrm>
        </p:spPr>
        <p:txBody>
          <a:bodyPr rtlCol="0"/>
          <a:lstStyle/>
          <a:p>
            <a:pPr rtl="0"/>
            <a:r>
              <a:rPr lang="pt-PT"/>
              <a:t>Liberdade para Inventar</a:t>
            </a:r>
          </a:p>
          <a:p>
            <a:pPr rtl="0"/>
            <a:r>
              <a:rPr lang="pt-PT"/>
              <a:t>Mercado seletivamente inclusivo</a:t>
            </a:r>
          </a:p>
          <a:p>
            <a:pPr rtl="0"/>
            <a:r>
              <a:rPr lang="pt-PT"/>
              <a:t>Mercado disponível para assistência</a:t>
            </a:r>
          </a:p>
        </p:txBody>
      </p:sp>
      <p:sp>
        <p:nvSpPr>
          <p:cNvPr id="101" name="Marcador de Posição do Texto 100">
            <a:extLst>
              <a:ext uri="{FF2B5EF4-FFF2-40B4-BE49-F238E27FC236}">
                <a16:creationId xmlns:a16="http://schemas.microsoft.com/office/drawing/2014/main" id="{E67B7AF0-52AF-488F-990C-DB132A565BA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102977" y="4612634"/>
            <a:ext cx="3638368" cy="1629366"/>
          </a:xfrm>
        </p:spPr>
        <p:txBody>
          <a:bodyPr rtlCol="0"/>
          <a:lstStyle/>
          <a:p>
            <a:pPr rtl="0"/>
            <a:r>
              <a:rPr lang="pt-PT"/>
              <a:t>Pouca Concorrência</a:t>
            </a:r>
          </a:p>
          <a:p>
            <a:pPr rtl="0"/>
            <a:r>
              <a:rPr lang="pt-PT"/>
              <a:t>Mercado especificamente direcionado</a:t>
            </a:r>
          </a:p>
          <a:p>
            <a:pPr rtl="0"/>
            <a:r>
              <a:rPr lang="pt-PT"/>
              <a:t>Mercado que pode ser obtido por assistência</a:t>
            </a:r>
          </a:p>
        </p:txBody>
      </p:sp>
      <p:sp>
        <p:nvSpPr>
          <p:cNvPr id="20" name="Marcador de Posição da Data 19">
            <a:extLst>
              <a:ext uri="{FF2B5EF4-FFF2-40B4-BE49-F238E27FC236}">
                <a16:creationId xmlns:a16="http://schemas.microsoft.com/office/drawing/2014/main" id="{6118120B-49F2-457A-8FD7-4A9BA3AC6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248018"/>
            <a:ext cx="2435528" cy="614850"/>
          </a:xfrm>
        </p:spPr>
        <p:txBody>
          <a:bodyPr rtlCol="0"/>
          <a:lstStyle/>
          <a:p>
            <a:pPr rtl="0"/>
            <a:r>
              <a:rPr lang="pt-PT"/>
              <a:t>20XX</a:t>
            </a:r>
          </a:p>
        </p:txBody>
      </p:sp>
      <p:pic>
        <p:nvPicPr>
          <p:cNvPr id="18" name="Marcador de Posição da Imagem 17" descr="Uma imagem que contém plantas, vegetais&#10;">
            <a:extLst>
              <a:ext uri="{FF2B5EF4-FFF2-40B4-BE49-F238E27FC236}">
                <a16:creationId xmlns:a16="http://schemas.microsoft.com/office/drawing/2014/main" id="{A5E3392C-C6EB-4B0C-B644-CBD1E6A344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4174" y="0"/>
            <a:ext cx="5807825" cy="6858000"/>
          </a:xfrm>
        </p:spPr>
      </p:pic>
      <p:sp>
        <p:nvSpPr>
          <p:cNvPr id="21" name="Marcador de Posição do Rodapé 20">
            <a:extLst>
              <a:ext uri="{FF2B5EF4-FFF2-40B4-BE49-F238E27FC236}">
                <a16:creationId xmlns:a16="http://schemas.microsoft.com/office/drawing/2014/main" id="{08ADC8B7-1650-4062-AE08-FC1C3B6A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9762" y="6248018"/>
            <a:ext cx="7267426" cy="620868"/>
          </a:xfrm>
        </p:spPr>
        <p:txBody>
          <a:bodyPr rtlCol="0"/>
          <a:lstStyle/>
          <a:p>
            <a:pPr rtl="0"/>
            <a:r>
              <a:rPr lang="pt-PT"/>
              <a:t>Apresentação de argumentos</a:t>
            </a:r>
          </a:p>
        </p:txBody>
      </p:sp>
      <p:sp>
        <p:nvSpPr>
          <p:cNvPr id="22" name="Marcador de Posição do Número do Diapositivo 21">
            <a:extLst>
              <a:ext uri="{FF2B5EF4-FFF2-40B4-BE49-F238E27FC236}">
                <a16:creationId xmlns:a16="http://schemas.microsoft.com/office/drawing/2014/main" id="{071C9AA2-1CCA-4329-B67C-08356C3C3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07188" y="6248018"/>
            <a:ext cx="2495699" cy="620866"/>
          </a:xfrm>
        </p:spPr>
        <p:txBody>
          <a:bodyPr rtlCol="0"/>
          <a:lstStyle/>
          <a:p>
            <a:pPr rtl="0"/>
            <a:fld id="{EA87306C-81BA-4795-A5CA-9392456A8C1E}" type="slidenum">
              <a:rPr lang="pt-PT" smtClean="0"/>
              <a:pPr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69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7433_TF16411175_Win32" id="{9C089A26-55C7-4EFD-9BA6-26E122EE7F09}" vid="{321CB46B-6369-46DB-B581-2C8D68028D9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65F1115-A9D1-4ADF-878E-8B9CEB1416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1B15C2-B622-4464-872A-FFB13E3A35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439292-23DE-4FBC-B000-AFED89AC64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argumentos Verdant</Template>
  <TotalTime>138</TotalTime>
  <Words>1159</Words>
  <Application>Microsoft Office PowerPoint</Application>
  <PresentationFormat>Ecrã Panorâmico</PresentationFormat>
  <Paragraphs>357</Paragraphs>
  <Slides>21</Slides>
  <Notes>21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6" baseType="lpstr">
      <vt:lpstr>Arial</vt:lpstr>
      <vt:lpstr>Calibri</vt:lpstr>
      <vt:lpstr>Tenorite </vt:lpstr>
      <vt:lpstr>Tenorite Bold</vt:lpstr>
      <vt:lpstr>Tema do Office</vt:lpstr>
      <vt:lpstr>APDC: E-Floresta</vt:lpstr>
      <vt:lpstr>Sobre nós</vt:lpstr>
      <vt:lpstr>problema</vt:lpstr>
      <vt:lpstr>Solução</vt:lpstr>
      <vt:lpstr>Descrição Geral do Produto</vt:lpstr>
      <vt:lpstr>Benefícios do Produto</vt:lpstr>
      <vt:lpstr>Descrição Geral da empresa</vt:lpstr>
      <vt:lpstr>Modelo de Negócios</vt:lpstr>
      <vt:lpstr>Descrição geral do mercado</vt:lpstr>
      <vt:lpstr>Comparação de mercados</vt:lpstr>
      <vt:lpstr>A nossa concorrência</vt:lpstr>
      <vt:lpstr>Esquema competitivo</vt:lpstr>
      <vt:lpstr>Estratégia de crescimento</vt:lpstr>
      <vt:lpstr>Evolução</vt:lpstr>
      <vt:lpstr>Plano de ação de 2 anos</vt:lpstr>
      <vt:lpstr>Finanças</vt:lpstr>
      <vt:lpstr>Conhecer a equipa</vt:lpstr>
      <vt:lpstr>Conhecer a equipa </vt:lpstr>
      <vt:lpstr>Financiamento</vt:lpstr>
      <vt:lpstr>resumo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APDC: E-Floresta</dc:title>
  <dc:creator>Rachel Melo Clf</dc:creator>
  <cp:lastModifiedBy>ms.gouveia@campus.fct.unl.pt</cp:lastModifiedBy>
  <cp:revision>2</cp:revision>
  <dcterms:created xsi:type="dcterms:W3CDTF">2022-05-12T00:14:34Z</dcterms:created>
  <dcterms:modified xsi:type="dcterms:W3CDTF">2022-05-12T02:51:50Z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