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1" r:id="rId6"/>
    <p:sldId id="262" r:id="rId7"/>
    <p:sldId id="258" r:id="rId8"/>
    <p:sldId id="259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8A268E-138E-48D8-A758-12EEF3CA7A3C}" v="95" dt="2022-11-29T16:42:38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주환" userId="87d684bc-bdad-4013-a542-b52f1a661d42" providerId="ADAL" clId="{928A268E-138E-48D8-A758-12EEF3CA7A3C}"/>
    <pc:docChg chg="undo custSel addSld modSld">
      <pc:chgData name="김주환" userId="87d684bc-bdad-4013-a542-b52f1a661d42" providerId="ADAL" clId="{928A268E-138E-48D8-A758-12EEF3CA7A3C}" dt="2022-11-29T16:48:01.190" v="1336" actId="20577"/>
      <pc:docMkLst>
        <pc:docMk/>
      </pc:docMkLst>
      <pc:sldChg chg="modSp mod">
        <pc:chgData name="김주환" userId="87d684bc-bdad-4013-a542-b52f1a661d42" providerId="ADAL" clId="{928A268E-138E-48D8-A758-12EEF3CA7A3C}" dt="2022-11-29T12:29:09.784" v="306" actId="20577"/>
        <pc:sldMkLst>
          <pc:docMk/>
          <pc:sldMk cId="2988311649" sldId="256"/>
        </pc:sldMkLst>
        <pc:spChg chg="mod">
          <ac:chgData name="김주환" userId="87d684bc-bdad-4013-a542-b52f1a661d42" providerId="ADAL" clId="{928A268E-138E-48D8-A758-12EEF3CA7A3C}" dt="2022-11-29T12:21:17.602" v="59"/>
          <ac:spMkLst>
            <pc:docMk/>
            <pc:sldMk cId="2988311649" sldId="256"/>
            <ac:spMk id="2" creationId="{BACE8E81-2A01-F40F-7AEA-F2E172E0DD86}"/>
          </ac:spMkLst>
        </pc:spChg>
        <pc:spChg chg="mod">
          <ac:chgData name="김주환" userId="87d684bc-bdad-4013-a542-b52f1a661d42" providerId="ADAL" clId="{928A268E-138E-48D8-A758-12EEF3CA7A3C}" dt="2022-11-29T12:29:09.784" v="306" actId="20577"/>
          <ac:spMkLst>
            <pc:docMk/>
            <pc:sldMk cId="2988311649" sldId="256"/>
            <ac:spMk id="3" creationId="{F94DFAED-423B-9F35-5AFA-CFD40A169A4E}"/>
          </ac:spMkLst>
        </pc:spChg>
      </pc:sldChg>
      <pc:sldChg chg="addSp delSp modSp new mod">
        <pc:chgData name="김주환" userId="87d684bc-bdad-4013-a542-b52f1a661d42" providerId="ADAL" clId="{928A268E-138E-48D8-A758-12EEF3CA7A3C}" dt="2022-11-29T16:48:01.190" v="1336" actId="20577"/>
        <pc:sldMkLst>
          <pc:docMk/>
          <pc:sldMk cId="2260304404" sldId="257"/>
        </pc:sldMkLst>
        <pc:spChg chg="mod">
          <ac:chgData name="김주환" userId="87d684bc-bdad-4013-a542-b52f1a661d42" providerId="ADAL" clId="{928A268E-138E-48D8-A758-12EEF3CA7A3C}" dt="2022-11-29T12:41:45.622" v="457" actId="20577"/>
          <ac:spMkLst>
            <pc:docMk/>
            <pc:sldMk cId="2260304404" sldId="257"/>
            <ac:spMk id="2" creationId="{55F9162C-B47A-9511-A605-DB7662FEA5B2}"/>
          </ac:spMkLst>
        </pc:spChg>
        <pc:spChg chg="del">
          <ac:chgData name="김주환" userId="87d684bc-bdad-4013-a542-b52f1a661d42" providerId="ADAL" clId="{928A268E-138E-48D8-A758-12EEF3CA7A3C}" dt="2022-11-29T12:38:57.194" v="436" actId="22"/>
          <ac:spMkLst>
            <pc:docMk/>
            <pc:sldMk cId="2260304404" sldId="257"/>
            <ac:spMk id="3" creationId="{16733F2B-D994-F5F7-FA11-6B972D580B02}"/>
          </ac:spMkLst>
        </pc:spChg>
        <pc:spChg chg="add mod">
          <ac:chgData name="김주환" userId="87d684bc-bdad-4013-a542-b52f1a661d42" providerId="ADAL" clId="{928A268E-138E-48D8-A758-12EEF3CA7A3C}" dt="2022-11-29T16:48:01.190" v="1336" actId="20577"/>
          <ac:spMkLst>
            <pc:docMk/>
            <pc:sldMk cId="2260304404" sldId="257"/>
            <ac:spMk id="3" creationId="{D50760E0-CE17-DCA8-F01E-8E4B11BF6C4C}"/>
          </ac:spMkLst>
        </pc:spChg>
        <pc:picChg chg="add mod ord">
          <ac:chgData name="김주환" userId="87d684bc-bdad-4013-a542-b52f1a661d42" providerId="ADAL" clId="{928A268E-138E-48D8-A758-12EEF3CA7A3C}" dt="2022-11-29T12:40:37.765" v="449" actId="14100"/>
          <ac:picMkLst>
            <pc:docMk/>
            <pc:sldMk cId="2260304404" sldId="257"/>
            <ac:picMk id="5" creationId="{A6B6E84A-E08B-B070-227D-7B81EE6EB446}"/>
          </ac:picMkLst>
        </pc:picChg>
        <pc:picChg chg="add mod">
          <ac:chgData name="김주환" userId="87d684bc-bdad-4013-a542-b52f1a661d42" providerId="ADAL" clId="{928A268E-138E-48D8-A758-12EEF3CA7A3C}" dt="2022-11-29T12:40:39.766" v="450" actId="1076"/>
          <ac:picMkLst>
            <pc:docMk/>
            <pc:sldMk cId="2260304404" sldId="257"/>
            <ac:picMk id="7" creationId="{18D222F3-944F-0A32-C816-382DEC40A7B0}"/>
          </ac:picMkLst>
        </pc:picChg>
      </pc:sldChg>
      <pc:sldChg chg="addSp delSp modSp new mod">
        <pc:chgData name="김주환" userId="87d684bc-bdad-4013-a542-b52f1a661d42" providerId="ADAL" clId="{928A268E-138E-48D8-A758-12EEF3CA7A3C}" dt="2022-11-29T12:37:55.929" v="396" actId="20577"/>
        <pc:sldMkLst>
          <pc:docMk/>
          <pc:sldMk cId="4144245468" sldId="258"/>
        </pc:sldMkLst>
        <pc:spChg chg="mod">
          <ac:chgData name="김주환" userId="87d684bc-bdad-4013-a542-b52f1a661d42" providerId="ADAL" clId="{928A268E-138E-48D8-A758-12EEF3CA7A3C}" dt="2022-11-29T12:37:55.929" v="396" actId="20577"/>
          <ac:spMkLst>
            <pc:docMk/>
            <pc:sldMk cId="4144245468" sldId="258"/>
            <ac:spMk id="2" creationId="{3096259C-3C83-3744-B4CF-B0FBACC58B9D}"/>
          </ac:spMkLst>
        </pc:spChg>
        <pc:spChg chg="del">
          <ac:chgData name="김주환" userId="87d684bc-bdad-4013-a542-b52f1a661d42" providerId="ADAL" clId="{928A268E-138E-48D8-A758-12EEF3CA7A3C}" dt="2022-11-29T12:33:16.337" v="360" actId="22"/>
          <ac:spMkLst>
            <pc:docMk/>
            <pc:sldMk cId="4144245468" sldId="258"/>
            <ac:spMk id="3" creationId="{770FA594-E0B6-5FAF-4DB9-AB7142AA7953}"/>
          </ac:spMkLst>
        </pc:spChg>
        <pc:picChg chg="add mod ord">
          <ac:chgData name="김주환" userId="87d684bc-bdad-4013-a542-b52f1a661d42" providerId="ADAL" clId="{928A268E-138E-48D8-A758-12EEF3CA7A3C}" dt="2022-11-29T12:34:05.205" v="368" actId="1076"/>
          <ac:picMkLst>
            <pc:docMk/>
            <pc:sldMk cId="4144245468" sldId="258"/>
            <ac:picMk id="5" creationId="{9CD74192-ED5D-CB72-6792-4E085BCBEECD}"/>
          </ac:picMkLst>
        </pc:picChg>
        <pc:picChg chg="add mod">
          <ac:chgData name="김주환" userId="87d684bc-bdad-4013-a542-b52f1a661d42" providerId="ADAL" clId="{928A268E-138E-48D8-A758-12EEF3CA7A3C}" dt="2022-11-29T12:34:07.677" v="369" actId="14100"/>
          <ac:picMkLst>
            <pc:docMk/>
            <pc:sldMk cId="4144245468" sldId="258"/>
            <ac:picMk id="7" creationId="{F3DFAC6B-570F-5637-7846-6689803AB9A3}"/>
          </ac:picMkLst>
        </pc:picChg>
      </pc:sldChg>
      <pc:sldChg chg="addSp delSp modSp new mod">
        <pc:chgData name="김주환" userId="87d684bc-bdad-4013-a542-b52f1a661d42" providerId="ADAL" clId="{928A268E-138E-48D8-A758-12EEF3CA7A3C}" dt="2022-11-29T12:38:02.806" v="417" actId="20577"/>
        <pc:sldMkLst>
          <pc:docMk/>
          <pc:sldMk cId="2403158696" sldId="259"/>
        </pc:sldMkLst>
        <pc:spChg chg="mod">
          <ac:chgData name="김주환" userId="87d684bc-bdad-4013-a542-b52f1a661d42" providerId="ADAL" clId="{928A268E-138E-48D8-A758-12EEF3CA7A3C}" dt="2022-11-29T12:38:02.806" v="417" actId="20577"/>
          <ac:spMkLst>
            <pc:docMk/>
            <pc:sldMk cId="2403158696" sldId="259"/>
            <ac:spMk id="2" creationId="{E08C1375-5FD4-5AF4-C4E9-9C6C8BFFCDEF}"/>
          </ac:spMkLst>
        </pc:spChg>
        <pc:spChg chg="del">
          <ac:chgData name="김주환" userId="87d684bc-bdad-4013-a542-b52f1a661d42" providerId="ADAL" clId="{928A268E-138E-48D8-A758-12EEF3CA7A3C}" dt="2022-11-29T12:34:49.826" v="371" actId="22"/>
          <ac:spMkLst>
            <pc:docMk/>
            <pc:sldMk cId="2403158696" sldId="259"/>
            <ac:spMk id="3" creationId="{2FAE4786-578E-09B2-46D6-C7EFFB6AD942}"/>
          </ac:spMkLst>
        </pc:spChg>
        <pc:spChg chg="add del mod">
          <ac:chgData name="김주환" userId="87d684bc-bdad-4013-a542-b52f1a661d42" providerId="ADAL" clId="{928A268E-138E-48D8-A758-12EEF3CA7A3C}" dt="2022-11-29T12:36:32.746" v="382" actId="22"/>
          <ac:spMkLst>
            <pc:docMk/>
            <pc:sldMk cId="2403158696" sldId="259"/>
            <ac:spMk id="11" creationId="{2D44F109-01A2-8E1C-F418-02E99001D5FB}"/>
          </ac:spMkLst>
        </pc:spChg>
        <pc:picChg chg="add del mod ord">
          <ac:chgData name="김주환" userId="87d684bc-bdad-4013-a542-b52f1a661d42" providerId="ADAL" clId="{928A268E-138E-48D8-A758-12EEF3CA7A3C}" dt="2022-11-29T12:36:30.115" v="379" actId="478"/>
          <ac:picMkLst>
            <pc:docMk/>
            <pc:sldMk cId="2403158696" sldId="259"/>
            <ac:picMk id="5" creationId="{21A68EF0-BC74-F28E-C138-F76885F675F4}"/>
          </ac:picMkLst>
        </pc:picChg>
        <pc:picChg chg="add del mod">
          <ac:chgData name="김주환" userId="87d684bc-bdad-4013-a542-b52f1a661d42" providerId="ADAL" clId="{928A268E-138E-48D8-A758-12EEF3CA7A3C}" dt="2022-11-29T12:35:53.190" v="376" actId="478"/>
          <ac:picMkLst>
            <pc:docMk/>
            <pc:sldMk cId="2403158696" sldId="259"/>
            <ac:picMk id="7" creationId="{86CF526D-CAAA-6C86-9BFC-075A86616E00}"/>
          </ac:picMkLst>
        </pc:picChg>
        <pc:picChg chg="add mod">
          <ac:chgData name="김주환" userId="87d684bc-bdad-4013-a542-b52f1a661d42" providerId="ADAL" clId="{928A268E-138E-48D8-A758-12EEF3CA7A3C}" dt="2022-11-29T12:36:49.181" v="389" actId="14100"/>
          <ac:picMkLst>
            <pc:docMk/>
            <pc:sldMk cId="2403158696" sldId="259"/>
            <ac:picMk id="9" creationId="{327C0ED7-4DB2-D9BA-8B15-AC146917EFCD}"/>
          </ac:picMkLst>
        </pc:picChg>
        <pc:picChg chg="add del">
          <ac:chgData name="김주환" userId="87d684bc-bdad-4013-a542-b52f1a661d42" providerId="ADAL" clId="{928A268E-138E-48D8-A758-12EEF3CA7A3C}" dt="2022-11-29T12:36:32.045" v="381" actId="22"/>
          <ac:picMkLst>
            <pc:docMk/>
            <pc:sldMk cId="2403158696" sldId="259"/>
            <ac:picMk id="13" creationId="{B431149F-2607-DACA-EED4-3F779DCDA8E5}"/>
          </ac:picMkLst>
        </pc:picChg>
        <pc:picChg chg="add mod ord">
          <ac:chgData name="김주환" userId="87d684bc-bdad-4013-a542-b52f1a661d42" providerId="ADAL" clId="{928A268E-138E-48D8-A758-12EEF3CA7A3C}" dt="2022-11-29T12:36:44.654" v="387" actId="14100"/>
          <ac:picMkLst>
            <pc:docMk/>
            <pc:sldMk cId="2403158696" sldId="259"/>
            <ac:picMk id="15" creationId="{F977E012-4413-4A18-59BD-D552F1A5CD95}"/>
          </ac:picMkLst>
        </pc:picChg>
        <pc:picChg chg="add mod">
          <ac:chgData name="김주환" userId="87d684bc-bdad-4013-a542-b52f1a661d42" providerId="ADAL" clId="{928A268E-138E-48D8-A758-12EEF3CA7A3C}" dt="2022-11-29T12:37:26.342" v="392" actId="14100"/>
          <ac:picMkLst>
            <pc:docMk/>
            <pc:sldMk cId="2403158696" sldId="259"/>
            <ac:picMk id="17" creationId="{4A4856D7-8D54-329E-B987-770EF7960926}"/>
          </ac:picMkLst>
        </pc:picChg>
      </pc:sldChg>
      <pc:sldChg chg="addSp delSp modSp new mod">
        <pc:chgData name="김주환" userId="87d684bc-bdad-4013-a542-b52f1a661d42" providerId="ADAL" clId="{928A268E-138E-48D8-A758-12EEF3CA7A3C}" dt="2022-11-29T15:25:23.909" v="537" actId="20577"/>
        <pc:sldMkLst>
          <pc:docMk/>
          <pc:sldMk cId="2335340695" sldId="260"/>
        </pc:sldMkLst>
        <pc:spChg chg="mod">
          <ac:chgData name="김주환" userId="87d684bc-bdad-4013-a542-b52f1a661d42" providerId="ADAL" clId="{928A268E-138E-48D8-A758-12EEF3CA7A3C}" dt="2022-11-29T15:25:23.909" v="537" actId="20577"/>
          <ac:spMkLst>
            <pc:docMk/>
            <pc:sldMk cId="2335340695" sldId="260"/>
            <ac:spMk id="2" creationId="{2E5E38DB-7AFF-D042-5D03-4A063D530EB8}"/>
          </ac:spMkLst>
        </pc:spChg>
        <pc:spChg chg="del">
          <ac:chgData name="김주환" userId="87d684bc-bdad-4013-a542-b52f1a661d42" providerId="ADAL" clId="{928A268E-138E-48D8-A758-12EEF3CA7A3C}" dt="2022-11-29T15:23:48.914" v="522" actId="22"/>
          <ac:spMkLst>
            <pc:docMk/>
            <pc:sldMk cId="2335340695" sldId="260"/>
            <ac:spMk id="3" creationId="{EAA1EED7-9263-8AF3-4F48-53EDAB1F864A}"/>
          </ac:spMkLst>
        </pc:spChg>
        <pc:picChg chg="add mod ord">
          <ac:chgData name="김주환" userId="87d684bc-bdad-4013-a542-b52f1a661d42" providerId="ADAL" clId="{928A268E-138E-48D8-A758-12EEF3CA7A3C}" dt="2022-11-29T15:25:07.888" v="531" actId="14100"/>
          <ac:picMkLst>
            <pc:docMk/>
            <pc:sldMk cId="2335340695" sldId="260"/>
            <ac:picMk id="5" creationId="{C7F1564E-3CF6-20EC-4946-5D6DB7CC47E9}"/>
          </ac:picMkLst>
        </pc:picChg>
        <pc:picChg chg="add mod">
          <ac:chgData name="김주환" userId="87d684bc-bdad-4013-a542-b52f1a661d42" providerId="ADAL" clId="{928A268E-138E-48D8-A758-12EEF3CA7A3C}" dt="2022-11-29T15:25:09.859" v="532" actId="1076"/>
          <ac:picMkLst>
            <pc:docMk/>
            <pc:sldMk cId="2335340695" sldId="260"/>
            <ac:picMk id="7" creationId="{A230B839-F3A6-8F1C-0EB8-5C2F1B85E550}"/>
          </ac:picMkLst>
        </pc:picChg>
        <pc:picChg chg="add del">
          <ac:chgData name="김주환" userId="87d684bc-bdad-4013-a542-b52f1a661d42" providerId="ADAL" clId="{928A268E-138E-48D8-A758-12EEF3CA7A3C}" dt="2022-11-29T15:24:44.332" v="526" actId="22"/>
          <ac:picMkLst>
            <pc:docMk/>
            <pc:sldMk cId="2335340695" sldId="260"/>
            <ac:picMk id="9" creationId="{0779795D-B574-A7E5-AF5B-96545AD8A494}"/>
          </ac:picMkLst>
        </pc:picChg>
        <pc:picChg chg="add mod">
          <ac:chgData name="김주환" userId="87d684bc-bdad-4013-a542-b52f1a661d42" providerId="ADAL" clId="{928A268E-138E-48D8-A758-12EEF3CA7A3C}" dt="2022-11-29T15:25:11.883" v="533" actId="1076"/>
          <ac:picMkLst>
            <pc:docMk/>
            <pc:sldMk cId="2335340695" sldId="260"/>
            <ac:picMk id="11" creationId="{87B8CEFA-9313-041B-30E1-2A681ECD4B92}"/>
          </ac:picMkLst>
        </pc:picChg>
      </pc:sldChg>
      <pc:sldChg chg="addSp delSp modSp new mod">
        <pc:chgData name="김주환" userId="87d684bc-bdad-4013-a542-b52f1a661d42" providerId="ADAL" clId="{928A268E-138E-48D8-A758-12EEF3CA7A3C}" dt="2022-11-29T16:41:41.015" v="1294" actId="20577"/>
        <pc:sldMkLst>
          <pc:docMk/>
          <pc:sldMk cId="841723688" sldId="261"/>
        </pc:sldMkLst>
        <pc:spChg chg="mod">
          <ac:chgData name="김주환" userId="87d684bc-bdad-4013-a542-b52f1a661d42" providerId="ADAL" clId="{928A268E-138E-48D8-A758-12EEF3CA7A3C}" dt="2022-11-29T12:40:55.133" v="451" actId="1076"/>
          <ac:spMkLst>
            <pc:docMk/>
            <pc:sldMk cId="841723688" sldId="261"/>
            <ac:spMk id="2" creationId="{8AFBC69E-6E42-4EC0-6291-5D4171375713}"/>
          </ac:spMkLst>
        </pc:spChg>
        <pc:spChg chg="add mod">
          <ac:chgData name="김주환" userId="87d684bc-bdad-4013-a542-b52f1a661d42" providerId="ADAL" clId="{928A268E-138E-48D8-A758-12EEF3CA7A3C}" dt="2022-11-29T16:41:41.015" v="1294" actId="20577"/>
          <ac:spMkLst>
            <pc:docMk/>
            <pc:sldMk cId="841723688" sldId="261"/>
            <ac:spMk id="3" creationId="{75972B0A-92E0-3216-3E94-625385090770}"/>
          </ac:spMkLst>
        </pc:spChg>
        <pc:spChg chg="del">
          <ac:chgData name="김주환" userId="87d684bc-bdad-4013-a542-b52f1a661d42" providerId="ADAL" clId="{928A268E-138E-48D8-A758-12EEF3CA7A3C}" dt="2022-11-29T12:30:30.154" v="324" actId="22"/>
          <ac:spMkLst>
            <pc:docMk/>
            <pc:sldMk cId="841723688" sldId="261"/>
            <ac:spMk id="3" creationId="{F89D6546-BA09-6ED5-98F1-A42EBF19ACF7}"/>
          </ac:spMkLst>
        </pc:spChg>
        <pc:picChg chg="add mod ord">
          <ac:chgData name="김주환" userId="87d684bc-bdad-4013-a542-b52f1a661d42" providerId="ADAL" clId="{928A268E-138E-48D8-A758-12EEF3CA7A3C}" dt="2022-11-29T12:30:38.861" v="327" actId="1076"/>
          <ac:picMkLst>
            <pc:docMk/>
            <pc:sldMk cId="841723688" sldId="261"/>
            <ac:picMk id="5" creationId="{06C7983A-A9D2-AFC8-E7C9-A3B303F59A54}"/>
          </ac:picMkLst>
        </pc:picChg>
      </pc:sldChg>
      <pc:sldChg chg="addSp delSp modSp new mod">
        <pc:chgData name="김주환" userId="87d684bc-bdad-4013-a542-b52f1a661d42" providerId="ADAL" clId="{928A268E-138E-48D8-A758-12EEF3CA7A3C}" dt="2022-11-29T12:32:21.605" v="359" actId="1076"/>
        <pc:sldMkLst>
          <pc:docMk/>
          <pc:sldMk cId="1750765235" sldId="262"/>
        </pc:sldMkLst>
        <pc:spChg chg="mod">
          <ac:chgData name="김주환" userId="87d684bc-bdad-4013-a542-b52f1a661d42" providerId="ADAL" clId="{928A268E-138E-48D8-A758-12EEF3CA7A3C}" dt="2022-11-29T12:31:31.647" v="349" actId="20577"/>
          <ac:spMkLst>
            <pc:docMk/>
            <pc:sldMk cId="1750765235" sldId="262"/>
            <ac:spMk id="2" creationId="{0CAA5C34-5AB4-99A5-1B6A-603F6B706AB9}"/>
          </ac:spMkLst>
        </pc:spChg>
        <pc:spChg chg="del">
          <ac:chgData name="김주환" userId="87d684bc-bdad-4013-a542-b52f1a661d42" providerId="ADAL" clId="{928A268E-138E-48D8-A758-12EEF3CA7A3C}" dt="2022-11-29T12:31:33.063" v="350" actId="22"/>
          <ac:spMkLst>
            <pc:docMk/>
            <pc:sldMk cId="1750765235" sldId="262"/>
            <ac:spMk id="3" creationId="{15FE5529-02AF-E993-B410-07B057C61BC6}"/>
          </ac:spMkLst>
        </pc:spChg>
        <pc:picChg chg="add mod ord">
          <ac:chgData name="김주환" userId="87d684bc-bdad-4013-a542-b52f1a661d42" providerId="ADAL" clId="{928A268E-138E-48D8-A758-12EEF3CA7A3C}" dt="2022-11-29T12:31:43.957" v="353" actId="1076"/>
          <ac:picMkLst>
            <pc:docMk/>
            <pc:sldMk cId="1750765235" sldId="262"/>
            <ac:picMk id="5" creationId="{99A154D7-BB68-C33C-50BE-3C86535C5C7D}"/>
          </ac:picMkLst>
        </pc:picChg>
        <pc:picChg chg="add mod">
          <ac:chgData name="김주환" userId="87d684bc-bdad-4013-a542-b52f1a661d42" providerId="ADAL" clId="{928A268E-138E-48D8-A758-12EEF3CA7A3C}" dt="2022-11-29T12:31:53.501" v="355" actId="1076"/>
          <ac:picMkLst>
            <pc:docMk/>
            <pc:sldMk cId="1750765235" sldId="262"/>
            <ac:picMk id="7" creationId="{7217D59D-D36A-48BD-9153-8F418532DCC5}"/>
          </ac:picMkLst>
        </pc:picChg>
        <pc:picChg chg="add mod">
          <ac:chgData name="김주환" userId="87d684bc-bdad-4013-a542-b52f1a661d42" providerId="ADAL" clId="{928A268E-138E-48D8-A758-12EEF3CA7A3C}" dt="2022-11-29T12:32:06.573" v="357" actId="1076"/>
          <ac:picMkLst>
            <pc:docMk/>
            <pc:sldMk cId="1750765235" sldId="262"/>
            <ac:picMk id="9" creationId="{B275FFE9-0364-34BD-0F8D-0E2BDEA3501F}"/>
          </ac:picMkLst>
        </pc:picChg>
        <pc:picChg chg="add mod">
          <ac:chgData name="김주환" userId="87d684bc-bdad-4013-a542-b52f1a661d42" providerId="ADAL" clId="{928A268E-138E-48D8-A758-12EEF3CA7A3C}" dt="2022-11-29T12:32:21.605" v="359" actId="1076"/>
          <ac:picMkLst>
            <pc:docMk/>
            <pc:sldMk cId="1750765235" sldId="262"/>
            <ac:picMk id="11" creationId="{07B0DE5B-06CD-C6F1-8C41-14741EE4F036}"/>
          </ac:picMkLst>
        </pc:picChg>
      </pc:sldChg>
      <pc:sldChg chg="addSp delSp modSp new mod">
        <pc:chgData name="김주환" userId="87d684bc-bdad-4013-a542-b52f1a661d42" providerId="ADAL" clId="{928A268E-138E-48D8-A758-12EEF3CA7A3C}" dt="2022-11-29T16:36:48.300" v="685"/>
        <pc:sldMkLst>
          <pc:docMk/>
          <pc:sldMk cId="1798471974" sldId="263"/>
        </pc:sldMkLst>
        <pc:spChg chg="mod">
          <ac:chgData name="김주환" userId="87d684bc-bdad-4013-a542-b52f1a661d42" providerId="ADAL" clId="{928A268E-138E-48D8-A758-12EEF3CA7A3C}" dt="2022-11-29T12:42:47.846" v="490" actId="1076"/>
          <ac:spMkLst>
            <pc:docMk/>
            <pc:sldMk cId="1798471974" sldId="263"/>
            <ac:spMk id="2" creationId="{BDBAC857-7D31-6140-BA74-4201AA0A8141}"/>
          </ac:spMkLst>
        </pc:spChg>
        <pc:spChg chg="add mod">
          <ac:chgData name="김주환" userId="87d684bc-bdad-4013-a542-b52f1a661d42" providerId="ADAL" clId="{928A268E-138E-48D8-A758-12EEF3CA7A3C}" dt="2022-11-29T16:36:24.209" v="681" actId="20577"/>
          <ac:spMkLst>
            <pc:docMk/>
            <pc:sldMk cId="1798471974" sldId="263"/>
            <ac:spMk id="3" creationId="{12EBDD5D-10F9-CA59-2D56-E6D9AC9AB58F}"/>
          </ac:spMkLst>
        </pc:spChg>
        <pc:spChg chg="del">
          <ac:chgData name="김주환" userId="87d684bc-bdad-4013-a542-b52f1a661d42" providerId="ADAL" clId="{928A268E-138E-48D8-A758-12EEF3CA7A3C}" dt="2022-11-29T12:41:40.827" v="453" actId="22"/>
          <ac:spMkLst>
            <pc:docMk/>
            <pc:sldMk cId="1798471974" sldId="263"/>
            <ac:spMk id="3" creationId="{2D12B0BA-B67E-81D5-BFE1-42AF0BD5AF07}"/>
          </ac:spMkLst>
        </pc:spChg>
        <pc:spChg chg="add del mod">
          <ac:chgData name="김주환" userId="87d684bc-bdad-4013-a542-b52f1a661d42" providerId="ADAL" clId="{928A268E-138E-48D8-A758-12EEF3CA7A3C}" dt="2022-11-29T16:36:48.300" v="685"/>
          <ac:spMkLst>
            <pc:docMk/>
            <pc:sldMk cId="1798471974" sldId="263"/>
            <ac:spMk id="4" creationId="{ED94C123-8920-DCC9-D2EF-B79D4FC09E8C}"/>
          </ac:spMkLst>
        </pc:spChg>
        <pc:picChg chg="add mod ord">
          <ac:chgData name="김주환" userId="87d684bc-bdad-4013-a542-b52f1a661d42" providerId="ADAL" clId="{928A268E-138E-48D8-A758-12EEF3CA7A3C}" dt="2022-11-29T12:42:49.558" v="491" actId="1076"/>
          <ac:picMkLst>
            <pc:docMk/>
            <pc:sldMk cId="1798471974" sldId="263"/>
            <ac:picMk id="5" creationId="{539E077B-7C44-EB9C-3E6D-320CBAEA3B09}"/>
          </ac:picMkLst>
        </pc:picChg>
        <pc:picChg chg="add mod">
          <ac:chgData name="김주환" userId="87d684bc-bdad-4013-a542-b52f1a661d42" providerId="ADAL" clId="{928A268E-138E-48D8-A758-12EEF3CA7A3C}" dt="2022-11-29T12:42:59.558" v="493" actId="14100"/>
          <ac:picMkLst>
            <pc:docMk/>
            <pc:sldMk cId="1798471974" sldId="263"/>
            <ac:picMk id="7" creationId="{270E90BC-1432-262A-5265-807D8A83A8BA}"/>
          </ac:picMkLst>
        </pc:picChg>
      </pc:sldChg>
      <pc:sldChg chg="addSp delSp modSp new mod">
        <pc:chgData name="김주환" userId="87d684bc-bdad-4013-a542-b52f1a661d42" providerId="ADAL" clId="{928A268E-138E-48D8-A758-12EEF3CA7A3C}" dt="2022-11-29T16:38:33.735" v="902"/>
        <pc:sldMkLst>
          <pc:docMk/>
          <pc:sldMk cId="3784113821" sldId="264"/>
        </pc:sldMkLst>
        <pc:spChg chg="mod">
          <ac:chgData name="김주환" userId="87d684bc-bdad-4013-a542-b52f1a661d42" providerId="ADAL" clId="{928A268E-138E-48D8-A758-12EEF3CA7A3C}" dt="2022-11-29T12:45:59.556" v="514" actId="20577"/>
          <ac:spMkLst>
            <pc:docMk/>
            <pc:sldMk cId="3784113821" sldId="264"/>
            <ac:spMk id="2" creationId="{6176CEA5-908B-D1FD-354E-56091E587587}"/>
          </ac:spMkLst>
        </pc:spChg>
        <pc:spChg chg="add mod">
          <ac:chgData name="김주환" userId="87d684bc-bdad-4013-a542-b52f1a661d42" providerId="ADAL" clId="{928A268E-138E-48D8-A758-12EEF3CA7A3C}" dt="2022-11-29T16:37:38.247" v="750" actId="1076"/>
          <ac:spMkLst>
            <pc:docMk/>
            <pc:sldMk cId="3784113821" sldId="264"/>
            <ac:spMk id="3" creationId="{422D670E-E272-0917-670C-6E16DD1AF99D}"/>
          </ac:spMkLst>
        </pc:spChg>
        <pc:spChg chg="del">
          <ac:chgData name="김주환" userId="87d684bc-bdad-4013-a542-b52f1a661d42" providerId="ADAL" clId="{928A268E-138E-48D8-A758-12EEF3CA7A3C}" dt="2022-11-29T12:45:55.728" v="495" actId="22"/>
          <ac:spMkLst>
            <pc:docMk/>
            <pc:sldMk cId="3784113821" sldId="264"/>
            <ac:spMk id="3" creationId="{6F11AA9E-CF75-A1EC-182E-8270965833CD}"/>
          </ac:spMkLst>
        </pc:spChg>
        <pc:spChg chg="add mod">
          <ac:chgData name="김주환" userId="87d684bc-bdad-4013-a542-b52f1a661d42" providerId="ADAL" clId="{928A268E-138E-48D8-A758-12EEF3CA7A3C}" dt="2022-11-29T16:38:07.134" v="838" actId="1076"/>
          <ac:spMkLst>
            <pc:docMk/>
            <pc:sldMk cId="3784113821" sldId="264"/>
            <ac:spMk id="4" creationId="{2F804906-E6A3-000B-3BB2-47E8091FCE94}"/>
          </ac:spMkLst>
        </pc:spChg>
        <pc:spChg chg="add mod">
          <ac:chgData name="김주환" userId="87d684bc-bdad-4013-a542-b52f1a661d42" providerId="ADAL" clId="{928A268E-138E-48D8-A758-12EEF3CA7A3C}" dt="2022-11-29T16:38:33.735" v="902"/>
          <ac:spMkLst>
            <pc:docMk/>
            <pc:sldMk cId="3784113821" sldId="264"/>
            <ac:spMk id="6" creationId="{3C8BDD8F-2039-B421-5BC7-1C4C5A5E129E}"/>
          </ac:spMkLst>
        </pc:spChg>
        <pc:picChg chg="add mod ord">
          <ac:chgData name="김주환" userId="87d684bc-bdad-4013-a542-b52f1a661d42" providerId="ADAL" clId="{928A268E-138E-48D8-A758-12EEF3CA7A3C}" dt="2022-11-29T12:46:38.462" v="519" actId="14100"/>
          <ac:picMkLst>
            <pc:docMk/>
            <pc:sldMk cId="3784113821" sldId="264"/>
            <ac:picMk id="5" creationId="{1E3179D7-1DFC-718C-2B12-B86AE424A8ED}"/>
          </ac:picMkLst>
        </pc:picChg>
        <pc:picChg chg="add mod">
          <ac:chgData name="김주환" userId="87d684bc-bdad-4013-a542-b52f1a661d42" providerId="ADAL" clId="{928A268E-138E-48D8-A758-12EEF3CA7A3C}" dt="2022-11-29T12:46:47.006" v="521" actId="1076"/>
          <ac:picMkLst>
            <pc:docMk/>
            <pc:sldMk cId="3784113821" sldId="264"/>
            <ac:picMk id="7" creationId="{68C280B4-752F-6BEA-DC14-B0C512CEBF60}"/>
          </ac:picMkLst>
        </pc:picChg>
      </pc:sldChg>
      <pc:sldChg chg="addSp delSp modSp new mod">
        <pc:chgData name="김주환" userId="87d684bc-bdad-4013-a542-b52f1a661d42" providerId="ADAL" clId="{928A268E-138E-48D8-A758-12EEF3CA7A3C}" dt="2022-11-29T16:42:38.642" v="1332"/>
        <pc:sldMkLst>
          <pc:docMk/>
          <pc:sldMk cId="2876307009" sldId="265"/>
        </pc:sldMkLst>
        <pc:spChg chg="mod">
          <ac:chgData name="김주환" userId="87d684bc-bdad-4013-a542-b52f1a661d42" providerId="ADAL" clId="{928A268E-138E-48D8-A758-12EEF3CA7A3C}" dt="2022-11-29T15:26:15.179" v="565" actId="1076"/>
          <ac:spMkLst>
            <pc:docMk/>
            <pc:sldMk cId="2876307009" sldId="265"/>
            <ac:spMk id="2" creationId="{E9398FD0-4796-8FA0-C58E-D733A26211D4}"/>
          </ac:spMkLst>
        </pc:spChg>
        <pc:spChg chg="del">
          <ac:chgData name="김주환" userId="87d684bc-bdad-4013-a542-b52f1a661d42" providerId="ADAL" clId="{928A268E-138E-48D8-A758-12EEF3CA7A3C}" dt="2022-11-29T15:26:08.883" v="563" actId="22"/>
          <ac:spMkLst>
            <pc:docMk/>
            <pc:sldMk cId="2876307009" sldId="265"/>
            <ac:spMk id="3" creationId="{17AE4FA3-DEEB-03A1-4A56-B5D86C3613E5}"/>
          </ac:spMkLst>
        </pc:spChg>
        <pc:spChg chg="add mod">
          <ac:chgData name="김주환" userId="87d684bc-bdad-4013-a542-b52f1a661d42" providerId="ADAL" clId="{928A268E-138E-48D8-A758-12EEF3CA7A3C}" dt="2022-11-29T16:42:38.642" v="1332"/>
          <ac:spMkLst>
            <pc:docMk/>
            <pc:sldMk cId="2876307009" sldId="265"/>
            <ac:spMk id="3" creationId="{76F9238E-FE7B-D213-07B9-A87BB2E53CE8}"/>
          </ac:spMkLst>
        </pc:spChg>
        <pc:picChg chg="add mod ord">
          <ac:chgData name="김주환" userId="87d684bc-bdad-4013-a542-b52f1a661d42" providerId="ADAL" clId="{928A268E-138E-48D8-A758-12EEF3CA7A3C}" dt="2022-11-29T15:27:23.003" v="569" actId="1076"/>
          <ac:picMkLst>
            <pc:docMk/>
            <pc:sldMk cId="2876307009" sldId="265"/>
            <ac:picMk id="5" creationId="{F400E9BD-89AD-37B7-D84E-C3368D7D8EB2}"/>
          </ac:picMkLst>
        </pc:picChg>
        <pc:picChg chg="add del mod">
          <ac:chgData name="김주환" userId="87d684bc-bdad-4013-a542-b52f1a661d42" providerId="ADAL" clId="{928A268E-138E-48D8-A758-12EEF3CA7A3C}" dt="2022-11-29T16:07:33.597" v="595" actId="478"/>
          <ac:picMkLst>
            <pc:docMk/>
            <pc:sldMk cId="2876307009" sldId="265"/>
            <ac:picMk id="7" creationId="{BCE9772F-2A23-941A-A07A-1827F56E449F}"/>
          </ac:picMkLst>
        </pc:picChg>
        <pc:picChg chg="add mod">
          <ac:chgData name="김주환" userId="87d684bc-bdad-4013-a542-b52f1a661d42" providerId="ADAL" clId="{928A268E-138E-48D8-A758-12EEF3CA7A3C}" dt="2022-11-29T16:07:40.790" v="598" actId="1076"/>
          <ac:picMkLst>
            <pc:docMk/>
            <pc:sldMk cId="2876307009" sldId="265"/>
            <ac:picMk id="9" creationId="{E62CF208-7D68-37E4-0298-3B84F55A5C96}"/>
          </ac:picMkLst>
        </pc:picChg>
      </pc:sldChg>
      <pc:sldChg chg="addSp delSp modSp new mod">
        <pc:chgData name="김주환" userId="87d684bc-bdad-4013-a542-b52f1a661d42" providerId="ADAL" clId="{928A268E-138E-48D8-A758-12EEF3CA7A3C}" dt="2022-11-29T16:08:08.717" v="601" actId="1076"/>
        <pc:sldMkLst>
          <pc:docMk/>
          <pc:sldMk cId="2429350487" sldId="266"/>
        </pc:sldMkLst>
        <pc:spChg chg="mod">
          <ac:chgData name="김주환" userId="87d684bc-bdad-4013-a542-b52f1a661d42" providerId="ADAL" clId="{928A268E-138E-48D8-A758-12EEF3CA7A3C}" dt="2022-11-29T15:27:35.893" v="593" actId="20577"/>
          <ac:spMkLst>
            <pc:docMk/>
            <pc:sldMk cId="2429350487" sldId="266"/>
            <ac:spMk id="2" creationId="{60928201-B6C9-C8EE-9EF0-0BB655D511E5}"/>
          </ac:spMkLst>
        </pc:spChg>
        <pc:spChg chg="del">
          <ac:chgData name="김주환" userId="87d684bc-bdad-4013-a542-b52f1a661d42" providerId="ADAL" clId="{928A268E-138E-48D8-A758-12EEF3CA7A3C}" dt="2022-11-29T15:28:02.270" v="594" actId="22"/>
          <ac:spMkLst>
            <pc:docMk/>
            <pc:sldMk cId="2429350487" sldId="266"/>
            <ac:spMk id="3" creationId="{7D06D6F2-AD48-674E-2E63-7D3F55035E55}"/>
          </ac:spMkLst>
        </pc:spChg>
        <pc:picChg chg="add mod ord">
          <ac:chgData name="김주환" userId="87d684bc-bdad-4013-a542-b52f1a661d42" providerId="ADAL" clId="{928A268E-138E-48D8-A758-12EEF3CA7A3C}" dt="2022-11-29T16:08:08.717" v="601" actId="1076"/>
          <ac:picMkLst>
            <pc:docMk/>
            <pc:sldMk cId="2429350487" sldId="266"/>
            <ac:picMk id="5" creationId="{0026A818-BB46-502A-F5D8-70FA005A3F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B6F45-D1B4-01CB-B561-150ADABA9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EB7EA2-1044-CAEF-732F-F93275D6B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5FC67-BCAE-922C-79ED-326F8E9B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0EE1-6CF5-4A35-BEB2-8CDE86FA16D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E0504-E07B-B0AF-AA96-22A53A93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0B2C8-B976-7E5A-A1B1-B4C3EAC5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8E9F-628E-40D2-B11C-F75F3A1C9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0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E9999-243C-3909-F8A0-EA561EFB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50CD1A-1590-2995-2874-25F04CF71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51FB5-C38B-D6EF-3059-C1E0C7DF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0EE1-6CF5-4A35-BEB2-8CDE86FA16D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C7F91-05BF-7ECD-0FF1-A6B567F2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A3DA2-B180-37C7-1308-8BB9B38F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8E9F-628E-40D2-B11C-F75F3A1C9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3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AE10CA-5558-C0C3-684C-A35AEAC1C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029970-8497-B52F-C854-758EDD6B2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90381-CF40-1474-F8D0-5C5439EE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0EE1-6CF5-4A35-BEB2-8CDE86FA16D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8D1AF-0CA3-7133-BE33-2E2D5274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942C5-25FB-5370-A003-D54497D3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8E9F-628E-40D2-B11C-F75F3A1C9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5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A4CCE-7123-EEEB-4DD1-03D5005A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0894D-58C0-4F11-BA9D-A651FA3BF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CF4DE-38A3-FDB5-5AE5-543AE9B1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0EE1-6CF5-4A35-BEB2-8CDE86FA16D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60AC1-1928-31B6-F156-A869D2B1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D34A2-3252-8E0E-820C-D54C246B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8E9F-628E-40D2-B11C-F75F3A1C9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93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7F25F-432E-6078-29A7-D14C323A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DF09D4-15FA-301B-165A-2CB05A3E1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9A008-3BD9-68DA-7CFB-41EEBA8C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0EE1-6CF5-4A35-BEB2-8CDE86FA16D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FD74A-34AD-CDEA-FEA5-1A3140ED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869FF-FB08-FB29-4A37-EEAD51D7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8E9F-628E-40D2-B11C-F75F3A1C9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31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C235-202B-D509-CF63-9D7CB935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EB19-AF03-C251-DCC5-A1072B784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9B5F7D-E7A8-9F72-48FB-BFE3EBB32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BBC162-4743-283B-850C-B7311CF8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0EE1-6CF5-4A35-BEB2-8CDE86FA16D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7ABFA-B95D-97B7-3EB2-59418481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0313F6-6B19-5552-C802-2768DCCB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8E9F-628E-40D2-B11C-F75F3A1C9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3225C-2133-3009-BF04-04570516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5A2309-ECA6-B015-0C2A-E7F57AF3B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5BE6A8-CE94-BBE8-56AD-7AA0DA412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36E2C2-178E-ADFF-0CBE-5FFD8E32E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D017D8-ABCD-282D-1183-654D307E4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109977-B67A-DA4F-1C25-1C95F606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0EE1-6CF5-4A35-BEB2-8CDE86FA16D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CC8296-01F7-2264-2353-A27FCF6B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020EE2-C6D2-A3C4-752F-B36FE8D5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8E9F-628E-40D2-B11C-F75F3A1C9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4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A1A2B-3D2F-ADAF-94CD-4F36A530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E84C86-7746-5D53-2BCD-5A852494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0EE1-6CF5-4A35-BEB2-8CDE86FA16D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8B255B-1B0A-0362-9119-BA705515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64AF8C-3FDE-E48A-31FC-44440E52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8E9F-628E-40D2-B11C-F75F3A1C9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52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169AB4-8D6E-AF5E-A002-98A8AD2F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0EE1-6CF5-4A35-BEB2-8CDE86FA16D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B9FF41-E02B-7A0B-77F8-043A9BE8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009BF9-5DCE-CAEB-5A46-3FC9E0F7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8E9F-628E-40D2-B11C-F75F3A1C9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4AFB9-19F7-62B8-E5E4-FBA0B835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9237B-87A2-3CC0-50E5-01DA66BA4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CA9945-3469-9EEE-D2F5-D18611907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562C01-7E47-CD09-D7E4-B0296DC6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0EE1-6CF5-4A35-BEB2-8CDE86FA16D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9787E8-0826-60D5-44CD-16E3C994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04118-1616-56B0-8C17-466146D7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8E9F-628E-40D2-B11C-F75F3A1C9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B9C0E-69CC-5B7E-E3F1-F2A3F231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73D60F-02CD-2194-0E87-60D2F59CC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62C895-88B3-595C-C19F-A87DC813E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781A3E-9D8F-F1A4-ED7A-E7935DBD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0EE1-6CF5-4A35-BEB2-8CDE86FA16D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4FA403-485F-5779-6E3A-58AB2342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645D2B-07C1-DCBA-E1CF-35C61A5F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8E9F-628E-40D2-B11C-F75F3A1C9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55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891D79-73E1-28E4-A008-12C8368F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21F02F-FDEF-899B-2EF2-F1B973B3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73E07-2BDF-E2D5-FDBD-2C1E629F5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C0EE1-6CF5-4A35-BEB2-8CDE86FA16D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4C5B3-A619-B7F1-E2EF-25C5A2EEC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B1013-A071-7AA6-1382-A0262997D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8E9F-628E-40D2-B11C-F75F3A1C9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7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E8E81-2A01-F40F-7AEA-F2E172E0D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최종 데이터베이스 시스템 구현하기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4DFAED-423B-9F35-5AFA-CFD40A169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영남대학교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  <a:endParaRPr lang="en-US" altLang="ko-KR" dirty="0"/>
          </a:p>
          <a:p>
            <a:r>
              <a:rPr lang="ko-KR" altLang="en-US" dirty="0"/>
              <a:t>김주환</a:t>
            </a:r>
            <a:r>
              <a:rPr lang="en-US" altLang="ko-KR" dirty="0"/>
              <a:t>(21812158) </a:t>
            </a:r>
            <a:r>
              <a:rPr lang="ko-KR" altLang="en-US" dirty="0"/>
              <a:t>박선우</a:t>
            </a:r>
            <a:r>
              <a:rPr lang="en-US" altLang="ko-KR" dirty="0"/>
              <a:t>(21812232) </a:t>
            </a:r>
            <a:r>
              <a:rPr lang="ko-KR" altLang="en-US" dirty="0" err="1"/>
              <a:t>안호근</a:t>
            </a:r>
            <a:r>
              <a:rPr lang="en-US" altLang="ko-KR" dirty="0"/>
              <a:t>(21812185)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31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98FD0-4796-8FA0-C58E-D733A262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호환성 검사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00E9BD-89AD-37B7-D84E-C3368D7D8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2320" y="0"/>
            <a:ext cx="3905234" cy="435133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2CF208-7D68-37E4-0298-3B84F55A5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7223"/>
            <a:ext cx="12192000" cy="28507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F9238E-FE7B-D213-07B9-A87BB2E53CE8}"/>
              </a:ext>
            </a:extLst>
          </p:cNvPr>
          <p:cNvSpPr txBox="1"/>
          <p:nvPr/>
        </p:nvSpPr>
        <p:spPr>
          <a:xfrm>
            <a:off x="232735" y="1325563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중 조인</a:t>
            </a:r>
            <a:endParaRPr lang="en-US" altLang="ko-KR" dirty="0"/>
          </a:p>
          <a:p>
            <a:r>
              <a:rPr lang="ko-KR" altLang="en-US" dirty="0"/>
              <a:t>임시 테이블</a:t>
            </a:r>
          </a:p>
        </p:txBody>
      </p:sp>
    </p:spTree>
    <p:extLst>
      <p:ext uri="{BB962C8B-B14F-4D97-AF65-F5344CB8AC3E}">
        <p14:creationId xmlns:p14="http://schemas.microsoft.com/office/powerpoint/2010/main" val="287630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28201-B6C9-C8EE-9EF0-0BB655D5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호환성 검사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026A818-BB46-502A-F5D8-70FA005A3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7658" y="484974"/>
            <a:ext cx="7024342" cy="5888052"/>
          </a:xfrm>
        </p:spPr>
      </p:pic>
    </p:spTree>
    <p:extLst>
      <p:ext uri="{BB962C8B-B14F-4D97-AF65-F5344CB8AC3E}">
        <p14:creationId xmlns:p14="http://schemas.microsoft.com/office/powerpoint/2010/main" val="242935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9162C-B47A-9511-A605-DB7662FE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 추천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6B6E84A-E08B-B070-227D-7B81EE6EB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004" y="0"/>
            <a:ext cx="7556995" cy="502748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D222F3-944F-0A32-C816-382DEC40A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004" y="5027480"/>
            <a:ext cx="7253436" cy="18305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0760E0-CE17-DCA8-F01E-8E4B11BF6C4C}"/>
              </a:ext>
            </a:extLst>
          </p:cNvPr>
          <p:cNvSpPr txBox="1"/>
          <p:nvPr/>
        </p:nvSpPr>
        <p:spPr>
          <a:xfrm>
            <a:off x="838200" y="1686481"/>
            <a:ext cx="2190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Recommand_proc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중 조인</a:t>
            </a:r>
            <a:endParaRPr lang="en-US" altLang="ko-KR" dirty="0"/>
          </a:p>
          <a:p>
            <a:r>
              <a:rPr lang="ko-KR" altLang="en-US" dirty="0"/>
              <a:t>임시 테이블</a:t>
            </a:r>
          </a:p>
        </p:txBody>
      </p:sp>
    </p:spTree>
    <p:extLst>
      <p:ext uri="{BB962C8B-B14F-4D97-AF65-F5344CB8AC3E}">
        <p14:creationId xmlns:p14="http://schemas.microsoft.com/office/powerpoint/2010/main" val="226030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AC857-7D31-6140-BA74-4201AA0A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579120"/>
            <a:ext cx="10515600" cy="1325563"/>
          </a:xfrm>
        </p:spPr>
        <p:txBody>
          <a:bodyPr/>
          <a:lstStyle/>
          <a:p>
            <a:r>
              <a:rPr lang="ko-KR" altLang="en-US" dirty="0"/>
              <a:t>제품 추천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9E077B-7C44-EB9C-3E6D-320CBAEA3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096000" cy="480673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0E90BC-1432-262A-5265-807D8A83A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4147952"/>
            <a:ext cx="6339840" cy="2710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EBDD5D-10F9-CA59-2D56-E6D9AC9AB58F}"/>
              </a:ext>
            </a:extLst>
          </p:cNvPr>
          <p:cNvSpPr txBox="1"/>
          <p:nvPr/>
        </p:nvSpPr>
        <p:spPr>
          <a:xfrm>
            <a:off x="6934200" y="1825988"/>
            <a:ext cx="2920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Recommand_follow_proc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중 조인</a:t>
            </a:r>
            <a:endParaRPr lang="en-US" altLang="ko-KR" dirty="0"/>
          </a:p>
          <a:p>
            <a:r>
              <a:rPr lang="ko-KR" altLang="en-US" dirty="0"/>
              <a:t>임시 테이블</a:t>
            </a:r>
          </a:p>
        </p:txBody>
      </p:sp>
    </p:spTree>
    <p:extLst>
      <p:ext uri="{BB962C8B-B14F-4D97-AF65-F5344CB8AC3E}">
        <p14:creationId xmlns:p14="http://schemas.microsoft.com/office/powerpoint/2010/main" val="179847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6CEA5-908B-D1FD-354E-56091E58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 추천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E3179D7-1DFC-718C-2B12-B86AE424A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6096000" cy="502867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C280B4-752F-6BEA-DC14-B0C512CEB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66592"/>
            <a:ext cx="6096000" cy="57248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2D670E-E272-0917-670C-6E16DD1AF99D}"/>
              </a:ext>
            </a:extLst>
          </p:cNvPr>
          <p:cNvSpPr txBox="1"/>
          <p:nvPr/>
        </p:nvSpPr>
        <p:spPr>
          <a:xfrm>
            <a:off x="2088735" y="1690688"/>
            <a:ext cx="3512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Recommand_list_proc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ko-KR" altLang="en-US" dirty="0"/>
              <a:t>임시 테이블에서 상위 목록 추출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04906-E6A3-000B-3BB2-47E8091FCE94}"/>
              </a:ext>
            </a:extLst>
          </p:cNvPr>
          <p:cNvSpPr txBox="1"/>
          <p:nvPr/>
        </p:nvSpPr>
        <p:spPr>
          <a:xfrm>
            <a:off x="8502790" y="952024"/>
            <a:ext cx="2887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Recommand_all_proc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ko-KR" altLang="en-US" dirty="0"/>
              <a:t>앞에서 정의한 프로시저를</a:t>
            </a:r>
            <a:endParaRPr lang="en-US" altLang="ko-KR" dirty="0"/>
          </a:p>
          <a:p>
            <a:r>
              <a:rPr lang="ko-KR" altLang="en-US" dirty="0"/>
              <a:t>모아서 실행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BDD8F-2039-B421-5BC7-1C4C5A5E129E}"/>
              </a:ext>
            </a:extLst>
          </p:cNvPr>
          <p:cNvSpPr txBox="1"/>
          <p:nvPr/>
        </p:nvSpPr>
        <p:spPr>
          <a:xfrm>
            <a:off x="8466471" y="3160050"/>
            <a:ext cx="2969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rcm_insert</a:t>
            </a:r>
            <a:r>
              <a:rPr lang="en-US" altLang="ko-KR" dirty="0"/>
              <a:t> ()</a:t>
            </a:r>
          </a:p>
          <a:p>
            <a:endParaRPr lang="en-US" altLang="ko-KR" dirty="0"/>
          </a:p>
          <a:p>
            <a:r>
              <a:rPr lang="ko-KR" altLang="en-US" dirty="0"/>
              <a:t>선택한 조합을 포켓에 입력</a:t>
            </a:r>
          </a:p>
        </p:txBody>
      </p:sp>
    </p:spTree>
    <p:extLst>
      <p:ext uri="{BB962C8B-B14F-4D97-AF65-F5344CB8AC3E}">
        <p14:creationId xmlns:p14="http://schemas.microsoft.com/office/powerpoint/2010/main" val="378411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BC69E-6E42-4EC0-6291-5D417137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제품 선택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6C7983A-A9D2-AFC8-E7C9-A3B303F59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5886" y="1152659"/>
            <a:ext cx="8736114" cy="570534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972B0A-92E0-3216-3E94-625385090770}"/>
              </a:ext>
            </a:extLst>
          </p:cNvPr>
          <p:cNvSpPr txBox="1"/>
          <p:nvPr/>
        </p:nvSpPr>
        <p:spPr>
          <a:xfrm>
            <a:off x="0" y="1216943"/>
            <a:ext cx="34558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각 부품 별로 속성의 수도 다르고</a:t>
            </a:r>
            <a:endParaRPr lang="en-US" altLang="ko-KR" sz="1600" dirty="0"/>
          </a:p>
          <a:p>
            <a:r>
              <a:rPr lang="ko-KR" altLang="en-US" sz="1600" dirty="0"/>
              <a:t>속성 내의 스펙 수도 다르다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이중 반복과 쿼리를 통해</a:t>
            </a:r>
            <a:endParaRPr lang="en-US" altLang="ko-KR" sz="1600" dirty="0"/>
          </a:p>
          <a:p>
            <a:r>
              <a:rPr lang="ko-KR" altLang="en-US" sz="1600" dirty="0"/>
              <a:t>현재 선택된 부품 종류에 해당하는</a:t>
            </a:r>
            <a:endParaRPr lang="en-US" altLang="ko-KR" sz="1600" dirty="0"/>
          </a:p>
          <a:p>
            <a:r>
              <a:rPr lang="ko-KR" altLang="en-US" sz="1600" dirty="0"/>
              <a:t>체크박스를 자동으로 생성하도록</a:t>
            </a:r>
            <a:endParaRPr lang="en-US" altLang="ko-KR" sz="1600" dirty="0"/>
          </a:p>
          <a:p>
            <a:r>
              <a:rPr lang="ko-KR" altLang="en-US" sz="1600" dirty="0"/>
              <a:t>코드를 작성했다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4172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A5C34-5AB4-99A5-1B6A-603F6B70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 선택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9A154D7-BB68-C33C-50BE-3C86535C5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3238952" cy="400105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17D59D-D36A-48BD-9153-8F418532D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952" y="1690688"/>
            <a:ext cx="2572109" cy="33913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75FFE9-0364-34BD-0F8D-0E2BDEA35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061" y="1690688"/>
            <a:ext cx="2543530" cy="48107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B0DE5B-06CD-C6F1-8C41-14741EE4F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4591" y="1690688"/>
            <a:ext cx="168616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6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6259C-3C83-3744-B4CF-B0FBACC5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124" y="365125"/>
            <a:ext cx="6063676" cy="1325563"/>
          </a:xfrm>
        </p:spPr>
        <p:txBody>
          <a:bodyPr/>
          <a:lstStyle/>
          <a:p>
            <a:r>
              <a:rPr lang="ko-KR" altLang="en-US" dirty="0"/>
              <a:t>제품 탐색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D74192-ED5D-CB72-6792-4E085BCBE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290124" cy="68580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DFAC6B-570F-5637-7846-6689803AB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125" y="1978189"/>
            <a:ext cx="6901876" cy="48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4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C1375-5FD4-5AF4-C4E9-9C6C8BFF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 탐색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7C0ED7-4DB2-D9BA-8B15-AC146917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638" y="1690688"/>
            <a:ext cx="4684553" cy="5167312"/>
          </a:xfrm>
          <a:prstGeom prst="rect">
            <a:avLst/>
          </a:prstGeom>
        </p:spPr>
      </p:pic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F977E012-4413-4A18-59BD-D552F1A5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90688"/>
            <a:ext cx="2520639" cy="5167312"/>
          </a:xfr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A4856D7-8D54-329E-B987-770EF7960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191" y="1690688"/>
            <a:ext cx="269375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5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E38DB-7AFF-D042-5D03-4A063D53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97"/>
            <a:ext cx="10515600" cy="1325563"/>
          </a:xfrm>
        </p:spPr>
        <p:txBody>
          <a:bodyPr/>
          <a:lstStyle/>
          <a:p>
            <a:r>
              <a:rPr lang="ko-KR" altLang="en-US" dirty="0"/>
              <a:t>호환성 검사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F1564E-3CF6-20EC-4946-5D6DB7CC4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083017"/>
            <a:ext cx="4514327" cy="575048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30B839-F3A6-8F1C-0EB8-5C2F1B85E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392" y="208622"/>
            <a:ext cx="3153215" cy="66493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B8CEFA-9313-041B-30E1-2A681ECD4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376" y="208622"/>
            <a:ext cx="3829584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4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142</Words>
  <Application>Microsoft Office PowerPoint</Application>
  <PresentationFormat>와이드스크린</PresentationFormat>
  <Paragraphs>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최종 데이터베이스 시스템 구현하기</vt:lpstr>
      <vt:lpstr>제품 추천 - 1</vt:lpstr>
      <vt:lpstr>제품 추천 - 2</vt:lpstr>
      <vt:lpstr>제품 추천 - 3</vt:lpstr>
      <vt:lpstr>제품 선택 - 1</vt:lpstr>
      <vt:lpstr>제품 선택 - 2</vt:lpstr>
      <vt:lpstr>제품 탐색 - 1</vt:lpstr>
      <vt:lpstr>제품 탐색 - 2</vt:lpstr>
      <vt:lpstr>호환성 검사 - 1</vt:lpstr>
      <vt:lpstr>호환성 검사 - 2</vt:lpstr>
      <vt:lpstr>호환성 검사 - 3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김주환</dc:creator>
  <cp:lastModifiedBy>김주환</cp:lastModifiedBy>
  <cp:revision>1</cp:revision>
  <dcterms:created xsi:type="dcterms:W3CDTF">2022-11-29T12:19:13Z</dcterms:created>
  <dcterms:modified xsi:type="dcterms:W3CDTF">2022-11-29T16:48:10Z</dcterms:modified>
</cp:coreProperties>
</file>