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7" r:id="rId4"/>
    <p:sldId id="264" r:id="rId5"/>
    <p:sldId id="258" r:id="rId6"/>
    <p:sldId id="261" r:id="rId7"/>
    <p:sldId id="262" r:id="rId8"/>
    <p:sldId id="259" r:id="rId9"/>
    <p:sldId id="260" r:id="rId10"/>
    <p:sldId id="26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6E0B4-80C1-456A-B6C5-B502CF612BD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46D66-8C9F-4C96-BD6A-BBF8AB50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7EAE-CA16-4080-95E0-CB3D0CFF9517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4EA-61D6-451F-A51D-95D4DC1819CF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DB2C-DDF6-4812-8887-0023EB32C302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5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E909-7627-41DD-BECF-50AB963B51B3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C063-AB05-4536-9616-319F49B52F59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B0CE-8474-4D66-AC4C-40183138EEB9}" type="datetime1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B641-E396-47BC-B29B-25A219603DE5}" type="datetime1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429F-2C95-47EA-B423-24B9DCA17D31}" type="datetime1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5330-FD48-45BC-A6DE-FDB3AECEC446}" type="datetime1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D491-6143-4260-8324-AD3D991AC990}" type="datetime1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0BE6-5BE0-46A9-B85F-F6F1622C9C9A}" type="datetime1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7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3826"/>
            <a:ext cx="7886700" cy="4642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6245-B31A-429B-AF79-F988B799CF67}" type="datetime1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4C19-A4D6-41A4-B086-334C61E1D6D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737"/>
            <a:ext cx="914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0BA802C-D306-46FD-8A67-4B5BA2725FB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6"/>
          <a:stretch/>
        </p:blipFill>
        <p:spPr>
          <a:xfrm>
            <a:off x="5879" y="83254"/>
            <a:ext cx="2151396" cy="10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025" b="1" kern="1200">
          <a:solidFill>
            <a:schemeClr val="accent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SU </a:t>
            </a:r>
            <a:r>
              <a:rPr lang="en-US" sz="4400"/>
              <a:t>2024 IOT102t</a:t>
            </a:r>
            <a:br>
              <a:rPr lang="en-US" sz="4400" dirty="0"/>
            </a:br>
            <a:r>
              <a:rPr lang="en-US" sz="4400" dirty="0"/>
              <a:t>Bluetooth-controlled traffic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1191"/>
            <a:ext cx="4519748" cy="180267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rgbClr val="FF0000"/>
                </a:solidFill>
              </a:rPr>
              <a:t>Group 05 – Class SE1826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SE182869 – Pham Minh Tuan		25%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SE182916 – Nguyen Ngoc Trai 	25%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SE182958  – Huynh Quoc Khang	25%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SE182892 – Hoang Trung Tin		25%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5E5A7-4EFE-4E61-600B-71BACB5392BA}"/>
              </a:ext>
            </a:extLst>
          </p:cNvPr>
          <p:cNvSpPr txBox="1"/>
          <p:nvPr/>
        </p:nvSpPr>
        <p:spPr>
          <a:xfrm>
            <a:off x="6167887" y="4221191"/>
            <a:ext cx="4580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Supervisor</a:t>
            </a:r>
            <a:br>
              <a:rPr lang="en-US" dirty="0"/>
            </a:br>
            <a:r>
              <a:rPr lang="en-US" dirty="0"/>
              <a:t>Dang Ngoc Minh Duc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1D5EA4-BCE9-83E0-4D92-2E99E303C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044" y="1368271"/>
            <a:ext cx="867659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3000" dirty="0">
                <a:solidFill>
                  <a:srgbClr val="FF0000"/>
                </a:solidFill>
                <a:latin typeface="Arial" panose="020B0604020202020204" pitchFamily="34" charset="0"/>
              </a:rPr>
              <a:t>Challenge: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dirty="0">
                <a:latin typeface="Arial" panose="020B0604020202020204" pitchFamily="34" charset="0"/>
              </a:rPr>
              <a:t>	+ The wire is not plugged correctly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dirty="0">
                <a:latin typeface="Arial" panose="020B0604020202020204" pitchFamily="34" charset="0"/>
              </a:rPr>
              <a:t>						(Incorrect Pin)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000" dirty="0">
                <a:latin typeface="Arial" panose="020B0604020202020204" pitchFamily="34" charset="0"/>
              </a:rPr>
              <a:t>	+ Having problems comprehending how to handle the standard traffic light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Future Plans: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+ Im</a:t>
            </a:r>
            <a:r>
              <a:rPr lang="en-US" altLang="en-US" sz="3000" dirty="0">
                <a:latin typeface="Arial" panose="020B0604020202020204" pitchFamily="34" charset="0"/>
              </a:rPr>
              <a:t>prove security for the traffic signal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+ Collect Data about traffic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6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A54D-82A4-A7E1-00AD-0E6769B4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88" y="3176590"/>
            <a:ext cx="4467224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accent5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C15A7-3D82-0891-32F8-ED152045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</a:t>
            </a:r>
            <a:br>
              <a:rPr lang="en-US" sz="2800" dirty="0"/>
            </a:br>
            <a:r>
              <a:rPr lang="en-US" sz="28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06634"/>
            <a:ext cx="7886700" cy="203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Bluetooth-controlled traffic light </a:t>
            </a:r>
            <a:r>
              <a:rPr lang="en-US" sz="3000" dirty="0"/>
              <a:t>uses Bluetooth technology to manage traffic signal systems, helping to reduce time for traffic participants and increasing circulation efficiency at junctions.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</a:t>
            </a:r>
            <a:br>
              <a:rPr lang="en-US" sz="2800" dirty="0"/>
            </a:br>
            <a:r>
              <a:rPr lang="en-US" sz="2800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This system is researched and designed by us with feature:</a:t>
            </a:r>
          </a:p>
          <a:p>
            <a:pPr marL="0" indent="0">
              <a:buNone/>
            </a:pPr>
            <a:endParaRPr lang="en-US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000" dirty="0"/>
              <a:t>-Use a Bluetooth module to communicate with the central controller and mobile application.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-Alter green, red, and yellow light times using mobile app.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</a:t>
            </a:r>
            <a:br>
              <a:rPr lang="en-US" sz="2800" dirty="0"/>
            </a:br>
            <a:r>
              <a:rPr lang="en-US" sz="2800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Title: </a:t>
            </a:r>
            <a:r>
              <a:rPr lang="en-US" sz="3000" dirty="0">
                <a:solidFill>
                  <a:srgbClr val="FF0000"/>
                </a:solidFill>
              </a:rPr>
              <a:t>Bluetooth-controlled traffic light</a:t>
            </a:r>
          </a:p>
          <a:p>
            <a:pPr marL="0" indent="0">
              <a:buNone/>
            </a:pPr>
            <a:endParaRPr lang="en-US" sz="3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Description: </a:t>
            </a:r>
          </a:p>
          <a:p>
            <a:pPr lvl="1"/>
            <a:r>
              <a:rPr lang="en-US" sz="3000" b="1" dirty="0"/>
              <a:t>Red, yellow and green LEDs:</a:t>
            </a:r>
          </a:p>
          <a:p>
            <a:pPr lvl="1"/>
            <a:r>
              <a:rPr lang="en-US" sz="3000" b="1" dirty="0"/>
              <a:t>Button:</a:t>
            </a:r>
          </a:p>
          <a:p>
            <a:pPr lvl="1"/>
            <a:r>
              <a:rPr lang="en-US" sz="3000" b="1" dirty="0"/>
              <a:t>7- segment display:</a:t>
            </a:r>
          </a:p>
          <a:p>
            <a:pPr lvl="1"/>
            <a:r>
              <a:rPr lang="en-US" sz="3000" b="1" dirty="0"/>
              <a:t>Led- Control 8x8:</a:t>
            </a:r>
          </a:p>
          <a:p>
            <a:pPr lvl="1"/>
            <a:r>
              <a:rPr lang="en-US" sz="3000" b="1" dirty="0"/>
              <a:t>Mobile Phone (Android) and Module</a:t>
            </a:r>
          </a:p>
          <a:p>
            <a:pPr lvl="1"/>
            <a:r>
              <a:rPr lang="en-US" sz="3000" b="1" dirty="0"/>
              <a:t> Bluetooth HC05:</a:t>
            </a:r>
          </a:p>
          <a:p>
            <a:pPr marL="514350" lvl="2" indent="0"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BLOCK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EE58AA-838A-A2FA-39A5-5565539B6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873" y="1311572"/>
            <a:ext cx="7094253" cy="52273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CIRCUIT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6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D8A7C16-3D5B-4F8D-9B67-5FA5D6F625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 descr="A circuit board with many wires&#10;&#10;Description automatically generated">
            <a:extLst>
              <a:ext uri="{FF2B5EF4-FFF2-40B4-BE49-F238E27FC236}">
                <a16:creationId xmlns:a16="http://schemas.microsoft.com/office/drawing/2014/main" id="{EBB0B5BA-4B41-5EB6-ED64-C6764D35E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21231"/>
            <a:ext cx="7886700" cy="4588625"/>
          </a:xfrm>
        </p:spPr>
      </p:pic>
    </p:spTree>
    <p:extLst>
      <p:ext uri="{BB962C8B-B14F-4D97-AF65-F5344CB8AC3E}">
        <p14:creationId xmlns:p14="http://schemas.microsoft.com/office/powerpoint/2010/main" val="409292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HARDWARE INTERFACING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7567EC-7727-DE11-8350-4DC5D4089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74" y="1393825"/>
            <a:ext cx="6695427" cy="4962530"/>
          </a:xfrm>
        </p:spPr>
      </p:pic>
    </p:spTree>
    <p:extLst>
      <p:ext uri="{BB962C8B-B14F-4D97-AF65-F5344CB8AC3E}">
        <p14:creationId xmlns:p14="http://schemas.microsoft.com/office/powerpoint/2010/main" val="25992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8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B9B609F-9714-4047-1522-2AD4DDD3EF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3276599"/>
            <a:ext cx="2442713" cy="24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2B81CA-7B2D-7C44-6772-5CBCFB0ABF06}"/>
              </a:ext>
            </a:extLst>
          </p:cNvPr>
          <p:cNvSpPr txBox="1">
            <a:spLocks/>
          </p:cNvSpPr>
          <p:nvPr/>
        </p:nvSpPr>
        <p:spPr>
          <a:xfrm>
            <a:off x="1819922" y="-3174"/>
            <a:ext cx="66954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25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/>
              <a:t>FLOW CHART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A51DF5E5-0C27-39E1-5F92-98C37663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026"/>
            <a:ext cx="9144000" cy="41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7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4C19-A4D6-41A4-B086-334C61E1D6D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1D5EA4-BCE9-83E0-4D92-2E99E303C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702" y="1720840"/>
            <a:ext cx="86765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traffic light system that can be remotely managed by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61370"/>
      </p:ext>
    </p:extLst>
  </p:cSld>
  <p:clrMapOvr>
    <a:masterClrMapping/>
  </p:clrMapOvr>
</p:sld>
</file>

<file path=ppt/theme/theme1.xml><?xml version="1.0" encoding="utf-8"?>
<a:theme xmlns:a="http://schemas.openxmlformats.org/drawingml/2006/main" name="FPT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PTU" id="{522628F5-B4F1-4D27-B3D1-CACA04039943}" vid="{F36063D0-81E4-472F-A530-FC5D6A73B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FPTU</Template>
  <TotalTime>686</TotalTime>
  <Words>259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FPTU</vt:lpstr>
      <vt:lpstr>SU 2024 IOT102t Bluetooth-controlled traffic light</vt:lpstr>
      <vt:lpstr>INTRODUCTION Objective</vt:lpstr>
      <vt:lpstr>INTRODUCTION Requirement</vt:lpstr>
      <vt:lpstr>INTRODUCTION Components</vt:lpstr>
      <vt:lpstr>BLOCK DIAGRAM</vt:lpstr>
      <vt:lpstr>CIRCUIT SCHEMATIC</vt:lpstr>
      <vt:lpstr>HARDWARE INTERFACING</vt:lpstr>
      <vt:lpstr>PowerPoint Presentation</vt:lpstr>
      <vt:lpstr>OUTCOME</vt:lpstr>
      <vt:lpstr>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ON-GOING PROJECT ASSESSMENT 1</dc:title>
  <dc:creator>Duc Dang Ngoc Minh</dc:creator>
  <cp:lastModifiedBy>Trung Tín</cp:lastModifiedBy>
  <cp:revision>51</cp:revision>
  <dcterms:created xsi:type="dcterms:W3CDTF">2024-06-22T03:41:06Z</dcterms:created>
  <dcterms:modified xsi:type="dcterms:W3CDTF">2024-07-19T07:05:56Z</dcterms:modified>
</cp:coreProperties>
</file>