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7023EECD-5242-F841-97EC-86CA08D588E3}">
          <p14:sldIdLst>
            <p14:sldId id="256"/>
            <p14:sldId id="257"/>
            <p14:sldId id="258"/>
            <p14:sldId id="259"/>
            <p14:sldId id="260"/>
          </p14:sldIdLst>
        </p14:section>
        <p14:section name="Main Content Slides" id="{1A22F92B-4816-4B47-BC91-189589120950}">
          <p14:sldIdLst/>
        </p14:section>
        <p14:section name="Divider Slides" id="{D255E154-F5F1-7149-8630-FB0EB740939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lbach, Chris (Cognizant)" initials="AC(" lastIdx="3" clrIdx="0">
    <p:extLst>
      <p:ext uri="{19B8F6BF-5375-455C-9EA6-DF929625EA0E}">
        <p15:presenceInfo xmlns:p15="http://schemas.microsoft.com/office/powerpoint/2012/main" userId="S-1-5-21-1178368992-402679808-390482200-2418934" providerId="AD"/>
      </p:ext>
    </p:extLst>
  </p:cmAuthor>
  <p:cmAuthor id="2" name="Holsinger, Sophie (Contractor)" initials="HS(" lastIdx="2" clrIdx="1">
    <p:extLst>
      <p:ext uri="{19B8F6BF-5375-455C-9EA6-DF929625EA0E}">
        <p15:presenceInfo xmlns:p15="http://schemas.microsoft.com/office/powerpoint/2012/main" userId="S::745207@cognizant.com::be76981d-d1d7-4226-a9d6-fb7fa2b10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C40"/>
    <a:srgbClr val="D9D9D9"/>
    <a:srgbClr val="000063"/>
    <a:srgbClr val="00075F"/>
    <a:srgbClr val="328DFF"/>
    <a:srgbClr val="00065E"/>
    <a:srgbClr val="050E48"/>
    <a:srgbClr val="221181"/>
    <a:srgbClr val="020B51"/>
    <a:srgbClr val="021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18" autoAdjust="0"/>
    <p:restoredTop sz="96879" autoAdjust="0"/>
  </p:normalViewPr>
  <p:slideViewPr>
    <p:cSldViewPr snapToGrid="0">
      <p:cViewPr>
        <p:scale>
          <a:sx n="90" d="100"/>
          <a:sy n="90" d="100"/>
        </p:scale>
        <p:origin x="222" y="1092"/>
      </p:cViewPr>
      <p:guideLst/>
    </p:cSldViewPr>
  </p:slideViewPr>
  <p:outlineViewPr>
    <p:cViewPr>
      <p:scale>
        <a:sx n="33" d="100"/>
        <a:sy n="33" d="100"/>
      </p:scale>
      <p:origin x="0" y="-1129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39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Daljinder (Cognizant)" userId="044b73a9-e9af-4e92-9c50-6b134f6ef561" providerId="ADAL" clId="{3FCFC63C-68CA-7449-BA87-5A718BAB5B97}"/>
    <pc:docChg chg="undo custSel addSld delSld modSld modSection">
      <pc:chgData name="Singh, Daljinder (Cognizant)" userId="044b73a9-e9af-4e92-9c50-6b134f6ef561" providerId="ADAL" clId="{3FCFC63C-68CA-7449-BA87-5A718BAB5B97}" dt="2020-07-08T03:56:37.775" v="3502" actId="255"/>
      <pc:docMkLst>
        <pc:docMk/>
      </pc:docMkLst>
      <pc:sldChg chg="add">
        <pc:chgData name="Singh, Daljinder (Cognizant)" userId="044b73a9-e9af-4e92-9c50-6b134f6ef561" providerId="ADAL" clId="{3FCFC63C-68CA-7449-BA87-5A718BAB5B97}" dt="2020-07-07T23:18:02.272" v="6"/>
        <pc:sldMkLst>
          <pc:docMk/>
          <pc:sldMk cId="2422356347" sldId="256"/>
        </pc:sldMkLst>
      </pc:sldChg>
      <pc:sldChg chg="modSp add">
        <pc:chgData name="Singh, Daljinder (Cognizant)" userId="044b73a9-e9af-4e92-9c50-6b134f6ef561" providerId="ADAL" clId="{3FCFC63C-68CA-7449-BA87-5A718BAB5B97}" dt="2020-07-08T03:50:13.995" v="2943" actId="20577"/>
        <pc:sldMkLst>
          <pc:docMk/>
          <pc:sldMk cId="2192650879" sldId="257"/>
        </pc:sldMkLst>
        <pc:spChg chg="mod">
          <ac:chgData name="Singh, Daljinder (Cognizant)" userId="044b73a9-e9af-4e92-9c50-6b134f6ef561" providerId="ADAL" clId="{3FCFC63C-68CA-7449-BA87-5A718BAB5B97}" dt="2020-07-07T23:18:17.108" v="19" actId="20577"/>
          <ac:spMkLst>
            <pc:docMk/>
            <pc:sldMk cId="2192650879" sldId="257"/>
            <ac:spMk id="2" creationId="{F51F1B81-C198-3A47-8C9B-55C4F64F3EEB}"/>
          </ac:spMkLst>
        </pc:spChg>
        <pc:spChg chg="mod">
          <ac:chgData name="Singh, Daljinder (Cognizant)" userId="044b73a9-e9af-4e92-9c50-6b134f6ef561" providerId="ADAL" clId="{3FCFC63C-68CA-7449-BA87-5A718BAB5B97}" dt="2020-07-08T03:50:13.995" v="2943" actId="20577"/>
          <ac:spMkLst>
            <pc:docMk/>
            <pc:sldMk cId="2192650879" sldId="257"/>
            <ac:spMk id="3" creationId="{95477E7C-FAC3-974C-86FD-5ED92585AFFA}"/>
          </ac:spMkLst>
        </pc:spChg>
      </pc:sldChg>
      <pc:sldChg chg="modSp add">
        <pc:chgData name="Singh, Daljinder (Cognizant)" userId="044b73a9-e9af-4e92-9c50-6b134f6ef561" providerId="ADAL" clId="{3FCFC63C-68CA-7449-BA87-5A718BAB5B97}" dt="2020-07-08T03:49:37.168" v="2937" actId="20577"/>
        <pc:sldMkLst>
          <pc:docMk/>
          <pc:sldMk cId="337317027" sldId="258"/>
        </pc:sldMkLst>
        <pc:spChg chg="mod">
          <ac:chgData name="Singh, Daljinder (Cognizant)" userId="044b73a9-e9af-4e92-9c50-6b134f6ef561" providerId="ADAL" clId="{3FCFC63C-68CA-7449-BA87-5A718BAB5B97}" dt="2020-07-07T23:27:38.617" v="1138" actId="20577"/>
          <ac:spMkLst>
            <pc:docMk/>
            <pc:sldMk cId="337317027" sldId="258"/>
            <ac:spMk id="2" creationId="{D616615F-ADF5-884B-A3AE-8F1144A54670}"/>
          </ac:spMkLst>
        </pc:spChg>
        <pc:spChg chg="mod">
          <ac:chgData name="Singh, Daljinder (Cognizant)" userId="044b73a9-e9af-4e92-9c50-6b134f6ef561" providerId="ADAL" clId="{3FCFC63C-68CA-7449-BA87-5A718BAB5B97}" dt="2020-07-08T03:49:37.168" v="2937" actId="20577"/>
          <ac:spMkLst>
            <pc:docMk/>
            <pc:sldMk cId="337317027" sldId="258"/>
            <ac:spMk id="3" creationId="{7B13F463-C5D8-7943-BD35-097ADEA11FBA}"/>
          </ac:spMkLst>
        </pc:spChg>
      </pc:sldChg>
      <pc:sldChg chg="modSp add">
        <pc:chgData name="Singh, Daljinder (Cognizant)" userId="044b73a9-e9af-4e92-9c50-6b134f6ef561" providerId="ADAL" clId="{3FCFC63C-68CA-7449-BA87-5A718BAB5B97}" dt="2020-07-08T03:56:37.775" v="3502" actId="255"/>
        <pc:sldMkLst>
          <pc:docMk/>
          <pc:sldMk cId="2693079376" sldId="259"/>
        </pc:sldMkLst>
        <pc:spChg chg="mod">
          <ac:chgData name="Singh, Daljinder (Cognizant)" userId="044b73a9-e9af-4e92-9c50-6b134f6ef561" providerId="ADAL" clId="{3FCFC63C-68CA-7449-BA87-5A718BAB5B97}" dt="2020-07-08T03:51:01.995" v="2967" actId="20577"/>
          <ac:spMkLst>
            <pc:docMk/>
            <pc:sldMk cId="2693079376" sldId="259"/>
            <ac:spMk id="2" creationId="{3FC15587-4B6A-7F40-A042-B93C44E6C7D3}"/>
          </ac:spMkLst>
        </pc:spChg>
        <pc:spChg chg="mod">
          <ac:chgData name="Singh, Daljinder (Cognizant)" userId="044b73a9-e9af-4e92-9c50-6b134f6ef561" providerId="ADAL" clId="{3FCFC63C-68CA-7449-BA87-5A718BAB5B97}" dt="2020-07-08T03:56:37.775" v="3502" actId="255"/>
          <ac:spMkLst>
            <pc:docMk/>
            <pc:sldMk cId="2693079376" sldId="259"/>
            <ac:spMk id="5" creationId="{17BDD26A-95D1-6C48-8356-E9007C01CBB4}"/>
          </ac:spMkLst>
        </pc:spChg>
        <pc:spChg chg="mod">
          <ac:chgData name="Singh, Daljinder (Cognizant)" userId="044b73a9-e9af-4e92-9c50-6b134f6ef561" providerId="ADAL" clId="{3FCFC63C-68CA-7449-BA87-5A718BAB5B97}" dt="2020-07-08T03:56:28.635" v="3501" actId="255"/>
          <ac:spMkLst>
            <pc:docMk/>
            <pc:sldMk cId="2693079376" sldId="259"/>
            <ac:spMk id="6" creationId="{49A2D1DF-0654-414D-8F34-CE9BC0F7C08A}"/>
          </ac:spMkLst>
        </pc:spChg>
      </pc:sldChg>
      <pc:sldChg chg="modSp add">
        <pc:chgData name="Singh, Daljinder (Cognizant)" userId="044b73a9-e9af-4e92-9c50-6b134f6ef561" providerId="ADAL" clId="{3FCFC63C-68CA-7449-BA87-5A718BAB5B97}" dt="2020-07-08T03:56:05.788" v="3500" actId="20577"/>
        <pc:sldMkLst>
          <pc:docMk/>
          <pc:sldMk cId="4036940375" sldId="260"/>
        </pc:sldMkLst>
        <pc:spChg chg="mod">
          <ac:chgData name="Singh, Daljinder (Cognizant)" userId="044b73a9-e9af-4e92-9c50-6b134f6ef561" providerId="ADAL" clId="{3FCFC63C-68CA-7449-BA87-5A718BAB5B97}" dt="2020-07-08T03:54:53.709" v="3385" actId="20577"/>
          <ac:spMkLst>
            <pc:docMk/>
            <pc:sldMk cId="4036940375" sldId="260"/>
            <ac:spMk id="2" creationId="{12E91C4D-7208-6741-9474-F1CB9E1DACFA}"/>
          </ac:spMkLst>
        </pc:spChg>
        <pc:spChg chg="mod">
          <ac:chgData name="Singh, Daljinder (Cognizant)" userId="044b73a9-e9af-4e92-9c50-6b134f6ef561" providerId="ADAL" clId="{3FCFC63C-68CA-7449-BA87-5A718BAB5B97}" dt="2020-07-08T03:55:51.783" v="3497" actId="20577"/>
          <ac:spMkLst>
            <pc:docMk/>
            <pc:sldMk cId="4036940375" sldId="260"/>
            <ac:spMk id="5" creationId="{F9ECF16B-FD22-3F46-8045-AE5C7640F33B}"/>
          </ac:spMkLst>
        </pc:spChg>
        <pc:spChg chg="mod">
          <ac:chgData name="Singh, Daljinder (Cognizant)" userId="044b73a9-e9af-4e92-9c50-6b134f6ef561" providerId="ADAL" clId="{3FCFC63C-68CA-7449-BA87-5A718BAB5B97}" dt="2020-07-08T03:56:05.788" v="3500" actId="20577"/>
          <ac:spMkLst>
            <pc:docMk/>
            <pc:sldMk cId="4036940375" sldId="260"/>
            <ac:spMk id="6" creationId="{80CAF20A-A4A5-EA43-82C7-40516D61903D}"/>
          </ac:spMkLst>
        </pc:spChg>
      </pc:sldChg>
      <pc:sldChg chg="del">
        <pc:chgData name="Singh, Daljinder (Cognizant)" userId="044b73a9-e9af-4e92-9c50-6b134f6ef561" providerId="ADAL" clId="{3FCFC63C-68CA-7449-BA87-5A718BAB5B97}" dt="2020-07-07T23:17:58.455" v="1" actId="2696"/>
        <pc:sldMkLst>
          <pc:docMk/>
          <pc:sldMk cId="2216355955" sldId="285"/>
        </pc:sldMkLst>
      </pc:sldChg>
      <pc:sldChg chg="del">
        <pc:chgData name="Singh, Daljinder (Cognizant)" userId="044b73a9-e9af-4e92-9c50-6b134f6ef561" providerId="ADAL" clId="{3FCFC63C-68CA-7449-BA87-5A718BAB5B97}" dt="2020-07-07T23:18:00.164" v="5" actId="2696"/>
        <pc:sldMkLst>
          <pc:docMk/>
          <pc:sldMk cId="1699690375" sldId="2070"/>
        </pc:sldMkLst>
      </pc:sldChg>
      <pc:sldChg chg="del">
        <pc:chgData name="Singh, Daljinder (Cognizant)" userId="044b73a9-e9af-4e92-9c50-6b134f6ef561" providerId="ADAL" clId="{3FCFC63C-68CA-7449-BA87-5A718BAB5B97}" dt="2020-07-07T23:17:56.532" v="0" actId="2696"/>
        <pc:sldMkLst>
          <pc:docMk/>
          <pc:sldMk cId="3953013181" sldId="2082"/>
        </pc:sldMkLst>
      </pc:sldChg>
      <pc:sldChg chg="del">
        <pc:chgData name="Singh, Daljinder (Cognizant)" userId="044b73a9-e9af-4e92-9c50-6b134f6ef561" providerId="ADAL" clId="{3FCFC63C-68CA-7449-BA87-5A718BAB5B97}" dt="2020-07-07T23:17:58.758" v="2" actId="2696"/>
        <pc:sldMkLst>
          <pc:docMk/>
          <pc:sldMk cId="3553849519" sldId="2130"/>
        </pc:sldMkLst>
      </pc:sldChg>
      <pc:sldChg chg="del">
        <pc:chgData name="Singh, Daljinder (Cognizant)" userId="044b73a9-e9af-4e92-9c50-6b134f6ef561" providerId="ADAL" clId="{3FCFC63C-68CA-7449-BA87-5A718BAB5B97}" dt="2020-07-07T23:17:59.036" v="3" actId="2696"/>
        <pc:sldMkLst>
          <pc:docMk/>
          <pc:sldMk cId="864118528" sldId="2131"/>
        </pc:sldMkLst>
      </pc:sldChg>
      <pc:sldChg chg="del">
        <pc:chgData name="Singh, Daljinder (Cognizant)" userId="044b73a9-e9af-4e92-9c50-6b134f6ef561" providerId="ADAL" clId="{3FCFC63C-68CA-7449-BA87-5A718BAB5B97}" dt="2020-07-07T23:17:59.580" v="4" actId="2696"/>
        <pc:sldMkLst>
          <pc:docMk/>
          <pc:sldMk cId="3250458748" sldId="213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>
                <a:latin typeface="Arial Regular"/>
              </a:rPr>
              <a:t>9/18/2020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4499A69-9E3B-7C4C-9E3F-523F007A72CB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B02D6E04-3A2F-4B48-A297-666578EDF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8B3D69-F8A0-AC46-95E9-28C9598D74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93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7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82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96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949839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77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 userDrawn="1"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20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 userDrawn="1"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89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 userDrawn="1"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136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361801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56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 userDrawn="1"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4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 userDrawn="1"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497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647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385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63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55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62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2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0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6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 userDrawn="1"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1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6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0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5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85" r:id="rId2"/>
    <p:sldLayoutId id="2147484189" r:id="rId3"/>
    <p:sldLayoutId id="2147484190" r:id="rId4"/>
    <p:sldLayoutId id="2147484191" r:id="rId5"/>
    <p:sldLayoutId id="2147484146" r:id="rId6"/>
    <p:sldLayoutId id="2147484144" r:id="rId7"/>
    <p:sldLayoutId id="2147484184" r:id="rId8"/>
    <p:sldLayoutId id="2147484186" r:id="rId9"/>
    <p:sldLayoutId id="2147484119" r:id="rId10"/>
    <p:sldLayoutId id="2147484193" r:id="rId11"/>
    <p:sldLayoutId id="2147484194" r:id="rId12"/>
    <p:sldLayoutId id="2147484195" r:id="rId13"/>
    <p:sldLayoutId id="2147484196" r:id="rId14"/>
    <p:sldLayoutId id="2147484100" r:id="rId15"/>
    <p:sldLayoutId id="2147484126" r:id="rId16"/>
    <p:sldLayoutId id="2147484131" r:id="rId17"/>
    <p:sldLayoutId id="2147484192" r:id="rId18"/>
    <p:sldLayoutId id="2147484200" r:id="rId19"/>
    <p:sldLayoutId id="2147484198" r:id="rId20"/>
    <p:sldLayoutId id="2147484199" r:id="rId21"/>
    <p:sldLayoutId id="2147484128" r:id="rId22"/>
    <p:sldLayoutId id="2147484130" r:id="rId23"/>
    <p:sldLayoutId id="2147484102" r:id="rId24"/>
    <p:sldLayoutId id="2147484113" r:id="rId25"/>
    <p:sldLayoutId id="2147484110" r:id="rId26"/>
  </p:sldLayoutIdLst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0" userDrawn="1">
          <p15:clr>
            <a:srgbClr val="F26B43"/>
          </p15:clr>
        </p15:guide>
        <p15:guide id="3" pos="5520" userDrawn="1">
          <p15:clr>
            <a:srgbClr val="F26B43"/>
          </p15:clr>
        </p15:guide>
        <p15:guide id="4" orient="horz" pos="2988" userDrawn="1">
          <p15:clr>
            <a:srgbClr val="F26B43"/>
          </p15:clr>
        </p15:guide>
        <p15:guide id="5" orient="horz" pos="5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C049-1EBB-CB4A-8063-A84A87030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Availability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F9474-8548-AA42-952D-1C61752503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Thanh </a:t>
            </a:r>
            <a:r>
              <a:rPr lang="en-US" dirty="0" err="1" smtClean="0"/>
              <a:t>huynh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CEFC1-E27A-7C4C-8300-57C10BB21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09/18/2020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C3C3-832D-C84A-B123-93D229088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5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1B81-C198-3A47-8C9B-55C4F64F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7E7C-FAC3-974C-86FD-5ED92585AF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Cognizant Technology Solutions will provide the following </a:t>
            </a:r>
            <a:r>
              <a:rPr lang="en-US" dirty="0" smtClean="0"/>
              <a:t>deliverables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availability of a given item and/or department in all locations where the item/department is available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an item and a </a:t>
            </a:r>
            <a:r>
              <a:rPr lang="en-US" dirty="0" err="1"/>
              <a:t>zipcode</a:t>
            </a:r>
            <a:r>
              <a:rPr lang="en-US" dirty="0"/>
              <a:t>, find the nearest x(given) locations within x(given) miles radius. (Use an external </a:t>
            </a:r>
            <a:r>
              <a:rPr lang="en-US" dirty="0" err="1"/>
              <a:t>api</a:t>
            </a:r>
            <a:r>
              <a:rPr lang="en-US" dirty="0"/>
              <a:t> - http://www.geonames.org/export/web-services.html#findNearbyPostalCodes)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450AC-2A09-5547-934B-18357F59B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181E4-DB20-A144-8F28-DD10FA00A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5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615F-ADF5-884B-A3AE-8F1144A5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F463-C5D8-7943-BD35-097ADEA11F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Availability application </a:t>
            </a:r>
            <a:r>
              <a:rPr lang="en-US" dirty="0"/>
              <a:t>will be developed </a:t>
            </a:r>
            <a:r>
              <a:rPr lang="en-US" dirty="0" smtClean="0"/>
              <a:t>in:</a:t>
            </a:r>
          </a:p>
          <a:p>
            <a:pPr marL="685800" lvl="2" indent="-285750"/>
            <a:r>
              <a:rPr lang="en-US" sz="1800" dirty="0" smtClean="0"/>
              <a:t>Front-End with </a:t>
            </a:r>
            <a:r>
              <a:rPr lang="en-US" sz="1800" dirty="0"/>
              <a:t>Angular version </a:t>
            </a:r>
            <a:r>
              <a:rPr lang="en-US" sz="1800" dirty="0" smtClean="0"/>
              <a:t>&lt;10.1.0&gt;.</a:t>
            </a:r>
          </a:p>
          <a:p>
            <a:pPr marL="685800" lvl="2" indent="-285750"/>
            <a:r>
              <a:rPr lang="en-US" sz="1800" dirty="0" smtClean="0"/>
              <a:t>Back-End with Spring Boot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Back-End provides Location </a:t>
            </a:r>
            <a:r>
              <a:rPr lang="en-US" dirty="0" err="1" smtClean="0"/>
              <a:t>microservice</a:t>
            </a:r>
            <a:r>
              <a:rPr lang="en-US" dirty="0" smtClean="0"/>
              <a:t>, Product </a:t>
            </a:r>
            <a:r>
              <a:rPr lang="en-US" dirty="0" err="1" smtClean="0"/>
              <a:t>microservice</a:t>
            </a:r>
            <a:r>
              <a:rPr lang="en-US" dirty="0" smtClean="0"/>
              <a:t>, Balance service, Eureka server, </a:t>
            </a:r>
            <a:r>
              <a:rPr lang="en-US" dirty="0" err="1" smtClean="0"/>
              <a:t>Zuul</a:t>
            </a:r>
            <a:r>
              <a:rPr lang="en-US" dirty="0" smtClean="0"/>
              <a:t> (front-end)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</a:t>
            </a:r>
            <a:r>
              <a:rPr lang="en-US" dirty="0"/>
              <a:t>Availability </a:t>
            </a:r>
            <a:r>
              <a:rPr lang="en-US" dirty="0" smtClean="0"/>
              <a:t>application data </a:t>
            </a:r>
            <a:r>
              <a:rPr lang="en-US" dirty="0"/>
              <a:t>will </a:t>
            </a:r>
            <a:r>
              <a:rPr lang="en-US" dirty="0"/>
              <a:t>be stored in </a:t>
            </a:r>
            <a:r>
              <a:rPr lang="en-US" dirty="0" smtClean="0"/>
              <a:t>H2 database.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Providing ‘Product Availability</a:t>
            </a:r>
            <a:r>
              <a:rPr lang="en-US" dirty="0" smtClean="0"/>
              <a:t>’ page to search products in all location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Providing ‘Product Nearest Location’ page to search products by giving name of product, location (</a:t>
            </a:r>
            <a:r>
              <a:rPr lang="en-US" dirty="0" err="1" smtClean="0"/>
              <a:t>zipcode</a:t>
            </a:r>
            <a:r>
              <a:rPr lang="en-US" dirty="0" smtClean="0"/>
              <a:t>), and radius. The result is list of products search by </a:t>
            </a:r>
            <a:r>
              <a:rPr lang="en-US" dirty="0" err="1" smtClean="0"/>
              <a:t>productName</a:t>
            </a:r>
            <a:r>
              <a:rPr lang="en-US" dirty="0" smtClean="0"/>
              <a:t> that nearest given location within given radius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D199F-1924-B84F-9DD0-87E561446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7837-3237-6D43-AEAB-9041D8D7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5587-4B6A-7F40-A042-B93C44E6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24" y="262801"/>
            <a:ext cx="8417052" cy="621030"/>
          </a:xfrm>
        </p:spPr>
        <p:txBody>
          <a:bodyPr/>
          <a:lstStyle/>
          <a:p>
            <a:r>
              <a:rPr lang="en-US" dirty="0"/>
              <a:t>Proposed Team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A842F-6EBF-514D-9F16-B61AF3876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186C7-4AC2-274F-848C-991B212CF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DD26A-95D1-6C48-8356-E9007C01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Done time – </a:t>
            </a:r>
            <a:r>
              <a:rPr lang="en-US" sz="1400" dirty="0"/>
              <a:t>within </a:t>
            </a:r>
            <a:r>
              <a:rPr lang="en-US" sz="1400" dirty="0" smtClean="0"/>
              <a:t>1 week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1 Full </a:t>
            </a:r>
            <a:r>
              <a:rPr lang="en-US" sz="1400" dirty="0"/>
              <a:t>Stack </a:t>
            </a:r>
            <a:r>
              <a:rPr lang="en-US" sz="1400" dirty="0" smtClean="0"/>
              <a:t>Developer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307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1C4D-7208-6741-9474-F1CB9E1D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BE76F-1BEA-2B4C-A260-FA7E1F69D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02C01-3540-BF4A-B6F6-7E54E3FB4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ECF16B-FD22-3F46-8045-AE5C7640F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Duration</a:t>
            </a:r>
            <a:r>
              <a:rPr lang="en-US" dirty="0"/>
              <a:t>: </a:t>
            </a:r>
            <a:r>
              <a:rPr lang="en-US" dirty="0" smtClean="0"/>
              <a:t>1 week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Cost: </a:t>
            </a:r>
            <a:r>
              <a:rPr lang="en-US" dirty="0" smtClean="0"/>
              <a:t>$0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40375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Template" id="{6135638C-1C5C-8B47-86CE-4C591B39D475}" vid="{1B5DBD16-E2E5-174B-90EA-361FACE48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88AE932A9B6A4CBF4A41B2BE0394C2" ma:contentTypeVersion="13" ma:contentTypeDescription="Create a new document." ma:contentTypeScope="" ma:versionID="67bef060821712179d724f5dcadac248">
  <xsd:schema xmlns:xsd="http://www.w3.org/2001/XMLSchema" xmlns:xs="http://www.w3.org/2001/XMLSchema" xmlns:p="http://schemas.microsoft.com/office/2006/metadata/properties" xmlns:ns2="83a08541-9220-4320-9cfe-e87460cfec3a" xmlns:ns3="f6236251-c824-4c53-86a8-5413532a3d9f" targetNamespace="http://schemas.microsoft.com/office/2006/metadata/properties" ma:root="true" ma:fieldsID="02f10792069d3ace3aa96c2c4ed0ee6b" ns2:_="" ns3:_="">
    <xsd:import namespace="83a08541-9220-4320-9cfe-e87460cfec3a"/>
    <xsd:import namespace="f6236251-c824-4c53-86a8-5413532a3d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08541-9220-4320-9cfe-e87460cfec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36251-c824-4c53-86a8-5413532a3d9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6236251-c824-4c53-86a8-5413532a3d9f">
      <UserInfo>
        <DisplayName>Asmelash, Tesfahiwet (Cognizant)</DisplayName>
        <AccountId>758</AccountId>
        <AccountType/>
      </UserInfo>
      <UserInfo>
        <DisplayName>Ojo, Richard (Cognizant)</DisplayName>
        <AccountId>807</AccountId>
        <AccountType/>
      </UserInfo>
      <UserInfo>
        <DisplayName>Mugisha, Martin (Cognizant)</DisplayName>
        <AccountId>826</AccountId>
        <AccountType/>
      </UserInfo>
      <UserInfo>
        <DisplayName>Domingo, Joseph (Contractor)</DisplayName>
        <AccountId>977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CB683CF-7DFD-4974-9672-9F63D2D5A3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EF6001-1987-4169-8BB3-9A3D4B5BA2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08541-9220-4320-9cfe-e87460cfec3a"/>
    <ds:schemaRef ds:uri="f6236251-c824-4c53-86a8-5413532a3d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421221-6257-44B8-A0C2-D26A1BFC5168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f6236251-c824-4c53-86a8-5413532a3d9f"/>
    <ds:schemaRef ds:uri="83a08541-9220-4320-9cfe-e87460cfec3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</Template>
  <TotalTime>175</TotalTime>
  <Words>205</Words>
  <Application>Microsoft Office PowerPoint</Application>
  <PresentationFormat>On-screen Show (16:9)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Regular</vt:lpstr>
      <vt:lpstr>Courier New</vt:lpstr>
      <vt:lpstr>Cognizantnewbrand</vt:lpstr>
      <vt:lpstr>Product Availability</vt:lpstr>
      <vt:lpstr>Deliverables</vt:lpstr>
      <vt:lpstr>Assumptions</vt:lpstr>
      <vt:lpstr>Proposed Team Structure</vt:lpstr>
      <vt:lpstr>Cost</vt:lpstr>
    </vt:vector>
  </TitlesOfParts>
  <Manager/>
  <Company>Cognizant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Availability</dc:title>
  <dc:subject/>
  <dc:creator>Huynh, Thanh Tin (Contractor)</dc:creator>
  <cp:keywords/>
  <dc:description/>
  <cp:lastModifiedBy>Huynh, Thanh Tin (Contractor)</cp:lastModifiedBy>
  <cp:revision>8</cp:revision>
  <cp:lastPrinted>2020-02-12T20:07:34Z</cp:lastPrinted>
  <dcterms:created xsi:type="dcterms:W3CDTF">2020-09-18T14:57:36Z</dcterms:created>
  <dcterms:modified xsi:type="dcterms:W3CDTF">2020-09-18T17:52:43Z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0x0101005088AE932A9B6A4CBF4A41B2BE0394C2</vt:lpwstr>
  </property>
</Properties>
</file>