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7" r:id="rId7"/>
    <p:sldId id="270" r:id="rId8"/>
    <p:sldId id="271" r:id="rId9"/>
    <p:sldId id="263" r:id="rId10"/>
    <p:sldId id="266" r:id="rId11"/>
    <p:sldId id="264" r:id="rId12"/>
    <p:sldId id="265" r:id="rId13"/>
    <p:sldId id="257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2833-8B64-4DF1-BA70-E11D4DA34C88}" type="datetimeFigureOut">
              <a:rPr lang="hr-HR" smtClean="0"/>
              <a:t>3.5.2023.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9C0A-0975-4798-B387-FA2F413042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168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6A1A7C-1C73-B0D3-25E8-75E595E5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5A6AE65-9D97-5B41-3DE3-2B53B8E86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3EAA874-1FB2-BF37-4B24-B3A917A1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AE94-4C08-47DE-B479-A252ACFA04BF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A493FC5-F295-BAE5-DE5E-7E3217E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4BF09B8-4122-7CEA-5655-8E22092F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98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43086D-C170-B43F-32CA-BBB5AACF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08CAA36-4914-585C-188B-89C61A6C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0509C0-DC5B-08BC-405D-F5CDA10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5BD9-582B-4CA7-B8C9-5A4ADA7188A1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C243FAE-7931-4300-598E-85FAD070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7781D75-BCB0-1E11-9804-D4DDEA7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77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C9E1103-D8E7-EF8F-04D7-FAD9FB46E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29B60A3-2ACD-318B-7DC8-274DFEA6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5462D7-1323-23D9-2832-F2B16FE4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D68D-919C-4377-87D8-6E778FF893FA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55781E-246E-0EF1-0755-DDAD895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BAABD10-E5AB-FD31-D4C3-C56888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420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94A992-0D85-5FE8-DEAD-AE1ED28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5093CF-A99D-F933-11DB-E69842A3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99D398B-3880-DB0E-C390-585ED44F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BF0D-4115-43E2-84C5-CFF60B0C2995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AF4E122-951D-696E-43DE-DA4E0DE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12FB63F-0AAD-6A30-E6C5-442778B2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1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AAF19D-C97B-C343-C55A-1D7888C4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D9C5A83-792F-8920-80C7-EB2C6CD6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A346335-EA5B-E185-428A-F546B447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19-25DD-410B-B2BC-0934275061DF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1640573-B69E-C55B-2CD5-AF9DD77C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257BB4-4A54-3048-CB26-E1D54262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8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C24B94-7C5A-A0EB-35A8-817BF86A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C07E6B-5772-F975-44E3-E7911363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32B7116-9416-8377-BA38-3DFAA09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59A4BAB-8A5B-4B4E-D8CD-C2F2E758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D6D4-9C95-4580-BFDC-361AE05C68B5}" type="datetime1">
              <a:rPr lang="hr-HR" smtClean="0"/>
              <a:t>3.5.2023.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8734634-FAC4-2E22-B269-F901BE37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FB53AD5-4D1E-B886-B7D3-F799129C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58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B98C7F-95FE-96C6-415E-F128C74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C8495C2-7A0E-08F0-B5FA-C7F689F1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8A73F54-5FAB-1DF7-3817-6ACA4CE6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6A1370D-BF2E-E76F-1843-B9C06C822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4484718-17C4-D844-AA72-A3AD91D1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C66DD45-4378-45E6-ED29-A84C9500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A67-BB06-4351-A577-8C4E91DDCA03}" type="datetime1">
              <a:rPr lang="hr-HR" smtClean="0"/>
              <a:t>3.5.2023.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9A9AB7C-FEA2-12EC-2566-EF4AD828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D11BD568-175E-CC15-FEA3-0F708A15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97C2D8-5082-942F-D6E3-635CD22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1AB473BF-66CF-44A6-48AA-5226CBAD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C89-16E9-47BA-BFE5-E20CB1AE8F8E}" type="datetime1">
              <a:rPr lang="hr-HR" smtClean="0"/>
              <a:t>3.5.2023.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BB3B8D71-9048-AACE-DD44-2FEB1FEB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BA8D27E-58C0-638C-3BFD-FDD233F3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55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CB04D69B-1477-D110-FD87-D8C50429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79E-D8C2-46A1-89D7-952B4606E2AB}" type="datetime1">
              <a:rPr lang="hr-HR" smtClean="0"/>
              <a:t>3.5.2023.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0C94043-7CC3-E938-5D36-3C7CDE5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19F1966-F972-CA04-FBB5-0B387C9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61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64D914-11F1-563C-FCA7-BE459556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55A7750-96D0-DC42-40A7-8F82EF12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4A71F9C-56F9-9FA5-0CD6-E02A4BB6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75D4BB2-B0AF-A1E1-BF92-DC4D9AE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A490-6E8F-4CF4-AED0-4B9780340E39}" type="datetime1">
              <a:rPr lang="hr-HR" smtClean="0"/>
              <a:t>3.5.2023.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27789AA-A515-5C5E-79F0-47DA3EC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12341F2-6AA4-D877-D562-9CFC1A31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66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55DA49-D669-37A2-37BC-C69FAF30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654360EA-9853-C740-B758-A3CB93B5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D515F51-11BA-F2F3-EEC7-C1F664DC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69F59F5-CF39-A125-5035-A3E19F1D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63DE-697C-4204-ABF2-29DCBBF7066F}" type="datetime1">
              <a:rPr lang="hr-HR" smtClean="0"/>
              <a:t>3.5.2023.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7C2E56F-0CC9-17C3-3AA8-393B4E7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C298E7E-CE8D-03FF-C86B-9608FB00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626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716F1C0-16C8-7E81-EE15-42BC7548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60AB5FC-C5E6-C948-A381-F29F1C68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74308B4-8BC4-8C0E-62B8-0B95C7317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34C7-D135-47D5-9CB3-82EC3A938D26}" type="datetime1">
              <a:rPr lang="hr-HR" smtClean="0"/>
              <a:t>3.5.2023.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2B1AA83-CF59-C3F0-A88F-521BD8A7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327F968-016F-2834-8D9B-50397168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90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9E931A-74AB-226E-125A-227F5AB9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27" y="538176"/>
            <a:ext cx="6696453" cy="3163271"/>
          </a:xfrm>
        </p:spPr>
        <p:txBody>
          <a:bodyPr anchor="b">
            <a:normAutofit/>
          </a:bodyPr>
          <a:lstStyle/>
          <a:p>
            <a:pPr algn="l"/>
            <a:r>
              <a:rPr lang="hr-HR" dirty="0"/>
              <a:t>Rješavanje problema usmjeravanja električnih vozila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F707B3B-FB79-5023-BF59-892C4341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hr-HR" sz="2000"/>
              <a:t>Tin Jukić</a:t>
            </a:r>
          </a:p>
          <a:p>
            <a:pPr algn="r"/>
            <a:r>
              <a:rPr lang="hr-HR" sz="2000"/>
              <a:t>Mentor: doc. dr. sc. Marko Đurasević</a:t>
            </a:r>
          </a:p>
          <a:p>
            <a:pPr algn="r"/>
            <a:r>
              <a:rPr lang="hr-HR" sz="2000"/>
              <a:t>Zagreb, svibanj, 2023.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669A0C0-F628-EAE5-C93B-9F95D20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706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7032C8-183C-97A0-3AB1-18A7CAED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26504"/>
            <a:ext cx="10534650" cy="1085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Jedno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od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mogućih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rješenja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EVRP-a</a:t>
            </a:r>
          </a:p>
        </p:txBody>
      </p:sp>
      <p:pic>
        <p:nvPicPr>
          <p:cNvPr id="6" name="Rezervirano mjesto sadržaja 5" descr="Slika na kojoj se prikazuje crta, dijagram, krug&#10;&#10;Opis je automatski generiran">
            <a:extLst>
              <a:ext uri="{FF2B5EF4-FFF2-40B4-BE49-F238E27FC236}">
                <a16:creationId xmlns:a16="http://schemas.microsoft.com/office/drawing/2014/main" id="{BBDC5CB3-DE6B-18DA-BA88-E944DCE0F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27" y="1776139"/>
            <a:ext cx="7744346" cy="4762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2D20606-950A-6997-E6DA-69E0D2E0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2808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58840C-F662-A60F-02D0-BE3A8F4F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291D76-8BE9-DF92-A7E3-542F3589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C5AB690-9FA2-2D15-1602-DD777812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085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6B89BF5D-4586-B7FE-5EEE-B369DC5D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pažnji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A748E0E-7242-4D81-5140-6B5E9E4C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883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E4BAF62-9611-7A71-B239-CBF410C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682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F34078B9-EEF6-C903-5805-A38FC4D1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6" y="713312"/>
            <a:ext cx="3551853" cy="5431376"/>
          </a:xfrm>
        </p:spPr>
        <p:txBody>
          <a:bodyPr>
            <a:normAutofit/>
          </a:bodyPr>
          <a:lstStyle/>
          <a:p>
            <a:r>
              <a:rPr lang="hr-HR" sz="5400" dirty="0"/>
              <a:t>Sadržaj</a:t>
            </a: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72AD24B9-425B-C0BB-DFDA-AAC276C9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804" y="713313"/>
            <a:ext cx="6643395" cy="5431376"/>
          </a:xfrm>
        </p:spPr>
        <p:txBody>
          <a:bodyPr anchor="ctr">
            <a:normAutofit/>
          </a:bodyPr>
          <a:lstStyle/>
          <a:p>
            <a:r>
              <a:rPr lang="hr-HR" dirty="0"/>
              <a:t>Problem usmjeravanja vozila (VRP)</a:t>
            </a:r>
          </a:p>
          <a:p>
            <a:r>
              <a:rPr lang="hr-HR" dirty="0"/>
              <a:t>Često korištene metode za rješavanje VRP-a</a:t>
            </a:r>
          </a:p>
          <a:p>
            <a:r>
              <a:rPr lang="hr-HR" dirty="0"/>
              <a:t>Električna vozila</a:t>
            </a:r>
          </a:p>
          <a:p>
            <a:r>
              <a:rPr lang="hr-HR" dirty="0"/>
              <a:t>Problem usmjeravanja električnih vozila (EVRP)</a:t>
            </a:r>
          </a:p>
          <a:p>
            <a:r>
              <a:rPr lang="hr-HR" dirty="0"/>
              <a:t>Metode za rješavanje EVRP-a</a:t>
            </a:r>
          </a:p>
          <a:p>
            <a:r>
              <a:rPr lang="hr-HR" dirty="0"/>
              <a:t>Zaključak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AE4510C-9B92-B497-78FD-9A17C944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64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61E5F2E-E822-DAE3-05B4-522A57CA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usmjeravanja vozila (VRP)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DC8C46-2267-9F33-BC57-27B00065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122814"/>
            <a:ext cx="9543405" cy="3998067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Jedan od najčešće rješavanih optimizacijskih problema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Cilj: posjetiti sve korisnike uz najbolju cijenu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Rješenje problema: put kojim vozila moraju obići korisnike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Upotreba: dostavne službe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Sastoji se od: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Čvorova – čvor izvorište (jedan ili više njih) i čvorovi korisnici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Vozila (jednakih svojstava)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Brojne varijante problema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825836-E248-D95A-CFA9-9E8C1D4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3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984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6AA1468-85CD-3709-31EB-718DDED9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48640"/>
            <a:ext cx="10896600" cy="1188720"/>
          </a:xfrm>
        </p:spPr>
        <p:txBody>
          <a:bodyPr>
            <a:no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Često korištene metode za rješavanje VRP-a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EFDB7F-D2BF-D252-F6E6-F49A37F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285996"/>
            <a:ext cx="9543405" cy="3862877"/>
          </a:xfrm>
        </p:spPr>
        <p:txBody>
          <a:bodyPr anchor="ctr">
            <a:normAutofit fontScale="92500" lnSpcReduction="10000"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Kompleksan problem -&gt; broj rješenja eksponencijalno raste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Potrebno je ispitati sva rješenja -&gt; vrlo često korištenje metoda strojnog učenja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Najčešće korištena metoda rješavanja: lokalna pretraga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korištene metode: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Genetski algoritam (GA)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(ANN)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potpomognuta genetskim algoritmom (GA + ANN)</a:t>
            </a:r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F4EA908-FD3E-AA5D-4240-B39794E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4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63473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0B7DA49-7DD9-8B4F-88B5-72817B33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Električna vozila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29987F-DE85-A87F-F92C-EF53173B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1894114"/>
            <a:ext cx="9916632" cy="4609323"/>
          </a:xfrm>
        </p:spPr>
        <p:txBody>
          <a:bodyPr anchor="ctr">
            <a:normAutofit/>
          </a:bodyPr>
          <a:lstStyle/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Važnost zaštite okoliša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Prestanak proizvodnje vozila s motorima s unutarnjim izgaranjem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Danas najzastupljenija i najrazvijenija alternativa: električna vozila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alternative -&gt; u ranim stadijima razvoja (npr. Toyota-in pogon na vodik, Porsche-ovo sintetičko gorivo)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Prednosti:</a:t>
            </a: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Nema emisija (zero-emissions)</a:t>
            </a: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Regenerativno kočenje</a:t>
            </a: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Bez </a:t>
            </a:r>
            <a:r>
              <a:rPr lang="hr-H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lag-a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Porezne olakšice i poticaji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B28FE53-7106-B8B8-579F-E9756C46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5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5780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Električna vozila (2)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200058"/>
            <a:ext cx="9916632" cy="4156291"/>
          </a:xfrm>
        </p:spPr>
        <p:txBody>
          <a:bodyPr anchor="ctr">
            <a:norm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Nedostatci:</a:t>
            </a:r>
          </a:p>
          <a:p>
            <a:pPr lvl="1"/>
            <a:r>
              <a:rPr lang="sv-S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Čistoća izvora električne energije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Odlaganje starih baterija</a:t>
            </a: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Domet</a:t>
            </a: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Dugotrajna punjenja</a:t>
            </a: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Malo punionica, pretežno spore, negdje ih ni nema</a:t>
            </a:r>
          </a:p>
          <a:p>
            <a:pPr lvl="1"/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Smanjen kapacitet vozila</a:t>
            </a:r>
          </a:p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Najpoznatiji proizvođač električnih automobila današnjice: Tesla</a:t>
            </a:r>
            <a:endParaRPr lang="sv-S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6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36854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548640"/>
            <a:ext cx="10833683" cy="1188720"/>
          </a:xfrm>
        </p:spPr>
        <p:txBody>
          <a:bodyPr>
            <a:normAutofit/>
          </a:bodyPr>
          <a:lstStyle/>
          <a:p>
            <a:r>
              <a:rPr lang="hr-HR" dirty="0"/>
              <a:t>Problem usmjeravanja električnih vozila (EVRP)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ctr">
            <a:normAutofit/>
          </a:bodyPr>
          <a:lstStyle/>
          <a:p>
            <a:r>
              <a:rPr lang="hr-HR" sz="2400" dirty="0"/>
              <a:t>Grana skupine problema usmjeravanja vozila -&gt; nastala zbog sve veće popularnosti električnih vozila</a:t>
            </a:r>
          </a:p>
          <a:p>
            <a:r>
              <a:rPr lang="hr-HR" sz="2400" dirty="0"/>
              <a:t>Flota vozila sastoji se od električnih vozila (može biti i „klasičnih” vozila)</a:t>
            </a:r>
          </a:p>
          <a:p>
            <a:r>
              <a:rPr lang="hr-HR" sz="2400" dirty="0"/>
              <a:t>Manji domet + dugo vrijeme punjenja električnih vozila -&gt; potrebno dodati novu vrstu čvorova – punionice</a:t>
            </a:r>
          </a:p>
          <a:p>
            <a:r>
              <a:rPr lang="hr-HR" sz="2400" dirty="0"/>
              <a:t>Dodaje se nova varijabla – kapacitet vozila (jednak za sva vozila)</a:t>
            </a:r>
          </a:p>
          <a:p>
            <a:r>
              <a:rPr lang="hr-HR" sz="2400" dirty="0"/>
              <a:t>Cilj: pronaći najbolji mogući put</a:t>
            </a:r>
          </a:p>
          <a:p>
            <a:r>
              <a:rPr lang="hr-HR" sz="2400" dirty="0"/>
              <a:t>Najveći izazov: punjenje vozila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7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6066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Problem usmjeravanja električnih vozila (EVRP) (2)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ctr">
            <a:normAutofit/>
          </a:bodyPr>
          <a:lstStyle/>
          <a:p>
            <a:r>
              <a:rPr lang="hr-HR" dirty="0"/>
              <a:t>Dodatne varijante EVRP-a:</a:t>
            </a:r>
          </a:p>
          <a:p>
            <a:pPr lvl="1"/>
            <a:r>
              <a:rPr lang="hr-HR" dirty="0"/>
              <a:t>Pronalazak puta uz najmanji utrošak električne energije</a:t>
            </a:r>
          </a:p>
          <a:p>
            <a:pPr lvl="1"/>
            <a:r>
              <a:rPr lang="hr-HR" dirty="0"/>
              <a:t>Heterogena ili pomiješana flota vozila</a:t>
            </a:r>
          </a:p>
          <a:p>
            <a:pPr lvl="1"/>
            <a:r>
              <a:rPr lang="hr-HR" dirty="0"/>
              <a:t>Korištenje hibridnih vozila</a:t>
            </a:r>
          </a:p>
          <a:p>
            <a:pPr lvl="1"/>
            <a:r>
              <a:rPr lang="hr-HR" dirty="0"/>
              <a:t>Vozila se ne moraju napuniti u potpunosti (do 100% kapaciteta baterije vozila), nego samo djelomično (npr. samo u rasponu kapaciteta u kojem je punjenje baterije vozila najbrže)</a:t>
            </a:r>
          </a:p>
          <a:p>
            <a:pPr lvl="1"/>
            <a:r>
              <a:rPr lang="hr-HR" dirty="0"/>
              <a:t>Druge tehnologije punjenja</a:t>
            </a:r>
          </a:p>
          <a:p>
            <a:pPr lvl="1"/>
            <a:r>
              <a:rPr lang="hr-HR" dirty="0"/>
              <a:t>Punjenje prema rasporedu</a:t>
            </a:r>
          </a:p>
          <a:p>
            <a:pPr lvl="1"/>
            <a:r>
              <a:rPr lang="hr-HR" dirty="0"/>
              <a:t>…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8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87029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E49A2B-5E04-0E82-B2C7-9F11F9CE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400" dirty="0"/>
              <a:t>Metode za rješavanje EVRP-a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A521E7F-B712-C23F-2F4A-53F1BC7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5512D28-446C-4DDE-7AD7-98B6AC77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5367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430</Words>
  <Application>Microsoft Office PowerPoint</Application>
  <PresentationFormat>Široki zaslon</PresentationFormat>
  <Paragraphs>80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sustava Office</vt:lpstr>
      <vt:lpstr>Rješavanje problema usmjeravanja električnih vozila</vt:lpstr>
      <vt:lpstr>Sadržaj</vt:lpstr>
      <vt:lpstr>Problem usmjeravanja vozila (VRP)</vt:lpstr>
      <vt:lpstr>Često korištene metode za rješavanje VRP-a</vt:lpstr>
      <vt:lpstr>Električna vozila</vt:lpstr>
      <vt:lpstr>Električna vozila (2)</vt:lpstr>
      <vt:lpstr>Problem usmjeravanja električnih vozila (EVRP)</vt:lpstr>
      <vt:lpstr>Problem usmjeravanja električnih vozila (EVRP) (2)</vt:lpstr>
      <vt:lpstr>Metode za rješavanje EVRP-a</vt:lpstr>
      <vt:lpstr>Jedno od mogućih rješenja EVRP-a</vt:lpstr>
      <vt:lpstr>Zaključak</vt:lpstr>
      <vt:lpstr>Hvala na pažnji!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problema usmjeravanja električnih vozila</dc:title>
  <dc:creator>Tin Jukić</dc:creator>
  <cp:lastModifiedBy>Tin Jukić</cp:lastModifiedBy>
  <cp:revision>37</cp:revision>
  <dcterms:created xsi:type="dcterms:W3CDTF">2023-05-03T06:58:33Z</dcterms:created>
  <dcterms:modified xsi:type="dcterms:W3CDTF">2023-05-03T17:42:50Z</dcterms:modified>
</cp:coreProperties>
</file>