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8" r:id="rId3"/>
    <p:sldId id="259" r:id="rId4"/>
    <p:sldId id="260" r:id="rId5"/>
    <p:sldId id="261" r:id="rId6"/>
    <p:sldId id="267" r:id="rId7"/>
    <p:sldId id="270" r:id="rId8"/>
    <p:sldId id="271" r:id="rId9"/>
    <p:sldId id="273" r:id="rId10"/>
    <p:sldId id="266" r:id="rId11"/>
    <p:sldId id="274" r:id="rId12"/>
    <p:sldId id="275" r:id="rId13"/>
    <p:sldId id="265" r:id="rId14"/>
    <p:sldId id="257" r:id="rId15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08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84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zaglavlj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Rezervirano mjesto datum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312833-8B64-4DF1-BA70-E11D4DA34C88}" type="datetimeFigureOut">
              <a:rPr lang="hr-HR" smtClean="0"/>
              <a:t>04.05.2023.</a:t>
            </a:fld>
            <a:endParaRPr lang="hr-HR"/>
          </a:p>
        </p:txBody>
      </p:sp>
      <p:sp>
        <p:nvSpPr>
          <p:cNvPr id="4" name="Rezervirano mjesto slike slajd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Rezervirano mjesto bilježaka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409C0A-0975-4798-B387-FA2F4130426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5516827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2B6A1A7C-1C73-B0D3-25E8-75E595E589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r-HR"/>
              <a:t>Kliknite da biste uredili stil naslova matrice</a:t>
            </a:r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15A6AE65-9D97-5B41-3DE3-2B53B8E862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r-HR"/>
              <a:t>Kliknite da biste uredili stil podnaslova matrice</a:t>
            </a:r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73EAA874-1FB2-BF37-4B24-B3A917A16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0AE94-4C08-47DE-B479-A252ACFA04BF}" type="datetime1">
              <a:rPr lang="hr-HR" smtClean="0"/>
              <a:t>04.05.2023.</a:t>
            </a:fld>
            <a:endParaRPr lang="hr-HR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AA493FC5-F295-BAE5-DE5E-7E3217EA4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04BF09B8-4122-7CEA-5655-8E22092FC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67F18-3CF7-4E6D-A3D2-89B2EFB773AF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329814769"/>
      </p:ext>
    </p:extLst>
  </p:cSld>
  <p:clrMapOvr>
    <a:masterClrMapping/>
  </p:clrMapOvr>
  <p:transition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 okomit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9C43086D-C170-B43F-32CA-BBB5AACFC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okomitog teksta 2">
            <a:extLst>
              <a:ext uri="{FF2B5EF4-FFF2-40B4-BE49-F238E27FC236}">
                <a16:creationId xmlns:a16="http://schemas.microsoft.com/office/drawing/2014/main" id="{B08CAA36-4914-585C-188B-89C61A6C8F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940509C0-DC5B-08BC-405D-F5CDA10C9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65BD9-582B-4CA7-B8C9-5A4ADA7188A1}" type="datetime1">
              <a:rPr lang="hr-HR" smtClean="0"/>
              <a:t>04.05.2023.</a:t>
            </a:fld>
            <a:endParaRPr lang="hr-HR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6C243FAE-7931-4300-598E-85FAD0703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D7781D75-BCB0-1E11-9804-D4DDEA786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67F18-3CF7-4E6D-A3D2-89B2EFB773AF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397721083"/>
      </p:ext>
    </p:extLst>
  </p:cSld>
  <p:clrMapOvr>
    <a:masterClrMapping/>
  </p:clrMapOvr>
  <p:transition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Okomiti naslov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komiti naslov 1">
            <a:extLst>
              <a:ext uri="{FF2B5EF4-FFF2-40B4-BE49-F238E27FC236}">
                <a16:creationId xmlns:a16="http://schemas.microsoft.com/office/drawing/2014/main" id="{0C9E1103-D8E7-EF8F-04D7-FAD9FB46ED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okomitog teksta 2">
            <a:extLst>
              <a:ext uri="{FF2B5EF4-FFF2-40B4-BE49-F238E27FC236}">
                <a16:creationId xmlns:a16="http://schemas.microsoft.com/office/drawing/2014/main" id="{029B60A3-2ACD-318B-7DC8-274DFEA682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C85462D7-1323-23D9-2832-F2B16FE48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3D68D-919C-4377-87D8-6E778FF893FA}" type="datetime1">
              <a:rPr lang="hr-HR" smtClean="0"/>
              <a:t>04.05.2023.</a:t>
            </a:fld>
            <a:endParaRPr lang="hr-HR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8755781E-246E-0EF1-0755-DDAD8954F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3BAABD10-E5AB-FD31-D4C3-C56888E85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67F18-3CF7-4E6D-A3D2-89B2EFB773AF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074209211"/>
      </p:ext>
    </p:extLst>
  </p:cSld>
  <p:clrMapOvr>
    <a:masterClrMapping/>
  </p:clrMapOvr>
  <p:transition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3894A992-0D85-5FE8-DEAD-AE1ED286C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745093CF-A99D-F933-11DB-E69842A3D1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B99D398B-3880-DB0E-C390-585ED44F4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BBF0D-4115-43E2-84C5-CFF60B0C2995}" type="datetime1">
              <a:rPr lang="hr-HR" smtClean="0"/>
              <a:t>04.05.2023.</a:t>
            </a:fld>
            <a:endParaRPr lang="hr-HR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9AF4E122-951D-696E-43DE-DA4E0DE33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C12FB63F-0AAD-6A30-E6C5-442778B26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67F18-3CF7-4E6D-A3D2-89B2EFB773AF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05146625"/>
      </p:ext>
    </p:extLst>
  </p:cSld>
  <p:clrMapOvr>
    <a:masterClrMapping/>
  </p:clrMapOvr>
  <p:transition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aglavlje sekci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C9AAF19D-C97B-C343-C55A-1D7888C40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teksta 2">
            <a:extLst>
              <a:ext uri="{FF2B5EF4-FFF2-40B4-BE49-F238E27FC236}">
                <a16:creationId xmlns:a16="http://schemas.microsoft.com/office/drawing/2014/main" id="{3D9C5A83-792F-8920-80C7-EB2C6CD63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0A346335-EA5B-E185-428A-F546B4472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19019-25DD-410B-B2BC-0934275061DF}" type="datetime1">
              <a:rPr lang="hr-HR" smtClean="0"/>
              <a:t>04.05.2023.</a:t>
            </a:fld>
            <a:endParaRPr lang="hr-HR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B1640573-B69E-C55B-2CD5-AF9DD77CD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37257BB4-4A54-3048-CB26-E1D54262B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67F18-3CF7-4E6D-A3D2-89B2EFB773AF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80880123"/>
      </p:ext>
    </p:extLst>
  </p:cSld>
  <p:clrMapOvr>
    <a:masterClrMapping/>
  </p:clrMapOvr>
  <p:transition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33C24B94-7C5A-A0EB-35A8-817BF86A4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E0C07E6B-5772-F975-44E3-E79113633A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4" name="Rezervirano mjesto sadržaja 3">
            <a:extLst>
              <a:ext uri="{FF2B5EF4-FFF2-40B4-BE49-F238E27FC236}">
                <a16:creationId xmlns:a16="http://schemas.microsoft.com/office/drawing/2014/main" id="{732B7116-9416-8377-BA38-3DFAA09CE3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5" name="Rezervirano mjesto datuma 4">
            <a:extLst>
              <a:ext uri="{FF2B5EF4-FFF2-40B4-BE49-F238E27FC236}">
                <a16:creationId xmlns:a16="http://schemas.microsoft.com/office/drawing/2014/main" id="{559A4BAB-8A5B-4B4E-D8CD-C2F2E7581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0D6D4-9C95-4580-BFDC-361AE05C68B5}" type="datetime1">
              <a:rPr lang="hr-HR" smtClean="0"/>
              <a:t>04.05.2023.</a:t>
            </a:fld>
            <a:endParaRPr lang="hr-HR"/>
          </a:p>
        </p:txBody>
      </p:sp>
      <p:sp>
        <p:nvSpPr>
          <p:cNvPr id="6" name="Rezervirano mjesto podnožja 5">
            <a:extLst>
              <a:ext uri="{FF2B5EF4-FFF2-40B4-BE49-F238E27FC236}">
                <a16:creationId xmlns:a16="http://schemas.microsoft.com/office/drawing/2014/main" id="{98734634-FAC4-2E22-B269-F901BE371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Rezervirano mjesto broja slajda 6">
            <a:extLst>
              <a:ext uri="{FF2B5EF4-FFF2-40B4-BE49-F238E27FC236}">
                <a16:creationId xmlns:a16="http://schemas.microsoft.com/office/drawing/2014/main" id="{9FB53AD5-4D1E-B886-B7D3-F799129CD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67F18-3CF7-4E6D-A3D2-89B2EFB773AF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315841907"/>
      </p:ext>
    </p:extLst>
  </p:cSld>
  <p:clrMapOvr>
    <a:masterClrMapping/>
  </p:clrMapOvr>
  <p:transition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Uspored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4CB98C7F-95FE-96C6-415E-F128C7424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teksta 2">
            <a:extLst>
              <a:ext uri="{FF2B5EF4-FFF2-40B4-BE49-F238E27FC236}">
                <a16:creationId xmlns:a16="http://schemas.microsoft.com/office/drawing/2014/main" id="{FC8495C2-7A0E-08F0-B5FA-C7F689F1C4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Rezervirano mjesto sadržaja 3">
            <a:extLst>
              <a:ext uri="{FF2B5EF4-FFF2-40B4-BE49-F238E27FC236}">
                <a16:creationId xmlns:a16="http://schemas.microsoft.com/office/drawing/2014/main" id="{68A73F54-5FAB-1DF7-3817-6ACA4CE660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5" name="Rezervirano mjesto teksta 4">
            <a:extLst>
              <a:ext uri="{FF2B5EF4-FFF2-40B4-BE49-F238E27FC236}">
                <a16:creationId xmlns:a16="http://schemas.microsoft.com/office/drawing/2014/main" id="{B6A1370D-BF2E-E76F-1843-B9C06C8221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6" name="Rezervirano mjesto sadržaja 5">
            <a:extLst>
              <a:ext uri="{FF2B5EF4-FFF2-40B4-BE49-F238E27FC236}">
                <a16:creationId xmlns:a16="http://schemas.microsoft.com/office/drawing/2014/main" id="{54484718-17C4-D844-AA72-A3AD91D112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7" name="Rezervirano mjesto datuma 6">
            <a:extLst>
              <a:ext uri="{FF2B5EF4-FFF2-40B4-BE49-F238E27FC236}">
                <a16:creationId xmlns:a16="http://schemas.microsoft.com/office/drawing/2014/main" id="{6C66DD45-4378-45E6-ED29-A84C95006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3A67-BB06-4351-A577-8C4E91DDCA03}" type="datetime1">
              <a:rPr lang="hr-HR" smtClean="0"/>
              <a:t>04.05.2023.</a:t>
            </a:fld>
            <a:endParaRPr lang="hr-HR"/>
          </a:p>
        </p:txBody>
      </p:sp>
      <p:sp>
        <p:nvSpPr>
          <p:cNvPr id="8" name="Rezervirano mjesto podnožja 7">
            <a:extLst>
              <a:ext uri="{FF2B5EF4-FFF2-40B4-BE49-F238E27FC236}">
                <a16:creationId xmlns:a16="http://schemas.microsoft.com/office/drawing/2014/main" id="{A9A9AB7C-FEA2-12EC-2566-EF4AD828D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Rezervirano mjesto broja slajda 8">
            <a:extLst>
              <a:ext uri="{FF2B5EF4-FFF2-40B4-BE49-F238E27FC236}">
                <a16:creationId xmlns:a16="http://schemas.microsoft.com/office/drawing/2014/main" id="{D11BD568-175E-CC15-FEA3-0F708A15B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67F18-3CF7-4E6D-A3D2-89B2EFB773AF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50402573"/>
      </p:ext>
    </p:extLst>
  </p:cSld>
  <p:clrMapOvr>
    <a:masterClrMapping/>
  </p:clrMapOvr>
  <p:transition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8597C2D8-5082-942F-D6E3-635CD22C1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datuma 2">
            <a:extLst>
              <a:ext uri="{FF2B5EF4-FFF2-40B4-BE49-F238E27FC236}">
                <a16:creationId xmlns:a16="http://schemas.microsoft.com/office/drawing/2014/main" id="{1AB473BF-66CF-44A6-48AA-5226CBAD3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12C89-16E9-47BA-BFE5-E20CB1AE8F8E}" type="datetime1">
              <a:rPr lang="hr-HR" smtClean="0"/>
              <a:t>04.05.2023.</a:t>
            </a:fld>
            <a:endParaRPr lang="hr-HR"/>
          </a:p>
        </p:txBody>
      </p:sp>
      <p:sp>
        <p:nvSpPr>
          <p:cNvPr id="4" name="Rezervirano mjesto podnožja 3">
            <a:extLst>
              <a:ext uri="{FF2B5EF4-FFF2-40B4-BE49-F238E27FC236}">
                <a16:creationId xmlns:a16="http://schemas.microsoft.com/office/drawing/2014/main" id="{BB3B8D71-9048-AACE-DD44-2FEB1FEBB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Rezervirano mjesto broja slajda 4">
            <a:extLst>
              <a:ext uri="{FF2B5EF4-FFF2-40B4-BE49-F238E27FC236}">
                <a16:creationId xmlns:a16="http://schemas.microsoft.com/office/drawing/2014/main" id="{8BA8D27E-58C0-638C-3BFD-FDD233F30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67F18-3CF7-4E6D-A3D2-89B2EFB773AF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485526270"/>
      </p:ext>
    </p:extLst>
  </p:cSld>
  <p:clrMapOvr>
    <a:masterClrMapping/>
  </p:clrMapOvr>
  <p:transition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datuma 1">
            <a:extLst>
              <a:ext uri="{FF2B5EF4-FFF2-40B4-BE49-F238E27FC236}">
                <a16:creationId xmlns:a16="http://schemas.microsoft.com/office/drawing/2014/main" id="{CB04D69B-1477-D110-FD87-D8C504296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B379E-D8C2-46A1-89D7-952B4606E2AB}" type="datetime1">
              <a:rPr lang="hr-HR" smtClean="0"/>
              <a:t>04.05.2023.</a:t>
            </a:fld>
            <a:endParaRPr lang="hr-HR"/>
          </a:p>
        </p:txBody>
      </p:sp>
      <p:sp>
        <p:nvSpPr>
          <p:cNvPr id="3" name="Rezervirano mjesto podnožja 2">
            <a:extLst>
              <a:ext uri="{FF2B5EF4-FFF2-40B4-BE49-F238E27FC236}">
                <a16:creationId xmlns:a16="http://schemas.microsoft.com/office/drawing/2014/main" id="{30C94043-7CC3-E938-5D36-3C7CDE55D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Rezervirano mjesto broja slajda 3">
            <a:extLst>
              <a:ext uri="{FF2B5EF4-FFF2-40B4-BE49-F238E27FC236}">
                <a16:creationId xmlns:a16="http://schemas.microsoft.com/office/drawing/2014/main" id="{819F1966-F972-CA04-FBB5-0B387C98C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67F18-3CF7-4E6D-A3D2-89B2EFB773AF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286162646"/>
      </p:ext>
    </p:extLst>
  </p:cSld>
  <p:clrMapOvr>
    <a:masterClrMapping/>
  </p:clrMapOvr>
  <p:transition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držaj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0F64D914-11F1-563C-FCA7-BE459556F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455A7750-96D0-DC42-40A7-8F82EF126C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4" name="Rezervirano mjesto teksta 3">
            <a:extLst>
              <a:ext uri="{FF2B5EF4-FFF2-40B4-BE49-F238E27FC236}">
                <a16:creationId xmlns:a16="http://schemas.microsoft.com/office/drawing/2014/main" id="{B4A71F9C-56F9-9FA5-0CD6-E02A4BB6C4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5" name="Rezervirano mjesto datuma 4">
            <a:extLst>
              <a:ext uri="{FF2B5EF4-FFF2-40B4-BE49-F238E27FC236}">
                <a16:creationId xmlns:a16="http://schemas.microsoft.com/office/drawing/2014/main" id="{575D4BB2-B0AF-A1E1-BF92-DC4D9AE08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8A490-6E8F-4CF4-AED0-4B9780340E39}" type="datetime1">
              <a:rPr lang="hr-HR" smtClean="0"/>
              <a:t>04.05.2023.</a:t>
            </a:fld>
            <a:endParaRPr lang="hr-HR"/>
          </a:p>
        </p:txBody>
      </p:sp>
      <p:sp>
        <p:nvSpPr>
          <p:cNvPr id="6" name="Rezervirano mjesto podnožja 5">
            <a:extLst>
              <a:ext uri="{FF2B5EF4-FFF2-40B4-BE49-F238E27FC236}">
                <a16:creationId xmlns:a16="http://schemas.microsoft.com/office/drawing/2014/main" id="{827789AA-A515-5C5E-79F0-47DA3ECF0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Rezervirano mjesto broja slajda 6">
            <a:extLst>
              <a:ext uri="{FF2B5EF4-FFF2-40B4-BE49-F238E27FC236}">
                <a16:creationId xmlns:a16="http://schemas.microsoft.com/office/drawing/2014/main" id="{312341F2-6AA4-D877-D562-9CFC1A319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67F18-3CF7-4E6D-A3D2-89B2EFB773AF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873662923"/>
      </p:ext>
    </p:extLst>
  </p:cSld>
  <p:clrMapOvr>
    <a:masterClrMapping/>
  </p:clrMapOvr>
  <p:transition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2955DA49-D669-37A2-37BC-C69FAF30A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slike 2">
            <a:extLst>
              <a:ext uri="{FF2B5EF4-FFF2-40B4-BE49-F238E27FC236}">
                <a16:creationId xmlns:a16="http://schemas.microsoft.com/office/drawing/2014/main" id="{654360EA-9853-C740-B758-A3CB93B53D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HR"/>
          </a:p>
        </p:txBody>
      </p:sp>
      <p:sp>
        <p:nvSpPr>
          <p:cNvPr id="4" name="Rezervirano mjesto teksta 3">
            <a:extLst>
              <a:ext uri="{FF2B5EF4-FFF2-40B4-BE49-F238E27FC236}">
                <a16:creationId xmlns:a16="http://schemas.microsoft.com/office/drawing/2014/main" id="{CD515F51-11BA-F2F3-EEC7-C1F664DC77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5" name="Rezervirano mjesto datuma 4">
            <a:extLst>
              <a:ext uri="{FF2B5EF4-FFF2-40B4-BE49-F238E27FC236}">
                <a16:creationId xmlns:a16="http://schemas.microsoft.com/office/drawing/2014/main" id="{869F59F5-CF39-A125-5035-A3E19F1DA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D63DE-697C-4204-ABF2-29DCBBF7066F}" type="datetime1">
              <a:rPr lang="hr-HR" smtClean="0"/>
              <a:t>04.05.2023.</a:t>
            </a:fld>
            <a:endParaRPr lang="hr-HR"/>
          </a:p>
        </p:txBody>
      </p:sp>
      <p:sp>
        <p:nvSpPr>
          <p:cNvPr id="6" name="Rezervirano mjesto podnožja 5">
            <a:extLst>
              <a:ext uri="{FF2B5EF4-FFF2-40B4-BE49-F238E27FC236}">
                <a16:creationId xmlns:a16="http://schemas.microsoft.com/office/drawing/2014/main" id="{97C2E56F-0CC9-17C3-3AA8-393B4E727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Rezervirano mjesto broja slajda 6">
            <a:extLst>
              <a:ext uri="{FF2B5EF4-FFF2-40B4-BE49-F238E27FC236}">
                <a16:creationId xmlns:a16="http://schemas.microsoft.com/office/drawing/2014/main" id="{FC298E7E-CE8D-03FF-C86B-9608FB001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67F18-3CF7-4E6D-A3D2-89B2EFB773AF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686269564"/>
      </p:ext>
    </p:extLst>
  </p:cSld>
  <p:clrMapOvr>
    <a:masterClrMapping/>
  </p:clrMapOvr>
  <p:transition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naslova 1">
            <a:extLst>
              <a:ext uri="{FF2B5EF4-FFF2-40B4-BE49-F238E27FC236}">
                <a16:creationId xmlns:a16="http://schemas.microsoft.com/office/drawing/2014/main" id="{6716F1C0-16C8-7E81-EE15-42BC75482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teksta 2">
            <a:extLst>
              <a:ext uri="{FF2B5EF4-FFF2-40B4-BE49-F238E27FC236}">
                <a16:creationId xmlns:a16="http://schemas.microsoft.com/office/drawing/2014/main" id="{960AB5FC-C5E6-C948-A381-F29F1C6838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974308B4-8BC4-8C0E-62B8-0B95C7317F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E034C7-D135-47D5-9CB3-82EC3A938D26}" type="datetime1">
              <a:rPr lang="hr-HR" smtClean="0"/>
              <a:t>04.05.2023.</a:t>
            </a:fld>
            <a:endParaRPr lang="hr-HR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92B1AA83-CF59-C3F0-A88F-521BD8A75B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F327F968-016F-2834-8D9B-5039716806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767F18-3CF7-4E6D-A3D2-89B2EFB773AF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199065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push dir="u"/>
  </p:transition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ED894347-C9A9-4BFD-8A6D-05A2B0CDDF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284ED281-4082-46F9-86EE-D78901367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-2"/>
            <a:ext cx="9379192" cy="4251280"/>
          </a:xfrm>
          <a:custGeom>
            <a:avLst/>
            <a:gdLst>
              <a:gd name="connsiteX0" fmla="*/ 9379192 w 9379192"/>
              <a:gd name="connsiteY0" fmla="*/ 3752527 h 3752527"/>
              <a:gd name="connsiteX1" fmla="*/ 3293459 w 9379192"/>
              <a:gd name="connsiteY1" fmla="*/ 3752527 h 3752527"/>
              <a:gd name="connsiteX2" fmla="*/ 3297156 w 9379192"/>
              <a:gd name="connsiteY2" fmla="*/ 3752055 h 3752527"/>
              <a:gd name="connsiteX3" fmla="*/ 3642095 w 9379192"/>
              <a:gd name="connsiteY3" fmla="*/ 3690141 h 3752527"/>
              <a:gd name="connsiteX4" fmla="*/ 2307659 w 9379192"/>
              <a:gd name="connsiteY4" fmla="*/ 3500267 h 3752527"/>
              <a:gd name="connsiteX5" fmla="*/ 2383194 w 9379192"/>
              <a:gd name="connsiteY5" fmla="*/ 3475501 h 3752527"/>
              <a:gd name="connsiteX6" fmla="*/ 2237161 w 9379192"/>
              <a:gd name="connsiteY6" fmla="*/ 3376437 h 3752527"/>
              <a:gd name="connsiteX7" fmla="*/ 1637924 w 9379192"/>
              <a:gd name="connsiteY7" fmla="*/ 3219585 h 3752527"/>
              <a:gd name="connsiteX8" fmla="*/ 2383194 w 9379192"/>
              <a:gd name="connsiteY8" fmla="*/ 2955415 h 3752527"/>
              <a:gd name="connsiteX9" fmla="*/ 1542249 w 9379192"/>
              <a:gd name="connsiteY9" fmla="*/ 2596307 h 3752527"/>
              <a:gd name="connsiteX10" fmla="*/ 1114221 w 9379192"/>
              <a:gd name="connsiteY10" fmla="*/ 2509625 h 3752527"/>
              <a:gd name="connsiteX11" fmla="*/ 2524191 w 9379192"/>
              <a:gd name="connsiteY11" fmla="*/ 2059708 h 3752527"/>
              <a:gd name="connsiteX12" fmla="*/ 238027 w 9379192"/>
              <a:gd name="connsiteY12" fmla="*/ 1836815 h 3752527"/>
              <a:gd name="connsiteX13" fmla="*/ 424343 w 9379192"/>
              <a:gd name="connsiteY13" fmla="*/ 1746006 h 3752527"/>
              <a:gd name="connsiteX14" fmla="*/ 1844384 w 9379192"/>
              <a:gd name="connsiteY14" fmla="*/ 1770772 h 3752527"/>
              <a:gd name="connsiteX15" fmla="*/ 2081058 w 9379192"/>
              <a:gd name="connsiteY15" fmla="*/ 1700602 h 3752527"/>
              <a:gd name="connsiteX16" fmla="*/ 1844384 w 9379192"/>
              <a:gd name="connsiteY16" fmla="*/ 1589154 h 3752527"/>
              <a:gd name="connsiteX17" fmla="*/ 922869 w 9379192"/>
              <a:gd name="connsiteY17" fmla="*/ 1506601 h 3752527"/>
              <a:gd name="connsiteX18" fmla="*/ 681160 w 9379192"/>
              <a:gd name="connsiteY18" fmla="*/ 1320855 h 3752527"/>
              <a:gd name="connsiteX19" fmla="*/ 273276 w 9379192"/>
              <a:gd name="connsiteY19" fmla="*/ 1106216 h 3752527"/>
              <a:gd name="connsiteX20" fmla="*/ 555269 w 9379192"/>
              <a:gd name="connsiteY20" fmla="*/ 928727 h 3752527"/>
              <a:gd name="connsiteX21" fmla="*/ 97029 w 9379192"/>
              <a:gd name="connsiteY21" fmla="*/ 664555 h 3752527"/>
              <a:gd name="connsiteX22" fmla="*/ 227955 w 9379192"/>
              <a:gd name="connsiteY22" fmla="*/ 317831 h 3752527"/>
              <a:gd name="connsiteX23" fmla="*/ 998402 w 9379192"/>
              <a:gd name="connsiteY23" fmla="*/ 235277 h 3752527"/>
              <a:gd name="connsiteX24" fmla="*/ 2030701 w 9379192"/>
              <a:gd name="connsiteY24" fmla="*/ 115575 h 3752527"/>
              <a:gd name="connsiteX25" fmla="*/ 3068036 w 9379192"/>
              <a:gd name="connsiteY25" fmla="*/ 12383 h 3752527"/>
              <a:gd name="connsiteX26" fmla="*/ 4105370 w 9379192"/>
              <a:gd name="connsiteY26" fmla="*/ 12383 h 3752527"/>
              <a:gd name="connsiteX27" fmla="*/ 4402472 w 9379192"/>
              <a:gd name="connsiteY27" fmla="*/ 20638 h 3752527"/>
              <a:gd name="connsiteX28" fmla="*/ 4407507 w 9379192"/>
              <a:gd name="connsiteY28" fmla="*/ 20638 h 3752527"/>
              <a:gd name="connsiteX29" fmla="*/ 5696622 w 9379192"/>
              <a:gd name="connsiteY29" fmla="*/ 57788 h 3752527"/>
              <a:gd name="connsiteX30" fmla="*/ 6175004 w 9379192"/>
              <a:gd name="connsiteY30" fmla="*/ 61915 h 3752527"/>
              <a:gd name="connsiteX31" fmla="*/ 7212339 w 9379192"/>
              <a:gd name="connsiteY31" fmla="*/ 66042 h 3752527"/>
              <a:gd name="connsiteX32" fmla="*/ 8244638 w 9379192"/>
              <a:gd name="connsiteY32" fmla="*/ 49532 h 3752527"/>
              <a:gd name="connsiteX33" fmla="*/ 9292044 w 9379192"/>
              <a:gd name="connsiteY33" fmla="*/ 0 h 3752527"/>
              <a:gd name="connsiteX34" fmla="*/ 9379192 w 9379192"/>
              <a:gd name="connsiteY34" fmla="*/ 2762 h 3752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9379192" h="3752527">
                <a:moveTo>
                  <a:pt x="9379192" y="3752527"/>
                </a:moveTo>
                <a:lnTo>
                  <a:pt x="3293459" y="3752527"/>
                </a:lnTo>
                <a:lnTo>
                  <a:pt x="3297156" y="3752055"/>
                </a:lnTo>
                <a:cubicBezTo>
                  <a:pt x="3412975" y="3736577"/>
                  <a:pt x="3551454" y="3714906"/>
                  <a:pt x="3642095" y="3690141"/>
                </a:cubicBezTo>
                <a:cubicBezTo>
                  <a:pt x="3380244" y="3686012"/>
                  <a:pt x="2347945" y="3529162"/>
                  <a:pt x="2307659" y="3500267"/>
                </a:cubicBezTo>
                <a:cubicBezTo>
                  <a:pt x="2327803" y="3492012"/>
                  <a:pt x="2358017" y="3483757"/>
                  <a:pt x="2383194" y="3475501"/>
                </a:cubicBezTo>
                <a:cubicBezTo>
                  <a:pt x="2327803" y="3450736"/>
                  <a:pt x="2282482" y="3421842"/>
                  <a:pt x="2237161" y="3376437"/>
                </a:cubicBezTo>
                <a:cubicBezTo>
                  <a:pt x="2091129" y="3223714"/>
                  <a:pt x="1844384" y="3277374"/>
                  <a:pt x="1637924" y="3219585"/>
                </a:cubicBezTo>
                <a:cubicBezTo>
                  <a:pt x="1768850" y="2897627"/>
                  <a:pt x="2116307" y="3017329"/>
                  <a:pt x="2383194" y="2955415"/>
                </a:cubicBezTo>
                <a:cubicBezTo>
                  <a:pt x="1683245" y="2765541"/>
                  <a:pt x="1819207" y="2666477"/>
                  <a:pt x="1542249" y="2596307"/>
                </a:cubicBezTo>
                <a:cubicBezTo>
                  <a:pt x="1194791" y="2509625"/>
                  <a:pt x="1114221" y="2509625"/>
                  <a:pt x="1114221" y="2509625"/>
                </a:cubicBezTo>
                <a:cubicBezTo>
                  <a:pt x="1522105" y="2245455"/>
                  <a:pt x="2010559" y="2530264"/>
                  <a:pt x="2524191" y="2059708"/>
                </a:cubicBezTo>
                <a:cubicBezTo>
                  <a:pt x="2030701" y="1993667"/>
                  <a:pt x="555269" y="1960645"/>
                  <a:pt x="238027" y="1836815"/>
                </a:cubicBezTo>
                <a:cubicBezTo>
                  <a:pt x="358880" y="1882219"/>
                  <a:pt x="368952" y="1746006"/>
                  <a:pt x="424343" y="1746006"/>
                </a:cubicBezTo>
                <a:cubicBezTo>
                  <a:pt x="892655" y="1741879"/>
                  <a:pt x="1371037" y="1820305"/>
                  <a:pt x="1844384" y="1770772"/>
                </a:cubicBezTo>
                <a:cubicBezTo>
                  <a:pt x="1929989" y="1766645"/>
                  <a:pt x="2065951" y="1803793"/>
                  <a:pt x="2081058" y="1700602"/>
                </a:cubicBezTo>
                <a:cubicBezTo>
                  <a:pt x="2096164" y="1572644"/>
                  <a:pt x="1919919" y="1601537"/>
                  <a:pt x="1844384" y="1589154"/>
                </a:cubicBezTo>
                <a:cubicBezTo>
                  <a:pt x="1537212" y="1547877"/>
                  <a:pt x="1235076" y="1531367"/>
                  <a:pt x="922869" y="1506601"/>
                </a:cubicBezTo>
                <a:cubicBezTo>
                  <a:pt x="791943" y="1494218"/>
                  <a:pt x="630804" y="1518984"/>
                  <a:pt x="681160" y="1320855"/>
                </a:cubicBezTo>
                <a:cubicBezTo>
                  <a:pt x="640874" y="1130983"/>
                  <a:pt x="399166" y="1197025"/>
                  <a:pt x="273276" y="1106216"/>
                </a:cubicBezTo>
                <a:cubicBezTo>
                  <a:pt x="333703" y="998897"/>
                  <a:pt x="504913" y="1073196"/>
                  <a:pt x="555269" y="928727"/>
                </a:cubicBezTo>
                <a:cubicBezTo>
                  <a:pt x="313560" y="974131"/>
                  <a:pt x="338738" y="660428"/>
                  <a:pt x="97029" y="664555"/>
                </a:cubicBezTo>
                <a:cubicBezTo>
                  <a:pt x="-104395" y="478810"/>
                  <a:pt x="41638" y="388001"/>
                  <a:pt x="227955" y="317831"/>
                </a:cubicBezTo>
                <a:cubicBezTo>
                  <a:pt x="469664" y="231150"/>
                  <a:pt x="736551" y="251788"/>
                  <a:pt x="998402" y="235277"/>
                </a:cubicBezTo>
                <a:cubicBezTo>
                  <a:pt x="1345860" y="198128"/>
                  <a:pt x="1678209" y="111447"/>
                  <a:pt x="2030701" y="115575"/>
                </a:cubicBezTo>
                <a:cubicBezTo>
                  <a:pt x="2363052" y="28893"/>
                  <a:pt x="2730650" y="123829"/>
                  <a:pt x="3068036" y="12383"/>
                </a:cubicBezTo>
                <a:cubicBezTo>
                  <a:pt x="3410457" y="12383"/>
                  <a:pt x="3757914" y="12383"/>
                  <a:pt x="4105370" y="12383"/>
                </a:cubicBezTo>
                <a:cubicBezTo>
                  <a:pt x="4206084" y="16510"/>
                  <a:pt x="4301759" y="16510"/>
                  <a:pt x="4402472" y="20638"/>
                </a:cubicBezTo>
                <a:cubicBezTo>
                  <a:pt x="4402472" y="20638"/>
                  <a:pt x="4407507" y="20638"/>
                  <a:pt x="4407507" y="20638"/>
                </a:cubicBezTo>
                <a:cubicBezTo>
                  <a:pt x="4840570" y="33022"/>
                  <a:pt x="5268596" y="41276"/>
                  <a:pt x="5696622" y="57788"/>
                </a:cubicBezTo>
                <a:cubicBezTo>
                  <a:pt x="5857761" y="57788"/>
                  <a:pt x="6013864" y="61915"/>
                  <a:pt x="6175004" y="61915"/>
                </a:cubicBezTo>
                <a:cubicBezTo>
                  <a:pt x="6517425" y="82553"/>
                  <a:pt x="6864883" y="94936"/>
                  <a:pt x="7212339" y="66042"/>
                </a:cubicBezTo>
                <a:cubicBezTo>
                  <a:pt x="7559796" y="90809"/>
                  <a:pt x="7897182" y="74298"/>
                  <a:pt x="8244638" y="49532"/>
                </a:cubicBezTo>
                <a:cubicBezTo>
                  <a:pt x="8597130" y="78426"/>
                  <a:pt x="8944587" y="37149"/>
                  <a:pt x="9292044" y="0"/>
                </a:cubicBezTo>
                <a:lnTo>
                  <a:pt x="9379192" y="2762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531D9B7-48AB-4407-A9E8-13391FCB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9902" flipV="1">
            <a:off x="5210629" y="4242714"/>
            <a:ext cx="7104297" cy="3137347"/>
          </a:xfrm>
          <a:custGeom>
            <a:avLst/>
            <a:gdLst>
              <a:gd name="connsiteX0" fmla="*/ 6772629 w 7104297"/>
              <a:gd name="connsiteY0" fmla="*/ 3137347 h 3137347"/>
              <a:gd name="connsiteX1" fmla="*/ 7104297 w 7104297"/>
              <a:gd name="connsiteY1" fmla="*/ 1081624 h 3137347"/>
              <a:gd name="connsiteX2" fmla="*/ 400225 w 7104297"/>
              <a:gd name="connsiteY2" fmla="*/ 0 h 3137347"/>
              <a:gd name="connsiteX3" fmla="*/ 277738 w 7104297"/>
              <a:gd name="connsiteY3" fmla="*/ 5048 h 3137347"/>
              <a:gd name="connsiteX4" fmla="*/ 0 w 7104297"/>
              <a:gd name="connsiteY4" fmla="*/ 23585 h 3137347"/>
              <a:gd name="connsiteX5" fmla="*/ 296410 w 7104297"/>
              <a:gd name="connsiteY5" fmla="*/ 136472 h 3137347"/>
              <a:gd name="connsiteX6" fmla="*/ 396403 w 7104297"/>
              <a:gd name="connsiteY6" fmla="*/ 445861 h 3137347"/>
              <a:gd name="connsiteX7" fmla="*/ 760665 w 7104297"/>
              <a:gd name="connsiteY7" fmla="*/ 621461 h 3137347"/>
              <a:gd name="connsiteX8" fmla="*/ 996368 w 7104297"/>
              <a:gd name="connsiteY8" fmla="*/ 684176 h 3137347"/>
              <a:gd name="connsiteX9" fmla="*/ 1535617 w 7104297"/>
              <a:gd name="connsiteY9" fmla="*/ 776157 h 3137347"/>
              <a:gd name="connsiteX10" fmla="*/ 1614185 w 7104297"/>
              <a:gd name="connsiteY10" fmla="*/ 926671 h 3137347"/>
              <a:gd name="connsiteX11" fmla="*/ 1682037 w 7104297"/>
              <a:gd name="connsiteY11" fmla="*/ 1093909 h 3137347"/>
              <a:gd name="connsiteX12" fmla="*/ 1824886 w 7104297"/>
              <a:gd name="connsiteY12" fmla="*/ 1202614 h 3137347"/>
              <a:gd name="connsiteX13" fmla="*/ 714243 w 7104297"/>
              <a:gd name="connsiteY13" fmla="*/ 1185890 h 3137347"/>
              <a:gd name="connsiteX14" fmla="*/ 1967733 w 7104297"/>
              <a:gd name="connsiteY14" fmla="*/ 1537090 h 3137347"/>
              <a:gd name="connsiteX15" fmla="*/ 1857026 w 7104297"/>
              <a:gd name="connsiteY15" fmla="*/ 1675062 h 3137347"/>
              <a:gd name="connsiteX16" fmla="*/ 2542697 w 7104297"/>
              <a:gd name="connsiteY16" fmla="*/ 1863205 h 3137347"/>
              <a:gd name="connsiteX17" fmla="*/ 2174863 w 7104297"/>
              <a:gd name="connsiteY17" fmla="*/ 1884109 h 3137347"/>
              <a:gd name="connsiteX18" fmla="*/ 4314015 w 7104297"/>
              <a:gd name="connsiteY18" fmla="*/ 2670128 h 3137347"/>
              <a:gd name="connsiteX19" fmla="*/ 5430784 w 7104297"/>
              <a:gd name="connsiteY19" fmla="*/ 2889725 h 3137347"/>
              <a:gd name="connsiteX20" fmla="*/ 6613344 w 7104297"/>
              <a:gd name="connsiteY20" fmla="*/ 3108822 h 3137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104297" h="3137347">
                <a:moveTo>
                  <a:pt x="6772629" y="3137347"/>
                </a:moveTo>
                <a:lnTo>
                  <a:pt x="7104297" y="1081624"/>
                </a:lnTo>
                <a:lnTo>
                  <a:pt x="400225" y="0"/>
                </a:lnTo>
                <a:lnTo>
                  <a:pt x="277738" y="5048"/>
                </a:lnTo>
                <a:cubicBezTo>
                  <a:pt x="185423" y="9801"/>
                  <a:pt x="92851" y="15745"/>
                  <a:pt x="0" y="23585"/>
                </a:cubicBezTo>
                <a:cubicBezTo>
                  <a:pt x="96424" y="149013"/>
                  <a:pt x="221416" y="44490"/>
                  <a:pt x="296410" y="136472"/>
                </a:cubicBezTo>
                <a:cubicBezTo>
                  <a:pt x="224986" y="328795"/>
                  <a:pt x="253557" y="433318"/>
                  <a:pt x="396403" y="445861"/>
                </a:cubicBezTo>
                <a:cubicBezTo>
                  <a:pt x="535682" y="458403"/>
                  <a:pt x="685672" y="391507"/>
                  <a:pt x="760665" y="621461"/>
                </a:cubicBezTo>
                <a:cubicBezTo>
                  <a:pt x="782093" y="692537"/>
                  <a:pt x="914229" y="671633"/>
                  <a:pt x="996368" y="684176"/>
                </a:cubicBezTo>
                <a:cubicBezTo>
                  <a:pt x="1174926" y="713442"/>
                  <a:pt x="1364202" y="684176"/>
                  <a:pt x="1535617" y="776157"/>
                </a:cubicBezTo>
                <a:cubicBezTo>
                  <a:pt x="1603471" y="809604"/>
                  <a:pt x="1649896" y="834690"/>
                  <a:pt x="1614185" y="926671"/>
                </a:cubicBezTo>
                <a:cubicBezTo>
                  <a:pt x="1578472" y="1022833"/>
                  <a:pt x="1624898" y="1056279"/>
                  <a:pt x="1682037" y="1093909"/>
                </a:cubicBezTo>
                <a:cubicBezTo>
                  <a:pt x="1724892" y="1123175"/>
                  <a:pt x="1789173" y="1114814"/>
                  <a:pt x="1824886" y="1202614"/>
                </a:cubicBezTo>
                <a:cubicBezTo>
                  <a:pt x="1449909" y="1190070"/>
                  <a:pt x="1085647" y="1118994"/>
                  <a:pt x="714243" y="1185890"/>
                </a:cubicBezTo>
                <a:cubicBezTo>
                  <a:pt x="1121358" y="1353128"/>
                  <a:pt x="1567759" y="1344765"/>
                  <a:pt x="1967733" y="1537090"/>
                </a:cubicBezTo>
                <a:cubicBezTo>
                  <a:pt x="1953448" y="1603986"/>
                  <a:pt x="1860597" y="1574718"/>
                  <a:pt x="1857026" y="1675062"/>
                </a:cubicBezTo>
                <a:cubicBezTo>
                  <a:pt x="2067727" y="1779586"/>
                  <a:pt x="2321284" y="1708508"/>
                  <a:pt x="2542697" y="1863205"/>
                </a:cubicBezTo>
                <a:cubicBezTo>
                  <a:pt x="2414134" y="1934281"/>
                  <a:pt x="2296285" y="1817213"/>
                  <a:pt x="2174863" y="1884109"/>
                </a:cubicBezTo>
                <a:cubicBezTo>
                  <a:pt x="2214147" y="1984452"/>
                  <a:pt x="3992607" y="2603233"/>
                  <a:pt x="4314015" y="2670128"/>
                </a:cubicBezTo>
                <a:cubicBezTo>
                  <a:pt x="4559090" y="2721868"/>
                  <a:pt x="4976921" y="2803592"/>
                  <a:pt x="5430784" y="2889725"/>
                </a:cubicBezTo>
                <a:cubicBezTo>
                  <a:pt x="5827914" y="2965093"/>
                  <a:pt x="6252633" y="3043836"/>
                  <a:pt x="6613344" y="3108822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BA9E931A-74AB-226E-125A-227F5AB9F2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6127" y="538176"/>
            <a:ext cx="6696453" cy="3163271"/>
          </a:xfrm>
        </p:spPr>
        <p:txBody>
          <a:bodyPr anchor="b">
            <a:normAutofit/>
          </a:bodyPr>
          <a:lstStyle/>
          <a:p>
            <a:pPr algn="l"/>
            <a:r>
              <a:rPr lang="hr-HR" dirty="0"/>
              <a:t>Rješavanje problema usmjeravanja električnih vozila</a:t>
            </a:r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CF707B3B-FB79-5023-BF59-892C4341A4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82064" y="5041616"/>
            <a:ext cx="4471736" cy="1246472"/>
          </a:xfrm>
        </p:spPr>
        <p:txBody>
          <a:bodyPr anchor="ctr">
            <a:normAutofit/>
          </a:bodyPr>
          <a:lstStyle/>
          <a:p>
            <a:pPr algn="r"/>
            <a:r>
              <a:rPr lang="hr-HR" sz="2000" dirty="0"/>
              <a:t>Tin Jukić</a:t>
            </a:r>
          </a:p>
          <a:p>
            <a:pPr algn="r"/>
            <a:r>
              <a:rPr lang="hr-HR" sz="2000" dirty="0"/>
              <a:t>Mentor: doc. dr. sc. Marko </a:t>
            </a:r>
            <a:r>
              <a:rPr lang="hr-HR" sz="2000" dirty="0" err="1"/>
              <a:t>Đurasević</a:t>
            </a:r>
            <a:endParaRPr lang="hr-HR" sz="2000" dirty="0"/>
          </a:p>
          <a:p>
            <a:pPr algn="r"/>
            <a:r>
              <a:rPr lang="hr-HR" sz="2000" dirty="0"/>
              <a:t>Zagreb, svibanj, 2023.</a:t>
            </a:r>
          </a:p>
        </p:txBody>
      </p:sp>
      <p:sp>
        <p:nvSpPr>
          <p:cNvPr id="4" name="Rezervirano mjesto broja slajda 3">
            <a:extLst>
              <a:ext uri="{FF2B5EF4-FFF2-40B4-BE49-F238E27FC236}">
                <a16:creationId xmlns:a16="http://schemas.microsoft.com/office/drawing/2014/main" id="{3669A0C0-F628-EAE5-C93B-9F95D208F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67F18-3CF7-4E6D-A3D2-89B2EFB773AF}" type="slidenum">
              <a:rPr lang="hr-HR" smtClean="0"/>
              <a:t>1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017067160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4A7032C8-183C-97A0-3AB1-18A7CAED6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226504"/>
            <a:ext cx="10534650" cy="108531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Jedno</a:t>
            </a:r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od </a:t>
            </a:r>
            <a:r>
              <a:rPr lang="en-US" sz="4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mogućih</a:t>
            </a:r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rješenja</a:t>
            </a:r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EVRP-a</a:t>
            </a:r>
          </a:p>
        </p:txBody>
      </p:sp>
      <p:pic>
        <p:nvPicPr>
          <p:cNvPr id="6" name="Rezervirano mjesto sadržaja 5" descr="Slika na kojoj se prikazuje crta, dijagram, krug&#10;&#10;Opis je automatski generiran">
            <a:extLst>
              <a:ext uri="{FF2B5EF4-FFF2-40B4-BE49-F238E27FC236}">
                <a16:creationId xmlns:a16="http://schemas.microsoft.com/office/drawing/2014/main" id="{BBDC5CB3-DE6B-18DA-BA88-E944DCE0FA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3827" y="1776139"/>
            <a:ext cx="7744346" cy="476277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Rezervirano mjesto broja slajda 3">
            <a:extLst>
              <a:ext uri="{FF2B5EF4-FFF2-40B4-BE49-F238E27FC236}">
                <a16:creationId xmlns:a16="http://schemas.microsoft.com/office/drawing/2014/main" id="{72D20606-950A-6997-E6DA-69E0D2E0B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A767F18-3CF7-4E6D-A3D2-89B2EFB773AF}" type="slidenum">
              <a:rPr lang="en-US" sz="1000"/>
              <a:pPr>
                <a:spcAft>
                  <a:spcPts val="600"/>
                </a:spcAft>
              </a:pPr>
              <a:t>10</a:t>
            </a:fld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1928083379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A5CF486-D9E5-4A66-898A-F3D62B81B1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47" y="-5"/>
            <a:ext cx="12193149" cy="2200064"/>
          </a:xfrm>
          <a:custGeom>
            <a:avLst/>
            <a:gdLst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57107 w 12192001"/>
              <a:gd name="connsiteY22" fmla="*/ 792050 h 2344739"/>
              <a:gd name="connsiteX23" fmla="*/ 11810326 w 12192001"/>
              <a:gd name="connsiteY23" fmla="*/ 799074 h 2344739"/>
              <a:gd name="connsiteX24" fmla="*/ 11550277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57107 w 12192001"/>
              <a:gd name="connsiteY22" fmla="*/ 792050 h 2344739"/>
              <a:gd name="connsiteX23" fmla="*/ 11810326 w 12192001"/>
              <a:gd name="connsiteY23" fmla="*/ 799074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236" fmla="*/ 0 w 12192001"/>
              <a:gd name="connsiteY23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57107 w 12192001"/>
              <a:gd name="connsiteY22" fmla="*/ 792050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236" fmla="*/ 0 w 12192001"/>
              <a:gd name="connsiteY23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236" fmla="*/ 0 w 12192001"/>
              <a:gd name="connsiteY23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415912 w 12192001"/>
              <a:gd name="connsiteY26" fmla="*/ 1173869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415912 w 12192001"/>
              <a:gd name="connsiteY26" fmla="*/ 1173869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415912 w 12192001"/>
              <a:gd name="connsiteY26" fmla="*/ 1173869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522499 w 12192001"/>
              <a:gd name="connsiteY26" fmla="*/ 1207528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1207528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1207528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1207528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999965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37318 w 12192001"/>
              <a:gd name="connsiteY70" fmla="*/ 1920435 h 2344739"/>
              <a:gd name="connsiteX71" fmla="*/ 9113812 w 12192001"/>
              <a:gd name="connsiteY71" fmla="*/ 1919069 h 2344739"/>
              <a:gd name="connsiteX72" fmla="*/ 9053453 w 12192001"/>
              <a:gd name="connsiteY72" fmla="*/ 1910755 h 2344739"/>
              <a:gd name="connsiteX73" fmla="*/ 9005486 w 12192001"/>
              <a:gd name="connsiteY73" fmla="*/ 1914040 h 2344739"/>
              <a:gd name="connsiteX74" fmla="*/ 9005201 w 12192001"/>
              <a:gd name="connsiteY74" fmla="*/ 1913800 h 2344739"/>
              <a:gd name="connsiteX75" fmla="*/ 8996232 w 12192001"/>
              <a:gd name="connsiteY75" fmla="*/ 1915011 h 2344739"/>
              <a:gd name="connsiteX76" fmla="*/ 8990394 w 12192001"/>
              <a:gd name="connsiteY76" fmla="*/ 1917072 h 2344739"/>
              <a:gd name="connsiteX77" fmla="*/ 8974337 w 12192001"/>
              <a:gd name="connsiteY77" fmla="*/ 1920298 h 2344739"/>
              <a:gd name="connsiteX78" fmla="*/ 8968011 w 12192001"/>
              <a:gd name="connsiteY78" fmla="*/ 1919598 h 2344739"/>
              <a:gd name="connsiteX79" fmla="*/ 8963048 w 12192001"/>
              <a:gd name="connsiteY79" fmla="*/ 1917373 h 2344739"/>
              <a:gd name="connsiteX80" fmla="*/ 8928988 w 12192001"/>
              <a:gd name="connsiteY80" fmla="*/ 1914185 h 2344739"/>
              <a:gd name="connsiteX81" fmla="*/ 8752444 w 12192001"/>
              <a:gd name="connsiteY81" fmla="*/ 1933417 h 2344739"/>
              <a:gd name="connsiteX82" fmla="*/ 8707847 w 12192001"/>
              <a:gd name="connsiteY82" fmla="*/ 1935518 h 2344739"/>
              <a:gd name="connsiteX83" fmla="*/ 8596071 w 12192001"/>
              <a:gd name="connsiteY83" fmla="*/ 1944090 h 2344739"/>
              <a:gd name="connsiteX84" fmla="*/ 8525230 w 12192001"/>
              <a:gd name="connsiteY84" fmla="*/ 1929248 h 2344739"/>
              <a:gd name="connsiteX85" fmla="*/ 8510983 w 12192001"/>
              <a:gd name="connsiteY85" fmla="*/ 1935163 h 2344739"/>
              <a:gd name="connsiteX86" fmla="*/ 8506167 w 12192001"/>
              <a:gd name="connsiteY86" fmla="*/ 1938164 h 2344739"/>
              <a:gd name="connsiteX87" fmla="*/ 8497968 w 12192001"/>
              <a:gd name="connsiteY87" fmla="*/ 1940902 h 2344739"/>
              <a:gd name="connsiteX88" fmla="*/ 8497594 w 12192001"/>
              <a:gd name="connsiteY88" fmla="*/ 1940723 h 2344739"/>
              <a:gd name="connsiteX89" fmla="*/ 8490249 w 12192001"/>
              <a:gd name="connsiteY89" fmla="*/ 1943773 h 2344739"/>
              <a:gd name="connsiteX90" fmla="*/ 8367182 w 12192001"/>
              <a:gd name="connsiteY90" fmla="*/ 1957815 h 2344739"/>
              <a:gd name="connsiteX91" fmla="*/ 8353799 w 12192001"/>
              <a:gd name="connsiteY91" fmla="*/ 1958009 h 2344739"/>
              <a:gd name="connsiteX92" fmla="*/ 8352373 w 12192001"/>
              <a:gd name="connsiteY92" fmla="*/ 1957169 h 2344739"/>
              <a:gd name="connsiteX93" fmla="*/ 8320104 w 12192001"/>
              <a:gd name="connsiteY93" fmla="*/ 1974587 h 2344739"/>
              <a:gd name="connsiteX94" fmla="*/ 8314433 w 12192001"/>
              <a:gd name="connsiteY94" fmla="*/ 1974913 h 2344739"/>
              <a:gd name="connsiteX95" fmla="*/ 8295174 w 12192001"/>
              <a:gd name="connsiteY95" fmla="*/ 1988808 h 2344739"/>
              <a:gd name="connsiteX96" fmla="*/ 8284276 w 12192001"/>
              <a:gd name="connsiteY96" fmla="*/ 1994631 h 2344739"/>
              <a:gd name="connsiteX97" fmla="*/ 8283150 w 12192001"/>
              <a:gd name="connsiteY97" fmla="*/ 1999074 h 2344739"/>
              <a:gd name="connsiteX98" fmla="*/ 8266076 w 12192001"/>
              <a:gd name="connsiteY98" fmla="*/ 2006249 h 2344739"/>
              <a:gd name="connsiteX99" fmla="*/ 8263377 w 12192001"/>
              <a:gd name="connsiteY99" fmla="*/ 2006019 h 2344739"/>
              <a:gd name="connsiteX100" fmla="*/ 8252033 w 12192001"/>
              <a:gd name="connsiteY100" fmla="*/ 2015862 h 2344739"/>
              <a:gd name="connsiteX101" fmla="*/ 8245834 w 12192001"/>
              <a:gd name="connsiteY101" fmla="*/ 2028854 h 2344739"/>
              <a:gd name="connsiteX102" fmla="*/ 8090272 w 12192001"/>
              <a:gd name="connsiteY102" fmla="*/ 2075015 h 2344739"/>
              <a:gd name="connsiteX103" fmla="*/ 7905407 w 12192001"/>
              <a:gd name="connsiteY103" fmla="*/ 2116988 h 2344739"/>
              <a:gd name="connsiteX104" fmla="*/ 7718745 w 12192001"/>
              <a:gd name="connsiteY104" fmla="*/ 2142703 h 2344739"/>
              <a:gd name="connsiteX105" fmla="*/ 7614347 w 12192001"/>
              <a:gd name="connsiteY105" fmla="*/ 2139232 h 2344739"/>
              <a:gd name="connsiteX106" fmla="*/ 7527543 w 12192001"/>
              <a:gd name="connsiteY106" fmla="*/ 2145060 h 2344739"/>
              <a:gd name="connsiteX107" fmla="*/ 7519571 w 12192001"/>
              <a:gd name="connsiteY107" fmla="*/ 2147613 h 2344739"/>
              <a:gd name="connsiteX108" fmla="*/ 7507411 w 12192001"/>
              <a:gd name="connsiteY108" fmla="*/ 2148948 h 2344739"/>
              <a:gd name="connsiteX109" fmla="*/ 7507040 w 12192001"/>
              <a:gd name="connsiteY109" fmla="*/ 2148621 h 2344739"/>
              <a:gd name="connsiteX110" fmla="*/ 7495795 w 12192001"/>
              <a:gd name="connsiteY110" fmla="*/ 2150573 h 2344739"/>
              <a:gd name="connsiteX111" fmla="*/ 7405391 w 12192001"/>
              <a:gd name="connsiteY111" fmla="*/ 2142468 h 2344739"/>
              <a:gd name="connsiteX112" fmla="*/ 7312180 w 12192001"/>
              <a:gd name="connsiteY112" fmla="*/ 2132873 h 2344739"/>
              <a:gd name="connsiteX113" fmla="*/ 7310853 w 12192001"/>
              <a:gd name="connsiteY113" fmla="*/ 2131431 h 2344739"/>
              <a:gd name="connsiteX114" fmla="*/ 7218559 w 12192001"/>
              <a:gd name="connsiteY114" fmla="*/ 2156680 h 2344739"/>
              <a:gd name="connsiteX115" fmla="*/ 7201101 w 12192001"/>
              <a:gd name="connsiteY115" fmla="*/ 2161230 h 2344739"/>
              <a:gd name="connsiteX116" fmla="*/ 7197004 w 12192001"/>
              <a:gd name="connsiteY116" fmla="*/ 2166588 h 2344739"/>
              <a:gd name="connsiteX117" fmla="*/ 7170808 w 12192001"/>
              <a:gd name="connsiteY117" fmla="*/ 2171236 h 2344739"/>
              <a:gd name="connsiteX118" fmla="*/ 7096988 w 12192001"/>
              <a:gd name="connsiteY118" fmla="*/ 2183464 h 2344739"/>
              <a:gd name="connsiteX119" fmla="*/ 7018496 w 12192001"/>
              <a:gd name="connsiteY119" fmla="*/ 2183090 h 2344739"/>
              <a:gd name="connsiteX120" fmla="*/ 6904146 w 12192001"/>
              <a:gd name="connsiteY120" fmla="*/ 2212596 h 2344739"/>
              <a:gd name="connsiteX121" fmla="*/ 6708222 w 12192001"/>
              <a:gd name="connsiteY121" fmla="*/ 2240551 h 2344739"/>
              <a:gd name="connsiteX122" fmla="*/ 6549454 w 12192001"/>
              <a:gd name="connsiteY122" fmla="*/ 2269327 h 2344739"/>
              <a:gd name="connsiteX123" fmla="*/ 6317560 w 12192001"/>
              <a:gd name="connsiteY123" fmla="*/ 2316127 h 2344739"/>
              <a:gd name="connsiteX124" fmla="*/ 6168674 w 12192001"/>
              <a:gd name="connsiteY124" fmla="*/ 2318214 h 2344739"/>
              <a:gd name="connsiteX125" fmla="*/ 6073848 w 12192001"/>
              <a:gd name="connsiteY125" fmla="*/ 2338676 h 2344739"/>
              <a:gd name="connsiteX126" fmla="*/ 6068529 w 12192001"/>
              <a:gd name="connsiteY126" fmla="*/ 2337139 h 2344739"/>
              <a:gd name="connsiteX127" fmla="*/ 6048638 w 12192001"/>
              <a:gd name="connsiteY127" fmla="*/ 2337822 h 2344739"/>
              <a:gd name="connsiteX128" fmla="*/ 6041285 w 12192001"/>
              <a:gd name="connsiteY128" fmla="*/ 2329473 h 2344739"/>
              <a:gd name="connsiteX129" fmla="*/ 6010090 w 12192001"/>
              <a:gd name="connsiteY129" fmla="*/ 2324380 h 2344739"/>
              <a:gd name="connsiteX130" fmla="*/ 5957375 w 12192001"/>
              <a:gd name="connsiteY130" fmla="*/ 2328024 h 2344739"/>
              <a:gd name="connsiteX131" fmla="*/ 5758919 w 12192001"/>
              <a:gd name="connsiteY131" fmla="*/ 2343716 h 2344739"/>
              <a:gd name="connsiteX132" fmla="*/ 5626960 w 12192001"/>
              <a:gd name="connsiteY132" fmla="*/ 2344739 h 2344739"/>
              <a:gd name="connsiteX133" fmla="*/ 5470906 w 12192001"/>
              <a:gd name="connsiteY133" fmla="*/ 2330719 h 2344739"/>
              <a:gd name="connsiteX134" fmla="*/ 5432761 w 12192001"/>
              <a:gd name="connsiteY134" fmla="*/ 2319466 h 2344739"/>
              <a:gd name="connsiteX135" fmla="*/ 5381669 w 12192001"/>
              <a:gd name="connsiteY135" fmla="*/ 2301764 h 2344739"/>
              <a:gd name="connsiteX136" fmla="*/ 5261764 w 12192001"/>
              <a:gd name="connsiteY136" fmla="*/ 2281347 h 2344739"/>
              <a:gd name="connsiteX137" fmla="*/ 5222961 w 12192001"/>
              <a:gd name="connsiteY137" fmla="*/ 2270223 h 2344739"/>
              <a:gd name="connsiteX138" fmla="*/ 5174660 w 12192001"/>
              <a:gd name="connsiteY138" fmla="*/ 2267233 h 2344739"/>
              <a:gd name="connsiteX139" fmla="*/ 5156554 w 12192001"/>
              <a:gd name="connsiteY139" fmla="*/ 2260010 h 2344739"/>
              <a:gd name="connsiteX140" fmla="*/ 5142599 w 12192001"/>
              <a:gd name="connsiteY140" fmla="*/ 2256610 h 2344739"/>
              <a:gd name="connsiteX141" fmla="*/ 5139596 w 12192001"/>
              <a:gd name="connsiteY141" fmla="*/ 2254509 h 2344739"/>
              <a:gd name="connsiteX142" fmla="*/ 5121659 w 12192001"/>
              <a:gd name="connsiteY142" fmla="*/ 2243656 h 2344739"/>
              <a:gd name="connsiteX143" fmla="*/ 5065790 w 12192001"/>
              <a:gd name="connsiteY143" fmla="*/ 2250227 h 2344739"/>
              <a:gd name="connsiteX144" fmla="*/ 5011514 w 12192001"/>
              <a:gd name="connsiteY144" fmla="*/ 2233846 h 2344739"/>
              <a:gd name="connsiteX145" fmla="*/ 4840441 w 12192001"/>
              <a:gd name="connsiteY145" fmla="*/ 2209829 h 2344739"/>
              <a:gd name="connsiteX146" fmla="*/ 4762447 w 12192001"/>
              <a:gd name="connsiteY146" fmla="*/ 2182061 h 2344739"/>
              <a:gd name="connsiteX147" fmla="*/ 4723186 w 12192001"/>
              <a:gd name="connsiteY147" fmla="*/ 2173047 h 2344739"/>
              <a:gd name="connsiteX148" fmla="*/ 4721176 w 12192001"/>
              <a:gd name="connsiteY148" fmla="*/ 2172298 h 2344739"/>
              <a:gd name="connsiteX149" fmla="*/ 4722111 w 12192001"/>
              <a:gd name="connsiteY149" fmla="*/ 2172087 h 2344739"/>
              <a:gd name="connsiteX150" fmla="*/ 4717202 w 12192001"/>
              <a:gd name="connsiteY150" fmla="*/ 2170817 h 2344739"/>
              <a:gd name="connsiteX151" fmla="*/ 4721176 w 12192001"/>
              <a:gd name="connsiteY151" fmla="*/ 2172298 h 2344739"/>
              <a:gd name="connsiteX152" fmla="*/ 4715526 w 12192001"/>
              <a:gd name="connsiteY152" fmla="*/ 2173573 h 2344739"/>
              <a:gd name="connsiteX153" fmla="*/ 4515814 w 12192001"/>
              <a:gd name="connsiteY153" fmla="*/ 2163671 h 2344739"/>
              <a:gd name="connsiteX154" fmla="*/ 4428543 w 12192001"/>
              <a:gd name="connsiteY154" fmla="*/ 2153020 h 2344739"/>
              <a:gd name="connsiteX155" fmla="*/ 4362875 w 12192001"/>
              <a:gd name="connsiteY155" fmla="*/ 2151674 h 2344739"/>
              <a:gd name="connsiteX156" fmla="*/ 4316966 w 12192001"/>
              <a:gd name="connsiteY156" fmla="*/ 2158289 h 2344739"/>
              <a:gd name="connsiteX157" fmla="*/ 4315110 w 12192001"/>
              <a:gd name="connsiteY157" fmla="*/ 2156948 h 2344739"/>
              <a:gd name="connsiteX158" fmla="*/ 4295144 w 12192001"/>
              <a:gd name="connsiteY158" fmla="*/ 2155069 h 2344739"/>
              <a:gd name="connsiteX159" fmla="*/ 4290064 w 12192001"/>
              <a:gd name="connsiteY159" fmla="*/ 2157986 h 2344739"/>
              <a:gd name="connsiteX160" fmla="*/ 4276142 w 12192001"/>
              <a:gd name="connsiteY160" fmla="*/ 2157740 h 2344739"/>
              <a:gd name="connsiteX161" fmla="*/ 4248117 w 12192001"/>
              <a:gd name="connsiteY161" fmla="*/ 2160064 h 2344739"/>
              <a:gd name="connsiteX162" fmla="*/ 4202051 w 12192001"/>
              <a:gd name="connsiteY162" fmla="*/ 2157269 h 2344739"/>
              <a:gd name="connsiteX163" fmla="*/ 4201745 w 12192001"/>
              <a:gd name="connsiteY163" fmla="*/ 2156010 h 2344739"/>
              <a:gd name="connsiteX164" fmla="*/ 4191248 w 12192001"/>
              <a:gd name="connsiteY164" fmla="*/ 2150376 h 2344739"/>
              <a:gd name="connsiteX165" fmla="*/ 4142745 w 12192001"/>
              <a:gd name="connsiteY165" fmla="*/ 2134511 h 2344739"/>
              <a:gd name="connsiteX166" fmla="*/ 4083097 w 12192001"/>
              <a:gd name="connsiteY166" fmla="*/ 2107978 h 2344739"/>
              <a:gd name="connsiteX167" fmla="*/ 4074546 w 12192001"/>
              <a:gd name="connsiteY167" fmla="*/ 2107143 h 2344739"/>
              <a:gd name="connsiteX168" fmla="*/ 4074427 w 12192001"/>
              <a:gd name="connsiteY168" fmla="*/ 2106844 h 2344739"/>
              <a:gd name="connsiteX169" fmla="*/ 4065510 w 12192001"/>
              <a:gd name="connsiteY169" fmla="*/ 2105400 h 2344739"/>
              <a:gd name="connsiteX170" fmla="*/ 4058954 w 12192001"/>
              <a:gd name="connsiteY170" fmla="*/ 2105618 h 2344739"/>
              <a:gd name="connsiteX171" fmla="*/ 4042364 w 12192001"/>
              <a:gd name="connsiteY171" fmla="*/ 2103997 h 2344739"/>
              <a:gd name="connsiteX172" fmla="*/ 4036997 w 12192001"/>
              <a:gd name="connsiteY172" fmla="*/ 2101563 h 2344739"/>
              <a:gd name="connsiteX173" fmla="*/ 4035363 w 12192001"/>
              <a:gd name="connsiteY173" fmla="*/ 2097896 h 2344739"/>
              <a:gd name="connsiteX174" fmla="*/ 4033778 w 12192001"/>
              <a:gd name="connsiteY174" fmla="*/ 2098131 h 2344739"/>
              <a:gd name="connsiteX175" fmla="*/ 4004538 w 12192001"/>
              <a:gd name="connsiteY175" fmla="*/ 2085563 h 2344739"/>
              <a:gd name="connsiteX176" fmla="*/ 3936846 w 12192001"/>
              <a:gd name="connsiteY176" fmla="*/ 2068106 h 2344739"/>
              <a:gd name="connsiteX177" fmla="*/ 3897275 w 12192001"/>
              <a:gd name="connsiteY177" fmla="*/ 2062451 h 2344739"/>
              <a:gd name="connsiteX178" fmla="*/ 3789760 w 12192001"/>
              <a:gd name="connsiteY178" fmla="*/ 2042213 h 2344739"/>
              <a:gd name="connsiteX179" fmla="*/ 3682513 w 12192001"/>
              <a:gd name="connsiteY179" fmla="*/ 2018290 h 2344739"/>
              <a:gd name="connsiteX180" fmla="*/ 3610035 w 12192001"/>
              <a:gd name="connsiteY180" fmla="*/ 1986019 h 2344739"/>
              <a:gd name="connsiteX181" fmla="*/ 3603855 w 12192001"/>
              <a:gd name="connsiteY181" fmla="*/ 1987381 h 2344739"/>
              <a:gd name="connsiteX182" fmla="*/ 3594736 w 12192001"/>
              <a:gd name="connsiteY182" fmla="*/ 1987545 h 2344739"/>
              <a:gd name="connsiteX183" fmla="*/ 3594501 w 12192001"/>
              <a:gd name="connsiteY183" fmla="*/ 1987276 h 2344739"/>
              <a:gd name="connsiteX184" fmla="*/ 3585978 w 12192001"/>
              <a:gd name="connsiteY184" fmla="*/ 1987966 h 2344739"/>
              <a:gd name="connsiteX185" fmla="*/ 3536135 w 12192001"/>
              <a:gd name="connsiteY185" fmla="*/ 1978267 h 2344739"/>
              <a:gd name="connsiteX186" fmla="*/ 3473223 w 12192001"/>
              <a:gd name="connsiteY186" fmla="*/ 1974606 h 2344739"/>
              <a:gd name="connsiteX187" fmla="*/ 3400728 w 12192001"/>
              <a:gd name="connsiteY187" fmla="*/ 1962558 h 2344739"/>
              <a:gd name="connsiteX188" fmla="*/ 3363888 w 12192001"/>
              <a:gd name="connsiteY188" fmla="*/ 1979510 h 2344739"/>
              <a:gd name="connsiteX189" fmla="*/ 3344026 w 12192001"/>
              <a:gd name="connsiteY189" fmla="*/ 1981192 h 2344739"/>
              <a:gd name="connsiteX190" fmla="*/ 3341698 w 12192001"/>
              <a:gd name="connsiteY190" fmla="*/ 1980217 h 2344739"/>
              <a:gd name="connsiteX191" fmla="*/ 3262356 w 12192001"/>
              <a:gd name="connsiteY191" fmla="*/ 1986094 h 2344739"/>
              <a:gd name="connsiteX192" fmla="*/ 3142556 w 12192001"/>
              <a:gd name="connsiteY192" fmla="*/ 1993869 h 2344739"/>
              <a:gd name="connsiteX193" fmla="*/ 3030291 w 12192001"/>
              <a:gd name="connsiteY193" fmla="*/ 1996512 h 2344739"/>
              <a:gd name="connsiteX194" fmla="*/ 2781569 w 12192001"/>
              <a:gd name="connsiteY194" fmla="*/ 2018333 h 2344739"/>
              <a:gd name="connsiteX195" fmla="*/ 2646527 w 12192001"/>
              <a:gd name="connsiteY195" fmla="*/ 2028869 h 2344739"/>
              <a:gd name="connsiteX196" fmla="*/ 2568028 w 12192001"/>
              <a:gd name="connsiteY196" fmla="*/ 2002628 h 2344739"/>
              <a:gd name="connsiteX197" fmla="*/ 2443255 w 12192001"/>
              <a:gd name="connsiteY197" fmla="*/ 2016529 h 2344739"/>
              <a:gd name="connsiteX198" fmla="*/ 2315112 w 12192001"/>
              <a:gd name="connsiteY198" fmla="*/ 2024996 h 2344739"/>
              <a:gd name="connsiteX199" fmla="*/ 2208578 w 12192001"/>
              <a:gd name="connsiteY199" fmla="*/ 2019763 h 2344739"/>
              <a:gd name="connsiteX200" fmla="*/ 2094665 w 12192001"/>
              <a:gd name="connsiteY200" fmla="*/ 2003052 h 2344739"/>
              <a:gd name="connsiteX201" fmla="*/ 1997356 w 12192001"/>
              <a:gd name="connsiteY201" fmla="*/ 1995032 h 2344739"/>
              <a:gd name="connsiteX202" fmla="*/ 1928172 w 12192001"/>
              <a:gd name="connsiteY202" fmla="*/ 2016977 h 2344739"/>
              <a:gd name="connsiteX203" fmla="*/ 1921650 w 12192001"/>
              <a:gd name="connsiteY203" fmla="*/ 2012146 h 2344739"/>
              <a:gd name="connsiteX204" fmla="*/ 1873080 w 12192001"/>
              <a:gd name="connsiteY204" fmla="*/ 2013741 h 2344739"/>
              <a:gd name="connsiteX205" fmla="*/ 1786655 w 12192001"/>
              <a:gd name="connsiteY205" fmla="*/ 2041363 h 2344739"/>
              <a:gd name="connsiteX206" fmla="*/ 1738204 w 12192001"/>
              <a:gd name="connsiteY206" fmla="*/ 2036312 h 2344739"/>
              <a:gd name="connsiteX207" fmla="*/ 1675071 w 12192001"/>
              <a:gd name="connsiteY207" fmla="*/ 2019963 h 2344739"/>
              <a:gd name="connsiteX208" fmla="*/ 1608669 w 12192001"/>
              <a:gd name="connsiteY208" fmla="*/ 2013066 h 2344739"/>
              <a:gd name="connsiteX209" fmla="*/ 1496110 w 12192001"/>
              <a:gd name="connsiteY209" fmla="*/ 1987476 h 2344739"/>
              <a:gd name="connsiteX210" fmla="*/ 1149979 w 12192001"/>
              <a:gd name="connsiteY210" fmla="*/ 1938041 h 2344739"/>
              <a:gd name="connsiteX211" fmla="*/ 858269 w 12192001"/>
              <a:gd name="connsiteY211" fmla="*/ 1928608 h 2344739"/>
              <a:gd name="connsiteX212" fmla="*/ 837540 w 12192001"/>
              <a:gd name="connsiteY212" fmla="*/ 1929821 h 2344739"/>
              <a:gd name="connsiteX213" fmla="*/ 816809 w 12192001"/>
              <a:gd name="connsiteY213" fmla="*/ 1927857 h 2344739"/>
              <a:gd name="connsiteX214" fmla="*/ 811506 w 12192001"/>
              <a:gd name="connsiteY214" fmla="*/ 1930751 h 2344739"/>
              <a:gd name="connsiteX215" fmla="*/ 797041 w 12192001"/>
              <a:gd name="connsiteY215" fmla="*/ 1930446 h 2344739"/>
              <a:gd name="connsiteX216" fmla="*/ 767901 w 12192001"/>
              <a:gd name="connsiteY216" fmla="*/ 1932653 h 2344739"/>
              <a:gd name="connsiteX217" fmla="*/ 763053 w 12192001"/>
              <a:gd name="connsiteY217" fmla="*/ 1930432 h 2344739"/>
              <a:gd name="connsiteX218" fmla="*/ 720047 w 12192001"/>
              <a:gd name="connsiteY218" fmla="*/ 1929661 h 2344739"/>
              <a:gd name="connsiteX219" fmla="*/ 719742 w 12192001"/>
              <a:gd name="connsiteY219" fmla="*/ 1928399 h 2344739"/>
              <a:gd name="connsiteX220" fmla="*/ 708875 w 12192001"/>
              <a:gd name="connsiteY220" fmla="*/ 1922722 h 2344739"/>
              <a:gd name="connsiteX221" fmla="*/ 596792 w 12192001"/>
              <a:gd name="connsiteY221" fmla="*/ 1879864 h 2344739"/>
              <a:gd name="connsiteX222" fmla="*/ 578535 w 12192001"/>
              <a:gd name="connsiteY222" fmla="*/ 1877212 h 2344739"/>
              <a:gd name="connsiteX223" fmla="*/ 571717 w 12192001"/>
              <a:gd name="connsiteY223" fmla="*/ 1877401 h 2344739"/>
              <a:gd name="connsiteX224" fmla="*/ 445099 w 12192001"/>
              <a:gd name="connsiteY224" fmla="*/ 1839371 h 2344739"/>
              <a:gd name="connsiteX225" fmla="*/ 404015 w 12192001"/>
              <a:gd name="connsiteY225" fmla="*/ 1833548 h 2344739"/>
              <a:gd name="connsiteX226" fmla="*/ 292435 w 12192001"/>
              <a:gd name="connsiteY226" fmla="*/ 1812852 h 2344739"/>
              <a:gd name="connsiteX227" fmla="*/ 118381 w 12192001"/>
              <a:gd name="connsiteY227" fmla="*/ 1761047 h 2344739"/>
              <a:gd name="connsiteX228" fmla="*/ 15526 w 12192001"/>
              <a:gd name="connsiteY228" fmla="*/ 1758191 h 2344739"/>
              <a:gd name="connsiteX229" fmla="*/ 2 w 12192001"/>
              <a:gd name="connsiteY229" fmla="*/ 1752722 h 2344739"/>
              <a:gd name="connsiteX230" fmla="*/ 1 w 12192001"/>
              <a:gd name="connsiteY230" fmla="*/ 762497 h 2344739"/>
              <a:gd name="connsiteX231" fmla="*/ 0 w 12192001"/>
              <a:gd name="connsiteY231" fmla="*/ 762497 h 2344739"/>
              <a:gd name="connsiteX232" fmla="*/ 0 w 12192001"/>
              <a:gd name="connsiteY232" fmla="*/ 222213 h 2344739"/>
              <a:gd name="connsiteX233" fmla="*/ 0 w 12192001"/>
              <a:gd name="connsiteY233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13812 w 12192001"/>
              <a:gd name="connsiteY70" fmla="*/ 1919069 h 2344739"/>
              <a:gd name="connsiteX71" fmla="*/ 9053453 w 12192001"/>
              <a:gd name="connsiteY71" fmla="*/ 1910755 h 2344739"/>
              <a:gd name="connsiteX72" fmla="*/ 9005486 w 12192001"/>
              <a:gd name="connsiteY72" fmla="*/ 1914040 h 2344739"/>
              <a:gd name="connsiteX73" fmla="*/ 9005201 w 12192001"/>
              <a:gd name="connsiteY73" fmla="*/ 1913800 h 2344739"/>
              <a:gd name="connsiteX74" fmla="*/ 8996232 w 12192001"/>
              <a:gd name="connsiteY74" fmla="*/ 1915011 h 2344739"/>
              <a:gd name="connsiteX75" fmla="*/ 8990394 w 12192001"/>
              <a:gd name="connsiteY75" fmla="*/ 1917072 h 2344739"/>
              <a:gd name="connsiteX76" fmla="*/ 8974337 w 12192001"/>
              <a:gd name="connsiteY76" fmla="*/ 1920298 h 2344739"/>
              <a:gd name="connsiteX77" fmla="*/ 8968011 w 12192001"/>
              <a:gd name="connsiteY77" fmla="*/ 1919598 h 2344739"/>
              <a:gd name="connsiteX78" fmla="*/ 8963048 w 12192001"/>
              <a:gd name="connsiteY78" fmla="*/ 1917373 h 2344739"/>
              <a:gd name="connsiteX79" fmla="*/ 8928988 w 12192001"/>
              <a:gd name="connsiteY79" fmla="*/ 1914185 h 2344739"/>
              <a:gd name="connsiteX80" fmla="*/ 8752444 w 12192001"/>
              <a:gd name="connsiteY80" fmla="*/ 1933417 h 2344739"/>
              <a:gd name="connsiteX81" fmla="*/ 8707847 w 12192001"/>
              <a:gd name="connsiteY81" fmla="*/ 1935518 h 2344739"/>
              <a:gd name="connsiteX82" fmla="*/ 8596071 w 12192001"/>
              <a:gd name="connsiteY82" fmla="*/ 1944090 h 2344739"/>
              <a:gd name="connsiteX83" fmla="*/ 8525230 w 12192001"/>
              <a:gd name="connsiteY83" fmla="*/ 1929248 h 2344739"/>
              <a:gd name="connsiteX84" fmla="*/ 8510983 w 12192001"/>
              <a:gd name="connsiteY84" fmla="*/ 1935163 h 2344739"/>
              <a:gd name="connsiteX85" fmla="*/ 8506167 w 12192001"/>
              <a:gd name="connsiteY85" fmla="*/ 1938164 h 2344739"/>
              <a:gd name="connsiteX86" fmla="*/ 8497968 w 12192001"/>
              <a:gd name="connsiteY86" fmla="*/ 1940902 h 2344739"/>
              <a:gd name="connsiteX87" fmla="*/ 8497594 w 12192001"/>
              <a:gd name="connsiteY87" fmla="*/ 1940723 h 2344739"/>
              <a:gd name="connsiteX88" fmla="*/ 8490249 w 12192001"/>
              <a:gd name="connsiteY88" fmla="*/ 1943773 h 2344739"/>
              <a:gd name="connsiteX89" fmla="*/ 8367182 w 12192001"/>
              <a:gd name="connsiteY89" fmla="*/ 1957815 h 2344739"/>
              <a:gd name="connsiteX90" fmla="*/ 8353799 w 12192001"/>
              <a:gd name="connsiteY90" fmla="*/ 1958009 h 2344739"/>
              <a:gd name="connsiteX91" fmla="*/ 8352373 w 12192001"/>
              <a:gd name="connsiteY91" fmla="*/ 1957169 h 2344739"/>
              <a:gd name="connsiteX92" fmla="*/ 8320104 w 12192001"/>
              <a:gd name="connsiteY92" fmla="*/ 1974587 h 2344739"/>
              <a:gd name="connsiteX93" fmla="*/ 8314433 w 12192001"/>
              <a:gd name="connsiteY93" fmla="*/ 1974913 h 2344739"/>
              <a:gd name="connsiteX94" fmla="*/ 8295174 w 12192001"/>
              <a:gd name="connsiteY94" fmla="*/ 1988808 h 2344739"/>
              <a:gd name="connsiteX95" fmla="*/ 8284276 w 12192001"/>
              <a:gd name="connsiteY95" fmla="*/ 1994631 h 2344739"/>
              <a:gd name="connsiteX96" fmla="*/ 8283150 w 12192001"/>
              <a:gd name="connsiteY96" fmla="*/ 1999074 h 2344739"/>
              <a:gd name="connsiteX97" fmla="*/ 8266076 w 12192001"/>
              <a:gd name="connsiteY97" fmla="*/ 2006249 h 2344739"/>
              <a:gd name="connsiteX98" fmla="*/ 8263377 w 12192001"/>
              <a:gd name="connsiteY98" fmla="*/ 2006019 h 2344739"/>
              <a:gd name="connsiteX99" fmla="*/ 8252033 w 12192001"/>
              <a:gd name="connsiteY99" fmla="*/ 2015862 h 2344739"/>
              <a:gd name="connsiteX100" fmla="*/ 8245834 w 12192001"/>
              <a:gd name="connsiteY100" fmla="*/ 2028854 h 2344739"/>
              <a:gd name="connsiteX101" fmla="*/ 8090272 w 12192001"/>
              <a:gd name="connsiteY101" fmla="*/ 2075015 h 2344739"/>
              <a:gd name="connsiteX102" fmla="*/ 7905407 w 12192001"/>
              <a:gd name="connsiteY102" fmla="*/ 2116988 h 2344739"/>
              <a:gd name="connsiteX103" fmla="*/ 7718745 w 12192001"/>
              <a:gd name="connsiteY103" fmla="*/ 2142703 h 2344739"/>
              <a:gd name="connsiteX104" fmla="*/ 7614347 w 12192001"/>
              <a:gd name="connsiteY104" fmla="*/ 2139232 h 2344739"/>
              <a:gd name="connsiteX105" fmla="*/ 7527543 w 12192001"/>
              <a:gd name="connsiteY105" fmla="*/ 2145060 h 2344739"/>
              <a:gd name="connsiteX106" fmla="*/ 7519571 w 12192001"/>
              <a:gd name="connsiteY106" fmla="*/ 2147613 h 2344739"/>
              <a:gd name="connsiteX107" fmla="*/ 7507411 w 12192001"/>
              <a:gd name="connsiteY107" fmla="*/ 2148948 h 2344739"/>
              <a:gd name="connsiteX108" fmla="*/ 7507040 w 12192001"/>
              <a:gd name="connsiteY108" fmla="*/ 2148621 h 2344739"/>
              <a:gd name="connsiteX109" fmla="*/ 7495795 w 12192001"/>
              <a:gd name="connsiteY109" fmla="*/ 2150573 h 2344739"/>
              <a:gd name="connsiteX110" fmla="*/ 7405391 w 12192001"/>
              <a:gd name="connsiteY110" fmla="*/ 2142468 h 2344739"/>
              <a:gd name="connsiteX111" fmla="*/ 7312180 w 12192001"/>
              <a:gd name="connsiteY111" fmla="*/ 2132873 h 2344739"/>
              <a:gd name="connsiteX112" fmla="*/ 7310853 w 12192001"/>
              <a:gd name="connsiteY112" fmla="*/ 2131431 h 2344739"/>
              <a:gd name="connsiteX113" fmla="*/ 7218559 w 12192001"/>
              <a:gd name="connsiteY113" fmla="*/ 2156680 h 2344739"/>
              <a:gd name="connsiteX114" fmla="*/ 7201101 w 12192001"/>
              <a:gd name="connsiteY114" fmla="*/ 2161230 h 2344739"/>
              <a:gd name="connsiteX115" fmla="*/ 7197004 w 12192001"/>
              <a:gd name="connsiteY115" fmla="*/ 2166588 h 2344739"/>
              <a:gd name="connsiteX116" fmla="*/ 7170808 w 12192001"/>
              <a:gd name="connsiteY116" fmla="*/ 2171236 h 2344739"/>
              <a:gd name="connsiteX117" fmla="*/ 7096988 w 12192001"/>
              <a:gd name="connsiteY117" fmla="*/ 2183464 h 2344739"/>
              <a:gd name="connsiteX118" fmla="*/ 7018496 w 12192001"/>
              <a:gd name="connsiteY118" fmla="*/ 2183090 h 2344739"/>
              <a:gd name="connsiteX119" fmla="*/ 6904146 w 12192001"/>
              <a:gd name="connsiteY119" fmla="*/ 2212596 h 2344739"/>
              <a:gd name="connsiteX120" fmla="*/ 6708222 w 12192001"/>
              <a:gd name="connsiteY120" fmla="*/ 2240551 h 2344739"/>
              <a:gd name="connsiteX121" fmla="*/ 6549454 w 12192001"/>
              <a:gd name="connsiteY121" fmla="*/ 2269327 h 2344739"/>
              <a:gd name="connsiteX122" fmla="*/ 6317560 w 12192001"/>
              <a:gd name="connsiteY122" fmla="*/ 2316127 h 2344739"/>
              <a:gd name="connsiteX123" fmla="*/ 6168674 w 12192001"/>
              <a:gd name="connsiteY123" fmla="*/ 2318214 h 2344739"/>
              <a:gd name="connsiteX124" fmla="*/ 6073848 w 12192001"/>
              <a:gd name="connsiteY124" fmla="*/ 2338676 h 2344739"/>
              <a:gd name="connsiteX125" fmla="*/ 6068529 w 12192001"/>
              <a:gd name="connsiteY125" fmla="*/ 2337139 h 2344739"/>
              <a:gd name="connsiteX126" fmla="*/ 6048638 w 12192001"/>
              <a:gd name="connsiteY126" fmla="*/ 2337822 h 2344739"/>
              <a:gd name="connsiteX127" fmla="*/ 6041285 w 12192001"/>
              <a:gd name="connsiteY127" fmla="*/ 2329473 h 2344739"/>
              <a:gd name="connsiteX128" fmla="*/ 6010090 w 12192001"/>
              <a:gd name="connsiteY128" fmla="*/ 2324380 h 2344739"/>
              <a:gd name="connsiteX129" fmla="*/ 5957375 w 12192001"/>
              <a:gd name="connsiteY129" fmla="*/ 2328024 h 2344739"/>
              <a:gd name="connsiteX130" fmla="*/ 5758919 w 12192001"/>
              <a:gd name="connsiteY130" fmla="*/ 2343716 h 2344739"/>
              <a:gd name="connsiteX131" fmla="*/ 5626960 w 12192001"/>
              <a:gd name="connsiteY131" fmla="*/ 2344739 h 2344739"/>
              <a:gd name="connsiteX132" fmla="*/ 5470906 w 12192001"/>
              <a:gd name="connsiteY132" fmla="*/ 2330719 h 2344739"/>
              <a:gd name="connsiteX133" fmla="*/ 5432761 w 12192001"/>
              <a:gd name="connsiteY133" fmla="*/ 2319466 h 2344739"/>
              <a:gd name="connsiteX134" fmla="*/ 5381669 w 12192001"/>
              <a:gd name="connsiteY134" fmla="*/ 2301764 h 2344739"/>
              <a:gd name="connsiteX135" fmla="*/ 5261764 w 12192001"/>
              <a:gd name="connsiteY135" fmla="*/ 2281347 h 2344739"/>
              <a:gd name="connsiteX136" fmla="*/ 5222961 w 12192001"/>
              <a:gd name="connsiteY136" fmla="*/ 2270223 h 2344739"/>
              <a:gd name="connsiteX137" fmla="*/ 5174660 w 12192001"/>
              <a:gd name="connsiteY137" fmla="*/ 2267233 h 2344739"/>
              <a:gd name="connsiteX138" fmla="*/ 5156554 w 12192001"/>
              <a:gd name="connsiteY138" fmla="*/ 2260010 h 2344739"/>
              <a:gd name="connsiteX139" fmla="*/ 5142599 w 12192001"/>
              <a:gd name="connsiteY139" fmla="*/ 2256610 h 2344739"/>
              <a:gd name="connsiteX140" fmla="*/ 5139596 w 12192001"/>
              <a:gd name="connsiteY140" fmla="*/ 2254509 h 2344739"/>
              <a:gd name="connsiteX141" fmla="*/ 5121659 w 12192001"/>
              <a:gd name="connsiteY141" fmla="*/ 2243656 h 2344739"/>
              <a:gd name="connsiteX142" fmla="*/ 5065790 w 12192001"/>
              <a:gd name="connsiteY142" fmla="*/ 2250227 h 2344739"/>
              <a:gd name="connsiteX143" fmla="*/ 5011514 w 12192001"/>
              <a:gd name="connsiteY143" fmla="*/ 2233846 h 2344739"/>
              <a:gd name="connsiteX144" fmla="*/ 4840441 w 12192001"/>
              <a:gd name="connsiteY144" fmla="*/ 2209829 h 2344739"/>
              <a:gd name="connsiteX145" fmla="*/ 4762447 w 12192001"/>
              <a:gd name="connsiteY145" fmla="*/ 2182061 h 2344739"/>
              <a:gd name="connsiteX146" fmla="*/ 4723186 w 12192001"/>
              <a:gd name="connsiteY146" fmla="*/ 2173047 h 2344739"/>
              <a:gd name="connsiteX147" fmla="*/ 4721176 w 12192001"/>
              <a:gd name="connsiteY147" fmla="*/ 2172298 h 2344739"/>
              <a:gd name="connsiteX148" fmla="*/ 4722111 w 12192001"/>
              <a:gd name="connsiteY148" fmla="*/ 2172087 h 2344739"/>
              <a:gd name="connsiteX149" fmla="*/ 4717202 w 12192001"/>
              <a:gd name="connsiteY149" fmla="*/ 2170817 h 2344739"/>
              <a:gd name="connsiteX150" fmla="*/ 4721176 w 12192001"/>
              <a:gd name="connsiteY150" fmla="*/ 2172298 h 2344739"/>
              <a:gd name="connsiteX151" fmla="*/ 4715526 w 12192001"/>
              <a:gd name="connsiteY151" fmla="*/ 2173573 h 2344739"/>
              <a:gd name="connsiteX152" fmla="*/ 4515814 w 12192001"/>
              <a:gd name="connsiteY152" fmla="*/ 2163671 h 2344739"/>
              <a:gd name="connsiteX153" fmla="*/ 4428543 w 12192001"/>
              <a:gd name="connsiteY153" fmla="*/ 2153020 h 2344739"/>
              <a:gd name="connsiteX154" fmla="*/ 4362875 w 12192001"/>
              <a:gd name="connsiteY154" fmla="*/ 2151674 h 2344739"/>
              <a:gd name="connsiteX155" fmla="*/ 4316966 w 12192001"/>
              <a:gd name="connsiteY155" fmla="*/ 2158289 h 2344739"/>
              <a:gd name="connsiteX156" fmla="*/ 4315110 w 12192001"/>
              <a:gd name="connsiteY156" fmla="*/ 2156948 h 2344739"/>
              <a:gd name="connsiteX157" fmla="*/ 4295144 w 12192001"/>
              <a:gd name="connsiteY157" fmla="*/ 2155069 h 2344739"/>
              <a:gd name="connsiteX158" fmla="*/ 4290064 w 12192001"/>
              <a:gd name="connsiteY158" fmla="*/ 2157986 h 2344739"/>
              <a:gd name="connsiteX159" fmla="*/ 4276142 w 12192001"/>
              <a:gd name="connsiteY159" fmla="*/ 2157740 h 2344739"/>
              <a:gd name="connsiteX160" fmla="*/ 4248117 w 12192001"/>
              <a:gd name="connsiteY160" fmla="*/ 2160064 h 2344739"/>
              <a:gd name="connsiteX161" fmla="*/ 4202051 w 12192001"/>
              <a:gd name="connsiteY161" fmla="*/ 2157269 h 2344739"/>
              <a:gd name="connsiteX162" fmla="*/ 4201745 w 12192001"/>
              <a:gd name="connsiteY162" fmla="*/ 2156010 h 2344739"/>
              <a:gd name="connsiteX163" fmla="*/ 4191248 w 12192001"/>
              <a:gd name="connsiteY163" fmla="*/ 2150376 h 2344739"/>
              <a:gd name="connsiteX164" fmla="*/ 4142745 w 12192001"/>
              <a:gd name="connsiteY164" fmla="*/ 2134511 h 2344739"/>
              <a:gd name="connsiteX165" fmla="*/ 4083097 w 12192001"/>
              <a:gd name="connsiteY165" fmla="*/ 2107978 h 2344739"/>
              <a:gd name="connsiteX166" fmla="*/ 4074546 w 12192001"/>
              <a:gd name="connsiteY166" fmla="*/ 2107143 h 2344739"/>
              <a:gd name="connsiteX167" fmla="*/ 4074427 w 12192001"/>
              <a:gd name="connsiteY167" fmla="*/ 2106844 h 2344739"/>
              <a:gd name="connsiteX168" fmla="*/ 4065510 w 12192001"/>
              <a:gd name="connsiteY168" fmla="*/ 2105400 h 2344739"/>
              <a:gd name="connsiteX169" fmla="*/ 4058954 w 12192001"/>
              <a:gd name="connsiteY169" fmla="*/ 2105618 h 2344739"/>
              <a:gd name="connsiteX170" fmla="*/ 4042364 w 12192001"/>
              <a:gd name="connsiteY170" fmla="*/ 2103997 h 2344739"/>
              <a:gd name="connsiteX171" fmla="*/ 4036997 w 12192001"/>
              <a:gd name="connsiteY171" fmla="*/ 2101563 h 2344739"/>
              <a:gd name="connsiteX172" fmla="*/ 4035363 w 12192001"/>
              <a:gd name="connsiteY172" fmla="*/ 2097896 h 2344739"/>
              <a:gd name="connsiteX173" fmla="*/ 4033778 w 12192001"/>
              <a:gd name="connsiteY173" fmla="*/ 2098131 h 2344739"/>
              <a:gd name="connsiteX174" fmla="*/ 4004538 w 12192001"/>
              <a:gd name="connsiteY174" fmla="*/ 2085563 h 2344739"/>
              <a:gd name="connsiteX175" fmla="*/ 3936846 w 12192001"/>
              <a:gd name="connsiteY175" fmla="*/ 2068106 h 2344739"/>
              <a:gd name="connsiteX176" fmla="*/ 3897275 w 12192001"/>
              <a:gd name="connsiteY176" fmla="*/ 2062451 h 2344739"/>
              <a:gd name="connsiteX177" fmla="*/ 3789760 w 12192001"/>
              <a:gd name="connsiteY177" fmla="*/ 2042213 h 2344739"/>
              <a:gd name="connsiteX178" fmla="*/ 3682513 w 12192001"/>
              <a:gd name="connsiteY178" fmla="*/ 2018290 h 2344739"/>
              <a:gd name="connsiteX179" fmla="*/ 3610035 w 12192001"/>
              <a:gd name="connsiteY179" fmla="*/ 1986019 h 2344739"/>
              <a:gd name="connsiteX180" fmla="*/ 3603855 w 12192001"/>
              <a:gd name="connsiteY180" fmla="*/ 1987381 h 2344739"/>
              <a:gd name="connsiteX181" fmla="*/ 3594736 w 12192001"/>
              <a:gd name="connsiteY181" fmla="*/ 1987545 h 2344739"/>
              <a:gd name="connsiteX182" fmla="*/ 3594501 w 12192001"/>
              <a:gd name="connsiteY182" fmla="*/ 1987276 h 2344739"/>
              <a:gd name="connsiteX183" fmla="*/ 3585978 w 12192001"/>
              <a:gd name="connsiteY183" fmla="*/ 1987966 h 2344739"/>
              <a:gd name="connsiteX184" fmla="*/ 3536135 w 12192001"/>
              <a:gd name="connsiteY184" fmla="*/ 1978267 h 2344739"/>
              <a:gd name="connsiteX185" fmla="*/ 3473223 w 12192001"/>
              <a:gd name="connsiteY185" fmla="*/ 1974606 h 2344739"/>
              <a:gd name="connsiteX186" fmla="*/ 3400728 w 12192001"/>
              <a:gd name="connsiteY186" fmla="*/ 1962558 h 2344739"/>
              <a:gd name="connsiteX187" fmla="*/ 3363888 w 12192001"/>
              <a:gd name="connsiteY187" fmla="*/ 1979510 h 2344739"/>
              <a:gd name="connsiteX188" fmla="*/ 3344026 w 12192001"/>
              <a:gd name="connsiteY188" fmla="*/ 1981192 h 2344739"/>
              <a:gd name="connsiteX189" fmla="*/ 3341698 w 12192001"/>
              <a:gd name="connsiteY189" fmla="*/ 1980217 h 2344739"/>
              <a:gd name="connsiteX190" fmla="*/ 3262356 w 12192001"/>
              <a:gd name="connsiteY190" fmla="*/ 1986094 h 2344739"/>
              <a:gd name="connsiteX191" fmla="*/ 3142556 w 12192001"/>
              <a:gd name="connsiteY191" fmla="*/ 1993869 h 2344739"/>
              <a:gd name="connsiteX192" fmla="*/ 3030291 w 12192001"/>
              <a:gd name="connsiteY192" fmla="*/ 1996512 h 2344739"/>
              <a:gd name="connsiteX193" fmla="*/ 2781569 w 12192001"/>
              <a:gd name="connsiteY193" fmla="*/ 2018333 h 2344739"/>
              <a:gd name="connsiteX194" fmla="*/ 2646527 w 12192001"/>
              <a:gd name="connsiteY194" fmla="*/ 2028869 h 2344739"/>
              <a:gd name="connsiteX195" fmla="*/ 2568028 w 12192001"/>
              <a:gd name="connsiteY195" fmla="*/ 2002628 h 2344739"/>
              <a:gd name="connsiteX196" fmla="*/ 2443255 w 12192001"/>
              <a:gd name="connsiteY196" fmla="*/ 2016529 h 2344739"/>
              <a:gd name="connsiteX197" fmla="*/ 2315112 w 12192001"/>
              <a:gd name="connsiteY197" fmla="*/ 2024996 h 2344739"/>
              <a:gd name="connsiteX198" fmla="*/ 2208578 w 12192001"/>
              <a:gd name="connsiteY198" fmla="*/ 2019763 h 2344739"/>
              <a:gd name="connsiteX199" fmla="*/ 2094665 w 12192001"/>
              <a:gd name="connsiteY199" fmla="*/ 2003052 h 2344739"/>
              <a:gd name="connsiteX200" fmla="*/ 1997356 w 12192001"/>
              <a:gd name="connsiteY200" fmla="*/ 1995032 h 2344739"/>
              <a:gd name="connsiteX201" fmla="*/ 1928172 w 12192001"/>
              <a:gd name="connsiteY201" fmla="*/ 2016977 h 2344739"/>
              <a:gd name="connsiteX202" fmla="*/ 1921650 w 12192001"/>
              <a:gd name="connsiteY202" fmla="*/ 2012146 h 2344739"/>
              <a:gd name="connsiteX203" fmla="*/ 1873080 w 12192001"/>
              <a:gd name="connsiteY203" fmla="*/ 2013741 h 2344739"/>
              <a:gd name="connsiteX204" fmla="*/ 1786655 w 12192001"/>
              <a:gd name="connsiteY204" fmla="*/ 2041363 h 2344739"/>
              <a:gd name="connsiteX205" fmla="*/ 1738204 w 12192001"/>
              <a:gd name="connsiteY205" fmla="*/ 2036312 h 2344739"/>
              <a:gd name="connsiteX206" fmla="*/ 1675071 w 12192001"/>
              <a:gd name="connsiteY206" fmla="*/ 2019963 h 2344739"/>
              <a:gd name="connsiteX207" fmla="*/ 1608669 w 12192001"/>
              <a:gd name="connsiteY207" fmla="*/ 2013066 h 2344739"/>
              <a:gd name="connsiteX208" fmla="*/ 1496110 w 12192001"/>
              <a:gd name="connsiteY208" fmla="*/ 1987476 h 2344739"/>
              <a:gd name="connsiteX209" fmla="*/ 1149979 w 12192001"/>
              <a:gd name="connsiteY209" fmla="*/ 1938041 h 2344739"/>
              <a:gd name="connsiteX210" fmla="*/ 858269 w 12192001"/>
              <a:gd name="connsiteY210" fmla="*/ 1928608 h 2344739"/>
              <a:gd name="connsiteX211" fmla="*/ 837540 w 12192001"/>
              <a:gd name="connsiteY211" fmla="*/ 1929821 h 2344739"/>
              <a:gd name="connsiteX212" fmla="*/ 816809 w 12192001"/>
              <a:gd name="connsiteY212" fmla="*/ 1927857 h 2344739"/>
              <a:gd name="connsiteX213" fmla="*/ 811506 w 12192001"/>
              <a:gd name="connsiteY213" fmla="*/ 1930751 h 2344739"/>
              <a:gd name="connsiteX214" fmla="*/ 797041 w 12192001"/>
              <a:gd name="connsiteY214" fmla="*/ 1930446 h 2344739"/>
              <a:gd name="connsiteX215" fmla="*/ 767901 w 12192001"/>
              <a:gd name="connsiteY215" fmla="*/ 1932653 h 2344739"/>
              <a:gd name="connsiteX216" fmla="*/ 763053 w 12192001"/>
              <a:gd name="connsiteY216" fmla="*/ 1930432 h 2344739"/>
              <a:gd name="connsiteX217" fmla="*/ 720047 w 12192001"/>
              <a:gd name="connsiteY217" fmla="*/ 1929661 h 2344739"/>
              <a:gd name="connsiteX218" fmla="*/ 719742 w 12192001"/>
              <a:gd name="connsiteY218" fmla="*/ 1928399 h 2344739"/>
              <a:gd name="connsiteX219" fmla="*/ 708875 w 12192001"/>
              <a:gd name="connsiteY219" fmla="*/ 1922722 h 2344739"/>
              <a:gd name="connsiteX220" fmla="*/ 596792 w 12192001"/>
              <a:gd name="connsiteY220" fmla="*/ 1879864 h 2344739"/>
              <a:gd name="connsiteX221" fmla="*/ 578535 w 12192001"/>
              <a:gd name="connsiteY221" fmla="*/ 1877212 h 2344739"/>
              <a:gd name="connsiteX222" fmla="*/ 571717 w 12192001"/>
              <a:gd name="connsiteY222" fmla="*/ 1877401 h 2344739"/>
              <a:gd name="connsiteX223" fmla="*/ 445099 w 12192001"/>
              <a:gd name="connsiteY223" fmla="*/ 1839371 h 2344739"/>
              <a:gd name="connsiteX224" fmla="*/ 404015 w 12192001"/>
              <a:gd name="connsiteY224" fmla="*/ 1833548 h 2344739"/>
              <a:gd name="connsiteX225" fmla="*/ 292435 w 12192001"/>
              <a:gd name="connsiteY225" fmla="*/ 1812852 h 2344739"/>
              <a:gd name="connsiteX226" fmla="*/ 118381 w 12192001"/>
              <a:gd name="connsiteY226" fmla="*/ 1761047 h 2344739"/>
              <a:gd name="connsiteX227" fmla="*/ 15526 w 12192001"/>
              <a:gd name="connsiteY227" fmla="*/ 1758191 h 2344739"/>
              <a:gd name="connsiteX228" fmla="*/ 2 w 12192001"/>
              <a:gd name="connsiteY228" fmla="*/ 1752722 h 2344739"/>
              <a:gd name="connsiteX229" fmla="*/ 1 w 12192001"/>
              <a:gd name="connsiteY229" fmla="*/ 762497 h 2344739"/>
              <a:gd name="connsiteX230" fmla="*/ 0 w 12192001"/>
              <a:gd name="connsiteY230" fmla="*/ 762497 h 2344739"/>
              <a:gd name="connsiteX231" fmla="*/ 0 w 12192001"/>
              <a:gd name="connsiteY231" fmla="*/ 222213 h 2344739"/>
              <a:gd name="connsiteX232" fmla="*/ 0 w 12192001"/>
              <a:gd name="connsiteY232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312180 w 12192001"/>
              <a:gd name="connsiteY110" fmla="*/ 2132873 h 2344739"/>
              <a:gd name="connsiteX111" fmla="*/ 7310853 w 12192001"/>
              <a:gd name="connsiteY111" fmla="*/ 2131431 h 2344739"/>
              <a:gd name="connsiteX112" fmla="*/ 7218559 w 12192001"/>
              <a:gd name="connsiteY112" fmla="*/ 2156680 h 2344739"/>
              <a:gd name="connsiteX113" fmla="*/ 7201101 w 12192001"/>
              <a:gd name="connsiteY113" fmla="*/ 2161230 h 2344739"/>
              <a:gd name="connsiteX114" fmla="*/ 7197004 w 12192001"/>
              <a:gd name="connsiteY114" fmla="*/ 2166588 h 2344739"/>
              <a:gd name="connsiteX115" fmla="*/ 7170808 w 12192001"/>
              <a:gd name="connsiteY115" fmla="*/ 2171236 h 2344739"/>
              <a:gd name="connsiteX116" fmla="*/ 7096988 w 12192001"/>
              <a:gd name="connsiteY116" fmla="*/ 2183464 h 2344739"/>
              <a:gd name="connsiteX117" fmla="*/ 7018496 w 12192001"/>
              <a:gd name="connsiteY117" fmla="*/ 2183090 h 2344739"/>
              <a:gd name="connsiteX118" fmla="*/ 6904146 w 12192001"/>
              <a:gd name="connsiteY118" fmla="*/ 2212596 h 2344739"/>
              <a:gd name="connsiteX119" fmla="*/ 6708222 w 12192001"/>
              <a:gd name="connsiteY119" fmla="*/ 2240551 h 2344739"/>
              <a:gd name="connsiteX120" fmla="*/ 6549454 w 12192001"/>
              <a:gd name="connsiteY120" fmla="*/ 2269327 h 2344739"/>
              <a:gd name="connsiteX121" fmla="*/ 6317560 w 12192001"/>
              <a:gd name="connsiteY121" fmla="*/ 2316127 h 2344739"/>
              <a:gd name="connsiteX122" fmla="*/ 6168674 w 12192001"/>
              <a:gd name="connsiteY122" fmla="*/ 2318214 h 2344739"/>
              <a:gd name="connsiteX123" fmla="*/ 6073848 w 12192001"/>
              <a:gd name="connsiteY123" fmla="*/ 2338676 h 2344739"/>
              <a:gd name="connsiteX124" fmla="*/ 6068529 w 12192001"/>
              <a:gd name="connsiteY124" fmla="*/ 2337139 h 2344739"/>
              <a:gd name="connsiteX125" fmla="*/ 6048638 w 12192001"/>
              <a:gd name="connsiteY125" fmla="*/ 2337822 h 2344739"/>
              <a:gd name="connsiteX126" fmla="*/ 6041285 w 12192001"/>
              <a:gd name="connsiteY126" fmla="*/ 2329473 h 2344739"/>
              <a:gd name="connsiteX127" fmla="*/ 6010090 w 12192001"/>
              <a:gd name="connsiteY127" fmla="*/ 2324380 h 2344739"/>
              <a:gd name="connsiteX128" fmla="*/ 5957375 w 12192001"/>
              <a:gd name="connsiteY128" fmla="*/ 2328024 h 2344739"/>
              <a:gd name="connsiteX129" fmla="*/ 5758919 w 12192001"/>
              <a:gd name="connsiteY129" fmla="*/ 2343716 h 2344739"/>
              <a:gd name="connsiteX130" fmla="*/ 5626960 w 12192001"/>
              <a:gd name="connsiteY130" fmla="*/ 2344739 h 2344739"/>
              <a:gd name="connsiteX131" fmla="*/ 5470906 w 12192001"/>
              <a:gd name="connsiteY131" fmla="*/ 2330719 h 2344739"/>
              <a:gd name="connsiteX132" fmla="*/ 5432761 w 12192001"/>
              <a:gd name="connsiteY132" fmla="*/ 2319466 h 2344739"/>
              <a:gd name="connsiteX133" fmla="*/ 5381669 w 12192001"/>
              <a:gd name="connsiteY133" fmla="*/ 2301764 h 2344739"/>
              <a:gd name="connsiteX134" fmla="*/ 5261764 w 12192001"/>
              <a:gd name="connsiteY134" fmla="*/ 2281347 h 2344739"/>
              <a:gd name="connsiteX135" fmla="*/ 5222961 w 12192001"/>
              <a:gd name="connsiteY135" fmla="*/ 2270223 h 2344739"/>
              <a:gd name="connsiteX136" fmla="*/ 5174660 w 12192001"/>
              <a:gd name="connsiteY136" fmla="*/ 2267233 h 2344739"/>
              <a:gd name="connsiteX137" fmla="*/ 5156554 w 12192001"/>
              <a:gd name="connsiteY137" fmla="*/ 2260010 h 2344739"/>
              <a:gd name="connsiteX138" fmla="*/ 5142599 w 12192001"/>
              <a:gd name="connsiteY138" fmla="*/ 2256610 h 2344739"/>
              <a:gd name="connsiteX139" fmla="*/ 5139596 w 12192001"/>
              <a:gd name="connsiteY139" fmla="*/ 2254509 h 2344739"/>
              <a:gd name="connsiteX140" fmla="*/ 5121659 w 12192001"/>
              <a:gd name="connsiteY140" fmla="*/ 2243656 h 2344739"/>
              <a:gd name="connsiteX141" fmla="*/ 5065790 w 12192001"/>
              <a:gd name="connsiteY141" fmla="*/ 2250227 h 2344739"/>
              <a:gd name="connsiteX142" fmla="*/ 5011514 w 12192001"/>
              <a:gd name="connsiteY142" fmla="*/ 2233846 h 2344739"/>
              <a:gd name="connsiteX143" fmla="*/ 4840441 w 12192001"/>
              <a:gd name="connsiteY143" fmla="*/ 2209829 h 2344739"/>
              <a:gd name="connsiteX144" fmla="*/ 4762447 w 12192001"/>
              <a:gd name="connsiteY144" fmla="*/ 2182061 h 2344739"/>
              <a:gd name="connsiteX145" fmla="*/ 4723186 w 12192001"/>
              <a:gd name="connsiteY145" fmla="*/ 2173047 h 2344739"/>
              <a:gd name="connsiteX146" fmla="*/ 4721176 w 12192001"/>
              <a:gd name="connsiteY146" fmla="*/ 2172298 h 2344739"/>
              <a:gd name="connsiteX147" fmla="*/ 4722111 w 12192001"/>
              <a:gd name="connsiteY147" fmla="*/ 2172087 h 2344739"/>
              <a:gd name="connsiteX148" fmla="*/ 4717202 w 12192001"/>
              <a:gd name="connsiteY148" fmla="*/ 2170817 h 2344739"/>
              <a:gd name="connsiteX149" fmla="*/ 4721176 w 12192001"/>
              <a:gd name="connsiteY149" fmla="*/ 2172298 h 2344739"/>
              <a:gd name="connsiteX150" fmla="*/ 4715526 w 12192001"/>
              <a:gd name="connsiteY150" fmla="*/ 2173573 h 2344739"/>
              <a:gd name="connsiteX151" fmla="*/ 4515814 w 12192001"/>
              <a:gd name="connsiteY151" fmla="*/ 2163671 h 2344739"/>
              <a:gd name="connsiteX152" fmla="*/ 4428543 w 12192001"/>
              <a:gd name="connsiteY152" fmla="*/ 2153020 h 2344739"/>
              <a:gd name="connsiteX153" fmla="*/ 4362875 w 12192001"/>
              <a:gd name="connsiteY153" fmla="*/ 2151674 h 2344739"/>
              <a:gd name="connsiteX154" fmla="*/ 4316966 w 12192001"/>
              <a:gd name="connsiteY154" fmla="*/ 2158289 h 2344739"/>
              <a:gd name="connsiteX155" fmla="*/ 4315110 w 12192001"/>
              <a:gd name="connsiteY155" fmla="*/ 2156948 h 2344739"/>
              <a:gd name="connsiteX156" fmla="*/ 4295144 w 12192001"/>
              <a:gd name="connsiteY156" fmla="*/ 2155069 h 2344739"/>
              <a:gd name="connsiteX157" fmla="*/ 4290064 w 12192001"/>
              <a:gd name="connsiteY157" fmla="*/ 2157986 h 2344739"/>
              <a:gd name="connsiteX158" fmla="*/ 4276142 w 12192001"/>
              <a:gd name="connsiteY158" fmla="*/ 2157740 h 2344739"/>
              <a:gd name="connsiteX159" fmla="*/ 4248117 w 12192001"/>
              <a:gd name="connsiteY159" fmla="*/ 2160064 h 2344739"/>
              <a:gd name="connsiteX160" fmla="*/ 4202051 w 12192001"/>
              <a:gd name="connsiteY160" fmla="*/ 2157269 h 2344739"/>
              <a:gd name="connsiteX161" fmla="*/ 4201745 w 12192001"/>
              <a:gd name="connsiteY161" fmla="*/ 2156010 h 2344739"/>
              <a:gd name="connsiteX162" fmla="*/ 4191248 w 12192001"/>
              <a:gd name="connsiteY162" fmla="*/ 2150376 h 2344739"/>
              <a:gd name="connsiteX163" fmla="*/ 4142745 w 12192001"/>
              <a:gd name="connsiteY163" fmla="*/ 2134511 h 2344739"/>
              <a:gd name="connsiteX164" fmla="*/ 4083097 w 12192001"/>
              <a:gd name="connsiteY164" fmla="*/ 2107978 h 2344739"/>
              <a:gd name="connsiteX165" fmla="*/ 4074546 w 12192001"/>
              <a:gd name="connsiteY165" fmla="*/ 2107143 h 2344739"/>
              <a:gd name="connsiteX166" fmla="*/ 4074427 w 12192001"/>
              <a:gd name="connsiteY166" fmla="*/ 2106844 h 2344739"/>
              <a:gd name="connsiteX167" fmla="*/ 4065510 w 12192001"/>
              <a:gd name="connsiteY167" fmla="*/ 2105400 h 2344739"/>
              <a:gd name="connsiteX168" fmla="*/ 4058954 w 12192001"/>
              <a:gd name="connsiteY168" fmla="*/ 2105618 h 2344739"/>
              <a:gd name="connsiteX169" fmla="*/ 4042364 w 12192001"/>
              <a:gd name="connsiteY169" fmla="*/ 2103997 h 2344739"/>
              <a:gd name="connsiteX170" fmla="*/ 4036997 w 12192001"/>
              <a:gd name="connsiteY170" fmla="*/ 2101563 h 2344739"/>
              <a:gd name="connsiteX171" fmla="*/ 4035363 w 12192001"/>
              <a:gd name="connsiteY171" fmla="*/ 2097896 h 2344739"/>
              <a:gd name="connsiteX172" fmla="*/ 4033778 w 12192001"/>
              <a:gd name="connsiteY172" fmla="*/ 2098131 h 2344739"/>
              <a:gd name="connsiteX173" fmla="*/ 4004538 w 12192001"/>
              <a:gd name="connsiteY173" fmla="*/ 2085563 h 2344739"/>
              <a:gd name="connsiteX174" fmla="*/ 3936846 w 12192001"/>
              <a:gd name="connsiteY174" fmla="*/ 2068106 h 2344739"/>
              <a:gd name="connsiteX175" fmla="*/ 3897275 w 12192001"/>
              <a:gd name="connsiteY175" fmla="*/ 2062451 h 2344739"/>
              <a:gd name="connsiteX176" fmla="*/ 3789760 w 12192001"/>
              <a:gd name="connsiteY176" fmla="*/ 2042213 h 2344739"/>
              <a:gd name="connsiteX177" fmla="*/ 3682513 w 12192001"/>
              <a:gd name="connsiteY177" fmla="*/ 2018290 h 2344739"/>
              <a:gd name="connsiteX178" fmla="*/ 3610035 w 12192001"/>
              <a:gd name="connsiteY178" fmla="*/ 1986019 h 2344739"/>
              <a:gd name="connsiteX179" fmla="*/ 3603855 w 12192001"/>
              <a:gd name="connsiteY179" fmla="*/ 1987381 h 2344739"/>
              <a:gd name="connsiteX180" fmla="*/ 3594736 w 12192001"/>
              <a:gd name="connsiteY180" fmla="*/ 1987545 h 2344739"/>
              <a:gd name="connsiteX181" fmla="*/ 3594501 w 12192001"/>
              <a:gd name="connsiteY181" fmla="*/ 1987276 h 2344739"/>
              <a:gd name="connsiteX182" fmla="*/ 3585978 w 12192001"/>
              <a:gd name="connsiteY182" fmla="*/ 1987966 h 2344739"/>
              <a:gd name="connsiteX183" fmla="*/ 3536135 w 12192001"/>
              <a:gd name="connsiteY183" fmla="*/ 1978267 h 2344739"/>
              <a:gd name="connsiteX184" fmla="*/ 3473223 w 12192001"/>
              <a:gd name="connsiteY184" fmla="*/ 1974606 h 2344739"/>
              <a:gd name="connsiteX185" fmla="*/ 3400728 w 12192001"/>
              <a:gd name="connsiteY185" fmla="*/ 1962558 h 2344739"/>
              <a:gd name="connsiteX186" fmla="*/ 3363888 w 12192001"/>
              <a:gd name="connsiteY186" fmla="*/ 1979510 h 2344739"/>
              <a:gd name="connsiteX187" fmla="*/ 3344026 w 12192001"/>
              <a:gd name="connsiteY187" fmla="*/ 1981192 h 2344739"/>
              <a:gd name="connsiteX188" fmla="*/ 3341698 w 12192001"/>
              <a:gd name="connsiteY188" fmla="*/ 1980217 h 2344739"/>
              <a:gd name="connsiteX189" fmla="*/ 3262356 w 12192001"/>
              <a:gd name="connsiteY189" fmla="*/ 1986094 h 2344739"/>
              <a:gd name="connsiteX190" fmla="*/ 3142556 w 12192001"/>
              <a:gd name="connsiteY190" fmla="*/ 1993869 h 2344739"/>
              <a:gd name="connsiteX191" fmla="*/ 3030291 w 12192001"/>
              <a:gd name="connsiteY191" fmla="*/ 1996512 h 2344739"/>
              <a:gd name="connsiteX192" fmla="*/ 2781569 w 12192001"/>
              <a:gd name="connsiteY192" fmla="*/ 2018333 h 2344739"/>
              <a:gd name="connsiteX193" fmla="*/ 2646527 w 12192001"/>
              <a:gd name="connsiteY193" fmla="*/ 2028869 h 2344739"/>
              <a:gd name="connsiteX194" fmla="*/ 2568028 w 12192001"/>
              <a:gd name="connsiteY194" fmla="*/ 2002628 h 2344739"/>
              <a:gd name="connsiteX195" fmla="*/ 2443255 w 12192001"/>
              <a:gd name="connsiteY195" fmla="*/ 2016529 h 2344739"/>
              <a:gd name="connsiteX196" fmla="*/ 2315112 w 12192001"/>
              <a:gd name="connsiteY196" fmla="*/ 2024996 h 2344739"/>
              <a:gd name="connsiteX197" fmla="*/ 2208578 w 12192001"/>
              <a:gd name="connsiteY197" fmla="*/ 2019763 h 2344739"/>
              <a:gd name="connsiteX198" fmla="*/ 2094665 w 12192001"/>
              <a:gd name="connsiteY198" fmla="*/ 2003052 h 2344739"/>
              <a:gd name="connsiteX199" fmla="*/ 1997356 w 12192001"/>
              <a:gd name="connsiteY199" fmla="*/ 1995032 h 2344739"/>
              <a:gd name="connsiteX200" fmla="*/ 1928172 w 12192001"/>
              <a:gd name="connsiteY200" fmla="*/ 2016977 h 2344739"/>
              <a:gd name="connsiteX201" fmla="*/ 1921650 w 12192001"/>
              <a:gd name="connsiteY201" fmla="*/ 2012146 h 2344739"/>
              <a:gd name="connsiteX202" fmla="*/ 1873080 w 12192001"/>
              <a:gd name="connsiteY202" fmla="*/ 2013741 h 2344739"/>
              <a:gd name="connsiteX203" fmla="*/ 1786655 w 12192001"/>
              <a:gd name="connsiteY203" fmla="*/ 2041363 h 2344739"/>
              <a:gd name="connsiteX204" fmla="*/ 1738204 w 12192001"/>
              <a:gd name="connsiteY204" fmla="*/ 2036312 h 2344739"/>
              <a:gd name="connsiteX205" fmla="*/ 1675071 w 12192001"/>
              <a:gd name="connsiteY205" fmla="*/ 2019963 h 2344739"/>
              <a:gd name="connsiteX206" fmla="*/ 1608669 w 12192001"/>
              <a:gd name="connsiteY206" fmla="*/ 2013066 h 2344739"/>
              <a:gd name="connsiteX207" fmla="*/ 1496110 w 12192001"/>
              <a:gd name="connsiteY207" fmla="*/ 1987476 h 2344739"/>
              <a:gd name="connsiteX208" fmla="*/ 1149979 w 12192001"/>
              <a:gd name="connsiteY208" fmla="*/ 1938041 h 2344739"/>
              <a:gd name="connsiteX209" fmla="*/ 858269 w 12192001"/>
              <a:gd name="connsiteY209" fmla="*/ 1928608 h 2344739"/>
              <a:gd name="connsiteX210" fmla="*/ 837540 w 12192001"/>
              <a:gd name="connsiteY210" fmla="*/ 1929821 h 2344739"/>
              <a:gd name="connsiteX211" fmla="*/ 816809 w 12192001"/>
              <a:gd name="connsiteY211" fmla="*/ 1927857 h 2344739"/>
              <a:gd name="connsiteX212" fmla="*/ 811506 w 12192001"/>
              <a:gd name="connsiteY212" fmla="*/ 1930751 h 2344739"/>
              <a:gd name="connsiteX213" fmla="*/ 797041 w 12192001"/>
              <a:gd name="connsiteY213" fmla="*/ 1930446 h 2344739"/>
              <a:gd name="connsiteX214" fmla="*/ 767901 w 12192001"/>
              <a:gd name="connsiteY214" fmla="*/ 1932653 h 2344739"/>
              <a:gd name="connsiteX215" fmla="*/ 763053 w 12192001"/>
              <a:gd name="connsiteY215" fmla="*/ 1930432 h 2344739"/>
              <a:gd name="connsiteX216" fmla="*/ 720047 w 12192001"/>
              <a:gd name="connsiteY216" fmla="*/ 1929661 h 2344739"/>
              <a:gd name="connsiteX217" fmla="*/ 719742 w 12192001"/>
              <a:gd name="connsiteY217" fmla="*/ 1928399 h 2344739"/>
              <a:gd name="connsiteX218" fmla="*/ 708875 w 12192001"/>
              <a:gd name="connsiteY218" fmla="*/ 1922722 h 2344739"/>
              <a:gd name="connsiteX219" fmla="*/ 596792 w 12192001"/>
              <a:gd name="connsiteY219" fmla="*/ 1879864 h 2344739"/>
              <a:gd name="connsiteX220" fmla="*/ 578535 w 12192001"/>
              <a:gd name="connsiteY220" fmla="*/ 1877212 h 2344739"/>
              <a:gd name="connsiteX221" fmla="*/ 571717 w 12192001"/>
              <a:gd name="connsiteY221" fmla="*/ 1877401 h 2344739"/>
              <a:gd name="connsiteX222" fmla="*/ 445099 w 12192001"/>
              <a:gd name="connsiteY222" fmla="*/ 1839371 h 2344739"/>
              <a:gd name="connsiteX223" fmla="*/ 404015 w 12192001"/>
              <a:gd name="connsiteY223" fmla="*/ 1833548 h 2344739"/>
              <a:gd name="connsiteX224" fmla="*/ 292435 w 12192001"/>
              <a:gd name="connsiteY224" fmla="*/ 1812852 h 2344739"/>
              <a:gd name="connsiteX225" fmla="*/ 118381 w 12192001"/>
              <a:gd name="connsiteY225" fmla="*/ 1761047 h 2344739"/>
              <a:gd name="connsiteX226" fmla="*/ 15526 w 12192001"/>
              <a:gd name="connsiteY226" fmla="*/ 1758191 h 2344739"/>
              <a:gd name="connsiteX227" fmla="*/ 2 w 12192001"/>
              <a:gd name="connsiteY227" fmla="*/ 1752722 h 2344739"/>
              <a:gd name="connsiteX228" fmla="*/ 1 w 12192001"/>
              <a:gd name="connsiteY228" fmla="*/ 762497 h 2344739"/>
              <a:gd name="connsiteX229" fmla="*/ 0 w 12192001"/>
              <a:gd name="connsiteY229" fmla="*/ 762497 h 2344739"/>
              <a:gd name="connsiteX230" fmla="*/ 0 w 12192001"/>
              <a:gd name="connsiteY230" fmla="*/ 222213 h 2344739"/>
              <a:gd name="connsiteX231" fmla="*/ 0 w 12192001"/>
              <a:gd name="connsiteY231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312180 w 12192001"/>
              <a:gd name="connsiteY110" fmla="*/ 2132873 h 2344739"/>
              <a:gd name="connsiteX111" fmla="*/ 7218559 w 12192001"/>
              <a:gd name="connsiteY111" fmla="*/ 2156680 h 2344739"/>
              <a:gd name="connsiteX112" fmla="*/ 7201101 w 12192001"/>
              <a:gd name="connsiteY112" fmla="*/ 2161230 h 2344739"/>
              <a:gd name="connsiteX113" fmla="*/ 7197004 w 12192001"/>
              <a:gd name="connsiteY113" fmla="*/ 2166588 h 2344739"/>
              <a:gd name="connsiteX114" fmla="*/ 7170808 w 12192001"/>
              <a:gd name="connsiteY114" fmla="*/ 2171236 h 2344739"/>
              <a:gd name="connsiteX115" fmla="*/ 7096988 w 12192001"/>
              <a:gd name="connsiteY115" fmla="*/ 2183464 h 2344739"/>
              <a:gd name="connsiteX116" fmla="*/ 7018496 w 12192001"/>
              <a:gd name="connsiteY116" fmla="*/ 2183090 h 2344739"/>
              <a:gd name="connsiteX117" fmla="*/ 6904146 w 12192001"/>
              <a:gd name="connsiteY117" fmla="*/ 2212596 h 2344739"/>
              <a:gd name="connsiteX118" fmla="*/ 6708222 w 12192001"/>
              <a:gd name="connsiteY118" fmla="*/ 2240551 h 2344739"/>
              <a:gd name="connsiteX119" fmla="*/ 6549454 w 12192001"/>
              <a:gd name="connsiteY119" fmla="*/ 2269327 h 2344739"/>
              <a:gd name="connsiteX120" fmla="*/ 6317560 w 12192001"/>
              <a:gd name="connsiteY120" fmla="*/ 2316127 h 2344739"/>
              <a:gd name="connsiteX121" fmla="*/ 6168674 w 12192001"/>
              <a:gd name="connsiteY121" fmla="*/ 2318214 h 2344739"/>
              <a:gd name="connsiteX122" fmla="*/ 6073848 w 12192001"/>
              <a:gd name="connsiteY122" fmla="*/ 2338676 h 2344739"/>
              <a:gd name="connsiteX123" fmla="*/ 6068529 w 12192001"/>
              <a:gd name="connsiteY123" fmla="*/ 2337139 h 2344739"/>
              <a:gd name="connsiteX124" fmla="*/ 6048638 w 12192001"/>
              <a:gd name="connsiteY124" fmla="*/ 2337822 h 2344739"/>
              <a:gd name="connsiteX125" fmla="*/ 6041285 w 12192001"/>
              <a:gd name="connsiteY125" fmla="*/ 2329473 h 2344739"/>
              <a:gd name="connsiteX126" fmla="*/ 6010090 w 12192001"/>
              <a:gd name="connsiteY126" fmla="*/ 2324380 h 2344739"/>
              <a:gd name="connsiteX127" fmla="*/ 5957375 w 12192001"/>
              <a:gd name="connsiteY127" fmla="*/ 2328024 h 2344739"/>
              <a:gd name="connsiteX128" fmla="*/ 5758919 w 12192001"/>
              <a:gd name="connsiteY128" fmla="*/ 2343716 h 2344739"/>
              <a:gd name="connsiteX129" fmla="*/ 5626960 w 12192001"/>
              <a:gd name="connsiteY129" fmla="*/ 2344739 h 2344739"/>
              <a:gd name="connsiteX130" fmla="*/ 5470906 w 12192001"/>
              <a:gd name="connsiteY130" fmla="*/ 2330719 h 2344739"/>
              <a:gd name="connsiteX131" fmla="*/ 5432761 w 12192001"/>
              <a:gd name="connsiteY131" fmla="*/ 2319466 h 2344739"/>
              <a:gd name="connsiteX132" fmla="*/ 5381669 w 12192001"/>
              <a:gd name="connsiteY132" fmla="*/ 2301764 h 2344739"/>
              <a:gd name="connsiteX133" fmla="*/ 5261764 w 12192001"/>
              <a:gd name="connsiteY133" fmla="*/ 2281347 h 2344739"/>
              <a:gd name="connsiteX134" fmla="*/ 5222961 w 12192001"/>
              <a:gd name="connsiteY134" fmla="*/ 2270223 h 2344739"/>
              <a:gd name="connsiteX135" fmla="*/ 5174660 w 12192001"/>
              <a:gd name="connsiteY135" fmla="*/ 2267233 h 2344739"/>
              <a:gd name="connsiteX136" fmla="*/ 5156554 w 12192001"/>
              <a:gd name="connsiteY136" fmla="*/ 2260010 h 2344739"/>
              <a:gd name="connsiteX137" fmla="*/ 5142599 w 12192001"/>
              <a:gd name="connsiteY137" fmla="*/ 2256610 h 2344739"/>
              <a:gd name="connsiteX138" fmla="*/ 5139596 w 12192001"/>
              <a:gd name="connsiteY138" fmla="*/ 2254509 h 2344739"/>
              <a:gd name="connsiteX139" fmla="*/ 5121659 w 12192001"/>
              <a:gd name="connsiteY139" fmla="*/ 2243656 h 2344739"/>
              <a:gd name="connsiteX140" fmla="*/ 5065790 w 12192001"/>
              <a:gd name="connsiteY140" fmla="*/ 2250227 h 2344739"/>
              <a:gd name="connsiteX141" fmla="*/ 5011514 w 12192001"/>
              <a:gd name="connsiteY141" fmla="*/ 2233846 h 2344739"/>
              <a:gd name="connsiteX142" fmla="*/ 4840441 w 12192001"/>
              <a:gd name="connsiteY142" fmla="*/ 2209829 h 2344739"/>
              <a:gd name="connsiteX143" fmla="*/ 4762447 w 12192001"/>
              <a:gd name="connsiteY143" fmla="*/ 2182061 h 2344739"/>
              <a:gd name="connsiteX144" fmla="*/ 4723186 w 12192001"/>
              <a:gd name="connsiteY144" fmla="*/ 2173047 h 2344739"/>
              <a:gd name="connsiteX145" fmla="*/ 4721176 w 12192001"/>
              <a:gd name="connsiteY145" fmla="*/ 2172298 h 2344739"/>
              <a:gd name="connsiteX146" fmla="*/ 4722111 w 12192001"/>
              <a:gd name="connsiteY146" fmla="*/ 2172087 h 2344739"/>
              <a:gd name="connsiteX147" fmla="*/ 4717202 w 12192001"/>
              <a:gd name="connsiteY147" fmla="*/ 2170817 h 2344739"/>
              <a:gd name="connsiteX148" fmla="*/ 4721176 w 12192001"/>
              <a:gd name="connsiteY148" fmla="*/ 2172298 h 2344739"/>
              <a:gd name="connsiteX149" fmla="*/ 4715526 w 12192001"/>
              <a:gd name="connsiteY149" fmla="*/ 2173573 h 2344739"/>
              <a:gd name="connsiteX150" fmla="*/ 4515814 w 12192001"/>
              <a:gd name="connsiteY150" fmla="*/ 2163671 h 2344739"/>
              <a:gd name="connsiteX151" fmla="*/ 4428543 w 12192001"/>
              <a:gd name="connsiteY151" fmla="*/ 2153020 h 2344739"/>
              <a:gd name="connsiteX152" fmla="*/ 4362875 w 12192001"/>
              <a:gd name="connsiteY152" fmla="*/ 2151674 h 2344739"/>
              <a:gd name="connsiteX153" fmla="*/ 4316966 w 12192001"/>
              <a:gd name="connsiteY153" fmla="*/ 2158289 h 2344739"/>
              <a:gd name="connsiteX154" fmla="*/ 4315110 w 12192001"/>
              <a:gd name="connsiteY154" fmla="*/ 2156948 h 2344739"/>
              <a:gd name="connsiteX155" fmla="*/ 4295144 w 12192001"/>
              <a:gd name="connsiteY155" fmla="*/ 2155069 h 2344739"/>
              <a:gd name="connsiteX156" fmla="*/ 4290064 w 12192001"/>
              <a:gd name="connsiteY156" fmla="*/ 2157986 h 2344739"/>
              <a:gd name="connsiteX157" fmla="*/ 4276142 w 12192001"/>
              <a:gd name="connsiteY157" fmla="*/ 2157740 h 2344739"/>
              <a:gd name="connsiteX158" fmla="*/ 4248117 w 12192001"/>
              <a:gd name="connsiteY158" fmla="*/ 2160064 h 2344739"/>
              <a:gd name="connsiteX159" fmla="*/ 4202051 w 12192001"/>
              <a:gd name="connsiteY159" fmla="*/ 2157269 h 2344739"/>
              <a:gd name="connsiteX160" fmla="*/ 4201745 w 12192001"/>
              <a:gd name="connsiteY160" fmla="*/ 2156010 h 2344739"/>
              <a:gd name="connsiteX161" fmla="*/ 4191248 w 12192001"/>
              <a:gd name="connsiteY161" fmla="*/ 2150376 h 2344739"/>
              <a:gd name="connsiteX162" fmla="*/ 4142745 w 12192001"/>
              <a:gd name="connsiteY162" fmla="*/ 2134511 h 2344739"/>
              <a:gd name="connsiteX163" fmla="*/ 4083097 w 12192001"/>
              <a:gd name="connsiteY163" fmla="*/ 2107978 h 2344739"/>
              <a:gd name="connsiteX164" fmla="*/ 4074546 w 12192001"/>
              <a:gd name="connsiteY164" fmla="*/ 2107143 h 2344739"/>
              <a:gd name="connsiteX165" fmla="*/ 4074427 w 12192001"/>
              <a:gd name="connsiteY165" fmla="*/ 2106844 h 2344739"/>
              <a:gd name="connsiteX166" fmla="*/ 4065510 w 12192001"/>
              <a:gd name="connsiteY166" fmla="*/ 2105400 h 2344739"/>
              <a:gd name="connsiteX167" fmla="*/ 4058954 w 12192001"/>
              <a:gd name="connsiteY167" fmla="*/ 2105618 h 2344739"/>
              <a:gd name="connsiteX168" fmla="*/ 4042364 w 12192001"/>
              <a:gd name="connsiteY168" fmla="*/ 2103997 h 2344739"/>
              <a:gd name="connsiteX169" fmla="*/ 4036997 w 12192001"/>
              <a:gd name="connsiteY169" fmla="*/ 2101563 h 2344739"/>
              <a:gd name="connsiteX170" fmla="*/ 4035363 w 12192001"/>
              <a:gd name="connsiteY170" fmla="*/ 2097896 h 2344739"/>
              <a:gd name="connsiteX171" fmla="*/ 4033778 w 12192001"/>
              <a:gd name="connsiteY171" fmla="*/ 2098131 h 2344739"/>
              <a:gd name="connsiteX172" fmla="*/ 4004538 w 12192001"/>
              <a:gd name="connsiteY172" fmla="*/ 2085563 h 2344739"/>
              <a:gd name="connsiteX173" fmla="*/ 3936846 w 12192001"/>
              <a:gd name="connsiteY173" fmla="*/ 2068106 h 2344739"/>
              <a:gd name="connsiteX174" fmla="*/ 3897275 w 12192001"/>
              <a:gd name="connsiteY174" fmla="*/ 2062451 h 2344739"/>
              <a:gd name="connsiteX175" fmla="*/ 3789760 w 12192001"/>
              <a:gd name="connsiteY175" fmla="*/ 2042213 h 2344739"/>
              <a:gd name="connsiteX176" fmla="*/ 3682513 w 12192001"/>
              <a:gd name="connsiteY176" fmla="*/ 2018290 h 2344739"/>
              <a:gd name="connsiteX177" fmla="*/ 3610035 w 12192001"/>
              <a:gd name="connsiteY177" fmla="*/ 1986019 h 2344739"/>
              <a:gd name="connsiteX178" fmla="*/ 3603855 w 12192001"/>
              <a:gd name="connsiteY178" fmla="*/ 1987381 h 2344739"/>
              <a:gd name="connsiteX179" fmla="*/ 3594736 w 12192001"/>
              <a:gd name="connsiteY179" fmla="*/ 1987545 h 2344739"/>
              <a:gd name="connsiteX180" fmla="*/ 3594501 w 12192001"/>
              <a:gd name="connsiteY180" fmla="*/ 1987276 h 2344739"/>
              <a:gd name="connsiteX181" fmla="*/ 3585978 w 12192001"/>
              <a:gd name="connsiteY181" fmla="*/ 1987966 h 2344739"/>
              <a:gd name="connsiteX182" fmla="*/ 3536135 w 12192001"/>
              <a:gd name="connsiteY182" fmla="*/ 1978267 h 2344739"/>
              <a:gd name="connsiteX183" fmla="*/ 3473223 w 12192001"/>
              <a:gd name="connsiteY183" fmla="*/ 1974606 h 2344739"/>
              <a:gd name="connsiteX184" fmla="*/ 3400728 w 12192001"/>
              <a:gd name="connsiteY184" fmla="*/ 1962558 h 2344739"/>
              <a:gd name="connsiteX185" fmla="*/ 3363888 w 12192001"/>
              <a:gd name="connsiteY185" fmla="*/ 1979510 h 2344739"/>
              <a:gd name="connsiteX186" fmla="*/ 3344026 w 12192001"/>
              <a:gd name="connsiteY186" fmla="*/ 1981192 h 2344739"/>
              <a:gd name="connsiteX187" fmla="*/ 3341698 w 12192001"/>
              <a:gd name="connsiteY187" fmla="*/ 1980217 h 2344739"/>
              <a:gd name="connsiteX188" fmla="*/ 3262356 w 12192001"/>
              <a:gd name="connsiteY188" fmla="*/ 1986094 h 2344739"/>
              <a:gd name="connsiteX189" fmla="*/ 3142556 w 12192001"/>
              <a:gd name="connsiteY189" fmla="*/ 1993869 h 2344739"/>
              <a:gd name="connsiteX190" fmla="*/ 3030291 w 12192001"/>
              <a:gd name="connsiteY190" fmla="*/ 1996512 h 2344739"/>
              <a:gd name="connsiteX191" fmla="*/ 2781569 w 12192001"/>
              <a:gd name="connsiteY191" fmla="*/ 2018333 h 2344739"/>
              <a:gd name="connsiteX192" fmla="*/ 2646527 w 12192001"/>
              <a:gd name="connsiteY192" fmla="*/ 2028869 h 2344739"/>
              <a:gd name="connsiteX193" fmla="*/ 2568028 w 12192001"/>
              <a:gd name="connsiteY193" fmla="*/ 2002628 h 2344739"/>
              <a:gd name="connsiteX194" fmla="*/ 2443255 w 12192001"/>
              <a:gd name="connsiteY194" fmla="*/ 2016529 h 2344739"/>
              <a:gd name="connsiteX195" fmla="*/ 2315112 w 12192001"/>
              <a:gd name="connsiteY195" fmla="*/ 2024996 h 2344739"/>
              <a:gd name="connsiteX196" fmla="*/ 2208578 w 12192001"/>
              <a:gd name="connsiteY196" fmla="*/ 2019763 h 2344739"/>
              <a:gd name="connsiteX197" fmla="*/ 2094665 w 12192001"/>
              <a:gd name="connsiteY197" fmla="*/ 2003052 h 2344739"/>
              <a:gd name="connsiteX198" fmla="*/ 1997356 w 12192001"/>
              <a:gd name="connsiteY198" fmla="*/ 1995032 h 2344739"/>
              <a:gd name="connsiteX199" fmla="*/ 1928172 w 12192001"/>
              <a:gd name="connsiteY199" fmla="*/ 2016977 h 2344739"/>
              <a:gd name="connsiteX200" fmla="*/ 1921650 w 12192001"/>
              <a:gd name="connsiteY200" fmla="*/ 2012146 h 2344739"/>
              <a:gd name="connsiteX201" fmla="*/ 1873080 w 12192001"/>
              <a:gd name="connsiteY201" fmla="*/ 2013741 h 2344739"/>
              <a:gd name="connsiteX202" fmla="*/ 1786655 w 12192001"/>
              <a:gd name="connsiteY202" fmla="*/ 2041363 h 2344739"/>
              <a:gd name="connsiteX203" fmla="*/ 1738204 w 12192001"/>
              <a:gd name="connsiteY203" fmla="*/ 2036312 h 2344739"/>
              <a:gd name="connsiteX204" fmla="*/ 1675071 w 12192001"/>
              <a:gd name="connsiteY204" fmla="*/ 2019963 h 2344739"/>
              <a:gd name="connsiteX205" fmla="*/ 1608669 w 12192001"/>
              <a:gd name="connsiteY205" fmla="*/ 2013066 h 2344739"/>
              <a:gd name="connsiteX206" fmla="*/ 1496110 w 12192001"/>
              <a:gd name="connsiteY206" fmla="*/ 1987476 h 2344739"/>
              <a:gd name="connsiteX207" fmla="*/ 1149979 w 12192001"/>
              <a:gd name="connsiteY207" fmla="*/ 1938041 h 2344739"/>
              <a:gd name="connsiteX208" fmla="*/ 858269 w 12192001"/>
              <a:gd name="connsiteY208" fmla="*/ 1928608 h 2344739"/>
              <a:gd name="connsiteX209" fmla="*/ 837540 w 12192001"/>
              <a:gd name="connsiteY209" fmla="*/ 1929821 h 2344739"/>
              <a:gd name="connsiteX210" fmla="*/ 816809 w 12192001"/>
              <a:gd name="connsiteY210" fmla="*/ 1927857 h 2344739"/>
              <a:gd name="connsiteX211" fmla="*/ 811506 w 12192001"/>
              <a:gd name="connsiteY211" fmla="*/ 1930751 h 2344739"/>
              <a:gd name="connsiteX212" fmla="*/ 797041 w 12192001"/>
              <a:gd name="connsiteY212" fmla="*/ 1930446 h 2344739"/>
              <a:gd name="connsiteX213" fmla="*/ 767901 w 12192001"/>
              <a:gd name="connsiteY213" fmla="*/ 1932653 h 2344739"/>
              <a:gd name="connsiteX214" fmla="*/ 763053 w 12192001"/>
              <a:gd name="connsiteY214" fmla="*/ 1930432 h 2344739"/>
              <a:gd name="connsiteX215" fmla="*/ 720047 w 12192001"/>
              <a:gd name="connsiteY215" fmla="*/ 1929661 h 2344739"/>
              <a:gd name="connsiteX216" fmla="*/ 719742 w 12192001"/>
              <a:gd name="connsiteY216" fmla="*/ 1928399 h 2344739"/>
              <a:gd name="connsiteX217" fmla="*/ 708875 w 12192001"/>
              <a:gd name="connsiteY217" fmla="*/ 1922722 h 2344739"/>
              <a:gd name="connsiteX218" fmla="*/ 596792 w 12192001"/>
              <a:gd name="connsiteY218" fmla="*/ 1879864 h 2344739"/>
              <a:gd name="connsiteX219" fmla="*/ 578535 w 12192001"/>
              <a:gd name="connsiteY219" fmla="*/ 1877212 h 2344739"/>
              <a:gd name="connsiteX220" fmla="*/ 571717 w 12192001"/>
              <a:gd name="connsiteY220" fmla="*/ 1877401 h 2344739"/>
              <a:gd name="connsiteX221" fmla="*/ 445099 w 12192001"/>
              <a:gd name="connsiteY221" fmla="*/ 1839371 h 2344739"/>
              <a:gd name="connsiteX222" fmla="*/ 404015 w 12192001"/>
              <a:gd name="connsiteY222" fmla="*/ 1833548 h 2344739"/>
              <a:gd name="connsiteX223" fmla="*/ 292435 w 12192001"/>
              <a:gd name="connsiteY223" fmla="*/ 1812852 h 2344739"/>
              <a:gd name="connsiteX224" fmla="*/ 118381 w 12192001"/>
              <a:gd name="connsiteY224" fmla="*/ 1761047 h 2344739"/>
              <a:gd name="connsiteX225" fmla="*/ 15526 w 12192001"/>
              <a:gd name="connsiteY225" fmla="*/ 1758191 h 2344739"/>
              <a:gd name="connsiteX226" fmla="*/ 2 w 12192001"/>
              <a:gd name="connsiteY226" fmla="*/ 1752722 h 2344739"/>
              <a:gd name="connsiteX227" fmla="*/ 1 w 12192001"/>
              <a:gd name="connsiteY227" fmla="*/ 762497 h 2344739"/>
              <a:gd name="connsiteX228" fmla="*/ 0 w 12192001"/>
              <a:gd name="connsiteY228" fmla="*/ 762497 h 2344739"/>
              <a:gd name="connsiteX229" fmla="*/ 0 w 12192001"/>
              <a:gd name="connsiteY229" fmla="*/ 222213 h 2344739"/>
              <a:gd name="connsiteX230" fmla="*/ 0 w 12192001"/>
              <a:gd name="connsiteY230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63053 w 12192001"/>
              <a:gd name="connsiteY213" fmla="*/ 1930432 h 2344739"/>
              <a:gd name="connsiteX214" fmla="*/ 720047 w 12192001"/>
              <a:gd name="connsiteY214" fmla="*/ 1929661 h 2344739"/>
              <a:gd name="connsiteX215" fmla="*/ 719742 w 12192001"/>
              <a:gd name="connsiteY215" fmla="*/ 1928399 h 2344739"/>
              <a:gd name="connsiteX216" fmla="*/ 708875 w 12192001"/>
              <a:gd name="connsiteY216" fmla="*/ 1922722 h 2344739"/>
              <a:gd name="connsiteX217" fmla="*/ 596792 w 12192001"/>
              <a:gd name="connsiteY217" fmla="*/ 1879864 h 2344739"/>
              <a:gd name="connsiteX218" fmla="*/ 578535 w 12192001"/>
              <a:gd name="connsiteY218" fmla="*/ 1877212 h 2344739"/>
              <a:gd name="connsiteX219" fmla="*/ 571717 w 12192001"/>
              <a:gd name="connsiteY219" fmla="*/ 1877401 h 2344739"/>
              <a:gd name="connsiteX220" fmla="*/ 445099 w 12192001"/>
              <a:gd name="connsiteY220" fmla="*/ 1839371 h 2344739"/>
              <a:gd name="connsiteX221" fmla="*/ 404015 w 12192001"/>
              <a:gd name="connsiteY221" fmla="*/ 1833548 h 2344739"/>
              <a:gd name="connsiteX222" fmla="*/ 292435 w 12192001"/>
              <a:gd name="connsiteY222" fmla="*/ 1812852 h 2344739"/>
              <a:gd name="connsiteX223" fmla="*/ 118381 w 12192001"/>
              <a:gd name="connsiteY223" fmla="*/ 1761047 h 2344739"/>
              <a:gd name="connsiteX224" fmla="*/ 15526 w 12192001"/>
              <a:gd name="connsiteY224" fmla="*/ 1758191 h 2344739"/>
              <a:gd name="connsiteX225" fmla="*/ 2 w 12192001"/>
              <a:gd name="connsiteY225" fmla="*/ 1752722 h 2344739"/>
              <a:gd name="connsiteX226" fmla="*/ 1 w 12192001"/>
              <a:gd name="connsiteY226" fmla="*/ 762497 h 2344739"/>
              <a:gd name="connsiteX227" fmla="*/ 0 w 12192001"/>
              <a:gd name="connsiteY227" fmla="*/ 762497 h 2344739"/>
              <a:gd name="connsiteX228" fmla="*/ 0 w 12192001"/>
              <a:gd name="connsiteY228" fmla="*/ 222213 h 2344739"/>
              <a:gd name="connsiteX229" fmla="*/ 0 w 12192001"/>
              <a:gd name="connsiteY229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63053 w 12192001"/>
              <a:gd name="connsiteY213" fmla="*/ 1930432 h 2344739"/>
              <a:gd name="connsiteX214" fmla="*/ 720047 w 12192001"/>
              <a:gd name="connsiteY214" fmla="*/ 1929661 h 2344739"/>
              <a:gd name="connsiteX215" fmla="*/ 719742 w 12192001"/>
              <a:gd name="connsiteY215" fmla="*/ 1928399 h 2344739"/>
              <a:gd name="connsiteX216" fmla="*/ 708875 w 12192001"/>
              <a:gd name="connsiteY216" fmla="*/ 1922722 h 2344739"/>
              <a:gd name="connsiteX217" fmla="*/ 596792 w 12192001"/>
              <a:gd name="connsiteY217" fmla="*/ 1879864 h 2344739"/>
              <a:gd name="connsiteX218" fmla="*/ 578535 w 12192001"/>
              <a:gd name="connsiteY218" fmla="*/ 1877212 h 2344739"/>
              <a:gd name="connsiteX219" fmla="*/ 571717 w 12192001"/>
              <a:gd name="connsiteY219" fmla="*/ 1877401 h 2344739"/>
              <a:gd name="connsiteX220" fmla="*/ 445099 w 12192001"/>
              <a:gd name="connsiteY220" fmla="*/ 1839371 h 2344739"/>
              <a:gd name="connsiteX221" fmla="*/ 404015 w 12192001"/>
              <a:gd name="connsiteY221" fmla="*/ 1833548 h 2344739"/>
              <a:gd name="connsiteX222" fmla="*/ 292435 w 12192001"/>
              <a:gd name="connsiteY222" fmla="*/ 1812852 h 2344739"/>
              <a:gd name="connsiteX223" fmla="*/ 118381 w 12192001"/>
              <a:gd name="connsiteY223" fmla="*/ 1761047 h 2344739"/>
              <a:gd name="connsiteX224" fmla="*/ 15526 w 12192001"/>
              <a:gd name="connsiteY224" fmla="*/ 1758191 h 2344739"/>
              <a:gd name="connsiteX225" fmla="*/ 2 w 12192001"/>
              <a:gd name="connsiteY225" fmla="*/ 1752722 h 2344739"/>
              <a:gd name="connsiteX226" fmla="*/ 1 w 12192001"/>
              <a:gd name="connsiteY226" fmla="*/ 762497 h 2344739"/>
              <a:gd name="connsiteX227" fmla="*/ 0 w 12192001"/>
              <a:gd name="connsiteY227" fmla="*/ 762497 h 2344739"/>
              <a:gd name="connsiteX228" fmla="*/ 0 w 12192001"/>
              <a:gd name="connsiteY228" fmla="*/ 222213 h 2344739"/>
              <a:gd name="connsiteX229" fmla="*/ 0 w 12192001"/>
              <a:gd name="connsiteY229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63053 w 12192001"/>
              <a:gd name="connsiteY213" fmla="*/ 1930432 h 2344739"/>
              <a:gd name="connsiteX214" fmla="*/ 720047 w 12192001"/>
              <a:gd name="connsiteY214" fmla="*/ 1929661 h 2344739"/>
              <a:gd name="connsiteX215" fmla="*/ 719742 w 12192001"/>
              <a:gd name="connsiteY215" fmla="*/ 1928399 h 2344739"/>
              <a:gd name="connsiteX216" fmla="*/ 708875 w 12192001"/>
              <a:gd name="connsiteY216" fmla="*/ 1922722 h 2344739"/>
              <a:gd name="connsiteX217" fmla="*/ 596792 w 12192001"/>
              <a:gd name="connsiteY217" fmla="*/ 1879864 h 2344739"/>
              <a:gd name="connsiteX218" fmla="*/ 578535 w 12192001"/>
              <a:gd name="connsiteY218" fmla="*/ 1877212 h 2344739"/>
              <a:gd name="connsiteX219" fmla="*/ 571717 w 12192001"/>
              <a:gd name="connsiteY219" fmla="*/ 1877401 h 2344739"/>
              <a:gd name="connsiteX220" fmla="*/ 445099 w 12192001"/>
              <a:gd name="connsiteY220" fmla="*/ 1839371 h 2344739"/>
              <a:gd name="connsiteX221" fmla="*/ 404015 w 12192001"/>
              <a:gd name="connsiteY221" fmla="*/ 1833548 h 2344739"/>
              <a:gd name="connsiteX222" fmla="*/ 292435 w 12192001"/>
              <a:gd name="connsiteY222" fmla="*/ 1812852 h 2344739"/>
              <a:gd name="connsiteX223" fmla="*/ 118381 w 12192001"/>
              <a:gd name="connsiteY223" fmla="*/ 1761047 h 2344739"/>
              <a:gd name="connsiteX224" fmla="*/ 15526 w 12192001"/>
              <a:gd name="connsiteY224" fmla="*/ 1758191 h 2344739"/>
              <a:gd name="connsiteX225" fmla="*/ 2 w 12192001"/>
              <a:gd name="connsiteY225" fmla="*/ 1752722 h 2344739"/>
              <a:gd name="connsiteX226" fmla="*/ 1 w 12192001"/>
              <a:gd name="connsiteY226" fmla="*/ 762497 h 2344739"/>
              <a:gd name="connsiteX227" fmla="*/ 0 w 12192001"/>
              <a:gd name="connsiteY227" fmla="*/ 762497 h 2344739"/>
              <a:gd name="connsiteX228" fmla="*/ 0 w 12192001"/>
              <a:gd name="connsiteY228" fmla="*/ 222213 h 2344739"/>
              <a:gd name="connsiteX229" fmla="*/ 0 w 12192001"/>
              <a:gd name="connsiteY229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20047 w 12192001"/>
              <a:gd name="connsiteY213" fmla="*/ 1929661 h 2344739"/>
              <a:gd name="connsiteX214" fmla="*/ 719742 w 12192001"/>
              <a:gd name="connsiteY214" fmla="*/ 1928399 h 2344739"/>
              <a:gd name="connsiteX215" fmla="*/ 708875 w 12192001"/>
              <a:gd name="connsiteY215" fmla="*/ 1922722 h 2344739"/>
              <a:gd name="connsiteX216" fmla="*/ 596792 w 12192001"/>
              <a:gd name="connsiteY216" fmla="*/ 1879864 h 2344739"/>
              <a:gd name="connsiteX217" fmla="*/ 578535 w 12192001"/>
              <a:gd name="connsiteY217" fmla="*/ 1877212 h 2344739"/>
              <a:gd name="connsiteX218" fmla="*/ 571717 w 12192001"/>
              <a:gd name="connsiteY218" fmla="*/ 1877401 h 2344739"/>
              <a:gd name="connsiteX219" fmla="*/ 445099 w 12192001"/>
              <a:gd name="connsiteY219" fmla="*/ 1839371 h 2344739"/>
              <a:gd name="connsiteX220" fmla="*/ 404015 w 12192001"/>
              <a:gd name="connsiteY220" fmla="*/ 1833548 h 2344739"/>
              <a:gd name="connsiteX221" fmla="*/ 292435 w 12192001"/>
              <a:gd name="connsiteY221" fmla="*/ 1812852 h 2344739"/>
              <a:gd name="connsiteX222" fmla="*/ 118381 w 12192001"/>
              <a:gd name="connsiteY222" fmla="*/ 1761047 h 2344739"/>
              <a:gd name="connsiteX223" fmla="*/ 15526 w 12192001"/>
              <a:gd name="connsiteY223" fmla="*/ 1758191 h 2344739"/>
              <a:gd name="connsiteX224" fmla="*/ 2 w 12192001"/>
              <a:gd name="connsiteY224" fmla="*/ 1752722 h 2344739"/>
              <a:gd name="connsiteX225" fmla="*/ 1 w 12192001"/>
              <a:gd name="connsiteY225" fmla="*/ 762497 h 2344739"/>
              <a:gd name="connsiteX226" fmla="*/ 0 w 12192001"/>
              <a:gd name="connsiteY226" fmla="*/ 762497 h 2344739"/>
              <a:gd name="connsiteX227" fmla="*/ 0 w 12192001"/>
              <a:gd name="connsiteY227" fmla="*/ 222213 h 2344739"/>
              <a:gd name="connsiteX228" fmla="*/ 0 w 12192001"/>
              <a:gd name="connsiteY228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67901 w 12192001"/>
              <a:gd name="connsiteY211" fmla="*/ 1932653 h 2344739"/>
              <a:gd name="connsiteX212" fmla="*/ 720047 w 12192001"/>
              <a:gd name="connsiteY212" fmla="*/ 1929661 h 2344739"/>
              <a:gd name="connsiteX213" fmla="*/ 719742 w 12192001"/>
              <a:gd name="connsiteY213" fmla="*/ 1928399 h 2344739"/>
              <a:gd name="connsiteX214" fmla="*/ 708875 w 12192001"/>
              <a:gd name="connsiteY214" fmla="*/ 1922722 h 2344739"/>
              <a:gd name="connsiteX215" fmla="*/ 596792 w 12192001"/>
              <a:gd name="connsiteY215" fmla="*/ 1879864 h 2344739"/>
              <a:gd name="connsiteX216" fmla="*/ 578535 w 12192001"/>
              <a:gd name="connsiteY216" fmla="*/ 1877212 h 2344739"/>
              <a:gd name="connsiteX217" fmla="*/ 571717 w 12192001"/>
              <a:gd name="connsiteY217" fmla="*/ 1877401 h 2344739"/>
              <a:gd name="connsiteX218" fmla="*/ 445099 w 12192001"/>
              <a:gd name="connsiteY218" fmla="*/ 1839371 h 2344739"/>
              <a:gd name="connsiteX219" fmla="*/ 404015 w 12192001"/>
              <a:gd name="connsiteY219" fmla="*/ 1833548 h 2344739"/>
              <a:gd name="connsiteX220" fmla="*/ 292435 w 12192001"/>
              <a:gd name="connsiteY220" fmla="*/ 1812852 h 2344739"/>
              <a:gd name="connsiteX221" fmla="*/ 118381 w 12192001"/>
              <a:gd name="connsiteY221" fmla="*/ 1761047 h 2344739"/>
              <a:gd name="connsiteX222" fmla="*/ 15526 w 12192001"/>
              <a:gd name="connsiteY222" fmla="*/ 1758191 h 2344739"/>
              <a:gd name="connsiteX223" fmla="*/ 2 w 12192001"/>
              <a:gd name="connsiteY223" fmla="*/ 1752722 h 2344739"/>
              <a:gd name="connsiteX224" fmla="*/ 1 w 12192001"/>
              <a:gd name="connsiteY224" fmla="*/ 762497 h 2344739"/>
              <a:gd name="connsiteX225" fmla="*/ 0 w 12192001"/>
              <a:gd name="connsiteY225" fmla="*/ 762497 h 2344739"/>
              <a:gd name="connsiteX226" fmla="*/ 0 w 12192001"/>
              <a:gd name="connsiteY226" fmla="*/ 222213 h 2344739"/>
              <a:gd name="connsiteX227" fmla="*/ 0 w 12192001"/>
              <a:gd name="connsiteY227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20047 w 12192001"/>
              <a:gd name="connsiteY211" fmla="*/ 1929661 h 2344739"/>
              <a:gd name="connsiteX212" fmla="*/ 719742 w 12192001"/>
              <a:gd name="connsiteY212" fmla="*/ 1928399 h 2344739"/>
              <a:gd name="connsiteX213" fmla="*/ 708875 w 12192001"/>
              <a:gd name="connsiteY213" fmla="*/ 1922722 h 2344739"/>
              <a:gd name="connsiteX214" fmla="*/ 596792 w 12192001"/>
              <a:gd name="connsiteY214" fmla="*/ 1879864 h 2344739"/>
              <a:gd name="connsiteX215" fmla="*/ 578535 w 12192001"/>
              <a:gd name="connsiteY215" fmla="*/ 1877212 h 2344739"/>
              <a:gd name="connsiteX216" fmla="*/ 571717 w 12192001"/>
              <a:gd name="connsiteY216" fmla="*/ 1877401 h 2344739"/>
              <a:gd name="connsiteX217" fmla="*/ 445099 w 12192001"/>
              <a:gd name="connsiteY217" fmla="*/ 1839371 h 2344739"/>
              <a:gd name="connsiteX218" fmla="*/ 404015 w 12192001"/>
              <a:gd name="connsiteY218" fmla="*/ 1833548 h 2344739"/>
              <a:gd name="connsiteX219" fmla="*/ 292435 w 12192001"/>
              <a:gd name="connsiteY219" fmla="*/ 1812852 h 2344739"/>
              <a:gd name="connsiteX220" fmla="*/ 118381 w 12192001"/>
              <a:gd name="connsiteY220" fmla="*/ 1761047 h 2344739"/>
              <a:gd name="connsiteX221" fmla="*/ 15526 w 12192001"/>
              <a:gd name="connsiteY221" fmla="*/ 1758191 h 2344739"/>
              <a:gd name="connsiteX222" fmla="*/ 2 w 12192001"/>
              <a:gd name="connsiteY222" fmla="*/ 1752722 h 2344739"/>
              <a:gd name="connsiteX223" fmla="*/ 1 w 12192001"/>
              <a:gd name="connsiteY223" fmla="*/ 762497 h 2344739"/>
              <a:gd name="connsiteX224" fmla="*/ 0 w 12192001"/>
              <a:gd name="connsiteY224" fmla="*/ 762497 h 2344739"/>
              <a:gd name="connsiteX225" fmla="*/ 0 w 12192001"/>
              <a:gd name="connsiteY225" fmla="*/ 222213 h 2344739"/>
              <a:gd name="connsiteX226" fmla="*/ 0 w 12192001"/>
              <a:gd name="connsiteY22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20047 w 12192001"/>
              <a:gd name="connsiteY211" fmla="*/ 1929661 h 2344739"/>
              <a:gd name="connsiteX212" fmla="*/ 719742 w 12192001"/>
              <a:gd name="connsiteY212" fmla="*/ 1928399 h 2344739"/>
              <a:gd name="connsiteX213" fmla="*/ 708875 w 12192001"/>
              <a:gd name="connsiteY213" fmla="*/ 1922722 h 2344739"/>
              <a:gd name="connsiteX214" fmla="*/ 596792 w 12192001"/>
              <a:gd name="connsiteY214" fmla="*/ 1879864 h 2344739"/>
              <a:gd name="connsiteX215" fmla="*/ 578535 w 12192001"/>
              <a:gd name="connsiteY215" fmla="*/ 1877212 h 2344739"/>
              <a:gd name="connsiteX216" fmla="*/ 571717 w 12192001"/>
              <a:gd name="connsiteY216" fmla="*/ 1877401 h 2344739"/>
              <a:gd name="connsiteX217" fmla="*/ 445099 w 12192001"/>
              <a:gd name="connsiteY217" fmla="*/ 1839371 h 2344739"/>
              <a:gd name="connsiteX218" fmla="*/ 404015 w 12192001"/>
              <a:gd name="connsiteY218" fmla="*/ 1833548 h 2344739"/>
              <a:gd name="connsiteX219" fmla="*/ 292435 w 12192001"/>
              <a:gd name="connsiteY219" fmla="*/ 1812852 h 2344739"/>
              <a:gd name="connsiteX220" fmla="*/ 118381 w 12192001"/>
              <a:gd name="connsiteY220" fmla="*/ 1761047 h 2344739"/>
              <a:gd name="connsiteX221" fmla="*/ 15526 w 12192001"/>
              <a:gd name="connsiteY221" fmla="*/ 1758191 h 2344739"/>
              <a:gd name="connsiteX222" fmla="*/ 2 w 12192001"/>
              <a:gd name="connsiteY222" fmla="*/ 1752722 h 2344739"/>
              <a:gd name="connsiteX223" fmla="*/ 1 w 12192001"/>
              <a:gd name="connsiteY223" fmla="*/ 762497 h 2344739"/>
              <a:gd name="connsiteX224" fmla="*/ 0 w 12192001"/>
              <a:gd name="connsiteY224" fmla="*/ 222213 h 2344739"/>
              <a:gd name="connsiteX225" fmla="*/ 0 w 12192001"/>
              <a:gd name="connsiteY225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190394 w 12193149"/>
              <a:gd name="connsiteY68" fmla="*/ 1912467 h 2344739"/>
              <a:gd name="connsiteX69" fmla="*/ 9114960 w 12193149"/>
              <a:gd name="connsiteY69" fmla="*/ 1919069 h 2344739"/>
              <a:gd name="connsiteX70" fmla="*/ 9054601 w 12193149"/>
              <a:gd name="connsiteY70" fmla="*/ 1910755 h 2344739"/>
              <a:gd name="connsiteX71" fmla="*/ 9006634 w 12193149"/>
              <a:gd name="connsiteY71" fmla="*/ 1914040 h 2344739"/>
              <a:gd name="connsiteX72" fmla="*/ 9006349 w 12193149"/>
              <a:gd name="connsiteY72" fmla="*/ 1913800 h 2344739"/>
              <a:gd name="connsiteX73" fmla="*/ 8997380 w 12193149"/>
              <a:gd name="connsiteY73" fmla="*/ 1915011 h 2344739"/>
              <a:gd name="connsiteX74" fmla="*/ 8991542 w 12193149"/>
              <a:gd name="connsiteY74" fmla="*/ 1917072 h 2344739"/>
              <a:gd name="connsiteX75" fmla="*/ 8975485 w 12193149"/>
              <a:gd name="connsiteY75" fmla="*/ 1920298 h 2344739"/>
              <a:gd name="connsiteX76" fmla="*/ 8969159 w 12193149"/>
              <a:gd name="connsiteY76" fmla="*/ 1919598 h 2344739"/>
              <a:gd name="connsiteX77" fmla="*/ 8964196 w 12193149"/>
              <a:gd name="connsiteY77" fmla="*/ 1917373 h 2344739"/>
              <a:gd name="connsiteX78" fmla="*/ 8930136 w 12193149"/>
              <a:gd name="connsiteY78" fmla="*/ 1914185 h 2344739"/>
              <a:gd name="connsiteX79" fmla="*/ 8753592 w 12193149"/>
              <a:gd name="connsiteY79" fmla="*/ 1933417 h 2344739"/>
              <a:gd name="connsiteX80" fmla="*/ 8708995 w 12193149"/>
              <a:gd name="connsiteY80" fmla="*/ 1935518 h 2344739"/>
              <a:gd name="connsiteX81" fmla="*/ 8597219 w 12193149"/>
              <a:gd name="connsiteY81" fmla="*/ 1944090 h 2344739"/>
              <a:gd name="connsiteX82" fmla="*/ 8526378 w 12193149"/>
              <a:gd name="connsiteY82" fmla="*/ 1929248 h 2344739"/>
              <a:gd name="connsiteX83" fmla="*/ 8512131 w 12193149"/>
              <a:gd name="connsiteY83" fmla="*/ 1935163 h 2344739"/>
              <a:gd name="connsiteX84" fmla="*/ 8507315 w 12193149"/>
              <a:gd name="connsiteY84" fmla="*/ 1938164 h 2344739"/>
              <a:gd name="connsiteX85" fmla="*/ 8499116 w 12193149"/>
              <a:gd name="connsiteY85" fmla="*/ 1940902 h 2344739"/>
              <a:gd name="connsiteX86" fmla="*/ 8498742 w 12193149"/>
              <a:gd name="connsiteY86" fmla="*/ 1940723 h 2344739"/>
              <a:gd name="connsiteX87" fmla="*/ 8491397 w 12193149"/>
              <a:gd name="connsiteY87" fmla="*/ 1943773 h 2344739"/>
              <a:gd name="connsiteX88" fmla="*/ 8368330 w 12193149"/>
              <a:gd name="connsiteY88" fmla="*/ 1957815 h 2344739"/>
              <a:gd name="connsiteX89" fmla="*/ 8354947 w 12193149"/>
              <a:gd name="connsiteY89" fmla="*/ 1958009 h 2344739"/>
              <a:gd name="connsiteX90" fmla="*/ 8353521 w 12193149"/>
              <a:gd name="connsiteY90" fmla="*/ 1957169 h 2344739"/>
              <a:gd name="connsiteX91" fmla="*/ 8321252 w 12193149"/>
              <a:gd name="connsiteY91" fmla="*/ 1974587 h 2344739"/>
              <a:gd name="connsiteX92" fmla="*/ 8315581 w 12193149"/>
              <a:gd name="connsiteY92" fmla="*/ 1974913 h 2344739"/>
              <a:gd name="connsiteX93" fmla="*/ 8296322 w 12193149"/>
              <a:gd name="connsiteY93" fmla="*/ 1988808 h 2344739"/>
              <a:gd name="connsiteX94" fmla="*/ 8285424 w 12193149"/>
              <a:gd name="connsiteY94" fmla="*/ 1994631 h 2344739"/>
              <a:gd name="connsiteX95" fmla="*/ 8284298 w 12193149"/>
              <a:gd name="connsiteY95" fmla="*/ 1999074 h 2344739"/>
              <a:gd name="connsiteX96" fmla="*/ 8267224 w 12193149"/>
              <a:gd name="connsiteY96" fmla="*/ 2006249 h 2344739"/>
              <a:gd name="connsiteX97" fmla="*/ 8264525 w 12193149"/>
              <a:gd name="connsiteY97" fmla="*/ 2006019 h 2344739"/>
              <a:gd name="connsiteX98" fmla="*/ 8253181 w 12193149"/>
              <a:gd name="connsiteY98" fmla="*/ 2015862 h 2344739"/>
              <a:gd name="connsiteX99" fmla="*/ 8246982 w 12193149"/>
              <a:gd name="connsiteY99" fmla="*/ 2028854 h 2344739"/>
              <a:gd name="connsiteX100" fmla="*/ 8091420 w 12193149"/>
              <a:gd name="connsiteY100" fmla="*/ 2075015 h 2344739"/>
              <a:gd name="connsiteX101" fmla="*/ 7906555 w 12193149"/>
              <a:gd name="connsiteY101" fmla="*/ 2116988 h 2344739"/>
              <a:gd name="connsiteX102" fmla="*/ 7719893 w 12193149"/>
              <a:gd name="connsiteY102" fmla="*/ 2142703 h 2344739"/>
              <a:gd name="connsiteX103" fmla="*/ 7615495 w 12193149"/>
              <a:gd name="connsiteY103" fmla="*/ 2139232 h 2344739"/>
              <a:gd name="connsiteX104" fmla="*/ 7528691 w 12193149"/>
              <a:gd name="connsiteY104" fmla="*/ 2145060 h 2344739"/>
              <a:gd name="connsiteX105" fmla="*/ 7520719 w 12193149"/>
              <a:gd name="connsiteY105" fmla="*/ 2147613 h 2344739"/>
              <a:gd name="connsiteX106" fmla="*/ 7508559 w 12193149"/>
              <a:gd name="connsiteY106" fmla="*/ 2148948 h 2344739"/>
              <a:gd name="connsiteX107" fmla="*/ 7508188 w 12193149"/>
              <a:gd name="connsiteY107" fmla="*/ 2148621 h 2344739"/>
              <a:gd name="connsiteX108" fmla="*/ 7496943 w 12193149"/>
              <a:gd name="connsiteY108" fmla="*/ 2150573 h 2344739"/>
              <a:gd name="connsiteX109" fmla="*/ 7406539 w 12193149"/>
              <a:gd name="connsiteY109" fmla="*/ 2142468 h 2344739"/>
              <a:gd name="connsiteX110" fmla="*/ 7219707 w 12193149"/>
              <a:gd name="connsiteY110" fmla="*/ 2156680 h 2344739"/>
              <a:gd name="connsiteX111" fmla="*/ 7202249 w 12193149"/>
              <a:gd name="connsiteY111" fmla="*/ 2161230 h 2344739"/>
              <a:gd name="connsiteX112" fmla="*/ 7198152 w 12193149"/>
              <a:gd name="connsiteY112" fmla="*/ 2166588 h 2344739"/>
              <a:gd name="connsiteX113" fmla="*/ 7171956 w 12193149"/>
              <a:gd name="connsiteY113" fmla="*/ 2171236 h 2344739"/>
              <a:gd name="connsiteX114" fmla="*/ 7098136 w 12193149"/>
              <a:gd name="connsiteY114" fmla="*/ 2183464 h 2344739"/>
              <a:gd name="connsiteX115" fmla="*/ 7019644 w 12193149"/>
              <a:gd name="connsiteY115" fmla="*/ 2183090 h 2344739"/>
              <a:gd name="connsiteX116" fmla="*/ 6905294 w 12193149"/>
              <a:gd name="connsiteY116" fmla="*/ 2212596 h 2344739"/>
              <a:gd name="connsiteX117" fmla="*/ 6709370 w 12193149"/>
              <a:gd name="connsiteY117" fmla="*/ 2240551 h 2344739"/>
              <a:gd name="connsiteX118" fmla="*/ 6550602 w 12193149"/>
              <a:gd name="connsiteY118" fmla="*/ 2269327 h 2344739"/>
              <a:gd name="connsiteX119" fmla="*/ 6318708 w 12193149"/>
              <a:gd name="connsiteY119" fmla="*/ 2316127 h 2344739"/>
              <a:gd name="connsiteX120" fmla="*/ 6169822 w 12193149"/>
              <a:gd name="connsiteY120" fmla="*/ 2318214 h 2344739"/>
              <a:gd name="connsiteX121" fmla="*/ 6074996 w 12193149"/>
              <a:gd name="connsiteY121" fmla="*/ 2338676 h 2344739"/>
              <a:gd name="connsiteX122" fmla="*/ 6069677 w 12193149"/>
              <a:gd name="connsiteY122" fmla="*/ 2337139 h 2344739"/>
              <a:gd name="connsiteX123" fmla="*/ 6049786 w 12193149"/>
              <a:gd name="connsiteY123" fmla="*/ 2337822 h 2344739"/>
              <a:gd name="connsiteX124" fmla="*/ 6042433 w 12193149"/>
              <a:gd name="connsiteY124" fmla="*/ 2329473 h 2344739"/>
              <a:gd name="connsiteX125" fmla="*/ 6011238 w 12193149"/>
              <a:gd name="connsiteY125" fmla="*/ 2324380 h 2344739"/>
              <a:gd name="connsiteX126" fmla="*/ 5958523 w 12193149"/>
              <a:gd name="connsiteY126" fmla="*/ 2328024 h 2344739"/>
              <a:gd name="connsiteX127" fmla="*/ 5760067 w 12193149"/>
              <a:gd name="connsiteY127" fmla="*/ 2343716 h 2344739"/>
              <a:gd name="connsiteX128" fmla="*/ 5628108 w 12193149"/>
              <a:gd name="connsiteY128" fmla="*/ 2344739 h 2344739"/>
              <a:gd name="connsiteX129" fmla="*/ 5472054 w 12193149"/>
              <a:gd name="connsiteY129" fmla="*/ 2330719 h 2344739"/>
              <a:gd name="connsiteX130" fmla="*/ 5433909 w 12193149"/>
              <a:gd name="connsiteY130" fmla="*/ 2319466 h 2344739"/>
              <a:gd name="connsiteX131" fmla="*/ 5382817 w 12193149"/>
              <a:gd name="connsiteY131" fmla="*/ 2301764 h 2344739"/>
              <a:gd name="connsiteX132" fmla="*/ 5262912 w 12193149"/>
              <a:gd name="connsiteY132" fmla="*/ 2281347 h 2344739"/>
              <a:gd name="connsiteX133" fmla="*/ 5224109 w 12193149"/>
              <a:gd name="connsiteY133" fmla="*/ 2270223 h 2344739"/>
              <a:gd name="connsiteX134" fmla="*/ 5175808 w 12193149"/>
              <a:gd name="connsiteY134" fmla="*/ 2267233 h 2344739"/>
              <a:gd name="connsiteX135" fmla="*/ 5157702 w 12193149"/>
              <a:gd name="connsiteY135" fmla="*/ 2260010 h 2344739"/>
              <a:gd name="connsiteX136" fmla="*/ 5143747 w 12193149"/>
              <a:gd name="connsiteY136" fmla="*/ 2256610 h 2344739"/>
              <a:gd name="connsiteX137" fmla="*/ 5140744 w 12193149"/>
              <a:gd name="connsiteY137" fmla="*/ 2254509 h 2344739"/>
              <a:gd name="connsiteX138" fmla="*/ 5122807 w 12193149"/>
              <a:gd name="connsiteY138" fmla="*/ 2243656 h 2344739"/>
              <a:gd name="connsiteX139" fmla="*/ 5066938 w 12193149"/>
              <a:gd name="connsiteY139" fmla="*/ 2250227 h 2344739"/>
              <a:gd name="connsiteX140" fmla="*/ 5012662 w 12193149"/>
              <a:gd name="connsiteY140" fmla="*/ 2233846 h 2344739"/>
              <a:gd name="connsiteX141" fmla="*/ 4841589 w 12193149"/>
              <a:gd name="connsiteY141" fmla="*/ 2209829 h 2344739"/>
              <a:gd name="connsiteX142" fmla="*/ 4763595 w 12193149"/>
              <a:gd name="connsiteY142" fmla="*/ 2182061 h 2344739"/>
              <a:gd name="connsiteX143" fmla="*/ 4724334 w 12193149"/>
              <a:gd name="connsiteY143" fmla="*/ 2173047 h 2344739"/>
              <a:gd name="connsiteX144" fmla="*/ 4722324 w 12193149"/>
              <a:gd name="connsiteY144" fmla="*/ 2172298 h 2344739"/>
              <a:gd name="connsiteX145" fmla="*/ 4723259 w 12193149"/>
              <a:gd name="connsiteY145" fmla="*/ 2172087 h 2344739"/>
              <a:gd name="connsiteX146" fmla="*/ 4718350 w 12193149"/>
              <a:gd name="connsiteY146" fmla="*/ 2170817 h 2344739"/>
              <a:gd name="connsiteX147" fmla="*/ 4722324 w 12193149"/>
              <a:gd name="connsiteY147" fmla="*/ 2172298 h 2344739"/>
              <a:gd name="connsiteX148" fmla="*/ 4716674 w 12193149"/>
              <a:gd name="connsiteY148" fmla="*/ 2173573 h 2344739"/>
              <a:gd name="connsiteX149" fmla="*/ 4516962 w 12193149"/>
              <a:gd name="connsiteY149" fmla="*/ 2163671 h 2344739"/>
              <a:gd name="connsiteX150" fmla="*/ 4429691 w 12193149"/>
              <a:gd name="connsiteY150" fmla="*/ 2153020 h 2344739"/>
              <a:gd name="connsiteX151" fmla="*/ 4364023 w 12193149"/>
              <a:gd name="connsiteY151" fmla="*/ 2151674 h 2344739"/>
              <a:gd name="connsiteX152" fmla="*/ 4318114 w 12193149"/>
              <a:gd name="connsiteY152" fmla="*/ 2158289 h 2344739"/>
              <a:gd name="connsiteX153" fmla="*/ 4316258 w 12193149"/>
              <a:gd name="connsiteY153" fmla="*/ 2156948 h 2344739"/>
              <a:gd name="connsiteX154" fmla="*/ 4296292 w 12193149"/>
              <a:gd name="connsiteY154" fmla="*/ 2155069 h 2344739"/>
              <a:gd name="connsiteX155" fmla="*/ 4291212 w 12193149"/>
              <a:gd name="connsiteY155" fmla="*/ 2157986 h 2344739"/>
              <a:gd name="connsiteX156" fmla="*/ 4277290 w 12193149"/>
              <a:gd name="connsiteY156" fmla="*/ 2157740 h 2344739"/>
              <a:gd name="connsiteX157" fmla="*/ 4249265 w 12193149"/>
              <a:gd name="connsiteY157" fmla="*/ 2160064 h 2344739"/>
              <a:gd name="connsiteX158" fmla="*/ 4203199 w 12193149"/>
              <a:gd name="connsiteY158" fmla="*/ 2157269 h 2344739"/>
              <a:gd name="connsiteX159" fmla="*/ 4202893 w 12193149"/>
              <a:gd name="connsiteY159" fmla="*/ 2156010 h 2344739"/>
              <a:gd name="connsiteX160" fmla="*/ 4192396 w 12193149"/>
              <a:gd name="connsiteY160" fmla="*/ 2150376 h 2344739"/>
              <a:gd name="connsiteX161" fmla="*/ 4143893 w 12193149"/>
              <a:gd name="connsiteY161" fmla="*/ 2134511 h 2344739"/>
              <a:gd name="connsiteX162" fmla="*/ 4084245 w 12193149"/>
              <a:gd name="connsiteY162" fmla="*/ 2107978 h 2344739"/>
              <a:gd name="connsiteX163" fmla="*/ 4075694 w 12193149"/>
              <a:gd name="connsiteY163" fmla="*/ 2107143 h 2344739"/>
              <a:gd name="connsiteX164" fmla="*/ 4075575 w 12193149"/>
              <a:gd name="connsiteY164" fmla="*/ 2106844 h 2344739"/>
              <a:gd name="connsiteX165" fmla="*/ 4066658 w 12193149"/>
              <a:gd name="connsiteY165" fmla="*/ 2105400 h 2344739"/>
              <a:gd name="connsiteX166" fmla="*/ 4060102 w 12193149"/>
              <a:gd name="connsiteY166" fmla="*/ 2105618 h 2344739"/>
              <a:gd name="connsiteX167" fmla="*/ 4043512 w 12193149"/>
              <a:gd name="connsiteY167" fmla="*/ 2103997 h 2344739"/>
              <a:gd name="connsiteX168" fmla="*/ 4038145 w 12193149"/>
              <a:gd name="connsiteY168" fmla="*/ 2101563 h 2344739"/>
              <a:gd name="connsiteX169" fmla="*/ 4036511 w 12193149"/>
              <a:gd name="connsiteY169" fmla="*/ 2097896 h 2344739"/>
              <a:gd name="connsiteX170" fmla="*/ 4034926 w 12193149"/>
              <a:gd name="connsiteY170" fmla="*/ 2098131 h 2344739"/>
              <a:gd name="connsiteX171" fmla="*/ 4005686 w 12193149"/>
              <a:gd name="connsiteY171" fmla="*/ 2085563 h 2344739"/>
              <a:gd name="connsiteX172" fmla="*/ 3937994 w 12193149"/>
              <a:gd name="connsiteY172" fmla="*/ 2068106 h 2344739"/>
              <a:gd name="connsiteX173" fmla="*/ 3898423 w 12193149"/>
              <a:gd name="connsiteY173" fmla="*/ 2062451 h 2344739"/>
              <a:gd name="connsiteX174" fmla="*/ 3790908 w 12193149"/>
              <a:gd name="connsiteY174" fmla="*/ 2042213 h 2344739"/>
              <a:gd name="connsiteX175" fmla="*/ 3683661 w 12193149"/>
              <a:gd name="connsiteY175" fmla="*/ 2018290 h 2344739"/>
              <a:gd name="connsiteX176" fmla="*/ 3611183 w 12193149"/>
              <a:gd name="connsiteY176" fmla="*/ 1986019 h 2344739"/>
              <a:gd name="connsiteX177" fmla="*/ 3605003 w 12193149"/>
              <a:gd name="connsiteY177" fmla="*/ 1987381 h 2344739"/>
              <a:gd name="connsiteX178" fmla="*/ 3595884 w 12193149"/>
              <a:gd name="connsiteY178" fmla="*/ 1987545 h 2344739"/>
              <a:gd name="connsiteX179" fmla="*/ 3595649 w 12193149"/>
              <a:gd name="connsiteY179" fmla="*/ 1987276 h 2344739"/>
              <a:gd name="connsiteX180" fmla="*/ 3587126 w 12193149"/>
              <a:gd name="connsiteY180" fmla="*/ 1987966 h 2344739"/>
              <a:gd name="connsiteX181" fmla="*/ 3537283 w 12193149"/>
              <a:gd name="connsiteY181" fmla="*/ 1978267 h 2344739"/>
              <a:gd name="connsiteX182" fmla="*/ 3474371 w 12193149"/>
              <a:gd name="connsiteY182" fmla="*/ 1974606 h 2344739"/>
              <a:gd name="connsiteX183" fmla="*/ 3401876 w 12193149"/>
              <a:gd name="connsiteY183" fmla="*/ 1962558 h 2344739"/>
              <a:gd name="connsiteX184" fmla="*/ 3365036 w 12193149"/>
              <a:gd name="connsiteY184" fmla="*/ 1979510 h 2344739"/>
              <a:gd name="connsiteX185" fmla="*/ 3345174 w 12193149"/>
              <a:gd name="connsiteY185" fmla="*/ 1981192 h 2344739"/>
              <a:gd name="connsiteX186" fmla="*/ 3342846 w 12193149"/>
              <a:gd name="connsiteY186" fmla="*/ 1980217 h 2344739"/>
              <a:gd name="connsiteX187" fmla="*/ 3263504 w 12193149"/>
              <a:gd name="connsiteY187" fmla="*/ 1986094 h 2344739"/>
              <a:gd name="connsiteX188" fmla="*/ 3143704 w 12193149"/>
              <a:gd name="connsiteY188" fmla="*/ 1993869 h 2344739"/>
              <a:gd name="connsiteX189" fmla="*/ 3031439 w 12193149"/>
              <a:gd name="connsiteY189" fmla="*/ 1996512 h 2344739"/>
              <a:gd name="connsiteX190" fmla="*/ 2782717 w 12193149"/>
              <a:gd name="connsiteY190" fmla="*/ 2018333 h 2344739"/>
              <a:gd name="connsiteX191" fmla="*/ 2647675 w 12193149"/>
              <a:gd name="connsiteY191" fmla="*/ 2028869 h 2344739"/>
              <a:gd name="connsiteX192" fmla="*/ 2569176 w 12193149"/>
              <a:gd name="connsiteY192" fmla="*/ 2002628 h 2344739"/>
              <a:gd name="connsiteX193" fmla="*/ 2444403 w 12193149"/>
              <a:gd name="connsiteY193" fmla="*/ 2016529 h 2344739"/>
              <a:gd name="connsiteX194" fmla="*/ 2316260 w 12193149"/>
              <a:gd name="connsiteY194" fmla="*/ 2024996 h 2344739"/>
              <a:gd name="connsiteX195" fmla="*/ 2209726 w 12193149"/>
              <a:gd name="connsiteY195" fmla="*/ 2019763 h 2344739"/>
              <a:gd name="connsiteX196" fmla="*/ 2095813 w 12193149"/>
              <a:gd name="connsiteY196" fmla="*/ 2003052 h 2344739"/>
              <a:gd name="connsiteX197" fmla="*/ 1998504 w 12193149"/>
              <a:gd name="connsiteY197" fmla="*/ 1995032 h 2344739"/>
              <a:gd name="connsiteX198" fmla="*/ 1929320 w 12193149"/>
              <a:gd name="connsiteY198" fmla="*/ 2016977 h 2344739"/>
              <a:gd name="connsiteX199" fmla="*/ 1922798 w 12193149"/>
              <a:gd name="connsiteY199" fmla="*/ 2012146 h 2344739"/>
              <a:gd name="connsiteX200" fmla="*/ 1874228 w 12193149"/>
              <a:gd name="connsiteY200" fmla="*/ 2013741 h 2344739"/>
              <a:gd name="connsiteX201" fmla="*/ 1787803 w 12193149"/>
              <a:gd name="connsiteY201" fmla="*/ 2041363 h 2344739"/>
              <a:gd name="connsiteX202" fmla="*/ 1739352 w 12193149"/>
              <a:gd name="connsiteY202" fmla="*/ 2036312 h 2344739"/>
              <a:gd name="connsiteX203" fmla="*/ 1676219 w 12193149"/>
              <a:gd name="connsiteY203" fmla="*/ 2019963 h 2344739"/>
              <a:gd name="connsiteX204" fmla="*/ 1609817 w 12193149"/>
              <a:gd name="connsiteY204" fmla="*/ 2013066 h 2344739"/>
              <a:gd name="connsiteX205" fmla="*/ 1497258 w 12193149"/>
              <a:gd name="connsiteY205" fmla="*/ 1987476 h 2344739"/>
              <a:gd name="connsiteX206" fmla="*/ 1151127 w 12193149"/>
              <a:gd name="connsiteY206" fmla="*/ 1938041 h 2344739"/>
              <a:gd name="connsiteX207" fmla="*/ 859417 w 12193149"/>
              <a:gd name="connsiteY207" fmla="*/ 1928608 h 2344739"/>
              <a:gd name="connsiteX208" fmla="*/ 838688 w 12193149"/>
              <a:gd name="connsiteY208" fmla="*/ 1929821 h 2344739"/>
              <a:gd name="connsiteX209" fmla="*/ 817957 w 12193149"/>
              <a:gd name="connsiteY209" fmla="*/ 1927857 h 2344739"/>
              <a:gd name="connsiteX210" fmla="*/ 812654 w 12193149"/>
              <a:gd name="connsiteY210" fmla="*/ 1930751 h 2344739"/>
              <a:gd name="connsiteX211" fmla="*/ 721195 w 12193149"/>
              <a:gd name="connsiteY211" fmla="*/ 1929661 h 2344739"/>
              <a:gd name="connsiteX212" fmla="*/ 720890 w 12193149"/>
              <a:gd name="connsiteY212" fmla="*/ 1928399 h 2344739"/>
              <a:gd name="connsiteX213" fmla="*/ 710023 w 12193149"/>
              <a:gd name="connsiteY213" fmla="*/ 1922722 h 2344739"/>
              <a:gd name="connsiteX214" fmla="*/ 597940 w 12193149"/>
              <a:gd name="connsiteY214" fmla="*/ 1879864 h 2344739"/>
              <a:gd name="connsiteX215" fmla="*/ 579683 w 12193149"/>
              <a:gd name="connsiteY215" fmla="*/ 1877212 h 2344739"/>
              <a:gd name="connsiteX216" fmla="*/ 572865 w 12193149"/>
              <a:gd name="connsiteY216" fmla="*/ 1877401 h 2344739"/>
              <a:gd name="connsiteX217" fmla="*/ 446247 w 12193149"/>
              <a:gd name="connsiteY217" fmla="*/ 1839371 h 2344739"/>
              <a:gd name="connsiteX218" fmla="*/ 405163 w 12193149"/>
              <a:gd name="connsiteY218" fmla="*/ 1833548 h 2344739"/>
              <a:gd name="connsiteX219" fmla="*/ 293583 w 12193149"/>
              <a:gd name="connsiteY219" fmla="*/ 1812852 h 2344739"/>
              <a:gd name="connsiteX220" fmla="*/ 119529 w 12193149"/>
              <a:gd name="connsiteY220" fmla="*/ 1761047 h 2344739"/>
              <a:gd name="connsiteX221" fmla="*/ 16674 w 12193149"/>
              <a:gd name="connsiteY221" fmla="*/ 1758191 h 2344739"/>
              <a:gd name="connsiteX222" fmla="*/ 1150 w 12193149"/>
              <a:gd name="connsiteY222" fmla="*/ 1752722 h 2344739"/>
              <a:gd name="connsiteX223" fmla="*/ 1148 w 12193149"/>
              <a:gd name="connsiteY223" fmla="*/ 222213 h 2344739"/>
              <a:gd name="connsiteX224" fmla="*/ 1148 w 12193149"/>
              <a:gd name="connsiteY224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190394 w 12193149"/>
              <a:gd name="connsiteY68" fmla="*/ 1912467 h 2344739"/>
              <a:gd name="connsiteX69" fmla="*/ 9114960 w 12193149"/>
              <a:gd name="connsiteY69" fmla="*/ 1919069 h 2344739"/>
              <a:gd name="connsiteX70" fmla="*/ 9054601 w 12193149"/>
              <a:gd name="connsiteY70" fmla="*/ 1910755 h 2344739"/>
              <a:gd name="connsiteX71" fmla="*/ 9006634 w 12193149"/>
              <a:gd name="connsiteY71" fmla="*/ 1914040 h 2344739"/>
              <a:gd name="connsiteX72" fmla="*/ 9006349 w 12193149"/>
              <a:gd name="connsiteY72" fmla="*/ 1913800 h 2344739"/>
              <a:gd name="connsiteX73" fmla="*/ 8997380 w 12193149"/>
              <a:gd name="connsiteY73" fmla="*/ 1915011 h 2344739"/>
              <a:gd name="connsiteX74" fmla="*/ 8991542 w 12193149"/>
              <a:gd name="connsiteY74" fmla="*/ 1917072 h 2344739"/>
              <a:gd name="connsiteX75" fmla="*/ 8975485 w 12193149"/>
              <a:gd name="connsiteY75" fmla="*/ 1920298 h 2344739"/>
              <a:gd name="connsiteX76" fmla="*/ 8969159 w 12193149"/>
              <a:gd name="connsiteY76" fmla="*/ 1919598 h 2344739"/>
              <a:gd name="connsiteX77" fmla="*/ 8964196 w 12193149"/>
              <a:gd name="connsiteY77" fmla="*/ 1917373 h 2344739"/>
              <a:gd name="connsiteX78" fmla="*/ 8930136 w 12193149"/>
              <a:gd name="connsiteY78" fmla="*/ 1914185 h 2344739"/>
              <a:gd name="connsiteX79" fmla="*/ 8753592 w 12193149"/>
              <a:gd name="connsiteY79" fmla="*/ 1933417 h 2344739"/>
              <a:gd name="connsiteX80" fmla="*/ 8708995 w 12193149"/>
              <a:gd name="connsiteY80" fmla="*/ 1935518 h 2344739"/>
              <a:gd name="connsiteX81" fmla="*/ 8597219 w 12193149"/>
              <a:gd name="connsiteY81" fmla="*/ 1944090 h 2344739"/>
              <a:gd name="connsiteX82" fmla="*/ 8526378 w 12193149"/>
              <a:gd name="connsiteY82" fmla="*/ 1929248 h 2344739"/>
              <a:gd name="connsiteX83" fmla="*/ 8512131 w 12193149"/>
              <a:gd name="connsiteY83" fmla="*/ 1935163 h 2344739"/>
              <a:gd name="connsiteX84" fmla="*/ 8507315 w 12193149"/>
              <a:gd name="connsiteY84" fmla="*/ 1938164 h 2344739"/>
              <a:gd name="connsiteX85" fmla="*/ 8499116 w 12193149"/>
              <a:gd name="connsiteY85" fmla="*/ 1940902 h 2344739"/>
              <a:gd name="connsiteX86" fmla="*/ 8498742 w 12193149"/>
              <a:gd name="connsiteY86" fmla="*/ 1940723 h 2344739"/>
              <a:gd name="connsiteX87" fmla="*/ 8491397 w 12193149"/>
              <a:gd name="connsiteY87" fmla="*/ 1943773 h 2344739"/>
              <a:gd name="connsiteX88" fmla="*/ 8368330 w 12193149"/>
              <a:gd name="connsiteY88" fmla="*/ 1957815 h 2344739"/>
              <a:gd name="connsiteX89" fmla="*/ 8354947 w 12193149"/>
              <a:gd name="connsiteY89" fmla="*/ 1958009 h 2344739"/>
              <a:gd name="connsiteX90" fmla="*/ 8321252 w 12193149"/>
              <a:gd name="connsiteY90" fmla="*/ 1974587 h 2344739"/>
              <a:gd name="connsiteX91" fmla="*/ 8315581 w 12193149"/>
              <a:gd name="connsiteY91" fmla="*/ 1974913 h 2344739"/>
              <a:gd name="connsiteX92" fmla="*/ 8296322 w 12193149"/>
              <a:gd name="connsiteY92" fmla="*/ 1988808 h 2344739"/>
              <a:gd name="connsiteX93" fmla="*/ 8285424 w 12193149"/>
              <a:gd name="connsiteY93" fmla="*/ 1994631 h 2344739"/>
              <a:gd name="connsiteX94" fmla="*/ 8284298 w 12193149"/>
              <a:gd name="connsiteY94" fmla="*/ 1999074 h 2344739"/>
              <a:gd name="connsiteX95" fmla="*/ 8267224 w 12193149"/>
              <a:gd name="connsiteY95" fmla="*/ 2006249 h 2344739"/>
              <a:gd name="connsiteX96" fmla="*/ 8264525 w 12193149"/>
              <a:gd name="connsiteY96" fmla="*/ 2006019 h 2344739"/>
              <a:gd name="connsiteX97" fmla="*/ 8253181 w 12193149"/>
              <a:gd name="connsiteY97" fmla="*/ 2015862 h 2344739"/>
              <a:gd name="connsiteX98" fmla="*/ 8246982 w 12193149"/>
              <a:gd name="connsiteY98" fmla="*/ 2028854 h 2344739"/>
              <a:gd name="connsiteX99" fmla="*/ 8091420 w 12193149"/>
              <a:gd name="connsiteY99" fmla="*/ 2075015 h 2344739"/>
              <a:gd name="connsiteX100" fmla="*/ 7906555 w 12193149"/>
              <a:gd name="connsiteY100" fmla="*/ 2116988 h 2344739"/>
              <a:gd name="connsiteX101" fmla="*/ 7719893 w 12193149"/>
              <a:gd name="connsiteY101" fmla="*/ 2142703 h 2344739"/>
              <a:gd name="connsiteX102" fmla="*/ 7615495 w 12193149"/>
              <a:gd name="connsiteY102" fmla="*/ 2139232 h 2344739"/>
              <a:gd name="connsiteX103" fmla="*/ 7528691 w 12193149"/>
              <a:gd name="connsiteY103" fmla="*/ 2145060 h 2344739"/>
              <a:gd name="connsiteX104" fmla="*/ 7520719 w 12193149"/>
              <a:gd name="connsiteY104" fmla="*/ 2147613 h 2344739"/>
              <a:gd name="connsiteX105" fmla="*/ 7508559 w 12193149"/>
              <a:gd name="connsiteY105" fmla="*/ 2148948 h 2344739"/>
              <a:gd name="connsiteX106" fmla="*/ 7508188 w 12193149"/>
              <a:gd name="connsiteY106" fmla="*/ 2148621 h 2344739"/>
              <a:gd name="connsiteX107" fmla="*/ 7496943 w 12193149"/>
              <a:gd name="connsiteY107" fmla="*/ 2150573 h 2344739"/>
              <a:gd name="connsiteX108" fmla="*/ 7406539 w 12193149"/>
              <a:gd name="connsiteY108" fmla="*/ 2142468 h 2344739"/>
              <a:gd name="connsiteX109" fmla="*/ 7219707 w 12193149"/>
              <a:gd name="connsiteY109" fmla="*/ 2156680 h 2344739"/>
              <a:gd name="connsiteX110" fmla="*/ 7202249 w 12193149"/>
              <a:gd name="connsiteY110" fmla="*/ 2161230 h 2344739"/>
              <a:gd name="connsiteX111" fmla="*/ 7198152 w 12193149"/>
              <a:gd name="connsiteY111" fmla="*/ 2166588 h 2344739"/>
              <a:gd name="connsiteX112" fmla="*/ 7171956 w 12193149"/>
              <a:gd name="connsiteY112" fmla="*/ 2171236 h 2344739"/>
              <a:gd name="connsiteX113" fmla="*/ 7098136 w 12193149"/>
              <a:gd name="connsiteY113" fmla="*/ 2183464 h 2344739"/>
              <a:gd name="connsiteX114" fmla="*/ 7019644 w 12193149"/>
              <a:gd name="connsiteY114" fmla="*/ 2183090 h 2344739"/>
              <a:gd name="connsiteX115" fmla="*/ 6905294 w 12193149"/>
              <a:gd name="connsiteY115" fmla="*/ 2212596 h 2344739"/>
              <a:gd name="connsiteX116" fmla="*/ 6709370 w 12193149"/>
              <a:gd name="connsiteY116" fmla="*/ 2240551 h 2344739"/>
              <a:gd name="connsiteX117" fmla="*/ 6550602 w 12193149"/>
              <a:gd name="connsiteY117" fmla="*/ 2269327 h 2344739"/>
              <a:gd name="connsiteX118" fmla="*/ 6318708 w 12193149"/>
              <a:gd name="connsiteY118" fmla="*/ 2316127 h 2344739"/>
              <a:gd name="connsiteX119" fmla="*/ 6169822 w 12193149"/>
              <a:gd name="connsiteY119" fmla="*/ 2318214 h 2344739"/>
              <a:gd name="connsiteX120" fmla="*/ 6074996 w 12193149"/>
              <a:gd name="connsiteY120" fmla="*/ 2338676 h 2344739"/>
              <a:gd name="connsiteX121" fmla="*/ 6069677 w 12193149"/>
              <a:gd name="connsiteY121" fmla="*/ 2337139 h 2344739"/>
              <a:gd name="connsiteX122" fmla="*/ 6049786 w 12193149"/>
              <a:gd name="connsiteY122" fmla="*/ 2337822 h 2344739"/>
              <a:gd name="connsiteX123" fmla="*/ 6042433 w 12193149"/>
              <a:gd name="connsiteY123" fmla="*/ 2329473 h 2344739"/>
              <a:gd name="connsiteX124" fmla="*/ 6011238 w 12193149"/>
              <a:gd name="connsiteY124" fmla="*/ 2324380 h 2344739"/>
              <a:gd name="connsiteX125" fmla="*/ 5958523 w 12193149"/>
              <a:gd name="connsiteY125" fmla="*/ 2328024 h 2344739"/>
              <a:gd name="connsiteX126" fmla="*/ 5760067 w 12193149"/>
              <a:gd name="connsiteY126" fmla="*/ 2343716 h 2344739"/>
              <a:gd name="connsiteX127" fmla="*/ 5628108 w 12193149"/>
              <a:gd name="connsiteY127" fmla="*/ 2344739 h 2344739"/>
              <a:gd name="connsiteX128" fmla="*/ 5472054 w 12193149"/>
              <a:gd name="connsiteY128" fmla="*/ 2330719 h 2344739"/>
              <a:gd name="connsiteX129" fmla="*/ 5433909 w 12193149"/>
              <a:gd name="connsiteY129" fmla="*/ 2319466 h 2344739"/>
              <a:gd name="connsiteX130" fmla="*/ 5382817 w 12193149"/>
              <a:gd name="connsiteY130" fmla="*/ 2301764 h 2344739"/>
              <a:gd name="connsiteX131" fmla="*/ 5262912 w 12193149"/>
              <a:gd name="connsiteY131" fmla="*/ 2281347 h 2344739"/>
              <a:gd name="connsiteX132" fmla="*/ 5224109 w 12193149"/>
              <a:gd name="connsiteY132" fmla="*/ 2270223 h 2344739"/>
              <a:gd name="connsiteX133" fmla="*/ 5175808 w 12193149"/>
              <a:gd name="connsiteY133" fmla="*/ 2267233 h 2344739"/>
              <a:gd name="connsiteX134" fmla="*/ 5157702 w 12193149"/>
              <a:gd name="connsiteY134" fmla="*/ 2260010 h 2344739"/>
              <a:gd name="connsiteX135" fmla="*/ 5143747 w 12193149"/>
              <a:gd name="connsiteY135" fmla="*/ 2256610 h 2344739"/>
              <a:gd name="connsiteX136" fmla="*/ 5140744 w 12193149"/>
              <a:gd name="connsiteY136" fmla="*/ 2254509 h 2344739"/>
              <a:gd name="connsiteX137" fmla="*/ 5122807 w 12193149"/>
              <a:gd name="connsiteY137" fmla="*/ 2243656 h 2344739"/>
              <a:gd name="connsiteX138" fmla="*/ 5066938 w 12193149"/>
              <a:gd name="connsiteY138" fmla="*/ 2250227 h 2344739"/>
              <a:gd name="connsiteX139" fmla="*/ 5012662 w 12193149"/>
              <a:gd name="connsiteY139" fmla="*/ 2233846 h 2344739"/>
              <a:gd name="connsiteX140" fmla="*/ 4841589 w 12193149"/>
              <a:gd name="connsiteY140" fmla="*/ 2209829 h 2344739"/>
              <a:gd name="connsiteX141" fmla="*/ 4763595 w 12193149"/>
              <a:gd name="connsiteY141" fmla="*/ 2182061 h 2344739"/>
              <a:gd name="connsiteX142" fmla="*/ 4724334 w 12193149"/>
              <a:gd name="connsiteY142" fmla="*/ 2173047 h 2344739"/>
              <a:gd name="connsiteX143" fmla="*/ 4722324 w 12193149"/>
              <a:gd name="connsiteY143" fmla="*/ 2172298 h 2344739"/>
              <a:gd name="connsiteX144" fmla="*/ 4723259 w 12193149"/>
              <a:gd name="connsiteY144" fmla="*/ 2172087 h 2344739"/>
              <a:gd name="connsiteX145" fmla="*/ 4718350 w 12193149"/>
              <a:gd name="connsiteY145" fmla="*/ 2170817 h 2344739"/>
              <a:gd name="connsiteX146" fmla="*/ 4722324 w 12193149"/>
              <a:gd name="connsiteY146" fmla="*/ 2172298 h 2344739"/>
              <a:gd name="connsiteX147" fmla="*/ 4716674 w 12193149"/>
              <a:gd name="connsiteY147" fmla="*/ 2173573 h 2344739"/>
              <a:gd name="connsiteX148" fmla="*/ 4516962 w 12193149"/>
              <a:gd name="connsiteY148" fmla="*/ 2163671 h 2344739"/>
              <a:gd name="connsiteX149" fmla="*/ 4429691 w 12193149"/>
              <a:gd name="connsiteY149" fmla="*/ 2153020 h 2344739"/>
              <a:gd name="connsiteX150" fmla="*/ 4364023 w 12193149"/>
              <a:gd name="connsiteY150" fmla="*/ 2151674 h 2344739"/>
              <a:gd name="connsiteX151" fmla="*/ 4318114 w 12193149"/>
              <a:gd name="connsiteY151" fmla="*/ 2158289 h 2344739"/>
              <a:gd name="connsiteX152" fmla="*/ 4316258 w 12193149"/>
              <a:gd name="connsiteY152" fmla="*/ 2156948 h 2344739"/>
              <a:gd name="connsiteX153" fmla="*/ 4296292 w 12193149"/>
              <a:gd name="connsiteY153" fmla="*/ 2155069 h 2344739"/>
              <a:gd name="connsiteX154" fmla="*/ 4291212 w 12193149"/>
              <a:gd name="connsiteY154" fmla="*/ 2157986 h 2344739"/>
              <a:gd name="connsiteX155" fmla="*/ 4277290 w 12193149"/>
              <a:gd name="connsiteY155" fmla="*/ 2157740 h 2344739"/>
              <a:gd name="connsiteX156" fmla="*/ 4249265 w 12193149"/>
              <a:gd name="connsiteY156" fmla="*/ 2160064 h 2344739"/>
              <a:gd name="connsiteX157" fmla="*/ 4203199 w 12193149"/>
              <a:gd name="connsiteY157" fmla="*/ 2157269 h 2344739"/>
              <a:gd name="connsiteX158" fmla="*/ 4202893 w 12193149"/>
              <a:gd name="connsiteY158" fmla="*/ 2156010 h 2344739"/>
              <a:gd name="connsiteX159" fmla="*/ 4192396 w 12193149"/>
              <a:gd name="connsiteY159" fmla="*/ 2150376 h 2344739"/>
              <a:gd name="connsiteX160" fmla="*/ 4143893 w 12193149"/>
              <a:gd name="connsiteY160" fmla="*/ 2134511 h 2344739"/>
              <a:gd name="connsiteX161" fmla="*/ 4084245 w 12193149"/>
              <a:gd name="connsiteY161" fmla="*/ 2107978 h 2344739"/>
              <a:gd name="connsiteX162" fmla="*/ 4075694 w 12193149"/>
              <a:gd name="connsiteY162" fmla="*/ 2107143 h 2344739"/>
              <a:gd name="connsiteX163" fmla="*/ 4075575 w 12193149"/>
              <a:gd name="connsiteY163" fmla="*/ 2106844 h 2344739"/>
              <a:gd name="connsiteX164" fmla="*/ 4066658 w 12193149"/>
              <a:gd name="connsiteY164" fmla="*/ 2105400 h 2344739"/>
              <a:gd name="connsiteX165" fmla="*/ 4060102 w 12193149"/>
              <a:gd name="connsiteY165" fmla="*/ 2105618 h 2344739"/>
              <a:gd name="connsiteX166" fmla="*/ 4043512 w 12193149"/>
              <a:gd name="connsiteY166" fmla="*/ 2103997 h 2344739"/>
              <a:gd name="connsiteX167" fmla="*/ 4038145 w 12193149"/>
              <a:gd name="connsiteY167" fmla="*/ 2101563 h 2344739"/>
              <a:gd name="connsiteX168" fmla="*/ 4036511 w 12193149"/>
              <a:gd name="connsiteY168" fmla="*/ 2097896 h 2344739"/>
              <a:gd name="connsiteX169" fmla="*/ 4034926 w 12193149"/>
              <a:gd name="connsiteY169" fmla="*/ 2098131 h 2344739"/>
              <a:gd name="connsiteX170" fmla="*/ 4005686 w 12193149"/>
              <a:gd name="connsiteY170" fmla="*/ 2085563 h 2344739"/>
              <a:gd name="connsiteX171" fmla="*/ 3937994 w 12193149"/>
              <a:gd name="connsiteY171" fmla="*/ 2068106 h 2344739"/>
              <a:gd name="connsiteX172" fmla="*/ 3898423 w 12193149"/>
              <a:gd name="connsiteY172" fmla="*/ 2062451 h 2344739"/>
              <a:gd name="connsiteX173" fmla="*/ 3790908 w 12193149"/>
              <a:gd name="connsiteY173" fmla="*/ 2042213 h 2344739"/>
              <a:gd name="connsiteX174" fmla="*/ 3683661 w 12193149"/>
              <a:gd name="connsiteY174" fmla="*/ 2018290 h 2344739"/>
              <a:gd name="connsiteX175" fmla="*/ 3611183 w 12193149"/>
              <a:gd name="connsiteY175" fmla="*/ 1986019 h 2344739"/>
              <a:gd name="connsiteX176" fmla="*/ 3605003 w 12193149"/>
              <a:gd name="connsiteY176" fmla="*/ 1987381 h 2344739"/>
              <a:gd name="connsiteX177" fmla="*/ 3595884 w 12193149"/>
              <a:gd name="connsiteY177" fmla="*/ 1987545 h 2344739"/>
              <a:gd name="connsiteX178" fmla="*/ 3595649 w 12193149"/>
              <a:gd name="connsiteY178" fmla="*/ 1987276 h 2344739"/>
              <a:gd name="connsiteX179" fmla="*/ 3587126 w 12193149"/>
              <a:gd name="connsiteY179" fmla="*/ 1987966 h 2344739"/>
              <a:gd name="connsiteX180" fmla="*/ 3537283 w 12193149"/>
              <a:gd name="connsiteY180" fmla="*/ 1978267 h 2344739"/>
              <a:gd name="connsiteX181" fmla="*/ 3474371 w 12193149"/>
              <a:gd name="connsiteY181" fmla="*/ 1974606 h 2344739"/>
              <a:gd name="connsiteX182" fmla="*/ 3401876 w 12193149"/>
              <a:gd name="connsiteY182" fmla="*/ 1962558 h 2344739"/>
              <a:gd name="connsiteX183" fmla="*/ 3365036 w 12193149"/>
              <a:gd name="connsiteY183" fmla="*/ 1979510 h 2344739"/>
              <a:gd name="connsiteX184" fmla="*/ 3345174 w 12193149"/>
              <a:gd name="connsiteY184" fmla="*/ 1981192 h 2344739"/>
              <a:gd name="connsiteX185" fmla="*/ 3342846 w 12193149"/>
              <a:gd name="connsiteY185" fmla="*/ 1980217 h 2344739"/>
              <a:gd name="connsiteX186" fmla="*/ 3263504 w 12193149"/>
              <a:gd name="connsiteY186" fmla="*/ 1986094 h 2344739"/>
              <a:gd name="connsiteX187" fmla="*/ 3143704 w 12193149"/>
              <a:gd name="connsiteY187" fmla="*/ 1993869 h 2344739"/>
              <a:gd name="connsiteX188" fmla="*/ 3031439 w 12193149"/>
              <a:gd name="connsiteY188" fmla="*/ 1996512 h 2344739"/>
              <a:gd name="connsiteX189" fmla="*/ 2782717 w 12193149"/>
              <a:gd name="connsiteY189" fmla="*/ 2018333 h 2344739"/>
              <a:gd name="connsiteX190" fmla="*/ 2647675 w 12193149"/>
              <a:gd name="connsiteY190" fmla="*/ 2028869 h 2344739"/>
              <a:gd name="connsiteX191" fmla="*/ 2569176 w 12193149"/>
              <a:gd name="connsiteY191" fmla="*/ 2002628 h 2344739"/>
              <a:gd name="connsiteX192" fmla="*/ 2444403 w 12193149"/>
              <a:gd name="connsiteY192" fmla="*/ 2016529 h 2344739"/>
              <a:gd name="connsiteX193" fmla="*/ 2316260 w 12193149"/>
              <a:gd name="connsiteY193" fmla="*/ 2024996 h 2344739"/>
              <a:gd name="connsiteX194" fmla="*/ 2209726 w 12193149"/>
              <a:gd name="connsiteY194" fmla="*/ 2019763 h 2344739"/>
              <a:gd name="connsiteX195" fmla="*/ 2095813 w 12193149"/>
              <a:gd name="connsiteY195" fmla="*/ 2003052 h 2344739"/>
              <a:gd name="connsiteX196" fmla="*/ 1998504 w 12193149"/>
              <a:gd name="connsiteY196" fmla="*/ 1995032 h 2344739"/>
              <a:gd name="connsiteX197" fmla="*/ 1929320 w 12193149"/>
              <a:gd name="connsiteY197" fmla="*/ 2016977 h 2344739"/>
              <a:gd name="connsiteX198" fmla="*/ 1922798 w 12193149"/>
              <a:gd name="connsiteY198" fmla="*/ 2012146 h 2344739"/>
              <a:gd name="connsiteX199" fmla="*/ 1874228 w 12193149"/>
              <a:gd name="connsiteY199" fmla="*/ 2013741 h 2344739"/>
              <a:gd name="connsiteX200" fmla="*/ 1787803 w 12193149"/>
              <a:gd name="connsiteY200" fmla="*/ 2041363 h 2344739"/>
              <a:gd name="connsiteX201" fmla="*/ 1739352 w 12193149"/>
              <a:gd name="connsiteY201" fmla="*/ 2036312 h 2344739"/>
              <a:gd name="connsiteX202" fmla="*/ 1676219 w 12193149"/>
              <a:gd name="connsiteY202" fmla="*/ 2019963 h 2344739"/>
              <a:gd name="connsiteX203" fmla="*/ 1609817 w 12193149"/>
              <a:gd name="connsiteY203" fmla="*/ 2013066 h 2344739"/>
              <a:gd name="connsiteX204" fmla="*/ 1497258 w 12193149"/>
              <a:gd name="connsiteY204" fmla="*/ 1987476 h 2344739"/>
              <a:gd name="connsiteX205" fmla="*/ 1151127 w 12193149"/>
              <a:gd name="connsiteY205" fmla="*/ 1938041 h 2344739"/>
              <a:gd name="connsiteX206" fmla="*/ 859417 w 12193149"/>
              <a:gd name="connsiteY206" fmla="*/ 1928608 h 2344739"/>
              <a:gd name="connsiteX207" fmla="*/ 838688 w 12193149"/>
              <a:gd name="connsiteY207" fmla="*/ 1929821 h 2344739"/>
              <a:gd name="connsiteX208" fmla="*/ 817957 w 12193149"/>
              <a:gd name="connsiteY208" fmla="*/ 1927857 h 2344739"/>
              <a:gd name="connsiteX209" fmla="*/ 812654 w 12193149"/>
              <a:gd name="connsiteY209" fmla="*/ 1930751 h 2344739"/>
              <a:gd name="connsiteX210" fmla="*/ 721195 w 12193149"/>
              <a:gd name="connsiteY210" fmla="*/ 1929661 h 2344739"/>
              <a:gd name="connsiteX211" fmla="*/ 720890 w 12193149"/>
              <a:gd name="connsiteY211" fmla="*/ 1928399 h 2344739"/>
              <a:gd name="connsiteX212" fmla="*/ 710023 w 12193149"/>
              <a:gd name="connsiteY212" fmla="*/ 1922722 h 2344739"/>
              <a:gd name="connsiteX213" fmla="*/ 597940 w 12193149"/>
              <a:gd name="connsiteY213" fmla="*/ 1879864 h 2344739"/>
              <a:gd name="connsiteX214" fmla="*/ 579683 w 12193149"/>
              <a:gd name="connsiteY214" fmla="*/ 1877212 h 2344739"/>
              <a:gd name="connsiteX215" fmla="*/ 572865 w 12193149"/>
              <a:gd name="connsiteY215" fmla="*/ 1877401 h 2344739"/>
              <a:gd name="connsiteX216" fmla="*/ 446247 w 12193149"/>
              <a:gd name="connsiteY216" fmla="*/ 1839371 h 2344739"/>
              <a:gd name="connsiteX217" fmla="*/ 405163 w 12193149"/>
              <a:gd name="connsiteY217" fmla="*/ 1833548 h 2344739"/>
              <a:gd name="connsiteX218" fmla="*/ 293583 w 12193149"/>
              <a:gd name="connsiteY218" fmla="*/ 1812852 h 2344739"/>
              <a:gd name="connsiteX219" fmla="*/ 119529 w 12193149"/>
              <a:gd name="connsiteY219" fmla="*/ 1761047 h 2344739"/>
              <a:gd name="connsiteX220" fmla="*/ 16674 w 12193149"/>
              <a:gd name="connsiteY220" fmla="*/ 1758191 h 2344739"/>
              <a:gd name="connsiteX221" fmla="*/ 1150 w 12193149"/>
              <a:gd name="connsiteY221" fmla="*/ 1752722 h 2344739"/>
              <a:gd name="connsiteX222" fmla="*/ 1148 w 12193149"/>
              <a:gd name="connsiteY222" fmla="*/ 222213 h 2344739"/>
              <a:gd name="connsiteX223" fmla="*/ 1148 w 12193149"/>
              <a:gd name="connsiteY223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114960 w 12193149"/>
              <a:gd name="connsiteY68" fmla="*/ 1919069 h 2344739"/>
              <a:gd name="connsiteX69" fmla="*/ 9054601 w 12193149"/>
              <a:gd name="connsiteY69" fmla="*/ 1910755 h 2344739"/>
              <a:gd name="connsiteX70" fmla="*/ 9006634 w 12193149"/>
              <a:gd name="connsiteY70" fmla="*/ 1914040 h 2344739"/>
              <a:gd name="connsiteX71" fmla="*/ 9006349 w 12193149"/>
              <a:gd name="connsiteY71" fmla="*/ 1913800 h 2344739"/>
              <a:gd name="connsiteX72" fmla="*/ 8997380 w 12193149"/>
              <a:gd name="connsiteY72" fmla="*/ 1915011 h 2344739"/>
              <a:gd name="connsiteX73" fmla="*/ 8991542 w 12193149"/>
              <a:gd name="connsiteY73" fmla="*/ 1917072 h 2344739"/>
              <a:gd name="connsiteX74" fmla="*/ 8975485 w 12193149"/>
              <a:gd name="connsiteY74" fmla="*/ 1920298 h 2344739"/>
              <a:gd name="connsiteX75" fmla="*/ 8969159 w 12193149"/>
              <a:gd name="connsiteY75" fmla="*/ 1919598 h 2344739"/>
              <a:gd name="connsiteX76" fmla="*/ 8964196 w 12193149"/>
              <a:gd name="connsiteY76" fmla="*/ 1917373 h 2344739"/>
              <a:gd name="connsiteX77" fmla="*/ 8930136 w 12193149"/>
              <a:gd name="connsiteY77" fmla="*/ 1914185 h 2344739"/>
              <a:gd name="connsiteX78" fmla="*/ 8753592 w 12193149"/>
              <a:gd name="connsiteY78" fmla="*/ 1933417 h 2344739"/>
              <a:gd name="connsiteX79" fmla="*/ 8708995 w 12193149"/>
              <a:gd name="connsiteY79" fmla="*/ 1935518 h 2344739"/>
              <a:gd name="connsiteX80" fmla="*/ 8597219 w 12193149"/>
              <a:gd name="connsiteY80" fmla="*/ 1944090 h 2344739"/>
              <a:gd name="connsiteX81" fmla="*/ 8526378 w 12193149"/>
              <a:gd name="connsiteY81" fmla="*/ 1929248 h 2344739"/>
              <a:gd name="connsiteX82" fmla="*/ 8512131 w 12193149"/>
              <a:gd name="connsiteY82" fmla="*/ 1935163 h 2344739"/>
              <a:gd name="connsiteX83" fmla="*/ 8507315 w 12193149"/>
              <a:gd name="connsiteY83" fmla="*/ 1938164 h 2344739"/>
              <a:gd name="connsiteX84" fmla="*/ 8499116 w 12193149"/>
              <a:gd name="connsiteY84" fmla="*/ 1940902 h 2344739"/>
              <a:gd name="connsiteX85" fmla="*/ 8498742 w 12193149"/>
              <a:gd name="connsiteY85" fmla="*/ 1940723 h 2344739"/>
              <a:gd name="connsiteX86" fmla="*/ 8491397 w 12193149"/>
              <a:gd name="connsiteY86" fmla="*/ 1943773 h 2344739"/>
              <a:gd name="connsiteX87" fmla="*/ 8368330 w 12193149"/>
              <a:gd name="connsiteY87" fmla="*/ 1957815 h 2344739"/>
              <a:gd name="connsiteX88" fmla="*/ 8354947 w 12193149"/>
              <a:gd name="connsiteY88" fmla="*/ 1958009 h 2344739"/>
              <a:gd name="connsiteX89" fmla="*/ 8321252 w 12193149"/>
              <a:gd name="connsiteY89" fmla="*/ 1974587 h 2344739"/>
              <a:gd name="connsiteX90" fmla="*/ 8315581 w 12193149"/>
              <a:gd name="connsiteY90" fmla="*/ 1974913 h 2344739"/>
              <a:gd name="connsiteX91" fmla="*/ 8296322 w 12193149"/>
              <a:gd name="connsiteY91" fmla="*/ 1988808 h 2344739"/>
              <a:gd name="connsiteX92" fmla="*/ 8285424 w 12193149"/>
              <a:gd name="connsiteY92" fmla="*/ 1994631 h 2344739"/>
              <a:gd name="connsiteX93" fmla="*/ 8284298 w 12193149"/>
              <a:gd name="connsiteY93" fmla="*/ 1999074 h 2344739"/>
              <a:gd name="connsiteX94" fmla="*/ 8267224 w 12193149"/>
              <a:gd name="connsiteY94" fmla="*/ 2006249 h 2344739"/>
              <a:gd name="connsiteX95" fmla="*/ 8264525 w 12193149"/>
              <a:gd name="connsiteY95" fmla="*/ 2006019 h 2344739"/>
              <a:gd name="connsiteX96" fmla="*/ 8253181 w 12193149"/>
              <a:gd name="connsiteY96" fmla="*/ 2015862 h 2344739"/>
              <a:gd name="connsiteX97" fmla="*/ 8246982 w 12193149"/>
              <a:gd name="connsiteY97" fmla="*/ 2028854 h 2344739"/>
              <a:gd name="connsiteX98" fmla="*/ 8091420 w 12193149"/>
              <a:gd name="connsiteY98" fmla="*/ 2075015 h 2344739"/>
              <a:gd name="connsiteX99" fmla="*/ 7906555 w 12193149"/>
              <a:gd name="connsiteY99" fmla="*/ 2116988 h 2344739"/>
              <a:gd name="connsiteX100" fmla="*/ 7719893 w 12193149"/>
              <a:gd name="connsiteY100" fmla="*/ 2142703 h 2344739"/>
              <a:gd name="connsiteX101" fmla="*/ 7615495 w 12193149"/>
              <a:gd name="connsiteY101" fmla="*/ 2139232 h 2344739"/>
              <a:gd name="connsiteX102" fmla="*/ 7528691 w 12193149"/>
              <a:gd name="connsiteY102" fmla="*/ 2145060 h 2344739"/>
              <a:gd name="connsiteX103" fmla="*/ 7520719 w 12193149"/>
              <a:gd name="connsiteY103" fmla="*/ 2147613 h 2344739"/>
              <a:gd name="connsiteX104" fmla="*/ 7508559 w 12193149"/>
              <a:gd name="connsiteY104" fmla="*/ 2148948 h 2344739"/>
              <a:gd name="connsiteX105" fmla="*/ 7508188 w 12193149"/>
              <a:gd name="connsiteY105" fmla="*/ 2148621 h 2344739"/>
              <a:gd name="connsiteX106" fmla="*/ 7496943 w 12193149"/>
              <a:gd name="connsiteY106" fmla="*/ 2150573 h 2344739"/>
              <a:gd name="connsiteX107" fmla="*/ 7406539 w 12193149"/>
              <a:gd name="connsiteY107" fmla="*/ 2142468 h 2344739"/>
              <a:gd name="connsiteX108" fmla="*/ 7219707 w 12193149"/>
              <a:gd name="connsiteY108" fmla="*/ 2156680 h 2344739"/>
              <a:gd name="connsiteX109" fmla="*/ 7202249 w 12193149"/>
              <a:gd name="connsiteY109" fmla="*/ 2161230 h 2344739"/>
              <a:gd name="connsiteX110" fmla="*/ 7198152 w 12193149"/>
              <a:gd name="connsiteY110" fmla="*/ 2166588 h 2344739"/>
              <a:gd name="connsiteX111" fmla="*/ 7171956 w 12193149"/>
              <a:gd name="connsiteY111" fmla="*/ 2171236 h 2344739"/>
              <a:gd name="connsiteX112" fmla="*/ 7098136 w 12193149"/>
              <a:gd name="connsiteY112" fmla="*/ 2183464 h 2344739"/>
              <a:gd name="connsiteX113" fmla="*/ 7019644 w 12193149"/>
              <a:gd name="connsiteY113" fmla="*/ 2183090 h 2344739"/>
              <a:gd name="connsiteX114" fmla="*/ 6905294 w 12193149"/>
              <a:gd name="connsiteY114" fmla="*/ 2212596 h 2344739"/>
              <a:gd name="connsiteX115" fmla="*/ 6709370 w 12193149"/>
              <a:gd name="connsiteY115" fmla="*/ 2240551 h 2344739"/>
              <a:gd name="connsiteX116" fmla="*/ 6550602 w 12193149"/>
              <a:gd name="connsiteY116" fmla="*/ 2269327 h 2344739"/>
              <a:gd name="connsiteX117" fmla="*/ 6318708 w 12193149"/>
              <a:gd name="connsiteY117" fmla="*/ 2316127 h 2344739"/>
              <a:gd name="connsiteX118" fmla="*/ 6169822 w 12193149"/>
              <a:gd name="connsiteY118" fmla="*/ 2318214 h 2344739"/>
              <a:gd name="connsiteX119" fmla="*/ 6074996 w 12193149"/>
              <a:gd name="connsiteY119" fmla="*/ 2338676 h 2344739"/>
              <a:gd name="connsiteX120" fmla="*/ 6069677 w 12193149"/>
              <a:gd name="connsiteY120" fmla="*/ 2337139 h 2344739"/>
              <a:gd name="connsiteX121" fmla="*/ 6049786 w 12193149"/>
              <a:gd name="connsiteY121" fmla="*/ 2337822 h 2344739"/>
              <a:gd name="connsiteX122" fmla="*/ 6042433 w 12193149"/>
              <a:gd name="connsiteY122" fmla="*/ 2329473 h 2344739"/>
              <a:gd name="connsiteX123" fmla="*/ 6011238 w 12193149"/>
              <a:gd name="connsiteY123" fmla="*/ 2324380 h 2344739"/>
              <a:gd name="connsiteX124" fmla="*/ 5958523 w 12193149"/>
              <a:gd name="connsiteY124" fmla="*/ 2328024 h 2344739"/>
              <a:gd name="connsiteX125" fmla="*/ 5760067 w 12193149"/>
              <a:gd name="connsiteY125" fmla="*/ 2343716 h 2344739"/>
              <a:gd name="connsiteX126" fmla="*/ 5628108 w 12193149"/>
              <a:gd name="connsiteY126" fmla="*/ 2344739 h 2344739"/>
              <a:gd name="connsiteX127" fmla="*/ 5472054 w 12193149"/>
              <a:gd name="connsiteY127" fmla="*/ 2330719 h 2344739"/>
              <a:gd name="connsiteX128" fmla="*/ 5433909 w 12193149"/>
              <a:gd name="connsiteY128" fmla="*/ 2319466 h 2344739"/>
              <a:gd name="connsiteX129" fmla="*/ 5382817 w 12193149"/>
              <a:gd name="connsiteY129" fmla="*/ 2301764 h 2344739"/>
              <a:gd name="connsiteX130" fmla="*/ 5262912 w 12193149"/>
              <a:gd name="connsiteY130" fmla="*/ 2281347 h 2344739"/>
              <a:gd name="connsiteX131" fmla="*/ 5224109 w 12193149"/>
              <a:gd name="connsiteY131" fmla="*/ 2270223 h 2344739"/>
              <a:gd name="connsiteX132" fmla="*/ 5175808 w 12193149"/>
              <a:gd name="connsiteY132" fmla="*/ 2267233 h 2344739"/>
              <a:gd name="connsiteX133" fmla="*/ 5157702 w 12193149"/>
              <a:gd name="connsiteY133" fmla="*/ 2260010 h 2344739"/>
              <a:gd name="connsiteX134" fmla="*/ 5143747 w 12193149"/>
              <a:gd name="connsiteY134" fmla="*/ 2256610 h 2344739"/>
              <a:gd name="connsiteX135" fmla="*/ 5140744 w 12193149"/>
              <a:gd name="connsiteY135" fmla="*/ 2254509 h 2344739"/>
              <a:gd name="connsiteX136" fmla="*/ 5122807 w 12193149"/>
              <a:gd name="connsiteY136" fmla="*/ 2243656 h 2344739"/>
              <a:gd name="connsiteX137" fmla="*/ 5066938 w 12193149"/>
              <a:gd name="connsiteY137" fmla="*/ 2250227 h 2344739"/>
              <a:gd name="connsiteX138" fmla="*/ 5012662 w 12193149"/>
              <a:gd name="connsiteY138" fmla="*/ 2233846 h 2344739"/>
              <a:gd name="connsiteX139" fmla="*/ 4841589 w 12193149"/>
              <a:gd name="connsiteY139" fmla="*/ 2209829 h 2344739"/>
              <a:gd name="connsiteX140" fmla="*/ 4763595 w 12193149"/>
              <a:gd name="connsiteY140" fmla="*/ 2182061 h 2344739"/>
              <a:gd name="connsiteX141" fmla="*/ 4724334 w 12193149"/>
              <a:gd name="connsiteY141" fmla="*/ 2173047 h 2344739"/>
              <a:gd name="connsiteX142" fmla="*/ 4722324 w 12193149"/>
              <a:gd name="connsiteY142" fmla="*/ 2172298 h 2344739"/>
              <a:gd name="connsiteX143" fmla="*/ 4723259 w 12193149"/>
              <a:gd name="connsiteY143" fmla="*/ 2172087 h 2344739"/>
              <a:gd name="connsiteX144" fmla="*/ 4718350 w 12193149"/>
              <a:gd name="connsiteY144" fmla="*/ 2170817 h 2344739"/>
              <a:gd name="connsiteX145" fmla="*/ 4722324 w 12193149"/>
              <a:gd name="connsiteY145" fmla="*/ 2172298 h 2344739"/>
              <a:gd name="connsiteX146" fmla="*/ 4716674 w 12193149"/>
              <a:gd name="connsiteY146" fmla="*/ 2173573 h 2344739"/>
              <a:gd name="connsiteX147" fmla="*/ 4516962 w 12193149"/>
              <a:gd name="connsiteY147" fmla="*/ 2163671 h 2344739"/>
              <a:gd name="connsiteX148" fmla="*/ 4429691 w 12193149"/>
              <a:gd name="connsiteY148" fmla="*/ 2153020 h 2344739"/>
              <a:gd name="connsiteX149" fmla="*/ 4364023 w 12193149"/>
              <a:gd name="connsiteY149" fmla="*/ 2151674 h 2344739"/>
              <a:gd name="connsiteX150" fmla="*/ 4318114 w 12193149"/>
              <a:gd name="connsiteY150" fmla="*/ 2158289 h 2344739"/>
              <a:gd name="connsiteX151" fmla="*/ 4316258 w 12193149"/>
              <a:gd name="connsiteY151" fmla="*/ 2156948 h 2344739"/>
              <a:gd name="connsiteX152" fmla="*/ 4296292 w 12193149"/>
              <a:gd name="connsiteY152" fmla="*/ 2155069 h 2344739"/>
              <a:gd name="connsiteX153" fmla="*/ 4291212 w 12193149"/>
              <a:gd name="connsiteY153" fmla="*/ 2157986 h 2344739"/>
              <a:gd name="connsiteX154" fmla="*/ 4277290 w 12193149"/>
              <a:gd name="connsiteY154" fmla="*/ 2157740 h 2344739"/>
              <a:gd name="connsiteX155" fmla="*/ 4249265 w 12193149"/>
              <a:gd name="connsiteY155" fmla="*/ 2160064 h 2344739"/>
              <a:gd name="connsiteX156" fmla="*/ 4203199 w 12193149"/>
              <a:gd name="connsiteY156" fmla="*/ 2157269 h 2344739"/>
              <a:gd name="connsiteX157" fmla="*/ 4202893 w 12193149"/>
              <a:gd name="connsiteY157" fmla="*/ 2156010 h 2344739"/>
              <a:gd name="connsiteX158" fmla="*/ 4192396 w 12193149"/>
              <a:gd name="connsiteY158" fmla="*/ 2150376 h 2344739"/>
              <a:gd name="connsiteX159" fmla="*/ 4143893 w 12193149"/>
              <a:gd name="connsiteY159" fmla="*/ 2134511 h 2344739"/>
              <a:gd name="connsiteX160" fmla="*/ 4084245 w 12193149"/>
              <a:gd name="connsiteY160" fmla="*/ 2107978 h 2344739"/>
              <a:gd name="connsiteX161" fmla="*/ 4075694 w 12193149"/>
              <a:gd name="connsiteY161" fmla="*/ 2107143 h 2344739"/>
              <a:gd name="connsiteX162" fmla="*/ 4075575 w 12193149"/>
              <a:gd name="connsiteY162" fmla="*/ 2106844 h 2344739"/>
              <a:gd name="connsiteX163" fmla="*/ 4066658 w 12193149"/>
              <a:gd name="connsiteY163" fmla="*/ 2105400 h 2344739"/>
              <a:gd name="connsiteX164" fmla="*/ 4060102 w 12193149"/>
              <a:gd name="connsiteY164" fmla="*/ 2105618 h 2344739"/>
              <a:gd name="connsiteX165" fmla="*/ 4043512 w 12193149"/>
              <a:gd name="connsiteY165" fmla="*/ 2103997 h 2344739"/>
              <a:gd name="connsiteX166" fmla="*/ 4038145 w 12193149"/>
              <a:gd name="connsiteY166" fmla="*/ 2101563 h 2344739"/>
              <a:gd name="connsiteX167" fmla="*/ 4036511 w 12193149"/>
              <a:gd name="connsiteY167" fmla="*/ 2097896 h 2344739"/>
              <a:gd name="connsiteX168" fmla="*/ 4034926 w 12193149"/>
              <a:gd name="connsiteY168" fmla="*/ 2098131 h 2344739"/>
              <a:gd name="connsiteX169" fmla="*/ 4005686 w 12193149"/>
              <a:gd name="connsiteY169" fmla="*/ 2085563 h 2344739"/>
              <a:gd name="connsiteX170" fmla="*/ 3937994 w 12193149"/>
              <a:gd name="connsiteY170" fmla="*/ 2068106 h 2344739"/>
              <a:gd name="connsiteX171" fmla="*/ 3898423 w 12193149"/>
              <a:gd name="connsiteY171" fmla="*/ 2062451 h 2344739"/>
              <a:gd name="connsiteX172" fmla="*/ 3790908 w 12193149"/>
              <a:gd name="connsiteY172" fmla="*/ 2042213 h 2344739"/>
              <a:gd name="connsiteX173" fmla="*/ 3683661 w 12193149"/>
              <a:gd name="connsiteY173" fmla="*/ 2018290 h 2344739"/>
              <a:gd name="connsiteX174" fmla="*/ 3611183 w 12193149"/>
              <a:gd name="connsiteY174" fmla="*/ 1986019 h 2344739"/>
              <a:gd name="connsiteX175" fmla="*/ 3605003 w 12193149"/>
              <a:gd name="connsiteY175" fmla="*/ 1987381 h 2344739"/>
              <a:gd name="connsiteX176" fmla="*/ 3595884 w 12193149"/>
              <a:gd name="connsiteY176" fmla="*/ 1987545 h 2344739"/>
              <a:gd name="connsiteX177" fmla="*/ 3595649 w 12193149"/>
              <a:gd name="connsiteY177" fmla="*/ 1987276 h 2344739"/>
              <a:gd name="connsiteX178" fmla="*/ 3587126 w 12193149"/>
              <a:gd name="connsiteY178" fmla="*/ 1987966 h 2344739"/>
              <a:gd name="connsiteX179" fmla="*/ 3537283 w 12193149"/>
              <a:gd name="connsiteY179" fmla="*/ 1978267 h 2344739"/>
              <a:gd name="connsiteX180" fmla="*/ 3474371 w 12193149"/>
              <a:gd name="connsiteY180" fmla="*/ 1974606 h 2344739"/>
              <a:gd name="connsiteX181" fmla="*/ 3401876 w 12193149"/>
              <a:gd name="connsiteY181" fmla="*/ 1962558 h 2344739"/>
              <a:gd name="connsiteX182" fmla="*/ 3365036 w 12193149"/>
              <a:gd name="connsiteY182" fmla="*/ 1979510 h 2344739"/>
              <a:gd name="connsiteX183" fmla="*/ 3345174 w 12193149"/>
              <a:gd name="connsiteY183" fmla="*/ 1981192 h 2344739"/>
              <a:gd name="connsiteX184" fmla="*/ 3342846 w 12193149"/>
              <a:gd name="connsiteY184" fmla="*/ 1980217 h 2344739"/>
              <a:gd name="connsiteX185" fmla="*/ 3263504 w 12193149"/>
              <a:gd name="connsiteY185" fmla="*/ 1986094 h 2344739"/>
              <a:gd name="connsiteX186" fmla="*/ 3143704 w 12193149"/>
              <a:gd name="connsiteY186" fmla="*/ 1993869 h 2344739"/>
              <a:gd name="connsiteX187" fmla="*/ 3031439 w 12193149"/>
              <a:gd name="connsiteY187" fmla="*/ 1996512 h 2344739"/>
              <a:gd name="connsiteX188" fmla="*/ 2782717 w 12193149"/>
              <a:gd name="connsiteY188" fmla="*/ 2018333 h 2344739"/>
              <a:gd name="connsiteX189" fmla="*/ 2647675 w 12193149"/>
              <a:gd name="connsiteY189" fmla="*/ 2028869 h 2344739"/>
              <a:gd name="connsiteX190" fmla="*/ 2569176 w 12193149"/>
              <a:gd name="connsiteY190" fmla="*/ 2002628 h 2344739"/>
              <a:gd name="connsiteX191" fmla="*/ 2444403 w 12193149"/>
              <a:gd name="connsiteY191" fmla="*/ 2016529 h 2344739"/>
              <a:gd name="connsiteX192" fmla="*/ 2316260 w 12193149"/>
              <a:gd name="connsiteY192" fmla="*/ 2024996 h 2344739"/>
              <a:gd name="connsiteX193" fmla="*/ 2209726 w 12193149"/>
              <a:gd name="connsiteY193" fmla="*/ 2019763 h 2344739"/>
              <a:gd name="connsiteX194" fmla="*/ 2095813 w 12193149"/>
              <a:gd name="connsiteY194" fmla="*/ 2003052 h 2344739"/>
              <a:gd name="connsiteX195" fmla="*/ 1998504 w 12193149"/>
              <a:gd name="connsiteY195" fmla="*/ 1995032 h 2344739"/>
              <a:gd name="connsiteX196" fmla="*/ 1929320 w 12193149"/>
              <a:gd name="connsiteY196" fmla="*/ 2016977 h 2344739"/>
              <a:gd name="connsiteX197" fmla="*/ 1922798 w 12193149"/>
              <a:gd name="connsiteY197" fmla="*/ 2012146 h 2344739"/>
              <a:gd name="connsiteX198" fmla="*/ 1874228 w 12193149"/>
              <a:gd name="connsiteY198" fmla="*/ 2013741 h 2344739"/>
              <a:gd name="connsiteX199" fmla="*/ 1787803 w 12193149"/>
              <a:gd name="connsiteY199" fmla="*/ 2041363 h 2344739"/>
              <a:gd name="connsiteX200" fmla="*/ 1739352 w 12193149"/>
              <a:gd name="connsiteY200" fmla="*/ 2036312 h 2344739"/>
              <a:gd name="connsiteX201" fmla="*/ 1676219 w 12193149"/>
              <a:gd name="connsiteY201" fmla="*/ 2019963 h 2344739"/>
              <a:gd name="connsiteX202" fmla="*/ 1609817 w 12193149"/>
              <a:gd name="connsiteY202" fmla="*/ 2013066 h 2344739"/>
              <a:gd name="connsiteX203" fmla="*/ 1497258 w 12193149"/>
              <a:gd name="connsiteY203" fmla="*/ 1987476 h 2344739"/>
              <a:gd name="connsiteX204" fmla="*/ 1151127 w 12193149"/>
              <a:gd name="connsiteY204" fmla="*/ 1938041 h 2344739"/>
              <a:gd name="connsiteX205" fmla="*/ 859417 w 12193149"/>
              <a:gd name="connsiteY205" fmla="*/ 1928608 h 2344739"/>
              <a:gd name="connsiteX206" fmla="*/ 838688 w 12193149"/>
              <a:gd name="connsiteY206" fmla="*/ 1929821 h 2344739"/>
              <a:gd name="connsiteX207" fmla="*/ 817957 w 12193149"/>
              <a:gd name="connsiteY207" fmla="*/ 1927857 h 2344739"/>
              <a:gd name="connsiteX208" fmla="*/ 812654 w 12193149"/>
              <a:gd name="connsiteY208" fmla="*/ 1930751 h 2344739"/>
              <a:gd name="connsiteX209" fmla="*/ 721195 w 12193149"/>
              <a:gd name="connsiteY209" fmla="*/ 1929661 h 2344739"/>
              <a:gd name="connsiteX210" fmla="*/ 720890 w 12193149"/>
              <a:gd name="connsiteY210" fmla="*/ 1928399 h 2344739"/>
              <a:gd name="connsiteX211" fmla="*/ 710023 w 12193149"/>
              <a:gd name="connsiteY211" fmla="*/ 1922722 h 2344739"/>
              <a:gd name="connsiteX212" fmla="*/ 597940 w 12193149"/>
              <a:gd name="connsiteY212" fmla="*/ 1879864 h 2344739"/>
              <a:gd name="connsiteX213" fmla="*/ 579683 w 12193149"/>
              <a:gd name="connsiteY213" fmla="*/ 1877212 h 2344739"/>
              <a:gd name="connsiteX214" fmla="*/ 572865 w 12193149"/>
              <a:gd name="connsiteY214" fmla="*/ 1877401 h 2344739"/>
              <a:gd name="connsiteX215" fmla="*/ 446247 w 12193149"/>
              <a:gd name="connsiteY215" fmla="*/ 1839371 h 2344739"/>
              <a:gd name="connsiteX216" fmla="*/ 405163 w 12193149"/>
              <a:gd name="connsiteY216" fmla="*/ 1833548 h 2344739"/>
              <a:gd name="connsiteX217" fmla="*/ 293583 w 12193149"/>
              <a:gd name="connsiteY217" fmla="*/ 1812852 h 2344739"/>
              <a:gd name="connsiteX218" fmla="*/ 119529 w 12193149"/>
              <a:gd name="connsiteY218" fmla="*/ 1761047 h 2344739"/>
              <a:gd name="connsiteX219" fmla="*/ 16674 w 12193149"/>
              <a:gd name="connsiteY219" fmla="*/ 1758191 h 2344739"/>
              <a:gd name="connsiteX220" fmla="*/ 1150 w 12193149"/>
              <a:gd name="connsiteY220" fmla="*/ 1752722 h 2344739"/>
              <a:gd name="connsiteX221" fmla="*/ 1148 w 12193149"/>
              <a:gd name="connsiteY221" fmla="*/ 222213 h 2344739"/>
              <a:gd name="connsiteX222" fmla="*/ 1148 w 12193149"/>
              <a:gd name="connsiteY222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054601 w 12193149"/>
              <a:gd name="connsiteY68" fmla="*/ 1910755 h 2344739"/>
              <a:gd name="connsiteX69" fmla="*/ 9006634 w 12193149"/>
              <a:gd name="connsiteY69" fmla="*/ 1914040 h 2344739"/>
              <a:gd name="connsiteX70" fmla="*/ 9006349 w 12193149"/>
              <a:gd name="connsiteY70" fmla="*/ 1913800 h 2344739"/>
              <a:gd name="connsiteX71" fmla="*/ 8997380 w 12193149"/>
              <a:gd name="connsiteY71" fmla="*/ 1915011 h 2344739"/>
              <a:gd name="connsiteX72" fmla="*/ 8991542 w 12193149"/>
              <a:gd name="connsiteY72" fmla="*/ 1917072 h 2344739"/>
              <a:gd name="connsiteX73" fmla="*/ 8975485 w 12193149"/>
              <a:gd name="connsiteY73" fmla="*/ 1920298 h 2344739"/>
              <a:gd name="connsiteX74" fmla="*/ 8969159 w 12193149"/>
              <a:gd name="connsiteY74" fmla="*/ 1919598 h 2344739"/>
              <a:gd name="connsiteX75" fmla="*/ 8964196 w 12193149"/>
              <a:gd name="connsiteY75" fmla="*/ 1917373 h 2344739"/>
              <a:gd name="connsiteX76" fmla="*/ 8930136 w 12193149"/>
              <a:gd name="connsiteY76" fmla="*/ 1914185 h 2344739"/>
              <a:gd name="connsiteX77" fmla="*/ 8753592 w 12193149"/>
              <a:gd name="connsiteY77" fmla="*/ 1933417 h 2344739"/>
              <a:gd name="connsiteX78" fmla="*/ 8708995 w 12193149"/>
              <a:gd name="connsiteY78" fmla="*/ 1935518 h 2344739"/>
              <a:gd name="connsiteX79" fmla="*/ 8597219 w 12193149"/>
              <a:gd name="connsiteY79" fmla="*/ 1944090 h 2344739"/>
              <a:gd name="connsiteX80" fmla="*/ 8526378 w 12193149"/>
              <a:gd name="connsiteY80" fmla="*/ 1929248 h 2344739"/>
              <a:gd name="connsiteX81" fmla="*/ 8512131 w 12193149"/>
              <a:gd name="connsiteY81" fmla="*/ 1935163 h 2344739"/>
              <a:gd name="connsiteX82" fmla="*/ 8507315 w 12193149"/>
              <a:gd name="connsiteY82" fmla="*/ 1938164 h 2344739"/>
              <a:gd name="connsiteX83" fmla="*/ 8499116 w 12193149"/>
              <a:gd name="connsiteY83" fmla="*/ 1940902 h 2344739"/>
              <a:gd name="connsiteX84" fmla="*/ 8498742 w 12193149"/>
              <a:gd name="connsiteY84" fmla="*/ 1940723 h 2344739"/>
              <a:gd name="connsiteX85" fmla="*/ 8491397 w 12193149"/>
              <a:gd name="connsiteY85" fmla="*/ 1943773 h 2344739"/>
              <a:gd name="connsiteX86" fmla="*/ 8368330 w 12193149"/>
              <a:gd name="connsiteY86" fmla="*/ 1957815 h 2344739"/>
              <a:gd name="connsiteX87" fmla="*/ 8354947 w 12193149"/>
              <a:gd name="connsiteY87" fmla="*/ 1958009 h 2344739"/>
              <a:gd name="connsiteX88" fmla="*/ 8321252 w 12193149"/>
              <a:gd name="connsiteY88" fmla="*/ 1974587 h 2344739"/>
              <a:gd name="connsiteX89" fmla="*/ 8315581 w 12193149"/>
              <a:gd name="connsiteY89" fmla="*/ 1974913 h 2344739"/>
              <a:gd name="connsiteX90" fmla="*/ 8296322 w 12193149"/>
              <a:gd name="connsiteY90" fmla="*/ 1988808 h 2344739"/>
              <a:gd name="connsiteX91" fmla="*/ 8285424 w 12193149"/>
              <a:gd name="connsiteY91" fmla="*/ 1994631 h 2344739"/>
              <a:gd name="connsiteX92" fmla="*/ 8284298 w 12193149"/>
              <a:gd name="connsiteY92" fmla="*/ 1999074 h 2344739"/>
              <a:gd name="connsiteX93" fmla="*/ 8267224 w 12193149"/>
              <a:gd name="connsiteY93" fmla="*/ 2006249 h 2344739"/>
              <a:gd name="connsiteX94" fmla="*/ 8264525 w 12193149"/>
              <a:gd name="connsiteY94" fmla="*/ 2006019 h 2344739"/>
              <a:gd name="connsiteX95" fmla="*/ 8253181 w 12193149"/>
              <a:gd name="connsiteY95" fmla="*/ 2015862 h 2344739"/>
              <a:gd name="connsiteX96" fmla="*/ 8246982 w 12193149"/>
              <a:gd name="connsiteY96" fmla="*/ 2028854 h 2344739"/>
              <a:gd name="connsiteX97" fmla="*/ 8091420 w 12193149"/>
              <a:gd name="connsiteY97" fmla="*/ 2075015 h 2344739"/>
              <a:gd name="connsiteX98" fmla="*/ 7906555 w 12193149"/>
              <a:gd name="connsiteY98" fmla="*/ 2116988 h 2344739"/>
              <a:gd name="connsiteX99" fmla="*/ 7719893 w 12193149"/>
              <a:gd name="connsiteY99" fmla="*/ 2142703 h 2344739"/>
              <a:gd name="connsiteX100" fmla="*/ 7615495 w 12193149"/>
              <a:gd name="connsiteY100" fmla="*/ 2139232 h 2344739"/>
              <a:gd name="connsiteX101" fmla="*/ 7528691 w 12193149"/>
              <a:gd name="connsiteY101" fmla="*/ 2145060 h 2344739"/>
              <a:gd name="connsiteX102" fmla="*/ 7520719 w 12193149"/>
              <a:gd name="connsiteY102" fmla="*/ 2147613 h 2344739"/>
              <a:gd name="connsiteX103" fmla="*/ 7508559 w 12193149"/>
              <a:gd name="connsiteY103" fmla="*/ 2148948 h 2344739"/>
              <a:gd name="connsiteX104" fmla="*/ 7508188 w 12193149"/>
              <a:gd name="connsiteY104" fmla="*/ 2148621 h 2344739"/>
              <a:gd name="connsiteX105" fmla="*/ 7496943 w 12193149"/>
              <a:gd name="connsiteY105" fmla="*/ 2150573 h 2344739"/>
              <a:gd name="connsiteX106" fmla="*/ 7406539 w 12193149"/>
              <a:gd name="connsiteY106" fmla="*/ 2142468 h 2344739"/>
              <a:gd name="connsiteX107" fmla="*/ 7219707 w 12193149"/>
              <a:gd name="connsiteY107" fmla="*/ 2156680 h 2344739"/>
              <a:gd name="connsiteX108" fmla="*/ 7202249 w 12193149"/>
              <a:gd name="connsiteY108" fmla="*/ 2161230 h 2344739"/>
              <a:gd name="connsiteX109" fmla="*/ 7198152 w 12193149"/>
              <a:gd name="connsiteY109" fmla="*/ 2166588 h 2344739"/>
              <a:gd name="connsiteX110" fmla="*/ 7171956 w 12193149"/>
              <a:gd name="connsiteY110" fmla="*/ 2171236 h 2344739"/>
              <a:gd name="connsiteX111" fmla="*/ 7098136 w 12193149"/>
              <a:gd name="connsiteY111" fmla="*/ 2183464 h 2344739"/>
              <a:gd name="connsiteX112" fmla="*/ 7019644 w 12193149"/>
              <a:gd name="connsiteY112" fmla="*/ 2183090 h 2344739"/>
              <a:gd name="connsiteX113" fmla="*/ 6905294 w 12193149"/>
              <a:gd name="connsiteY113" fmla="*/ 2212596 h 2344739"/>
              <a:gd name="connsiteX114" fmla="*/ 6709370 w 12193149"/>
              <a:gd name="connsiteY114" fmla="*/ 2240551 h 2344739"/>
              <a:gd name="connsiteX115" fmla="*/ 6550602 w 12193149"/>
              <a:gd name="connsiteY115" fmla="*/ 2269327 h 2344739"/>
              <a:gd name="connsiteX116" fmla="*/ 6318708 w 12193149"/>
              <a:gd name="connsiteY116" fmla="*/ 2316127 h 2344739"/>
              <a:gd name="connsiteX117" fmla="*/ 6169822 w 12193149"/>
              <a:gd name="connsiteY117" fmla="*/ 2318214 h 2344739"/>
              <a:gd name="connsiteX118" fmla="*/ 6074996 w 12193149"/>
              <a:gd name="connsiteY118" fmla="*/ 2338676 h 2344739"/>
              <a:gd name="connsiteX119" fmla="*/ 6069677 w 12193149"/>
              <a:gd name="connsiteY119" fmla="*/ 2337139 h 2344739"/>
              <a:gd name="connsiteX120" fmla="*/ 6049786 w 12193149"/>
              <a:gd name="connsiteY120" fmla="*/ 2337822 h 2344739"/>
              <a:gd name="connsiteX121" fmla="*/ 6042433 w 12193149"/>
              <a:gd name="connsiteY121" fmla="*/ 2329473 h 2344739"/>
              <a:gd name="connsiteX122" fmla="*/ 6011238 w 12193149"/>
              <a:gd name="connsiteY122" fmla="*/ 2324380 h 2344739"/>
              <a:gd name="connsiteX123" fmla="*/ 5958523 w 12193149"/>
              <a:gd name="connsiteY123" fmla="*/ 2328024 h 2344739"/>
              <a:gd name="connsiteX124" fmla="*/ 5760067 w 12193149"/>
              <a:gd name="connsiteY124" fmla="*/ 2343716 h 2344739"/>
              <a:gd name="connsiteX125" fmla="*/ 5628108 w 12193149"/>
              <a:gd name="connsiteY125" fmla="*/ 2344739 h 2344739"/>
              <a:gd name="connsiteX126" fmla="*/ 5472054 w 12193149"/>
              <a:gd name="connsiteY126" fmla="*/ 2330719 h 2344739"/>
              <a:gd name="connsiteX127" fmla="*/ 5433909 w 12193149"/>
              <a:gd name="connsiteY127" fmla="*/ 2319466 h 2344739"/>
              <a:gd name="connsiteX128" fmla="*/ 5382817 w 12193149"/>
              <a:gd name="connsiteY128" fmla="*/ 2301764 h 2344739"/>
              <a:gd name="connsiteX129" fmla="*/ 5262912 w 12193149"/>
              <a:gd name="connsiteY129" fmla="*/ 2281347 h 2344739"/>
              <a:gd name="connsiteX130" fmla="*/ 5224109 w 12193149"/>
              <a:gd name="connsiteY130" fmla="*/ 2270223 h 2344739"/>
              <a:gd name="connsiteX131" fmla="*/ 5175808 w 12193149"/>
              <a:gd name="connsiteY131" fmla="*/ 2267233 h 2344739"/>
              <a:gd name="connsiteX132" fmla="*/ 5157702 w 12193149"/>
              <a:gd name="connsiteY132" fmla="*/ 2260010 h 2344739"/>
              <a:gd name="connsiteX133" fmla="*/ 5143747 w 12193149"/>
              <a:gd name="connsiteY133" fmla="*/ 2256610 h 2344739"/>
              <a:gd name="connsiteX134" fmla="*/ 5140744 w 12193149"/>
              <a:gd name="connsiteY134" fmla="*/ 2254509 h 2344739"/>
              <a:gd name="connsiteX135" fmla="*/ 5122807 w 12193149"/>
              <a:gd name="connsiteY135" fmla="*/ 2243656 h 2344739"/>
              <a:gd name="connsiteX136" fmla="*/ 5066938 w 12193149"/>
              <a:gd name="connsiteY136" fmla="*/ 2250227 h 2344739"/>
              <a:gd name="connsiteX137" fmla="*/ 5012662 w 12193149"/>
              <a:gd name="connsiteY137" fmla="*/ 2233846 h 2344739"/>
              <a:gd name="connsiteX138" fmla="*/ 4841589 w 12193149"/>
              <a:gd name="connsiteY138" fmla="*/ 2209829 h 2344739"/>
              <a:gd name="connsiteX139" fmla="*/ 4763595 w 12193149"/>
              <a:gd name="connsiteY139" fmla="*/ 2182061 h 2344739"/>
              <a:gd name="connsiteX140" fmla="*/ 4724334 w 12193149"/>
              <a:gd name="connsiteY140" fmla="*/ 2173047 h 2344739"/>
              <a:gd name="connsiteX141" fmla="*/ 4722324 w 12193149"/>
              <a:gd name="connsiteY141" fmla="*/ 2172298 h 2344739"/>
              <a:gd name="connsiteX142" fmla="*/ 4723259 w 12193149"/>
              <a:gd name="connsiteY142" fmla="*/ 2172087 h 2344739"/>
              <a:gd name="connsiteX143" fmla="*/ 4718350 w 12193149"/>
              <a:gd name="connsiteY143" fmla="*/ 2170817 h 2344739"/>
              <a:gd name="connsiteX144" fmla="*/ 4722324 w 12193149"/>
              <a:gd name="connsiteY144" fmla="*/ 2172298 h 2344739"/>
              <a:gd name="connsiteX145" fmla="*/ 4716674 w 12193149"/>
              <a:gd name="connsiteY145" fmla="*/ 2173573 h 2344739"/>
              <a:gd name="connsiteX146" fmla="*/ 4516962 w 12193149"/>
              <a:gd name="connsiteY146" fmla="*/ 2163671 h 2344739"/>
              <a:gd name="connsiteX147" fmla="*/ 4429691 w 12193149"/>
              <a:gd name="connsiteY147" fmla="*/ 2153020 h 2344739"/>
              <a:gd name="connsiteX148" fmla="*/ 4364023 w 12193149"/>
              <a:gd name="connsiteY148" fmla="*/ 2151674 h 2344739"/>
              <a:gd name="connsiteX149" fmla="*/ 4318114 w 12193149"/>
              <a:gd name="connsiteY149" fmla="*/ 2158289 h 2344739"/>
              <a:gd name="connsiteX150" fmla="*/ 4316258 w 12193149"/>
              <a:gd name="connsiteY150" fmla="*/ 2156948 h 2344739"/>
              <a:gd name="connsiteX151" fmla="*/ 4296292 w 12193149"/>
              <a:gd name="connsiteY151" fmla="*/ 2155069 h 2344739"/>
              <a:gd name="connsiteX152" fmla="*/ 4291212 w 12193149"/>
              <a:gd name="connsiteY152" fmla="*/ 2157986 h 2344739"/>
              <a:gd name="connsiteX153" fmla="*/ 4277290 w 12193149"/>
              <a:gd name="connsiteY153" fmla="*/ 2157740 h 2344739"/>
              <a:gd name="connsiteX154" fmla="*/ 4249265 w 12193149"/>
              <a:gd name="connsiteY154" fmla="*/ 2160064 h 2344739"/>
              <a:gd name="connsiteX155" fmla="*/ 4203199 w 12193149"/>
              <a:gd name="connsiteY155" fmla="*/ 2157269 h 2344739"/>
              <a:gd name="connsiteX156" fmla="*/ 4202893 w 12193149"/>
              <a:gd name="connsiteY156" fmla="*/ 2156010 h 2344739"/>
              <a:gd name="connsiteX157" fmla="*/ 4192396 w 12193149"/>
              <a:gd name="connsiteY157" fmla="*/ 2150376 h 2344739"/>
              <a:gd name="connsiteX158" fmla="*/ 4143893 w 12193149"/>
              <a:gd name="connsiteY158" fmla="*/ 2134511 h 2344739"/>
              <a:gd name="connsiteX159" fmla="*/ 4084245 w 12193149"/>
              <a:gd name="connsiteY159" fmla="*/ 2107978 h 2344739"/>
              <a:gd name="connsiteX160" fmla="*/ 4075694 w 12193149"/>
              <a:gd name="connsiteY160" fmla="*/ 2107143 h 2344739"/>
              <a:gd name="connsiteX161" fmla="*/ 4075575 w 12193149"/>
              <a:gd name="connsiteY161" fmla="*/ 2106844 h 2344739"/>
              <a:gd name="connsiteX162" fmla="*/ 4066658 w 12193149"/>
              <a:gd name="connsiteY162" fmla="*/ 2105400 h 2344739"/>
              <a:gd name="connsiteX163" fmla="*/ 4060102 w 12193149"/>
              <a:gd name="connsiteY163" fmla="*/ 2105618 h 2344739"/>
              <a:gd name="connsiteX164" fmla="*/ 4043512 w 12193149"/>
              <a:gd name="connsiteY164" fmla="*/ 2103997 h 2344739"/>
              <a:gd name="connsiteX165" fmla="*/ 4038145 w 12193149"/>
              <a:gd name="connsiteY165" fmla="*/ 2101563 h 2344739"/>
              <a:gd name="connsiteX166" fmla="*/ 4036511 w 12193149"/>
              <a:gd name="connsiteY166" fmla="*/ 2097896 h 2344739"/>
              <a:gd name="connsiteX167" fmla="*/ 4034926 w 12193149"/>
              <a:gd name="connsiteY167" fmla="*/ 2098131 h 2344739"/>
              <a:gd name="connsiteX168" fmla="*/ 4005686 w 12193149"/>
              <a:gd name="connsiteY168" fmla="*/ 2085563 h 2344739"/>
              <a:gd name="connsiteX169" fmla="*/ 3937994 w 12193149"/>
              <a:gd name="connsiteY169" fmla="*/ 2068106 h 2344739"/>
              <a:gd name="connsiteX170" fmla="*/ 3898423 w 12193149"/>
              <a:gd name="connsiteY170" fmla="*/ 2062451 h 2344739"/>
              <a:gd name="connsiteX171" fmla="*/ 3790908 w 12193149"/>
              <a:gd name="connsiteY171" fmla="*/ 2042213 h 2344739"/>
              <a:gd name="connsiteX172" fmla="*/ 3683661 w 12193149"/>
              <a:gd name="connsiteY172" fmla="*/ 2018290 h 2344739"/>
              <a:gd name="connsiteX173" fmla="*/ 3611183 w 12193149"/>
              <a:gd name="connsiteY173" fmla="*/ 1986019 h 2344739"/>
              <a:gd name="connsiteX174" fmla="*/ 3605003 w 12193149"/>
              <a:gd name="connsiteY174" fmla="*/ 1987381 h 2344739"/>
              <a:gd name="connsiteX175" fmla="*/ 3595884 w 12193149"/>
              <a:gd name="connsiteY175" fmla="*/ 1987545 h 2344739"/>
              <a:gd name="connsiteX176" fmla="*/ 3595649 w 12193149"/>
              <a:gd name="connsiteY176" fmla="*/ 1987276 h 2344739"/>
              <a:gd name="connsiteX177" fmla="*/ 3587126 w 12193149"/>
              <a:gd name="connsiteY177" fmla="*/ 1987966 h 2344739"/>
              <a:gd name="connsiteX178" fmla="*/ 3537283 w 12193149"/>
              <a:gd name="connsiteY178" fmla="*/ 1978267 h 2344739"/>
              <a:gd name="connsiteX179" fmla="*/ 3474371 w 12193149"/>
              <a:gd name="connsiteY179" fmla="*/ 1974606 h 2344739"/>
              <a:gd name="connsiteX180" fmla="*/ 3401876 w 12193149"/>
              <a:gd name="connsiteY180" fmla="*/ 1962558 h 2344739"/>
              <a:gd name="connsiteX181" fmla="*/ 3365036 w 12193149"/>
              <a:gd name="connsiteY181" fmla="*/ 1979510 h 2344739"/>
              <a:gd name="connsiteX182" fmla="*/ 3345174 w 12193149"/>
              <a:gd name="connsiteY182" fmla="*/ 1981192 h 2344739"/>
              <a:gd name="connsiteX183" fmla="*/ 3342846 w 12193149"/>
              <a:gd name="connsiteY183" fmla="*/ 1980217 h 2344739"/>
              <a:gd name="connsiteX184" fmla="*/ 3263504 w 12193149"/>
              <a:gd name="connsiteY184" fmla="*/ 1986094 h 2344739"/>
              <a:gd name="connsiteX185" fmla="*/ 3143704 w 12193149"/>
              <a:gd name="connsiteY185" fmla="*/ 1993869 h 2344739"/>
              <a:gd name="connsiteX186" fmla="*/ 3031439 w 12193149"/>
              <a:gd name="connsiteY186" fmla="*/ 1996512 h 2344739"/>
              <a:gd name="connsiteX187" fmla="*/ 2782717 w 12193149"/>
              <a:gd name="connsiteY187" fmla="*/ 2018333 h 2344739"/>
              <a:gd name="connsiteX188" fmla="*/ 2647675 w 12193149"/>
              <a:gd name="connsiteY188" fmla="*/ 2028869 h 2344739"/>
              <a:gd name="connsiteX189" fmla="*/ 2569176 w 12193149"/>
              <a:gd name="connsiteY189" fmla="*/ 2002628 h 2344739"/>
              <a:gd name="connsiteX190" fmla="*/ 2444403 w 12193149"/>
              <a:gd name="connsiteY190" fmla="*/ 2016529 h 2344739"/>
              <a:gd name="connsiteX191" fmla="*/ 2316260 w 12193149"/>
              <a:gd name="connsiteY191" fmla="*/ 2024996 h 2344739"/>
              <a:gd name="connsiteX192" fmla="*/ 2209726 w 12193149"/>
              <a:gd name="connsiteY192" fmla="*/ 2019763 h 2344739"/>
              <a:gd name="connsiteX193" fmla="*/ 2095813 w 12193149"/>
              <a:gd name="connsiteY193" fmla="*/ 2003052 h 2344739"/>
              <a:gd name="connsiteX194" fmla="*/ 1998504 w 12193149"/>
              <a:gd name="connsiteY194" fmla="*/ 1995032 h 2344739"/>
              <a:gd name="connsiteX195" fmla="*/ 1929320 w 12193149"/>
              <a:gd name="connsiteY195" fmla="*/ 2016977 h 2344739"/>
              <a:gd name="connsiteX196" fmla="*/ 1922798 w 12193149"/>
              <a:gd name="connsiteY196" fmla="*/ 2012146 h 2344739"/>
              <a:gd name="connsiteX197" fmla="*/ 1874228 w 12193149"/>
              <a:gd name="connsiteY197" fmla="*/ 2013741 h 2344739"/>
              <a:gd name="connsiteX198" fmla="*/ 1787803 w 12193149"/>
              <a:gd name="connsiteY198" fmla="*/ 2041363 h 2344739"/>
              <a:gd name="connsiteX199" fmla="*/ 1739352 w 12193149"/>
              <a:gd name="connsiteY199" fmla="*/ 2036312 h 2344739"/>
              <a:gd name="connsiteX200" fmla="*/ 1676219 w 12193149"/>
              <a:gd name="connsiteY200" fmla="*/ 2019963 h 2344739"/>
              <a:gd name="connsiteX201" fmla="*/ 1609817 w 12193149"/>
              <a:gd name="connsiteY201" fmla="*/ 2013066 h 2344739"/>
              <a:gd name="connsiteX202" fmla="*/ 1497258 w 12193149"/>
              <a:gd name="connsiteY202" fmla="*/ 1987476 h 2344739"/>
              <a:gd name="connsiteX203" fmla="*/ 1151127 w 12193149"/>
              <a:gd name="connsiteY203" fmla="*/ 1938041 h 2344739"/>
              <a:gd name="connsiteX204" fmla="*/ 859417 w 12193149"/>
              <a:gd name="connsiteY204" fmla="*/ 1928608 h 2344739"/>
              <a:gd name="connsiteX205" fmla="*/ 838688 w 12193149"/>
              <a:gd name="connsiteY205" fmla="*/ 1929821 h 2344739"/>
              <a:gd name="connsiteX206" fmla="*/ 817957 w 12193149"/>
              <a:gd name="connsiteY206" fmla="*/ 1927857 h 2344739"/>
              <a:gd name="connsiteX207" fmla="*/ 812654 w 12193149"/>
              <a:gd name="connsiteY207" fmla="*/ 1930751 h 2344739"/>
              <a:gd name="connsiteX208" fmla="*/ 721195 w 12193149"/>
              <a:gd name="connsiteY208" fmla="*/ 1929661 h 2344739"/>
              <a:gd name="connsiteX209" fmla="*/ 720890 w 12193149"/>
              <a:gd name="connsiteY209" fmla="*/ 1928399 h 2344739"/>
              <a:gd name="connsiteX210" fmla="*/ 710023 w 12193149"/>
              <a:gd name="connsiteY210" fmla="*/ 1922722 h 2344739"/>
              <a:gd name="connsiteX211" fmla="*/ 597940 w 12193149"/>
              <a:gd name="connsiteY211" fmla="*/ 1879864 h 2344739"/>
              <a:gd name="connsiteX212" fmla="*/ 579683 w 12193149"/>
              <a:gd name="connsiteY212" fmla="*/ 1877212 h 2344739"/>
              <a:gd name="connsiteX213" fmla="*/ 572865 w 12193149"/>
              <a:gd name="connsiteY213" fmla="*/ 1877401 h 2344739"/>
              <a:gd name="connsiteX214" fmla="*/ 446247 w 12193149"/>
              <a:gd name="connsiteY214" fmla="*/ 1839371 h 2344739"/>
              <a:gd name="connsiteX215" fmla="*/ 405163 w 12193149"/>
              <a:gd name="connsiteY215" fmla="*/ 1833548 h 2344739"/>
              <a:gd name="connsiteX216" fmla="*/ 293583 w 12193149"/>
              <a:gd name="connsiteY216" fmla="*/ 1812852 h 2344739"/>
              <a:gd name="connsiteX217" fmla="*/ 119529 w 12193149"/>
              <a:gd name="connsiteY217" fmla="*/ 1761047 h 2344739"/>
              <a:gd name="connsiteX218" fmla="*/ 16674 w 12193149"/>
              <a:gd name="connsiteY218" fmla="*/ 1758191 h 2344739"/>
              <a:gd name="connsiteX219" fmla="*/ 1150 w 12193149"/>
              <a:gd name="connsiteY219" fmla="*/ 1752722 h 2344739"/>
              <a:gd name="connsiteX220" fmla="*/ 1148 w 12193149"/>
              <a:gd name="connsiteY220" fmla="*/ 222213 h 2344739"/>
              <a:gd name="connsiteX221" fmla="*/ 1148 w 12193149"/>
              <a:gd name="connsiteY221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56690 w 12193149"/>
              <a:gd name="connsiteY67" fmla="*/ 1903228 h 2344739"/>
              <a:gd name="connsiteX68" fmla="*/ 9054601 w 12193149"/>
              <a:gd name="connsiteY68" fmla="*/ 1910755 h 2344739"/>
              <a:gd name="connsiteX69" fmla="*/ 9006634 w 12193149"/>
              <a:gd name="connsiteY69" fmla="*/ 1914040 h 2344739"/>
              <a:gd name="connsiteX70" fmla="*/ 9006349 w 12193149"/>
              <a:gd name="connsiteY70" fmla="*/ 1913800 h 2344739"/>
              <a:gd name="connsiteX71" fmla="*/ 8997380 w 12193149"/>
              <a:gd name="connsiteY71" fmla="*/ 1915011 h 2344739"/>
              <a:gd name="connsiteX72" fmla="*/ 8991542 w 12193149"/>
              <a:gd name="connsiteY72" fmla="*/ 1917072 h 2344739"/>
              <a:gd name="connsiteX73" fmla="*/ 8975485 w 12193149"/>
              <a:gd name="connsiteY73" fmla="*/ 1920298 h 2344739"/>
              <a:gd name="connsiteX74" fmla="*/ 8969159 w 12193149"/>
              <a:gd name="connsiteY74" fmla="*/ 1919598 h 2344739"/>
              <a:gd name="connsiteX75" fmla="*/ 8964196 w 12193149"/>
              <a:gd name="connsiteY75" fmla="*/ 1917373 h 2344739"/>
              <a:gd name="connsiteX76" fmla="*/ 8930136 w 12193149"/>
              <a:gd name="connsiteY76" fmla="*/ 1914185 h 2344739"/>
              <a:gd name="connsiteX77" fmla="*/ 8753592 w 12193149"/>
              <a:gd name="connsiteY77" fmla="*/ 1933417 h 2344739"/>
              <a:gd name="connsiteX78" fmla="*/ 8708995 w 12193149"/>
              <a:gd name="connsiteY78" fmla="*/ 1935518 h 2344739"/>
              <a:gd name="connsiteX79" fmla="*/ 8597219 w 12193149"/>
              <a:gd name="connsiteY79" fmla="*/ 1944090 h 2344739"/>
              <a:gd name="connsiteX80" fmla="*/ 8526378 w 12193149"/>
              <a:gd name="connsiteY80" fmla="*/ 1929248 h 2344739"/>
              <a:gd name="connsiteX81" fmla="*/ 8512131 w 12193149"/>
              <a:gd name="connsiteY81" fmla="*/ 1935163 h 2344739"/>
              <a:gd name="connsiteX82" fmla="*/ 8507315 w 12193149"/>
              <a:gd name="connsiteY82" fmla="*/ 1938164 h 2344739"/>
              <a:gd name="connsiteX83" fmla="*/ 8499116 w 12193149"/>
              <a:gd name="connsiteY83" fmla="*/ 1940902 h 2344739"/>
              <a:gd name="connsiteX84" fmla="*/ 8498742 w 12193149"/>
              <a:gd name="connsiteY84" fmla="*/ 1940723 h 2344739"/>
              <a:gd name="connsiteX85" fmla="*/ 8491397 w 12193149"/>
              <a:gd name="connsiteY85" fmla="*/ 1943773 h 2344739"/>
              <a:gd name="connsiteX86" fmla="*/ 8368330 w 12193149"/>
              <a:gd name="connsiteY86" fmla="*/ 1957815 h 2344739"/>
              <a:gd name="connsiteX87" fmla="*/ 8354947 w 12193149"/>
              <a:gd name="connsiteY87" fmla="*/ 1958009 h 2344739"/>
              <a:gd name="connsiteX88" fmla="*/ 8321252 w 12193149"/>
              <a:gd name="connsiteY88" fmla="*/ 1974587 h 2344739"/>
              <a:gd name="connsiteX89" fmla="*/ 8315581 w 12193149"/>
              <a:gd name="connsiteY89" fmla="*/ 1974913 h 2344739"/>
              <a:gd name="connsiteX90" fmla="*/ 8296322 w 12193149"/>
              <a:gd name="connsiteY90" fmla="*/ 1988808 h 2344739"/>
              <a:gd name="connsiteX91" fmla="*/ 8285424 w 12193149"/>
              <a:gd name="connsiteY91" fmla="*/ 1994631 h 2344739"/>
              <a:gd name="connsiteX92" fmla="*/ 8284298 w 12193149"/>
              <a:gd name="connsiteY92" fmla="*/ 1999074 h 2344739"/>
              <a:gd name="connsiteX93" fmla="*/ 8267224 w 12193149"/>
              <a:gd name="connsiteY93" fmla="*/ 2006249 h 2344739"/>
              <a:gd name="connsiteX94" fmla="*/ 8264525 w 12193149"/>
              <a:gd name="connsiteY94" fmla="*/ 2006019 h 2344739"/>
              <a:gd name="connsiteX95" fmla="*/ 8253181 w 12193149"/>
              <a:gd name="connsiteY95" fmla="*/ 2015862 h 2344739"/>
              <a:gd name="connsiteX96" fmla="*/ 8246982 w 12193149"/>
              <a:gd name="connsiteY96" fmla="*/ 2028854 h 2344739"/>
              <a:gd name="connsiteX97" fmla="*/ 8091420 w 12193149"/>
              <a:gd name="connsiteY97" fmla="*/ 2075015 h 2344739"/>
              <a:gd name="connsiteX98" fmla="*/ 7906555 w 12193149"/>
              <a:gd name="connsiteY98" fmla="*/ 2116988 h 2344739"/>
              <a:gd name="connsiteX99" fmla="*/ 7719893 w 12193149"/>
              <a:gd name="connsiteY99" fmla="*/ 2142703 h 2344739"/>
              <a:gd name="connsiteX100" fmla="*/ 7615495 w 12193149"/>
              <a:gd name="connsiteY100" fmla="*/ 2139232 h 2344739"/>
              <a:gd name="connsiteX101" fmla="*/ 7528691 w 12193149"/>
              <a:gd name="connsiteY101" fmla="*/ 2145060 h 2344739"/>
              <a:gd name="connsiteX102" fmla="*/ 7520719 w 12193149"/>
              <a:gd name="connsiteY102" fmla="*/ 2147613 h 2344739"/>
              <a:gd name="connsiteX103" fmla="*/ 7508559 w 12193149"/>
              <a:gd name="connsiteY103" fmla="*/ 2148948 h 2344739"/>
              <a:gd name="connsiteX104" fmla="*/ 7508188 w 12193149"/>
              <a:gd name="connsiteY104" fmla="*/ 2148621 h 2344739"/>
              <a:gd name="connsiteX105" fmla="*/ 7496943 w 12193149"/>
              <a:gd name="connsiteY105" fmla="*/ 2150573 h 2344739"/>
              <a:gd name="connsiteX106" fmla="*/ 7406539 w 12193149"/>
              <a:gd name="connsiteY106" fmla="*/ 2142468 h 2344739"/>
              <a:gd name="connsiteX107" fmla="*/ 7219707 w 12193149"/>
              <a:gd name="connsiteY107" fmla="*/ 2156680 h 2344739"/>
              <a:gd name="connsiteX108" fmla="*/ 7202249 w 12193149"/>
              <a:gd name="connsiteY108" fmla="*/ 2161230 h 2344739"/>
              <a:gd name="connsiteX109" fmla="*/ 7198152 w 12193149"/>
              <a:gd name="connsiteY109" fmla="*/ 2166588 h 2344739"/>
              <a:gd name="connsiteX110" fmla="*/ 7171956 w 12193149"/>
              <a:gd name="connsiteY110" fmla="*/ 2171236 h 2344739"/>
              <a:gd name="connsiteX111" fmla="*/ 7098136 w 12193149"/>
              <a:gd name="connsiteY111" fmla="*/ 2183464 h 2344739"/>
              <a:gd name="connsiteX112" fmla="*/ 7019644 w 12193149"/>
              <a:gd name="connsiteY112" fmla="*/ 2183090 h 2344739"/>
              <a:gd name="connsiteX113" fmla="*/ 6905294 w 12193149"/>
              <a:gd name="connsiteY113" fmla="*/ 2212596 h 2344739"/>
              <a:gd name="connsiteX114" fmla="*/ 6709370 w 12193149"/>
              <a:gd name="connsiteY114" fmla="*/ 2240551 h 2344739"/>
              <a:gd name="connsiteX115" fmla="*/ 6550602 w 12193149"/>
              <a:gd name="connsiteY115" fmla="*/ 2269327 h 2344739"/>
              <a:gd name="connsiteX116" fmla="*/ 6318708 w 12193149"/>
              <a:gd name="connsiteY116" fmla="*/ 2316127 h 2344739"/>
              <a:gd name="connsiteX117" fmla="*/ 6169822 w 12193149"/>
              <a:gd name="connsiteY117" fmla="*/ 2318214 h 2344739"/>
              <a:gd name="connsiteX118" fmla="*/ 6074996 w 12193149"/>
              <a:gd name="connsiteY118" fmla="*/ 2338676 h 2344739"/>
              <a:gd name="connsiteX119" fmla="*/ 6069677 w 12193149"/>
              <a:gd name="connsiteY119" fmla="*/ 2337139 h 2344739"/>
              <a:gd name="connsiteX120" fmla="*/ 6049786 w 12193149"/>
              <a:gd name="connsiteY120" fmla="*/ 2337822 h 2344739"/>
              <a:gd name="connsiteX121" fmla="*/ 6042433 w 12193149"/>
              <a:gd name="connsiteY121" fmla="*/ 2329473 h 2344739"/>
              <a:gd name="connsiteX122" fmla="*/ 6011238 w 12193149"/>
              <a:gd name="connsiteY122" fmla="*/ 2324380 h 2344739"/>
              <a:gd name="connsiteX123" fmla="*/ 5958523 w 12193149"/>
              <a:gd name="connsiteY123" fmla="*/ 2328024 h 2344739"/>
              <a:gd name="connsiteX124" fmla="*/ 5760067 w 12193149"/>
              <a:gd name="connsiteY124" fmla="*/ 2343716 h 2344739"/>
              <a:gd name="connsiteX125" fmla="*/ 5628108 w 12193149"/>
              <a:gd name="connsiteY125" fmla="*/ 2344739 h 2344739"/>
              <a:gd name="connsiteX126" fmla="*/ 5472054 w 12193149"/>
              <a:gd name="connsiteY126" fmla="*/ 2330719 h 2344739"/>
              <a:gd name="connsiteX127" fmla="*/ 5433909 w 12193149"/>
              <a:gd name="connsiteY127" fmla="*/ 2319466 h 2344739"/>
              <a:gd name="connsiteX128" fmla="*/ 5382817 w 12193149"/>
              <a:gd name="connsiteY128" fmla="*/ 2301764 h 2344739"/>
              <a:gd name="connsiteX129" fmla="*/ 5262912 w 12193149"/>
              <a:gd name="connsiteY129" fmla="*/ 2281347 h 2344739"/>
              <a:gd name="connsiteX130" fmla="*/ 5224109 w 12193149"/>
              <a:gd name="connsiteY130" fmla="*/ 2270223 h 2344739"/>
              <a:gd name="connsiteX131" fmla="*/ 5175808 w 12193149"/>
              <a:gd name="connsiteY131" fmla="*/ 2267233 h 2344739"/>
              <a:gd name="connsiteX132" fmla="*/ 5157702 w 12193149"/>
              <a:gd name="connsiteY132" fmla="*/ 2260010 h 2344739"/>
              <a:gd name="connsiteX133" fmla="*/ 5143747 w 12193149"/>
              <a:gd name="connsiteY133" fmla="*/ 2256610 h 2344739"/>
              <a:gd name="connsiteX134" fmla="*/ 5140744 w 12193149"/>
              <a:gd name="connsiteY134" fmla="*/ 2254509 h 2344739"/>
              <a:gd name="connsiteX135" fmla="*/ 5122807 w 12193149"/>
              <a:gd name="connsiteY135" fmla="*/ 2243656 h 2344739"/>
              <a:gd name="connsiteX136" fmla="*/ 5066938 w 12193149"/>
              <a:gd name="connsiteY136" fmla="*/ 2250227 h 2344739"/>
              <a:gd name="connsiteX137" fmla="*/ 5012662 w 12193149"/>
              <a:gd name="connsiteY137" fmla="*/ 2233846 h 2344739"/>
              <a:gd name="connsiteX138" fmla="*/ 4841589 w 12193149"/>
              <a:gd name="connsiteY138" fmla="*/ 2209829 h 2344739"/>
              <a:gd name="connsiteX139" fmla="*/ 4763595 w 12193149"/>
              <a:gd name="connsiteY139" fmla="*/ 2182061 h 2344739"/>
              <a:gd name="connsiteX140" fmla="*/ 4724334 w 12193149"/>
              <a:gd name="connsiteY140" fmla="*/ 2173047 h 2344739"/>
              <a:gd name="connsiteX141" fmla="*/ 4722324 w 12193149"/>
              <a:gd name="connsiteY141" fmla="*/ 2172298 h 2344739"/>
              <a:gd name="connsiteX142" fmla="*/ 4723259 w 12193149"/>
              <a:gd name="connsiteY142" fmla="*/ 2172087 h 2344739"/>
              <a:gd name="connsiteX143" fmla="*/ 4718350 w 12193149"/>
              <a:gd name="connsiteY143" fmla="*/ 2170817 h 2344739"/>
              <a:gd name="connsiteX144" fmla="*/ 4722324 w 12193149"/>
              <a:gd name="connsiteY144" fmla="*/ 2172298 h 2344739"/>
              <a:gd name="connsiteX145" fmla="*/ 4716674 w 12193149"/>
              <a:gd name="connsiteY145" fmla="*/ 2173573 h 2344739"/>
              <a:gd name="connsiteX146" fmla="*/ 4516962 w 12193149"/>
              <a:gd name="connsiteY146" fmla="*/ 2163671 h 2344739"/>
              <a:gd name="connsiteX147" fmla="*/ 4429691 w 12193149"/>
              <a:gd name="connsiteY147" fmla="*/ 2153020 h 2344739"/>
              <a:gd name="connsiteX148" fmla="*/ 4364023 w 12193149"/>
              <a:gd name="connsiteY148" fmla="*/ 2151674 h 2344739"/>
              <a:gd name="connsiteX149" fmla="*/ 4318114 w 12193149"/>
              <a:gd name="connsiteY149" fmla="*/ 2158289 h 2344739"/>
              <a:gd name="connsiteX150" fmla="*/ 4316258 w 12193149"/>
              <a:gd name="connsiteY150" fmla="*/ 2156948 h 2344739"/>
              <a:gd name="connsiteX151" fmla="*/ 4296292 w 12193149"/>
              <a:gd name="connsiteY151" fmla="*/ 2155069 h 2344739"/>
              <a:gd name="connsiteX152" fmla="*/ 4291212 w 12193149"/>
              <a:gd name="connsiteY152" fmla="*/ 2157986 h 2344739"/>
              <a:gd name="connsiteX153" fmla="*/ 4277290 w 12193149"/>
              <a:gd name="connsiteY153" fmla="*/ 2157740 h 2344739"/>
              <a:gd name="connsiteX154" fmla="*/ 4249265 w 12193149"/>
              <a:gd name="connsiteY154" fmla="*/ 2160064 h 2344739"/>
              <a:gd name="connsiteX155" fmla="*/ 4203199 w 12193149"/>
              <a:gd name="connsiteY155" fmla="*/ 2157269 h 2344739"/>
              <a:gd name="connsiteX156" fmla="*/ 4202893 w 12193149"/>
              <a:gd name="connsiteY156" fmla="*/ 2156010 h 2344739"/>
              <a:gd name="connsiteX157" fmla="*/ 4192396 w 12193149"/>
              <a:gd name="connsiteY157" fmla="*/ 2150376 h 2344739"/>
              <a:gd name="connsiteX158" fmla="*/ 4143893 w 12193149"/>
              <a:gd name="connsiteY158" fmla="*/ 2134511 h 2344739"/>
              <a:gd name="connsiteX159" fmla="*/ 4084245 w 12193149"/>
              <a:gd name="connsiteY159" fmla="*/ 2107978 h 2344739"/>
              <a:gd name="connsiteX160" fmla="*/ 4075694 w 12193149"/>
              <a:gd name="connsiteY160" fmla="*/ 2107143 h 2344739"/>
              <a:gd name="connsiteX161" fmla="*/ 4075575 w 12193149"/>
              <a:gd name="connsiteY161" fmla="*/ 2106844 h 2344739"/>
              <a:gd name="connsiteX162" fmla="*/ 4066658 w 12193149"/>
              <a:gd name="connsiteY162" fmla="*/ 2105400 h 2344739"/>
              <a:gd name="connsiteX163" fmla="*/ 4060102 w 12193149"/>
              <a:gd name="connsiteY163" fmla="*/ 2105618 h 2344739"/>
              <a:gd name="connsiteX164" fmla="*/ 4043512 w 12193149"/>
              <a:gd name="connsiteY164" fmla="*/ 2103997 h 2344739"/>
              <a:gd name="connsiteX165" fmla="*/ 4038145 w 12193149"/>
              <a:gd name="connsiteY165" fmla="*/ 2101563 h 2344739"/>
              <a:gd name="connsiteX166" fmla="*/ 4036511 w 12193149"/>
              <a:gd name="connsiteY166" fmla="*/ 2097896 h 2344739"/>
              <a:gd name="connsiteX167" fmla="*/ 4034926 w 12193149"/>
              <a:gd name="connsiteY167" fmla="*/ 2098131 h 2344739"/>
              <a:gd name="connsiteX168" fmla="*/ 4005686 w 12193149"/>
              <a:gd name="connsiteY168" fmla="*/ 2085563 h 2344739"/>
              <a:gd name="connsiteX169" fmla="*/ 3937994 w 12193149"/>
              <a:gd name="connsiteY169" fmla="*/ 2068106 h 2344739"/>
              <a:gd name="connsiteX170" fmla="*/ 3898423 w 12193149"/>
              <a:gd name="connsiteY170" fmla="*/ 2062451 h 2344739"/>
              <a:gd name="connsiteX171" fmla="*/ 3790908 w 12193149"/>
              <a:gd name="connsiteY171" fmla="*/ 2042213 h 2344739"/>
              <a:gd name="connsiteX172" fmla="*/ 3683661 w 12193149"/>
              <a:gd name="connsiteY172" fmla="*/ 2018290 h 2344739"/>
              <a:gd name="connsiteX173" fmla="*/ 3611183 w 12193149"/>
              <a:gd name="connsiteY173" fmla="*/ 1986019 h 2344739"/>
              <a:gd name="connsiteX174" fmla="*/ 3605003 w 12193149"/>
              <a:gd name="connsiteY174" fmla="*/ 1987381 h 2344739"/>
              <a:gd name="connsiteX175" fmla="*/ 3595884 w 12193149"/>
              <a:gd name="connsiteY175" fmla="*/ 1987545 h 2344739"/>
              <a:gd name="connsiteX176" fmla="*/ 3595649 w 12193149"/>
              <a:gd name="connsiteY176" fmla="*/ 1987276 h 2344739"/>
              <a:gd name="connsiteX177" fmla="*/ 3587126 w 12193149"/>
              <a:gd name="connsiteY177" fmla="*/ 1987966 h 2344739"/>
              <a:gd name="connsiteX178" fmla="*/ 3537283 w 12193149"/>
              <a:gd name="connsiteY178" fmla="*/ 1978267 h 2344739"/>
              <a:gd name="connsiteX179" fmla="*/ 3474371 w 12193149"/>
              <a:gd name="connsiteY179" fmla="*/ 1974606 h 2344739"/>
              <a:gd name="connsiteX180" fmla="*/ 3401876 w 12193149"/>
              <a:gd name="connsiteY180" fmla="*/ 1962558 h 2344739"/>
              <a:gd name="connsiteX181" fmla="*/ 3365036 w 12193149"/>
              <a:gd name="connsiteY181" fmla="*/ 1979510 h 2344739"/>
              <a:gd name="connsiteX182" fmla="*/ 3345174 w 12193149"/>
              <a:gd name="connsiteY182" fmla="*/ 1981192 h 2344739"/>
              <a:gd name="connsiteX183" fmla="*/ 3342846 w 12193149"/>
              <a:gd name="connsiteY183" fmla="*/ 1980217 h 2344739"/>
              <a:gd name="connsiteX184" fmla="*/ 3263504 w 12193149"/>
              <a:gd name="connsiteY184" fmla="*/ 1986094 h 2344739"/>
              <a:gd name="connsiteX185" fmla="*/ 3143704 w 12193149"/>
              <a:gd name="connsiteY185" fmla="*/ 1993869 h 2344739"/>
              <a:gd name="connsiteX186" fmla="*/ 3031439 w 12193149"/>
              <a:gd name="connsiteY186" fmla="*/ 1996512 h 2344739"/>
              <a:gd name="connsiteX187" fmla="*/ 2782717 w 12193149"/>
              <a:gd name="connsiteY187" fmla="*/ 2018333 h 2344739"/>
              <a:gd name="connsiteX188" fmla="*/ 2647675 w 12193149"/>
              <a:gd name="connsiteY188" fmla="*/ 2028869 h 2344739"/>
              <a:gd name="connsiteX189" fmla="*/ 2569176 w 12193149"/>
              <a:gd name="connsiteY189" fmla="*/ 2002628 h 2344739"/>
              <a:gd name="connsiteX190" fmla="*/ 2444403 w 12193149"/>
              <a:gd name="connsiteY190" fmla="*/ 2016529 h 2344739"/>
              <a:gd name="connsiteX191" fmla="*/ 2316260 w 12193149"/>
              <a:gd name="connsiteY191" fmla="*/ 2024996 h 2344739"/>
              <a:gd name="connsiteX192" fmla="*/ 2209726 w 12193149"/>
              <a:gd name="connsiteY192" fmla="*/ 2019763 h 2344739"/>
              <a:gd name="connsiteX193" fmla="*/ 2095813 w 12193149"/>
              <a:gd name="connsiteY193" fmla="*/ 2003052 h 2344739"/>
              <a:gd name="connsiteX194" fmla="*/ 1998504 w 12193149"/>
              <a:gd name="connsiteY194" fmla="*/ 1995032 h 2344739"/>
              <a:gd name="connsiteX195" fmla="*/ 1929320 w 12193149"/>
              <a:gd name="connsiteY195" fmla="*/ 2016977 h 2344739"/>
              <a:gd name="connsiteX196" fmla="*/ 1922798 w 12193149"/>
              <a:gd name="connsiteY196" fmla="*/ 2012146 h 2344739"/>
              <a:gd name="connsiteX197" fmla="*/ 1874228 w 12193149"/>
              <a:gd name="connsiteY197" fmla="*/ 2013741 h 2344739"/>
              <a:gd name="connsiteX198" fmla="*/ 1787803 w 12193149"/>
              <a:gd name="connsiteY198" fmla="*/ 2041363 h 2344739"/>
              <a:gd name="connsiteX199" fmla="*/ 1739352 w 12193149"/>
              <a:gd name="connsiteY199" fmla="*/ 2036312 h 2344739"/>
              <a:gd name="connsiteX200" fmla="*/ 1676219 w 12193149"/>
              <a:gd name="connsiteY200" fmla="*/ 2019963 h 2344739"/>
              <a:gd name="connsiteX201" fmla="*/ 1609817 w 12193149"/>
              <a:gd name="connsiteY201" fmla="*/ 2013066 h 2344739"/>
              <a:gd name="connsiteX202" fmla="*/ 1497258 w 12193149"/>
              <a:gd name="connsiteY202" fmla="*/ 1987476 h 2344739"/>
              <a:gd name="connsiteX203" fmla="*/ 1151127 w 12193149"/>
              <a:gd name="connsiteY203" fmla="*/ 1938041 h 2344739"/>
              <a:gd name="connsiteX204" fmla="*/ 859417 w 12193149"/>
              <a:gd name="connsiteY204" fmla="*/ 1928608 h 2344739"/>
              <a:gd name="connsiteX205" fmla="*/ 838688 w 12193149"/>
              <a:gd name="connsiteY205" fmla="*/ 1929821 h 2344739"/>
              <a:gd name="connsiteX206" fmla="*/ 817957 w 12193149"/>
              <a:gd name="connsiteY206" fmla="*/ 1927857 h 2344739"/>
              <a:gd name="connsiteX207" fmla="*/ 812654 w 12193149"/>
              <a:gd name="connsiteY207" fmla="*/ 1930751 h 2344739"/>
              <a:gd name="connsiteX208" fmla="*/ 721195 w 12193149"/>
              <a:gd name="connsiteY208" fmla="*/ 1929661 h 2344739"/>
              <a:gd name="connsiteX209" fmla="*/ 720890 w 12193149"/>
              <a:gd name="connsiteY209" fmla="*/ 1928399 h 2344739"/>
              <a:gd name="connsiteX210" fmla="*/ 710023 w 12193149"/>
              <a:gd name="connsiteY210" fmla="*/ 1922722 h 2344739"/>
              <a:gd name="connsiteX211" fmla="*/ 597940 w 12193149"/>
              <a:gd name="connsiteY211" fmla="*/ 1879864 h 2344739"/>
              <a:gd name="connsiteX212" fmla="*/ 579683 w 12193149"/>
              <a:gd name="connsiteY212" fmla="*/ 1877212 h 2344739"/>
              <a:gd name="connsiteX213" fmla="*/ 572865 w 12193149"/>
              <a:gd name="connsiteY213" fmla="*/ 1877401 h 2344739"/>
              <a:gd name="connsiteX214" fmla="*/ 446247 w 12193149"/>
              <a:gd name="connsiteY214" fmla="*/ 1839371 h 2344739"/>
              <a:gd name="connsiteX215" fmla="*/ 405163 w 12193149"/>
              <a:gd name="connsiteY215" fmla="*/ 1833548 h 2344739"/>
              <a:gd name="connsiteX216" fmla="*/ 293583 w 12193149"/>
              <a:gd name="connsiteY216" fmla="*/ 1812852 h 2344739"/>
              <a:gd name="connsiteX217" fmla="*/ 119529 w 12193149"/>
              <a:gd name="connsiteY217" fmla="*/ 1761047 h 2344739"/>
              <a:gd name="connsiteX218" fmla="*/ 16674 w 12193149"/>
              <a:gd name="connsiteY218" fmla="*/ 1758191 h 2344739"/>
              <a:gd name="connsiteX219" fmla="*/ 1150 w 12193149"/>
              <a:gd name="connsiteY219" fmla="*/ 1752722 h 2344739"/>
              <a:gd name="connsiteX220" fmla="*/ 1148 w 12193149"/>
              <a:gd name="connsiteY220" fmla="*/ 222213 h 2344739"/>
              <a:gd name="connsiteX221" fmla="*/ 1148 w 12193149"/>
              <a:gd name="connsiteY221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38590 w 12193149"/>
              <a:gd name="connsiteY65" fmla="*/ 1869293 h 2344739"/>
              <a:gd name="connsiteX66" fmla="*/ 9232518 w 12193149"/>
              <a:gd name="connsiteY66" fmla="*/ 1893149 h 2344739"/>
              <a:gd name="connsiteX67" fmla="*/ 9156690 w 12193149"/>
              <a:gd name="connsiteY67" fmla="*/ 1903228 h 2344739"/>
              <a:gd name="connsiteX68" fmla="*/ 9054601 w 12193149"/>
              <a:gd name="connsiteY68" fmla="*/ 1910755 h 2344739"/>
              <a:gd name="connsiteX69" fmla="*/ 9006634 w 12193149"/>
              <a:gd name="connsiteY69" fmla="*/ 1914040 h 2344739"/>
              <a:gd name="connsiteX70" fmla="*/ 9006349 w 12193149"/>
              <a:gd name="connsiteY70" fmla="*/ 1913800 h 2344739"/>
              <a:gd name="connsiteX71" fmla="*/ 8997380 w 12193149"/>
              <a:gd name="connsiteY71" fmla="*/ 1915011 h 2344739"/>
              <a:gd name="connsiteX72" fmla="*/ 8991542 w 12193149"/>
              <a:gd name="connsiteY72" fmla="*/ 1917072 h 2344739"/>
              <a:gd name="connsiteX73" fmla="*/ 8975485 w 12193149"/>
              <a:gd name="connsiteY73" fmla="*/ 1920298 h 2344739"/>
              <a:gd name="connsiteX74" fmla="*/ 8969159 w 12193149"/>
              <a:gd name="connsiteY74" fmla="*/ 1919598 h 2344739"/>
              <a:gd name="connsiteX75" fmla="*/ 8964196 w 12193149"/>
              <a:gd name="connsiteY75" fmla="*/ 1917373 h 2344739"/>
              <a:gd name="connsiteX76" fmla="*/ 8930136 w 12193149"/>
              <a:gd name="connsiteY76" fmla="*/ 1914185 h 2344739"/>
              <a:gd name="connsiteX77" fmla="*/ 8753592 w 12193149"/>
              <a:gd name="connsiteY77" fmla="*/ 1933417 h 2344739"/>
              <a:gd name="connsiteX78" fmla="*/ 8708995 w 12193149"/>
              <a:gd name="connsiteY78" fmla="*/ 1935518 h 2344739"/>
              <a:gd name="connsiteX79" fmla="*/ 8597219 w 12193149"/>
              <a:gd name="connsiteY79" fmla="*/ 1944090 h 2344739"/>
              <a:gd name="connsiteX80" fmla="*/ 8526378 w 12193149"/>
              <a:gd name="connsiteY80" fmla="*/ 1929248 h 2344739"/>
              <a:gd name="connsiteX81" fmla="*/ 8512131 w 12193149"/>
              <a:gd name="connsiteY81" fmla="*/ 1935163 h 2344739"/>
              <a:gd name="connsiteX82" fmla="*/ 8507315 w 12193149"/>
              <a:gd name="connsiteY82" fmla="*/ 1938164 h 2344739"/>
              <a:gd name="connsiteX83" fmla="*/ 8499116 w 12193149"/>
              <a:gd name="connsiteY83" fmla="*/ 1940902 h 2344739"/>
              <a:gd name="connsiteX84" fmla="*/ 8498742 w 12193149"/>
              <a:gd name="connsiteY84" fmla="*/ 1940723 h 2344739"/>
              <a:gd name="connsiteX85" fmla="*/ 8491397 w 12193149"/>
              <a:gd name="connsiteY85" fmla="*/ 1943773 h 2344739"/>
              <a:gd name="connsiteX86" fmla="*/ 8368330 w 12193149"/>
              <a:gd name="connsiteY86" fmla="*/ 1957815 h 2344739"/>
              <a:gd name="connsiteX87" fmla="*/ 8354947 w 12193149"/>
              <a:gd name="connsiteY87" fmla="*/ 1958009 h 2344739"/>
              <a:gd name="connsiteX88" fmla="*/ 8321252 w 12193149"/>
              <a:gd name="connsiteY88" fmla="*/ 1974587 h 2344739"/>
              <a:gd name="connsiteX89" fmla="*/ 8315581 w 12193149"/>
              <a:gd name="connsiteY89" fmla="*/ 1974913 h 2344739"/>
              <a:gd name="connsiteX90" fmla="*/ 8296322 w 12193149"/>
              <a:gd name="connsiteY90" fmla="*/ 1988808 h 2344739"/>
              <a:gd name="connsiteX91" fmla="*/ 8285424 w 12193149"/>
              <a:gd name="connsiteY91" fmla="*/ 1994631 h 2344739"/>
              <a:gd name="connsiteX92" fmla="*/ 8284298 w 12193149"/>
              <a:gd name="connsiteY92" fmla="*/ 1999074 h 2344739"/>
              <a:gd name="connsiteX93" fmla="*/ 8267224 w 12193149"/>
              <a:gd name="connsiteY93" fmla="*/ 2006249 h 2344739"/>
              <a:gd name="connsiteX94" fmla="*/ 8264525 w 12193149"/>
              <a:gd name="connsiteY94" fmla="*/ 2006019 h 2344739"/>
              <a:gd name="connsiteX95" fmla="*/ 8253181 w 12193149"/>
              <a:gd name="connsiteY95" fmla="*/ 2015862 h 2344739"/>
              <a:gd name="connsiteX96" fmla="*/ 8246982 w 12193149"/>
              <a:gd name="connsiteY96" fmla="*/ 2028854 h 2344739"/>
              <a:gd name="connsiteX97" fmla="*/ 8091420 w 12193149"/>
              <a:gd name="connsiteY97" fmla="*/ 2075015 h 2344739"/>
              <a:gd name="connsiteX98" fmla="*/ 7906555 w 12193149"/>
              <a:gd name="connsiteY98" fmla="*/ 2116988 h 2344739"/>
              <a:gd name="connsiteX99" fmla="*/ 7719893 w 12193149"/>
              <a:gd name="connsiteY99" fmla="*/ 2142703 h 2344739"/>
              <a:gd name="connsiteX100" fmla="*/ 7615495 w 12193149"/>
              <a:gd name="connsiteY100" fmla="*/ 2139232 h 2344739"/>
              <a:gd name="connsiteX101" fmla="*/ 7528691 w 12193149"/>
              <a:gd name="connsiteY101" fmla="*/ 2145060 h 2344739"/>
              <a:gd name="connsiteX102" fmla="*/ 7520719 w 12193149"/>
              <a:gd name="connsiteY102" fmla="*/ 2147613 h 2344739"/>
              <a:gd name="connsiteX103" fmla="*/ 7508559 w 12193149"/>
              <a:gd name="connsiteY103" fmla="*/ 2148948 h 2344739"/>
              <a:gd name="connsiteX104" fmla="*/ 7508188 w 12193149"/>
              <a:gd name="connsiteY104" fmla="*/ 2148621 h 2344739"/>
              <a:gd name="connsiteX105" fmla="*/ 7496943 w 12193149"/>
              <a:gd name="connsiteY105" fmla="*/ 2150573 h 2344739"/>
              <a:gd name="connsiteX106" fmla="*/ 7406539 w 12193149"/>
              <a:gd name="connsiteY106" fmla="*/ 2142468 h 2344739"/>
              <a:gd name="connsiteX107" fmla="*/ 7219707 w 12193149"/>
              <a:gd name="connsiteY107" fmla="*/ 2156680 h 2344739"/>
              <a:gd name="connsiteX108" fmla="*/ 7202249 w 12193149"/>
              <a:gd name="connsiteY108" fmla="*/ 2161230 h 2344739"/>
              <a:gd name="connsiteX109" fmla="*/ 7198152 w 12193149"/>
              <a:gd name="connsiteY109" fmla="*/ 2166588 h 2344739"/>
              <a:gd name="connsiteX110" fmla="*/ 7171956 w 12193149"/>
              <a:gd name="connsiteY110" fmla="*/ 2171236 h 2344739"/>
              <a:gd name="connsiteX111" fmla="*/ 7098136 w 12193149"/>
              <a:gd name="connsiteY111" fmla="*/ 2183464 h 2344739"/>
              <a:gd name="connsiteX112" fmla="*/ 7019644 w 12193149"/>
              <a:gd name="connsiteY112" fmla="*/ 2183090 h 2344739"/>
              <a:gd name="connsiteX113" fmla="*/ 6905294 w 12193149"/>
              <a:gd name="connsiteY113" fmla="*/ 2212596 h 2344739"/>
              <a:gd name="connsiteX114" fmla="*/ 6709370 w 12193149"/>
              <a:gd name="connsiteY114" fmla="*/ 2240551 h 2344739"/>
              <a:gd name="connsiteX115" fmla="*/ 6550602 w 12193149"/>
              <a:gd name="connsiteY115" fmla="*/ 2269327 h 2344739"/>
              <a:gd name="connsiteX116" fmla="*/ 6318708 w 12193149"/>
              <a:gd name="connsiteY116" fmla="*/ 2316127 h 2344739"/>
              <a:gd name="connsiteX117" fmla="*/ 6169822 w 12193149"/>
              <a:gd name="connsiteY117" fmla="*/ 2318214 h 2344739"/>
              <a:gd name="connsiteX118" fmla="*/ 6074996 w 12193149"/>
              <a:gd name="connsiteY118" fmla="*/ 2338676 h 2344739"/>
              <a:gd name="connsiteX119" fmla="*/ 6069677 w 12193149"/>
              <a:gd name="connsiteY119" fmla="*/ 2337139 h 2344739"/>
              <a:gd name="connsiteX120" fmla="*/ 6049786 w 12193149"/>
              <a:gd name="connsiteY120" fmla="*/ 2337822 h 2344739"/>
              <a:gd name="connsiteX121" fmla="*/ 6042433 w 12193149"/>
              <a:gd name="connsiteY121" fmla="*/ 2329473 h 2344739"/>
              <a:gd name="connsiteX122" fmla="*/ 6011238 w 12193149"/>
              <a:gd name="connsiteY122" fmla="*/ 2324380 h 2344739"/>
              <a:gd name="connsiteX123" fmla="*/ 5958523 w 12193149"/>
              <a:gd name="connsiteY123" fmla="*/ 2328024 h 2344739"/>
              <a:gd name="connsiteX124" fmla="*/ 5760067 w 12193149"/>
              <a:gd name="connsiteY124" fmla="*/ 2343716 h 2344739"/>
              <a:gd name="connsiteX125" fmla="*/ 5628108 w 12193149"/>
              <a:gd name="connsiteY125" fmla="*/ 2344739 h 2344739"/>
              <a:gd name="connsiteX126" fmla="*/ 5472054 w 12193149"/>
              <a:gd name="connsiteY126" fmla="*/ 2330719 h 2344739"/>
              <a:gd name="connsiteX127" fmla="*/ 5433909 w 12193149"/>
              <a:gd name="connsiteY127" fmla="*/ 2319466 h 2344739"/>
              <a:gd name="connsiteX128" fmla="*/ 5382817 w 12193149"/>
              <a:gd name="connsiteY128" fmla="*/ 2301764 h 2344739"/>
              <a:gd name="connsiteX129" fmla="*/ 5262912 w 12193149"/>
              <a:gd name="connsiteY129" fmla="*/ 2281347 h 2344739"/>
              <a:gd name="connsiteX130" fmla="*/ 5224109 w 12193149"/>
              <a:gd name="connsiteY130" fmla="*/ 2270223 h 2344739"/>
              <a:gd name="connsiteX131" fmla="*/ 5175808 w 12193149"/>
              <a:gd name="connsiteY131" fmla="*/ 2267233 h 2344739"/>
              <a:gd name="connsiteX132" fmla="*/ 5157702 w 12193149"/>
              <a:gd name="connsiteY132" fmla="*/ 2260010 h 2344739"/>
              <a:gd name="connsiteX133" fmla="*/ 5143747 w 12193149"/>
              <a:gd name="connsiteY133" fmla="*/ 2256610 h 2344739"/>
              <a:gd name="connsiteX134" fmla="*/ 5140744 w 12193149"/>
              <a:gd name="connsiteY134" fmla="*/ 2254509 h 2344739"/>
              <a:gd name="connsiteX135" fmla="*/ 5122807 w 12193149"/>
              <a:gd name="connsiteY135" fmla="*/ 2243656 h 2344739"/>
              <a:gd name="connsiteX136" fmla="*/ 5066938 w 12193149"/>
              <a:gd name="connsiteY136" fmla="*/ 2250227 h 2344739"/>
              <a:gd name="connsiteX137" fmla="*/ 5012662 w 12193149"/>
              <a:gd name="connsiteY137" fmla="*/ 2233846 h 2344739"/>
              <a:gd name="connsiteX138" fmla="*/ 4841589 w 12193149"/>
              <a:gd name="connsiteY138" fmla="*/ 2209829 h 2344739"/>
              <a:gd name="connsiteX139" fmla="*/ 4763595 w 12193149"/>
              <a:gd name="connsiteY139" fmla="*/ 2182061 h 2344739"/>
              <a:gd name="connsiteX140" fmla="*/ 4724334 w 12193149"/>
              <a:gd name="connsiteY140" fmla="*/ 2173047 h 2344739"/>
              <a:gd name="connsiteX141" fmla="*/ 4722324 w 12193149"/>
              <a:gd name="connsiteY141" fmla="*/ 2172298 h 2344739"/>
              <a:gd name="connsiteX142" fmla="*/ 4723259 w 12193149"/>
              <a:gd name="connsiteY142" fmla="*/ 2172087 h 2344739"/>
              <a:gd name="connsiteX143" fmla="*/ 4718350 w 12193149"/>
              <a:gd name="connsiteY143" fmla="*/ 2170817 h 2344739"/>
              <a:gd name="connsiteX144" fmla="*/ 4722324 w 12193149"/>
              <a:gd name="connsiteY144" fmla="*/ 2172298 h 2344739"/>
              <a:gd name="connsiteX145" fmla="*/ 4716674 w 12193149"/>
              <a:gd name="connsiteY145" fmla="*/ 2173573 h 2344739"/>
              <a:gd name="connsiteX146" fmla="*/ 4516962 w 12193149"/>
              <a:gd name="connsiteY146" fmla="*/ 2163671 h 2344739"/>
              <a:gd name="connsiteX147" fmla="*/ 4429691 w 12193149"/>
              <a:gd name="connsiteY147" fmla="*/ 2153020 h 2344739"/>
              <a:gd name="connsiteX148" fmla="*/ 4364023 w 12193149"/>
              <a:gd name="connsiteY148" fmla="*/ 2151674 h 2344739"/>
              <a:gd name="connsiteX149" fmla="*/ 4318114 w 12193149"/>
              <a:gd name="connsiteY149" fmla="*/ 2158289 h 2344739"/>
              <a:gd name="connsiteX150" fmla="*/ 4316258 w 12193149"/>
              <a:gd name="connsiteY150" fmla="*/ 2156948 h 2344739"/>
              <a:gd name="connsiteX151" fmla="*/ 4296292 w 12193149"/>
              <a:gd name="connsiteY151" fmla="*/ 2155069 h 2344739"/>
              <a:gd name="connsiteX152" fmla="*/ 4291212 w 12193149"/>
              <a:gd name="connsiteY152" fmla="*/ 2157986 h 2344739"/>
              <a:gd name="connsiteX153" fmla="*/ 4277290 w 12193149"/>
              <a:gd name="connsiteY153" fmla="*/ 2157740 h 2344739"/>
              <a:gd name="connsiteX154" fmla="*/ 4249265 w 12193149"/>
              <a:gd name="connsiteY154" fmla="*/ 2160064 h 2344739"/>
              <a:gd name="connsiteX155" fmla="*/ 4203199 w 12193149"/>
              <a:gd name="connsiteY155" fmla="*/ 2157269 h 2344739"/>
              <a:gd name="connsiteX156" fmla="*/ 4202893 w 12193149"/>
              <a:gd name="connsiteY156" fmla="*/ 2156010 h 2344739"/>
              <a:gd name="connsiteX157" fmla="*/ 4192396 w 12193149"/>
              <a:gd name="connsiteY157" fmla="*/ 2150376 h 2344739"/>
              <a:gd name="connsiteX158" fmla="*/ 4143893 w 12193149"/>
              <a:gd name="connsiteY158" fmla="*/ 2134511 h 2344739"/>
              <a:gd name="connsiteX159" fmla="*/ 4084245 w 12193149"/>
              <a:gd name="connsiteY159" fmla="*/ 2107978 h 2344739"/>
              <a:gd name="connsiteX160" fmla="*/ 4075694 w 12193149"/>
              <a:gd name="connsiteY160" fmla="*/ 2107143 h 2344739"/>
              <a:gd name="connsiteX161" fmla="*/ 4075575 w 12193149"/>
              <a:gd name="connsiteY161" fmla="*/ 2106844 h 2344739"/>
              <a:gd name="connsiteX162" fmla="*/ 4066658 w 12193149"/>
              <a:gd name="connsiteY162" fmla="*/ 2105400 h 2344739"/>
              <a:gd name="connsiteX163" fmla="*/ 4060102 w 12193149"/>
              <a:gd name="connsiteY163" fmla="*/ 2105618 h 2344739"/>
              <a:gd name="connsiteX164" fmla="*/ 4043512 w 12193149"/>
              <a:gd name="connsiteY164" fmla="*/ 2103997 h 2344739"/>
              <a:gd name="connsiteX165" fmla="*/ 4038145 w 12193149"/>
              <a:gd name="connsiteY165" fmla="*/ 2101563 h 2344739"/>
              <a:gd name="connsiteX166" fmla="*/ 4036511 w 12193149"/>
              <a:gd name="connsiteY166" fmla="*/ 2097896 h 2344739"/>
              <a:gd name="connsiteX167" fmla="*/ 4034926 w 12193149"/>
              <a:gd name="connsiteY167" fmla="*/ 2098131 h 2344739"/>
              <a:gd name="connsiteX168" fmla="*/ 4005686 w 12193149"/>
              <a:gd name="connsiteY168" fmla="*/ 2085563 h 2344739"/>
              <a:gd name="connsiteX169" fmla="*/ 3937994 w 12193149"/>
              <a:gd name="connsiteY169" fmla="*/ 2068106 h 2344739"/>
              <a:gd name="connsiteX170" fmla="*/ 3898423 w 12193149"/>
              <a:gd name="connsiteY170" fmla="*/ 2062451 h 2344739"/>
              <a:gd name="connsiteX171" fmla="*/ 3790908 w 12193149"/>
              <a:gd name="connsiteY171" fmla="*/ 2042213 h 2344739"/>
              <a:gd name="connsiteX172" fmla="*/ 3683661 w 12193149"/>
              <a:gd name="connsiteY172" fmla="*/ 2018290 h 2344739"/>
              <a:gd name="connsiteX173" fmla="*/ 3611183 w 12193149"/>
              <a:gd name="connsiteY173" fmla="*/ 1986019 h 2344739"/>
              <a:gd name="connsiteX174" fmla="*/ 3605003 w 12193149"/>
              <a:gd name="connsiteY174" fmla="*/ 1987381 h 2344739"/>
              <a:gd name="connsiteX175" fmla="*/ 3595884 w 12193149"/>
              <a:gd name="connsiteY175" fmla="*/ 1987545 h 2344739"/>
              <a:gd name="connsiteX176" fmla="*/ 3595649 w 12193149"/>
              <a:gd name="connsiteY176" fmla="*/ 1987276 h 2344739"/>
              <a:gd name="connsiteX177" fmla="*/ 3587126 w 12193149"/>
              <a:gd name="connsiteY177" fmla="*/ 1987966 h 2344739"/>
              <a:gd name="connsiteX178" fmla="*/ 3537283 w 12193149"/>
              <a:gd name="connsiteY178" fmla="*/ 1978267 h 2344739"/>
              <a:gd name="connsiteX179" fmla="*/ 3474371 w 12193149"/>
              <a:gd name="connsiteY179" fmla="*/ 1974606 h 2344739"/>
              <a:gd name="connsiteX180" fmla="*/ 3401876 w 12193149"/>
              <a:gd name="connsiteY180" fmla="*/ 1962558 h 2344739"/>
              <a:gd name="connsiteX181" fmla="*/ 3365036 w 12193149"/>
              <a:gd name="connsiteY181" fmla="*/ 1979510 h 2344739"/>
              <a:gd name="connsiteX182" fmla="*/ 3345174 w 12193149"/>
              <a:gd name="connsiteY182" fmla="*/ 1981192 h 2344739"/>
              <a:gd name="connsiteX183" fmla="*/ 3342846 w 12193149"/>
              <a:gd name="connsiteY183" fmla="*/ 1980217 h 2344739"/>
              <a:gd name="connsiteX184" fmla="*/ 3263504 w 12193149"/>
              <a:gd name="connsiteY184" fmla="*/ 1986094 h 2344739"/>
              <a:gd name="connsiteX185" fmla="*/ 3143704 w 12193149"/>
              <a:gd name="connsiteY185" fmla="*/ 1993869 h 2344739"/>
              <a:gd name="connsiteX186" fmla="*/ 3031439 w 12193149"/>
              <a:gd name="connsiteY186" fmla="*/ 1996512 h 2344739"/>
              <a:gd name="connsiteX187" fmla="*/ 2782717 w 12193149"/>
              <a:gd name="connsiteY187" fmla="*/ 2018333 h 2344739"/>
              <a:gd name="connsiteX188" fmla="*/ 2647675 w 12193149"/>
              <a:gd name="connsiteY188" fmla="*/ 2028869 h 2344739"/>
              <a:gd name="connsiteX189" fmla="*/ 2569176 w 12193149"/>
              <a:gd name="connsiteY189" fmla="*/ 2002628 h 2344739"/>
              <a:gd name="connsiteX190" fmla="*/ 2444403 w 12193149"/>
              <a:gd name="connsiteY190" fmla="*/ 2016529 h 2344739"/>
              <a:gd name="connsiteX191" fmla="*/ 2316260 w 12193149"/>
              <a:gd name="connsiteY191" fmla="*/ 2024996 h 2344739"/>
              <a:gd name="connsiteX192" fmla="*/ 2209726 w 12193149"/>
              <a:gd name="connsiteY192" fmla="*/ 2019763 h 2344739"/>
              <a:gd name="connsiteX193" fmla="*/ 2095813 w 12193149"/>
              <a:gd name="connsiteY193" fmla="*/ 2003052 h 2344739"/>
              <a:gd name="connsiteX194" fmla="*/ 1998504 w 12193149"/>
              <a:gd name="connsiteY194" fmla="*/ 1995032 h 2344739"/>
              <a:gd name="connsiteX195" fmla="*/ 1929320 w 12193149"/>
              <a:gd name="connsiteY195" fmla="*/ 2016977 h 2344739"/>
              <a:gd name="connsiteX196" fmla="*/ 1922798 w 12193149"/>
              <a:gd name="connsiteY196" fmla="*/ 2012146 h 2344739"/>
              <a:gd name="connsiteX197" fmla="*/ 1874228 w 12193149"/>
              <a:gd name="connsiteY197" fmla="*/ 2013741 h 2344739"/>
              <a:gd name="connsiteX198" fmla="*/ 1787803 w 12193149"/>
              <a:gd name="connsiteY198" fmla="*/ 2041363 h 2344739"/>
              <a:gd name="connsiteX199" fmla="*/ 1739352 w 12193149"/>
              <a:gd name="connsiteY199" fmla="*/ 2036312 h 2344739"/>
              <a:gd name="connsiteX200" fmla="*/ 1676219 w 12193149"/>
              <a:gd name="connsiteY200" fmla="*/ 2019963 h 2344739"/>
              <a:gd name="connsiteX201" fmla="*/ 1609817 w 12193149"/>
              <a:gd name="connsiteY201" fmla="*/ 2013066 h 2344739"/>
              <a:gd name="connsiteX202" fmla="*/ 1497258 w 12193149"/>
              <a:gd name="connsiteY202" fmla="*/ 1987476 h 2344739"/>
              <a:gd name="connsiteX203" fmla="*/ 1151127 w 12193149"/>
              <a:gd name="connsiteY203" fmla="*/ 1938041 h 2344739"/>
              <a:gd name="connsiteX204" fmla="*/ 859417 w 12193149"/>
              <a:gd name="connsiteY204" fmla="*/ 1928608 h 2344739"/>
              <a:gd name="connsiteX205" fmla="*/ 838688 w 12193149"/>
              <a:gd name="connsiteY205" fmla="*/ 1929821 h 2344739"/>
              <a:gd name="connsiteX206" fmla="*/ 817957 w 12193149"/>
              <a:gd name="connsiteY206" fmla="*/ 1927857 h 2344739"/>
              <a:gd name="connsiteX207" fmla="*/ 812654 w 12193149"/>
              <a:gd name="connsiteY207" fmla="*/ 1930751 h 2344739"/>
              <a:gd name="connsiteX208" fmla="*/ 721195 w 12193149"/>
              <a:gd name="connsiteY208" fmla="*/ 1929661 h 2344739"/>
              <a:gd name="connsiteX209" fmla="*/ 720890 w 12193149"/>
              <a:gd name="connsiteY209" fmla="*/ 1928399 h 2344739"/>
              <a:gd name="connsiteX210" fmla="*/ 710023 w 12193149"/>
              <a:gd name="connsiteY210" fmla="*/ 1922722 h 2344739"/>
              <a:gd name="connsiteX211" fmla="*/ 597940 w 12193149"/>
              <a:gd name="connsiteY211" fmla="*/ 1879864 h 2344739"/>
              <a:gd name="connsiteX212" fmla="*/ 579683 w 12193149"/>
              <a:gd name="connsiteY212" fmla="*/ 1877212 h 2344739"/>
              <a:gd name="connsiteX213" fmla="*/ 572865 w 12193149"/>
              <a:gd name="connsiteY213" fmla="*/ 1877401 h 2344739"/>
              <a:gd name="connsiteX214" fmla="*/ 446247 w 12193149"/>
              <a:gd name="connsiteY214" fmla="*/ 1839371 h 2344739"/>
              <a:gd name="connsiteX215" fmla="*/ 405163 w 12193149"/>
              <a:gd name="connsiteY215" fmla="*/ 1833548 h 2344739"/>
              <a:gd name="connsiteX216" fmla="*/ 293583 w 12193149"/>
              <a:gd name="connsiteY216" fmla="*/ 1812852 h 2344739"/>
              <a:gd name="connsiteX217" fmla="*/ 119529 w 12193149"/>
              <a:gd name="connsiteY217" fmla="*/ 1761047 h 2344739"/>
              <a:gd name="connsiteX218" fmla="*/ 16674 w 12193149"/>
              <a:gd name="connsiteY218" fmla="*/ 1758191 h 2344739"/>
              <a:gd name="connsiteX219" fmla="*/ 1150 w 12193149"/>
              <a:gd name="connsiteY219" fmla="*/ 1752722 h 2344739"/>
              <a:gd name="connsiteX220" fmla="*/ 1148 w 12193149"/>
              <a:gd name="connsiteY220" fmla="*/ 222213 h 2344739"/>
              <a:gd name="connsiteX221" fmla="*/ 1148 w 12193149"/>
              <a:gd name="connsiteY221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083317 w 12193149"/>
              <a:gd name="connsiteY58" fmla="*/ 1743296 h 2344739"/>
              <a:gd name="connsiteX59" fmla="*/ 10040388 w 12193149"/>
              <a:gd name="connsiteY59" fmla="*/ 1741632 h 2344739"/>
              <a:gd name="connsiteX60" fmla="*/ 9961167 w 12193149"/>
              <a:gd name="connsiteY60" fmla="*/ 1757147 h 2344739"/>
              <a:gd name="connsiteX61" fmla="*/ 9848940 w 12193149"/>
              <a:gd name="connsiteY61" fmla="*/ 1763915 h 2344739"/>
              <a:gd name="connsiteX62" fmla="*/ 9729457 w 12193149"/>
              <a:gd name="connsiteY62" fmla="*/ 1784122 h 2344739"/>
              <a:gd name="connsiteX63" fmla="*/ 9585655 w 12193149"/>
              <a:gd name="connsiteY63" fmla="*/ 1795542 h 2344739"/>
              <a:gd name="connsiteX64" fmla="*/ 9338590 w 12193149"/>
              <a:gd name="connsiteY64" fmla="*/ 1869293 h 2344739"/>
              <a:gd name="connsiteX65" fmla="*/ 9232518 w 12193149"/>
              <a:gd name="connsiteY65" fmla="*/ 1893149 h 2344739"/>
              <a:gd name="connsiteX66" fmla="*/ 9156690 w 12193149"/>
              <a:gd name="connsiteY66" fmla="*/ 1903228 h 2344739"/>
              <a:gd name="connsiteX67" fmla="*/ 9054601 w 12193149"/>
              <a:gd name="connsiteY67" fmla="*/ 1910755 h 2344739"/>
              <a:gd name="connsiteX68" fmla="*/ 9006634 w 12193149"/>
              <a:gd name="connsiteY68" fmla="*/ 1914040 h 2344739"/>
              <a:gd name="connsiteX69" fmla="*/ 9006349 w 12193149"/>
              <a:gd name="connsiteY69" fmla="*/ 1913800 h 2344739"/>
              <a:gd name="connsiteX70" fmla="*/ 8997380 w 12193149"/>
              <a:gd name="connsiteY70" fmla="*/ 1915011 h 2344739"/>
              <a:gd name="connsiteX71" fmla="*/ 8991542 w 12193149"/>
              <a:gd name="connsiteY71" fmla="*/ 1917072 h 2344739"/>
              <a:gd name="connsiteX72" fmla="*/ 8975485 w 12193149"/>
              <a:gd name="connsiteY72" fmla="*/ 1920298 h 2344739"/>
              <a:gd name="connsiteX73" fmla="*/ 8969159 w 12193149"/>
              <a:gd name="connsiteY73" fmla="*/ 1919598 h 2344739"/>
              <a:gd name="connsiteX74" fmla="*/ 8964196 w 12193149"/>
              <a:gd name="connsiteY74" fmla="*/ 1917373 h 2344739"/>
              <a:gd name="connsiteX75" fmla="*/ 8930136 w 12193149"/>
              <a:gd name="connsiteY75" fmla="*/ 1914185 h 2344739"/>
              <a:gd name="connsiteX76" fmla="*/ 8753592 w 12193149"/>
              <a:gd name="connsiteY76" fmla="*/ 1933417 h 2344739"/>
              <a:gd name="connsiteX77" fmla="*/ 8708995 w 12193149"/>
              <a:gd name="connsiteY77" fmla="*/ 1935518 h 2344739"/>
              <a:gd name="connsiteX78" fmla="*/ 8597219 w 12193149"/>
              <a:gd name="connsiteY78" fmla="*/ 1944090 h 2344739"/>
              <a:gd name="connsiteX79" fmla="*/ 8526378 w 12193149"/>
              <a:gd name="connsiteY79" fmla="*/ 1929248 h 2344739"/>
              <a:gd name="connsiteX80" fmla="*/ 8512131 w 12193149"/>
              <a:gd name="connsiteY80" fmla="*/ 1935163 h 2344739"/>
              <a:gd name="connsiteX81" fmla="*/ 8507315 w 12193149"/>
              <a:gd name="connsiteY81" fmla="*/ 1938164 h 2344739"/>
              <a:gd name="connsiteX82" fmla="*/ 8499116 w 12193149"/>
              <a:gd name="connsiteY82" fmla="*/ 1940902 h 2344739"/>
              <a:gd name="connsiteX83" fmla="*/ 8498742 w 12193149"/>
              <a:gd name="connsiteY83" fmla="*/ 1940723 h 2344739"/>
              <a:gd name="connsiteX84" fmla="*/ 8491397 w 12193149"/>
              <a:gd name="connsiteY84" fmla="*/ 1943773 h 2344739"/>
              <a:gd name="connsiteX85" fmla="*/ 8368330 w 12193149"/>
              <a:gd name="connsiteY85" fmla="*/ 1957815 h 2344739"/>
              <a:gd name="connsiteX86" fmla="*/ 8354947 w 12193149"/>
              <a:gd name="connsiteY86" fmla="*/ 1958009 h 2344739"/>
              <a:gd name="connsiteX87" fmla="*/ 8321252 w 12193149"/>
              <a:gd name="connsiteY87" fmla="*/ 1974587 h 2344739"/>
              <a:gd name="connsiteX88" fmla="*/ 8315581 w 12193149"/>
              <a:gd name="connsiteY88" fmla="*/ 1974913 h 2344739"/>
              <a:gd name="connsiteX89" fmla="*/ 8296322 w 12193149"/>
              <a:gd name="connsiteY89" fmla="*/ 1988808 h 2344739"/>
              <a:gd name="connsiteX90" fmla="*/ 8285424 w 12193149"/>
              <a:gd name="connsiteY90" fmla="*/ 1994631 h 2344739"/>
              <a:gd name="connsiteX91" fmla="*/ 8284298 w 12193149"/>
              <a:gd name="connsiteY91" fmla="*/ 1999074 h 2344739"/>
              <a:gd name="connsiteX92" fmla="*/ 8267224 w 12193149"/>
              <a:gd name="connsiteY92" fmla="*/ 2006249 h 2344739"/>
              <a:gd name="connsiteX93" fmla="*/ 8264525 w 12193149"/>
              <a:gd name="connsiteY93" fmla="*/ 2006019 h 2344739"/>
              <a:gd name="connsiteX94" fmla="*/ 8253181 w 12193149"/>
              <a:gd name="connsiteY94" fmla="*/ 2015862 h 2344739"/>
              <a:gd name="connsiteX95" fmla="*/ 8246982 w 12193149"/>
              <a:gd name="connsiteY95" fmla="*/ 2028854 h 2344739"/>
              <a:gd name="connsiteX96" fmla="*/ 8091420 w 12193149"/>
              <a:gd name="connsiteY96" fmla="*/ 2075015 h 2344739"/>
              <a:gd name="connsiteX97" fmla="*/ 7906555 w 12193149"/>
              <a:gd name="connsiteY97" fmla="*/ 2116988 h 2344739"/>
              <a:gd name="connsiteX98" fmla="*/ 7719893 w 12193149"/>
              <a:gd name="connsiteY98" fmla="*/ 2142703 h 2344739"/>
              <a:gd name="connsiteX99" fmla="*/ 7615495 w 12193149"/>
              <a:gd name="connsiteY99" fmla="*/ 2139232 h 2344739"/>
              <a:gd name="connsiteX100" fmla="*/ 7528691 w 12193149"/>
              <a:gd name="connsiteY100" fmla="*/ 2145060 h 2344739"/>
              <a:gd name="connsiteX101" fmla="*/ 7520719 w 12193149"/>
              <a:gd name="connsiteY101" fmla="*/ 2147613 h 2344739"/>
              <a:gd name="connsiteX102" fmla="*/ 7508559 w 12193149"/>
              <a:gd name="connsiteY102" fmla="*/ 2148948 h 2344739"/>
              <a:gd name="connsiteX103" fmla="*/ 7508188 w 12193149"/>
              <a:gd name="connsiteY103" fmla="*/ 2148621 h 2344739"/>
              <a:gd name="connsiteX104" fmla="*/ 7496943 w 12193149"/>
              <a:gd name="connsiteY104" fmla="*/ 2150573 h 2344739"/>
              <a:gd name="connsiteX105" fmla="*/ 7406539 w 12193149"/>
              <a:gd name="connsiteY105" fmla="*/ 2142468 h 2344739"/>
              <a:gd name="connsiteX106" fmla="*/ 7219707 w 12193149"/>
              <a:gd name="connsiteY106" fmla="*/ 2156680 h 2344739"/>
              <a:gd name="connsiteX107" fmla="*/ 7202249 w 12193149"/>
              <a:gd name="connsiteY107" fmla="*/ 2161230 h 2344739"/>
              <a:gd name="connsiteX108" fmla="*/ 7198152 w 12193149"/>
              <a:gd name="connsiteY108" fmla="*/ 2166588 h 2344739"/>
              <a:gd name="connsiteX109" fmla="*/ 7171956 w 12193149"/>
              <a:gd name="connsiteY109" fmla="*/ 2171236 h 2344739"/>
              <a:gd name="connsiteX110" fmla="*/ 7098136 w 12193149"/>
              <a:gd name="connsiteY110" fmla="*/ 2183464 h 2344739"/>
              <a:gd name="connsiteX111" fmla="*/ 7019644 w 12193149"/>
              <a:gd name="connsiteY111" fmla="*/ 2183090 h 2344739"/>
              <a:gd name="connsiteX112" fmla="*/ 6905294 w 12193149"/>
              <a:gd name="connsiteY112" fmla="*/ 2212596 h 2344739"/>
              <a:gd name="connsiteX113" fmla="*/ 6709370 w 12193149"/>
              <a:gd name="connsiteY113" fmla="*/ 2240551 h 2344739"/>
              <a:gd name="connsiteX114" fmla="*/ 6550602 w 12193149"/>
              <a:gd name="connsiteY114" fmla="*/ 2269327 h 2344739"/>
              <a:gd name="connsiteX115" fmla="*/ 6318708 w 12193149"/>
              <a:gd name="connsiteY115" fmla="*/ 2316127 h 2344739"/>
              <a:gd name="connsiteX116" fmla="*/ 6169822 w 12193149"/>
              <a:gd name="connsiteY116" fmla="*/ 2318214 h 2344739"/>
              <a:gd name="connsiteX117" fmla="*/ 6074996 w 12193149"/>
              <a:gd name="connsiteY117" fmla="*/ 2338676 h 2344739"/>
              <a:gd name="connsiteX118" fmla="*/ 6069677 w 12193149"/>
              <a:gd name="connsiteY118" fmla="*/ 2337139 h 2344739"/>
              <a:gd name="connsiteX119" fmla="*/ 6049786 w 12193149"/>
              <a:gd name="connsiteY119" fmla="*/ 2337822 h 2344739"/>
              <a:gd name="connsiteX120" fmla="*/ 6042433 w 12193149"/>
              <a:gd name="connsiteY120" fmla="*/ 2329473 h 2344739"/>
              <a:gd name="connsiteX121" fmla="*/ 6011238 w 12193149"/>
              <a:gd name="connsiteY121" fmla="*/ 2324380 h 2344739"/>
              <a:gd name="connsiteX122" fmla="*/ 5958523 w 12193149"/>
              <a:gd name="connsiteY122" fmla="*/ 2328024 h 2344739"/>
              <a:gd name="connsiteX123" fmla="*/ 5760067 w 12193149"/>
              <a:gd name="connsiteY123" fmla="*/ 2343716 h 2344739"/>
              <a:gd name="connsiteX124" fmla="*/ 5628108 w 12193149"/>
              <a:gd name="connsiteY124" fmla="*/ 2344739 h 2344739"/>
              <a:gd name="connsiteX125" fmla="*/ 5472054 w 12193149"/>
              <a:gd name="connsiteY125" fmla="*/ 2330719 h 2344739"/>
              <a:gd name="connsiteX126" fmla="*/ 5433909 w 12193149"/>
              <a:gd name="connsiteY126" fmla="*/ 2319466 h 2344739"/>
              <a:gd name="connsiteX127" fmla="*/ 5382817 w 12193149"/>
              <a:gd name="connsiteY127" fmla="*/ 2301764 h 2344739"/>
              <a:gd name="connsiteX128" fmla="*/ 5262912 w 12193149"/>
              <a:gd name="connsiteY128" fmla="*/ 2281347 h 2344739"/>
              <a:gd name="connsiteX129" fmla="*/ 5224109 w 12193149"/>
              <a:gd name="connsiteY129" fmla="*/ 2270223 h 2344739"/>
              <a:gd name="connsiteX130" fmla="*/ 5175808 w 12193149"/>
              <a:gd name="connsiteY130" fmla="*/ 2267233 h 2344739"/>
              <a:gd name="connsiteX131" fmla="*/ 5157702 w 12193149"/>
              <a:gd name="connsiteY131" fmla="*/ 2260010 h 2344739"/>
              <a:gd name="connsiteX132" fmla="*/ 5143747 w 12193149"/>
              <a:gd name="connsiteY132" fmla="*/ 2256610 h 2344739"/>
              <a:gd name="connsiteX133" fmla="*/ 5140744 w 12193149"/>
              <a:gd name="connsiteY133" fmla="*/ 2254509 h 2344739"/>
              <a:gd name="connsiteX134" fmla="*/ 5122807 w 12193149"/>
              <a:gd name="connsiteY134" fmla="*/ 2243656 h 2344739"/>
              <a:gd name="connsiteX135" fmla="*/ 5066938 w 12193149"/>
              <a:gd name="connsiteY135" fmla="*/ 2250227 h 2344739"/>
              <a:gd name="connsiteX136" fmla="*/ 5012662 w 12193149"/>
              <a:gd name="connsiteY136" fmla="*/ 2233846 h 2344739"/>
              <a:gd name="connsiteX137" fmla="*/ 4841589 w 12193149"/>
              <a:gd name="connsiteY137" fmla="*/ 2209829 h 2344739"/>
              <a:gd name="connsiteX138" fmla="*/ 4763595 w 12193149"/>
              <a:gd name="connsiteY138" fmla="*/ 2182061 h 2344739"/>
              <a:gd name="connsiteX139" fmla="*/ 4724334 w 12193149"/>
              <a:gd name="connsiteY139" fmla="*/ 2173047 h 2344739"/>
              <a:gd name="connsiteX140" fmla="*/ 4722324 w 12193149"/>
              <a:gd name="connsiteY140" fmla="*/ 2172298 h 2344739"/>
              <a:gd name="connsiteX141" fmla="*/ 4723259 w 12193149"/>
              <a:gd name="connsiteY141" fmla="*/ 2172087 h 2344739"/>
              <a:gd name="connsiteX142" fmla="*/ 4718350 w 12193149"/>
              <a:gd name="connsiteY142" fmla="*/ 2170817 h 2344739"/>
              <a:gd name="connsiteX143" fmla="*/ 4722324 w 12193149"/>
              <a:gd name="connsiteY143" fmla="*/ 2172298 h 2344739"/>
              <a:gd name="connsiteX144" fmla="*/ 4716674 w 12193149"/>
              <a:gd name="connsiteY144" fmla="*/ 2173573 h 2344739"/>
              <a:gd name="connsiteX145" fmla="*/ 4516962 w 12193149"/>
              <a:gd name="connsiteY145" fmla="*/ 2163671 h 2344739"/>
              <a:gd name="connsiteX146" fmla="*/ 4429691 w 12193149"/>
              <a:gd name="connsiteY146" fmla="*/ 2153020 h 2344739"/>
              <a:gd name="connsiteX147" fmla="*/ 4364023 w 12193149"/>
              <a:gd name="connsiteY147" fmla="*/ 2151674 h 2344739"/>
              <a:gd name="connsiteX148" fmla="*/ 4318114 w 12193149"/>
              <a:gd name="connsiteY148" fmla="*/ 2158289 h 2344739"/>
              <a:gd name="connsiteX149" fmla="*/ 4316258 w 12193149"/>
              <a:gd name="connsiteY149" fmla="*/ 2156948 h 2344739"/>
              <a:gd name="connsiteX150" fmla="*/ 4296292 w 12193149"/>
              <a:gd name="connsiteY150" fmla="*/ 2155069 h 2344739"/>
              <a:gd name="connsiteX151" fmla="*/ 4291212 w 12193149"/>
              <a:gd name="connsiteY151" fmla="*/ 2157986 h 2344739"/>
              <a:gd name="connsiteX152" fmla="*/ 4277290 w 12193149"/>
              <a:gd name="connsiteY152" fmla="*/ 2157740 h 2344739"/>
              <a:gd name="connsiteX153" fmla="*/ 4249265 w 12193149"/>
              <a:gd name="connsiteY153" fmla="*/ 2160064 h 2344739"/>
              <a:gd name="connsiteX154" fmla="*/ 4203199 w 12193149"/>
              <a:gd name="connsiteY154" fmla="*/ 2157269 h 2344739"/>
              <a:gd name="connsiteX155" fmla="*/ 4202893 w 12193149"/>
              <a:gd name="connsiteY155" fmla="*/ 2156010 h 2344739"/>
              <a:gd name="connsiteX156" fmla="*/ 4192396 w 12193149"/>
              <a:gd name="connsiteY156" fmla="*/ 2150376 h 2344739"/>
              <a:gd name="connsiteX157" fmla="*/ 4143893 w 12193149"/>
              <a:gd name="connsiteY157" fmla="*/ 2134511 h 2344739"/>
              <a:gd name="connsiteX158" fmla="*/ 4084245 w 12193149"/>
              <a:gd name="connsiteY158" fmla="*/ 2107978 h 2344739"/>
              <a:gd name="connsiteX159" fmla="*/ 4075694 w 12193149"/>
              <a:gd name="connsiteY159" fmla="*/ 2107143 h 2344739"/>
              <a:gd name="connsiteX160" fmla="*/ 4075575 w 12193149"/>
              <a:gd name="connsiteY160" fmla="*/ 2106844 h 2344739"/>
              <a:gd name="connsiteX161" fmla="*/ 4066658 w 12193149"/>
              <a:gd name="connsiteY161" fmla="*/ 2105400 h 2344739"/>
              <a:gd name="connsiteX162" fmla="*/ 4060102 w 12193149"/>
              <a:gd name="connsiteY162" fmla="*/ 2105618 h 2344739"/>
              <a:gd name="connsiteX163" fmla="*/ 4043512 w 12193149"/>
              <a:gd name="connsiteY163" fmla="*/ 2103997 h 2344739"/>
              <a:gd name="connsiteX164" fmla="*/ 4038145 w 12193149"/>
              <a:gd name="connsiteY164" fmla="*/ 2101563 h 2344739"/>
              <a:gd name="connsiteX165" fmla="*/ 4036511 w 12193149"/>
              <a:gd name="connsiteY165" fmla="*/ 2097896 h 2344739"/>
              <a:gd name="connsiteX166" fmla="*/ 4034926 w 12193149"/>
              <a:gd name="connsiteY166" fmla="*/ 2098131 h 2344739"/>
              <a:gd name="connsiteX167" fmla="*/ 4005686 w 12193149"/>
              <a:gd name="connsiteY167" fmla="*/ 2085563 h 2344739"/>
              <a:gd name="connsiteX168" fmla="*/ 3937994 w 12193149"/>
              <a:gd name="connsiteY168" fmla="*/ 2068106 h 2344739"/>
              <a:gd name="connsiteX169" fmla="*/ 3898423 w 12193149"/>
              <a:gd name="connsiteY169" fmla="*/ 2062451 h 2344739"/>
              <a:gd name="connsiteX170" fmla="*/ 3790908 w 12193149"/>
              <a:gd name="connsiteY170" fmla="*/ 2042213 h 2344739"/>
              <a:gd name="connsiteX171" fmla="*/ 3683661 w 12193149"/>
              <a:gd name="connsiteY171" fmla="*/ 2018290 h 2344739"/>
              <a:gd name="connsiteX172" fmla="*/ 3611183 w 12193149"/>
              <a:gd name="connsiteY172" fmla="*/ 1986019 h 2344739"/>
              <a:gd name="connsiteX173" fmla="*/ 3605003 w 12193149"/>
              <a:gd name="connsiteY173" fmla="*/ 1987381 h 2344739"/>
              <a:gd name="connsiteX174" fmla="*/ 3595884 w 12193149"/>
              <a:gd name="connsiteY174" fmla="*/ 1987545 h 2344739"/>
              <a:gd name="connsiteX175" fmla="*/ 3595649 w 12193149"/>
              <a:gd name="connsiteY175" fmla="*/ 1987276 h 2344739"/>
              <a:gd name="connsiteX176" fmla="*/ 3587126 w 12193149"/>
              <a:gd name="connsiteY176" fmla="*/ 1987966 h 2344739"/>
              <a:gd name="connsiteX177" fmla="*/ 3537283 w 12193149"/>
              <a:gd name="connsiteY177" fmla="*/ 1978267 h 2344739"/>
              <a:gd name="connsiteX178" fmla="*/ 3474371 w 12193149"/>
              <a:gd name="connsiteY178" fmla="*/ 1974606 h 2344739"/>
              <a:gd name="connsiteX179" fmla="*/ 3401876 w 12193149"/>
              <a:gd name="connsiteY179" fmla="*/ 1962558 h 2344739"/>
              <a:gd name="connsiteX180" fmla="*/ 3365036 w 12193149"/>
              <a:gd name="connsiteY180" fmla="*/ 1979510 h 2344739"/>
              <a:gd name="connsiteX181" fmla="*/ 3345174 w 12193149"/>
              <a:gd name="connsiteY181" fmla="*/ 1981192 h 2344739"/>
              <a:gd name="connsiteX182" fmla="*/ 3342846 w 12193149"/>
              <a:gd name="connsiteY182" fmla="*/ 1980217 h 2344739"/>
              <a:gd name="connsiteX183" fmla="*/ 3263504 w 12193149"/>
              <a:gd name="connsiteY183" fmla="*/ 1986094 h 2344739"/>
              <a:gd name="connsiteX184" fmla="*/ 3143704 w 12193149"/>
              <a:gd name="connsiteY184" fmla="*/ 1993869 h 2344739"/>
              <a:gd name="connsiteX185" fmla="*/ 3031439 w 12193149"/>
              <a:gd name="connsiteY185" fmla="*/ 1996512 h 2344739"/>
              <a:gd name="connsiteX186" fmla="*/ 2782717 w 12193149"/>
              <a:gd name="connsiteY186" fmla="*/ 2018333 h 2344739"/>
              <a:gd name="connsiteX187" fmla="*/ 2647675 w 12193149"/>
              <a:gd name="connsiteY187" fmla="*/ 2028869 h 2344739"/>
              <a:gd name="connsiteX188" fmla="*/ 2569176 w 12193149"/>
              <a:gd name="connsiteY188" fmla="*/ 2002628 h 2344739"/>
              <a:gd name="connsiteX189" fmla="*/ 2444403 w 12193149"/>
              <a:gd name="connsiteY189" fmla="*/ 2016529 h 2344739"/>
              <a:gd name="connsiteX190" fmla="*/ 2316260 w 12193149"/>
              <a:gd name="connsiteY190" fmla="*/ 2024996 h 2344739"/>
              <a:gd name="connsiteX191" fmla="*/ 2209726 w 12193149"/>
              <a:gd name="connsiteY191" fmla="*/ 2019763 h 2344739"/>
              <a:gd name="connsiteX192" fmla="*/ 2095813 w 12193149"/>
              <a:gd name="connsiteY192" fmla="*/ 2003052 h 2344739"/>
              <a:gd name="connsiteX193" fmla="*/ 1998504 w 12193149"/>
              <a:gd name="connsiteY193" fmla="*/ 1995032 h 2344739"/>
              <a:gd name="connsiteX194" fmla="*/ 1929320 w 12193149"/>
              <a:gd name="connsiteY194" fmla="*/ 2016977 h 2344739"/>
              <a:gd name="connsiteX195" fmla="*/ 1922798 w 12193149"/>
              <a:gd name="connsiteY195" fmla="*/ 2012146 h 2344739"/>
              <a:gd name="connsiteX196" fmla="*/ 1874228 w 12193149"/>
              <a:gd name="connsiteY196" fmla="*/ 2013741 h 2344739"/>
              <a:gd name="connsiteX197" fmla="*/ 1787803 w 12193149"/>
              <a:gd name="connsiteY197" fmla="*/ 2041363 h 2344739"/>
              <a:gd name="connsiteX198" fmla="*/ 1739352 w 12193149"/>
              <a:gd name="connsiteY198" fmla="*/ 2036312 h 2344739"/>
              <a:gd name="connsiteX199" fmla="*/ 1676219 w 12193149"/>
              <a:gd name="connsiteY199" fmla="*/ 2019963 h 2344739"/>
              <a:gd name="connsiteX200" fmla="*/ 1609817 w 12193149"/>
              <a:gd name="connsiteY200" fmla="*/ 2013066 h 2344739"/>
              <a:gd name="connsiteX201" fmla="*/ 1497258 w 12193149"/>
              <a:gd name="connsiteY201" fmla="*/ 1987476 h 2344739"/>
              <a:gd name="connsiteX202" fmla="*/ 1151127 w 12193149"/>
              <a:gd name="connsiteY202" fmla="*/ 1938041 h 2344739"/>
              <a:gd name="connsiteX203" fmla="*/ 859417 w 12193149"/>
              <a:gd name="connsiteY203" fmla="*/ 1928608 h 2344739"/>
              <a:gd name="connsiteX204" fmla="*/ 838688 w 12193149"/>
              <a:gd name="connsiteY204" fmla="*/ 1929821 h 2344739"/>
              <a:gd name="connsiteX205" fmla="*/ 817957 w 12193149"/>
              <a:gd name="connsiteY205" fmla="*/ 1927857 h 2344739"/>
              <a:gd name="connsiteX206" fmla="*/ 812654 w 12193149"/>
              <a:gd name="connsiteY206" fmla="*/ 1930751 h 2344739"/>
              <a:gd name="connsiteX207" fmla="*/ 721195 w 12193149"/>
              <a:gd name="connsiteY207" fmla="*/ 1929661 h 2344739"/>
              <a:gd name="connsiteX208" fmla="*/ 720890 w 12193149"/>
              <a:gd name="connsiteY208" fmla="*/ 1928399 h 2344739"/>
              <a:gd name="connsiteX209" fmla="*/ 710023 w 12193149"/>
              <a:gd name="connsiteY209" fmla="*/ 1922722 h 2344739"/>
              <a:gd name="connsiteX210" fmla="*/ 597940 w 12193149"/>
              <a:gd name="connsiteY210" fmla="*/ 1879864 h 2344739"/>
              <a:gd name="connsiteX211" fmla="*/ 579683 w 12193149"/>
              <a:gd name="connsiteY211" fmla="*/ 1877212 h 2344739"/>
              <a:gd name="connsiteX212" fmla="*/ 572865 w 12193149"/>
              <a:gd name="connsiteY212" fmla="*/ 1877401 h 2344739"/>
              <a:gd name="connsiteX213" fmla="*/ 446247 w 12193149"/>
              <a:gd name="connsiteY213" fmla="*/ 1839371 h 2344739"/>
              <a:gd name="connsiteX214" fmla="*/ 405163 w 12193149"/>
              <a:gd name="connsiteY214" fmla="*/ 1833548 h 2344739"/>
              <a:gd name="connsiteX215" fmla="*/ 293583 w 12193149"/>
              <a:gd name="connsiteY215" fmla="*/ 1812852 h 2344739"/>
              <a:gd name="connsiteX216" fmla="*/ 119529 w 12193149"/>
              <a:gd name="connsiteY216" fmla="*/ 1761047 h 2344739"/>
              <a:gd name="connsiteX217" fmla="*/ 16674 w 12193149"/>
              <a:gd name="connsiteY217" fmla="*/ 1758191 h 2344739"/>
              <a:gd name="connsiteX218" fmla="*/ 1150 w 12193149"/>
              <a:gd name="connsiteY218" fmla="*/ 1752722 h 2344739"/>
              <a:gd name="connsiteX219" fmla="*/ 1148 w 12193149"/>
              <a:gd name="connsiteY219" fmla="*/ 222213 h 2344739"/>
              <a:gd name="connsiteX220" fmla="*/ 1148 w 12193149"/>
              <a:gd name="connsiteY220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083317 w 12193149"/>
              <a:gd name="connsiteY58" fmla="*/ 1743296 h 2344739"/>
              <a:gd name="connsiteX59" fmla="*/ 10040388 w 12193149"/>
              <a:gd name="connsiteY59" fmla="*/ 1741632 h 2344739"/>
              <a:gd name="connsiteX60" fmla="*/ 9961167 w 12193149"/>
              <a:gd name="connsiteY60" fmla="*/ 1757147 h 2344739"/>
              <a:gd name="connsiteX61" fmla="*/ 9848940 w 12193149"/>
              <a:gd name="connsiteY61" fmla="*/ 1763915 h 2344739"/>
              <a:gd name="connsiteX62" fmla="*/ 9729457 w 12193149"/>
              <a:gd name="connsiteY62" fmla="*/ 1784122 h 2344739"/>
              <a:gd name="connsiteX63" fmla="*/ 9613704 w 12193149"/>
              <a:gd name="connsiteY63" fmla="*/ 1812371 h 2344739"/>
              <a:gd name="connsiteX64" fmla="*/ 9338590 w 12193149"/>
              <a:gd name="connsiteY64" fmla="*/ 1869293 h 2344739"/>
              <a:gd name="connsiteX65" fmla="*/ 9232518 w 12193149"/>
              <a:gd name="connsiteY65" fmla="*/ 1893149 h 2344739"/>
              <a:gd name="connsiteX66" fmla="*/ 9156690 w 12193149"/>
              <a:gd name="connsiteY66" fmla="*/ 1903228 h 2344739"/>
              <a:gd name="connsiteX67" fmla="*/ 9054601 w 12193149"/>
              <a:gd name="connsiteY67" fmla="*/ 1910755 h 2344739"/>
              <a:gd name="connsiteX68" fmla="*/ 9006634 w 12193149"/>
              <a:gd name="connsiteY68" fmla="*/ 1914040 h 2344739"/>
              <a:gd name="connsiteX69" fmla="*/ 9006349 w 12193149"/>
              <a:gd name="connsiteY69" fmla="*/ 1913800 h 2344739"/>
              <a:gd name="connsiteX70" fmla="*/ 8997380 w 12193149"/>
              <a:gd name="connsiteY70" fmla="*/ 1915011 h 2344739"/>
              <a:gd name="connsiteX71" fmla="*/ 8991542 w 12193149"/>
              <a:gd name="connsiteY71" fmla="*/ 1917072 h 2344739"/>
              <a:gd name="connsiteX72" fmla="*/ 8975485 w 12193149"/>
              <a:gd name="connsiteY72" fmla="*/ 1920298 h 2344739"/>
              <a:gd name="connsiteX73" fmla="*/ 8969159 w 12193149"/>
              <a:gd name="connsiteY73" fmla="*/ 1919598 h 2344739"/>
              <a:gd name="connsiteX74" fmla="*/ 8964196 w 12193149"/>
              <a:gd name="connsiteY74" fmla="*/ 1917373 h 2344739"/>
              <a:gd name="connsiteX75" fmla="*/ 8930136 w 12193149"/>
              <a:gd name="connsiteY75" fmla="*/ 1914185 h 2344739"/>
              <a:gd name="connsiteX76" fmla="*/ 8753592 w 12193149"/>
              <a:gd name="connsiteY76" fmla="*/ 1933417 h 2344739"/>
              <a:gd name="connsiteX77" fmla="*/ 8708995 w 12193149"/>
              <a:gd name="connsiteY77" fmla="*/ 1935518 h 2344739"/>
              <a:gd name="connsiteX78" fmla="*/ 8597219 w 12193149"/>
              <a:gd name="connsiteY78" fmla="*/ 1944090 h 2344739"/>
              <a:gd name="connsiteX79" fmla="*/ 8526378 w 12193149"/>
              <a:gd name="connsiteY79" fmla="*/ 1929248 h 2344739"/>
              <a:gd name="connsiteX80" fmla="*/ 8512131 w 12193149"/>
              <a:gd name="connsiteY80" fmla="*/ 1935163 h 2344739"/>
              <a:gd name="connsiteX81" fmla="*/ 8507315 w 12193149"/>
              <a:gd name="connsiteY81" fmla="*/ 1938164 h 2344739"/>
              <a:gd name="connsiteX82" fmla="*/ 8499116 w 12193149"/>
              <a:gd name="connsiteY82" fmla="*/ 1940902 h 2344739"/>
              <a:gd name="connsiteX83" fmla="*/ 8498742 w 12193149"/>
              <a:gd name="connsiteY83" fmla="*/ 1940723 h 2344739"/>
              <a:gd name="connsiteX84" fmla="*/ 8491397 w 12193149"/>
              <a:gd name="connsiteY84" fmla="*/ 1943773 h 2344739"/>
              <a:gd name="connsiteX85" fmla="*/ 8368330 w 12193149"/>
              <a:gd name="connsiteY85" fmla="*/ 1957815 h 2344739"/>
              <a:gd name="connsiteX86" fmla="*/ 8354947 w 12193149"/>
              <a:gd name="connsiteY86" fmla="*/ 1958009 h 2344739"/>
              <a:gd name="connsiteX87" fmla="*/ 8321252 w 12193149"/>
              <a:gd name="connsiteY87" fmla="*/ 1974587 h 2344739"/>
              <a:gd name="connsiteX88" fmla="*/ 8315581 w 12193149"/>
              <a:gd name="connsiteY88" fmla="*/ 1974913 h 2344739"/>
              <a:gd name="connsiteX89" fmla="*/ 8296322 w 12193149"/>
              <a:gd name="connsiteY89" fmla="*/ 1988808 h 2344739"/>
              <a:gd name="connsiteX90" fmla="*/ 8285424 w 12193149"/>
              <a:gd name="connsiteY90" fmla="*/ 1994631 h 2344739"/>
              <a:gd name="connsiteX91" fmla="*/ 8284298 w 12193149"/>
              <a:gd name="connsiteY91" fmla="*/ 1999074 h 2344739"/>
              <a:gd name="connsiteX92" fmla="*/ 8267224 w 12193149"/>
              <a:gd name="connsiteY92" fmla="*/ 2006249 h 2344739"/>
              <a:gd name="connsiteX93" fmla="*/ 8264525 w 12193149"/>
              <a:gd name="connsiteY93" fmla="*/ 2006019 h 2344739"/>
              <a:gd name="connsiteX94" fmla="*/ 8253181 w 12193149"/>
              <a:gd name="connsiteY94" fmla="*/ 2015862 h 2344739"/>
              <a:gd name="connsiteX95" fmla="*/ 8246982 w 12193149"/>
              <a:gd name="connsiteY95" fmla="*/ 2028854 h 2344739"/>
              <a:gd name="connsiteX96" fmla="*/ 8091420 w 12193149"/>
              <a:gd name="connsiteY96" fmla="*/ 2075015 h 2344739"/>
              <a:gd name="connsiteX97" fmla="*/ 7906555 w 12193149"/>
              <a:gd name="connsiteY97" fmla="*/ 2116988 h 2344739"/>
              <a:gd name="connsiteX98" fmla="*/ 7719893 w 12193149"/>
              <a:gd name="connsiteY98" fmla="*/ 2142703 h 2344739"/>
              <a:gd name="connsiteX99" fmla="*/ 7615495 w 12193149"/>
              <a:gd name="connsiteY99" fmla="*/ 2139232 h 2344739"/>
              <a:gd name="connsiteX100" fmla="*/ 7528691 w 12193149"/>
              <a:gd name="connsiteY100" fmla="*/ 2145060 h 2344739"/>
              <a:gd name="connsiteX101" fmla="*/ 7520719 w 12193149"/>
              <a:gd name="connsiteY101" fmla="*/ 2147613 h 2344739"/>
              <a:gd name="connsiteX102" fmla="*/ 7508559 w 12193149"/>
              <a:gd name="connsiteY102" fmla="*/ 2148948 h 2344739"/>
              <a:gd name="connsiteX103" fmla="*/ 7508188 w 12193149"/>
              <a:gd name="connsiteY103" fmla="*/ 2148621 h 2344739"/>
              <a:gd name="connsiteX104" fmla="*/ 7496943 w 12193149"/>
              <a:gd name="connsiteY104" fmla="*/ 2150573 h 2344739"/>
              <a:gd name="connsiteX105" fmla="*/ 7406539 w 12193149"/>
              <a:gd name="connsiteY105" fmla="*/ 2142468 h 2344739"/>
              <a:gd name="connsiteX106" fmla="*/ 7219707 w 12193149"/>
              <a:gd name="connsiteY106" fmla="*/ 2156680 h 2344739"/>
              <a:gd name="connsiteX107" fmla="*/ 7202249 w 12193149"/>
              <a:gd name="connsiteY107" fmla="*/ 2161230 h 2344739"/>
              <a:gd name="connsiteX108" fmla="*/ 7198152 w 12193149"/>
              <a:gd name="connsiteY108" fmla="*/ 2166588 h 2344739"/>
              <a:gd name="connsiteX109" fmla="*/ 7171956 w 12193149"/>
              <a:gd name="connsiteY109" fmla="*/ 2171236 h 2344739"/>
              <a:gd name="connsiteX110" fmla="*/ 7098136 w 12193149"/>
              <a:gd name="connsiteY110" fmla="*/ 2183464 h 2344739"/>
              <a:gd name="connsiteX111" fmla="*/ 7019644 w 12193149"/>
              <a:gd name="connsiteY111" fmla="*/ 2183090 h 2344739"/>
              <a:gd name="connsiteX112" fmla="*/ 6905294 w 12193149"/>
              <a:gd name="connsiteY112" fmla="*/ 2212596 h 2344739"/>
              <a:gd name="connsiteX113" fmla="*/ 6709370 w 12193149"/>
              <a:gd name="connsiteY113" fmla="*/ 2240551 h 2344739"/>
              <a:gd name="connsiteX114" fmla="*/ 6550602 w 12193149"/>
              <a:gd name="connsiteY114" fmla="*/ 2269327 h 2344739"/>
              <a:gd name="connsiteX115" fmla="*/ 6318708 w 12193149"/>
              <a:gd name="connsiteY115" fmla="*/ 2316127 h 2344739"/>
              <a:gd name="connsiteX116" fmla="*/ 6169822 w 12193149"/>
              <a:gd name="connsiteY116" fmla="*/ 2318214 h 2344739"/>
              <a:gd name="connsiteX117" fmla="*/ 6074996 w 12193149"/>
              <a:gd name="connsiteY117" fmla="*/ 2338676 h 2344739"/>
              <a:gd name="connsiteX118" fmla="*/ 6069677 w 12193149"/>
              <a:gd name="connsiteY118" fmla="*/ 2337139 h 2344739"/>
              <a:gd name="connsiteX119" fmla="*/ 6049786 w 12193149"/>
              <a:gd name="connsiteY119" fmla="*/ 2337822 h 2344739"/>
              <a:gd name="connsiteX120" fmla="*/ 6042433 w 12193149"/>
              <a:gd name="connsiteY120" fmla="*/ 2329473 h 2344739"/>
              <a:gd name="connsiteX121" fmla="*/ 6011238 w 12193149"/>
              <a:gd name="connsiteY121" fmla="*/ 2324380 h 2344739"/>
              <a:gd name="connsiteX122" fmla="*/ 5958523 w 12193149"/>
              <a:gd name="connsiteY122" fmla="*/ 2328024 h 2344739"/>
              <a:gd name="connsiteX123" fmla="*/ 5760067 w 12193149"/>
              <a:gd name="connsiteY123" fmla="*/ 2343716 h 2344739"/>
              <a:gd name="connsiteX124" fmla="*/ 5628108 w 12193149"/>
              <a:gd name="connsiteY124" fmla="*/ 2344739 h 2344739"/>
              <a:gd name="connsiteX125" fmla="*/ 5472054 w 12193149"/>
              <a:gd name="connsiteY125" fmla="*/ 2330719 h 2344739"/>
              <a:gd name="connsiteX126" fmla="*/ 5433909 w 12193149"/>
              <a:gd name="connsiteY126" fmla="*/ 2319466 h 2344739"/>
              <a:gd name="connsiteX127" fmla="*/ 5382817 w 12193149"/>
              <a:gd name="connsiteY127" fmla="*/ 2301764 h 2344739"/>
              <a:gd name="connsiteX128" fmla="*/ 5262912 w 12193149"/>
              <a:gd name="connsiteY128" fmla="*/ 2281347 h 2344739"/>
              <a:gd name="connsiteX129" fmla="*/ 5224109 w 12193149"/>
              <a:gd name="connsiteY129" fmla="*/ 2270223 h 2344739"/>
              <a:gd name="connsiteX130" fmla="*/ 5175808 w 12193149"/>
              <a:gd name="connsiteY130" fmla="*/ 2267233 h 2344739"/>
              <a:gd name="connsiteX131" fmla="*/ 5157702 w 12193149"/>
              <a:gd name="connsiteY131" fmla="*/ 2260010 h 2344739"/>
              <a:gd name="connsiteX132" fmla="*/ 5143747 w 12193149"/>
              <a:gd name="connsiteY132" fmla="*/ 2256610 h 2344739"/>
              <a:gd name="connsiteX133" fmla="*/ 5140744 w 12193149"/>
              <a:gd name="connsiteY133" fmla="*/ 2254509 h 2344739"/>
              <a:gd name="connsiteX134" fmla="*/ 5122807 w 12193149"/>
              <a:gd name="connsiteY134" fmla="*/ 2243656 h 2344739"/>
              <a:gd name="connsiteX135" fmla="*/ 5066938 w 12193149"/>
              <a:gd name="connsiteY135" fmla="*/ 2250227 h 2344739"/>
              <a:gd name="connsiteX136" fmla="*/ 5012662 w 12193149"/>
              <a:gd name="connsiteY136" fmla="*/ 2233846 h 2344739"/>
              <a:gd name="connsiteX137" fmla="*/ 4841589 w 12193149"/>
              <a:gd name="connsiteY137" fmla="*/ 2209829 h 2344739"/>
              <a:gd name="connsiteX138" fmla="*/ 4763595 w 12193149"/>
              <a:gd name="connsiteY138" fmla="*/ 2182061 h 2344739"/>
              <a:gd name="connsiteX139" fmla="*/ 4724334 w 12193149"/>
              <a:gd name="connsiteY139" fmla="*/ 2173047 h 2344739"/>
              <a:gd name="connsiteX140" fmla="*/ 4722324 w 12193149"/>
              <a:gd name="connsiteY140" fmla="*/ 2172298 h 2344739"/>
              <a:gd name="connsiteX141" fmla="*/ 4723259 w 12193149"/>
              <a:gd name="connsiteY141" fmla="*/ 2172087 h 2344739"/>
              <a:gd name="connsiteX142" fmla="*/ 4718350 w 12193149"/>
              <a:gd name="connsiteY142" fmla="*/ 2170817 h 2344739"/>
              <a:gd name="connsiteX143" fmla="*/ 4722324 w 12193149"/>
              <a:gd name="connsiteY143" fmla="*/ 2172298 h 2344739"/>
              <a:gd name="connsiteX144" fmla="*/ 4716674 w 12193149"/>
              <a:gd name="connsiteY144" fmla="*/ 2173573 h 2344739"/>
              <a:gd name="connsiteX145" fmla="*/ 4516962 w 12193149"/>
              <a:gd name="connsiteY145" fmla="*/ 2163671 h 2344739"/>
              <a:gd name="connsiteX146" fmla="*/ 4429691 w 12193149"/>
              <a:gd name="connsiteY146" fmla="*/ 2153020 h 2344739"/>
              <a:gd name="connsiteX147" fmla="*/ 4364023 w 12193149"/>
              <a:gd name="connsiteY147" fmla="*/ 2151674 h 2344739"/>
              <a:gd name="connsiteX148" fmla="*/ 4318114 w 12193149"/>
              <a:gd name="connsiteY148" fmla="*/ 2158289 h 2344739"/>
              <a:gd name="connsiteX149" fmla="*/ 4316258 w 12193149"/>
              <a:gd name="connsiteY149" fmla="*/ 2156948 h 2344739"/>
              <a:gd name="connsiteX150" fmla="*/ 4296292 w 12193149"/>
              <a:gd name="connsiteY150" fmla="*/ 2155069 h 2344739"/>
              <a:gd name="connsiteX151" fmla="*/ 4291212 w 12193149"/>
              <a:gd name="connsiteY151" fmla="*/ 2157986 h 2344739"/>
              <a:gd name="connsiteX152" fmla="*/ 4277290 w 12193149"/>
              <a:gd name="connsiteY152" fmla="*/ 2157740 h 2344739"/>
              <a:gd name="connsiteX153" fmla="*/ 4249265 w 12193149"/>
              <a:gd name="connsiteY153" fmla="*/ 2160064 h 2344739"/>
              <a:gd name="connsiteX154" fmla="*/ 4203199 w 12193149"/>
              <a:gd name="connsiteY154" fmla="*/ 2157269 h 2344739"/>
              <a:gd name="connsiteX155" fmla="*/ 4202893 w 12193149"/>
              <a:gd name="connsiteY155" fmla="*/ 2156010 h 2344739"/>
              <a:gd name="connsiteX156" fmla="*/ 4192396 w 12193149"/>
              <a:gd name="connsiteY156" fmla="*/ 2150376 h 2344739"/>
              <a:gd name="connsiteX157" fmla="*/ 4143893 w 12193149"/>
              <a:gd name="connsiteY157" fmla="*/ 2134511 h 2344739"/>
              <a:gd name="connsiteX158" fmla="*/ 4084245 w 12193149"/>
              <a:gd name="connsiteY158" fmla="*/ 2107978 h 2344739"/>
              <a:gd name="connsiteX159" fmla="*/ 4075694 w 12193149"/>
              <a:gd name="connsiteY159" fmla="*/ 2107143 h 2344739"/>
              <a:gd name="connsiteX160" fmla="*/ 4075575 w 12193149"/>
              <a:gd name="connsiteY160" fmla="*/ 2106844 h 2344739"/>
              <a:gd name="connsiteX161" fmla="*/ 4066658 w 12193149"/>
              <a:gd name="connsiteY161" fmla="*/ 2105400 h 2344739"/>
              <a:gd name="connsiteX162" fmla="*/ 4060102 w 12193149"/>
              <a:gd name="connsiteY162" fmla="*/ 2105618 h 2344739"/>
              <a:gd name="connsiteX163" fmla="*/ 4043512 w 12193149"/>
              <a:gd name="connsiteY163" fmla="*/ 2103997 h 2344739"/>
              <a:gd name="connsiteX164" fmla="*/ 4038145 w 12193149"/>
              <a:gd name="connsiteY164" fmla="*/ 2101563 h 2344739"/>
              <a:gd name="connsiteX165" fmla="*/ 4036511 w 12193149"/>
              <a:gd name="connsiteY165" fmla="*/ 2097896 h 2344739"/>
              <a:gd name="connsiteX166" fmla="*/ 4034926 w 12193149"/>
              <a:gd name="connsiteY166" fmla="*/ 2098131 h 2344739"/>
              <a:gd name="connsiteX167" fmla="*/ 4005686 w 12193149"/>
              <a:gd name="connsiteY167" fmla="*/ 2085563 h 2344739"/>
              <a:gd name="connsiteX168" fmla="*/ 3937994 w 12193149"/>
              <a:gd name="connsiteY168" fmla="*/ 2068106 h 2344739"/>
              <a:gd name="connsiteX169" fmla="*/ 3898423 w 12193149"/>
              <a:gd name="connsiteY169" fmla="*/ 2062451 h 2344739"/>
              <a:gd name="connsiteX170" fmla="*/ 3790908 w 12193149"/>
              <a:gd name="connsiteY170" fmla="*/ 2042213 h 2344739"/>
              <a:gd name="connsiteX171" fmla="*/ 3683661 w 12193149"/>
              <a:gd name="connsiteY171" fmla="*/ 2018290 h 2344739"/>
              <a:gd name="connsiteX172" fmla="*/ 3611183 w 12193149"/>
              <a:gd name="connsiteY172" fmla="*/ 1986019 h 2344739"/>
              <a:gd name="connsiteX173" fmla="*/ 3605003 w 12193149"/>
              <a:gd name="connsiteY173" fmla="*/ 1987381 h 2344739"/>
              <a:gd name="connsiteX174" fmla="*/ 3595884 w 12193149"/>
              <a:gd name="connsiteY174" fmla="*/ 1987545 h 2344739"/>
              <a:gd name="connsiteX175" fmla="*/ 3595649 w 12193149"/>
              <a:gd name="connsiteY175" fmla="*/ 1987276 h 2344739"/>
              <a:gd name="connsiteX176" fmla="*/ 3587126 w 12193149"/>
              <a:gd name="connsiteY176" fmla="*/ 1987966 h 2344739"/>
              <a:gd name="connsiteX177" fmla="*/ 3537283 w 12193149"/>
              <a:gd name="connsiteY177" fmla="*/ 1978267 h 2344739"/>
              <a:gd name="connsiteX178" fmla="*/ 3474371 w 12193149"/>
              <a:gd name="connsiteY178" fmla="*/ 1974606 h 2344739"/>
              <a:gd name="connsiteX179" fmla="*/ 3401876 w 12193149"/>
              <a:gd name="connsiteY179" fmla="*/ 1962558 h 2344739"/>
              <a:gd name="connsiteX180" fmla="*/ 3365036 w 12193149"/>
              <a:gd name="connsiteY180" fmla="*/ 1979510 h 2344739"/>
              <a:gd name="connsiteX181" fmla="*/ 3345174 w 12193149"/>
              <a:gd name="connsiteY181" fmla="*/ 1981192 h 2344739"/>
              <a:gd name="connsiteX182" fmla="*/ 3342846 w 12193149"/>
              <a:gd name="connsiteY182" fmla="*/ 1980217 h 2344739"/>
              <a:gd name="connsiteX183" fmla="*/ 3263504 w 12193149"/>
              <a:gd name="connsiteY183" fmla="*/ 1986094 h 2344739"/>
              <a:gd name="connsiteX184" fmla="*/ 3143704 w 12193149"/>
              <a:gd name="connsiteY184" fmla="*/ 1993869 h 2344739"/>
              <a:gd name="connsiteX185" fmla="*/ 3031439 w 12193149"/>
              <a:gd name="connsiteY185" fmla="*/ 1996512 h 2344739"/>
              <a:gd name="connsiteX186" fmla="*/ 2782717 w 12193149"/>
              <a:gd name="connsiteY186" fmla="*/ 2018333 h 2344739"/>
              <a:gd name="connsiteX187" fmla="*/ 2647675 w 12193149"/>
              <a:gd name="connsiteY187" fmla="*/ 2028869 h 2344739"/>
              <a:gd name="connsiteX188" fmla="*/ 2569176 w 12193149"/>
              <a:gd name="connsiteY188" fmla="*/ 2002628 h 2344739"/>
              <a:gd name="connsiteX189" fmla="*/ 2444403 w 12193149"/>
              <a:gd name="connsiteY189" fmla="*/ 2016529 h 2344739"/>
              <a:gd name="connsiteX190" fmla="*/ 2316260 w 12193149"/>
              <a:gd name="connsiteY190" fmla="*/ 2024996 h 2344739"/>
              <a:gd name="connsiteX191" fmla="*/ 2209726 w 12193149"/>
              <a:gd name="connsiteY191" fmla="*/ 2019763 h 2344739"/>
              <a:gd name="connsiteX192" fmla="*/ 2095813 w 12193149"/>
              <a:gd name="connsiteY192" fmla="*/ 2003052 h 2344739"/>
              <a:gd name="connsiteX193" fmla="*/ 1998504 w 12193149"/>
              <a:gd name="connsiteY193" fmla="*/ 1995032 h 2344739"/>
              <a:gd name="connsiteX194" fmla="*/ 1929320 w 12193149"/>
              <a:gd name="connsiteY194" fmla="*/ 2016977 h 2344739"/>
              <a:gd name="connsiteX195" fmla="*/ 1922798 w 12193149"/>
              <a:gd name="connsiteY195" fmla="*/ 2012146 h 2344739"/>
              <a:gd name="connsiteX196" fmla="*/ 1874228 w 12193149"/>
              <a:gd name="connsiteY196" fmla="*/ 2013741 h 2344739"/>
              <a:gd name="connsiteX197" fmla="*/ 1787803 w 12193149"/>
              <a:gd name="connsiteY197" fmla="*/ 2041363 h 2344739"/>
              <a:gd name="connsiteX198" fmla="*/ 1739352 w 12193149"/>
              <a:gd name="connsiteY198" fmla="*/ 2036312 h 2344739"/>
              <a:gd name="connsiteX199" fmla="*/ 1676219 w 12193149"/>
              <a:gd name="connsiteY199" fmla="*/ 2019963 h 2344739"/>
              <a:gd name="connsiteX200" fmla="*/ 1609817 w 12193149"/>
              <a:gd name="connsiteY200" fmla="*/ 2013066 h 2344739"/>
              <a:gd name="connsiteX201" fmla="*/ 1497258 w 12193149"/>
              <a:gd name="connsiteY201" fmla="*/ 1987476 h 2344739"/>
              <a:gd name="connsiteX202" fmla="*/ 1151127 w 12193149"/>
              <a:gd name="connsiteY202" fmla="*/ 1938041 h 2344739"/>
              <a:gd name="connsiteX203" fmla="*/ 859417 w 12193149"/>
              <a:gd name="connsiteY203" fmla="*/ 1928608 h 2344739"/>
              <a:gd name="connsiteX204" fmla="*/ 838688 w 12193149"/>
              <a:gd name="connsiteY204" fmla="*/ 1929821 h 2344739"/>
              <a:gd name="connsiteX205" fmla="*/ 817957 w 12193149"/>
              <a:gd name="connsiteY205" fmla="*/ 1927857 h 2344739"/>
              <a:gd name="connsiteX206" fmla="*/ 812654 w 12193149"/>
              <a:gd name="connsiteY206" fmla="*/ 1930751 h 2344739"/>
              <a:gd name="connsiteX207" fmla="*/ 721195 w 12193149"/>
              <a:gd name="connsiteY207" fmla="*/ 1929661 h 2344739"/>
              <a:gd name="connsiteX208" fmla="*/ 720890 w 12193149"/>
              <a:gd name="connsiteY208" fmla="*/ 1928399 h 2344739"/>
              <a:gd name="connsiteX209" fmla="*/ 710023 w 12193149"/>
              <a:gd name="connsiteY209" fmla="*/ 1922722 h 2344739"/>
              <a:gd name="connsiteX210" fmla="*/ 597940 w 12193149"/>
              <a:gd name="connsiteY210" fmla="*/ 1879864 h 2344739"/>
              <a:gd name="connsiteX211" fmla="*/ 579683 w 12193149"/>
              <a:gd name="connsiteY211" fmla="*/ 1877212 h 2344739"/>
              <a:gd name="connsiteX212" fmla="*/ 572865 w 12193149"/>
              <a:gd name="connsiteY212" fmla="*/ 1877401 h 2344739"/>
              <a:gd name="connsiteX213" fmla="*/ 446247 w 12193149"/>
              <a:gd name="connsiteY213" fmla="*/ 1839371 h 2344739"/>
              <a:gd name="connsiteX214" fmla="*/ 405163 w 12193149"/>
              <a:gd name="connsiteY214" fmla="*/ 1833548 h 2344739"/>
              <a:gd name="connsiteX215" fmla="*/ 293583 w 12193149"/>
              <a:gd name="connsiteY215" fmla="*/ 1812852 h 2344739"/>
              <a:gd name="connsiteX216" fmla="*/ 119529 w 12193149"/>
              <a:gd name="connsiteY216" fmla="*/ 1761047 h 2344739"/>
              <a:gd name="connsiteX217" fmla="*/ 16674 w 12193149"/>
              <a:gd name="connsiteY217" fmla="*/ 1758191 h 2344739"/>
              <a:gd name="connsiteX218" fmla="*/ 1150 w 12193149"/>
              <a:gd name="connsiteY218" fmla="*/ 1752722 h 2344739"/>
              <a:gd name="connsiteX219" fmla="*/ 1148 w 12193149"/>
              <a:gd name="connsiteY219" fmla="*/ 222213 h 2344739"/>
              <a:gd name="connsiteX220" fmla="*/ 1148 w 12193149"/>
              <a:gd name="connsiteY220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083317 w 12193149"/>
              <a:gd name="connsiteY58" fmla="*/ 1743296 h 2344739"/>
              <a:gd name="connsiteX59" fmla="*/ 10040388 w 12193149"/>
              <a:gd name="connsiteY59" fmla="*/ 1741632 h 2344739"/>
              <a:gd name="connsiteX60" fmla="*/ 9961167 w 12193149"/>
              <a:gd name="connsiteY60" fmla="*/ 1757147 h 2344739"/>
              <a:gd name="connsiteX61" fmla="*/ 9848940 w 12193149"/>
              <a:gd name="connsiteY61" fmla="*/ 1763915 h 2344739"/>
              <a:gd name="connsiteX62" fmla="*/ 9729457 w 12193149"/>
              <a:gd name="connsiteY62" fmla="*/ 1784122 h 2344739"/>
              <a:gd name="connsiteX63" fmla="*/ 9613704 w 12193149"/>
              <a:gd name="connsiteY63" fmla="*/ 1812371 h 2344739"/>
              <a:gd name="connsiteX64" fmla="*/ 9338590 w 12193149"/>
              <a:gd name="connsiteY64" fmla="*/ 1869293 h 2344739"/>
              <a:gd name="connsiteX65" fmla="*/ 9232518 w 12193149"/>
              <a:gd name="connsiteY65" fmla="*/ 1893149 h 2344739"/>
              <a:gd name="connsiteX66" fmla="*/ 9156690 w 12193149"/>
              <a:gd name="connsiteY66" fmla="*/ 1903228 h 2344739"/>
              <a:gd name="connsiteX67" fmla="*/ 9054601 w 12193149"/>
              <a:gd name="connsiteY67" fmla="*/ 1910755 h 2344739"/>
              <a:gd name="connsiteX68" fmla="*/ 9006634 w 12193149"/>
              <a:gd name="connsiteY68" fmla="*/ 1914040 h 2344739"/>
              <a:gd name="connsiteX69" fmla="*/ 9006349 w 12193149"/>
              <a:gd name="connsiteY69" fmla="*/ 1913800 h 2344739"/>
              <a:gd name="connsiteX70" fmla="*/ 8997380 w 12193149"/>
              <a:gd name="connsiteY70" fmla="*/ 1915011 h 2344739"/>
              <a:gd name="connsiteX71" fmla="*/ 8991542 w 12193149"/>
              <a:gd name="connsiteY71" fmla="*/ 1917072 h 2344739"/>
              <a:gd name="connsiteX72" fmla="*/ 8975485 w 12193149"/>
              <a:gd name="connsiteY72" fmla="*/ 1920298 h 2344739"/>
              <a:gd name="connsiteX73" fmla="*/ 8969159 w 12193149"/>
              <a:gd name="connsiteY73" fmla="*/ 1919598 h 2344739"/>
              <a:gd name="connsiteX74" fmla="*/ 8964196 w 12193149"/>
              <a:gd name="connsiteY74" fmla="*/ 1917373 h 2344739"/>
              <a:gd name="connsiteX75" fmla="*/ 8930136 w 12193149"/>
              <a:gd name="connsiteY75" fmla="*/ 1914185 h 2344739"/>
              <a:gd name="connsiteX76" fmla="*/ 8753592 w 12193149"/>
              <a:gd name="connsiteY76" fmla="*/ 1933417 h 2344739"/>
              <a:gd name="connsiteX77" fmla="*/ 8708995 w 12193149"/>
              <a:gd name="connsiteY77" fmla="*/ 1935518 h 2344739"/>
              <a:gd name="connsiteX78" fmla="*/ 8597219 w 12193149"/>
              <a:gd name="connsiteY78" fmla="*/ 1944090 h 2344739"/>
              <a:gd name="connsiteX79" fmla="*/ 8526378 w 12193149"/>
              <a:gd name="connsiteY79" fmla="*/ 1929248 h 2344739"/>
              <a:gd name="connsiteX80" fmla="*/ 8512131 w 12193149"/>
              <a:gd name="connsiteY80" fmla="*/ 1935163 h 2344739"/>
              <a:gd name="connsiteX81" fmla="*/ 8507315 w 12193149"/>
              <a:gd name="connsiteY81" fmla="*/ 1938164 h 2344739"/>
              <a:gd name="connsiteX82" fmla="*/ 8499116 w 12193149"/>
              <a:gd name="connsiteY82" fmla="*/ 1940902 h 2344739"/>
              <a:gd name="connsiteX83" fmla="*/ 8498742 w 12193149"/>
              <a:gd name="connsiteY83" fmla="*/ 1940723 h 2344739"/>
              <a:gd name="connsiteX84" fmla="*/ 8491397 w 12193149"/>
              <a:gd name="connsiteY84" fmla="*/ 1943773 h 2344739"/>
              <a:gd name="connsiteX85" fmla="*/ 8368330 w 12193149"/>
              <a:gd name="connsiteY85" fmla="*/ 1957815 h 2344739"/>
              <a:gd name="connsiteX86" fmla="*/ 8354947 w 12193149"/>
              <a:gd name="connsiteY86" fmla="*/ 1958009 h 2344739"/>
              <a:gd name="connsiteX87" fmla="*/ 8321252 w 12193149"/>
              <a:gd name="connsiteY87" fmla="*/ 1974587 h 2344739"/>
              <a:gd name="connsiteX88" fmla="*/ 8315581 w 12193149"/>
              <a:gd name="connsiteY88" fmla="*/ 1974913 h 2344739"/>
              <a:gd name="connsiteX89" fmla="*/ 8296322 w 12193149"/>
              <a:gd name="connsiteY89" fmla="*/ 1988808 h 2344739"/>
              <a:gd name="connsiteX90" fmla="*/ 8285424 w 12193149"/>
              <a:gd name="connsiteY90" fmla="*/ 1994631 h 2344739"/>
              <a:gd name="connsiteX91" fmla="*/ 8284298 w 12193149"/>
              <a:gd name="connsiteY91" fmla="*/ 1999074 h 2344739"/>
              <a:gd name="connsiteX92" fmla="*/ 8267224 w 12193149"/>
              <a:gd name="connsiteY92" fmla="*/ 2006249 h 2344739"/>
              <a:gd name="connsiteX93" fmla="*/ 8264525 w 12193149"/>
              <a:gd name="connsiteY93" fmla="*/ 2006019 h 2344739"/>
              <a:gd name="connsiteX94" fmla="*/ 8253181 w 12193149"/>
              <a:gd name="connsiteY94" fmla="*/ 2015862 h 2344739"/>
              <a:gd name="connsiteX95" fmla="*/ 8246982 w 12193149"/>
              <a:gd name="connsiteY95" fmla="*/ 2028854 h 2344739"/>
              <a:gd name="connsiteX96" fmla="*/ 8091420 w 12193149"/>
              <a:gd name="connsiteY96" fmla="*/ 2075015 h 2344739"/>
              <a:gd name="connsiteX97" fmla="*/ 7906555 w 12193149"/>
              <a:gd name="connsiteY97" fmla="*/ 2116988 h 2344739"/>
              <a:gd name="connsiteX98" fmla="*/ 7719893 w 12193149"/>
              <a:gd name="connsiteY98" fmla="*/ 2142703 h 2344739"/>
              <a:gd name="connsiteX99" fmla="*/ 7615495 w 12193149"/>
              <a:gd name="connsiteY99" fmla="*/ 2139232 h 2344739"/>
              <a:gd name="connsiteX100" fmla="*/ 7528691 w 12193149"/>
              <a:gd name="connsiteY100" fmla="*/ 2145060 h 2344739"/>
              <a:gd name="connsiteX101" fmla="*/ 7520719 w 12193149"/>
              <a:gd name="connsiteY101" fmla="*/ 2147613 h 2344739"/>
              <a:gd name="connsiteX102" fmla="*/ 7508559 w 12193149"/>
              <a:gd name="connsiteY102" fmla="*/ 2148948 h 2344739"/>
              <a:gd name="connsiteX103" fmla="*/ 7508188 w 12193149"/>
              <a:gd name="connsiteY103" fmla="*/ 2148621 h 2344739"/>
              <a:gd name="connsiteX104" fmla="*/ 7496943 w 12193149"/>
              <a:gd name="connsiteY104" fmla="*/ 2150573 h 2344739"/>
              <a:gd name="connsiteX105" fmla="*/ 7219707 w 12193149"/>
              <a:gd name="connsiteY105" fmla="*/ 2156680 h 2344739"/>
              <a:gd name="connsiteX106" fmla="*/ 7202249 w 12193149"/>
              <a:gd name="connsiteY106" fmla="*/ 2161230 h 2344739"/>
              <a:gd name="connsiteX107" fmla="*/ 7198152 w 12193149"/>
              <a:gd name="connsiteY107" fmla="*/ 2166588 h 2344739"/>
              <a:gd name="connsiteX108" fmla="*/ 7171956 w 12193149"/>
              <a:gd name="connsiteY108" fmla="*/ 2171236 h 2344739"/>
              <a:gd name="connsiteX109" fmla="*/ 7098136 w 12193149"/>
              <a:gd name="connsiteY109" fmla="*/ 2183464 h 2344739"/>
              <a:gd name="connsiteX110" fmla="*/ 7019644 w 12193149"/>
              <a:gd name="connsiteY110" fmla="*/ 2183090 h 2344739"/>
              <a:gd name="connsiteX111" fmla="*/ 6905294 w 12193149"/>
              <a:gd name="connsiteY111" fmla="*/ 2212596 h 2344739"/>
              <a:gd name="connsiteX112" fmla="*/ 6709370 w 12193149"/>
              <a:gd name="connsiteY112" fmla="*/ 2240551 h 2344739"/>
              <a:gd name="connsiteX113" fmla="*/ 6550602 w 12193149"/>
              <a:gd name="connsiteY113" fmla="*/ 2269327 h 2344739"/>
              <a:gd name="connsiteX114" fmla="*/ 6318708 w 12193149"/>
              <a:gd name="connsiteY114" fmla="*/ 2316127 h 2344739"/>
              <a:gd name="connsiteX115" fmla="*/ 6169822 w 12193149"/>
              <a:gd name="connsiteY115" fmla="*/ 2318214 h 2344739"/>
              <a:gd name="connsiteX116" fmla="*/ 6074996 w 12193149"/>
              <a:gd name="connsiteY116" fmla="*/ 2338676 h 2344739"/>
              <a:gd name="connsiteX117" fmla="*/ 6069677 w 12193149"/>
              <a:gd name="connsiteY117" fmla="*/ 2337139 h 2344739"/>
              <a:gd name="connsiteX118" fmla="*/ 6049786 w 12193149"/>
              <a:gd name="connsiteY118" fmla="*/ 2337822 h 2344739"/>
              <a:gd name="connsiteX119" fmla="*/ 6042433 w 12193149"/>
              <a:gd name="connsiteY119" fmla="*/ 2329473 h 2344739"/>
              <a:gd name="connsiteX120" fmla="*/ 6011238 w 12193149"/>
              <a:gd name="connsiteY120" fmla="*/ 2324380 h 2344739"/>
              <a:gd name="connsiteX121" fmla="*/ 5958523 w 12193149"/>
              <a:gd name="connsiteY121" fmla="*/ 2328024 h 2344739"/>
              <a:gd name="connsiteX122" fmla="*/ 5760067 w 12193149"/>
              <a:gd name="connsiteY122" fmla="*/ 2343716 h 2344739"/>
              <a:gd name="connsiteX123" fmla="*/ 5628108 w 12193149"/>
              <a:gd name="connsiteY123" fmla="*/ 2344739 h 2344739"/>
              <a:gd name="connsiteX124" fmla="*/ 5472054 w 12193149"/>
              <a:gd name="connsiteY124" fmla="*/ 2330719 h 2344739"/>
              <a:gd name="connsiteX125" fmla="*/ 5433909 w 12193149"/>
              <a:gd name="connsiteY125" fmla="*/ 2319466 h 2344739"/>
              <a:gd name="connsiteX126" fmla="*/ 5382817 w 12193149"/>
              <a:gd name="connsiteY126" fmla="*/ 2301764 h 2344739"/>
              <a:gd name="connsiteX127" fmla="*/ 5262912 w 12193149"/>
              <a:gd name="connsiteY127" fmla="*/ 2281347 h 2344739"/>
              <a:gd name="connsiteX128" fmla="*/ 5224109 w 12193149"/>
              <a:gd name="connsiteY128" fmla="*/ 2270223 h 2344739"/>
              <a:gd name="connsiteX129" fmla="*/ 5175808 w 12193149"/>
              <a:gd name="connsiteY129" fmla="*/ 2267233 h 2344739"/>
              <a:gd name="connsiteX130" fmla="*/ 5157702 w 12193149"/>
              <a:gd name="connsiteY130" fmla="*/ 2260010 h 2344739"/>
              <a:gd name="connsiteX131" fmla="*/ 5143747 w 12193149"/>
              <a:gd name="connsiteY131" fmla="*/ 2256610 h 2344739"/>
              <a:gd name="connsiteX132" fmla="*/ 5140744 w 12193149"/>
              <a:gd name="connsiteY132" fmla="*/ 2254509 h 2344739"/>
              <a:gd name="connsiteX133" fmla="*/ 5122807 w 12193149"/>
              <a:gd name="connsiteY133" fmla="*/ 2243656 h 2344739"/>
              <a:gd name="connsiteX134" fmla="*/ 5066938 w 12193149"/>
              <a:gd name="connsiteY134" fmla="*/ 2250227 h 2344739"/>
              <a:gd name="connsiteX135" fmla="*/ 5012662 w 12193149"/>
              <a:gd name="connsiteY135" fmla="*/ 2233846 h 2344739"/>
              <a:gd name="connsiteX136" fmla="*/ 4841589 w 12193149"/>
              <a:gd name="connsiteY136" fmla="*/ 2209829 h 2344739"/>
              <a:gd name="connsiteX137" fmla="*/ 4763595 w 12193149"/>
              <a:gd name="connsiteY137" fmla="*/ 2182061 h 2344739"/>
              <a:gd name="connsiteX138" fmla="*/ 4724334 w 12193149"/>
              <a:gd name="connsiteY138" fmla="*/ 2173047 h 2344739"/>
              <a:gd name="connsiteX139" fmla="*/ 4722324 w 12193149"/>
              <a:gd name="connsiteY139" fmla="*/ 2172298 h 2344739"/>
              <a:gd name="connsiteX140" fmla="*/ 4723259 w 12193149"/>
              <a:gd name="connsiteY140" fmla="*/ 2172087 h 2344739"/>
              <a:gd name="connsiteX141" fmla="*/ 4718350 w 12193149"/>
              <a:gd name="connsiteY141" fmla="*/ 2170817 h 2344739"/>
              <a:gd name="connsiteX142" fmla="*/ 4722324 w 12193149"/>
              <a:gd name="connsiteY142" fmla="*/ 2172298 h 2344739"/>
              <a:gd name="connsiteX143" fmla="*/ 4716674 w 12193149"/>
              <a:gd name="connsiteY143" fmla="*/ 2173573 h 2344739"/>
              <a:gd name="connsiteX144" fmla="*/ 4516962 w 12193149"/>
              <a:gd name="connsiteY144" fmla="*/ 2163671 h 2344739"/>
              <a:gd name="connsiteX145" fmla="*/ 4429691 w 12193149"/>
              <a:gd name="connsiteY145" fmla="*/ 2153020 h 2344739"/>
              <a:gd name="connsiteX146" fmla="*/ 4364023 w 12193149"/>
              <a:gd name="connsiteY146" fmla="*/ 2151674 h 2344739"/>
              <a:gd name="connsiteX147" fmla="*/ 4318114 w 12193149"/>
              <a:gd name="connsiteY147" fmla="*/ 2158289 h 2344739"/>
              <a:gd name="connsiteX148" fmla="*/ 4316258 w 12193149"/>
              <a:gd name="connsiteY148" fmla="*/ 2156948 h 2344739"/>
              <a:gd name="connsiteX149" fmla="*/ 4296292 w 12193149"/>
              <a:gd name="connsiteY149" fmla="*/ 2155069 h 2344739"/>
              <a:gd name="connsiteX150" fmla="*/ 4291212 w 12193149"/>
              <a:gd name="connsiteY150" fmla="*/ 2157986 h 2344739"/>
              <a:gd name="connsiteX151" fmla="*/ 4277290 w 12193149"/>
              <a:gd name="connsiteY151" fmla="*/ 2157740 h 2344739"/>
              <a:gd name="connsiteX152" fmla="*/ 4249265 w 12193149"/>
              <a:gd name="connsiteY152" fmla="*/ 2160064 h 2344739"/>
              <a:gd name="connsiteX153" fmla="*/ 4203199 w 12193149"/>
              <a:gd name="connsiteY153" fmla="*/ 2157269 h 2344739"/>
              <a:gd name="connsiteX154" fmla="*/ 4202893 w 12193149"/>
              <a:gd name="connsiteY154" fmla="*/ 2156010 h 2344739"/>
              <a:gd name="connsiteX155" fmla="*/ 4192396 w 12193149"/>
              <a:gd name="connsiteY155" fmla="*/ 2150376 h 2344739"/>
              <a:gd name="connsiteX156" fmla="*/ 4143893 w 12193149"/>
              <a:gd name="connsiteY156" fmla="*/ 2134511 h 2344739"/>
              <a:gd name="connsiteX157" fmla="*/ 4084245 w 12193149"/>
              <a:gd name="connsiteY157" fmla="*/ 2107978 h 2344739"/>
              <a:gd name="connsiteX158" fmla="*/ 4075694 w 12193149"/>
              <a:gd name="connsiteY158" fmla="*/ 2107143 h 2344739"/>
              <a:gd name="connsiteX159" fmla="*/ 4075575 w 12193149"/>
              <a:gd name="connsiteY159" fmla="*/ 2106844 h 2344739"/>
              <a:gd name="connsiteX160" fmla="*/ 4066658 w 12193149"/>
              <a:gd name="connsiteY160" fmla="*/ 2105400 h 2344739"/>
              <a:gd name="connsiteX161" fmla="*/ 4060102 w 12193149"/>
              <a:gd name="connsiteY161" fmla="*/ 2105618 h 2344739"/>
              <a:gd name="connsiteX162" fmla="*/ 4043512 w 12193149"/>
              <a:gd name="connsiteY162" fmla="*/ 2103997 h 2344739"/>
              <a:gd name="connsiteX163" fmla="*/ 4038145 w 12193149"/>
              <a:gd name="connsiteY163" fmla="*/ 2101563 h 2344739"/>
              <a:gd name="connsiteX164" fmla="*/ 4036511 w 12193149"/>
              <a:gd name="connsiteY164" fmla="*/ 2097896 h 2344739"/>
              <a:gd name="connsiteX165" fmla="*/ 4034926 w 12193149"/>
              <a:gd name="connsiteY165" fmla="*/ 2098131 h 2344739"/>
              <a:gd name="connsiteX166" fmla="*/ 4005686 w 12193149"/>
              <a:gd name="connsiteY166" fmla="*/ 2085563 h 2344739"/>
              <a:gd name="connsiteX167" fmla="*/ 3937994 w 12193149"/>
              <a:gd name="connsiteY167" fmla="*/ 2068106 h 2344739"/>
              <a:gd name="connsiteX168" fmla="*/ 3898423 w 12193149"/>
              <a:gd name="connsiteY168" fmla="*/ 2062451 h 2344739"/>
              <a:gd name="connsiteX169" fmla="*/ 3790908 w 12193149"/>
              <a:gd name="connsiteY169" fmla="*/ 2042213 h 2344739"/>
              <a:gd name="connsiteX170" fmla="*/ 3683661 w 12193149"/>
              <a:gd name="connsiteY170" fmla="*/ 2018290 h 2344739"/>
              <a:gd name="connsiteX171" fmla="*/ 3611183 w 12193149"/>
              <a:gd name="connsiteY171" fmla="*/ 1986019 h 2344739"/>
              <a:gd name="connsiteX172" fmla="*/ 3605003 w 12193149"/>
              <a:gd name="connsiteY172" fmla="*/ 1987381 h 2344739"/>
              <a:gd name="connsiteX173" fmla="*/ 3595884 w 12193149"/>
              <a:gd name="connsiteY173" fmla="*/ 1987545 h 2344739"/>
              <a:gd name="connsiteX174" fmla="*/ 3595649 w 12193149"/>
              <a:gd name="connsiteY174" fmla="*/ 1987276 h 2344739"/>
              <a:gd name="connsiteX175" fmla="*/ 3587126 w 12193149"/>
              <a:gd name="connsiteY175" fmla="*/ 1987966 h 2344739"/>
              <a:gd name="connsiteX176" fmla="*/ 3537283 w 12193149"/>
              <a:gd name="connsiteY176" fmla="*/ 1978267 h 2344739"/>
              <a:gd name="connsiteX177" fmla="*/ 3474371 w 12193149"/>
              <a:gd name="connsiteY177" fmla="*/ 1974606 h 2344739"/>
              <a:gd name="connsiteX178" fmla="*/ 3401876 w 12193149"/>
              <a:gd name="connsiteY178" fmla="*/ 1962558 h 2344739"/>
              <a:gd name="connsiteX179" fmla="*/ 3365036 w 12193149"/>
              <a:gd name="connsiteY179" fmla="*/ 1979510 h 2344739"/>
              <a:gd name="connsiteX180" fmla="*/ 3345174 w 12193149"/>
              <a:gd name="connsiteY180" fmla="*/ 1981192 h 2344739"/>
              <a:gd name="connsiteX181" fmla="*/ 3342846 w 12193149"/>
              <a:gd name="connsiteY181" fmla="*/ 1980217 h 2344739"/>
              <a:gd name="connsiteX182" fmla="*/ 3263504 w 12193149"/>
              <a:gd name="connsiteY182" fmla="*/ 1986094 h 2344739"/>
              <a:gd name="connsiteX183" fmla="*/ 3143704 w 12193149"/>
              <a:gd name="connsiteY183" fmla="*/ 1993869 h 2344739"/>
              <a:gd name="connsiteX184" fmla="*/ 3031439 w 12193149"/>
              <a:gd name="connsiteY184" fmla="*/ 1996512 h 2344739"/>
              <a:gd name="connsiteX185" fmla="*/ 2782717 w 12193149"/>
              <a:gd name="connsiteY185" fmla="*/ 2018333 h 2344739"/>
              <a:gd name="connsiteX186" fmla="*/ 2647675 w 12193149"/>
              <a:gd name="connsiteY186" fmla="*/ 2028869 h 2344739"/>
              <a:gd name="connsiteX187" fmla="*/ 2569176 w 12193149"/>
              <a:gd name="connsiteY187" fmla="*/ 2002628 h 2344739"/>
              <a:gd name="connsiteX188" fmla="*/ 2444403 w 12193149"/>
              <a:gd name="connsiteY188" fmla="*/ 2016529 h 2344739"/>
              <a:gd name="connsiteX189" fmla="*/ 2316260 w 12193149"/>
              <a:gd name="connsiteY189" fmla="*/ 2024996 h 2344739"/>
              <a:gd name="connsiteX190" fmla="*/ 2209726 w 12193149"/>
              <a:gd name="connsiteY190" fmla="*/ 2019763 h 2344739"/>
              <a:gd name="connsiteX191" fmla="*/ 2095813 w 12193149"/>
              <a:gd name="connsiteY191" fmla="*/ 2003052 h 2344739"/>
              <a:gd name="connsiteX192" fmla="*/ 1998504 w 12193149"/>
              <a:gd name="connsiteY192" fmla="*/ 1995032 h 2344739"/>
              <a:gd name="connsiteX193" fmla="*/ 1929320 w 12193149"/>
              <a:gd name="connsiteY193" fmla="*/ 2016977 h 2344739"/>
              <a:gd name="connsiteX194" fmla="*/ 1922798 w 12193149"/>
              <a:gd name="connsiteY194" fmla="*/ 2012146 h 2344739"/>
              <a:gd name="connsiteX195" fmla="*/ 1874228 w 12193149"/>
              <a:gd name="connsiteY195" fmla="*/ 2013741 h 2344739"/>
              <a:gd name="connsiteX196" fmla="*/ 1787803 w 12193149"/>
              <a:gd name="connsiteY196" fmla="*/ 2041363 h 2344739"/>
              <a:gd name="connsiteX197" fmla="*/ 1739352 w 12193149"/>
              <a:gd name="connsiteY197" fmla="*/ 2036312 h 2344739"/>
              <a:gd name="connsiteX198" fmla="*/ 1676219 w 12193149"/>
              <a:gd name="connsiteY198" fmla="*/ 2019963 h 2344739"/>
              <a:gd name="connsiteX199" fmla="*/ 1609817 w 12193149"/>
              <a:gd name="connsiteY199" fmla="*/ 2013066 h 2344739"/>
              <a:gd name="connsiteX200" fmla="*/ 1497258 w 12193149"/>
              <a:gd name="connsiteY200" fmla="*/ 1987476 h 2344739"/>
              <a:gd name="connsiteX201" fmla="*/ 1151127 w 12193149"/>
              <a:gd name="connsiteY201" fmla="*/ 1938041 h 2344739"/>
              <a:gd name="connsiteX202" fmla="*/ 859417 w 12193149"/>
              <a:gd name="connsiteY202" fmla="*/ 1928608 h 2344739"/>
              <a:gd name="connsiteX203" fmla="*/ 838688 w 12193149"/>
              <a:gd name="connsiteY203" fmla="*/ 1929821 h 2344739"/>
              <a:gd name="connsiteX204" fmla="*/ 817957 w 12193149"/>
              <a:gd name="connsiteY204" fmla="*/ 1927857 h 2344739"/>
              <a:gd name="connsiteX205" fmla="*/ 812654 w 12193149"/>
              <a:gd name="connsiteY205" fmla="*/ 1930751 h 2344739"/>
              <a:gd name="connsiteX206" fmla="*/ 721195 w 12193149"/>
              <a:gd name="connsiteY206" fmla="*/ 1929661 h 2344739"/>
              <a:gd name="connsiteX207" fmla="*/ 720890 w 12193149"/>
              <a:gd name="connsiteY207" fmla="*/ 1928399 h 2344739"/>
              <a:gd name="connsiteX208" fmla="*/ 710023 w 12193149"/>
              <a:gd name="connsiteY208" fmla="*/ 1922722 h 2344739"/>
              <a:gd name="connsiteX209" fmla="*/ 597940 w 12193149"/>
              <a:gd name="connsiteY209" fmla="*/ 1879864 h 2344739"/>
              <a:gd name="connsiteX210" fmla="*/ 579683 w 12193149"/>
              <a:gd name="connsiteY210" fmla="*/ 1877212 h 2344739"/>
              <a:gd name="connsiteX211" fmla="*/ 572865 w 12193149"/>
              <a:gd name="connsiteY211" fmla="*/ 1877401 h 2344739"/>
              <a:gd name="connsiteX212" fmla="*/ 446247 w 12193149"/>
              <a:gd name="connsiteY212" fmla="*/ 1839371 h 2344739"/>
              <a:gd name="connsiteX213" fmla="*/ 405163 w 12193149"/>
              <a:gd name="connsiteY213" fmla="*/ 1833548 h 2344739"/>
              <a:gd name="connsiteX214" fmla="*/ 293583 w 12193149"/>
              <a:gd name="connsiteY214" fmla="*/ 1812852 h 2344739"/>
              <a:gd name="connsiteX215" fmla="*/ 119529 w 12193149"/>
              <a:gd name="connsiteY215" fmla="*/ 1761047 h 2344739"/>
              <a:gd name="connsiteX216" fmla="*/ 16674 w 12193149"/>
              <a:gd name="connsiteY216" fmla="*/ 1758191 h 2344739"/>
              <a:gd name="connsiteX217" fmla="*/ 1150 w 12193149"/>
              <a:gd name="connsiteY217" fmla="*/ 1752722 h 2344739"/>
              <a:gd name="connsiteX218" fmla="*/ 1148 w 12193149"/>
              <a:gd name="connsiteY218" fmla="*/ 222213 h 2344739"/>
              <a:gd name="connsiteX219" fmla="*/ 1148 w 12193149"/>
              <a:gd name="connsiteY219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590693 w 12193149"/>
              <a:gd name="connsiteY23" fmla="*/ 963777 h 2344739"/>
              <a:gd name="connsiteX24" fmla="*/ 11506817 w 12193149"/>
              <a:gd name="connsiteY24" fmla="*/ 1033623 h 2344739"/>
              <a:gd name="connsiteX25" fmla="*/ 11280332 w 12193149"/>
              <a:gd name="connsiteY25" fmla="*/ 1223571 h 2344739"/>
              <a:gd name="connsiteX26" fmla="*/ 11228309 w 12193149"/>
              <a:gd name="connsiteY26" fmla="*/ 1276236 h 2344739"/>
              <a:gd name="connsiteX27" fmla="*/ 11218087 w 12193149"/>
              <a:gd name="connsiteY27" fmla="*/ 1275961 h 2344739"/>
              <a:gd name="connsiteX28" fmla="*/ 11217184 w 12193149"/>
              <a:gd name="connsiteY28" fmla="*/ 1275018 h 2344739"/>
              <a:gd name="connsiteX29" fmla="*/ 11188885 w 12193149"/>
              <a:gd name="connsiteY29" fmla="*/ 1292383 h 2344739"/>
              <a:gd name="connsiteX30" fmla="*/ 11184501 w 12193149"/>
              <a:gd name="connsiteY30" fmla="*/ 1292525 h 2344739"/>
              <a:gd name="connsiteX31" fmla="*/ 11166854 w 12193149"/>
              <a:gd name="connsiteY31" fmla="*/ 1306612 h 2344739"/>
              <a:gd name="connsiteX32" fmla="*/ 11157311 w 12193149"/>
              <a:gd name="connsiteY32" fmla="*/ 1312414 h 2344739"/>
              <a:gd name="connsiteX33" fmla="*/ 11155496 w 12193149"/>
              <a:gd name="connsiteY33" fmla="*/ 1317097 h 2344739"/>
              <a:gd name="connsiteX34" fmla="*/ 11140961 w 12193149"/>
              <a:gd name="connsiteY34" fmla="*/ 1324115 h 2344739"/>
              <a:gd name="connsiteX35" fmla="*/ 11138961 w 12193149"/>
              <a:gd name="connsiteY35" fmla="*/ 1323772 h 2344739"/>
              <a:gd name="connsiteX36" fmla="*/ 11128208 w 12193149"/>
              <a:gd name="connsiteY36" fmla="*/ 1333832 h 2344739"/>
              <a:gd name="connsiteX37" fmla="*/ 11120691 w 12193149"/>
              <a:gd name="connsiteY37" fmla="*/ 1347424 h 2344739"/>
              <a:gd name="connsiteX38" fmla="*/ 10894683 w 12193149"/>
              <a:gd name="connsiteY38" fmla="*/ 1473399 h 2344739"/>
              <a:gd name="connsiteX39" fmla="*/ 10773300 w 12193149"/>
              <a:gd name="connsiteY39" fmla="*/ 1523191 h 2344739"/>
              <a:gd name="connsiteX40" fmla="*/ 10627668 w 12193149"/>
              <a:gd name="connsiteY40" fmla="*/ 1559229 h 2344739"/>
              <a:gd name="connsiteX41" fmla="*/ 10581895 w 12193149"/>
              <a:gd name="connsiteY41" fmla="*/ 1568689 h 2344739"/>
              <a:gd name="connsiteX42" fmla="*/ 10547790 w 12193149"/>
              <a:gd name="connsiteY42" fmla="*/ 1598423 h 2344739"/>
              <a:gd name="connsiteX43" fmla="*/ 10529643 w 12193149"/>
              <a:gd name="connsiteY43" fmla="*/ 1596907 h 2344739"/>
              <a:gd name="connsiteX44" fmla="*/ 10526446 w 12193149"/>
              <a:gd name="connsiteY44" fmla="*/ 1596411 h 2344739"/>
              <a:gd name="connsiteX45" fmla="*/ 10515129 w 12193149"/>
              <a:gd name="connsiteY45" fmla="*/ 1599537 h 2344739"/>
              <a:gd name="connsiteX46" fmla="*/ 10491735 w 12193149"/>
              <a:gd name="connsiteY46" fmla="*/ 1594156 h 2344739"/>
              <a:gd name="connsiteX47" fmla="*/ 10471418 w 12193149"/>
              <a:gd name="connsiteY47" fmla="*/ 1601693 h 2344739"/>
              <a:gd name="connsiteX48" fmla="*/ 10377042 w 12193149"/>
              <a:gd name="connsiteY48" fmla="*/ 1644598 h 2344739"/>
              <a:gd name="connsiteX49" fmla="*/ 10319338 w 12193149"/>
              <a:gd name="connsiteY49" fmla="*/ 1666221 h 2344739"/>
              <a:gd name="connsiteX50" fmla="*/ 10295467 w 12193149"/>
              <a:gd name="connsiteY50" fmla="*/ 1668079 h 2344739"/>
              <a:gd name="connsiteX51" fmla="*/ 10263443 w 12193149"/>
              <a:gd name="connsiteY51" fmla="*/ 1674948 h 2344739"/>
              <a:gd name="connsiteX52" fmla="*/ 10205418 w 12193149"/>
              <a:gd name="connsiteY52" fmla="*/ 1682149 h 2344739"/>
              <a:gd name="connsiteX53" fmla="*/ 10177759 w 12193149"/>
              <a:gd name="connsiteY53" fmla="*/ 1692943 h 2344739"/>
              <a:gd name="connsiteX54" fmla="*/ 10165070 w 12193149"/>
              <a:gd name="connsiteY54" fmla="*/ 1693739 h 2344739"/>
              <a:gd name="connsiteX55" fmla="*/ 10156308 w 12193149"/>
              <a:gd name="connsiteY55" fmla="*/ 1707487 h 2344739"/>
              <a:gd name="connsiteX56" fmla="*/ 10118267 w 12193149"/>
              <a:gd name="connsiteY56" fmla="*/ 1731142 h 2344739"/>
              <a:gd name="connsiteX57" fmla="*/ 10083317 w 12193149"/>
              <a:gd name="connsiteY57" fmla="*/ 1743296 h 2344739"/>
              <a:gd name="connsiteX58" fmla="*/ 10040388 w 12193149"/>
              <a:gd name="connsiteY58" fmla="*/ 1741632 h 2344739"/>
              <a:gd name="connsiteX59" fmla="*/ 9961167 w 12193149"/>
              <a:gd name="connsiteY59" fmla="*/ 1757147 h 2344739"/>
              <a:gd name="connsiteX60" fmla="*/ 9848940 w 12193149"/>
              <a:gd name="connsiteY60" fmla="*/ 1763915 h 2344739"/>
              <a:gd name="connsiteX61" fmla="*/ 9729457 w 12193149"/>
              <a:gd name="connsiteY61" fmla="*/ 1784122 h 2344739"/>
              <a:gd name="connsiteX62" fmla="*/ 9613704 w 12193149"/>
              <a:gd name="connsiteY62" fmla="*/ 1812371 h 2344739"/>
              <a:gd name="connsiteX63" fmla="*/ 9338590 w 12193149"/>
              <a:gd name="connsiteY63" fmla="*/ 1869293 h 2344739"/>
              <a:gd name="connsiteX64" fmla="*/ 9232518 w 12193149"/>
              <a:gd name="connsiteY64" fmla="*/ 1893149 h 2344739"/>
              <a:gd name="connsiteX65" fmla="*/ 9156690 w 12193149"/>
              <a:gd name="connsiteY65" fmla="*/ 1903228 h 2344739"/>
              <a:gd name="connsiteX66" fmla="*/ 9054601 w 12193149"/>
              <a:gd name="connsiteY66" fmla="*/ 1910755 h 2344739"/>
              <a:gd name="connsiteX67" fmla="*/ 9006634 w 12193149"/>
              <a:gd name="connsiteY67" fmla="*/ 1914040 h 2344739"/>
              <a:gd name="connsiteX68" fmla="*/ 9006349 w 12193149"/>
              <a:gd name="connsiteY68" fmla="*/ 1913800 h 2344739"/>
              <a:gd name="connsiteX69" fmla="*/ 8997380 w 12193149"/>
              <a:gd name="connsiteY69" fmla="*/ 1915011 h 2344739"/>
              <a:gd name="connsiteX70" fmla="*/ 8991542 w 12193149"/>
              <a:gd name="connsiteY70" fmla="*/ 1917072 h 2344739"/>
              <a:gd name="connsiteX71" fmla="*/ 8975485 w 12193149"/>
              <a:gd name="connsiteY71" fmla="*/ 1920298 h 2344739"/>
              <a:gd name="connsiteX72" fmla="*/ 8969159 w 12193149"/>
              <a:gd name="connsiteY72" fmla="*/ 1919598 h 2344739"/>
              <a:gd name="connsiteX73" fmla="*/ 8964196 w 12193149"/>
              <a:gd name="connsiteY73" fmla="*/ 1917373 h 2344739"/>
              <a:gd name="connsiteX74" fmla="*/ 8930136 w 12193149"/>
              <a:gd name="connsiteY74" fmla="*/ 1914185 h 2344739"/>
              <a:gd name="connsiteX75" fmla="*/ 8753592 w 12193149"/>
              <a:gd name="connsiteY75" fmla="*/ 1933417 h 2344739"/>
              <a:gd name="connsiteX76" fmla="*/ 8708995 w 12193149"/>
              <a:gd name="connsiteY76" fmla="*/ 1935518 h 2344739"/>
              <a:gd name="connsiteX77" fmla="*/ 8597219 w 12193149"/>
              <a:gd name="connsiteY77" fmla="*/ 1944090 h 2344739"/>
              <a:gd name="connsiteX78" fmla="*/ 8526378 w 12193149"/>
              <a:gd name="connsiteY78" fmla="*/ 1929248 h 2344739"/>
              <a:gd name="connsiteX79" fmla="*/ 8512131 w 12193149"/>
              <a:gd name="connsiteY79" fmla="*/ 1935163 h 2344739"/>
              <a:gd name="connsiteX80" fmla="*/ 8507315 w 12193149"/>
              <a:gd name="connsiteY80" fmla="*/ 1938164 h 2344739"/>
              <a:gd name="connsiteX81" fmla="*/ 8499116 w 12193149"/>
              <a:gd name="connsiteY81" fmla="*/ 1940902 h 2344739"/>
              <a:gd name="connsiteX82" fmla="*/ 8498742 w 12193149"/>
              <a:gd name="connsiteY82" fmla="*/ 1940723 h 2344739"/>
              <a:gd name="connsiteX83" fmla="*/ 8491397 w 12193149"/>
              <a:gd name="connsiteY83" fmla="*/ 1943773 h 2344739"/>
              <a:gd name="connsiteX84" fmla="*/ 8368330 w 12193149"/>
              <a:gd name="connsiteY84" fmla="*/ 1957815 h 2344739"/>
              <a:gd name="connsiteX85" fmla="*/ 8354947 w 12193149"/>
              <a:gd name="connsiteY85" fmla="*/ 1958009 h 2344739"/>
              <a:gd name="connsiteX86" fmla="*/ 8321252 w 12193149"/>
              <a:gd name="connsiteY86" fmla="*/ 1974587 h 2344739"/>
              <a:gd name="connsiteX87" fmla="*/ 8315581 w 12193149"/>
              <a:gd name="connsiteY87" fmla="*/ 1974913 h 2344739"/>
              <a:gd name="connsiteX88" fmla="*/ 8296322 w 12193149"/>
              <a:gd name="connsiteY88" fmla="*/ 1988808 h 2344739"/>
              <a:gd name="connsiteX89" fmla="*/ 8285424 w 12193149"/>
              <a:gd name="connsiteY89" fmla="*/ 1994631 h 2344739"/>
              <a:gd name="connsiteX90" fmla="*/ 8284298 w 12193149"/>
              <a:gd name="connsiteY90" fmla="*/ 1999074 h 2344739"/>
              <a:gd name="connsiteX91" fmla="*/ 8267224 w 12193149"/>
              <a:gd name="connsiteY91" fmla="*/ 2006249 h 2344739"/>
              <a:gd name="connsiteX92" fmla="*/ 8264525 w 12193149"/>
              <a:gd name="connsiteY92" fmla="*/ 2006019 h 2344739"/>
              <a:gd name="connsiteX93" fmla="*/ 8253181 w 12193149"/>
              <a:gd name="connsiteY93" fmla="*/ 2015862 h 2344739"/>
              <a:gd name="connsiteX94" fmla="*/ 8246982 w 12193149"/>
              <a:gd name="connsiteY94" fmla="*/ 2028854 h 2344739"/>
              <a:gd name="connsiteX95" fmla="*/ 8091420 w 12193149"/>
              <a:gd name="connsiteY95" fmla="*/ 2075015 h 2344739"/>
              <a:gd name="connsiteX96" fmla="*/ 7906555 w 12193149"/>
              <a:gd name="connsiteY96" fmla="*/ 2116988 h 2344739"/>
              <a:gd name="connsiteX97" fmla="*/ 7719893 w 12193149"/>
              <a:gd name="connsiteY97" fmla="*/ 2142703 h 2344739"/>
              <a:gd name="connsiteX98" fmla="*/ 7615495 w 12193149"/>
              <a:gd name="connsiteY98" fmla="*/ 2139232 h 2344739"/>
              <a:gd name="connsiteX99" fmla="*/ 7528691 w 12193149"/>
              <a:gd name="connsiteY99" fmla="*/ 2145060 h 2344739"/>
              <a:gd name="connsiteX100" fmla="*/ 7520719 w 12193149"/>
              <a:gd name="connsiteY100" fmla="*/ 2147613 h 2344739"/>
              <a:gd name="connsiteX101" fmla="*/ 7508559 w 12193149"/>
              <a:gd name="connsiteY101" fmla="*/ 2148948 h 2344739"/>
              <a:gd name="connsiteX102" fmla="*/ 7508188 w 12193149"/>
              <a:gd name="connsiteY102" fmla="*/ 2148621 h 2344739"/>
              <a:gd name="connsiteX103" fmla="*/ 7496943 w 12193149"/>
              <a:gd name="connsiteY103" fmla="*/ 2150573 h 2344739"/>
              <a:gd name="connsiteX104" fmla="*/ 7219707 w 12193149"/>
              <a:gd name="connsiteY104" fmla="*/ 2156680 h 2344739"/>
              <a:gd name="connsiteX105" fmla="*/ 7202249 w 12193149"/>
              <a:gd name="connsiteY105" fmla="*/ 2161230 h 2344739"/>
              <a:gd name="connsiteX106" fmla="*/ 7198152 w 12193149"/>
              <a:gd name="connsiteY106" fmla="*/ 2166588 h 2344739"/>
              <a:gd name="connsiteX107" fmla="*/ 7171956 w 12193149"/>
              <a:gd name="connsiteY107" fmla="*/ 2171236 h 2344739"/>
              <a:gd name="connsiteX108" fmla="*/ 7098136 w 12193149"/>
              <a:gd name="connsiteY108" fmla="*/ 2183464 h 2344739"/>
              <a:gd name="connsiteX109" fmla="*/ 7019644 w 12193149"/>
              <a:gd name="connsiteY109" fmla="*/ 2183090 h 2344739"/>
              <a:gd name="connsiteX110" fmla="*/ 6905294 w 12193149"/>
              <a:gd name="connsiteY110" fmla="*/ 2212596 h 2344739"/>
              <a:gd name="connsiteX111" fmla="*/ 6709370 w 12193149"/>
              <a:gd name="connsiteY111" fmla="*/ 2240551 h 2344739"/>
              <a:gd name="connsiteX112" fmla="*/ 6550602 w 12193149"/>
              <a:gd name="connsiteY112" fmla="*/ 2269327 h 2344739"/>
              <a:gd name="connsiteX113" fmla="*/ 6318708 w 12193149"/>
              <a:gd name="connsiteY113" fmla="*/ 2316127 h 2344739"/>
              <a:gd name="connsiteX114" fmla="*/ 6169822 w 12193149"/>
              <a:gd name="connsiteY114" fmla="*/ 2318214 h 2344739"/>
              <a:gd name="connsiteX115" fmla="*/ 6074996 w 12193149"/>
              <a:gd name="connsiteY115" fmla="*/ 2338676 h 2344739"/>
              <a:gd name="connsiteX116" fmla="*/ 6069677 w 12193149"/>
              <a:gd name="connsiteY116" fmla="*/ 2337139 h 2344739"/>
              <a:gd name="connsiteX117" fmla="*/ 6049786 w 12193149"/>
              <a:gd name="connsiteY117" fmla="*/ 2337822 h 2344739"/>
              <a:gd name="connsiteX118" fmla="*/ 6042433 w 12193149"/>
              <a:gd name="connsiteY118" fmla="*/ 2329473 h 2344739"/>
              <a:gd name="connsiteX119" fmla="*/ 6011238 w 12193149"/>
              <a:gd name="connsiteY119" fmla="*/ 2324380 h 2344739"/>
              <a:gd name="connsiteX120" fmla="*/ 5958523 w 12193149"/>
              <a:gd name="connsiteY120" fmla="*/ 2328024 h 2344739"/>
              <a:gd name="connsiteX121" fmla="*/ 5760067 w 12193149"/>
              <a:gd name="connsiteY121" fmla="*/ 2343716 h 2344739"/>
              <a:gd name="connsiteX122" fmla="*/ 5628108 w 12193149"/>
              <a:gd name="connsiteY122" fmla="*/ 2344739 h 2344739"/>
              <a:gd name="connsiteX123" fmla="*/ 5472054 w 12193149"/>
              <a:gd name="connsiteY123" fmla="*/ 2330719 h 2344739"/>
              <a:gd name="connsiteX124" fmla="*/ 5433909 w 12193149"/>
              <a:gd name="connsiteY124" fmla="*/ 2319466 h 2344739"/>
              <a:gd name="connsiteX125" fmla="*/ 5382817 w 12193149"/>
              <a:gd name="connsiteY125" fmla="*/ 2301764 h 2344739"/>
              <a:gd name="connsiteX126" fmla="*/ 5262912 w 12193149"/>
              <a:gd name="connsiteY126" fmla="*/ 2281347 h 2344739"/>
              <a:gd name="connsiteX127" fmla="*/ 5224109 w 12193149"/>
              <a:gd name="connsiteY127" fmla="*/ 2270223 h 2344739"/>
              <a:gd name="connsiteX128" fmla="*/ 5175808 w 12193149"/>
              <a:gd name="connsiteY128" fmla="*/ 2267233 h 2344739"/>
              <a:gd name="connsiteX129" fmla="*/ 5157702 w 12193149"/>
              <a:gd name="connsiteY129" fmla="*/ 2260010 h 2344739"/>
              <a:gd name="connsiteX130" fmla="*/ 5143747 w 12193149"/>
              <a:gd name="connsiteY130" fmla="*/ 2256610 h 2344739"/>
              <a:gd name="connsiteX131" fmla="*/ 5140744 w 12193149"/>
              <a:gd name="connsiteY131" fmla="*/ 2254509 h 2344739"/>
              <a:gd name="connsiteX132" fmla="*/ 5122807 w 12193149"/>
              <a:gd name="connsiteY132" fmla="*/ 2243656 h 2344739"/>
              <a:gd name="connsiteX133" fmla="*/ 5066938 w 12193149"/>
              <a:gd name="connsiteY133" fmla="*/ 2250227 h 2344739"/>
              <a:gd name="connsiteX134" fmla="*/ 5012662 w 12193149"/>
              <a:gd name="connsiteY134" fmla="*/ 2233846 h 2344739"/>
              <a:gd name="connsiteX135" fmla="*/ 4841589 w 12193149"/>
              <a:gd name="connsiteY135" fmla="*/ 2209829 h 2344739"/>
              <a:gd name="connsiteX136" fmla="*/ 4763595 w 12193149"/>
              <a:gd name="connsiteY136" fmla="*/ 2182061 h 2344739"/>
              <a:gd name="connsiteX137" fmla="*/ 4724334 w 12193149"/>
              <a:gd name="connsiteY137" fmla="*/ 2173047 h 2344739"/>
              <a:gd name="connsiteX138" fmla="*/ 4722324 w 12193149"/>
              <a:gd name="connsiteY138" fmla="*/ 2172298 h 2344739"/>
              <a:gd name="connsiteX139" fmla="*/ 4723259 w 12193149"/>
              <a:gd name="connsiteY139" fmla="*/ 2172087 h 2344739"/>
              <a:gd name="connsiteX140" fmla="*/ 4718350 w 12193149"/>
              <a:gd name="connsiteY140" fmla="*/ 2170817 h 2344739"/>
              <a:gd name="connsiteX141" fmla="*/ 4722324 w 12193149"/>
              <a:gd name="connsiteY141" fmla="*/ 2172298 h 2344739"/>
              <a:gd name="connsiteX142" fmla="*/ 4716674 w 12193149"/>
              <a:gd name="connsiteY142" fmla="*/ 2173573 h 2344739"/>
              <a:gd name="connsiteX143" fmla="*/ 4516962 w 12193149"/>
              <a:gd name="connsiteY143" fmla="*/ 2163671 h 2344739"/>
              <a:gd name="connsiteX144" fmla="*/ 4429691 w 12193149"/>
              <a:gd name="connsiteY144" fmla="*/ 2153020 h 2344739"/>
              <a:gd name="connsiteX145" fmla="*/ 4364023 w 12193149"/>
              <a:gd name="connsiteY145" fmla="*/ 2151674 h 2344739"/>
              <a:gd name="connsiteX146" fmla="*/ 4318114 w 12193149"/>
              <a:gd name="connsiteY146" fmla="*/ 2158289 h 2344739"/>
              <a:gd name="connsiteX147" fmla="*/ 4316258 w 12193149"/>
              <a:gd name="connsiteY147" fmla="*/ 2156948 h 2344739"/>
              <a:gd name="connsiteX148" fmla="*/ 4296292 w 12193149"/>
              <a:gd name="connsiteY148" fmla="*/ 2155069 h 2344739"/>
              <a:gd name="connsiteX149" fmla="*/ 4291212 w 12193149"/>
              <a:gd name="connsiteY149" fmla="*/ 2157986 h 2344739"/>
              <a:gd name="connsiteX150" fmla="*/ 4277290 w 12193149"/>
              <a:gd name="connsiteY150" fmla="*/ 2157740 h 2344739"/>
              <a:gd name="connsiteX151" fmla="*/ 4249265 w 12193149"/>
              <a:gd name="connsiteY151" fmla="*/ 2160064 h 2344739"/>
              <a:gd name="connsiteX152" fmla="*/ 4203199 w 12193149"/>
              <a:gd name="connsiteY152" fmla="*/ 2157269 h 2344739"/>
              <a:gd name="connsiteX153" fmla="*/ 4202893 w 12193149"/>
              <a:gd name="connsiteY153" fmla="*/ 2156010 h 2344739"/>
              <a:gd name="connsiteX154" fmla="*/ 4192396 w 12193149"/>
              <a:gd name="connsiteY154" fmla="*/ 2150376 h 2344739"/>
              <a:gd name="connsiteX155" fmla="*/ 4143893 w 12193149"/>
              <a:gd name="connsiteY155" fmla="*/ 2134511 h 2344739"/>
              <a:gd name="connsiteX156" fmla="*/ 4084245 w 12193149"/>
              <a:gd name="connsiteY156" fmla="*/ 2107978 h 2344739"/>
              <a:gd name="connsiteX157" fmla="*/ 4075694 w 12193149"/>
              <a:gd name="connsiteY157" fmla="*/ 2107143 h 2344739"/>
              <a:gd name="connsiteX158" fmla="*/ 4075575 w 12193149"/>
              <a:gd name="connsiteY158" fmla="*/ 2106844 h 2344739"/>
              <a:gd name="connsiteX159" fmla="*/ 4066658 w 12193149"/>
              <a:gd name="connsiteY159" fmla="*/ 2105400 h 2344739"/>
              <a:gd name="connsiteX160" fmla="*/ 4060102 w 12193149"/>
              <a:gd name="connsiteY160" fmla="*/ 2105618 h 2344739"/>
              <a:gd name="connsiteX161" fmla="*/ 4043512 w 12193149"/>
              <a:gd name="connsiteY161" fmla="*/ 2103997 h 2344739"/>
              <a:gd name="connsiteX162" fmla="*/ 4038145 w 12193149"/>
              <a:gd name="connsiteY162" fmla="*/ 2101563 h 2344739"/>
              <a:gd name="connsiteX163" fmla="*/ 4036511 w 12193149"/>
              <a:gd name="connsiteY163" fmla="*/ 2097896 h 2344739"/>
              <a:gd name="connsiteX164" fmla="*/ 4034926 w 12193149"/>
              <a:gd name="connsiteY164" fmla="*/ 2098131 h 2344739"/>
              <a:gd name="connsiteX165" fmla="*/ 4005686 w 12193149"/>
              <a:gd name="connsiteY165" fmla="*/ 2085563 h 2344739"/>
              <a:gd name="connsiteX166" fmla="*/ 3937994 w 12193149"/>
              <a:gd name="connsiteY166" fmla="*/ 2068106 h 2344739"/>
              <a:gd name="connsiteX167" fmla="*/ 3898423 w 12193149"/>
              <a:gd name="connsiteY167" fmla="*/ 2062451 h 2344739"/>
              <a:gd name="connsiteX168" fmla="*/ 3790908 w 12193149"/>
              <a:gd name="connsiteY168" fmla="*/ 2042213 h 2344739"/>
              <a:gd name="connsiteX169" fmla="*/ 3683661 w 12193149"/>
              <a:gd name="connsiteY169" fmla="*/ 2018290 h 2344739"/>
              <a:gd name="connsiteX170" fmla="*/ 3611183 w 12193149"/>
              <a:gd name="connsiteY170" fmla="*/ 1986019 h 2344739"/>
              <a:gd name="connsiteX171" fmla="*/ 3605003 w 12193149"/>
              <a:gd name="connsiteY171" fmla="*/ 1987381 h 2344739"/>
              <a:gd name="connsiteX172" fmla="*/ 3595884 w 12193149"/>
              <a:gd name="connsiteY172" fmla="*/ 1987545 h 2344739"/>
              <a:gd name="connsiteX173" fmla="*/ 3595649 w 12193149"/>
              <a:gd name="connsiteY173" fmla="*/ 1987276 h 2344739"/>
              <a:gd name="connsiteX174" fmla="*/ 3587126 w 12193149"/>
              <a:gd name="connsiteY174" fmla="*/ 1987966 h 2344739"/>
              <a:gd name="connsiteX175" fmla="*/ 3537283 w 12193149"/>
              <a:gd name="connsiteY175" fmla="*/ 1978267 h 2344739"/>
              <a:gd name="connsiteX176" fmla="*/ 3474371 w 12193149"/>
              <a:gd name="connsiteY176" fmla="*/ 1974606 h 2344739"/>
              <a:gd name="connsiteX177" fmla="*/ 3401876 w 12193149"/>
              <a:gd name="connsiteY177" fmla="*/ 1962558 h 2344739"/>
              <a:gd name="connsiteX178" fmla="*/ 3365036 w 12193149"/>
              <a:gd name="connsiteY178" fmla="*/ 1979510 h 2344739"/>
              <a:gd name="connsiteX179" fmla="*/ 3345174 w 12193149"/>
              <a:gd name="connsiteY179" fmla="*/ 1981192 h 2344739"/>
              <a:gd name="connsiteX180" fmla="*/ 3342846 w 12193149"/>
              <a:gd name="connsiteY180" fmla="*/ 1980217 h 2344739"/>
              <a:gd name="connsiteX181" fmla="*/ 3263504 w 12193149"/>
              <a:gd name="connsiteY181" fmla="*/ 1986094 h 2344739"/>
              <a:gd name="connsiteX182" fmla="*/ 3143704 w 12193149"/>
              <a:gd name="connsiteY182" fmla="*/ 1993869 h 2344739"/>
              <a:gd name="connsiteX183" fmla="*/ 3031439 w 12193149"/>
              <a:gd name="connsiteY183" fmla="*/ 1996512 h 2344739"/>
              <a:gd name="connsiteX184" fmla="*/ 2782717 w 12193149"/>
              <a:gd name="connsiteY184" fmla="*/ 2018333 h 2344739"/>
              <a:gd name="connsiteX185" fmla="*/ 2647675 w 12193149"/>
              <a:gd name="connsiteY185" fmla="*/ 2028869 h 2344739"/>
              <a:gd name="connsiteX186" fmla="*/ 2569176 w 12193149"/>
              <a:gd name="connsiteY186" fmla="*/ 2002628 h 2344739"/>
              <a:gd name="connsiteX187" fmla="*/ 2444403 w 12193149"/>
              <a:gd name="connsiteY187" fmla="*/ 2016529 h 2344739"/>
              <a:gd name="connsiteX188" fmla="*/ 2316260 w 12193149"/>
              <a:gd name="connsiteY188" fmla="*/ 2024996 h 2344739"/>
              <a:gd name="connsiteX189" fmla="*/ 2209726 w 12193149"/>
              <a:gd name="connsiteY189" fmla="*/ 2019763 h 2344739"/>
              <a:gd name="connsiteX190" fmla="*/ 2095813 w 12193149"/>
              <a:gd name="connsiteY190" fmla="*/ 2003052 h 2344739"/>
              <a:gd name="connsiteX191" fmla="*/ 1998504 w 12193149"/>
              <a:gd name="connsiteY191" fmla="*/ 1995032 h 2344739"/>
              <a:gd name="connsiteX192" fmla="*/ 1929320 w 12193149"/>
              <a:gd name="connsiteY192" fmla="*/ 2016977 h 2344739"/>
              <a:gd name="connsiteX193" fmla="*/ 1922798 w 12193149"/>
              <a:gd name="connsiteY193" fmla="*/ 2012146 h 2344739"/>
              <a:gd name="connsiteX194" fmla="*/ 1874228 w 12193149"/>
              <a:gd name="connsiteY194" fmla="*/ 2013741 h 2344739"/>
              <a:gd name="connsiteX195" fmla="*/ 1787803 w 12193149"/>
              <a:gd name="connsiteY195" fmla="*/ 2041363 h 2344739"/>
              <a:gd name="connsiteX196" fmla="*/ 1739352 w 12193149"/>
              <a:gd name="connsiteY196" fmla="*/ 2036312 h 2344739"/>
              <a:gd name="connsiteX197" fmla="*/ 1676219 w 12193149"/>
              <a:gd name="connsiteY197" fmla="*/ 2019963 h 2344739"/>
              <a:gd name="connsiteX198" fmla="*/ 1609817 w 12193149"/>
              <a:gd name="connsiteY198" fmla="*/ 2013066 h 2344739"/>
              <a:gd name="connsiteX199" fmla="*/ 1497258 w 12193149"/>
              <a:gd name="connsiteY199" fmla="*/ 1987476 h 2344739"/>
              <a:gd name="connsiteX200" fmla="*/ 1151127 w 12193149"/>
              <a:gd name="connsiteY200" fmla="*/ 1938041 h 2344739"/>
              <a:gd name="connsiteX201" fmla="*/ 859417 w 12193149"/>
              <a:gd name="connsiteY201" fmla="*/ 1928608 h 2344739"/>
              <a:gd name="connsiteX202" fmla="*/ 838688 w 12193149"/>
              <a:gd name="connsiteY202" fmla="*/ 1929821 h 2344739"/>
              <a:gd name="connsiteX203" fmla="*/ 817957 w 12193149"/>
              <a:gd name="connsiteY203" fmla="*/ 1927857 h 2344739"/>
              <a:gd name="connsiteX204" fmla="*/ 812654 w 12193149"/>
              <a:gd name="connsiteY204" fmla="*/ 1930751 h 2344739"/>
              <a:gd name="connsiteX205" fmla="*/ 721195 w 12193149"/>
              <a:gd name="connsiteY205" fmla="*/ 1929661 h 2344739"/>
              <a:gd name="connsiteX206" fmla="*/ 720890 w 12193149"/>
              <a:gd name="connsiteY206" fmla="*/ 1928399 h 2344739"/>
              <a:gd name="connsiteX207" fmla="*/ 710023 w 12193149"/>
              <a:gd name="connsiteY207" fmla="*/ 1922722 h 2344739"/>
              <a:gd name="connsiteX208" fmla="*/ 597940 w 12193149"/>
              <a:gd name="connsiteY208" fmla="*/ 1879864 h 2344739"/>
              <a:gd name="connsiteX209" fmla="*/ 579683 w 12193149"/>
              <a:gd name="connsiteY209" fmla="*/ 1877212 h 2344739"/>
              <a:gd name="connsiteX210" fmla="*/ 572865 w 12193149"/>
              <a:gd name="connsiteY210" fmla="*/ 1877401 h 2344739"/>
              <a:gd name="connsiteX211" fmla="*/ 446247 w 12193149"/>
              <a:gd name="connsiteY211" fmla="*/ 1839371 h 2344739"/>
              <a:gd name="connsiteX212" fmla="*/ 405163 w 12193149"/>
              <a:gd name="connsiteY212" fmla="*/ 1833548 h 2344739"/>
              <a:gd name="connsiteX213" fmla="*/ 293583 w 12193149"/>
              <a:gd name="connsiteY213" fmla="*/ 1812852 h 2344739"/>
              <a:gd name="connsiteX214" fmla="*/ 119529 w 12193149"/>
              <a:gd name="connsiteY214" fmla="*/ 1761047 h 2344739"/>
              <a:gd name="connsiteX215" fmla="*/ 16674 w 12193149"/>
              <a:gd name="connsiteY215" fmla="*/ 1758191 h 2344739"/>
              <a:gd name="connsiteX216" fmla="*/ 1150 w 12193149"/>
              <a:gd name="connsiteY216" fmla="*/ 1752722 h 2344739"/>
              <a:gd name="connsiteX217" fmla="*/ 1148 w 12193149"/>
              <a:gd name="connsiteY217" fmla="*/ 222213 h 2344739"/>
              <a:gd name="connsiteX218" fmla="*/ 1148 w 12193149"/>
              <a:gd name="connsiteY218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9 w 12193149"/>
              <a:gd name="connsiteY3" fmla="*/ 579739 h 2344739"/>
              <a:gd name="connsiteX4" fmla="*/ 12185986 w 12193149"/>
              <a:gd name="connsiteY4" fmla="*/ 584189 h 2344739"/>
              <a:gd name="connsiteX5" fmla="*/ 12156363 w 12193149"/>
              <a:gd name="connsiteY5" fmla="*/ 597366 h 2344739"/>
              <a:gd name="connsiteX6" fmla="*/ 12139215 w 12193149"/>
              <a:gd name="connsiteY6" fmla="*/ 623179 h 2344739"/>
              <a:gd name="connsiteX7" fmla="*/ 12126327 w 12193149"/>
              <a:gd name="connsiteY7" fmla="*/ 624690 h 2344739"/>
              <a:gd name="connsiteX8" fmla="*/ 12124007 w 12193149"/>
              <a:gd name="connsiteY8" fmla="*/ 624794 h 2344739"/>
              <a:gd name="connsiteX9" fmla="*/ 12116854 w 12193149"/>
              <a:gd name="connsiteY9" fmla="*/ 628608 h 2344739"/>
              <a:gd name="connsiteX10" fmla="*/ 12099497 w 12193149"/>
              <a:gd name="connsiteY10" fmla="*/ 628139 h 2344739"/>
              <a:gd name="connsiteX11" fmla="*/ 12087073 w 12193149"/>
              <a:gd name="connsiteY11" fmla="*/ 636341 h 2344739"/>
              <a:gd name="connsiteX12" fmla="*/ 12031073 w 12193149"/>
              <a:gd name="connsiteY12" fmla="*/ 680009 h 2344739"/>
              <a:gd name="connsiteX13" fmla="*/ 11995833 w 12193149"/>
              <a:gd name="connsiteY13" fmla="*/ 703458 h 2344739"/>
              <a:gd name="connsiteX14" fmla="*/ 11979717 w 12193149"/>
              <a:gd name="connsiteY14" fmla="*/ 708161 h 2344739"/>
              <a:gd name="connsiteX15" fmla="*/ 11959046 w 12193149"/>
              <a:gd name="connsiteY15" fmla="*/ 717558 h 2344739"/>
              <a:gd name="connsiteX16" fmla="*/ 11920454 w 12193149"/>
              <a:gd name="connsiteY16" fmla="*/ 730883 h 2344739"/>
              <a:gd name="connsiteX17" fmla="*/ 11903656 w 12193149"/>
              <a:gd name="connsiteY17" fmla="*/ 742426 h 2344739"/>
              <a:gd name="connsiteX18" fmla="*/ 11895048 w 12193149"/>
              <a:gd name="connsiteY18" fmla="*/ 744791 h 2344739"/>
              <a:gd name="connsiteX19" fmla="*/ 11891968 w 12193149"/>
              <a:gd name="connsiteY19" fmla="*/ 755729 h 2344739"/>
              <a:gd name="connsiteX20" fmla="*/ 11870776 w 12193149"/>
              <a:gd name="connsiteY20" fmla="*/ 777816 h 2344739"/>
              <a:gd name="connsiteX21" fmla="*/ 11813376 w 12193149"/>
              <a:gd name="connsiteY21" fmla="*/ 797659 h 2344739"/>
              <a:gd name="connsiteX22" fmla="*/ 11590693 w 12193149"/>
              <a:gd name="connsiteY22" fmla="*/ 963777 h 2344739"/>
              <a:gd name="connsiteX23" fmla="*/ 11506817 w 12193149"/>
              <a:gd name="connsiteY23" fmla="*/ 1033623 h 2344739"/>
              <a:gd name="connsiteX24" fmla="*/ 11280332 w 12193149"/>
              <a:gd name="connsiteY24" fmla="*/ 1223571 h 2344739"/>
              <a:gd name="connsiteX25" fmla="*/ 11228309 w 12193149"/>
              <a:gd name="connsiteY25" fmla="*/ 1276236 h 2344739"/>
              <a:gd name="connsiteX26" fmla="*/ 11218087 w 12193149"/>
              <a:gd name="connsiteY26" fmla="*/ 1275961 h 2344739"/>
              <a:gd name="connsiteX27" fmla="*/ 11217184 w 12193149"/>
              <a:gd name="connsiteY27" fmla="*/ 1275018 h 2344739"/>
              <a:gd name="connsiteX28" fmla="*/ 11188885 w 12193149"/>
              <a:gd name="connsiteY28" fmla="*/ 1292383 h 2344739"/>
              <a:gd name="connsiteX29" fmla="*/ 11184501 w 12193149"/>
              <a:gd name="connsiteY29" fmla="*/ 1292525 h 2344739"/>
              <a:gd name="connsiteX30" fmla="*/ 11166854 w 12193149"/>
              <a:gd name="connsiteY30" fmla="*/ 1306612 h 2344739"/>
              <a:gd name="connsiteX31" fmla="*/ 11157311 w 12193149"/>
              <a:gd name="connsiteY31" fmla="*/ 1312414 h 2344739"/>
              <a:gd name="connsiteX32" fmla="*/ 11155496 w 12193149"/>
              <a:gd name="connsiteY32" fmla="*/ 1317097 h 2344739"/>
              <a:gd name="connsiteX33" fmla="*/ 11140961 w 12193149"/>
              <a:gd name="connsiteY33" fmla="*/ 1324115 h 2344739"/>
              <a:gd name="connsiteX34" fmla="*/ 11138961 w 12193149"/>
              <a:gd name="connsiteY34" fmla="*/ 1323772 h 2344739"/>
              <a:gd name="connsiteX35" fmla="*/ 11128208 w 12193149"/>
              <a:gd name="connsiteY35" fmla="*/ 1333832 h 2344739"/>
              <a:gd name="connsiteX36" fmla="*/ 11120691 w 12193149"/>
              <a:gd name="connsiteY36" fmla="*/ 1347424 h 2344739"/>
              <a:gd name="connsiteX37" fmla="*/ 10894683 w 12193149"/>
              <a:gd name="connsiteY37" fmla="*/ 1473399 h 2344739"/>
              <a:gd name="connsiteX38" fmla="*/ 10773300 w 12193149"/>
              <a:gd name="connsiteY38" fmla="*/ 1523191 h 2344739"/>
              <a:gd name="connsiteX39" fmla="*/ 10627668 w 12193149"/>
              <a:gd name="connsiteY39" fmla="*/ 1559229 h 2344739"/>
              <a:gd name="connsiteX40" fmla="*/ 10581895 w 12193149"/>
              <a:gd name="connsiteY40" fmla="*/ 1568689 h 2344739"/>
              <a:gd name="connsiteX41" fmla="*/ 10547790 w 12193149"/>
              <a:gd name="connsiteY41" fmla="*/ 1598423 h 2344739"/>
              <a:gd name="connsiteX42" fmla="*/ 10529643 w 12193149"/>
              <a:gd name="connsiteY42" fmla="*/ 1596907 h 2344739"/>
              <a:gd name="connsiteX43" fmla="*/ 10526446 w 12193149"/>
              <a:gd name="connsiteY43" fmla="*/ 1596411 h 2344739"/>
              <a:gd name="connsiteX44" fmla="*/ 10515129 w 12193149"/>
              <a:gd name="connsiteY44" fmla="*/ 1599537 h 2344739"/>
              <a:gd name="connsiteX45" fmla="*/ 10491735 w 12193149"/>
              <a:gd name="connsiteY45" fmla="*/ 1594156 h 2344739"/>
              <a:gd name="connsiteX46" fmla="*/ 10471418 w 12193149"/>
              <a:gd name="connsiteY46" fmla="*/ 1601693 h 2344739"/>
              <a:gd name="connsiteX47" fmla="*/ 10377042 w 12193149"/>
              <a:gd name="connsiteY47" fmla="*/ 1644598 h 2344739"/>
              <a:gd name="connsiteX48" fmla="*/ 10319338 w 12193149"/>
              <a:gd name="connsiteY48" fmla="*/ 1666221 h 2344739"/>
              <a:gd name="connsiteX49" fmla="*/ 10295467 w 12193149"/>
              <a:gd name="connsiteY49" fmla="*/ 1668079 h 2344739"/>
              <a:gd name="connsiteX50" fmla="*/ 10263443 w 12193149"/>
              <a:gd name="connsiteY50" fmla="*/ 1674948 h 2344739"/>
              <a:gd name="connsiteX51" fmla="*/ 10205418 w 12193149"/>
              <a:gd name="connsiteY51" fmla="*/ 1682149 h 2344739"/>
              <a:gd name="connsiteX52" fmla="*/ 10177759 w 12193149"/>
              <a:gd name="connsiteY52" fmla="*/ 1692943 h 2344739"/>
              <a:gd name="connsiteX53" fmla="*/ 10165070 w 12193149"/>
              <a:gd name="connsiteY53" fmla="*/ 1693739 h 2344739"/>
              <a:gd name="connsiteX54" fmla="*/ 10156308 w 12193149"/>
              <a:gd name="connsiteY54" fmla="*/ 1707487 h 2344739"/>
              <a:gd name="connsiteX55" fmla="*/ 10118267 w 12193149"/>
              <a:gd name="connsiteY55" fmla="*/ 1731142 h 2344739"/>
              <a:gd name="connsiteX56" fmla="*/ 10083317 w 12193149"/>
              <a:gd name="connsiteY56" fmla="*/ 1743296 h 2344739"/>
              <a:gd name="connsiteX57" fmla="*/ 10040388 w 12193149"/>
              <a:gd name="connsiteY57" fmla="*/ 1741632 h 2344739"/>
              <a:gd name="connsiteX58" fmla="*/ 9961167 w 12193149"/>
              <a:gd name="connsiteY58" fmla="*/ 1757147 h 2344739"/>
              <a:gd name="connsiteX59" fmla="*/ 9848940 w 12193149"/>
              <a:gd name="connsiteY59" fmla="*/ 1763915 h 2344739"/>
              <a:gd name="connsiteX60" fmla="*/ 9729457 w 12193149"/>
              <a:gd name="connsiteY60" fmla="*/ 1784122 h 2344739"/>
              <a:gd name="connsiteX61" fmla="*/ 9613704 w 12193149"/>
              <a:gd name="connsiteY61" fmla="*/ 1812371 h 2344739"/>
              <a:gd name="connsiteX62" fmla="*/ 9338590 w 12193149"/>
              <a:gd name="connsiteY62" fmla="*/ 1869293 h 2344739"/>
              <a:gd name="connsiteX63" fmla="*/ 9232518 w 12193149"/>
              <a:gd name="connsiteY63" fmla="*/ 1893149 h 2344739"/>
              <a:gd name="connsiteX64" fmla="*/ 9156690 w 12193149"/>
              <a:gd name="connsiteY64" fmla="*/ 1903228 h 2344739"/>
              <a:gd name="connsiteX65" fmla="*/ 9054601 w 12193149"/>
              <a:gd name="connsiteY65" fmla="*/ 1910755 h 2344739"/>
              <a:gd name="connsiteX66" fmla="*/ 9006634 w 12193149"/>
              <a:gd name="connsiteY66" fmla="*/ 1914040 h 2344739"/>
              <a:gd name="connsiteX67" fmla="*/ 9006349 w 12193149"/>
              <a:gd name="connsiteY67" fmla="*/ 1913800 h 2344739"/>
              <a:gd name="connsiteX68" fmla="*/ 8997380 w 12193149"/>
              <a:gd name="connsiteY68" fmla="*/ 1915011 h 2344739"/>
              <a:gd name="connsiteX69" fmla="*/ 8991542 w 12193149"/>
              <a:gd name="connsiteY69" fmla="*/ 1917072 h 2344739"/>
              <a:gd name="connsiteX70" fmla="*/ 8975485 w 12193149"/>
              <a:gd name="connsiteY70" fmla="*/ 1920298 h 2344739"/>
              <a:gd name="connsiteX71" fmla="*/ 8969159 w 12193149"/>
              <a:gd name="connsiteY71" fmla="*/ 1919598 h 2344739"/>
              <a:gd name="connsiteX72" fmla="*/ 8964196 w 12193149"/>
              <a:gd name="connsiteY72" fmla="*/ 1917373 h 2344739"/>
              <a:gd name="connsiteX73" fmla="*/ 8930136 w 12193149"/>
              <a:gd name="connsiteY73" fmla="*/ 1914185 h 2344739"/>
              <a:gd name="connsiteX74" fmla="*/ 8753592 w 12193149"/>
              <a:gd name="connsiteY74" fmla="*/ 1933417 h 2344739"/>
              <a:gd name="connsiteX75" fmla="*/ 8708995 w 12193149"/>
              <a:gd name="connsiteY75" fmla="*/ 1935518 h 2344739"/>
              <a:gd name="connsiteX76" fmla="*/ 8597219 w 12193149"/>
              <a:gd name="connsiteY76" fmla="*/ 1944090 h 2344739"/>
              <a:gd name="connsiteX77" fmla="*/ 8526378 w 12193149"/>
              <a:gd name="connsiteY77" fmla="*/ 1929248 h 2344739"/>
              <a:gd name="connsiteX78" fmla="*/ 8512131 w 12193149"/>
              <a:gd name="connsiteY78" fmla="*/ 1935163 h 2344739"/>
              <a:gd name="connsiteX79" fmla="*/ 8507315 w 12193149"/>
              <a:gd name="connsiteY79" fmla="*/ 1938164 h 2344739"/>
              <a:gd name="connsiteX80" fmla="*/ 8499116 w 12193149"/>
              <a:gd name="connsiteY80" fmla="*/ 1940902 h 2344739"/>
              <a:gd name="connsiteX81" fmla="*/ 8498742 w 12193149"/>
              <a:gd name="connsiteY81" fmla="*/ 1940723 h 2344739"/>
              <a:gd name="connsiteX82" fmla="*/ 8491397 w 12193149"/>
              <a:gd name="connsiteY82" fmla="*/ 1943773 h 2344739"/>
              <a:gd name="connsiteX83" fmla="*/ 8368330 w 12193149"/>
              <a:gd name="connsiteY83" fmla="*/ 1957815 h 2344739"/>
              <a:gd name="connsiteX84" fmla="*/ 8354947 w 12193149"/>
              <a:gd name="connsiteY84" fmla="*/ 1958009 h 2344739"/>
              <a:gd name="connsiteX85" fmla="*/ 8321252 w 12193149"/>
              <a:gd name="connsiteY85" fmla="*/ 1974587 h 2344739"/>
              <a:gd name="connsiteX86" fmla="*/ 8315581 w 12193149"/>
              <a:gd name="connsiteY86" fmla="*/ 1974913 h 2344739"/>
              <a:gd name="connsiteX87" fmla="*/ 8296322 w 12193149"/>
              <a:gd name="connsiteY87" fmla="*/ 1988808 h 2344739"/>
              <a:gd name="connsiteX88" fmla="*/ 8285424 w 12193149"/>
              <a:gd name="connsiteY88" fmla="*/ 1994631 h 2344739"/>
              <a:gd name="connsiteX89" fmla="*/ 8284298 w 12193149"/>
              <a:gd name="connsiteY89" fmla="*/ 1999074 h 2344739"/>
              <a:gd name="connsiteX90" fmla="*/ 8267224 w 12193149"/>
              <a:gd name="connsiteY90" fmla="*/ 2006249 h 2344739"/>
              <a:gd name="connsiteX91" fmla="*/ 8264525 w 12193149"/>
              <a:gd name="connsiteY91" fmla="*/ 2006019 h 2344739"/>
              <a:gd name="connsiteX92" fmla="*/ 8253181 w 12193149"/>
              <a:gd name="connsiteY92" fmla="*/ 2015862 h 2344739"/>
              <a:gd name="connsiteX93" fmla="*/ 8246982 w 12193149"/>
              <a:gd name="connsiteY93" fmla="*/ 2028854 h 2344739"/>
              <a:gd name="connsiteX94" fmla="*/ 8091420 w 12193149"/>
              <a:gd name="connsiteY94" fmla="*/ 2075015 h 2344739"/>
              <a:gd name="connsiteX95" fmla="*/ 7906555 w 12193149"/>
              <a:gd name="connsiteY95" fmla="*/ 2116988 h 2344739"/>
              <a:gd name="connsiteX96" fmla="*/ 7719893 w 12193149"/>
              <a:gd name="connsiteY96" fmla="*/ 2142703 h 2344739"/>
              <a:gd name="connsiteX97" fmla="*/ 7615495 w 12193149"/>
              <a:gd name="connsiteY97" fmla="*/ 2139232 h 2344739"/>
              <a:gd name="connsiteX98" fmla="*/ 7528691 w 12193149"/>
              <a:gd name="connsiteY98" fmla="*/ 2145060 h 2344739"/>
              <a:gd name="connsiteX99" fmla="*/ 7520719 w 12193149"/>
              <a:gd name="connsiteY99" fmla="*/ 2147613 h 2344739"/>
              <a:gd name="connsiteX100" fmla="*/ 7508559 w 12193149"/>
              <a:gd name="connsiteY100" fmla="*/ 2148948 h 2344739"/>
              <a:gd name="connsiteX101" fmla="*/ 7508188 w 12193149"/>
              <a:gd name="connsiteY101" fmla="*/ 2148621 h 2344739"/>
              <a:gd name="connsiteX102" fmla="*/ 7496943 w 12193149"/>
              <a:gd name="connsiteY102" fmla="*/ 2150573 h 2344739"/>
              <a:gd name="connsiteX103" fmla="*/ 7219707 w 12193149"/>
              <a:gd name="connsiteY103" fmla="*/ 2156680 h 2344739"/>
              <a:gd name="connsiteX104" fmla="*/ 7202249 w 12193149"/>
              <a:gd name="connsiteY104" fmla="*/ 2161230 h 2344739"/>
              <a:gd name="connsiteX105" fmla="*/ 7198152 w 12193149"/>
              <a:gd name="connsiteY105" fmla="*/ 2166588 h 2344739"/>
              <a:gd name="connsiteX106" fmla="*/ 7171956 w 12193149"/>
              <a:gd name="connsiteY106" fmla="*/ 2171236 h 2344739"/>
              <a:gd name="connsiteX107" fmla="*/ 7098136 w 12193149"/>
              <a:gd name="connsiteY107" fmla="*/ 2183464 h 2344739"/>
              <a:gd name="connsiteX108" fmla="*/ 7019644 w 12193149"/>
              <a:gd name="connsiteY108" fmla="*/ 2183090 h 2344739"/>
              <a:gd name="connsiteX109" fmla="*/ 6905294 w 12193149"/>
              <a:gd name="connsiteY109" fmla="*/ 2212596 h 2344739"/>
              <a:gd name="connsiteX110" fmla="*/ 6709370 w 12193149"/>
              <a:gd name="connsiteY110" fmla="*/ 2240551 h 2344739"/>
              <a:gd name="connsiteX111" fmla="*/ 6550602 w 12193149"/>
              <a:gd name="connsiteY111" fmla="*/ 2269327 h 2344739"/>
              <a:gd name="connsiteX112" fmla="*/ 6318708 w 12193149"/>
              <a:gd name="connsiteY112" fmla="*/ 2316127 h 2344739"/>
              <a:gd name="connsiteX113" fmla="*/ 6169822 w 12193149"/>
              <a:gd name="connsiteY113" fmla="*/ 2318214 h 2344739"/>
              <a:gd name="connsiteX114" fmla="*/ 6074996 w 12193149"/>
              <a:gd name="connsiteY114" fmla="*/ 2338676 h 2344739"/>
              <a:gd name="connsiteX115" fmla="*/ 6069677 w 12193149"/>
              <a:gd name="connsiteY115" fmla="*/ 2337139 h 2344739"/>
              <a:gd name="connsiteX116" fmla="*/ 6049786 w 12193149"/>
              <a:gd name="connsiteY116" fmla="*/ 2337822 h 2344739"/>
              <a:gd name="connsiteX117" fmla="*/ 6042433 w 12193149"/>
              <a:gd name="connsiteY117" fmla="*/ 2329473 h 2344739"/>
              <a:gd name="connsiteX118" fmla="*/ 6011238 w 12193149"/>
              <a:gd name="connsiteY118" fmla="*/ 2324380 h 2344739"/>
              <a:gd name="connsiteX119" fmla="*/ 5958523 w 12193149"/>
              <a:gd name="connsiteY119" fmla="*/ 2328024 h 2344739"/>
              <a:gd name="connsiteX120" fmla="*/ 5760067 w 12193149"/>
              <a:gd name="connsiteY120" fmla="*/ 2343716 h 2344739"/>
              <a:gd name="connsiteX121" fmla="*/ 5628108 w 12193149"/>
              <a:gd name="connsiteY121" fmla="*/ 2344739 h 2344739"/>
              <a:gd name="connsiteX122" fmla="*/ 5472054 w 12193149"/>
              <a:gd name="connsiteY122" fmla="*/ 2330719 h 2344739"/>
              <a:gd name="connsiteX123" fmla="*/ 5433909 w 12193149"/>
              <a:gd name="connsiteY123" fmla="*/ 2319466 h 2344739"/>
              <a:gd name="connsiteX124" fmla="*/ 5382817 w 12193149"/>
              <a:gd name="connsiteY124" fmla="*/ 2301764 h 2344739"/>
              <a:gd name="connsiteX125" fmla="*/ 5262912 w 12193149"/>
              <a:gd name="connsiteY125" fmla="*/ 2281347 h 2344739"/>
              <a:gd name="connsiteX126" fmla="*/ 5224109 w 12193149"/>
              <a:gd name="connsiteY126" fmla="*/ 2270223 h 2344739"/>
              <a:gd name="connsiteX127" fmla="*/ 5175808 w 12193149"/>
              <a:gd name="connsiteY127" fmla="*/ 2267233 h 2344739"/>
              <a:gd name="connsiteX128" fmla="*/ 5157702 w 12193149"/>
              <a:gd name="connsiteY128" fmla="*/ 2260010 h 2344739"/>
              <a:gd name="connsiteX129" fmla="*/ 5143747 w 12193149"/>
              <a:gd name="connsiteY129" fmla="*/ 2256610 h 2344739"/>
              <a:gd name="connsiteX130" fmla="*/ 5140744 w 12193149"/>
              <a:gd name="connsiteY130" fmla="*/ 2254509 h 2344739"/>
              <a:gd name="connsiteX131" fmla="*/ 5122807 w 12193149"/>
              <a:gd name="connsiteY131" fmla="*/ 2243656 h 2344739"/>
              <a:gd name="connsiteX132" fmla="*/ 5066938 w 12193149"/>
              <a:gd name="connsiteY132" fmla="*/ 2250227 h 2344739"/>
              <a:gd name="connsiteX133" fmla="*/ 5012662 w 12193149"/>
              <a:gd name="connsiteY133" fmla="*/ 2233846 h 2344739"/>
              <a:gd name="connsiteX134" fmla="*/ 4841589 w 12193149"/>
              <a:gd name="connsiteY134" fmla="*/ 2209829 h 2344739"/>
              <a:gd name="connsiteX135" fmla="*/ 4763595 w 12193149"/>
              <a:gd name="connsiteY135" fmla="*/ 2182061 h 2344739"/>
              <a:gd name="connsiteX136" fmla="*/ 4724334 w 12193149"/>
              <a:gd name="connsiteY136" fmla="*/ 2173047 h 2344739"/>
              <a:gd name="connsiteX137" fmla="*/ 4722324 w 12193149"/>
              <a:gd name="connsiteY137" fmla="*/ 2172298 h 2344739"/>
              <a:gd name="connsiteX138" fmla="*/ 4723259 w 12193149"/>
              <a:gd name="connsiteY138" fmla="*/ 2172087 h 2344739"/>
              <a:gd name="connsiteX139" fmla="*/ 4718350 w 12193149"/>
              <a:gd name="connsiteY139" fmla="*/ 2170817 h 2344739"/>
              <a:gd name="connsiteX140" fmla="*/ 4722324 w 12193149"/>
              <a:gd name="connsiteY140" fmla="*/ 2172298 h 2344739"/>
              <a:gd name="connsiteX141" fmla="*/ 4716674 w 12193149"/>
              <a:gd name="connsiteY141" fmla="*/ 2173573 h 2344739"/>
              <a:gd name="connsiteX142" fmla="*/ 4516962 w 12193149"/>
              <a:gd name="connsiteY142" fmla="*/ 2163671 h 2344739"/>
              <a:gd name="connsiteX143" fmla="*/ 4429691 w 12193149"/>
              <a:gd name="connsiteY143" fmla="*/ 2153020 h 2344739"/>
              <a:gd name="connsiteX144" fmla="*/ 4364023 w 12193149"/>
              <a:gd name="connsiteY144" fmla="*/ 2151674 h 2344739"/>
              <a:gd name="connsiteX145" fmla="*/ 4318114 w 12193149"/>
              <a:gd name="connsiteY145" fmla="*/ 2158289 h 2344739"/>
              <a:gd name="connsiteX146" fmla="*/ 4316258 w 12193149"/>
              <a:gd name="connsiteY146" fmla="*/ 2156948 h 2344739"/>
              <a:gd name="connsiteX147" fmla="*/ 4296292 w 12193149"/>
              <a:gd name="connsiteY147" fmla="*/ 2155069 h 2344739"/>
              <a:gd name="connsiteX148" fmla="*/ 4291212 w 12193149"/>
              <a:gd name="connsiteY148" fmla="*/ 2157986 h 2344739"/>
              <a:gd name="connsiteX149" fmla="*/ 4277290 w 12193149"/>
              <a:gd name="connsiteY149" fmla="*/ 2157740 h 2344739"/>
              <a:gd name="connsiteX150" fmla="*/ 4249265 w 12193149"/>
              <a:gd name="connsiteY150" fmla="*/ 2160064 h 2344739"/>
              <a:gd name="connsiteX151" fmla="*/ 4203199 w 12193149"/>
              <a:gd name="connsiteY151" fmla="*/ 2157269 h 2344739"/>
              <a:gd name="connsiteX152" fmla="*/ 4202893 w 12193149"/>
              <a:gd name="connsiteY152" fmla="*/ 2156010 h 2344739"/>
              <a:gd name="connsiteX153" fmla="*/ 4192396 w 12193149"/>
              <a:gd name="connsiteY153" fmla="*/ 2150376 h 2344739"/>
              <a:gd name="connsiteX154" fmla="*/ 4143893 w 12193149"/>
              <a:gd name="connsiteY154" fmla="*/ 2134511 h 2344739"/>
              <a:gd name="connsiteX155" fmla="*/ 4084245 w 12193149"/>
              <a:gd name="connsiteY155" fmla="*/ 2107978 h 2344739"/>
              <a:gd name="connsiteX156" fmla="*/ 4075694 w 12193149"/>
              <a:gd name="connsiteY156" fmla="*/ 2107143 h 2344739"/>
              <a:gd name="connsiteX157" fmla="*/ 4075575 w 12193149"/>
              <a:gd name="connsiteY157" fmla="*/ 2106844 h 2344739"/>
              <a:gd name="connsiteX158" fmla="*/ 4066658 w 12193149"/>
              <a:gd name="connsiteY158" fmla="*/ 2105400 h 2344739"/>
              <a:gd name="connsiteX159" fmla="*/ 4060102 w 12193149"/>
              <a:gd name="connsiteY159" fmla="*/ 2105618 h 2344739"/>
              <a:gd name="connsiteX160" fmla="*/ 4043512 w 12193149"/>
              <a:gd name="connsiteY160" fmla="*/ 2103997 h 2344739"/>
              <a:gd name="connsiteX161" fmla="*/ 4038145 w 12193149"/>
              <a:gd name="connsiteY161" fmla="*/ 2101563 h 2344739"/>
              <a:gd name="connsiteX162" fmla="*/ 4036511 w 12193149"/>
              <a:gd name="connsiteY162" fmla="*/ 2097896 h 2344739"/>
              <a:gd name="connsiteX163" fmla="*/ 4034926 w 12193149"/>
              <a:gd name="connsiteY163" fmla="*/ 2098131 h 2344739"/>
              <a:gd name="connsiteX164" fmla="*/ 4005686 w 12193149"/>
              <a:gd name="connsiteY164" fmla="*/ 2085563 h 2344739"/>
              <a:gd name="connsiteX165" fmla="*/ 3937994 w 12193149"/>
              <a:gd name="connsiteY165" fmla="*/ 2068106 h 2344739"/>
              <a:gd name="connsiteX166" fmla="*/ 3898423 w 12193149"/>
              <a:gd name="connsiteY166" fmla="*/ 2062451 h 2344739"/>
              <a:gd name="connsiteX167" fmla="*/ 3790908 w 12193149"/>
              <a:gd name="connsiteY167" fmla="*/ 2042213 h 2344739"/>
              <a:gd name="connsiteX168" fmla="*/ 3683661 w 12193149"/>
              <a:gd name="connsiteY168" fmla="*/ 2018290 h 2344739"/>
              <a:gd name="connsiteX169" fmla="*/ 3611183 w 12193149"/>
              <a:gd name="connsiteY169" fmla="*/ 1986019 h 2344739"/>
              <a:gd name="connsiteX170" fmla="*/ 3605003 w 12193149"/>
              <a:gd name="connsiteY170" fmla="*/ 1987381 h 2344739"/>
              <a:gd name="connsiteX171" fmla="*/ 3595884 w 12193149"/>
              <a:gd name="connsiteY171" fmla="*/ 1987545 h 2344739"/>
              <a:gd name="connsiteX172" fmla="*/ 3595649 w 12193149"/>
              <a:gd name="connsiteY172" fmla="*/ 1987276 h 2344739"/>
              <a:gd name="connsiteX173" fmla="*/ 3587126 w 12193149"/>
              <a:gd name="connsiteY173" fmla="*/ 1987966 h 2344739"/>
              <a:gd name="connsiteX174" fmla="*/ 3537283 w 12193149"/>
              <a:gd name="connsiteY174" fmla="*/ 1978267 h 2344739"/>
              <a:gd name="connsiteX175" fmla="*/ 3474371 w 12193149"/>
              <a:gd name="connsiteY175" fmla="*/ 1974606 h 2344739"/>
              <a:gd name="connsiteX176" fmla="*/ 3401876 w 12193149"/>
              <a:gd name="connsiteY176" fmla="*/ 1962558 h 2344739"/>
              <a:gd name="connsiteX177" fmla="*/ 3365036 w 12193149"/>
              <a:gd name="connsiteY177" fmla="*/ 1979510 h 2344739"/>
              <a:gd name="connsiteX178" fmla="*/ 3345174 w 12193149"/>
              <a:gd name="connsiteY178" fmla="*/ 1981192 h 2344739"/>
              <a:gd name="connsiteX179" fmla="*/ 3342846 w 12193149"/>
              <a:gd name="connsiteY179" fmla="*/ 1980217 h 2344739"/>
              <a:gd name="connsiteX180" fmla="*/ 3263504 w 12193149"/>
              <a:gd name="connsiteY180" fmla="*/ 1986094 h 2344739"/>
              <a:gd name="connsiteX181" fmla="*/ 3143704 w 12193149"/>
              <a:gd name="connsiteY181" fmla="*/ 1993869 h 2344739"/>
              <a:gd name="connsiteX182" fmla="*/ 3031439 w 12193149"/>
              <a:gd name="connsiteY182" fmla="*/ 1996512 h 2344739"/>
              <a:gd name="connsiteX183" fmla="*/ 2782717 w 12193149"/>
              <a:gd name="connsiteY183" fmla="*/ 2018333 h 2344739"/>
              <a:gd name="connsiteX184" fmla="*/ 2647675 w 12193149"/>
              <a:gd name="connsiteY184" fmla="*/ 2028869 h 2344739"/>
              <a:gd name="connsiteX185" fmla="*/ 2569176 w 12193149"/>
              <a:gd name="connsiteY185" fmla="*/ 2002628 h 2344739"/>
              <a:gd name="connsiteX186" fmla="*/ 2444403 w 12193149"/>
              <a:gd name="connsiteY186" fmla="*/ 2016529 h 2344739"/>
              <a:gd name="connsiteX187" fmla="*/ 2316260 w 12193149"/>
              <a:gd name="connsiteY187" fmla="*/ 2024996 h 2344739"/>
              <a:gd name="connsiteX188" fmla="*/ 2209726 w 12193149"/>
              <a:gd name="connsiteY188" fmla="*/ 2019763 h 2344739"/>
              <a:gd name="connsiteX189" fmla="*/ 2095813 w 12193149"/>
              <a:gd name="connsiteY189" fmla="*/ 2003052 h 2344739"/>
              <a:gd name="connsiteX190" fmla="*/ 1998504 w 12193149"/>
              <a:gd name="connsiteY190" fmla="*/ 1995032 h 2344739"/>
              <a:gd name="connsiteX191" fmla="*/ 1929320 w 12193149"/>
              <a:gd name="connsiteY191" fmla="*/ 2016977 h 2344739"/>
              <a:gd name="connsiteX192" fmla="*/ 1922798 w 12193149"/>
              <a:gd name="connsiteY192" fmla="*/ 2012146 h 2344739"/>
              <a:gd name="connsiteX193" fmla="*/ 1874228 w 12193149"/>
              <a:gd name="connsiteY193" fmla="*/ 2013741 h 2344739"/>
              <a:gd name="connsiteX194" fmla="*/ 1787803 w 12193149"/>
              <a:gd name="connsiteY194" fmla="*/ 2041363 h 2344739"/>
              <a:gd name="connsiteX195" fmla="*/ 1739352 w 12193149"/>
              <a:gd name="connsiteY195" fmla="*/ 2036312 h 2344739"/>
              <a:gd name="connsiteX196" fmla="*/ 1676219 w 12193149"/>
              <a:gd name="connsiteY196" fmla="*/ 2019963 h 2344739"/>
              <a:gd name="connsiteX197" fmla="*/ 1609817 w 12193149"/>
              <a:gd name="connsiteY197" fmla="*/ 2013066 h 2344739"/>
              <a:gd name="connsiteX198" fmla="*/ 1497258 w 12193149"/>
              <a:gd name="connsiteY198" fmla="*/ 1987476 h 2344739"/>
              <a:gd name="connsiteX199" fmla="*/ 1151127 w 12193149"/>
              <a:gd name="connsiteY199" fmla="*/ 1938041 h 2344739"/>
              <a:gd name="connsiteX200" fmla="*/ 859417 w 12193149"/>
              <a:gd name="connsiteY200" fmla="*/ 1928608 h 2344739"/>
              <a:gd name="connsiteX201" fmla="*/ 838688 w 12193149"/>
              <a:gd name="connsiteY201" fmla="*/ 1929821 h 2344739"/>
              <a:gd name="connsiteX202" fmla="*/ 817957 w 12193149"/>
              <a:gd name="connsiteY202" fmla="*/ 1927857 h 2344739"/>
              <a:gd name="connsiteX203" fmla="*/ 812654 w 12193149"/>
              <a:gd name="connsiteY203" fmla="*/ 1930751 h 2344739"/>
              <a:gd name="connsiteX204" fmla="*/ 721195 w 12193149"/>
              <a:gd name="connsiteY204" fmla="*/ 1929661 h 2344739"/>
              <a:gd name="connsiteX205" fmla="*/ 720890 w 12193149"/>
              <a:gd name="connsiteY205" fmla="*/ 1928399 h 2344739"/>
              <a:gd name="connsiteX206" fmla="*/ 710023 w 12193149"/>
              <a:gd name="connsiteY206" fmla="*/ 1922722 h 2344739"/>
              <a:gd name="connsiteX207" fmla="*/ 597940 w 12193149"/>
              <a:gd name="connsiteY207" fmla="*/ 1879864 h 2344739"/>
              <a:gd name="connsiteX208" fmla="*/ 579683 w 12193149"/>
              <a:gd name="connsiteY208" fmla="*/ 1877212 h 2344739"/>
              <a:gd name="connsiteX209" fmla="*/ 572865 w 12193149"/>
              <a:gd name="connsiteY209" fmla="*/ 1877401 h 2344739"/>
              <a:gd name="connsiteX210" fmla="*/ 446247 w 12193149"/>
              <a:gd name="connsiteY210" fmla="*/ 1839371 h 2344739"/>
              <a:gd name="connsiteX211" fmla="*/ 405163 w 12193149"/>
              <a:gd name="connsiteY211" fmla="*/ 1833548 h 2344739"/>
              <a:gd name="connsiteX212" fmla="*/ 293583 w 12193149"/>
              <a:gd name="connsiteY212" fmla="*/ 1812852 h 2344739"/>
              <a:gd name="connsiteX213" fmla="*/ 119529 w 12193149"/>
              <a:gd name="connsiteY213" fmla="*/ 1761047 h 2344739"/>
              <a:gd name="connsiteX214" fmla="*/ 16674 w 12193149"/>
              <a:gd name="connsiteY214" fmla="*/ 1758191 h 2344739"/>
              <a:gd name="connsiteX215" fmla="*/ 1150 w 12193149"/>
              <a:gd name="connsiteY215" fmla="*/ 1752722 h 2344739"/>
              <a:gd name="connsiteX216" fmla="*/ 1148 w 12193149"/>
              <a:gd name="connsiteY216" fmla="*/ 222213 h 2344739"/>
              <a:gd name="connsiteX217" fmla="*/ 1148 w 12193149"/>
              <a:gd name="connsiteY217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9 w 12193149"/>
              <a:gd name="connsiteY2" fmla="*/ 579739 h 2344739"/>
              <a:gd name="connsiteX3" fmla="*/ 12185986 w 12193149"/>
              <a:gd name="connsiteY3" fmla="*/ 584189 h 2344739"/>
              <a:gd name="connsiteX4" fmla="*/ 12156363 w 12193149"/>
              <a:gd name="connsiteY4" fmla="*/ 597366 h 2344739"/>
              <a:gd name="connsiteX5" fmla="*/ 12139215 w 12193149"/>
              <a:gd name="connsiteY5" fmla="*/ 623179 h 2344739"/>
              <a:gd name="connsiteX6" fmla="*/ 12126327 w 12193149"/>
              <a:gd name="connsiteY6" fmla="*/ 624690 h 2344739"/>
              <a:gd name="connsiteX7" fmla="*/ 12124007 w 12193149"/>
              <a:gd name="connsiteY7" fmla="*/ 624794 h 2344739"/>
              <a:gd name="connsiteX8" fmla="*/ 12116854 w 12193149"/>
              <a:gd name="connsiteY8" fmla="*/ 628608 h 2344739"/>
              <a:gd name="connsiteX9" fmla="*/ 12099497 w 12193149"/>
              <a:gd name="connsiteY9" fmla="*/ 628139 h 2344739"/>
              <a:gd name="connsiteX10" fmla="*/ 12087073 w 12193149"/>
              <a:gd name="connsiteY10" fmla="*/ 636341 h 2344739"/>
              <a:gd name="connsiteX11" fmla="*/ 12031073 w 12193149"/>
              <a:gd name="connsiteY11" fmla="*/ 680009 h 2344739"/>
              <a:gd name="connsiteX12" fmla="*/ 11995833 w 12193149"/>
              <a:gd name="connsiteY12" fmla="*/ 703458 h 2344739"/>
              <a:gd name="connsiteX13" fmla="*/ 11979717 w 12193149"/>
              <a:gd name="connsiteY13" fmla="*/ 708161 h 2344739"/>
              <a:gd name="connsiteX14" fmla="*/ 11959046 w 12193149"/>
              <a:gd name="connsiteY14" fmla="*/ 717558 h 2344739"/>
              <a:gd name="connsiteX15" fmla="*/ 11920454 w 12193149"/>
              <a:gd name="connsiteY15" fmla="*/ 730883 h 2344739"/>
              <a:gd name="connsiteX16" fmla="*/ 11903656 w 12193149"/>
              <a:gd name="connsiteY16" fmla="*/ 742426 h 2344739"/>
              <a:gd name="connsiteX17" fmla="*/ 11895048 w 12193149"/>
              <a:gd name="connsiteY17" fmla="*/ 744791 h 2344739"/>
              <a:gd name="connsiteX18" fmla="*/ 11891968 w 12193149"/>
              <a:gd name="connsiteY18" fmla="*/ 755729 h 2344739"/>
              <a:gd name="connsiteX19" fmla="*/ 11870776 w 12193149"/>
              <a:gd name="connsiteY19" fmla="*/ 777816 h 2344739"/>
              <a:gd name="connsiteX20" fmla="*/ 11813376 w 12193149"/>
              <a:gd name="connsiteY20" fmla="*/ 797659 h 2344739"/>
              <a:gd name="connsiteX21" fmla="*/ 11590693 w 12193149"/>
              <a:gd name="connsiteY21" fmla="*/ 963777 h 2344739"/>
              <a:gd name="connsiteX22" fmla="*/ 11506817 w 12193149"/>
              <a:gd name="connsiteY22" fmla="*/ 1033623 h 2344739"/>
              <a:gd name="connsiteX23" fmla="*/ 11280332 w 12193149"/>
              <a:gd name="connsiteY23" fmla="*/ 1223571 h 2344739"/>
              <a:gd name="connsiteX24" fmla="*/ 11228309 w 12193149"/>
              <a:gd name="connsiteY24" fmla="*/ 1276236 h 2344739"/>
              <a:gd name="connsiteX25" fmla="*/ 11218087 w 12193149"/>
              <a:gd name="connsiteY25" fmla="*/ 1275961 h 2344739"/>
              <a:gd name="connsiteX26" fmla="*/ 11217184 w 12193149"/>
              <a:gd name="connsiteY26" fmla="*/ 1275018 h 2344739"/>
              <a:gd name="connsiteX27" fmla="*/ 11188885 w 12193149"/>
              <a:gd name="connsiteY27" fmla="*/ 1292383 h 2344739"/>
              <a:gd name="connsiteX28" fmla="*/ 11184501 w 12193149"/>
              <a:gd name="connsiteY28" fmla="*/ 1292525 h 2344739"/>
              <a:gd name="connsiteX29" fmla="*/ 11166854 w 12193149"/>
              <a:gd name="connsiteY29" fmla="*/ 1306612 h 2344739"/>
              <a:gd name="connsiteX30" fmla="*/ 11157311 w 12193149"/>
              <a:gd name="connsiteY30" fmla="*/ 1312414 h 2344739"/>
              <a:gd name="connsiteX31" fmla="*/ 11155496 w 12193149"/>
              <a:gd name="connsiteY31" fmla="*/ 1317097 h 2344739"/>
              <a:gd name="connsiteX32" fmla="*/ 11140961 w 12193149"/>
              <a:gd name="connsiteY32" fmla="*/ 1324115 h 2344739"/>
              <a:gd name="connsiteX33" fmla="*/ 11138961 w 12193149"/>
              <a:gd name="connsiteY33" fmla="*/ 1323772 h 2344739"/>
              <a:gd name="connsiteX34" fmla="*/ 11128208 w 12193149"/>
              <a:gd name="connsiteY34" fmla="*/ 1333832 h 2344739"/>
              <a:gd name="connsiteX35" fmla="*/ 11120691 w 12193149"/>
              <a:gd name="connsiteY35" fmla="*/ 1347424 h 2344739"/>
              <a:gd name="connsiteX36" fmla="*/ 10894683 w 12193149"/>
              <a:gd name="connsiteY36" fmla="*/ 1473399 h 2344739"/>
              <a:gd name="connsiteX37" fmla="*/ 10773300 w 12193149"/>
              <a:gd name="connsiteY37" fmla="*/ 1523191 h 2344739"/>
              <a:gd name="connsiteX38" fmla="*/ 10627668 w 12193149"/>
              <a:gd name="connsiteY38" fmla="*/ 1559229 h 2344739"/>
              <a:gd name="connsiteX39" fmla="*/ 10581895 w 12193149"/>
              <a:gd name="connsiteY39" fmla="*/ 1568689 h 2344739"/>
              <a:gd name="connsiteX40" fmla="*/ 10547790 w 12193149"/>
              <a:gd name="connsiteY40" fmla="*/ 1598423 h 2344739"/>
              <a:gd name="connsiteX41" fmla="*/ 10529643 w 12193149"/>
              <a:gd name="connsiteY41" fmla="*/ 1596907 h 2344739"/>
              <a:gd name="connsiteX42" fmla="*/ 10526446 w 12193149"/>
              <a:gd name="connsiteY42" fmla="*/ 1596411 h 2344739"/>
              <a:gd name="connsiteX43" fmla="*/ 10515129 w 12193149"/>
              <a:gd name="connsiteY43" fmla="*/ 1599537 h 2344739"/>
              <a:gd name="connsiteX44" fmla="*/ 10491735 w 12193149"/>
              <a:gd name="connsiteY44" fmla="*/ 1594156 h 2344739"/>
              <a:gd name="connsiteX45" fmla="*/ 10471418 w 12193149"/>
              <a:gd name="connsiteY45" fmla="*/ 1601693 h 2344739"/>
              <a:gd name="connsiteX46" fmla="*/ 10377042 w 12193149"/>
              <a:gd name="connsiteY46" fmla="*/ 1644598 h 2344739"/>
              <a:gd name="connsiteX47" fmla="*/ 10319338 w 12193149"/>
              <a:gd name="connsiteY47" fmla="*/ 1666221 h 2344739"/>
              <a:gd name="connsiteX48" fmla="*/ 10295467 w 12193149"/>
              <a:gd name="connsiteY48" fmla="*/ 1668079 h 2344739"/>
              <a:gd name="connsiteX49" fmla="*/ 10263443 w 12193149"/>
              <a:gd name="connsiteY49" fmla="*/ 1674948 h 2344739"/>
              <a:gd name="connsiteX50" fmla="*/ 10205418 w 12193149"/>
              <a:gd name="connsiteY50" fmla="*/ 1682149 h 2344739"/>
              <a:gd name="connsiteX51" fmla="*/ 10177759 w 12193149"/>
              <a:gd name="connsiteY51" fmla="*/ 1692943 h 2344739"/>
              <a:gd name="connsiteX52" fmla="*/ 10165070 w 12193149"/>
              <a:gd name="connsiteY52" fmla="*/ 1693739 h 2344739"/>
              <a:gd name="connsiteX53" fmla="*/ 10156308 w 12193149"/>
              <a:gd name="connsiteY53" fmla="*/ 1707487 h 2344739"/>
              <a:gd name="connsiteX54" fmla="*/ 10118267 w 12193149"/>
              <a:gd name="connsiteY54" fmla="*/ 1731142 h 2344739"/>
              <a:gd name="connsiteX55" fmla="*/ 10083317 w 12193149"/>
              <a:gd name="connsiteY55" fmla="*/ 1743296 h 2344739"/>
              <a:gd name="connsiteX56" fmla="*/ 10040388 w 12193149"/>
              <a:gd name="connsiteY56" fmla="*/ 1741632 h 2344739"/>
              <a:gd name="connsiteX57" fmla="*/ 9961167 w 12193149"/>
              <a:gd name="connsiteY57" fmla="*/ 1757147 h 2344739"/>
              <a:gd name="connsiteX58" fmla="*/ 9848940 w 12193149"/>
              <a:gd name="connsiteY58" fmla="*/ 1763915 h 2344739"/>
              <a:gd name="connsiteX59" fmla="*/ 9729457 w 12193149"/>
              <a:gd name="connsiteY59" fmla="*/ 1784122 h 2344739"/>
              <a:gd name="connsiteX60" fmla="*/ 9613704 w 12193149"/>
              <a:gd name="connsiteY60" fmla="*/ 1812371 h 2344739"/>
              <a:gd name="connsiteX61" fmla="*/ 9338590 w 12193149"/>
              <a:gd name="connsiteY61" fmla="*/ 1869293 h 2344739"/>
              <a:gd name="connsiteX62" fmla="*/ 9232518 w 12193149"/>
              <a:gd name="connsiteY62" fmla="*/ 1893149 h 2344739"/>
              <a:gd name="connsiteX63" fmla="*/ 9156690 w 12193149"/>
              <a:gd name="connsiteY63" fmla="*/ 1903228 h 2344739"/>
              <a:gd name="connsiteX64" fmla="*/ 9054601 w 12193149"/>
              <a:gd name="connsiteY64" fmla="*/ 1910755 h 2344739"/>
              <a:gd name="connsiteX65" fmla="*/ 9006634 w 12193149"/>
              <a:gd name="connsiteY65" fmla="*/ 1914040 h 2344739"/>
              <a:gd name="connsiteX66" fmla="*/ 9006349 w 12193149"/>
              <a:gd name="connsiteY66" fmla="*/ 1913800 h 2344739"/>
              <a:gd name="connsiteX67" fmla="*/ 8997380 w 12193149"/>
              <a:gd name="connsiteY67" fmla="*/ 1915011 h 2344739"/>
              <a:gd name="connsiteX68" fmla="*/ 8991542 w 12193149"/>
              <a:gd name="connsiteY68" fmla="*/ 1917072 h 2344739"/>
              <a:gd name="connsiteX69" fmla="*/ 8975485 w 12193149"/>
              <a:gd name="connsiteY69" fmla="*/ 1920298 h 2344739"/>
              <a:gd name="connsiteX70" fmla="*/ 8969159 w 12193149"/>
              <a:gd name="connsiteY70" fmla="*/ 1919598 h 2344739"/>
              <a:gd name="connsiteX71" fmla="*/ 8964196 w 12193149"/>
              <a:gd name="connsiteY71" fmla="*/ 1917373 h 2344739"/>
              <a:gd name="connsiteX72" fmla="*/ 8930136 w 12193149"/>
              <a:gd name="connsiteY72" fmla="*/ 1914185 h 2344739"/>
              <a:gd name="connsiteX73" fmla="*/ 8753592 w 12193149"/>
              <a:gd name="connsiteY73" fmla="*/ 1933417 h 2344739"/>
              <a:gd name="connsiteX74" fmla="*/ 8708995 w 12193149"/>
              <a:gd name="connsiteY74" fmla="*/ 1935518 h 2344739"/>
              <a:gd name="connsiteX75" fmla="*/ 8597219 w 12193149"/>
              <a:gd name="connsiteY75" fmla="*/ 1944090 h 2344739"/>
              <a:gd name="connsiteX76" fmla="*/ 8526378 w 12193149"/>
              <a:gd name="connsiteY76" fmla="*/ 1929248 h 2344739"/>
              <a:gd name="connsiteX77" fmla="*/ 8512131 w 12193149"/>
              <a:gd name="connsiteY77" fmla="*/ 1935163 h 2344739"/>
              <a:gd name="connsiteX78" fmla="*/ 8507315 w 12193149"/>
              <a:gd name="connsiteY78" fmla="*/ 1938164 h 2344739"/>
              <a:gd name="connsiteX79" fmla="*/ 8499116 w 12193149"/>
              <a:gd name="connsiteY79" fmla="*/ 1940902 h 2344739"/>
              <a:gd name="connsiteX80" fmla="*/ 8498742 w 12193149"/>
              <a:gd name="connsiteY80" fmla="*/ 1940723 h 2344739"/>
              <a:gd name="connsiteX81" fmla="*/ 8491397 w 12193149"/>
              <a:gd name="connsiteY81" fmla="*/ 1943773 h 2344739"/>
              <a:gd name="connsiteX82" fmla="*/ 8368330 w 12193149"/>
              <a:gd name="connsiteY82" fmla="*/ 1957815 h 2344739"/>
              <a:gd name="connsiteX83" fmla="*/ 8354947 w 12193149"/>
              <a:gd name="connsiteY83" fmla="*/ 1958009 h 2344739"/>
              <a:gd name="connsiteX84" fmla="*/ 8321252 w 12193149"/>
              <a:gd name="connsiteY84" fmla="*/ 1974587 h 2344739"/>
              <a:gd name="connsiteX85" fmla="*/ 8315581 w 12193149"/>
              <a:gd name="connsiteY85" fmla="*/ 1974913 h 2344739"/>
              <a:gd name="connsiteX86" fmla="*/ 8296322 w 12193149"/>
              <a:gd name="connsiteY86" fmla="*/ 1988808 h 2344739"/>
              <a:gd name="connsiteX87" fmla="*/ 8285424 w 12193149"/>
              <a:gd name="connsiteY87" fmla="*/ 1994631 h 2344739"/>
              <a:gd name="connsiteX88" fmla="*/ 8284298 w 12193149"/>
              <a:gd name="connsiteY88" fmla="*/ 1999074 h 2344739"/>
              <a:gd name="connsiteX89" fmla="*/ 8267224 w 12193149"/>
              <a:gd name="connsiteY89" fmla="*/ 2006249 h 2344739"/>
              <a:gd name="connsiteX90" fmla="*/ 8264525 w 12193149"/>
              <a:gd name="connsiteY90" fmla="*/ 2006019 h 2344739"/>
              <a:gd name="connsiteX91" fmla="*/ 8253181 w 12193149"/>
              <a:gd name="connsiteY91" fmla="*/ 2015862 h 2344739"/>
              <a:gd name="connsiteX92" fmla="*/ 8246982 w 12193149"/>
              <a:gd name="connsiteY92" fmla="*/ 2028854 h 2344739"/>
              <a:gd name="connsiteX93" fmla="*/ 8091420 w 12193149"/>
              <a:gd name="connsiteY93" fmla="*/ 2075015 h 2344739"/>
              <a:gd name="connsiteX94" fmla="*/ 7906555 w 12193149"/>
              <a:gd name="connsiteY94" fmla="*/ 2116988 h 2344739"/>
              <a:gd name="connsiteX95" fmla="*/ 7719893 w 12193149"/>
              <a:gd name="connsiteY95" fmla="*/ 2142703 h 2344739"/>
              <a:gd name="connsiteX96" fmla="*/ 7615495 w 12193149"/>
              <a:gd name="connsiteY96" fmla="*/ 2139232 h 2344739"/>
              <a:gd name="connsiteX97" fmla="*/ 7528691 w 12193149"/>
              <a:gd name="connsiteY97" fmla="*/ 2145060 h 2344739"/>
              <a:gd name="connsiteX98" fmla="*/ 7520719 w 12193149"/>
              <a:gd name="connsiteY98" fmla="*/ 2147613 h 2344739"/>
              <a:gd name="connsiteX99" fmla="*/ 7508559 w 12193149"/>
              <a:gd name="connsiteY99" fmla="*/ 2148948 h 2344739"/>
              <a:gd name="connsiteX100" fmla="*/ 7508188 w 12193149"/>
              <a:gd name="connsiteY100" fmla="*/ 2148621 h 2344739"/>
              <a:gd name="connsiteX101" fmla="*/ 7496943 w 12193149"/>
              <a:gd name="connsiteY101" fmla="*/ 2150573 h 2344739"/>
              <a:gd name="connsiteX102" fmla="*/ 7219707 w 12193149"/>
              <a:gd name="connsiteY102" fmla="*/ 2156680 h 2344739"/>
              <a:gd name="connsiteX103" fmla="*/ 7202249 w 12193149"/>
              <a:gd name="connsiteY103" fmla="*/ 2161230 h 2344739"/>
              <a:gd name="connsiteX104" fmla="*/ 7198152 w 12193149"/>
              <a:gd name="connsiteY104" fmla="*/ 2166588 h 2344739"/>
              <a:gd name="connsiteX105" fmla="*/ 7171956 w 12193149"/>
              <a:gd name="connsiteY105" fmla="*/ 2171236 h 2344739"/>
              <a:gd name="connsiteX106" fmla="*/ 7098136 w 12193149"/>
              <a:gd name="connsiteY106" fmla="*/ 2183464 h 2344739"/>
              <a:gd name="connsiteX107" fmla="*/ 7019644 w 12193149"/>
              <a:gd name="connsiteY107" fmla="*/ 2183090 h 2344739"/>
              <a:gd name="connsiteX108" fmla="*/ 6905294 w 12193149"/>
              <a:gd name="connsiteY108" fmla="*/ 2212596 h 2344739"/>
              <a:gd name="connsiteX109" fmla="*/ 6709370 w 12193149"/>
              <a:gd name="connsiteY109" fmla="*/ 2240551 h 2344739"/>
              <a:gd name="connsiteX110" fmla="*/ 6550602 w 12193149"/>
              <a:gd name="connsiteY110" fmla="*/ 2269327 h 2344739"/>
              <a:gd name="connsiteX111" fmla="*/ 6318708 w 12193149"/>
              <a:gd name="connsiteY111" fmla="*/ 2316127 h 2344739"/>
              <a:gd name="connsiteX112" fmla="*/ 6169822 w 12193149"/>
              <a:gd name="connsiteY112" fmla="*/ 2318214 h 2344739"/>
              <a:gd name="connsiteX113" fmla="*/ 6074996 w 12193149"/>
              <a:gd name="connsiteY113" fmla="*/ 2338676 h 2344739"/>
              <a:gd name="connsiteX114" fmla="*/ 6069677 w 12193149"/>
              <a:gd name="connsiteY114" fmla="*/ 2337139 h 2344739"/>
              <a:gd name="connsiteX115" fmla="*/ 6049786 w 12193149"/>
              <a:gd name="connsiteY115" fmla="*/ 2337822 h 2344739"/>
              <a:gd name="connsiteX116" fmla="*/ 6042433 w 12193149"/>
              <a:gd name="connsiteY116" fmla="*/ 2329473 h 2344739"/>
              <a:gd name="connsiteX117" fmla="*/ 6011238 w 12193149"/>
              <a:gd name="connsiteY117" fmla="*/ 2324380 h 2344739"/>
              <a:gd name="connsiteX118" fmla="*/ 5958523 w 12193149"/>
              <a:gd name="connsiteY118" fmla="*/ 2328024 h 2344739"/>
              <a:gd name="connsiteX119" fmla="*/ 5760067 w 12193149"/>
              <a:gd name="connsiteY119" fmla="*/ 2343716 h 2344739"/>
              <a:gd name="connsiteX120" fmla="*/ 5628108 w 12193149"/>
              <a:gd name="connsiteY120" fmla="*/ 2344739 h 2344739"/>
              <a:gd name="connsiteX121" fmla="*/ 5472054 w 12193149"/>
              <a:gd name="connsiteY121" fmla="*/ 2330719 h 2344739"/>
              <a:gd name="connsiteX122" fmla="*/ 5433909 w 12193149"/>
              <a:gd name="connsiteY122" fmla="*/ 2319466 h 2344739"/>
              <a:gd name="connsiteX123" fmla="*/ 5382817 w 12193149"/>
              <a:gd name="connsiteY123" fmla="*/ 2301764 h 2344739"/>
              <a:gd name="connsiteX124" fmla="*/ 5262912 w 12193149"/>
              <a:gd name="connsiteY124" fmla="*/ 2281347 h 2344739"/>
              <a:gd name="connsiteX125" fmla="*/ 5224109 w 12193149"/>
              <a:gd name="connsiteY125" fmla="*/ 2270223 h 2344739"/>
              <a:gd name="connsiteX126" fmla="*/ 5175808 w 12193149"/>
              <a:gd name="connsiteY126" fmla="*/ 2267233 h 2344739"/>
              <a:gd name="connsiteX127" fmla="*/ 5157702 w 12193149"/>
              <a:gd name="connsiteY127" fmla="*/ 2260010 h 2344739"/>
              <a:gd name="connsiteX128" fmla="*/ 5143747 w 12193149"/>
              <a:gd name="connsiteY128" fmla="*/ 2256610 h 2344739"/>
              <a:gd name="connsiteX129" fmla="*/ 5140744 w 12193149"/>
              <a:gd name="connsiteY129" fmla="*/ 2254509 h 2344739"/>
              <a:gd name="connsiteX130" fmla="*/ 5122807 w 12193149"/>
              <a:gd name="connsiteY130" fmla="*/ 2243656 h 2344739"/>
              <a:gd name="connsiteX131" fmla="*/ 5066938 w 12193149"/>
              <a:gd name="connsiteY131" fmla="*/ 2250227 h 2344739"/>
              <a:gd name="connsiteX132" fmla="*/ 5012662 w 12193149"/>
              <a:gd name="connsiteY132" fmla="*/ 2233846 h 2344739"/>
              <a:gd name="connsiteX133" fmla="*/ 4841589 w 12193149"/>
              <a:gd name="connsiteY133" fmla="*/ 2209829 h 2344739"/>
              <a:gd name="connsiteX134" fmla="*/ 4763595 w 12193149"/>
              <a:gd name="connsiteY134" fmla="*/ 2182061 h 2344739"/>
              <a:gd name="connsiteX135" fmla="*/ 4724334 w 12193149"/>
              <a:gd name="connsiteY135" fmla="*/ 2173047 h 2344739"/>
              <a:gd name="connsiteX136" fmla="*/ 4722324 w 12193149"/>
              <a:gd name="connsiteY136" fmla="*/ 2172298 h 2344739"/>
              <a:gd name="connsiteX137" fmla="*/ 4723259 w 12193149"/>
              <a:gd name="connsiteY137" fmla="*/ 2172087 h 2344739"/>
              <a:gd name="connsiteX138" fmla="*/ 4718350 w 12193149"/>
              <a:gd name="connsiteY138" fmla="*/ 2170817 h 2344739"/>
              <a:gd name="connsiteX139" fmla="*/ 4722324 w 12193149"/>
              <a:gd name="connsiteY139" fmla="*/ 2172298 h 2344739"/>
              <a:gd name="connsiteX140" fmla="*/ 4716674 w 12193149"/>
              <a:gd name="connsiteY140" fmla="*/ 2173573 h 2344739"/>
              <a:gd name="connsiteX141" fmla="*/ 4516962 w 12193149"/>
              <a:gd name="connsiteY141" fmla="*/ 2163671 h 2344739"/>
              <a:gd name="connsiteX142" fmla="*/ 4429691 w 12193149"/>
              <a:gd name="connsiteY142" fmla="*/ 2153020 h 2344739"/>
              <a:gd name="connsiteX143" fmla="*/ 4364023 w 12193149"/>
              <a:gd name="connsiteY143" fmla="*/ 2151674 h 2344739"/>
              <a:gd name="connsiteX144" fmla="*/ 4318114 w 12193149"/>
              <a:gd name="connsiteY144" fmla="*/ 2158289 h 2344739"/>
              <a:gd name="connsiteX145" fmla="*/ 4316258 w 12193149"/>
              <a:gd name="connsiteY145" fmla="*/ 2156948 h 2344739"/>
              <a:gd name="connsiteX146" fmla="*/ 4296292 w 12193149"/>
              <a:gd name="connsiteY146" fmla="*/ 2155069 h 2344739"/>
              <a:gd name="connsiteX147" fmla="*/ 4291212 w 12193149"/>
              <a:gd name="connsiteY147" fmla="*/ 2157986 h 2344739"/>
              <a:gd name="connsiteX148" fmla="*/ 4277290 w 12193149"/>
              <a:gd name="connsiteY148" fmla="*/ 2157740 h 2344739"/>
              <a:gd name="connsiteX149" fmla="*/ 4249265 w 12193149"/>
              <a:gd name="connsiteY149" fmla="*/ 2160064 h 2344739"/>
              <a:gd name="connsiteX150" fmla="*/ 4203199 w 12193149"/>
              <a:gd name="connsiteY150" fmla="*/ 2157269 h 2344739"/>
              <a:gd name="connsiteX151" fmla="*/ 4202893 w 12193149"/>
              <a:gd name="connsiteY151" fmla="*/ 2156010 h 2344739"/>
              <a:gd name="connsiteX152" fmla="*/ 4192396 w 12193149"/>
              <a:gd name="connsiteY152" fmla="*/ 2150376 h 2344739"/>
              <a:gd name="connsiteX153" fmla="*/ 4143893 w 12193149"/>
              <a:gd name="connsiteY153" fmla="*/ 2134511 h 2344739"/>
              <a:gd name="connsiteX154" fmla="*/ 4084245 w 12193149"/>
              <a:gd name="connsiteY154" fmla="*/ 2107978 h 2344739"/>
              <a:gd name="connsiteX155" fmla="*/ 4075694 w 12193149"/>
              <a:gd name="connsiteY155" fmla="*/ 2107143 h 2344739"/>
              <a:gd name="connsiteX156" fmla="*/ 4075575 w 12193149"/>
              <a:gd name="connsiteY156" fmla="*/ 2106844 h 2344739"/>
              <a:gd name="connsiteX157" fmla="*/ 4066658 w 12193149"/>
              <a:gd name="connsiteY157" fmla="*/ 2105400 h 2344739"/>
              <a:gd name="connsiteX158" fmla="*/ 4060102 w 12193149"/>
              <a:gd name="connsiteY158" fmla="*/ 2105618 h 2344739"/>
              <a:gd name="connsiteX159" fmla="*/ 4043512 w 12193149"/>
              <a:gd name="connsiteY159" fmla="*/ 2103997 h 2344739"/>
              <a:gd name="connsiteX160" fmla="*/ 4038145 w 12193149"/>
              <a:gd name="connsiteY160" fmla="*/ 2101563 h 2344739"/>
              <a:gd name="connsiteX161" fmla="*/ 4036511 w 12193149"/>
              <a:gd name="connsiteY161" fmla="*/ 2097896 h 2344739"/>
              <a:gd name="connsiteX162" fmla="*/ 4034926 w 12193149"/>
              <a:gd name="connsiteY162" fmla="*/ 2098131 h 2344739"/>
              <a:gd name="connsiteX163" fmla="*/ 4005686 w 12193149"/>
              <a:gd name="connsiteY163" fmla="*/ 2085563 h 2344739"/>
              <a:gd name="connsiteX164" fmla="*/ 3937994 w 12193149"/>
              <a:gd name="connsiteY164" fmla="*/ 2068106 h 2344739"/>
              <a:gd name="connsiteX165" fmla="*/ 3898423 w 12193149"/>
              <a:gd name="connsiteY165" fmla="*/ 2062451 h 2344739"/>
              <a:gd name="connsiteX166" fmla="*/ 3790908 w 12193149"/>
              <a:gd name="connsiteY166" fmla="*/ 2042213 h 2344739"/>
              <a:gd name="connsiteX167" fmla="*/ 3683661 w 12193149"/>
              <a:gd name="connsiteY167" fmla="*/ 2018290 h 2344739"/>
              <a:gd name="connsiteX168" fmla="*/ 3611183 w 12193149"/>
              <a:gd name="connsiteY168" fmla="*/ 1986019 h 2344739"/>
              <a:gd name="connsiteX169" fmla="*/ 3605003 w 12193149"/>
              <a:gd name="connsiteY169" fmla="*/ 1987381 h 2344739"/>
              <a:gd name="connsiteX170" fmla="*/ 3595884 w 12193149"/>
              <a:gd name="connsiteY170" fmla="*/ 1987545 h 2344739"/>
              <a:gd name="connsiteX171" fmla="*/ 3595649 w 12193149"/>
              <a:gd name="connsiteY171" fmla="*/ 1987276 h 2344739"/>
              <a:gd name="connsiteX172" fmla="*/ 3587126 w 12193149"/>
              <a:gd name="connsiteY172" fmla="*/ 1987966 h 2344739"/>
              <a:gd name="connsiteX173" fmla="*/ 3537283 w 12193149"/>
              <a:gd name="connsiteY173" fmla="*/ 1978267 h 2344739"/>
              <a:gd name="connsiteX174" fmla="*/ 3474371 w 12193149"/>
              <a:gd name="connsiteY174" fmla="*/ 1974606 h 2344739"/>
              <a:gd name="connsiteX175" fmla="*/ 3401876 w 12193149"/>
              <a:gd name="connsiteY175" fmla="*/ 1962558 h 2344739"/>
              <a:gd name="connsiteX176" fmla="*/ 3365036 w 12193149"/>
              <a:gd name="connsiteY176" fmla="*/ 1979510 h 2344739"/>
              <a:gd name="connsiteX177" fmla="*/ 3345174 w 12193149"/>
              <a:gd name="connsiteY177" fmla="*/ 1981192 h 2344739"/>
              <a:gd name="connsiteX178" fmla="*/ 3342846 w 12193149"/>
              <a:gd name="connsiteY178" fmla="*/ 1980217 h 2344739"/>
              <a:gd name="connsiteX179" fmla="*/ 3263504 w 12193149"/>
              <a:gd name="connsiteY179" fmla="*/ 1986094 h 2344739"/>
              <a:gd name="connsiteX180" fmla="*/ 3143704 w 12193149"/>
              <a:gd name="connsiteY180" fmla="*/ 1993869 h 2344739"/>
              <a:gd name="connsiteX181" fmla="*/ 3031439 w 12193149"/>
              <a:gd name="connsiteY181" fmla="*/ 1996512 h 2344739"/>
              <a:gd name="connsiteX182" fmla="*/ 2782717 w 12193149"/>
              <a:gd name="connsiteY182" fmla="*/ 2018333 h 2344739"/>
              <a:gd name="connsiteX183" fmla="*/ 2647675 w 12193149"/>
              <a:gd name="connsiteY183" fmla="*/ 2028869 h 2344739"/>
              <a:gd name="connsiteX184" fmla="*/ 2569176 w 12193149"/>
              <a:gd name="connsiteY184" fmla="*/ 2002628 h 2344739"/>
              <a:gd name="connsiteX185" fmla="*/ 2444403 w 12193149"/>
              <a:gd name="connsiteY185" fmla="*/ 2016529 h 2344739"/>
              <a:gd name="connsiteX186" fmla="*/ 2316260 w 12193149"/>
              <a:gd name="connsiteY186" fmla="*/ 2024996 h 2344739"/>
              <a:gd name="connsiteX187" fmla="*/ 2209726 w 12193149"/>
              <a:gd name="connsiteY187" fmla="*/ 2019763 h 2344739"/>
              <a:gd name="connsiteX188" fmla="*/ 2095813 w 12193149"/>
              <a:gd name="connsiteY188" fmla="*/ 2003052 h 2344739"/>
              <a:gd name="connsiteX189" fmla="*/ 1998504 w 12193149"/>
              <a:gd name="connsiteY189" fmla="*/ 1995032 h 2344739"/>
              <a:gd name="connsiteX190" fmla="*/ 1929320 w 12193149"/>
              <a:gd name="connsiteY190" fmla="*/ 2016977 h 2344739"/>
              <a:gd name="connsiteX191" fmla="*/ 1922798 w 12193149"/>
              <a:gd name="connsiteY191" fmla="*/ 2012146 h 2344739"/>
              <a:gd name="connsiteX192" fmla="*/ 1874228 w 12193149"/>
              <a:gd name="connsiteY192" fmla="*/ 2013741 h 2344739"/>
              <a:gd name="connsiteX193" fmla="*/ 1787803 w 12193149"/>
              <a:gd name="connsiteY193" fmla="*/ 2041363 h 2344739"/>
              <a:gd name="connsiteX194" fmla="*/ 1739352 w 12193149"/>
              <a:gd name="connsiteY194" fmla="*/ 2036312 h 2344739"/>
              <a:gd name="connsiteX195" fmla="*/ 1676219 w 12193149"/>
              <a:gd name="connsiteY195" fmla="*/ 2019963 h 2344739"/>
              <a:gd name="connsiteX196" fmla="*/ 1609817 w 12193149"/>
              <a:gd name="connsiteY196" fmla="*/ 2013066 h 2344739"/>
              <a:gd name="connsiteX197" fmla="*/ 1497258 w 12193149"/>
              <a:gd name="connsiteY197" fmla="*/ 1987476 h 2344739"/>
              <a:gd name="connsiteX198" fmla="*/ 1151127 w 12193149"/>
              <a:gd name="connsiteY198" fmla="*/ 1938041 h 2344739"/>
              <a:gd name="connsiteX199" fmla="*/ 859417 w 12193149"/>
              <a:gd name="connsiteY199" fmla="*/ 1928608 h 2344739"/>
              <a:gd name="connsiteX200" fmla="*/ 838688 w 12193149"/>
              <a:gd name="connsiteY200" fmla="*/ 1929821 h 2344739"/>
              <a:gd name="connsiteX201" fmla="*/ 817957 w 12193149"/>
              <a:gd name="connsiteY201" fmla="*/ 1927857 h 2344739"/>
              <a:gd name="connsiteX202" fmla="*/ 812654 w 12193149"/>
              <a:gd name="connsiteY202" fmla="*/ 1930751 h 2344739"/>
              <a:gd name="connsiteX203" fmla="*/ 721195 w 12193149"/>
              <a:gd name="connsiteY203" fmla="*/ 1929661 h 2344739"/>
              <a:gd name="connsiteX204" fmla="*/ 720890 w 12193149"/>
              <a:gd name="connsiteY204" fmla="*/ 1928399 h 2344739"/>
              <a:gd name="connsiteX205" fmla="*/ 710023 w 12193149"/>
              <a:gd name="connsiteY205" fmla="*/ 1922722 h 2344739"/>
              <a:gd name="connsiteX206" fmla="*/ 597940 w 12193149"/>
              <a:gd name="connsiteY206" fmla="*/ 1879864 h 2344739"/>
              <a:gd name="connsiteX207" fmla="*/ 579683 w 12193149"/>
              <a:gd name="connsiteY207" fmla="*/ 1877212 h 2344739"/>
              <a:gd name="connsiteX208" fmla="*/ 572865 w 12193149"/>
              <a:gd name="connsiteY208" fmla="*/ 1877401 h 2344739"/>
              <a:gd name="connsiteX209" fmla="*/ 446247 w 12193149"/>
              <a:gd name="connsiteY209" fmla="*/ 1839371 h 2344739"/>
              <a:gd name="connsiteX210" fmla="*/ 405163 w 12193149"/>
              <a:gd name="connsiteY210" fmla="*/ 1833548 h 2344739"/>
              <a:gd name="connsiteX211" fmla="*/ 293583 w 12193149"/>
              <a:gd name="connsiteY211" fmla="*/ 1812852 h 2344739"/>
              <a:gd name="connsiteX212" fmla="*/ 119529 w 12193149"/>
              <a:gd name="connsiteY212" fmla="*/ 1761047 h 2344739"/>
              <a:gd name="connsiteX213" fmla="*/ 16674 w 12193149"/>
              <a:gd name="connsiteY213" fmla="*/ 1758191 h 2344739"/>
              <a:gd name="connsiteX214" fmla="*/ 1150 w 12193149"/>
              <a:gd name="connsiteY214" fmla="*/ 1752722 h 2344739"/>
              <a:gd name="connsiteX215" fmla="*/ 1148 w 12193149"/>
              <a:gd name="connsiteY215" fmla="*/ 222213 h 2344739"/>
              <a:gd name="connsiteX216" fmla="*/ 1148 w 12193149"/>
              <a:gd name="connsiteY216" fmla="*/ 0 h 2344739"/>
              <a:gd name="connsiteX0" fmla="*/ 1148 w 12193149"/>
              <a:gd name="connsiteY0" fmla="*/ 818782 h 3163521"/>
              <a:gd name="connsiteX1" fmla="*/ 12181789 w 12193149"/>
              <a:gd name="connsiteY1" fmla="*/ 0 h 3163521"/>
              <a:gd name="connsiteX2" fmla="*/ 12193149 w 12193149"/>
              <a:gd name="connsiteY2" fmla="*/ 1398521 h 3163521"/>
              <a:gd name="connsiteX3" fmla="*/ 12185986 w 12193149"/>
              <a:gd name="connsiteY3" fmla="*/ 1402971 h 3163521"/>
              <a:gd name="connsiteX4" fmla="*/ 12156363 w 12193149"/>
              <a:gd name="connsiteY4" fmla="*/ 1416148 h 3163521"/>
              <a:gd name="connsiteX5" fmla="*/ 12139215 w 12193149"/>
              <a:gd name="connsiteY5" fmla="*/ 1441961 h 3163521"/>
              <a:gd name="connsiteX6" fmla="*/ 12126327 w 12193149"/>
              <a:gd name="connsiteY6" fmla="*/ 1443472 h 3163521"/>
              <a:gd name="connsiteX7" fmla="*/ 12124007 w 12193149"/>
              <a:gd name="connsiteY7" fmla="*/ 1443576 h 3163521"/>
              <a:gd name="connsiteX8" fmla="*/ 12116854 w 12193149"/>
              <a:gd name="connsiteY8" fmla="*/ 1447390 h 3163521"/>
              <a:gd name="connsiteX9" fmla="*/ 12099497 w 12193149"/>
              <a:gd name="connsiteY9" fmla="*/ 1446921 h 3163521"/>
              <a:gd name="connsiteX10" fmla="*/ 12087073 w 12193149"/>
              <a:gd name="connsiteY10" fmla="*/ 1455123 h 3163521"/>
              <a:gd name="connsiteX11" fmla="*/ 12031073 w 12193149"/>
              <a:gd name="connsiteY11" fmla="*/ 1498791 h 3163521"/>
              <a:gd name="connsiteX12" fmla="*/ 11995833 w 12193149"/>
              <a:gd name="connsiteY12" fmla="*/ 1522240 h 3163521"/>
              <a:gd name="connsiteX13" fmla="*/ 11979717 w 12193149"/>
              <a:gd name="connsiteY13" fmla="*/ 1526943 h 3163521"/>
              <a:gd name="connsiteX14" fmla="*/ 11959046 w 12193149"/>
              <a:gd name="connsiteY14" fmla="*/ 1536340 h 3163521"/>
              <a:gd name="connsiteX15" fmla="*/ 11920454 w 12193149"/>
              <a:gd name="connsiteY15" fmla="*/ 1549665 h 3163521"/>
              <a:gd name="connsiteX16" fmla="*/ 11903656 w 12193149"/>
              <a:gd name="connsiteY16" fmla="*/ 1561208 h 3163521"/>
              <a:gd name="connsiteX17" fmla="*/ 11895048 w 12193149"/>
              <a:gd name="connsiteY17" fmla="*/ 1563573 h 3163521"/>
              <a:gd name="connsiteX18" fmla="*/ 11891968 w 12193149"/>
              <a:gd name="connsiteY18" fmla="*/ 1574511 h 3163521"/>
              <a:gd name="connsiteX19" fmla="*/ 11870776 w 12193149"/>
              <a:gd name="connsiteY19" fmla="*/ 1596598 h 3163521"/>
              <a:gd name="connsiteX20" fmla="*/ 11813376 w 12193149"/>
              <a:gd name="connsiteY20" fmla="*/ 1616441 h 3163521"/>
              <a:gd name="connsiteX21" fmla="*/ 11590693 w 12193149"/>
              <a:gd name="connsiteY21" fmla="*/ 1782559 h 3163521"/>
              <a:gd name="connsiteX22" fmla="*/ 11506817 w 12193149"/>
              <a:gd name="connsiteY22" fmla="*/ 1852405 h 3163521"/>
              <a:gd name="connsiteX23" fmla="*/ 11280332 w 12193149"/>
              <a:gd name="connsiteY23" fmla="*/ 2042353 h 3163521"/>
              <a:gd name="connsiteX24" fmla="*/ 11228309 w 12193149"/>
              <a:gd name="connsiteY24" fmla="*/ 2095018 h 3163521"/>
              <a:gd name="connsiteX25" fmla="*/ 11218087 w 12193149"/>
              <a:gd name="connsiteY25" fmla="*/ 2094743 h 3163521"/>
              <a:gd name="connsiteX26" fmla="*/ 11217184 w 12193149"/>
              <a:gd name="connsiteY26" fmla="*/ 2093800 h 3163521"/>
              <a:gd name="connsiteX27" fmla="*/ 11188885 w 12193149"/>
              <a:gd name="connsiteY27" fmla="*/ 2111165 h 3163521"/>
              <a:gd name="connsiteX28" fmla="*/ 11184501 w 12193149"/>
              <a:gd name="connsiteY28" fmla="*/ 2111307 h 3163521"/>
              <a:gd name="connsiteX29" fmla="*/ 11166854 w 12193149"/>
              <a:gd name="connsiteY29" fmla="*/ 2125394 h 3163521"/>
              <a:gd name="connsiteX30" fmla="*/ 11157311 w 12193149"/>
              <a:gd name="connsiteY30" fmla="*/ 2131196 h 3163521"/>
              <a:gd name="connsiteX31" fmla="*/ 11155496 w 12193149"/>
              <a:gd name="connsiteY31" fmla="*/ 2135879 h 3163521"/>
              <a:gd name="connsiteX32" fmla="*/ 11140961 w 12193149"/>
              <a:gd name="connsiteY32" fmla="*/ 2142897 h 3163521"/>
              <a:gd name="connsiteX33" fmla="*/ 11138961 w 12193149"/>
              <a:gd name="connsiteY33" fmla="*/ 2142554 h 3163521"/>
              <a:gd name="connsiteX34" fmla="*/ 11128208 w 12193149"/>
              <a:gd name="connsiteY34" fmla="*/ 2152614 h 3163521"/>
              <a:gd name="connsiteX35" fmla="*/ 11120691 w 12193149"/>
              <a:gd name="connsiteY35" fmla="*/ 2166206 h 3163521"/>
              <a:gd name="connsiteX36" fmla="*/ 10894683 w 12193149"/>
              <a:gd name="connsiteY36" fmla="*/ 2292181 h 3163521"/>
              <a:gd name="connsiteX37" fmla="*/ 10773300 w 12193149"/>
              <a:gd name="connsiteY37" fmla="*/ 2341973 h 3163521"/>
              <a:gd name="connsiteX38" fmla="*/ 10627668 w 12193149"/>
              <a:gd name="connsiteY38" fmla="*/ 2378011 h 3163521"/>
              <a:gd name="connsiteX39" fmla="*/ 10581895 w 12193149"/>
              <a:gd name="connsiteY39" fmla="*/ 2387471 h 3163521"/>
              <a:gd name="connsiteX40" fmla="*/ 10547790 w 12193149"/>
              <a:gd name="connsiteY40" fmla="*/ 2417205 h 3163521"/>
              <a:gd name="connsiteX41" fmla="*/ 10529643 w 12193149"/>
              <a:gd name="connsiteY41" fmla="*/ 2415689 h 3163521"/>
              <a:gd name="connsiteX42" fmla="*/ 10526446 w 12193149"/>
              <a:gd name="connsiteY42" fmla="*/ 2415193 h 3163521"/>
              <a:gd name="connsiteX43" fmla="*/ 10515129 w 12193149"/>
              <a:gd name="connsiteY43" fmla="*/ 2418319 h 3163521"/>
              <a:gd name="connsiteX44" fmla="*/ 10491735 w 12193149"/>
              <a:gd name="connsiteY44" fmla="*/ 2412938 h 3163521"/>
              <a:gd name="connsiteX45" fmla="*/ 10471418 w 12193149"/>
              <a:gd name="connsiteY45" fmla="*/ 2420475 h 3163521"/>
              <a:gd name="connsiteX46" fmla="*/ 10377042 w 12193149"/>
              <a:gd name="connsiteY46" fmla="*/ 2463380 h 3163521"/>
              <a:gd name="connsiteX47" fmla="*/ 10319338 w 12193149"/>
              <a:gd name="connsiteY47" fmla="*/ 2485003 h 3163521"/>
              <a:gd name="connsiteX48" fmla="*/ 10295467 w 12193149"/>
              <a:gd name="connsiteY48" fmla="*/ 2486861 h 3163521"/>
              <a:gd name="connsiteX49" fmla="*/ 10263443 w 12193149"/>
              <a:gd name="connsiteY49" fmla="*/ 2493730 h 3163521"/>
              <a:gd name="connsiteX50" fmla="*/ 10205418 w 12193149"/>
              <a:gd name="connsiteY50" fmla="*/ 2500931 h 3163521"/>
              <a:gd name="connsiteX51" fmla="*/ 10177759 w 12193149"/>
              <a:gd name="connsiteY51" fmla="*/ 2511725 h 3163521"/>
              <a:gd name="connsiteX52" fmla="*/ 10165070 w 12193149"/>
              <a:gd name="connsiteY52" fmla="*/ 2512521 h 3163521"/>
              <a:gd name="connsiteX53" fmla="*/ 10156308 w 12193149"/>
              <a:gd name="connsiteY53" fmla="*/ 2526269 h 3163521"/>
              <a:gd name="connsiteX54" fmla="*/ 10118267 w 12193149"/>
              <a:gd name="connsiteY54" fmla="*/ 2549924 h 3163521"/>
              <a:gd name="connsiteX55" fmla="*/ 10083317 w 12193149"/>
              <a:gd name="connsiteY55" fmla="*/ 2562078 h 3163521"/>
              <a:gd name="connsiteX56" fmla="*/ 10040388 w 12193149"/>
              <a:gd name="connsiteY56" fmla="*/ 2560414 h 3163521"/>
              <a:gd name="connsiteX57" fmla="*/ 9961167 w 12193149"/>
              <a:gd name="connsiteY57" fmla="*/ 2575929 h 3163521"/>
              <a:gd name="connsiteX58" fmla="*/ 9848940 w 12193149"/>
              <a:gd name="connsiteY58" fmla="*/ 2582697 h 3163521"/>
              <a:gd name="connsiteX59" fmla="*/ 9729457 w 12193149"/>
              <a:gd name="connsiteY59" fmla="*/ 2602904 h 3163521"/>
              <a:gd name="connsiteX60" fmla="*/ 9613704 w 12193149"/>
              <a:gd name="connsiteY60" fmla="*/ 2631153 h 3163521"/>
              <a:gd name="connsiteX61" fmla="*/ 9338590 w 12193149"/>
              <a:gd name="connsiteY61" fmla="*/ 2688075 h 3163521"/>
              <a:gd name="connsiteX62" fmla="*/ 9232518 w 12193149"/>
              <a:gd name="connsiteY62" fmla="*/ 2711931 h 3163521"/>
              <a:gd name="connsiteX63" fmla="*/ 9156690 w 12193149"/>
              <a:gd name="connsiteY63" fmla="*/ 2722010 h 3163521"/>
              <a:gd name="connsiteX64" fmla="*/ 9054601 w 12193149"/>
              <a:gd name="connsiteY64" fmla="*/ 2729537 h 3163521"/>
              <a:gd name="connsiteX65" fmla="*/ 9006634 w 12193149"/>
              <a:gd name="connsiteY65" fmla="*/ 2732822 h 3163521"/>
              <a:gd name="connsiteX66" fmla="*/ 9006349 w 12193149"/>
              <a:gd name="connsiteY66" fmla="*/ 2732582 h 3163521"/>
              <a:gd name="connsiteX67" fmla="*/ 8997380 w 12193149"/>
              <a:gd name="connsiteY67" fmla="*/ 2733793 h 3163521"/>
              <a:gd name="connsiteX68" fmla="*/ 8991542 w 12193149"/>
              <a:gd name="connsiteY68" fmla="*/ 2735854 h 3163521"/>
              <a:gd name="connsiteX69" fmla="*/ 8975485 w 12193149"/>
              <a:gd name="connsiteY69" fmla="*/ 2739080 h 3163521"/>
              <a:gd name="connsiteX70" fmla="*/ 8969159 w 12193149"/>
              <a:gd name="connsiteY70" fmla="*/ 2738380 h 3163521"/>
              <a:gd name="connsiteX71" fmla="*/ 8964196 w 12193149"/>
              <a:gd name="connsiteY71" fmla="*/ 2736155 h 3163521"/>
              <a:gd name="connsiteX72" fmla="*/ 8930136 w 12193149"/>
              <a:gd name="connsiteY72" fmla="*/ 2732967 h 3163521"/>
              <a:gd name="connsiteX73" fmla="*/ 8753592 w 12193149"/>
              <a:gd name="connsiteY73" fmla="*/ 2752199 h 3163521"/>
              <a:gd name="connsiteX74" fmla="*/ 8708995 w 12193149"/>
              <a:gd name="connsiteY74" fmla="*/ 2754300 h 3163521"/>
              <a:gd name="connsiteX75" fmla="*/ 8597219 w 12193149"/>
              <a:gd name="connsiteY75" fmla="*/ 2762872 h 3163521"/>
              <a:gd name="connsiteX76" fmla="*/ 8526378 w 12193149"/>
              <a:gd name="connsiteY76" fmla="*/ 2748030 h 3163521"/>
              <a:gd name="connsiteX77" fmla="*/ 8512131 w 12193149"/>
              <a:gd name="connsiteY77" fmla="*/ 2753945 h 3163521"/>
              <a:gd name="connsiteX78" fmla="*/ 8507315 w 12193149"/>
              <a:gd name="connsiteY78" fmla="*/ 2756946 h 3163521"/>
              <a:gd name="connsiteX79" fmla="*/ 8499116 w 12193149"/>
              <a:gd name="connsiteY79" fmla="*/ 2759684 h 3163521"/>
              <a:gd name="connsiteX80" fmla="*/ 8498742 w 12193149"/>
              <a:gd name="connsiteY80" fmla="*/ 2759505 h 3163521"/>
              <a:gd name="connsiteX81" fmla="*/ 8491397 w 12193149"/>
              <a:gd name="connsiteY81" fmla="*/ 2762555 h 3163521"/>
              <a:gd name="connsiteX82" fmla="*/ 8368330 w 12193149"/>
              <a:gd name="connsiteY82" fmla="*/ 2776597 h 3163521"/>
              <a:gd name="connsiteX83" fmla="*/ 8354947 w 12193149"/>
              <a:gd name="connsiteY83" fmla="*/ 2776791 h 3163521"/>
              <a:gd name="connsiteX84" fmla="*/ 8321252 w 12193149"/>
              <a:gd name="connsiteY84" fmla="*/ 2793369 h 3163521"/>
              <a:gd name="connsiteX85" fmla="*/ 8315581 w 12193149"/>
              <a:gd name="connsiteY85" fmla="*/ 2793695 h 3163521"/>
              <a:gd name="connsiteX86" fmla="*/ 8296322 w 12193149"/>
              <a:gd name="connsiteY86" fmla="*/ 2807590 h 3163521"/>
              <a:gd name="connsiteX87" fmla="*/ 8285424 w 12193149"/>
              <a:gd name="connsiteY87" fmla="*/ 2813413 h 3163521"/>
              <a:gd name="connsiteX88" fmla="*/ 8284298 w 12193149"/>
              <a:gd name="connsiteY88" fmla="*/ 2817856 h 3163521"/>
              <a:gd name="connsiteX89" fmla="*/ 8267224 w 12193149"/>
              <a:gd name="connsiteY89" fmla="*/ 2825031 h 3163521"/>
              <a:gd name="connsiteX90" fmla="*/ 8264525 w 12193149"/>
              <a:gd name="connsiteY90" fmla="*/ 2824801 h 3163521"/>
              <a:gd name="connsiteX91" fmla="*/ 8253181 w 12193149"/>
              <a:gd name="connsiteY91" fmla="*/ 2834644 h 3163521"/>
              <a:gd name="connsiteX92" fmla="*/ 8246982 w 12193149"/>
              <a:gd name="connsiteY92" fmla="*/ 2847636 h 3163521"/>
              <a:gd name="connsiteX93" fmla="*/ 8091420 w 12193149"/>
              <a:gd name="connsiteY93" fmla="*/ 2893797 h 3163521"/>
              <a:gd name="connsiteX94" fmla="*/ 7906555 w 12193149"/>
              <a:gd name="connsiteY94" fmla="*/ 2935770 h 3163521"/>
              <a:gd name="connsiteX95" fmla="*/ 7719893 w 12193149"/>
              <a:gd name="connsiteY95" fmla="*/ 2961485 h 3163521"/>
              <a:gd name="connsiteX96" fmla="*/ 7615495 w 12193149"/>
              <a:gd name="connsiteY96" fmla="*/ 2958014 h 3163521"/>
              <a:gd name="connsiteX97" fmla="*/ 7528691 w 12193149"/>
              <a:gd name="connsiteY97" fmla="*/ 2963842 h 3163521"/>
              <a:gd name="connsiteX98" fmla="*/ 7520719 w 12193149"/>
              <a:gd name="connsiteY98" fmla="*/ 2966395 h 3163521"/>
              <a:gd name="connsiteX99" fmla="*/ 7508559 w 12193149"/>
              <a:gd name="connsiteY99" fmla="*/ 2967730 h 3163521"/>
              <a:gd name="connsiteX100" fmla="*/ 7508188 w 12193149"/>
              <a:gd name="connsiteY100" fmla="*/ 2967403 h 3163521"/>
              <a:gd name="connsiteX101" fmla="*/ 7496943 w 12193149"/>
              <a:gd name="connsiteY101" fmla="*/ 2969355 h 3163521"/>
              <a:gd name="connsiteX102" fmla="*/ 7219707 w 12193149"/>
              <a:gd name="connsiteY102" fmla="*/ 2975462 h 3163521"/>
              <a:gd name="connsiteX103" fmla="*/ 7202249 w 12193149"/>
              <a:gd name="connsiteY103" fmla="*/ 2980012 h 3163521"/>
              <a:gd name="connsiteX104" fmla="*/ 7198152 w 12193149"/>
              <a:gd name="connsiteY104" fmla="*/ 2985370 h 3163521"/>
              <a:gd name="connsiteX105" fmla="*/ 7171956 w 12193149"/>
              <a:gd name="connsiteY105" fmla="*/ 2990018 h 3163521"/>
              <a:gd name="connsiteX106" fmla="*/ 7098136 w 12193149"/>
              <a:gd name="connsiteY106" fmla="*/ 3002246 h 3163521"/>
              <a:gd name="connsiteX107" fmla="*/ 7019644 w 12193149"/>
              <a:gd name="connsiteY107" fmla="*/ 3001872 h 3163521"/>
              <a:gd name="connsiteX108" fmla="*/ 6905294 w 12193149"/>
              <a:gd name="connsiteY108" fmla="*/ 3031378 h 3163521"/>
              <a:gd name="connsiteX109" fmla="*/ 6709370 w 12193149"/>
              <a:gd name="connsiteY109" fmla="*/ 3059333 h 3163521"/>
              <a:gd name="connsiteX110" fmla="*/ 6550602 w 12193149"/>
              <a:gd name="connsiteY110" fmla="*/ 3088109 h 3163521"/>
              <a:gd name="connsiteX111" fmla="*/ 6318708 w 12193149"/>
              <a:gd name="connsiteY111" fmla="*/ 3134909 h 3163521"/>
              <a:gd name="connsiteX112" fmla="*/ 6169822 w 12193149"/>
              <a:gd name="connsiteY112" fmla="*/ 3136996 h 3163521"/>
              <a:gd name="connsiteX113" fmla="*/ 6074996 w 12193149"/>
              <a:gd name="connsiteY113" fmla="*/ 3157458 h 3163521"/>
              <a:gd name="connsiteX114" fmla="*/ 6069677 w 12193149"/>
              <a:gd name="connsiteY114" fmla="*/ 3155921 h 3163521"/>
              <a:gd name="connsiteX115" fmla="*/ 6049786 w 12193149"/>
              <a:gd name="connsiteY115" fmla="*/ 3156604 h 3163521"/>
              <a:gd name="connsiteX116" fmla="*/ 6042433 w 12193149"/>
              <a:gd name="connsiteY116" fmla="*/ 3148255 h 3163521"/>
              <a:gd name="connsiteX117" fmla="*/ 6011238 w 12193149"/>
              <a:gd name="connsiteY117" fmla="*/ 3143162 h 3163521"/>
              <a:gd name="connsiteX118" fmla="*/ 5958523 w 12193149"/>
              <a:gd name="connsiteY118" fmla="*/ 3146806 h 3163521"/>
              <a:gd name="connsiteX119" fmla="*/ 5760067 w 12193149"/>
              <a:gd name="connsiteY119" fmla="*/ 3162498 h 3163521"/>
              <a:gd name="connsiteX120" fmla="*/ 5628108 w 12193149"/>
              <a:gd name="connsiteY120" fmla="*/ 3163521 h 3163521"/>
              <a:gd name="connsiteX121" fmla="*/ 5472054 w 12193149"/>
              <a:gd name="connsiteY121" fmla="*/ 3149501 h 3163521"/>
              <a:gd name="connsiteX122" fmla="*/ 5433909 w 12193149"/>
              <a:gd name="connsiteY122" fmla="*/ 3138248 h 3163521"/>
              <a:gd name="connsiteX123" fmla="*/ 5382817 w 12193149"/>
              <a:gd name="connsiteY123" fmla="*/ 3120546 h 3163521"/>
              <a:gd name="connsiteX124" fmla="*/ 5262912 w 12193149"/>
              <a:gd name="connsiteY124" fmla="*/ 3100129 h 3163521"/>
              <a:gd name="connsiteX125" fmla="*/ 5224109 w 12193149"/>
              <a:gd name="connsiteY125" fmla="*/ 3089005 h 3163521"/>
              <a:gd name="connsiteX126" fmla="*/ 5175808 w 12193149"/>
              <a:gd name="connsiteY126" fmla="*/ 3086015 h 3163521"/>
              <a:gd name="connsiteX127" fmla="*/ 5157702 w 12193149"/>
              <a:gd name="connsiteY127" fmla="*/ 3078792 h 3163521"/>
              <a:gd name="connsiteX128" fmla="*/ 5143747 w 12193149"/>
              <a:gd name="connsiteY128" fmla="*/ 3075392 h 3163521"/>
              <a:gd name="connsiteX129" fmla="*/ 5140744 w 12193149"/>
              <a:gd name="connsiteY129" fmla="*/ 3073291 h 3163521"/>
              <a:gd name="connsiteX130" fmla="*/ 5122807 w 12193149"/>
              <a:gd name="connsiteY130" fmla="*/ 3062438 h 3163521"/>
              <a:gd name="connsiteX131" fmla="*/ 5066938 w 12193149"/>
              <a:gd name="connsiteY131" fmla="*/ 3069009 h 3163521"/>
              <a:gd name="connsiteX132" fmla="*/ 5012662 w 12193149"/>
              <a:gd name="connsiteY132" fmla="*/ 3052628 h 3163521"/>
              <a:gd name="connsiteX133" fmla="*/ 4841589 w 12193149"/>
              <a:gd name="connsiteY133" fmla="*/ 3028611 h 3163521"/>
              <a:gd name="connsiteX134" fmla="*/ 4763595 w 12193149"/>
              <a:gd name="connsiteY134" fmla="*/ 3000843 h 3163521"/>
              <a:gd name="connsiteX135" fmla="*/ 4724334 w 12193149"/>
              <a:gd name="connsiteY135" fmla="*/ 2991829 h 3163521"/>
              <a:gd name="connsiteX136" fmla="*/ 4722324 w 12193149"/>
              <a:gd name="connsiteY136" fmla="*/ 2991080 h 3163521"/>
              <a:gd name="connsiteX137" fmla="*/ 4723259 w 12193149"/>
              <a:gd name="connsiteY137" fmla="*/ 2990869 h 3163521"/>
              <a:gd name="connsiteX138" fmla="*/ 4718350 w 12193149"/>
              <a:gd name="connsiteY138" fmla="*/ 2989599 h 3163521"/>
              <a:gd name="connsiteX139" fmla="*/ 4722324 w 12193149"/>
              <a:gd name="connsiteY139" fmla="*/ 2991080 h 3163521"/>
              <a:gd name="connsiteX140" fmla="*/ 4716674 w 12193149"/>
              <a:gd name="connsiteY140" fmla="*/ 2992355 h 3163521"/>
              <a:gd name="connsiteX141" fmla="*/ 4516962 w 12193149"/>
              <a:gd name="connsiteY141" fmla="*/ 2982453 h 3163521"/>
              <a:gd name="connsiteX142" fmla="*/ 4429691 w 12193149"/>
              <a:gd name="connsiteY142" fmla="*/ 2971802 h 3163521"/>
              <a:gd name="connsiteX143" fmla="*/ 4364023 w 12193149"/>
              <a:gd name="connsiteY143" fmla="*/ 2970456 h 3163521"/>
              <a:gd name="connsiteX144" fmla="*/ 4318114 w 12193149"/>
              <a:gd name="connsiteY144" fmla="*/ 2977071 h 3163521"/>
              <a:gd name="connsiteX145" fmla="*/ 4316258 w 12193149"/>
              <a:gd name="connsiteY145" fmla="*/ 2975730 h 3163521"/>
              <a:gd name="connsiteX146" fmla="*/ 4296292 w 12193149"/>
              <a:gd name="connsiteY146" fmla="*/ 2973851 h 3163521"/>
              <a:gd name="connsiteX147" fmla="*/ 4291212 w 12193149"/>
              <a:gd name="connsiteY147" fmla="*/ 2976768 h 3163521"/>
              <a:gd name="connsiteX148" fmla="*/ 4277290 w 12193149"/>
              <a:gd name="connsiteY148" fmla="*/ 2976522 h 3163521"/>
              <a:gd name="connsiteX149" fmla="*/ 4249265 w 12193149"/>
              <a:gd name="connsiteY149" fmla="*/ 2978846 h 3163521"/>
              <a:gd name="connsiteX150" fmla="*/ 4203199 w 12193149"/>
              <a:gd name="connsiteY150" fmla="*/ 2976051 h 3163521"/>
              <a:gd name="connsiteX151" fmla="*/ 4202893 w 12193149"/>
              <a:gd name="connsiteY151" fmla="*/ 2974792 h 3163521"/>
              <a:gd name="connsiteX152" fmla="*/ 4192396 w 12193149"/>
              <a:gd name="connsiteY152" fmla="*/ 2969158 h 3163521"/>
              <a:gd name="connsiteX153" fmla="*/ 4143893 w 12193149"/>
              <a:gd name="connsiteY153" fmla="*/ 2953293 h 3163521"/>
              <a:gd name="connsiteX154" fmla="*/ 4084245 w 12193149"/>
              <a:gd name="connsiteY154" fmla="*/ 2926760 h 3163521"/>
              <a:gd name="connsiteX155" fmla="*/ 4075694 w 12193149"/>
              <a:gd name="connsiteY155" fmla="*/ 2925925 h 3163521"/>
              <a:gd name="connsiteX156" fmla="*/ 4075575 w 12193149"/>
              <a:gd name="connsiteY156" fmla="*/ 2925626 h 3163521"/>
              <a:gd name="connsiteX157" fmla="*/ 4066658 w 12193149"/>
              <a:gd name="connsiteY157" fmla="*/ 2924182 h 3163521"/>
              <a:gd name="connsiteX158" fmla="*/ 4060102 w 12193149"/>
              <a:gd name="connsiteY158" fmla="*/ 2924400 h 3163521"/>
              <a:gd name="connsiteX159" fmla="*/ 4043512 w 12193149"/>
              <a:gd name="connsiteY159" fmla="*/ 2922779 h 3163521"/>
              <a:gd name="connsiteX160" fmla="*/ 4038145 w 12193149"/>
              <a:gd name="connsiteY160" fmla="*/ 2920345 h 3163521"/>
              <a:gd name="connsiteX161" fmla="*/ 4036511 w 12193149"/>
              <a:gd name="connsiteY161" fmla="*/ 2916678 h 3163521"/>
              <a:gd name="connsiteX162" fmla="*/ 4034926 w 12193149"/>
              <a:gd name="connsiteY162" fmla="*/ 2916913 h 3163521"/>
              <a:gd name="connsiteX163" fmla="*/ 4005686 w 12193149"/>
              <a:gd name="connsiteY163" fmla="*/ 2904345 h 3163521"/>
              <a:gd name="connsiteX164" fmla="*/ 3937994 w 12193149"/>
              <a:gd name="connsiteY164" fmla="*/ 2886888 h 3163521"/>
              <a:gd name="connsiteX165" fmla="*/ 3898423 w 12193149"/>
              <a:gd name="connsiteY165" fmla="*/ 2881233 h 3163521"/>
              <a:gd name="connsiteX166" fmla="*/ 3790908 w 12193149"/>
              <a:gd name="connsiteY166" fmla="*/ 2860995 h 3163521"/>
              <a:gd name="connsiteX167" fmla="*/ 3683661 w 12193149"/>
              <a:gd name="connsiteY167" fmla="*/ 2837072 h 3163521"/>
              <a:gd name="connsiteX168" fmla="*/ 3611183 w 12193149"/>
              <a:gd name="connsiteY168" fmla="*/ 2804801 h 3163521"/>
              <a:gd name="connsiteX169" fmla="*/ 3605003 w 12193149"/>
              <a:gd name="connsiteY169" fmla="*/ 2806163 h 3163521"/>
              <a:gd name="connsiteX170" fmla="*/ 3595884 w 12193149"/>
              <a:gd name="connsiteY170" fmla="*/ 2806327 h 3163521"/>
              <a:gd name="connsiteX171" fmla="*/ 3595649 w 12193149"/>
              <a:gd name="connsiteY171" fmla="*/ 2806058 h 3163521"/>
              <a:gd name="connsiteX172" fmla="*/ 3587126 w 12193149"/>
              <a:gd name="connsiteY172" fmla="*/ 2806748 h 3163521"/>
              <a:gd name="connsiteX173" fmla="*/ 3537283 w 12193149"/>
              <a:gd name="connsiteY173" fmla="*/ 2797049 h 3163521"/>
              <a:gd name="connsiteX174" fmla="*/ 3474371 w 12193149"/>
              <a:gd name="connsiteY174" fmla="*/ 2793388 h 3163521"/>
              <a:gd name="connsiteX175" fmla="*/ 3401876 w 12193149"/>
              <a:gd name="connsiteY175" fmla="*/ 2781340 h 3163521"/>
              <a:gd name="connsiteX176" fmla="*/ 3365036 w 12193149"/>
              <a:gd name="connsiteY176" fmla="*/ 2798292 h 3163521"/>
              <a:gd name="connsiteX177" fmla="*/ 3345174 w 12193149"/>
              <a:gd name="connsiteY177" fmla="*/ 2799974 h 3163521"/>
              <a:gd name="connsiteX178" fmla="*/ 3342846 w 12193149"/>
              <a:gd name="connsiteY178" fmla="*/ 2798999 h 3163521"/>
              <a:gd name="connsiteX179" fmla="*/ 3263504 w 12193149"/>
              <a:gd name="connsiteY179" fmla="*/ 2804876 h 3163521"/>
              <a:gd name="connsiteX180" fmla="*/ 3143704 w 12193149"/>
              <a:gd name="connsiteY180" fmla="*/ 2812651 h 3163521"/>
              <a:gd name="connsiteX181" fmla="*/ 3031439 w 12193149"/>
              <a:gd name="connsiteY181" fmla="*/ 2815294 h 3163521"/>
              <a:gd name="connsiteX182" fmla="*/ 2782717 w 12193149"/>
              <a:gd name="connsiteY182" fmla="*/ 2837115 h 3163521"/>
              <a:gd name="connsiteX183" fmla="*/ 2647675 w 12193149"/>
              <a:gd name="connsiteY183" fmla="*/ 2847651 h 3163521"/>
              <a:gd name="connsiteX184" fmla="*/ 2569176 w 12193149"/>
              <a:gd name="connsiteY184" fmla="*/ 2821410 h 3163521"/>
              <a:gd name="connsiteX185" fmla="*/ 2444403 w 12193149"/>
              <a:gd name="connsiteY185" fmla="*/ 2835311 h 3163521"/>
              <a:gd name="connsiteX186" fmla="*/ 2316260 w 12193149"/>
              <a:gd name="connsiteY186" fmla="*/ 2843778 h 3163521"/>
              <a:gd name="connsiteX187" fmla="*/ 2209726 w 12193149"/>
              <a:gd name="connsiteY187" fmla="*/ 2838545 h 3163521"/>
              <a:gd name="connsiteX188" fmla="*/ 2095813 w 12193149"/>
              <a:gd name="connsiteY188" fmla="*/ 2821834 h 3163521"/>
              <a:gd name="connsiteX189" fmla="*/ 1998504 w 12193149"/>
              <a:gd name="connsiteY189" fmla="*/ 2813814 h 3163521"/>
              <a:gd name="connsiteX190" fmla="*/ 1929320 w 12193149"/>
              <a:gd name="connsiteY190" fmla="*/ 2835759 h 3163521"/>
              <a:gd name="connsiteX191" fmla="*/ 1922798 w 12193149"/>
              <a:gd name="connsiteY191" fmla="*/ 2830928 h 3163521"/>
              <a:gd name="connsiteX192" fmla="*/ 1874228 w 12193149"/>
              <a:gd name="connsiteY192" fmla="*/ 2832523 h 3163521"/>
              <a:gd name="connsiteX193" fmla="*/ 1787803 w 12193149"/>
              <a:gd name="connsiteY193" fmla="*/ 2860145 h 3163521"/>
              <a:gd name="connsiteX194" fmla="*/ 1739352 w 12193149"/>
              <a:gd name="connsiteY194" fmla="*/ 2855094 h 3163521"/>
              <a:gd name="connsiteX195" fmla="*/ 1676219 w 12193149"/>
              <a:gd name="connsiteY195" fmla="*/ 2838745 h 3163521"/>
              <a:gd name="connsiteX196" fmla="*/ 1609817 w 12193149"/>
              <a:gd name="connsiteY196" fmla="*/ 2831848 h 3163521"/>
              <a:gd name="connsiteX197" fmla="*/ 1497258 w 12193149"/>
              <a:gd name="connsiteY197" fmla="*/ 2806258 h 3163521"/>
              <a:gd name="connsiteX198" fmla="*/ 1151127 w 12193149"/>
              <a:gd name="connsiteY198" fmla="*/ 2756823 h 3163521"/>
              <a:gd name="connsiteX199" fmla="*/ 859417 w 12193149"/>
              <a:gd name="connsiteY199" fmla="*/ 2747390 h 3163521"/>
              <a:gd name="connsiteX200" fmla="*/ 838688 w 12193149"/>
              <a:gd name="connsiteY200" fmla="*/ 2748603 h 3163521"/>
              <a:gd name="connsiteX201" fmla="*/ 817957 w 12193149"/>
              <a:gd name="connsiteY201" fmla="*/ 2746639 h 3163521"/>
              <a:gd name="connsiteX202" fmla="*/ 812654 w 12193149"/>
              <a:gd name="connsiteY202" fmla="*/ 2749533 h 3163521"/>
              <a:gd name="connsiteX203" fmla="*/ 721195 w 12193149"/>
              <a:gd name="connsiteY203" fmla="*/ 2748443 h 3163521"/>
              <a:gd name="connsiteX204" fmla="*/ 720890 w 12193149"/>
              <a:gd name="connsiteY204" fmla="*/ 2747181 h 3163521"/>
              <a:gd name="connsiteX205" fmla="*/ 710023 w 12193149"/>
              <a:gd name="connsiteY205" fmla="*/ 2741504 h 3163521"/>
              <a:gd name="connsiteX206" fmla="*/ 597940 w 12193149"/>
              <a:gd name="connsiteY206" fmla="*/ 2698646 h 3163521"/>
              <a:gd name="connsiteX207" fmla="*/ 579683 w 12193149"/>
              <a:gd name="connsiteY207" fmla="*/ 2695994 h 3163521"/>
              <a:gd name="connsiteX208" fmla="*/ 572865 w 12193149"/>
              <a:gd name="connsiteY208" fmla="*/ 2696183 h 3163521"/>
              <a:gd name="connsiteX209" fmla="*/ 446247 w 12193149"/>
              <a:gd name="connsiteY209" fmla="*/ 2658153 h 3163521"/>
              <a:gd name="connsiteX210" fmla="*/ 405163 w 12193149"/>
              <a:gd name="connsiteY210" fmla="*/ 2652330 h 3163521"/>
              <a:gd name="connsiteX211" fmla="*/ 293583 w 12193149"/>
              <a:gd name="connsiteY211" fmla="*/ 2631634 h 3163521"/>
              <a:gd name="connsiteX212" fmla="*/ 119529 w 12193149"/>
              <a:gd name="connsiteY212" fmla="*/ 2579829 h 3163521"/>
              <a:gd name="connsiteX213" fmla="*/ 16674 w 12193149"/>
              <a:gd name="connsiteY213" fmla="*/ 2576973 h 3163521"/>
              <a:gd name="connsiteX214" fmla="*/ 1150 w 12193149"/>
              <a:gd name="connsiteY214" fmla="*/ 2571504 h 3163521"/>
              <a:gd name="connsiteX215" fmla="*/ 1148 w 12193149"/>
              <a:gd name="connsiteY215" fmla="*/ 1040995 h 3163521"/>
              <a:gd name="connsiteX216" fmla="*/ 1148 w 12193149"/>
              <a:gd name="connsiteY216" fmla="*/ 818782 h 3163521"/>
              <a:gd name="connsiteX0" fmla="*/ 1148 w 12193149"/>
              <a:gd name="connsiteY0" fmla="*/ 0 h 3171710"/>
              <a:gd name="connsiteX1" fmla="*/ 12181789 w 12193149"/>
              <a:gd name="connsiteY1" fmla="*/ 8189 h 3171710"/>
              <a:gd name="connsiteX2" fmla="*/ 12193149 w 12193149"/>
              <a:gd name="connsiteY2" fmla="*/ 1406710 h 3171710"/>
              <a:gd name="connsiteX3" fmla="*/ 12185986 w 12193149"/>
              <a:gd name="connsiteY3" fmla="*/ 1411160 h 3171710"/>
              <a:gd name="connsiteX4" fmla="*/ 12156363 w 12193149"/>
              <a:gd name="connsiteY4" fmla="*/ 1424337 h 3171710"/>
              <a:gd name="connsiteX5" fmla="*/ 12139215 w 12193149"/>
              <a:gd name="connsiteY5" fmla="*/ 1450150 h 3171710"/>
              <a:gd name="connsiteX6" fmla="*/ 12126327 w 12193149"/>
              <a:gd name="connsiteY6" fmla="*/ 1451661 h 3171710"/>
              <a:gd name="connsiteX7" fmla="*/ 12124007 w 12193149"/>
              <a:gd name="connsiteY7" fmla="*/ 1451765 h 3171710"/>
              <a:gd name="connsiteX8" fmla="*/ 12116854 w 12193149"/>
              <a:gd name="connsiteY8" fmla="*/ 1455579 h 3171710"/>
              <a:gd name="connsiteX9" fmla="*/ 12099497 w 12193149"/>
              <a:gd name="connsiteY9" fmla="*/ 1455110 h 3171710"/>
              <a:gd name="connsiteX10" fmla="*/ 12087073 w 12193149"/>
              <a:gd name="connsiteY10" fmla="*/ 1463312 h 3171710"/>
              <a:gd name="connsiteX11" fmla="*/ 12031073 w 12193149"/>
              <a:gd name="connsiteY11" fmla="*/ 1506980 h 3171710"/>
              <a:gd name="connsiteX12" fmla="*/ 11995833 w 12193149"/>
              <a:gd name="connsiteY12" fmla="*/ 1530429 h 3171710"/>
              <a:gd name="connsiteX13" fmla="*/ 11979717 w 12193149"/>
              <a:gd name="connsiteY13" fmla="*/ 1535132 h 3171710"/>
              <a:gd name="connsiteX14" fmla="*/ 11959046 w 12193149"/>
              <a:gd name="connsiteY14" fmla="*/ 1544529 h 3171710"/>
              <a:gd name="connsiteX15" fmla="*/ 11920454 w 12193149"/>
              <a:gd name="connsiteY15" fmla="*/ 1557854 h 3171710"/>
              <a:gd name="connsiteX16" fmla="*/ 11903656 w 12193149"/>
              <a:gd name="connsiteY16" fmla="*/ 1569397 h 3171710"/>
              <a:gd name="connsiteX17" fmla="*/ 11895048 w 12193149"/>
              <a:gd name="connsiteY17" fmla="*/ 1571762 h 3171710"/>
              <a:gd name="connsiteX18" fmla="*/ 11891968 w 12193149"/>
              <a:gd name="connsiteY18" fmla="*/ 1582700 h 3171710"/>
              <a:gd name="connsiteX19" fmla="*/ 11870776 w 12193149"/>
              <a:gd name="connsiteY19" fmla="*/ 1604787 h 3171710"/>
              <a:gd name="connsiteX20" fmla="*/ 11813376 w 12193149"/>
              <a:gd name="connsiteY20" fmla="*/ 1624630 h 3171710"/>
              <a:gd name="connsiteX21" fmla="*/ 11590693 w 12193149"/>
              <a:gd name="connsiteY21" fmla="*/ 1790748 h 3171710"/>
              <a:gd name="connsiteX22" fmla="*/ 11506817 w 12193149"/>
              <a:gd name="connsiteY22" fmla="*/ 1860594 h 3171710"/>
              <a:gd name="connsiteX23" fmla="*/ 11280332 w 12193149"/>
              <a:gd name="connsiteY23" fmla="*/ 2050542 h 3171710"/>
              <a:gd name="connsiteX24" fmla="*/ 11228309 w 12193149"/>
              <a:gd name="connsiteY24" fmla="*/ 2103207 h 3171710"/>
              <a:gd name="connsiteX25" fmla="*/ 11218087 w 12193149"/>
              <a:gd name="connsiteY25" fmla="*/ 2102932 h 3171710"/>
              <a:gd name="connsiteX26" fmla="*/ 11217184 w 12193149"/>
              <a:gd name="connsiteY26" fmla="*/ 2101989 h 3171710"/>
              <a:gd name="connsiteX27" fmla="*/ 11188885 w 12193149"/>
              <a:gd name="connsiteY27" fmla="*/ 2119354 h 3171710"/>
              <a:gd name="connsiteX28" fmla="*/ 11184501 w 12193149"/>
              <a:gd name="connsiteY28" fmla="*/ 2119496 h 3171710"/>
              <a:gd name="connsiteX29" fmla="*/ 11166854 w 12193149"/>
              <a:gd name="connsiteY29" fmla="*/ 2133583 h 3171710"/>
              <a:gd name="connsiteX30" fmla="*/ 11157311 w 12193149"/>
              <a:gd name="connsiteY30" fmla="*/ 2139385 h 3171710"/>
              <a:gd name="connsiteX31" fmla="*/ 11155496 w 12193149"/>
              <a:gd name="connsiteY31" fmla="*/ 2144068 h 3171710"/>
              <a:gd name="connsiteX32" fmla="*/ 11140961 w 12193149"/>
              <a:gd name="connsiteY32" fmla="*/ 2151086 h 3171710"/>
              <a:gd name="connsiteX33" fmla="*/ 11138961 w 12193149"/>
              <a:gd name="connsiteY33" fmla="*/ 2150743 h 3171710"/>
              <a:gd name="connsiteX34" fmla="*/ 11128208 w 12193149"/>
              <a:gd name="connsiteY34" fmla="*/ 2160803 h 3171710"/>
              <a:gd name="connsiteX35" fmla="*/ 11120691 w 12193149"/>
              <a:gd name="connsiteY35" fmla="*/ 2174395 h 3171710"/>
              <a:gd name="connsiteX36" fmla="*/ 10894683 w 12193149"/>
              <a:gd name="connsiteY36" fmla="*/ 2300370 h 3171710"/>
              <a:gd name="connsiteX37" fmla="*/ 10773300 w 12193149"/>
              <a:gd name="connsiteY37" fmla="*/ 2350162 h 3171710"/>
              <a:gd name="connsiteX38" fmla="*/ 10627668 w 12193149"/>
              <a:gd name="connsiteY38" fmla="*/ 2386200 h 3171710"/>
              <a:gd name="connsiteX39" fmla="*/ 10581895 w 12193149"/>
              <a:gd name="connsiteY39" fmla="*/ 2395660 h 3171710"/>
              <a:gd name="connsiteX40" fmla="*/ 10547790 w 12193149"/>
              <a:gd name="connsiteY40" fmla="*/ 2425394 h 3171710"/>
              <a:gd name="connsiteX41" fmla="*/ 10529643 w 12193149"/>
              <a:gd name="connsiteY41" fmla="*/ 2423878 h 3171710"/>
              <a:gd name="connsiteX42" fmla="*/ 10526446 w 12193149"/>
              <a:gd name="connsiteY42" fmla="*/ 2423382 h 3171710"/>
              <a:gd name="connsiteX43" fmla="*/ 10515129 w 12193149"/>
              <a:gd name="connsiteY43" fmla="*/ 2426508 h 3171710"/>
              <a:gd name="connsiteX44" fmla="*/ 10491735 w 12193149"/>
              <a:gd name="connsiteY44" fmla="*/ 2421127 h 3171710"/>
              <a:gd name="connsiteX45" fmla="*/ 10471418 w 12193149"/>
              <a:gd name="connsiteY45" fmla="*/ 2428664 h 3171710"/>
              <a:gd name="connsiteX46" fmla="*/ 10377042 w 12193149"/>
              <a:gd name="connsiteY46" fmla="*/ 2471569 h 3171710"/>
              <a:gd name="connsiteX47" fmla="*/ 10319338 w 12193149"/>
              <a:gd name="connsiteY47" fmla="*/ 2493192 h 3171710"/>
              <a:gd name="connsiteX48" fmla="*/ 10295467 w 12193149"/>
              <a:gd name="connsiteY48" fmla="*/ 2495050 h 3171710"/>
              <a:gd name="connsiteX49" fmla="*/ 10263443 w 12193149"/>
              <a:gd name="connsiteY49" fmla="*/ 2501919 h 3171710"/>
              <a:gd name="connsiteX50" fmla="*/ 10205418 w 12193149"/>
              <a:gd name="connsiteY50" fmla="*/ 2509120 h 3171710"/>
              <a:gd name="connsiteX51" fmla="*/ 10177759 w 12193149"/>
              <a:gd name="connsiteY51" fmla="*/ 2519914 h 3171710"/>
              <a:gd name="connsiteX52" fmla="*/ 10165070 w 12193149"/>
              <a:gd name="connsiteY52" fmla="*/ 2520710 h 3171710"/>
              <a:gd name="connsiteX53" fmla="*/ 10156308 w 12193149"/>
              <a:gd name="connsiteY53" fmla="*/ 2534458 h 3171710"/>
              <a:gd name="connsiteX54" fmla="*/ 10118267 w 12193149"/>
              <a:gd name="connsiteY54" fmla="*/ 2558113 h 3171710"/>
              <a:gd name="connsiteX55" fmla="*/ 10083317 w 12193149"/>
              <a:gd name="connsiteY55" fmla="*/ 2570267 h 3171710"/>
              <a:gd name="connsiteX56" fmla="*/ 10040388 w 12193149"/>
              <a:gd name="connsiteY56" fmla="*/ 2568603 h 3171710"/>
              <a:gd name="connsiteX57" fmla="*/ 9961167 w 12193149"/>
              <a:gd name="connsiteY57" fmla="*/ 2584118 h 3171710"/>
              <a:gd name="connsiteX58" fmla="*/ 9848940 w 12193149"/>
              <a:gd name="connsiteY58" fmla="*/ 2590886 h 3171710"/>
              <a:gd name="connsiteX59" fmla="*/ 9729457 w 12193149"/>
              <a:gd name="connsiteY59" fmla="*/ 2611093 h 3171710"/>
              <a:gd name="connsiteX60" fmla="*/ 9613704 w 12193149"/>
              <a:gd name="connsiteY60" fmla="*/ 2639342 h 3171710"/>
              <a:gd name="connsiteX61" fmla="*/ 9338590 w 12193149"/>
              <a:gd name="connsiteY61" fmla="*/ 2696264 h 3171710"/>
              <a:gd name="connsiteX62" fmla="*/ 9232518 w 12193149"/>
              <a:gd name="connsiteY62" fmla="*/ 2720120 h 3171710"/>
              <a:gd name="connsiteX63" fmla="*/ 9156690 w 12193149"/>
              <a:gd name="connsiteY63" fmla="*/ 2730199 h 3171710"/>
              <a:gd name="connsiteX64" fmla="*/ 9054601 w 12193149"/>
              <a:gd name="connsiteY64" fmla="*/ 2737726 h 3171710"/>
              <a:gd name="connsiteX65" fmla="*/ 9006634 w 12193149"/>
              <a:gd name="connsiteY65" fmla="*/ 2741011 h 3171710"/>
              <a:gd name="connsiteX66" fmla="*/ 9006349 w 12193149"/>
              <a:gd name="connsiteY66" fmla="*/ 2740771 h 3171710"/>
              <a:gd name="connsiteX67" fmla="*/ 8997380 w 12193149"/>
              <a:gd name="connsiteY67" fmla="*/ 2741982 h 3171710"/>
              <a:gd name="connsiteX68" fmla="*/ 8991542 w 12193149"/>
              <a:gd name="connsiteY68" fmla="*/ 2744043 h 3171710"/>
              <a:gd name="connsiteX69" fmla="*/ 8975485 w 12193149"/>
              <a:gd name="connsiteY69" fmla="*/ 2747269 h 3171710"/>
              <a:gd name="connsiteX70" fmla="*/ 8969159 w 12193149"/>
              <a:gd name="connsiteY70" fmla="*/ 2746569 h 3171710"/>
              <a:gd name="connsiteX71" fmla="*/ 8964196 w 12193149"/>
              <a:gd name="connsiteY71" fmla="*/ 2744344 h 3171710"/>
              <a:gd name="connsiteX72" fmla="*/ 8930136 w 12193149"/>
              <a:gd name="connsiteY72" fmla="*/ 2741156 h 3171710"/>
              <a:gd name="connsiteX73" fmla="*/ 8753592 w 12193149"/>
              <a:gd name="connsiteY73" fmla="*/ 2760388 h 3171710"/>
              <a:gd name="connsiteX74" fmla="*/ 8708995 w 12193149"/>
              <a:gd name="connsiteY74" fmla="*/ 2762489 h 3171710"/>
              <a:gd name="connsiteX75" fmla="*/ 8597219 w 12193149"/>
              <a:gd name="connsiteY75" fmla="*/ 2771061 h 3171710"/>
              <a:gd name="connsiteX76" fmla="*/ 8526378 w 12193149"/>
              <a:gd name="connsiteY76" fmla="*/ 2756219 h 3171710"/>
              <a:gd name="connsiteX77" fmla="*/ 8512131 w 12193149"/>
              <a:gd name="connsiteY77" fmla="*/ 2762134 h 3171710"/>
              <a:gd name="connsiteX78" fmla="*/ 8507315 w 12193149"/>
              <a:gd name="connsiteY78" fmla="*/ 2765135 h 3171710"/>
              <a:gd name="connsiteX79" fmla="*/ 8499116 w 12193149"/>
              <a:gd name="connsiteY79" fmla="*/ 2767873 h 3171710"/>
              <a:gd name="connsiteX80" fmla="*/ 8498742 w 12193149"/>
              <a:gd name="connsiteY80" fmla="*/ 2767694 h 3171710"/>
              <a:gd name="connsiteX81" fmla="*/ 8491397 w 12193149"/>
              <a:gd name="connsiteY81" fmla="*/ 2770744 h 3171710"/>
              <a:gd name="connsiteX82" fmla="*/ 8368330 w 12193149"/>
              <a:gd name="connsiteY82" fmla="*/ 2784786 h 3171710"/>
              <a:gd name="connsiteX83" fmla="*/ 8354947 w 12193149"/>
              <a:gd name="connsiteY83" fmla="*/ 2784980 h 3171710"/>
              <a:gd name="connsiteX84" fmla="*/ 8321252 w 12193149"/>
              <a:gd name="connsiteY84" fmla="*/ 2801558 h 3171710"/>
              <a:gd name="connsiteX85" fmla="*/ 8315581 w 12193149"/>
              <a:gd name="connsiteY85" fmla="*/ 2801884 h 3171710"/>
              <a:gd name="connsiteX86" fmla="*/ 8296322 w 12193149"/>
              <a:gd name="connsiteY86" fmla="*/ 2815779 h 3171710"/>
              <a:gd name="connsiteX87" fmla="*/ 8285424 w 12193149"/>
              <a:gd name="connsiteY87" fmla="*/ 2821602 h 3171710"/>
              <a:gd name="connsiteX88" fmla="*/ 8284298 w 12193149"/>
              <a:gd name="connsiteY88" fmla="*/ 2826045 h 3171710"/>
              <a:gd name="connsiteX89" fmla="*/ 8267224 w 12193149"/>
              <a:gd name="connsiteY89" fmla="*/ 2833220 h 3171710"/>
              <a:gd name="connsiteX90" fmla="*/ 8264525 w 12193149"/>
              <a:gd name="connsiteY90" fmla="*/ 2832990 h 3171710"/>
              <a:gd name="connsiteX91" fmla="*/ 8253181 w 12193149"/>
              <a:gd name="connsiteY91" fmla="*/ 2842833 h 3171710"/>
              <a:gd name="connsiteX92" fmla="*/ 8246982 w 12193149"/>
              <a:gd name="connsiteY92" fmla="*/ 2855825 h 3171710"/>
              <a:gd name="connsiteX93" fmla="*/ 8091420 w 12193149"/>
              <a:gd name="connsiteY93" fmla="*/ 2901986 h 3171710"/>
              <a:gd name="connsiteX94" fmla="*/ 7906555 w 12193149"/>
              <a:gd name="connsiteY94" fmla="*/ 2943959 h 3171710"/>
              <a:gd name="connsiteX95" fmla="*/ 7719893 w 12193149"/>
              <a:gd name="connsiteY95" fmla="*/ 2969674 h 3171710"/>
              <a:gd name="connsiteX96" fmla="*/ 7615495 w 12193149"/>
              <a:gd name="connsiteY96" fmla="*/ 2966203 h 3171710"/>
              <a:gd name="connsiteX97" fmla="*/ 7528691 w 12193149"/>
              <a:gd name="connsiteY97" fmla="*/ 2972031 h 3171710"/>
              <a:gd name="connsiteX98" fmla="*/ 7520719 w 12193149"/>
              <a:gd name="connsiteY98" fmla="*/ 2974584 h 3171710"/>
              <a:gd name="connsiteX99" fmla="*/ 7508559 w 12193149"/>
              <a:gd name="connsiteY99" fmla="*/ 2975919 h 3171710"/>
              <a:gd name="connsiteX100" fmla="*/ 7508188 w 12193149"/>
              <a:gd name="connsiteY100" fmla="*/ 2975592 h 3171710"/>
              <a:gd name="connsiteX101" fmla="*/ 7496943 w 12193149"/>
              <a:gd name="connsiteY101" fmla="*/ 2977544 h 3171710"/>
              <a:gd name="connsiteX102" fmla="*/ 7219707 w 12193149"/>
              <a:gd name="connsiteY102" fmla="*/ 2983651 h 3171710"/>
              <a:gd name="connsiteX103" fmla="*/ 7202249 w 12193149"/>
              <a:gd name="connsiteY103" fmla="*/ 2988201 h 3171710"/>
              <a:gd name="connsiteX104" fmla="*/ 7198152 w 12193149"/>
              <a:gd name="connsiteY104" fmla="*/ 2993559 h 3171710"/>
              <a:gd name="connsiteX105" fmla="*/ 7171956 w 12193149"/>
              <a:gd name="connsiteY105" fmla="*/ 2998207 h 3171710"/>
              <a:gd name="connsiteX106" fmla="*/ 7098136 w 12193149"/>
              <a:gd name="connsiteY106" fmla="*/ 3010435 h 3171710"/>
              <a:gd name="connsiteX107" fmla="*/ 7019644 w 12193149"/>
              <a:gd name="connsiteY107" fmla="*/ 3010061 h 3171710"/>
              <a:gd name="connsiteX108" fmla="*/ 6905294 w 12193149"/>
              <a:gd name="connsiteY108" fmla="*/ 3039567 h 3171710"/>
              <a:gd name="connsiteX109" fmla="*/ 6709370 w 12193149"/>
              <a:gd name="connsiteY109" fmla="*/ 3067522 h 3171710"/>
              <a:gd name="connsiteX110" fmla="*/ 6550602 w 12193149"/>
              <a:gd name="connsiteY110" fmla="*/ 3096298 h 3171710"/>
              <a:gd name="connsiteX111" fmla="*/ 6318708 w 12193149"/>
              <a:gd name="connsiteY111" fmla="*/ 3143098 h 3171710"/>
              <a:gd name="connsiteX112" fmla="*/ 6169822 w 12193149"/>
              <a:gd name="connsiteY112" fmla="*/ 3145185 h 3171710"/>
              <a:gd name="connsiteX113" fmla="*/ 6074996 w 12193149"/>
              <a:gd name="connsiteY113" fmla="*/ 3165647 h 3171710"/>
              <a:gd name="connsiteX114" fmla="*/ 6069677 w 12193149"/>
              <a:gd name="connsiteY114" fmla="*/ 3164110 h 3171710"/>
              <a:gd name="connsiteX115" fmla="*/ 6049786 w 12193149"/>
              <a:gd name="connsiteY115" fmla="*/ 3164793 h 3171710"/>
              <a:gd name="connsiteX116" fmla="*/ 6042433 w 12193149"/>
              <a:gd name="connsiteY116" fmla="*/ 3156444 h 3171710"/>
              <a:gd name="connsiteX117" fmla="*/ 6011238 w 12193149"/>
              <a:gd name="connsiteY117" fmla="*/ 3151351 h 3171710"/>
              <a:gd name="connsiteX118" fmla="*/ 5958523 w 12193149"/>
              <a:gd name="connsiteY118" fmla="*/ 3154995 h 3171710"/>
              <a:gd name="connsiteX119" fmla="*/ 5760067 w 12193149"/>
              <a:gd name="connsiteY119" fmla="*/ 3170687 h 3171710"/>
              <a:gd name="connsiteX120" fmla="*/ 5628108 w 12193149"/>
              <a:gd name="connsiteY120" fmla="*/ 3171710 h 3171710"/>
              <a:gd name="connsiteX121" fmla="*/ 5472054 w 12193149"/>
              <a:gd name="connsiteY121" fmla="*/ 3157690 h 3171710"/>
              <a:gd name="connsiteX122" fmla="*/ 5433909 w 12193149"/>
              <a:gd name="connsiteY122" fmla="*/ 3146437 h 3171710"/>
              <a:gd name="connsiteX123" fmla="*/ 5382817 w 12193149"/>
              <a:gd name="connsiteY123" fmla="*/ 3128735 h 3171710"/>
              <a:gd name="connsiteX124" fmla="*/ 5262912 w 12193149"/>
              <a:gd name="connsiteY124" fmla="*/ 3108318 h 3171710"/>
              <a:gd name="connsiteX125" fmla="*/ 5224109 w 12193149"/>
              <a:gd name="connsiteY125" fmla="*/ 3097194 h 3171710"/>
              <a:gd name="connsiteX126" fmla="*/ 5175808 w 12193149"/>
              <a:gd name="connsiteY126" fmla="*/ 3094204 h 3171710"/>
              <a:gd name="connsiteX127" fmla="*/ 5157702 w 12193149"/>
              <a:gd name="connsiteY127" fmla="*/ 3086981 h 3171710"/>
              <a:gd name="connsiteX128" fmla="*/ 5143747 w 12193149"/>
              <a:gd name="connsiteY128" fmla="*/ 3083581 h 3171710"/>
              <a:gd name="connsiteX129" fmla="*/ 5140744 w 12193149"/>
              <a:gd name="connsiteY129" fmla="*/ 3081480 h 3171710"/>
              <a:gd name="connsiteX130" fmla="*/ 5122807 w 12193149"/>
              <a:gd name="connsiteY130" fmla="*/ 3070627 h 3171710"/>
              <a:gd name="connsiteX131" fmla="*/ 5066938 w 12193149"/>
              <a:gd name="connsiteY131" fmla="*/ 3077198 h 3171710"/>
              <a:gd name="connsiteX132" fmla="*/ 5012662 w 12193149"/>
              <a:gd name="connsiteY132" fmla="*/ 3060817 h 3171710"/>
              <a:gd name="connsiteX133" fmla="*/ 4841589 w 12193149"/>
              <a:gd name="connsiteY133" fmla="*/ 3036800 h 3171710"/>
              <a:gd name="connsiteX134" fmla="*/ 4763595 w 12193149"/>
              <a:gd name="connsiteY134" fmla="*/ 3009032 h 3171710"/>
              <a:gd name="connsiteX135" fmla="*/ 4724334 w 12193149"/>
              <a:gd name="connsiteY135" fmla="*/ 3000018 h 3171710"/>
              <a:gd name="connsiteX136" fmla="*/ 4722324 w 12193149"/>
              <a:gd name="connsiteY136" fmla="*/ 2999269 h 3171710"/>
              <a:gd name="connsiteX137" fmla="*/ 4723259 w 12193149"/>
              <a:gd name="connsiteY137" fmla="*/ 2999058 h 3171710"/>
              <a:gd name="connsiteX138" fmla="*/ 4718350 w 12193149"/>
              <a:gd name="connsiteY138" fmla="*/ 2997788 h 3171710"/>
              <a:gd name="connsiteX139" fmla="*/ 4722324 w 12193149"/>
              <a:gd name="connsiteY139" fmla="*/ 2999269 h 3171710"/>
              <a:gd name="connsiteX140" fmla="*/ 4716674 w 12193149"/>
              <a:gd name="connsiteY140" fmla="*/ 3000544 h 3171710"/>
              <a:gd name="connsiteX141" fmla="*/ 4516962 w 12193149"/>
              <a:gd name="connsiteY141" fmla="*/ 2990642 h 3171710"/>
              <a:gd name="connsiteX142" fmla="*/ 4429691 w 12193149"/>
              <a:gd name="connsiteY142" fmla="*/ 2979991 h 3171710"/>
              <a:gd name="connsiteX143" fmla="*/ 4364023 w 12193149"/>
              <a:gd name="connsiteY143" fmla="*/ 2978645 h 3171710"/>
              <a:gd name="connsiteX144" fmla="*/ 4318114 w 12193149"/>
              <a:gd name="connsiteY144" fmla="*/ 2985260 h 3171710"/>
              <a:gd name="connsiteX145" fmla="*/ 4316258 w 12193149"/>
              <a:gd name="connsiteY145" fmla="*/ 2983919 h 3171710"/>
              <a:gd name="connsiteX146" fmla="*/ 4296292 w 12193149"/>
              <a:gd name="connsiteY146" fmla="*/ 2982040 h 3171710"/>
              <a:gd name="connsiteX147" fmla="*/ 4291212 w 12193149"/>
              <a:gd name="connsiteY147" fmla="*/ 2984957 h 3171710"/>
              <a:gd name="connsiteX148" fmla="*/ 4277290 w 12193149"/>
              <a:gd name="connsiteY148" fmla="*/ 2984711 h 3171710"/>
              <a:gd name="connsiteX149" fmla="*/ 4249265 w 12193149"/>
              <a:gd name="connsiteY149" fmla="*/ 2987035 h 3171710"/>
              <a:gd name="connsiteX150" fmla="*/ 4203199 w 12193149"/>
              <a:gd name="connsiteY150" fmla="*/ 2984240 h 3171710"/>
              <a:gd name="connsiteX151" fmla="*/ 4202893 w 12193149"/>
              <a:gd name="connsiteY151" fmla="*/ 2982981 h 3171710"/>
              <a:gd name="connsiteX152" fmla="*/ 4192396 w 12193149"/>
              <a:gd name="connsiteY152" fmla="*/ 2977347 h 3171710"/>
              <a:gd name="connsiteX153" fmla="*/ 4143893 w 12193149"/>
              <a:gd name="connsiteY153" fmla="*/ 2961482 h 3171710"/>
              <a:gd name="connsiteX154" fmla="*/ 4084245 w 12193149"/>
              <a:gd name="connsiteY154" fmla="*/ 2934949 h 3171710"/>
              <a:gd name="connsiteX155" fmla="*/ 4075694 w 12193149"/>
              <a:gd name="connsiteY155" fmla="*/ 2934114 h 3171710"/>
              <a:gd name="connsiteX156" fmla="*/ 4075575 w 12193149"/>
              <a:gd name="connsiteY156" fmla="*/ 2933815 h 3171710"/>
              <a:gd name="connsiteX157" fmla="*/ 4066658 w 12193149"/>
              <a:gd name="connsiteY157" fmla="*/ 2932371 h 3171710"/>
              <a:gd name="connsiteX158" fmla="*/ 4060102 w 12193149"/>
              <a:gd name="connsiteY158" fmla="*/ 2932589 h 3171710"/>
              <a:gd name="connsiteX159" fmla="*/ 4043512 w 12193149"/>
              <a:gd name="connsiteY159" fmla="*/ 2930968 h 3171710"/>
              <a:gd name="connsiteX160" fmla="*/ 4038145 w 12193149"/>
              <a:gd name="connsiteY160" fmla="*/ 2928534 h 3171710"/>
              <a:gd name="connsiteX161" fmla="*/ 4036511 w 12193149"/>
              <a:gd name="connsiteY161" fmla="*/ 2924867 h 3171710"/>
              <a:gd name="connsiteX162" fmla="*/ 4034926 w 12193149"/>
              <a:gd name="connsiteY162" fmla="*/ 2925102 h 3171710"/>
              <a:gd name="connsiteX163" fmla="*/ 4005686 w 12193149"/>
              <a:gd name="connsiteY163" fmla="*/ 2912534 h 3171710"/>
              <a:gd name="connsiteX164" fmla="*/ 3937994 w 12193149"/>
              <a:gd name="connsiteY164" fmla="*/ 2895077 h 3171710"/>
              <a:gd name="connsiteX165" fmla="*/ 3898423 w 12193149"/>
              <a:gd name="connsiteY165" fmla="*/ 2889422 h 3171710"/>
              <a:gd name="connsiteX166" fmla="*/ 3790908 w 12193149"/>
              <a:gd name="connsiteY166" fmla="*/ 2869184 h 3171710"/>
              <a:gd name="connsiteX167" fmla="*/ 3683661 w 12193149"/>
              <a:gd name="connsiteY167" fmla="*/ 2845261 h 3171710"/>
              <a:gd name="connsiteX168" fmla="*/ 3611183 w 12193149"/>
              <a:gd name="connsiteY168" fmla="*/ 2812990 h 3171710"/>
              <a:gd name="connsiteX169" fmla="*/ 3605003 w 12193149"/>
              <a:gd name="connsiteY169" fmla="*/ 2814352 h 3171710"/>
              <a:gd name="connsiteX170" fmla="*/ 3595884 w 12193149"/>
              <a:gd name="connsiteY170" fmla="*/ 2814516 h 3171710"/>
              <a:gd name="connsiteX171" fmla="*/ 3595649 w 12193149"/>
              <a:gd name="connsiteY171" fmla="*/ 2814247 h 3171710"/>
              <a:gd name="connsiteX172" fmla="*/ 3587126 w 12193149"/>
              <a:gd name="connsiteY172" fmla="*/ 2814937 h 3171710"/>
              <a:gd name="connsiteX173" fmla="*/ 3537283 w 12193149"/>
              <a:gd name="connsiteY173" fmla="*/ 2805238 h 3171710"/>
              <a:gd name="connsiteX174" fmla="*/ 3474371 w 12193149"/>
              <a:gd name="connsiteY174" fmla="*/ 2801577 h 3171710"/>
              <a:gd name="connsiteX175" fmla="*/ 3401876 w 12193149"/>
              <a:gd name="connsiteY175" fmla="*/ 2789529 h 3171710"/>
              <a:gd name="connsiteX176" fmla="*/ 3365036 w 12193149"/>
              <a:gd name="connsiteY176" fmla="*/ 2806481 h 3171710"/>
              <a:gd name="connsiteX177" fmla="*/ 3345174 w 12193149"/>
              <a:gd name="connsiteY177" fmla="*/ 2808163 h 3171710"/>
              <a:gd name="connsiteX178" fmla="*/ 3342846 w 12193149"/>
              <a:gd name="connsiteY178" fmla="*/ 2807188 h 3171710"/>
              <a:gd name="connsiteX179" fmla="*/ 3263504 w 12193149"/>
              <a:gd name="connsiteY179" fmla="*/ 2813065 h 3171710"/>
              <a:gd name="connsiteX180" fmla="*/ 3143704 w 12193149"/>
              <a:gd name="connsiteY180" fmla="*/ 2820840 h 3171710"/>
              <a:gd name="connsiteX181" fmla="*/ 3031439 w 12193149"/>
              <a:gd name="connsiteY181" fmla="*/ 2823483 h 3171710"/>
              <a:gd name="connsiteX182" fmla="*/ 2782717 w 12193149"/>
              <a:gd name="connsiteY182" fmla="*/ 2845304 h 3171710"/>
              <a:gd name="connsiteX183" fmla="*/ 2647675 w 12193149"/>
              <a:gd name="connsiteY183" fmla="*/ 2855840 h 3171710"/>
              <a:gd name="connsiteX184" fmla="*/ 2569176 w 12193149"/>
              <a:gd name="connsiteY184" fmla="*/ 2829599 h 3171710"/>
              <a:gd name="connsiteX185" fmla="*/ 2444403 w 12193149"/>
              <a:gd name="connsiteY185" fmla="*/ 2843500 h 3171710"/>
              <a:gd name="connsiteX186" fmla="*/ 2316260 w 12193149"/>
              <a:gd name="connsiteY186" fmla="*/ 2851967 h 3171710"/>
              <a:gd name="connsiteX187" fmla="*/ 2209726 w 12193149"/>
              <a:gd name="connsiteY187" fmla="*/ 2846734 h 3171710"/>
              <a:gd name="connsiteX188" fmla="*/ 2095813 w 12193149"/>
              <a:gd name="connsiteY188" fmla="*/ 2830023 h 3171710"/>
              <a:gd name="connsiteX189" fmla="*/ 1998504 w 12193149"/>
              <a:gd name="connsiteY189" fmla="*/ 2822003 h 3171710"/>
              <a:gd name="connsiteX190" fmla="*/ 1929320 w 12193149"/>
              <a:gd name="connsiteY190" fmla="*/ 2843948 h 3171710"/>
              <a:gd name="connsiteX191" fmla="*/ 1922798 w 12193149"/>
              <a:gd name="connsiteY191" fmla="*/ 2839117 h 3171710"/>
              <a:gd name="connsiteX192" fmla="*/ 1874228 w 12193149"/>
              <a:gd name="connsiteY192" fmla="*/ 2840712 h 3171710"/>
              <a:gd name="connsiteX193" fmla="*/ 1787803 w 12193149"/>
              <a:gd name="connsiteY193" fmla="*/ 2868334 h 3171710"/>
              <a:gd name="connsiteX194" fmla="*/ 1739352 w 12193149"/>
              <a:gd name="connsiteY194" fmla="*/ 2863283 h 3171710"/>
              <a:gd name="connsiteX195" fmla="*/ 1676219 w 12193149"/>
              <a:gd name="connsiteY195" fmla="*/ 2846934 h 3171710"/>
              <a:gd name="connsiteX196" fmla="*/ 1609817 w 12193149"/>
              <a:gd name="connsiteY196" fmla="*/ 2840037 h 3171710"/>
              <a:gd name="connsiteX197" fmla="*/ 1497258 w 12193149"/>
              <a:gd name="connsiteY197" fmla="*/ 2814447 h 3171710"/>
              <a:gd name="connsiteX198" fmla="*/ 1151127 w 12193149"/>
              <a:gd name="connsiteY198" fmla="*/ 2765012 h 3171710"/>
              <a:gd name="connsiteX199" fmla="*/ 859417 w 12193149"/>
              <a:gd name="connsiteY199" fmla="*/ 2755579 h 3171710"/>
              <a:gd name="connsiteX200" fmla="*/ 838688 w 12193149"/>
              <a:gd name="connsiteY200" fmla="*/ 2756792 h 3171710"/>
              <a:gd name="connsiteX201" fmla="*/ 817957 w 12193149"/>
              <a:gd name="connsiteY201" fmla="*/ 2754828 h 3171710"/>
              <a:gd name="connsiteX202" fmla="*/ 812654 w 12193149"/>
              <a:gd name="connsiteY202" fmla="*/ 2757722 h 3171710"/>
              <a:gd name="connsiteX203" fmla="*/ 721195 w 12193149"/>
              <a:gd name="connsiteY203" fmla="*/ 2756632 h 3171710"/>
              <a:gd name="connsiteX204" fmla="*/ 720890 w 12193149"/>
              <a:gd name="connsiteY204" fmla="*/ 2755370 h 3171710"/>
              <a:gd name="connsiteX205" fmla="*/ 710023 w 12193149"/>
              <a:gd name="connsiteY205" fmla="*/ 2749693 h 3171710"/>
              <a:gd name="connsiteX206" fmla="*/ 597940 w 12193149"/>
              <a:gd name="connsiteY206" fmla="*/ 2706835 h 3171710"/>
              <a:gd name="connsiteX207" fmla="*/ 579683 w 12193149"/>
              <a:gd name="connsiteY207" fmla="*/ 2704183 h 3171710"/>
              <a:gd name="connsiteX208" fmla="*/ 572865 w 12193149"/>
              <a:gd name="connsiteY208" fmla="*/ 2704372 h 3171710"/>
              <a:gd name="connsiteX209" fmla="*/ 446247 w 12193149"/>
              <a:gd name="connsiteY209" fmla="*/ 2666342 h 3171710"/>
              <a:gd name="connsiteX210" fmla="*/ 405163 w 12193149"/>
              <a:gd name="connsiteY210" fmla="*/ 2660519 h 3171710"/>
              <a:gd name="connsiteX211" fmla="*/ 293583 w 12193149"/>
              <a:gd name="connsiteY211" fmla="*/ 2639823 h 3171710"/>
              <a:gd name="connsiteX212" fmla="*/ 119529 w 12193149"/>
              <a:gd name="connsiteY212" fmla="*/ 2588018 h 3171710"/>
              <a:gd name="connsiteX213" fmla="*/ 16674 w 12193149"/>
              <a:gd name="connsiteY213" fmla="*/ 2585162 h 3171710"/>
              <a:gd name="connsiteX214" fmla="*/ 1150 w 12193149"/>
              <a:gd name="connsiteY214" fmla="*/ 2579693 h 3171710"/>
              <a:gd name="connsiteX215" fmla="*/ 1148 w 12193149"/>
              <a:gd name="connsiteY215" fmla="*/ 1049184 h 3171710"/>
              <a:gd name="connsiteX216" fmla="*/ 1148 w 12193149"/>
              <a:gd name="connsiteY216" fmla="*/ 0 h 3171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</a:cxnLst>
            <a:rect l="l" t="t" r="r" b="b"/>
            <a:pathLst>
              <a:path w="12193149" h="3171710">
                <a:moveTo>
                  <a:pt x="1148" y="0"/>
                </a:moveTo>
                <a:lnTo>
                  <a:pt x="12181789" y="8189"/>
                </a:lnTo>
                <a:cubicBezTo>
                  <a:pt x="12181789" y="201435"/>
                  <a:pt x="12193149" y="1213464"/>
                  <a:pt x="12193149" y="1406710"/>
                </a:cubicBezTo>
                <a:lnTo>
                  <a:pt x="12185986" y="1411160"/>
                </a:lnTo>
                <a:cubicBezTo>
                  <a:pt x="12156393" y="1404401"/>
                  <a:pt x="12176978" y="1415299"/>
                  <a:pt x="12156363" y="1424337"/>
                </a:cubicBezTo>
                <a:cubicBezTo>
                  <a:pt x="12172308" y="1438279"/>
                  <a:pt x="12127905" y="1429847"/>
                  <a:pt x="12139215" y="1450150"/>
                </a:cubicBezTo>
                <a:cubicBezTo>
                  <a:pt x="12135103" y="1451151"/>
                  <a:pt x="12130766" y="1451483"/>
                  <a:pt x="12126327" y="1451661"/>
                </a:cubicBezTo>
                <a:lnTo>
                  <a:pt x="12124007" y="1451765"/>
                </a:lnTo>
                <a:lnTo>
                  <a:pt x="12116854" y="1455579"/>
                </a:lnTo>
                <a:lnTo>
                  <a:pt x="12099497" y="1455110"/>
                </a:lnTo>
                <a:cubicBezTo>
                  <a:pt x="12095162" y="1456775"/>
                  <a:pt x="12090978" y="1459336"/>
                  <a:pt x="12087073" y="1463312"/>
                </a:cubicBezTo>
                <a:cubicBezTo>
                  <a:pt x="12078890" y="1483714"/>
                  <a:pt x="12040481" y="1480817"/>
                  <a:pt x="12031073" y="1506980"/>
                </a:cubicBezTo>
                <a:cubicBezTo>
                  <a:pt x="12026399" y="1515225"/>
                  <a:pt x="12004497" y="1532326"/>
                  <a:pt x="11995833" y="1530429"/>
                </a:cubicBezTo>
                <a:cubicBezTo>
                  <a:pt x="11990333" y="1532938"/>
                  <a:pt x="11986699" y="1539016"/>
                  <a:pt x="11979717" y="1535132"/>
                </a:cubicBezTo>
                <a:cubicBezTo>
                  <a:pt x="11970382" y="1531211"/>
                  <a:pt x="11963763" y="1554233"/>
                  <a:pt x="11959046" y="1544529"/>
                </a:cubicBezTo>
                <a:lnTo>
                  <a:pt x="11920454" y="1557854"/>
                </a:lnTo>
                <a:cubicBezTo>
                  <a:pt x="11919152" y="1564914"/>
                  <a:pt x="11912619" y="1567116"/>
                  <a:pt x="11903656" y="1569397"/>
                </a:cubicBezTo>
                <a:lnTo>
                  <a:pt x="11895048" y="1571762"/>
                </a:lnTo>
                <a:lnTo>
                  <a:pt x="11891968" y="1582700"/>
                </a:lnTo>
                <a:cubicBezTo>
                  <a:pt x="11881074" y="1573372"/>
                  <a:pt x="11884523" y="1604713"/>
                  <a:pt x="11870776" y="1604787"/>
                </a:cubicBezTo>
                <a:lnTo>
                  <a:pt x="11813376" y="1624630"/>
                </a:lnTo>
                <a:lnTo>
                  <a:pt x="11590693" y="1790748"/>
                </a:lnTo>
                <a:cubicBezTo>
                  <a:pt x="11550201" y="1817685"/>
                  <a:pt x="11542649" y="1767741"/>
                  <a:pt x="11506817" y="1860594"/>
                </a:cubicBezTo>
                <a:cubicBezTo>
                  <a:pt x="11450023" y="1916431"/>
                  <a:pt x="11337127" y="2017145"/>
                  <a:pt x="11280332" y="2050542"/>
                </a:cubicBezTo>
                <a:cubicBezTo>
                  <a:pt x="11267547" y="2058142"/>
                  <a:pt x="11229147" y="2123560"/>
                  <a:pt x="11228309" y="2103207"/>
                </a:cubicBezTo>
                <a:cubicBezTo>
                  <a:pt x="11223950" y="2105174"/>
                  <a:pt x="11220761" y="2104651"/>
                  <a:pt x="11218087" y="2102932"/>
                </a:cubicBezTo>
                <a:lnTo>
                  <a:pt x="11217184" y="2101989"/>
                </a:lnTo>
                <a:lnTo>
                  <a:pt x="11188885" y="2119354"/>
                </a:lnTo>
                <a:lnTo>
                  <a:pt x="11184501" y="2119496"/>
                </a:lnTo>
                <a:lnTo>
                  <a:pt x="11166854" y="2133583"/>
                </a:lnTo>
                <a:lnTo>
                  <a:pt x="11157311" y="2139385"/>
                </a:lnTo>
                <a:lnTo>
                  <a:pt x="11155496" y="2144068"/>
                </a:lnTo>
                <a:cubicBezTo>
                  <a:pt x="11153045" y="2147436"/>
                  <a:pt x="11148902" y="2150083"/>
                  <a:pt x="11140961" y="2151086"/>
                </a:cubicBezTo>
                <a:lnTo>
                  <a:pt x="11138961" y="2150743"/>
                </a:lnTo>
                <a:lnTo>
                  <a:pt x="11128208" y="2160803"/>
                </a:lnTo>
                <a:cubicBezTo>
                  <a:pt x="11124962" y="2164785"/>
                  <a:pt x="11122359" y="2169258"/>
                  <a:pt x="11120691" y="2174395"/>
                </a:cubicBezTo>
                <a:cubicBezTo>
                  <a:pt x="11081770" y="2197656"/>
                  <a:pt x="10952581" y="2271077"/>
                  <a:pt x="10894683" y="2300370"/>
                </a:cubicBezTo>
                <a:cubicBezTo>
                  <a:pt x="10861781" y="2315405"/>
                  <a:pt x="10817803" y="2335857"/>
                  <a:pt x="10773300" y="2350162"/>
                </a:cubicBezTo>
                <a:cubicBezTo>
                  <a:pt x="10733414" y="2394390"/>
                  <a:pt x="10677791" y="2353706"/>
                  <a:pt x="10627668" y="2386200"/>
                </a:cubicBezTo>
                <a:cubicBezTo>
                  <a:pt x="10590276" y="2369074"/>
                  <a:pt x="10613693" y="2389253"/>
                  <a:pt x="10581895" y="2395660"/>
                </a:cubicBezTo>
                <a:cubicBezTo>
                  <a:pt x="10597733" y="2418627"/>
                  <a:pt x="10540912" y="2395212"/>
                  <a:pt x="10547790" y="2425394"/>
                </a:cubicBezTo>
                <a:cubicBezTo>
                  <a:pt x="10541784" y="2425603"/>
                  <a:pt x="10535750" y="2424857"/>
                  <a:pt x="10529643" y="2423878"/>
                </a:cubicBezTo>
                <a:lnTo>
                  <a:pt x="10526446" y="2423382"/>
                </a:lnTo>
                <a:lnTo>
                  <a:pt x="10515129" y="2426508"/>
                </a:lnTo>
                <a:lnTo>
                  <a:pt x="10491735" y="2421127"/>
                </a:lnTo>
                <a:cubicBezTo>
                  <a:pt x="10485147" y="2422161"/>
                  <a:pt x="10478389" y="2424430"/>
                  <a:pt x="10471418" y="2428664"/>
                </a:cubicBezTo>
                <a:cubicBezTo>
                  <a:pt x="10451763" y="2453636"/>
                  <a:pt x="10400774" y="2439247"/>
                  <a:pt x="10377042" y="2471569"/>
                </a:cubicBezTo>
                <a:cubicBezTo>
                  <a:pt x="10367240" y="2481286"/>
                  <a:pt x="10330319" y="2498097"/>
                  <a:pt x="10319338" y="2493192"/>
                </a:cubicBezTo>
                <a:cubicBezTo>
                  <a:pt x="10310813" y="2495031"/>
                  <a:pt x="10303331" y="2502144"/>
                  <a:pt x="10295467" y="2495050"/>
                </a:cubicBezTo>
                <a:cubicBezTo>
                  <a:pt x="10284420" y="2487261"/>
                  <a:pt x="10265794" y="2516157"/>
                  <a:pt x="10263443" y="2501919"/>
                </a:cubicBezTo>
                <a:lnTo>
                  <a:pt x="10205418" y="2509120"/>
                </a:lnTo>
                <a:cubicBezTo>
                  <a:pt x="10200696" y="2518180"/>
                  <a:pt x="10190895" y="2519327"/>
                  <a:pt x="10177759" y="2519914"/>
                </a:cubicBezTo>
                <a:lnTo>
                  <a:pt x="10165070" y="2520710"/>
                </a:lnTo>
                <a:lnTo>
                  <a:pt x="10156308" y="2534458"/>
                </a:lnTo>
                <a:cubicBezTo>
                  <a:pt x="10145406" y="2519028"/>
                  <a:pt x="10136981" y="2561781"/>
                  <a:pt x="10118267" y="2558113"/>
                </a:cubicBezTo>
                <a:lnTo>
                  <a:pt x="10083317" y="2570267"/>
                </a:lnTo>
                <a:cubicBezTo>
                  <a:pt x="10075718" y="2568198"/>
                  <a:pt x="10048011" y="2569526"/>
                  <a:pt x="10040388" y="2568603"/>
                </a:cubicBezTo>
                <a:cubicBezTo>
                  <a:pt x="9999609" y="2578704"/>
                  <a:pt x="9985545" y="2579194"/>
                  <a:pt x="9961167" y="2584118"/>
                </a:cubicBezTo>
                <a:cubicBezTo>
                  <a:pt x="9920131" y="2584260"/>
                  <a:pt x="9889892" y="2581061"/>
                  <a:pt x="9848940" y="2590886"/>
                </a:cubicBezTo>
                <a:lnTo>
                  <a:pt x="9729457" y="2611093"/>
                </a:lnTo>
                <a:cubicBezTo>
                  <a:pt x="9676207" y="2601507"/>
                  <a:pt x="9631235" y="2626730"/>
                  <a:pt x="9613704" y="2639342"/>
                </a:cubicBezTo>
                <a:cubicBezTo>
                  <a:pt x="9548152" y="2653618"/>
                  <a:pt x="9410970" y="2690964"/>
                  <a:pt x="9338590" y="2696264"/>
                </a:cubicBezTo>
                <a:lnTo>
                  <a:pt x="9232518" y="2720120"/>
                </a:lnTo>
                <a:lnTo>
                  <a:pt x="9156690" y="2730199"/>
                </a:lnTo>
                <a:lnTo>
                  <a:pt x="9054601" y="2737726"/>
                </a:lnTo>
                <a:lnTo>
                  <a:pt x="9006634" y="2741011"/>
                </a:lnTo>
                <a:lnTo>
                  <a:pt x="9006349" y="2740771"/>
                </a:lnTo>
                <a:cubicBezTo>
                  <a:pt x="9004294" y="2740551"/>
                  <a:pt x="9001475" y="2740879"/>
                  <a:pt x="8997380" y="2741982"/>
                </a:cubicBezTo>
                <a:lnTo>
                  <a:pt x="8991542" y="2744043"/>
                </a:lnTo>
                <a:lnTo>
                  <a:pt x="8975485" y="2747269"/>
                </a:lnTo>
                <a:lnTo>
                  <a:pt x="8969159" y="2746569"/>
                </a:lnTo>
                <a:lnTo>
                  <a:pt x="8964196" y="2744344"/>
                </a:lnTo>
                <a:cubicBezTo>
                  <a:pt x="8955841" y="2752295"/>
                  <a:pt x="8956668" y="2761243"/>
                  <a:pt x="8930136" y="2741156"/>
                </a:cubicBezTo>
                <a:cubicBezTo>
                  <a:pt x="8899182" y="2742176"/>
                  <a:pt x="8790451" y="2756831"/>
                  <a:pt x="8753592" y="2760388"/>
                </a:cubicBezTo>
                <a:cubicBezTo>
                  <a:pt x="8720970" y="2771108"/>
                  <a:pt x="8749345" y="2757447"/>
                  <a:pt x="8708995" y="2762489"/>
                </a:cubicBezTo>
                <a:cubicBezTo>
                  <a:pt x="8672757" y="2782024"/>
                  <a:pt x="8640293" y="2765584"/>
                  <a:pt x="8597219" y="2771061"/>
                </a:cubicBezTo>
                <a:lnTo>
                  <a:pt x="8526378" y="2756219"/>
                </a:lnTo>
                <a:lnTo>
                  <a:pt x="8512131" y="2762134"/>
                </a:lnTo>
                <a:lnTo>
                  <a:pt x="8507315" y="2765135"/>
                </a:lnTo>
                <a:cubicBezTo>
                  <a:pt x="8503797" y="2766912"/>
                  <a:pt x="8501196" y="2767723"/>
                  <a:pt x="8499116" y="2767873"/>
                </a:cubicBezTo>
                <a:lnTo>
                  <a:pt x="8498742" y="2767694"/>
                </a:lnTo>
                <a:lnTo>
                  <a:pt x="8491397" y="2770744"/>
                </a:lnTo>
                <a:lnTo>
                  <a:pt x="8368330" y="2784786"/>
                </a:lnTo>
                <a:cubicBezTo>
                  <a:pt x="8363173" y="2786811"/>
                  <a:pt x="8358881" y="2786463"/>
                  <a:pt x="8354947" y="2784980"/>
                </a:cubicBezTo>
                <a:lnTo>
                  <a:pt x="8321252" y="2801558"/>
                </a:lnTo>
                <a:lnTo>
                  <a:pt x="8315581" y="2801884"/>
                </a:lnTo>
                <a:lnTo>
                  <a:pt x="8296322" y="2815779"/>
                </a:lnTo>
                <a:lnTo>
                  <a:pt x="8285424" y="2821602"/>
                </a:lnTo>
                <a:lnTo>
                  <a:pt x="8284298" y="2826045"/>
                </a:lnTo>
                <a:cubicBezTo>
                  <a:pt x="8281994" y="2829290"/>
                  <a:pt x="8277300" y="2831938"/>
                  <a:pt x="8267224" y="2833220"/>
                </a:cubicBezTo>
                <a:lnTo>
                  <a:pt x="8264525" y="2832990"/>
                </a:lnTo>
                <a:lnTo>
                  <a:pt x="8253181" y="2842833"/>
                </a:lnTo>
                <a:cubicBezTo>
                  <a:pt x="8250007" y="2846683"/>
                  <a:pt x="8247795" y="2850965"/>
                  <a:pt x="8246982" y="2855825"/>
                </a:cubicBezTo>
                <a:cubicBezTo>
                  <a:pt x="8182975" y="2852918"/>
                  <a:pt x="8148279" y="2887040"/>
                  <a:pt x="8091420" y="2901986"/>
                </a:cubicBezTo>
                <a:cubicBezTo>
                  <a:pt x="8026616" y="2925128"/>
                  <a:pt x="7968218" y="2946364"/>
                  <a:pt x="7906555" y="2943959"/>
                </a:cubicBezTo>
                <a:cubicBezTo>
                  <a:pt x="7836267" y="2958871"/>
                  <a:pt x="7782114" y="2961102"/>
                  <a:pt x="7719893" y="2969674"/>
                </a:cubicBezTo>
                <a:lnTo>
                  <a:pt x="7615495" y="2966203"/>
                </a:lnTo>
                <a:lnTo>
                  <a:pt x="7528691" y="2972031"/>
                </a:lnTo>
                <a:lnTo>
                  <a:pt x="7520719" y="2974584"/>
                </a:lnTo>
                <a:cubicBezTo>
                  <a:pt x="7515141" y="2975923"/>
                  <a:pt x="7511320" y="2976273"/>
                  <a:pt x="7508559" y="2975919"/>
                </a:cubicBezTo>
                <a:lnTo>
                  <a:pt x="7508188" y="2975592"/>
                </a:lnTo>
                <a:lnTo>
                  <a:pt x="7496943" y="2977544"/>
                </a:lnTo>
                <a:lnTo>
                  <a:pt x="7219707" y="2983651"/>
                </a:lnTo>
                <a:lnTo>
                  <a:pt x="7202249" y="2988201"/>
                </a:lnTo>
                <a:lnTo>
                  <a:pt x="7198152" y="2993559"/>
                </a:lnTo>
                <a:cubicBezTo>
                  <a:pt x="7193259" y="2997082"/>
                  <a:pt x="7185654" y="2999221"/>
                  <a:pt x="7171956" y="2998207"/>
                </a:cubicBezTo>
                <a:lnTo>
                  <a:pt x="7098136" y="3010435"/>
                </a:lnTo>
                <a:cubicBezTo>
                  <a:pt x="7062296" y="3011413"/>
                  <a:pt x="7051336" y="3012390"/>
                  <a:pt x="7019644" y="3010061"/>
                </a:cubicBezTo>
                <a:cubicBezTo>
                  <a:pt x="6938675" y="3020999"/>
                  <a:pt x="6944793" y="3045165"/>
                  <a:pt x="6905294" y="3039567"/>
                </a:cubicBezTo>
                <a:cubicBezTo>
                  <a:pt x="6873070" y="3034359"/>
                  <a:pt x="6789137" y="3053433"/>
                  <a:pt x="6709370" y="3067522"/>
                </a:cubicBezTo>
                <a:cubicBezTo>
                  <a:pt x="6650254" y="3076977"/>
                  <a:pt x="6629253" y="3091078"/>
                  <a:pt x="6550602" y="3096298"/>
                </a:cubicBezTo>
                <a:cubicBezTo>
                  <a:pt x="6473302" y="3140388"/>
                  <a:pt x="6410843" y="3116665"/>
                  <a:pt x="6318708" y="3143098"/>
                </a:cubicBezTo>
                <a:cubicBezTo>
                  <a:pt x="6298698" y="3158620"/>
                  <a:pt x="6210439" y="3141427"/>
                  <a:pt x="6169822" y="3145185"/>
                </a:cubicBezTo>
                <a:cubicBezTo>
                  <a:pt x="6129203" y="3148943"/>
                  <a:pt x="6091688" y="3162491"/>
                  <a:pt x="6074996" y="3165647"/>
                </a:cubicBezTo>
                <a:lnTo>
                  <a:pt x="6069677" y="3164110"/>
                </a:lnTo>
                <a:lnTo>
                  <a:pt x="6049786" y="3164793"/>
                </a:lnTo>
                <a:lnTo>
                  <a:pt x="6042433" y="3156444"/>
                </a:lnTo>
                <a:lnTo>
                  <a:pt x="6011238" y="3151351"/>
                </a:lnTo>
                <a:cubicBezTo>
                  <a:pt x="5999830" y="3150764"/>
                  <a:pt x="5971276" y="3151677"/>
                  <a:pt x="5958523" y="3154995"/>
                </a:cubicBezTo>
                <a:lnTo>
                  <a:pt x="5760067" y="3170687"/>
                </a:lnTo>
                <a:lnTo>
                  <a:pt x="5628108" y="3171710"/>
                </a:lnTo>
                <a:lnTo>
                  <a:pt x="5472054" y="3157690"/>
                </a:lnTo>
                <a:cubicBezTo>
                  <a:pt x="5479284" y="3144662"/>
                  <a:pt x="5440157" y="3158728"/>
                  <a:pt x="5433909" y="3146437"/>
                </a:cubicBezTo>
                <a:cubicBezTo>
                  <a:pt x="5430517" y="3136405"/>
                  <a:pt x="5392976" y="3131721"/>
                  <a:pt x="5382817" y="3128735"/>
                </a:cubicBezTo>
                <a:lnTo>
                  <a:pt x="5262912" y="3108318"/>
                </a:lnTo>
                <a:cubicBezTo>
                  <a:pt x="5252746" y="3108134"/>
                  <a:pt x="5231699" y="3099824"/>
                  <a:pt x="5224109" y="3097194"/>
                </a:cubicBezTo>
                <a:lnTo>
                  <a:pt x="5175808" y="3094204"/>
                </a:lnTo>
                <a:lnTo>
                  <a:pt x="5157702" y="3086981"/>
                </a:lnTo>
                <a:lnTo>
                  <a:pt x="5143747" y="3083581"/>
                </a:lnTo>
                <a:lnTo>
                  <a:pt x="5140744" y="3081480"/>
                </a:lnTo>
                <a:cubicBezTo>
                  <a:pt x="5135026" y="3077440"/>
                  <a:pt x="5129229" y="3073629"/>
                  <a:pt x="5122807" y="3070627"/>
                </a:cubicBezTo>
                <a:cubicBezTo>
                  <a:pt x="5109467" y="3099246"/>
                  <a:pt x="5066004" y="3049810"/>
                  <a:pt x="5066938" y="3077198"/>
                </a:cubicBezTo>
                <a:cubicBezTo>
                  <a:pt x="5029345" y="3065682"/>
                  <a:pt x="5040096" y="3094771"/>
                  <a:pt x="5012662" y="3060817"/>
                </a:cubicBezTo>
                <a:cubicBezTo>
                  <a:pt x="4938174" y="3061200"/>
                  <a:pt x="4917504" y="3074207"/>
                  <a:pt x="4841589" y="3036800"/>
                </a:cubicBezTo>
                <a:cubicBezTo>
                  <a:pt x="4807890" y="3020158"/>
                  <a:pt x="4785258" y="3009012"/>
                  <a:pt x="4763595" y="3009032"/>
                </a:cubicBezTo>
                <a:cubicBezTo>
                  <a:pt x="4742475" y="3004532"/>
                  <a:pt x="4730631" y="3001709"/>
                  <a:pt x="4724334" y="3000018"/>
                </a:cubicBezTo>
                <a:lnTo>
                  <a:pt x="4722324" y="2999269"/>
                </a:lnTo>
                <a:lnTo>
                  <a:pt x="4723259" y="2999058"/>
                </a:lnTo>
                <a:cubicBezTo>
                  <a:pt x="4722296" y="2998416"/>
                  <a:pt x="4719415" y="2997810"/>
                  <a:pt x="4718350" y="2997788"/>
                </a:cubicBezTo>
                <a:lnTo>
                  <a:pt x="4722324" y="2999269"/>
                </a:lnTo>
                <a:lnTo>
                  <a:pt x="4716674" y="3000544"/>
                </a:lnTo>
                <a:cubicBezTo>
                  <a:pt x="4681300" y="2993588"/>
                  <a:pt x="4525895" y="2992780"/>
                  <a:pt x="4516962" y="2990642"/>
                </a:cubicBezTo>
                <a:cubicBezTo>
                  <a:pt x="4458971" y="2977530"/>
                  <a:pt x="4463810" y="2976789"/>
                  <a:pt x="4429691" y="2979991"/>
                </a:cubicBezTo>
                <a:cubicBezTo>
                  <a:pt x="4424455" y="2983362"/>
                  <a:pt x="4370126" y="2977068"/>
                  <a:pt x="4364023" y="2978645"/>
                </a:cubicBezTo>
                <a:lnTo>
                  <a:pt x="4318114" y="2985260"/>
                </a:lnTo>
                <a:lnTo>
                  <a:pt x="4316258" y="2983919"/>
                </a:lnTo>
                <a:cubicBezTo>
                  <a:pt x="4307275" y="2980548"/>
                  <a:pt x="4301145" y="2980549"/>
                  <a:pt x="4296292" y="2982040"/>
                </a:cubicBezTo>
                <a:lnTo>
                  <a:pt x="4291212" y="2984957"/>
                </a:lnTo>
                <a:lnTo>
                  <a:pt x="4277290" y="2984711"/>
                </a:lnTo>
                <a:lnTo>
                  <a:pt x="4249265" y="2987035"/>
                </a:lnTo>
                <a:lnTo>
                  <a:pt x="4203199" y="2984240"/>
                </a:lnTo>
                <a:cubicBezTo>
                  <a:pt x="4203096" y="2983820"/>
                  <a:pt x="4202995" y="2983401"/>
                  <a:pt x="4202893" y="2982981"/>
                </a:cubicBezTo>
                <a:cubicBezTo>
                  <a:pt x="4201267" y="2980144"/>
                  <a:pt x="4198292" y="2978025"/>
                  <a:pt x="4192396" y="2977347"/>
                </a:cubicBezTo>
                <a:cubicBezTo>
                  <a:pt x="4205365" y="2960058"/>
                  <a:pt x="4162425" y="2961953"/>
                  <a:pt x="4143893" y="2961482"/>
                </a:cubicBezTo>
                <a:cubicBezTo>
                  <a:pt x="4125868" y="2954416"/>
                  <a:pt x="4100250" y="2940836"/>
                  <a:pt x="4084245" y="2934949"/>
                </a:cubicBezTo>
                <a:lnTo>
                  <a:pt x="4075694" y="2934114"/>
                </a:lnTo>
                <a:cubicBezTo>
                  <a:pt x="4075655" y="2934013"/>
                  <a:pt x="4075614" y="2933914"/>
                  <a:pt x="4075575" y="2933815"/>
                </a:cubicBezTo>
                <a:cubicBezTo>
                  <a:pt x="4073829" y="2933031"/>
                  <a:pt x="4071057" y="2932530"/>
                  <a:pt x="4066658" y="2932371"/>
                </a:cubicBezTo>
                <a:lnTo>
                  <a:pt x="4060102" y="2932589"/>
                </a:lnTo>
                <a:lnTo>
                  <a:pt x="4043512" y="2930968"/>
                </a:lnTo>
                <a:lnTo>
                  <a:pt x="4038145" y="2928534"/>
                </a:lnTo>
                <a:lnTo>
                  <a:pt x="4036511" y="2924867"/>
                </a:lnTo>
                <a:lnTo>
                  <a:pt x="4034926" y="2925102"/>
                </a:lnTo>
                <a:cubicBezTo>
                  <a:pt x="4022576" y="2929966"/>
                  <a:pt x="4018025" y="2938342"/>
                  <a:pt x="4005686" y="2912534"/>
                </a:cubicBezTo>
                <a:lnTo>
                  <a:pt x="3937994" y="2895077"/>
                </a:lnTo>
                <a:cubicBezTo>
                  <a:pt x="3921658" y="2902801"/>
                  <a:pt x="3909686" y="2898112"/>
                  <a:pt x="3898423" y="2889422"/>
                </a:cubicBezTo>
                <a:cubicBezTo>
                  <a:pt x="3862243" y="2889918"/>
                  <a:pt x="3830779" y="2876048"/>
                  <a:pt x="3790908" y="2869184"/>
                </a:cubicBezTo>
                <a:cubicBezTo>
                  <a:pt x="3742158" y="2854478"/>
                  <a:pt x="3726280" y="2852501"/>
                  <a:pt x="3683661" y="2845261"/>
                </a:cubicBezTo>
                <a:lnTo>
                  <a:pt x="3611183" y="2812990"/>
                </a:lnTo>
                <a:lnTo>
                  <a:pt x="3605003" y="2814352"/>
                </a:lnTo>
                <a:cubicBezTo>
                  <a:pt x="3600731" y="2814971"/>
                  <a:pt x="3597877" y="2814971"/>
                  <a:pt x="3595884" y="2814516"/>
                </a:cubicBezTo>
                <a:lnTo>
                  <a:pt x="3595649" y="2814247"/>
                </a:lnTo>
                <a:lnTo>
                  <a:pt x="3587126" y="2814937"/>
                </a:lnTo>
                <a:cubicBezTo>
                  <a:pt x="3572774" y="2816728"/>
                  <a:pt x="3550540" y="2802529"/>
                  <a:pt x="3537283" y="2805238"/>
                </a:cubicBezTo>
                <a:cubicBezTo>
                  <a:pt x="3515092" y="2800942"/>
                  <a:pt x="3489773" y="2807207"/>
                  <a:pt x="3474371" y="2801577"/>
                </a:cubicBezTo>
                <a:lnTo>
                  <a:pt x="3401876" y="2789529"/>
                </a:lnTo>
                <a:lnTo>
                  <a:pt x="3365036" y="2806481"/>
                </a:lnTo>
                <a:cubicBezTo>
                  <a:pt x="3361007" y="2808779"/>
                  <a:pt x="3355145" y="2809857"/>
                  <a:pt x="3345174" y="2808163"/>
                </a:cubicBezTo>
                <a:lnTo>
                  <a:pt x="3342846" y="2807188"/>
                </a:lnTo>
                <a:cubicBezTo>
                  <a:pt x="3337528" y="2809659"/>
                  <a:pt x="3296694" y="2810789"/>
                  <a:pt x="3263504" y="2813065"/>
                </a:cubicBezTo>
                <a:cubicBezTo>
                  <a:pt x="3210873" y="2815406"/>
                  <a:pt x="3204538" y="2823378"/>
                  <a:pt x="3143704" y="2820840"/>
                </a:cubicBezTo>
                <a:cubicBezTo>
                  <a:pt x="3083839" y="2822069"/>
                  <a:pt x="3073438" y="2828075"/>
                  <a:pt x="3031439" y="2823483"/>
                </a:cubicBezTo>
                <a:lnTo>
                  <a:pt x="2782717" y="2845304"/>
                </a:lnTo>
                <a:cubicBezTo>
                  <a:pt x="2720447" y="2872959"/>
                  <a:pt x="2718750" y="2842390"/>
                  <a:pt x="2647675" y="2855840"/>
                </a:cubicBezTo>
                <a:cubicBezTo>
                  <a:pt x="2583664" y="2795905"/>
                  <a:pt x="2609849" y="2834173"/>
                  <a:pt x="2569176" y="2829599"/>
                </a:cubicBezTo>
                <a:lnTo>
                  <a:pt x="2444403" y="2843500"/>
                </a:lnTo>
                <a:cubicBezTo>
                  <a:pt x="2412730" y="2860060"/>
                  <a:pt x="2355175" y="2829971"/>
                  <a:pt x="2316260" y="2851967"/>
                </a:cubicBezTo>
                <a:cubicBezTo>
                  <a:pt x="2277148" y="2852505"/>
                  <a:pt x="2234330" y="2848310"/>
                  <a:pt x="2209726" y="2846734"/>
                </a:cubicBezTo>
                <a:cubicBezTo>
                  <a:pt x="2172984" y="2843077"/>
                  <a:pt x="2131016" y="2834145"/>
                  <a:pt x="2095813" y="2830023"/>
                </a:cubicBezTo>
                <a:cubicBezTo>
                  <a:pt x="2078687" y="2843632"/>
                  <a:pt x="2046700" y="2821328"/>
                  <a:pt x="1998504" y="2822003"/>
                </a:cubicBezTo>
                <a:cubicBezTo>
                  <a:pt x="1979851" y="2837650"/>
                  <a:pt x="1965997" y="2822267"/>
                  <a:pt x="1929320" y="2843948"/>
                </a:cubicBezTo>
                <a:cubicBezTo>
                  <a:pt x="1927506" y="2842156"/>
                  <a:pt x="1925308" y="2840529"/>
                  <a:pt x="1922798" y="2839117"/>
                </a:cubicBezTo>
                <a:cubicBezTo>
                  <a:pt x="1908224" y="2830923"/>
                  <a:pt x="1886476" y="2831636"/>
                  <a:pt x="1874228" y="2840712"/>
                </a:cubicBezTo>
                <a:cubicBezTo>
                  <a:pt x="1844711" y="2855471"/>
                  <a:pt x="1815838" y="2863248"/>
                  <a:pt x="1787803" y="2868334"/>
                </a:cubicBezTo>
                <a:lnTo>
                  <a:pt x="1739352" y="2863283"/>
                </a:lnTo>
                <a:cubicBezTo>
                  <a:pt x="1720756" y="2859717"/>
                  <a:pt x="1697809" y="2850808"/>
                  <a:pt x="1676219" y="2846934"/>
                </a:cubicBezTo>
                <a:cubicBezTo>
                  <a:pt x="1653856" y="2845729"/>
                  <a:pt x="1629782" y="2852334"/>
                  <a:pt x="1609817" y="2840037"/>
                </a:cubicBezTo>
                <a:cubicBezTo>
                  <a:pt x="1570834" y="2828361"/>
                  <a:pt x="1525521" y="2848516"/>
                  <a:pt x="1497258" y="2814447"/>
                </a:cubicBezTo>
                <a:cubicBezTo>
                  <a:pt x="1419429" y="2799738"/>
                  <a:pt x="1265224" y="2779725"/>
                  <a:pt x="1151127" y="2765012"/>
                </a:cubicBezTo>
                <a:cubicBezTo>
                  <a:pt x="1044820" y="2755201"/>
                  <a:pt x="911490" y="2756949"/>
                  <a:pt x="859417" y="2755579"/>
                </a:cubicBezTo>
                <a:lnTo>
                  <a:pt x="838688" y="2756792"/>
                </a:lnTo>
                <a:cubicBezTo>
                  <a:pt x="829380" y="2753383"/>
                  <a:pt x="823010" y="2753358"/>
                  <a:pt x="817957" y="2754828"/>
                </a:cubicBezTo>
                <a:lnTo>
                  <a:pt x="812654" y="2757722"/>
                </a:lnTo>
                <a:lnTo>
                  <a:pt x="721195" y="2756632"/>
                </a:lnTo>
                <a:cubicBezTo>
                  <a:pt x="721095" y="2756212"/>
                  <a:pt x="720991" y="2755791"/>
                  <a:pt x="720890" y="2755370"/>
                </a:cubicBezTo>
                <a:cubicBezTo>
                  <a:pt x="719222" y="2752527"/>
                  <a:pt x="716144" y="2750395"/>
                  <a:pt x="710023" y="2749693"/>
                </a:cubicBezTo>
                <a:cubicBezTo>
                  <a:pt x="689532" y="2741604"/>
                  <a:pt x="619665" y="2714421"/>
                  <a:pt x="597940" y="2706835"/>
                </a:cubicBezTo>
                <a:cubicBezTo>
                  <a:pt x="587430" y="2706236"/>
                  <a:pt x="583862" y="2704593"/>
                  <a:pt x="579683" y="2704183"/>
                </a:cubicBezTo>
                <a:lnTo>
                  <a:pt x="572865" y="2704372"/>
                </a:lnTo>
                <a:cubicBezTo>
                  <a:pt x="550627" y="2698066"/>
                  <a:pt x="474197" y="2673651"/>
                  <a:pt x="446247" y="2666342"/>
                </a:cubicBezTo>
                <a:cubicBezTo>
                  <a:pt x="429213" y="2673994"/>
                  <a:pt x="416808" y="2669256"/>
                  <a:pt x="405163" y="2660519"/>
                </a:cubicBezTo>
                <a:cubicBezTo>
                  <a:pt x="367566" y="2660861"/>
                  <a:pt x="334968" y="2646856"/>
                  <a:pt x="293583" y="2639823"/>
                </a:cubicBezTo>
                <a:lnTo>
                  <a:pt x="119529" y="2588018"/>
                </a:lnTo>
                <a:cubicBezTo>
                  <a:pt x="73377" y="2578908"/>
                  <a:pt x="36403" y="2586550"/>
                  <a:pt x="16674" y="2585162"/>
                </a:cubicBezTo>
                <a:lnTo>
                  <a:pt x="1150" y="2579693"/>
                </a:lnTo>
                <a:cubicBezTo>
                  <a:pt x="-1438" y="2323697"/>
                  <a:pt x="1148" y="1341304"/>
                  <a:pt x="1148" y="1049184"/>
                </a:cubicBezTo>
                <a:lnTo>
                  <a:pt x="1148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D700EF7E-EAC7-552D-4388-7A6F520D3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1512" y="548640"/>
            <a:ext cx="9915787" cy="1188720"/>
          </a:xfrm>
        </p:spPr>
        <p:txBody>
          <a:bodyPr>
            <a:noAutofit/>
          </a:bodyPr>
          <a:lstStyle/>
          <a:p>
            <a:r>
              <a:rPr lang="hr-HR" sz="4800" dirty="0"/>
              <a:t>Zaključak</a:t>
            </a:r>
            <a:endParaRPr lang="hr-HR" sz="4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D309D15F-3523-A7B6-5542-15A5772E8B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1512" y="2200058"/>
            <a:ext cx="9915787" cy="4156291"/>
          </a:xfrm>
        </p:spPr>
        <p:txBody>
          <a:bodyPr anchor="t">
            <a:normAutofit/>
          </a:bodyPr>
          <a:lstStyle/>
          <a:p>
            <a:r>
              <a:rPr lang="hr-HR" dirty="0"/>
              <a:t>EVRP sve popularniji, zbog rasta količine električnih vozila</a:t>
            </a:r>
          </a:p>
          <a:p>
            <a:r>
              <a:rPr lang="hr-HR" dirty="0"/>
              <a:t>Omogućena usporedba prednosti i nedostataka korištenja električnih vozila</a:t>
            </a:r>
          </a:p>
          <a:p>
            <a:r>
              <a:rPr lang="hr-HR" dirty="0"/>
              <a:t>Trenutno, zbog ograničenja električnih vozila, potpuni prelazak na na njih nije moguć</a:t>
            </a:r>
          </a:p>
          <a:p>
            <a:r>
              <a:rPr lang="hr-HR" dirty="0"/>
              <a:t>EVRP govori:</a:t>
            </a:r>
          </a:p>
          <a:p>
            <a:pPr lvl="1"/>
            <a:r>
              <a:rPr lang="hr-HR" sz="2800" dirty="0"/>
              <a:t>u kojoj mjeri je moguće prijeći na električna vozila</a:t>
            </a:r>
          </a:p>
          <a:p>
            <a:pPr lvl="1"/>
            <a:r>
              <a:rPr lang="hr-HR" sz="2800" dirty="0"/>
              <a:t>je li prelazak isplativ</a:t>
            </a:r>
          </a:p>
          <a:p>
            <a:pPr lvl="1"/>
            <a:r>
              <a:rPr lang="hr-HR" sz="2800" dirty="0"/>
              <a:t>nudi uvid u problematiku dometa i punjenja električnih vozila</a:t>
            </a:r>
          </a:p>
        </p:txBody>
      </p:sp>
      <p:sp>
        <p:nvSpPr>
          <p:cNvPr id="4" name="Rezervirano mjesto broja slajda 3">
            <a:extLst>
              <a:ext uri="{FF2B5EF4-FFF2-40B4-BE49-F238E27FC236}">
                <a16:creationId xmlns:a16="http://schemas.microsoft.com/office/drawing/2014/main" id="{BD36EF5A-06E5-E38B-3997-4A18388D3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A767F18-3CF7-4E6D-A3D2-89B2EFB773AF}" type="slidenum">
              <a:rPr lang="hr-HR" sz="1000" smtClean="0"/>
              <a:pPr>
                <a:spcAft>
                  <a:spcPts val="600"/>
                </a:spcAft>
              </a:pPr>
              <a:t>11</a:t>
            </a:fld>
            <a:endParaRPr lang="hr-HR" sz="1000"/>
          </a:p>
        </p:txBody>
      </p:sp>
    </p:spTree>
    <p:extLst>
      <p:ext uri="{BB962C8B-B14F-4D97-AF65-F5344CB8AC3E}">
        <p14:creationId xmlns:p14="http://schemas.microsoft.com/office/powerpoint/2010/main" val="3241776054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A5CF486-D9E5-4A66-898A-F3D62B81B1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47" y="-5"/>
            <a:ext cx="12193149" cy="2200064"/>
          </a:xfrm>
          <a:custGeom>
            <a:avLst/>
            <a:gdLst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57107 w 12192001"/>
              <a:gd name="connsiteY22" fmla="*/ 792050 h 2344739"/>
              <a:gd name="connsiteX23" fmla="*/ 11810326 w 12192001"/>
              <a:gd name="connsiteY23" fmla="*/ 799074 h 2344739"/>
              <a:gd name="connsiteX24" fmla="*/ 11550277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57107 w 12192001"/>
              <a:gd name="connsiteY22" fmla="*/ 792050 h 2344739"/>
              <a:gd name="connsiteX23" fmla="*/ 11810326 w 12192001"/>
              <a:gd name="connsiteY23" fmla="*/ 799074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236" fmla="*/ 0 w 12192001"/>
              <a:gd name="connsiteY23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57107 w 12192001"/>
              <a:gd name="connsiteY22" fmla="*/ 792050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236" fmla="*/ 0 w 12192001"/>
              <a:gd name="connsiteY23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236" fmla="*/ 0 w 12192001"/>
              <a:gd name="connsiteY23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415912 w 12192001"/>
              <a:gd name="connsiteY26" fmla="*/ 1173869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415912 w 12192001"/>
              <a:gd name="connsiteY26" fmla="*/ 1173869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415912 w 12192001"/>
              <a:gd name="connsiteY26" fmla="*/ 1173869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522499 w 12192001"/>
              <a:gd name="connsiteY26" fmla="*/ 1207528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1207528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1207528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1207528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999965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37318 w 12192001"/>
              <a:gd name="connsiteY70" fmla="*/ 1920435 h 2344739"/>
              <a:gd name="connsiteX71" fmla="*/ 9113812 w 12192001"/>
              <a:gd name="connsiteY71" fmla="*/ 1919069 h 2344739"/>
              <a:gd name="connsiteX72" fmla="*/ 9053453 w 12192001"/>
              <a:gd name="connsiteY72" fmla="*/ 1910755 h 2344739"/>
              <a:gd name="connsiteX73" fmla="*/ 9005486 w 12192001"/>
              <a:gd name="connsiteY73" fmla="*/ 1914040 h 2344739"/>
              <a:gd name="connsiteX74" fmla="*/ 9005201 w 12192001"/>
              <a:gd name="connsiteY74" fmla="*/ 1913800 h 2344739"/>
              <a:gd name="connsiteX75" fmla="*/ 8996232 w 12192001"/>
              <a:gd name="connsiteY75" fmla="*/ 1915011 h 2344739"/>
              <a:gd name="connsiteX76" fmla="*/ 8990394 w 12192001"/>
              <a:gd name="connsiteY76" fmla="*/ 1917072 h 2344739"/>
              <a:gd name="connsiteX77" fmla="*/ 8974337 w 12192001"/>
              <a:gd name="connsiteY77" fmla="*/ 1920298 h 2344739"/>
              <a:gd name="connsiteX78" fmla="*/ 8968011 w 12192001"/>
              <a:gd name="connsiteY78" fmla="*/ 1919598 h 2344739"/>
              <a:gd name="connsiteX79" fmla="*/ 8963048 w 12192001"/>
              <a:gd name="connsiteY79" fmla="*/ 1917373 h 2344739"/>
              <a:gd name="connsiteX80" fmla="*/ 8928988 w 12192001"/>
              <a:gd name="connsiteY80" fmla="*/ 1914185 h 2344739"/>
              <a:gd name="connsiteX81" fmla="*/ 8752444 w 12192001"/>
              <a:gd name="connsiteY81" fmla="*/ 1933417 h 2344739"/>
              <a:gd name="connsiteX82" fmla="*/ 8707847 w 12192001"/>
              <a:gd name="connsiteY82" fmla="*/ 1935518 h 2344739"/>
              <a:gd name="connsiteX83" fmla="*/ 8596071 w 12192001"/>
              <a:gd name="connsiteY83" fmla="*/ 1944090 h 2344739"/>
              <a:gd name="connsiteX84" fmla="*/ 8525230 w 12192001"/>
              <a:gd name="connsiteY84" fmla="*/ 1929248 h 2344739"/>
              <a:gd name="connsiteX85" fmla="*/ 8510983 w 12192001"/>
              <a:gd name="connsiteY85" fmla="*/ 1935163 h 2344739"/>
              <a:gd name="connsiteX86" fmla="*/ 8506167 w 12192001"/>
              <a:gd name="connsiteY86" fmla="*/ 1938164 h 2344739"/>
              <a:gd name="connsiteX87" fmla="*/ 8497968 w 12192001"/>
              <a:gd name="connsiteY87" fmla="*/ 1940902 h 2344739"/>
              <a:gd name="connsiteX88" fmla="*/ 8497594 w 12192001"/>
              <a:gd name="connsiteY88" fmla="*/ 1940723 h 2344739"/>
              <a:gd name="connsiteX89" fmla="*/ 8490249 w 12192001"/>
              <a:gd name="connsiteY89" fmla="*/ 1943773 h 2344739"/>
              <a:gd name="connsiteX90" fmla="*/ 8367182 w 12192001"/>
              <a:gd name="connsiteY90" fmla="*/ 1957815 h 2344739"/>
              <a:gd name="connsiteX91" fmla="*/ 8353799 w 12192001"/>
              <a:gd name="connsiteY91" fmla="*/ 1958009 h 2344739"/>
              <a:gd name="connsiteX92" fmla="*/ 8352373 w 12192001"/>
              <a:gd name="connsiteY92" fmla="*/ 1957169 h 2344739"/>
              <a:gd name="connsiteX93" fmla="*/ 8320104 w 12192001"/>
              <a:gd name="connsiteY93" fmla="*/ 1974587 h 2344739"/>
              <a:gd name="connsiteX94" fmla="*/ 8314433 w 12192001"/>
              <a:gd name="connsiteY94" fmla="*/ 1974913 h 2344739"/>
              <a:gd name="connsiteX95" fmla="*/ 8295174 w 12192001"/>
              <a:gd name="connsiteY95" fmla="*/ 1988808 h 2344739"/>
              <a:gd name="connsiteX96" fmla="*/ 8284276 w 12192001"/>
              <a:gd name="connsiteY96" fmla="*/ 1994631 h 2344739"/>
              <a:gd name="connsiteX97" fmla="*/ 8283150 w 12192001"/>
              <a:gd name="connsiteY97" fmla="*/ 1999074 h 2344739"/>
              <a:gd name="connsiteX98" fmla="*/ 8266076 w 12192001"/>
              <a:gd name="connsiteY98" fmla="*/ 2006249 h 2344739"/>
              <a:gd name="connsiteX99" fmla="*/ 8263377 w 12192001"/>
              <a:gd name="connsiteY99" fmla="*/ 2006019 h 2344739"/>
              <a:gd name="connsiteX100" fmla="*/ 8252033 w 12192001"/>
              <a:gd name="connsiteY100" fmla="*/ 2015862 h 2344739"/>
              <a:gd name="connsiteX101" fmla="*/ 8245834 w 12192001"/>
              <a:gd name="connsiteY101" fmla="*/ 2028854 h 2344739"/>
              <a:gd name="connsiteX102" fmla="*/ 8090272 w 12192001"/>
              <a:gd name="connsiteY102" fmla="*/ 2075015 h 2344739"/>
              <a:gd name="connsiteX103" fmla="*/ 7905407 w 12192001"/>
              <a:gd name="connsiteY103" fmla="*/ 2116988 h 2344739"/>
              <a:gd name="connsiteX104" fmla="*/ 7718745 w 12192001"/>
              <a:gd name="connsiteY104" fmla="*/ 2142703 h 2344739"/>
              <a:gd name="connsiteX105" fmla="*/ 7614347 w 12192001"/>
              <a:gd name="connsiteY105" fmla="*/ 2139232 h 2344739"/>
              <a:gd name="connsiteX106" fmla="*/ 7527543 w 12192001"/>
              <a:gd name="connsiteY106" fmla="*/ 2145060 h 2344739"/>
              <a:gd name="connsiteX107" fmla="*/ 7519571 w 12192001"/>
              <a:gd name="connsiteY107" fmla="*/ 2147613 h 2344739"/>
              <a:gd name="connsiteX108" fmla="*/ 7507411 w 12192001"/>
              <a:gd name="connsiteY108" fmla="*/ 2148948 h 2344739"/>
              <a:gd name="connsiteX109" fmla="*/ 7507040 w 12192001"/>
              <a:gd name="connsiteY109" fmla="*/ 2148621 h 2344739"/>
              <a:gd name="connsiteX110" fmla="*/ 7495795 w 12192001"/>
              <a:gd name="connsiteY110" fmla="*/ 2150573 h 2344739"/>
              <a:gd name="connsiteX111" fmla="*/ 7405391 w 12192001"/>
              <a:gd name="connsiteY111" fmla="*/ 2142468 h 2344739"/>
              <a:gd name="connsiteX112" fmla="*/ 7312180 w 12192001"/>
              <a:gd name="connsiteY112" fmla="*/ 2132873 h 2344739"/>
              <a:gd name="connsiteX113" fmla="*/ 7310853 w 12192001"/>
              <a:gd name="connsiteY113" fmla="*/ 2131431 h 2344739"/>
              <a:gd name="connsiteX114" fmla="*/ 7218559 w 12192001"/>
              <a:gd name="connsiteY114" fmla="*/ 2156680 h 2344739"/>
              <a:gd name="connsiteX115" fmla="*/ 7201101 w 12192001"/>
              <a:gd name="connsiteY115" fmla="*/ 2161230 h 2344739"/>
              <a:gd name="connsiteX116" fmla="*/ 7197004 w 12192001"/>
              <a:gd name="connsiteY116" fmla="*/ 2166588 h 2344739"/>
              <a:gd name="connsiteX117" fmla="*/ 7170808 w 12192001"/>
              <a:gd name="connsiteY117" fmla="*/ 2171236 h 2344739"/>
              <a:gd name="connsiteX118" fmla="*/ 7096988 w 12192001"/>
              <a:gd name="connsiteY118" fmla="*/ 2183464 h 2344739"/>
              <a:gd name="connsiteX119" fmla="*/ 7018496 w 12192001"/>
              <a:gd name="connsiteY119" fmla="*/ 2183090 h 2344739"/>
              <a:gd name="connsiteX120" fmla="*/ 6904146 w 12192001"/>
              <a:gd name="connsiteY120" fmla="*/ 2212596 h 2344739"/>
              <a:gd name="connsiteX121" fmla="*/ 6708222 w 12192001"/>
              <a:gd name="connsiteY121" fmla="*/ 2240551 h 2344739"/>
              <a:gd name="connsiteX122" fmla="*/ 6549454 w 12192001"/>
              <a:gd name="connsiteY122" fmla="*/ 2269327 h 2344739"/>
              <a:gd name="connsiteX123" fmla="*/ 6317560 w 12192001"/>
              <a:gd name="connsiteY123" fmla="*/ 2316127 h 2344739"/>
              <a:gd name="connsiteX124" fmla="*/ 6168674 w 12192001"/>
              <a:gd name="connsiteY124" fmla="*/ 2318214 h 2344739"/>
              <a:gd name="connsiteX125" fmla="*/ 6073848 w 12192001"/>
              <a:gd name="connsiteY125" fmla="*/ 2338676 h 2344739"/>
              <a:gd name="connsiteX126" fmla="*/ 6068529 w 12192001"/>
              <a:gd name="connsiteY126" fmla="*/ 2337139 h 2344739"/>
              <a:gd name="connsiteX127" fmla="*/ 6048638 w 12192001"/>
              <a:gd name="connsiteY127" fmla="*/ 2337822 h 2344739"/>
              <a:gd name="connsiteX128" fmla="*/ 6041285 w 12192001"/>
              <a:gd name="connsiteY128" fmla="*/ 2329473 h 2344739"/>
              <a:gd name="connsiteX129" fmla="*/ 6010090 w 12192001"/>
              <a:gd name="connsiteY129" fmla="*/ 2324380 h 2344739"/>
              <a:gd name="connsiteX130" fmla="*/ 5957375 w 12192001"/>
              <a:gd name="connsiteY130" fmla="*/ 2328024 h 2344739"/>
              <a:gd name="connsiteX131" fmla="*/ 5758919 w 12192001"/>
              <a:gd name="connsiteY131" fmla="*/ 2343716 h 2344739"/>
              <a:gd name="connsiteX132" fmla="*/ 5626960 w 12192001"/>
              <a:gd name="connsiteY132" fmla="*/ 2344739 h 2344739"/>
              <a:gd name="connsiteX133" fmla="*/ 5470906 w 12192001"/>
              <a:gd name="connsiteY133" fmla="*/ 2330719 h 2344739"/>
              <a:gd name="connsiteX134" fmla="*/ 5432761 w 12192001"/>
              <a:gd name="connsiteY134" fmla="*/ 2319466 h 2344739"/>
              <a:gd name="connsiteX135" fmla="*/ 5381669 w 12192001"/>
              <a:gd name="connsiteY135" fmla="*/ 2301764 h 2344739"/>
              <a:gd name="connsiteX136" fmla="*/ 5261764 w 12192001"/>
              <a:gd name="connsiteY136" fmla="*/ 2281347 h 2344739"/>
              <a:gd name="connsiteX137" fmla="*/ 5222961 w 12192001"/>
              <a:gd name="connsiteY137" fmla="*/ 2270223 h 2344739"/>
              <a:gd name="connsiteX138" fmla="*/ 5174660 w 12192001"/>
              <a:gd name="connsiteY138" fmla="*/ 2267233 h 2344739"/>
              <a:gd name="connsiteX139" fmla="*/ 5156554 w 12192001"/>
              <a:gd name="connsiteY139" fmla="*/ 2260010 h 2344739"/>
              <a:gd name="connsiteX140" fmla="*/ 5142599 w 12192001"/>
              <a:gd name="connsiteY140" fmla="*/ 2256610 h 2344739"/>
              <a:gd name="connsiteX141" fmla="*/ 5139596 w 12192001"/>
              <a:gd name="connsiteY141" fmla="*/ 2254509 h 2344739"/>
              <a:gd name="connsiteX142" fmla="*/ 5121659 w 12192001"/>
              <a:gd name="connsiteY142" fmla="*/ 2243656 h 2344739"/>
              <a:gd name="connsiteX143" fmla="*/ 5065790 w 12192001"/>
              <a:gd name="connsiteY143" fmla="*/ 2250227 h 2344739"/>
              <a:gd name="connsiteX144" fmla="*/ 5011514 w 12192001"/>
              <a:gd name="connsiteY144" fmla="*/ 2233846 h 2344739"/>
              <a:gd name="connsiteX145" fmla="*/ 4840441 w 12192001"/>
              <a:gd name="connsiteY145" fmla="*/ 2209829 h 2344739"/>
              <a:gd name="connsiteX146" fmla="*/ 4762447 w 12192001"/>
              <a:gd name="connsiteY146" fmla="*/ 2182061 h 2344739"/>
              <a:gd name="connsiteX147" fmla="*/ 4723186 w 12192001"/>
              <a:gd name="connsiteY147" fmla="*/ 2173047 h 2344739"/>
              <a:gd name="connsiteX148" fmla="*/ 4721176 w 12192001"/>
              <a:gd name="connsiteY148" fmla="*/ 2172298 h 2344739"/>
              <a:gd name="connsiteX149" fmla="*/ 4722111 w 12192001"/>
              <a:gd name="connsiteY149" fmla="*/ 2172087 h 2344739"/>
              <a:gd name="connsiteX150" fmla="*/ 4717202 w 12192001"/>
              <a:gd name="connsiteY150" fmla="*/ 2170817 h 2344739"/>
              <a:gd name="connsiteX151" fmla="*/ 4721176 w 12192001"/>
              <a:gd name="connsiteY151" fmla="*/ 2172298 h 2344739"/>
              <a:gd name="connsiteX152" fmla="*/ 4715526 w 12192001"/>
              <a:gd name="connsiteY152" fmla="*/ 2173573 h 2344739"/>
              <a:gd name="connsiteX153" fmla="*/ 4515814 w 12192001"/>
              <a:gd name="connsiteY153" fmla="*/ 2163671 h 2344739"/>
              <a:gd name="connsiteX154" fmla="*/ 4428543 w 12192001"/>
              <a:gd name="connsiteY154" fmla="*/ 2153020 h 2344739"/>
              <a:gd name="connsiteX155" fmla="*/ 4362875 w 12192001"/>
              <a:gd name="connsiteY155" fmla="*/ 2151674 h 2344739"/>
              <a:gd name="connsiteX156" fmla="*/ 4316966 w 12192001"/>
              <a:gd name="connsiteY156" fmla="*/ 2158289 h 2344739"/>
              <a:gd name="connsiteX157" fmla="*/ 4315110 w 12192001"/>
              <a:gd name="connsiteY157" fmla="*/ 2156948 h 2344739"/>
              <a:gd name="connsiteX158" fmla="*/ 4295144 w 12192001"/>
              <a:gd name="connsiteY158" fmla="*/ 2155069 h 2344739"/>
              <a:gd name="connsiteX159" fmla="*/ 4290064 w 12192001"/>
              <a:gd name="connsiteY159" fmla="*/ 2157986 h 2344739"/>
              <a:gd name="connsiteX160" fmla="*/ 4276142 w 12192001"/>
              <a:gd name="connsiteY160" fmla="*/ 2157740 h 2344739"/>
              <a:gd name="connsiteX161" fmla="*/ 4248117 w 12192001"/>
              <a:gd name="connsiteY161" fmla="*/ 2160064 h 2344739"/>
              <a:gd name="connsiteX162" fmla="*/ 4202051 w 12192001"/>
              <a:gd name="connsiteY162" fmla="*/ 2157269 h 2344739"/>
              <a:gd name="connsiteX163" fmla="*/ 4201745 w 12192001"/>
              <a:gd name="connsiteY163" fmla="*/ 2156010 h 2344739"/>
              <a:gd name="connsiteX164" fmla="*/ 4191248 w 12192001"/>
              <a:gd name="connsiteY164" fmla="*/ 2150376 h 2344739"/>
              <a:gd name="connsiteX165" fmla="*/ 4142745 w 12192001"/>
              <a:gd name="connsiteY165" fmla="*/ 2134511 h 2344739"/>
              <a:gd name="connsiteX166" fmla="*/ 4083097 w 12192001"/>
              <a:gd name="connsiteY166" fmla="*/ 2107978 h 2344739"/>
              <a:gd name="connsiteX167" fmla="*/ 4074546 w 12192001"/>
              <a:gd name="connsiteY167" fmla="*/ 2107143 h 2344739"/>
              <a:gd name="connsiteX168" fmla="*/ 4074427 w 12192001"/>
              <a:gd name="connsiteY168" fmla="*/ 2106844 h 2344739"/>
              <a:gd name="connsiteX169" fmla="*/ 4065510 w 12192001"/>
              <a:gd name="connsiteY169" fmla="*/ 2105400 h 2344739"/>
              <a:gd name="connsiteX170" fmla="*/ 4058954 w 12192001"/>
              <a:gd name="connsiteY170" fmla="*/ 2105618 h 2344739"/>
              <a:gd name="connsiteX171" fmla="*/ 4042364 w 12192001"/>
              <a:gd name="connsiteY171" fmla="*/ 2103997 h 2344739"/>
              <a:gd name="connsiteX172" fmla="*/ 4036997 w 12192001"/>
              <a:gd name="connsiteY172" fmla="*/ 2101563 h 2344739"/>
              <a:gd name="connsiteX173" fmla="*/ 4035363 w 12192001"/>
              <a:gd name="connsiteY173" fmla="*/ 2097896 h 2344739"/>
              <a:gd name="connsiteX174" fmla="*/ 4033778 w 12192001"/>
              <a:gd name="connsiteY174" fmla="*/ 2098131 h 2344739"/>
              <a:gd name="connsiteX175" fmla="*/ 4004538 w 12192001"/>
              <a:gd name="connsiteY175" fmla="*/ 2085563 h 2344739"/>
              <a:gd name="connsiteX176" fmla="*/ 3936846 w 12192001"/>
              <a:gd name="connsiteY176" fmla="*/ 2068106 h 2344739"/>
              <a:gd name="connsiteX177" fmla="*/ 3897275 w 12192001"/>
              <a:gd name="connsiteY177" fmla="*/ 2062451 h 2344739"/>
              <a:gd name="connsiteX178" fmla="*/ 3789760 w 12192001"/>
              <a:gd name="connsiteY178" fmla="*/ 2042213 h 2344739"/>
              <a:gd name="connsiteX179" fmla="*/ 3682513 w 12192001"/>
              <a:gd name="connsiteY179" fmla="*/ 2018290 h 2344739"/>
              <a:gd name="connsiteX180" fmla="*/ 3610035 w 12192001"/>
              <a:gd name="connsiteY180" fmla="*/ 1986019 h 2344739"/>
              <a:gd name="connsiteX181" fmla="*/ 3603855 w 12192001"/>
              <a:gd name="connsiteY181" fmla="*/ 1987381 h 2344739"/>
              <a:gd name="connsiteX182" fmla="*/ 3594736 w 12192001"/>
              <a:gd name="connsiteY182" fmla="*/ 1987545 h 2344739"/>
              <a:gd name="connsiteX183" fmla="*/ 3594501 w 12192001"/>
              <a:gd name="connsiteY183" fmla="*/ 1987276 h 2344739"/>
              <a:gd name="connsiteX184" fmla="*/ 3585978 w 12192001"/>
              <a:gd name="connsiteY184" fmla="*/ 1987966 h 2344739"/>
              <a:gd name="connsiteX185" fmla="*/ 3536135 w 12192001"/>
              <a:gd name="connsiteY185" fmla="*/ 1978267 h 2344739"/>
              <a:gd name="connsiteX186" fmla="*/ 3473223 w 12192001"/>
              <a:gd name="connsiteY186" fmla="*/ 1974606 h 2344739"/>
              <a:gd name="connsiteX187" fmla="*/ 3400728 w 12192001"/>
              <a:gd name="connsiteY187" fmla="*/ 1962558 h 2344739"/>
              <a:gd name="connsiteX188" fmla="*/ 3363888 w 12192001"/>
              <a:gd name="connsiteY188" fmla="*/ 1979510 h 2344739"/>
              <a:gd name="connsiteX189" fmla="*/ 3344026 w 12192001"/>
              <a:gd name="connsiteY189" fmla="*/ 1981192 h 2344739"/>
              <a:gd name="connsiteX190" fmla="*/ 3341698 w 12192001"/>
              <a:gd name="connsiteY190" fmla="*/ 1980217 h 2344739"/>
              <a:gd name="connsiteX191" fmla="*/ 3262356 w 12192001"/>
              <a:gd name="connsiteY191" fmla="*/ 1986094 h 2344739"/>
              <a:gd name="connsiteX192" fmla="*/ 3142556 w 12192001"/>
              <a:gd name="connsiteY192" fmla="*/ 1993869 h 2344739"/>
              <a:gd name="connsiteX193" fmla="*/ 3030291 w 12192001"/>
              <a:gd name="connsiteY193" fmla="*/ 1996512 h 2344739"/>
              <a:gd name="connsiteX194" fmla="*/ 2781569 w 12192001"/>
              <a:gd name="connsiteY194" fmla="*/ 2018333 h 2344739"/>
              <a:gd name="connsiteX195" fmla="*/ 2646527 w 12192001"/>
              <a:gd name="connsiteY195" fmla="*/ 2028869 h 2344739"/>
              <a:gd name="connsiteX196" fmla="*/ 2568028 w 12192001"/>
              <a:gd name="connsiteY196" fmla="*/ 2002628 h 2344739"/>
              <a:gd name="connsiteX197" fmla="*/ 2443255 w 12192001"/>
              <a:gd name="connsiteY197" fmla="*/ 2016529 h 2344739"/>
              <a:gd name="connsiteX198" fmla="*/ 2315112 w 12192001"/>
              <a:gd name="connsiteY198" fmla="*/ 2024996 h 2344739"/>
              <a:gd name="connsiteX199" fmla="*/ 2208578 w 12192001"/>
              <a:gd name="connsiteY199" fmla="*/ 2019763 h 2344739"/>
              <a:gd name="connsiteX200" fmla="*/ 2094665 w 12192001"/>
              <a:gd name="connsiteY200" fmla="*/ 2003052 h 2344739"/>
              <a:gd name="connsiteX201" fmla="*/ 1997356 w 12192001"/>
              <a:gd name="connsiteY201" fmla="*/ 1995032 h 2344739"/>
              <a:gd name="connsiteX202" fmla="*/ 1928172 w 12192001"/>
              <a:gd name="connsiteY202" fmla="*/ 2016977 h 2344739"/>
              <a:gd name="connsiteX203" fmla="*/ 1921650 w 12192001"/>
              <a:gd name="connsiteY203" fmla="*/ 2012146 h 2344739"/>
              <a:gd name="connsiteX204" fmla="*/ 1873080 w 12192001"/>
              <a:gd name="connsiteY204" fmla="*/ 2013741 h 2344739"/>
              <a:gd name="connsiteX205" fmla="*/ 1786655 w 12192001"/>
              <a:gd name="connsiteY205" fmla="*/ 2041363 h 2344739"/>
              <a:gd name="connsiteX206" fmla="*/ 1738204 w 12192001"/>
              <a:gd name="connsiteY206" fmla="*/ 2036312 h 2344739"/>
              <a:gd name="connsiteX207" fmla="*/ 1675071 w 12192001"/>
              <a:gd name="connsiteY207" fmla="*/ 2019963 h 2344739"/>
              <a:gd name="connsiteX208" fmla="*/ 1608669 w 12192001"/>
              <a:gd name="connsiteY208" fmla="*/ 2013066 h 2344739"/>
              <a:gd name="connsiteX209" fmla="*/ 1496110 w 12192001"/>
              <a:gd name="connsiteY209" fmla="*/ 1987476 h 2344739"/>
              <a:gd name="connsiteX210" fmla="*/ 1149979 w 12192001"/>
              <a:gd name="connsiteY210" fmla="*/ 1938041 h 2344739"/>
              <a:gd name="connsiteX211" fmla="*/ 858269 w 12192001"/>
              <a:gd name="connsiteY211" fmla="*/ 1928608 h 2344739"/>
              <a:gd name="connsiteX212" fmla="*/ 837540 w 12192001"/>
              <a:gd name="connsiteY212" fmla="*/ 1929821 h 2344739"/>
              <a:gd name="connsiteX213" fmla="*/ 816809 w 12192001"/>
              <a:gd name="connsiteY213" fmla="*/ 1927857 h 2344739"/>
              <a:gd name="connsiteX214" fmla="*/ 811506 w 12192001"/>
              <a:gd name="connsiteY214" fmla="*/ 1930751 h 2344739"/>
              <a:gd name="connsiteX215" fmla="*/ 797041 w 12192001"/>
              <a:gd name="connsiteY215" fmla="*/ 1930446 h 2344739"/>
              <a:gd name="connsiteX216" fmla="*/ 767901 w 12192001"/>
              <a:gd name="connsiteY216" fmla="*/ 1932653 h 2344739"/>
              <a:gd name="connsiteX217" fmla="*/ 763053 w 12192001"/>
              <a:gd name="connsiteY217" fmla="*/ 1930432 h 2344739"/>
              <a:gd name="connsiteX218" fmla="*/ 720047 w 12192001"/>
              <a:gd name="connsiteY218" fmla="*/ 1929661 h 2344739"/>
              <a:gd name="connsiteX219" fmla="*/ 719742 w 12192001"/>
              <a:gd name="connsiteY219" fmla="*/ 1928399 h 2344739"/>
              <a:gd name="connsiteX220" fmla="*/ 708875 w 12192001"/>
              <a:gd name="connsiteY220" fmla="*/ 1922722 h 2344739"/>
              <a:gd name="connsiteX221" fmla="*/ 596792 w 12192001"/>
              <a:gd name="connsiteY221" fmla="*/ 1879864 h 2344739"/>
              <a:gd name="connsiteX222" fmla="*/ 578535 w 12192001"/>
              <a:gd name="connsiteY222" fmla="*/ 1877212 h 2344739"/>
              <a:gd name="connsiteX223" fmla="*/ 571717 w 12192001"/>
              <a:gd name="connsiteY223" fmla="*/ 1877401 h 2344739"/>
              <a:gd name="connsiteX224" fmla="*/ 445099 w 12192001"/>
              <a:gd name="connsiteY224" fmla="*/ 1839371 h 2344739"/>
              <a:gd name="connsiteX225" fmla="*/ 404015 w 12192001"/>
              <a:gd name="connsiteY225" fmla="*/ 1833548 h 2344739"/>
              <a:gd name="connsiteX226" fmla="*/ 292435 w 12192001"/>
              <a:gd name="connsiteY226" fmla="*/ 1812852 h 2344739"/>
              <a:gd name="connsiteX227" fmla="*/ 118381 w 12192001"/>
              <a:gd name="connsiteY227" fmla="*/ 1761047 h 2344739"/>
              <a:gd name="connsiteX228" fmla="*/ 15526 w 12192001"/>
              <a:gd name="connsiteY228" fmla="*/ 1758191 h 2344739"/>
              <a:gd name="connsiteX229" fmla="*/ 2 w 12192001"/>
              <a:gd name="connsiteY229" fmla="*/ 1752722 h 2344739"/>
              <a:gd name="connsiteX230" fmla="*/ 1 w 12192001"/>
              <a:gd name="connsiteY230" fmla="*/ 762497 h 2344739"/>
              <a:gd name="connsiteX231" fmla="*/ 0 w 12192001"/>
              <a:gd name="connsiteY231" fmla="*/ 762497 h 2344739"/>
              <a:gd name="connsiteX232" fmla="*/ 0 w 12192001"/>
              <a:gd name="connsiteY232" fmla="*/ 222213 h 2344739"/>
              <a:gd name="connsiteX233" fmla="*/ 0 w 12192001"/>
              <a:gd name="connsiteY233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13812 w 12192001"/>
              <a:gd name="connsiteY70" fmla="*/ 1919069 h 2344739"/>
              <a:gd name="connsiteX71" fmla="*/ 9053453 w 12192001"/>
              <a:gd name="connsiteY71" fmla="*/ 1910755 h 2344739"/>
              <a:gd name="connsiteX72" fmla="*/ 9005486 w 12192001"/>
              <a:gd name="connsiteY72" fmla="*/ 1914040 h 2344739"/>
              <a:gd name="connsiteX73" fmla="*/ 9005201 w 12192001"/>
              <a:gd name="connsiteY73" fmla="*/ 1913800 h 2344739"/>
              <a:gd name="connsiteX74" fmla="*/ 8996232 w 12192001"/>
              <a:gd name="connsiteY74" fmla="*/ 1915011 h 2344739"/>
              <a:gd name="connsiteX75" fmla="*/ 8990394 w 12192001"/>
              <a:gd name="connsiteY75" fmla="*/ 1917072 h 2344739"/>
              <a:gd name="connsiteX76" fmla="*/ 8974337 w 12192001"/>
              <a:gd name="connsiteY76" fmla="*/ 1920298 h 2344739"/>
              <a:gd name="connsiteX77" fmla="*/ 8968011 w 12192001"/>
              <a:gd name="connsiteY77" fmla="*/ 1919598 h 2344739"/>
              <a:gd name="connsiteX78" fmla="*/ 8963048 w 12192001"/>
              <a:gd name="connsiteY78" fmla="*/ 1917373 h 2344739"/>
              <a:gd name="connsiteX79" fmla="*/ 8928988 w 12192001"/>
              <a:gd name="connsiteY79" fmla="*/ 1914185 h 2344739"/>
              <a:gd name="connsiteX80" fmla="*/ 8752444 w 12192001"/>
              <a:gd name="connsiteY80" fmla="*/ 1933417 h 2344739"/>
              <a:gd name="connsiteX81" fmla="*/ 8707847 w 12192001"/>
              <a:gd name="connsiteY81" fmla="*/ 1935518 h 2344739"/>
              <a:gd name="connsiteX82" fmla="*/ 8596071 w 12192001"/>
              <a:gd name="connsiteY82" fmla="*/ 1944090 h 2344739"/>
              <a:gd name="connsiteX83" fmla="*/ 8525230 w 12192001"/>
              <a:gd name="connsiteY83" fmla="*/ 1929248 h 2344739"/>
              <a:gd name="connsiteX84" fmla="*/ 8510983 w 12192001"/>
              <a:gd name="connsiteY84" fmla="*/ 1935163 h 2344739"/>
              <a:gd name="connsiteX85" fmla="*/ 8506167 w 12192001"/>
              <a:gd name="connsiteY85" fmla="*/ 1938164 h 2344739"/>
              <a:gd name="connsiteX86" fmla="*/ 8497968 w 12192001"/>
              <a:gd name="connsiteY86" fmla="*/ 1940902 h 2344739"/>
              <a:gd name="connsiteX87" fmla="*/ 8497594 w 12192001"/>
              <a:gd name="connsiteY87" fmla="*/ 1940723 h 2344739"/>
              <a:gd name="connsiteX88" fmla="*/ 8490249 w 12192001"/>
              <a:gd name="connsiteY88" fmla="*/ 1943773 h 2344739"/>
              <a:gd name="connsiteX89" fmla="*/ 8367182 w 12192001"/>
              <a:gd name="connsiteY89" fmla="*/ 1957815 h 2344739"/>
              <a:gd name="connsiteX90" fmla="*/ 8353799 w 12192001"/>
              <a:gd name="connsiteY90" fmla="*/ 1958009 h 2344739"/>
              <a:gd name="connsiteX91" fmla="*/ 8352373 w 12192001"/>
              <a:gd name="connsiteY91" fmla="*/ 1957169 h 2344739"/>
              <a:gd name="connsiteX92" fmla="*/ 8320104 w 12192001"/>
              <a:gd name="connsiteY92" fmla="*/ 1974587 h 2344739"/>
              <a:gd name="connsiteX93" fmla="*/ 8314433 w 12192001"/>
              <a:gd name="connsiteY93" fmla="*/ 1974913 h 2344739"/>
              <a:gd name="connsiteX94" fmla="*/ 8295174 w 12192001"/>
              <a:gd name="connsiteY94" fmla="*/ 1988808 h 2344739"/>
              <a:gd name="connsiteX95" fmla="*/ 8284276 w 12192001"/>
              <a:gd name="connsiteY95" fmla="*/ 1994631 h 2344739"/>
              <a:gd name="connsiteX96" fmla="*/ 8283150 w 12192001"/>
              <a:gd name="connsiteY96" fmla="*/ 1999074 h 2344739"/>
              <a:gd name="connsiteX97" fmla="*/ 8266076 w 12192001"/>
              <a:gd name="connsiteY97" fmla="*/ 2006249 h 2344739"/>
              <a:gd name="connsiteX98" fmla="*/ 8263377 w 12192001"/>
              <a:gd name="connsiteY98" fmla="*/ 2006019 h 2344739"/>
              <a:gd name="connsiteX99" fmla="*/ 8252033 w 12192001"/>
              <a:gd name="connsiteY99" fmla="*/ 2015862 h 2344739"/>
              <a:gd name="connsiteX100" fmla="*/ 8245834 w 12192001"/>
              <a:gd name="connsiteY100" fmla="*/ 2028854 h 2344739"/>
              <a:gd name="connsiteX101" fmla="*/ 8090272 w 12192001"/>
              <a:gd name="connsiteY101" fmla="*/ 2075015 h 2344739"/>
              <a:gd name="connsiteX102" fmla="*/ 7905407 w 12192001"/>
              <a:gd name="connsiteY102" fmla="*/ 2116988 h 2344739"/>
              <a:gd name="connsiteX103" fmla="*/ 7718745 w 12192001"/>
              <a:gd name="connsiteY103" fmla="*/ 2142703 h 2344739"/>
              <a:gd name="connsiteX104" fmla="*/ 7614347 w 12192001"/>
              <a:gd name="connsiteY104" fmla="*/ 2139232 h 2344739"/>
              <a:gd name="connsiteX105" fmla="*/ 7527543 w 12192001"/>
              <a:gd name="connsiteY105" fmla="*/ 2145060 h 2344739"/>
              <a:gd name="connsiteX106" fmla="*/ 7519571 w 12192001"/>
              <a:gd name="connsiteY106" fmla="*/ 2147613 h 2344739"/>
              <a:gd name="connsiteX107" fmla="*/ 7507411 w 12192001"/>
              <a:gd name="connsiteY107" fmla="*/ 2148948 h 2344739"/>
              <a:gd name="connsiteX108" fmla="*/ 7507040 w 12192001"/>
              <a:gd name="connsiteY108" fmla="*/ 2148621 h 2344739"/>
              <a:gd name="connsiteX109" fmla="*/ 7495795 w 12192001"/>
              <a:gd name="connsiteY109" fmla="*/ 2150573 h 2344739"/>
              <a:gd name="connsiteX110" fmla="*/ 7405391 w 12192001"/>
              <a:gd name="connsiteY110" fmla="*/ 2142468 h 2344739"/>
              <a:gd name="connsiteX111" fmla="*/ 7312180 w 12192001"/>
              <a:gd name="connsiteY111" fmla="*/ 2132873 h 2344739"/>
              <a:gd name="connsiteX112" fmla="*/ 7310853 w 12192001"/>
              <a:gd name="connsiteY112" fmla="*/ 2131431 h 2344739"/>
              <a:gd name="connsiteX113" fmla="*/ 7218559 w 12192001"/>
              <a:gd name="connsiteY113" fmla="*/ 2156680 h 2344739"/>
              <a:gd name="connsiteX114" fmla="*/ 7201101 w 12192001"/>
              <a:gd name="connsiteY114" fmla="*/ 2161230 h 2344739"/>
              <a:gd name="connsiteX115" fmla="*/ 7197004 w 12192001"/>
              <a:gd name="connsiteY115" fmla="*/ 2166588 h 2344739"/>
              <a:gd name="connsiteX116" fmla="*/ 7170808 w 12192001"/>
              <a:gd name="connsiteY116" fmla="*/ 2171236 h 2344739"/>
              <a:gd name="connsiteX117" fmla="*/ 7096988 w 12192001"/>
              <a:gd name="connsiteY117" fmla="*/ 2183464 h 2344739"/>
              <a:gd name="connsiteX118" fmla="*/ 7018496 w 12192001"/>
              <a:gd name="connsiteY118" fmla="*/ 2183090 h 2344739"/>
              <a:gd name="connsiteX119" fmla="*/ 6904146 w 12192001"/>
              <a:gd name="connsiteY119" fmla="*/ 2212596 h 2344739"/>
              <a:gd name="connsiteX120" fmla="*/ 6708222 w 12192001"/>
              <a:gd name="connsiteY120" fmla="*/ 2240551 h 2344739"/>
              <a:gd name="connsiteX121" fmla="*/ 6549454 w 12192001"/>
              <a:gd name="connsiteY121" fmla="*/ 2269327 h 2344739"/>
              <a:gd name="connsiteX122" fmla="*/ 6317560 w 12192001"/>
              <a:gd name="connsiteY122" fmla="*/ 2316127 h 2344739"/>
              <a:gd name="connsiteX123" fmla="*/ 6168674 w 12192001"/>
              <a:gd name="connsiteY123" fmla="*/ 2318214 h 2344739"/>
              <a:gd name="connsiteX124" fmla="*/ 6073848 w 12192001"/>
              <a:gd name="connsiteY124" fmla="*/ 2338676 h 2344739"/>
              <a:gd name="connsiteX125" fmla="*/ 6068529 w 12192001"/>
              <a:gd name="connsiteY125" fmla="*/ 2337139 h 2344739"/>
              <a:gd name="connsiteX126" fmla="*/ 6048638 w 12192001"/>
              <a:gd name="connsiteY126" fmla="*/ 2337822 h 2344739"/>
              <a:gd name="connsiteX127" fmla="*/ 6041285 w 12192001"/>
              <a:gd name="connsiteY127" fmla="*/ 2329473 h 2344739"/>
              <a:gd name="connsiteX128" fmla="*/ 6010090 w 12192001"/>
              <a:gd name="connsiteY128" fmla="*/ 2324380 h 2344739"/>
              <a:gd name="connsiteX129" fmla="*/ 5957375 w 12192001"/>
              <a:gd name="connsiteY129" fmla="*/ 2328024 h 2344739"/>
              <a:gd name="connsiteX130" fmla="*/ 5758919 w 12192001"/>
              <a:gd name="connsiteY130" fmla="*/ 2343716 h 2344739"/>
              <a:gd name="connsiteX131" fmla="*/ 5626960 w 12192001"/>
              <a:gd name="connsiteY131" fmla="*/ 2344739 h 2344739"/>
              <a:gd name="connsiteX132" fmla="*/ 5470906 w 12192001"/>
              <a:gd name="connsiteY132" fmla="*/ 2330719 h 2344739"/>
              <a:gd name="connsiteX133" fmla="*/ 5432761 w 12192001"/>
              <a:gd name="connsiteY133" fmla="*/ 2319466 h 2344739"/>
              <a:gd name="connsiteX134" fmla="*/ 5381669 w 12192001"/>
              <a:gd name="connsiteY134" fmla="*/ 2301764 h 2344739"/>
              <a:gd name="connsiteX135" fmla="*/ 5261764 w 12192001"/>
              <a:gd name="connsiteY135" fmla="*/ 2281347 h 2344739"/>
              <a:gd name="connsiteX136" fmla="*/ 5222961 w 12192001"/>
              <a:gd name="connsiteY136" fmla="*/ 2270223 h 2344739"/>
              <a:gd name="connsiteX137" fmla="*/ 5174660 w 12192001"/>
              <a:gd name="connsiteY137" fmla="*/ 2267233 h 2344739"/>
              <a:gd name="connsiteX138" fmla="*/ 5156554 w 12192001"/>
              <a:gd name="connsiteY138" fmla="*/ 2260010 h 2344739"/>
              <a:gd name="connsiteX139" fmla="*/ 5142599 w 12192001"/>
              <a:gd name="connsiteY139" fmla="*/ 2256610 h 2344739"/>
              <a:gd name="connsiteX140" fmla="*/ 5139596 w 12192001"/>
              <a:gd name="connsiteY140" fmla="*/ 2254509 h 2344739"/>
              <a:gd name="connsiteX141" fmla="*/ 5121659 w 12192001"/>
              <a:gd name="connsiteY141" fmla="*/ 2243656 h 2344739"/>
              <a:gd name="connsiteX142" fmla="*/ 5065790 w 12192001"/>
              <a:gd name="connsiteY142" fmla="*/ 2250227 h 2344739"/>
              <a:gd name="connsiteX143" fmla="*/ 5011514 w 12192001"/>
              <a:gd name="connsiteY143" fmla="*/ 2233846 h 2344739"/>
              <a:gd name="connsiteX144" fmla="*/ 4840441 w 12192001"/>
              <a:gd name="connsiteY144" fmla="*/ 2209829 h 2344739"/>
              <a:gd name="connsiteX145" fmla="*/ 4762447 w 12192001"/>
              <a:gd name="connsiteY145" fmla="*/ 2182061 h 2344739"/>
              <a:gd name="connsiteX146" fmla="*/ 4723186 w 12192001"/>
              <a:gd name="connsiteY146" fmla="*/ 2173047 h 2344739"/>
              <a:gd name="connsiteX147" fmla="*/ 4721176 w 12192001"/>
              <a:gd name="connsiteY147" fmla="*/ 2172298 h 2344739"/>
              <a:gd name="connsiteX148" fmla="*/ 4722111 w 12192001"/>
              <a:gd name="connsiteY148" fmla="*/ 2172087 h 2344739"/>
              <a:gd name="connsiteX149" fmla="*/ 4717202 w 12192001"/>
              <a:gd name="connsiteY149" fmla="*/ 2170817 h 2344739"/>
              <a:gd name="connsiteX150" fmla="*/ 4721176 w 12192001"/>
              <a:gd name="connsiteY150" fmla="*/ 2172298 h 2344739"/>
              <a:gd name="connsiteX151" fmla="*/ 4715526 w 12192001"/>
              <a:gd name="connsiteY151" fmla="*/ 2173573 h 2344739"/>
              <a:gd name="connsiteX152" fmla="*/ 4515814 w 12192001"/>
              <a:gd name="connsiteY152" fmla="*/ 2163671 h 2344739"/>
              <a:gd name="connsiteX153" fmla="*/ 4428543 w 12192001"/>
              <a:gd name="connsiteY153" fmla="*/ 2153020 h 2344739"/>
              <a:gd name="connsiteX154" fmla="*/ 4362875 w 12192001"/>
              <a:gd name="connsiteY154" fmla="*/ 2151674 h 2344739"/>
              <a:gd name="connsiteX155" fmla="*/ 4316966 w 12192001"/>
              <a:gd name="connsiteY155" fmla="*/ 2158289 h 2344739"/>
              <a:gd name="connsiteX156" fmla="*/ 4315110 w 12192001"/>
              <a:gd name="connsiteY156" fmla="*/ 2156948 h 2344739"/>
              <a:gd name="connsiteX157" fmla="*/ 4295144 w 12192001"/>
              <a:gd name="connsiteY157" fmla="*/ 2155069 h 2344739"/>
              <a:gd name="connsiteX158" fmla="*/ 4290064 w 12192001"/>
              <a:gd name="connsiteY158" fmla="*/ 2157986 h 2344739"/>
              <a:gd name="connsiteX159" fmla="*/ 4276142 w 12192001"/>
              <a:gd name="connsiteY159" fmla="*/ 2157740 h 2344739"/>
              <a:gd name="connsiteX160" fmla="*/ 4248117 w 12192001"/>
              <a:gd name="connsiteY160" fmla="*/ 2160064 h 2344739"/>
              <a:gd name="connsiteX161" fmla="*/ 4202051 w 12192001"/>
              <a:gd name="connsiteY161" fmla="*/ 2157269 h 2344739"/>
              <a:gd name="connsiteX162" fmla="*/ 4201745 w 12192001"/>
              <a:gd name="connsiteY162" fmla="*/ 2156010 h 2344739"/>
              <a:gd name="connsiteX163" fmla="*/ 4191248 w 12192001"/>
              <a:gd name="connsiteY163" fmla="*/ 2150376 h 2344739"/>
              <a:gd name="connsiteX164" fmla="*/ 4142745 w 12192001"/>
              <a:gd name="connsiteY164" fmla="*/ 2134511 h 2344739"/>
              <a:gd name="connsiteX165" fmla="*/ 4083097 w 12192001"/>
              <a:gd name="connsiteY165" fmla="*/ 2107978 h 2344739"/>
              <a:gd name="connsiteX166" fmla="*/ 4074546 w 12192001"/>
              <a:gd name="connsiteY166" fmla="*/ 2107143 h 2344739"/>
              <a:gd name="connsiteX167" fmla="*/ 4074427 w 12192001"/>
              <a:gd name="connsiteY167" fmla="*/ 2106844 h 2344739"/>
              <a:gd name="connsiteX168" fmla="*/ 4065510 w 12192001"/>
              <a:gd name="connsiteY168" fmla="*/ 2105400 h 2344739"/>
              <a:gd name="connsiteX169" fmla="*/ 4058954 w 12192001"/>
              <a:gd name="connsiteY169" fmla="*/ 2105618 h 2344739"/>
              <a:gd name="connsiteX170" fmla="*/ 4042364 w 12192001"/>
              <a:gd name="connsiteY170" fmla="*/ 2103997 h 2344739"/>
              <a:gd name="connsiteX171" fmla="*/ 4036997 w 12192001"/>
              <a:gd name="connsiteY171" fmla="*/ 2101563 h 2344739"/>
              <a:gd name="connsiteX172" fmla="*/ 4035363 w 12192001"/>
              <a:gd name="connsiteY172" fmla="*/ 2097896 h 2344739"/>
              <a:gd name="connsiteX173" fmla="*/ 4033778 w 12192001"/>
              <a:gd name="connsiteY173" fmla="*/ 2098131 h 2344739"/>
              <a:gd name="connsiteX174" fmla="*/ 4004538 w 12192001"/>
              <a:gd name="connsiteY174" fmla="*/ 2085563 h 2344739"/>
              <a:gd name="connsiteX175" fmla="*/ 3936846 w 12192001"/>
              <a:gd name="connsiteY175" fmla="*/ 2068106 h 2344739"/>
              <a:gd name="connsiteX176" fmla="*/ 3897275 w 12192001"/>
              <a:gd name="connsiteY176" fmla="*/ 2062451 h 2344739"/>
              <a:gd name="connsiteX177" fmla="*/ 3789760 w 12192001"/>
              <a:gd name="connsiteY177" fmla="*/ 2042213 h 2344739"/>
              <a:gd name="connsiteX178" fmla="*/ 3682513 w 12192001"/>
              <a:gd name="connsiteY178" fmla="*/ 2018290 h 2344739"/>
              <a:gd name="connsiteX179" fmla="*/ 3610035 w 12192001"/>
              <a:gd name="connsiteY179" fmla="*/ 1986019 h 2344739"/>
              <a:gd name="connsiteX180" fmla="*/ 3603855 w 12192001"/>
              <a:gd name="connsiteY180" fmla="*/ 1987381 h 2344739"/>
              <a:gd name="connsiteX181" fmla="*/ 3594736 w 12192001"/>
              <a:gd name="connsiteY181" fmla="*/ 1987545 h 2344739"/>
              <a:gd name="connsiteX182" fmla="*/ 3594501 w 12192001"/>
              <a:gd name="connsiteY182" fmla="*/ 1987276 h 2344739"/>
              <a:gd name="connsiteX183" fmla="*/ 3585978 w 12192001"/>
              <a:gd name="connsiteY183" fmla="*/ 1987966 h 2344739"/>
              <a:gd name="connsiteX184" fmla="*/ 3536135 w 12192001"/>
              <a:gd name="connsiteY184" fmla="*/ 1978267 h 2344739"/>
              <a:gd name="connsiteX185" fmla="*/ 3473223 w 12192001"/>
              <a:gd name="connsiteY185" fmla="*/ 1974606 h 2344739"/>
              <a:gd name="connsiteX186" fmla="*/ 3400728 w 12192001"/>
              <a:gd name="connsiteY186" fmla="*/ 1962558 h 2344739"/>
              <a:gd name="connsiteX187" fmla="*/ 3363888 w 12192001"/>
              <a:gd name="connsiteY187" fmla="*/ 1979510 h 2344739"/>
              <a:gd name="connsiteX188" fmla="*/ 3344026 w 12192001"/>
              <a:gd name="connsiteY188" fmla="*/ 1981192 h 2344739"/>
              <a:gd name="connsiteX189" fmla="*/ 3341698 w 12192001"/>
              <a:gd name="connsiteY189" fmla="*/ 1980217 h 2344739"/>
              <a:gd name="connsiteX190" fmla="*/ 3262356 w 12192001"/>
              <a:gd name="connsiteY190" fmla="*/ 1986094 h 2344739"/>
              <a:gd name="connsiteX191" fmla="*/ 3142556 w 12192001"/>
              <a:gd name="connsiteY191" fmla="*/ 1993869 h 2344739"/>
              <a:gd name="connsiteX192" fmla="*/ 3030291 w 12192001"/>
              <a:gd name="connsiteY192" fmla="*/ 1996512 h 2344739"/>
              <a:gd name="connsiteX193" fmla="*/ 2781569 w 12192001"/>
              <a:gd name="connsiteY193" fmla="*/ 2018333 h 2344739"/>
              <a:gd name="connsiteX194" fmla="*/ 2646527 w 12192001"/>
              <a:gd name="connsiteY194" fmla="*/ 2028869 h 2344739"/>
              <a:gd name="connsiteX195" fmla="*/ 2568028 w 12192001"/>
              <a:gd name="connsiteY195" fmla="*/ 2002628 h 2344739"/>
              <a:gd name="connsiteX196" fmla="*/ 2443255 w 12192001"/>
              <a:gd name="connsiteY196" fmla="*/ 2016529 h 2344739"/>
              <a:gd name="connsiteX197" fmla="*/ 2315112 w 12192001"/>
              <a:gd name="connsiteY197" fmla="*/ 2024996 h 2344739"/>
              <a:gd name="connsiteX198" fmla="*/ 2208578 w 12192001"/>
              <a:gd name="connsiteY198" fmla="*/ 2019763 h 2344739"/>
              <a:gd name="connsiteX199" fmla="*/ 2094665 w 12192001"/>
              <a:gd name="connsiteY199" fmla="*/ 2003052 h 2344739"/>
              <a:gd name="connsiteX200" fmla="*/ 1997356 w 12192001"/>
              <a:gd name="connsiteY200" fmla="*/ 1995032 h 2344739"/>
              <a:gd name="connsiteX201" fmla="*/ 1928172 w 12192001"/>
              <a:gd name="connsiteY201" fmla="*/ 2016977 h 2344739"/>
              <a:gd name="connsiteX202" fmla="*/ 1921650 w 12192001"/>
              <a:gd name="connsiteY202" fmla="*/ 2012146 h 2344739"/>
              <a:gd name="connsiteX203" fmla="*/ 1873080 w 12192001"/>
              <a:gd name="connsiteY203" fmla="*/ 2013741 h 2344739"/>
              <a:gd name="connsiteX204" fmla="*/ 1786655 w 12192001"/>
              <a:gd name="connsiteY204" fmla="*/ 2041363 h 2344739"/>
              <a:gd name="connsiteX205" fmla="*/ 1738204 w 12192001"/>
              <a:gd name="connsiteY205" fmla="*/ 2036312 h 2344739"/>
              <a:gd name="connsiteX206" fmla="*/ 1675071 w 12192001"/>
              <a:gd name="connsiteY206" fmla="*/ 2019963 h 2344739"/>
              <a:gd name="connsiteX207" fmla="*/ 1608669 w 12192001"/>
              <a:gd name="connsiteY207" fmla="*/ 2013066 h 2344739"/>
              <a:gd name="connsiteX208" fmla="*/ 1496110 w 12192001"/>
              <a:gd name="connsiteY208" fmla="*/ 1987476 h 2344739"/>
              <a:gd name="connsiteX209" fmla="*/ 1149979 w 12192001"/>
              <a:gd name="connsiteY209" fmla="*/ 1938041 h 2344739"/>
              <a:gd name="connsiteX210" fmla="*/ 858269 w 12192001"/>
              <a:gd name="connsiteY210" fmla="*/ 1928608 h 2344739"/>
              <a:gd name="connsiteX211" fmla="*/ 837540 w 12192001"/>
              <a:gd name="connsiteY211" fmla="*/ 1929821 h 2344739"/>
              <a:gd name="connsiteX212" fmla="*/ 816809 w 12192001"/>
              <a:gd name="connsiteY212" fmla="*/ 1927857 h 2344739"/>
              <a:gd name="connsiteX213" fmla="*/ 811506 w 12192001"/>
              <a:gd name="connsiteY213" fmla="*/ 1930751 h 2344739"/>
              <a:gd name="connsiteX214" fmla="*/ 797041 w 12192001"/>
              <a:gd name="connsiteY214" fmla="*/ 1930446 h 2344739"/>
              <a:gd name="connsiteX215" fmla="*/ 767901 w 12192001"/>
              <a:gd name="connsiteY215" fmla="*/ 1932653 h 2344739"/>
              <a:gd name="connsiteX216" fmla="*/ 763053 w 12192001"/>
              <a:gd name="connsiteY216" fmla="*/ 1930432 h 2344739"/>
              <a:gd name="connsiteX217" fmla="*/ 720047 w 12192001"/>
              <a:gd name="connsiteY217" fmla="*/ 1929661 h 2344739"/>
              <a:gd name="connsiteX218" fmla="*/ 719742 w 12192001"/>
              <a:gd name="connsiteY218" fmla="*/ 1928399 h 2344739"/>
              <a:gd name="connsiteX219" fmla="*/ 708875 w 12192001"/>
              <a:gd name="connsiteY219" fmla="*/ 1922722 h 2344739"/>
              <a:gd name="connsiteX220" fmla="*/ 596792 w 12192001"/>
              <a:gd name="connsiteY220" fmla="*/ 1879864 h 2344739"/>
              <a:gd name="connsiteX221" fmla="*/ 578535 w 12192001"/>
              <a:gd name="connsiteY221" fmla="*/ 1877212 h 2344739"/>
              <a:gd name="connsiteX222" fmla="*/ 571717 w 12192001"/>
              <a:gd name="connsiteY222" fmla="*/ 1877401 h 2344739"/>
              <a:gd name="connsiteX223" fmla="*/ 445099 w 12192001"/>
              <a:gd name="connsiteY223" fmla="*/ 1839371 h 2344739"/>
              <a:gd name="connsiteX224" fmla="*/ 404015 w 12192001"/>
              <a:gd name="connsiteY224" fmla="*/ 1833548 h 2344739"/>
              <a:gd name="connsiteX225" fmla="*/ 292435 w 12192001"/>
              <a:gd name="connsiteY225" fmla="*/ 1812852 h 2344739"/>
              <a:gd name="connsiteX226" fmla="*/ 118381 w 12192001"/>
              <a:gd name="connsiteY226" fmla="*/ 1761047 h 2344739"/>
              <a:gd name="connsiteX227" fmla="*/ 15526 w 12192001"/>
              <a:gd name="connsiteY227" fmla="*/ 1758191 h 2344739"/>
              <a:gd name="connsiteX228" fmla="*/ 2 w 12192001"/>
              <a:gd name="connsiteY228" fmla="*/ 1752722 h 2344739"/>
              <a:gd name="connsiteX229" fmla="*/ 1 w 12192001"/>
              <a:gd name="connsiteY229" fmla="*/ 762497 h 2344739"/>
              <a:gd name="connsiteX230" fmla="*/ 0 w 12192001"/>
              <a:gd name="connsiteY230" fmla="*/ 762497 h 2344739"/>
              <a:gd name="connsiteX231" fmla="*/ 0 w 12192001"/>
              <a:gd name="connsiteY231" fmla="*/ 222213 h 2344739"/>
              <a:gd name="connsiteX232" fmla="*/ 0 w 12192001"/>
              <a:gd name="connsiteY232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312180 w 12192001"/>
              <a:gd name="connsiteY110" fmla="*/ 2132873 h 2344739"/>
              <a:gd name="connsiteX111" fmla="*/ 7310853 w 12192001"/>
              <a:gd name="connsiteY111" fmla="*/ 2131431 h 2344739"/>
              <a:gd name="connsiteX112" fmla="*/ 7218559 w 12192001"/>
              <a:gd name="connsiteY112" fmla="*/ 2156680 h 2344739"/>
              <a:gd name="connsiteX113" fmla="*/ 7201101 w 12192001"/>
              <a:gd name="connsiteY113" fmla="*/ 2161230 h 2344739"/>
              <a:gd name="connsiteX114" fmla="*/ 7197004 w 12192001"/>
              <a:gd name="connsiteY114" fmla="*/ 2166588 h 2344739"/>
              <a:gd name="connsiteX115" fmla="*/ 7170808 w 12192001"/>
              <a:gd name="connsiteY115" fmla="*/ 2171236 h 2344739"/>
              <a:gd name="connsiteX116" fmla="*/ 7096988 w 12192001"/>
              <a:gd name="connsiteY116" fmla="*/ 2183464 h 2344739"/>
              <a:gd name="connsiteX117" fmla="*/ 7018496 w 12192001"/>
              <a:gd name="connsiteY117" fmla="*/ 2183090 h 2344739"/>
              <a:gd name="connsiteX118" fmla="*/ 6904146 w 12192001"/>
              <a:gd name="connsiteY118" fmla="*/ 2212596 h 2344739"/>
              <a:gd name="connsiteX119" fmla="*/ 6708222 w 12192001"/>
              <a:gd name="connsiteY119" fmla="*/ 2240551 h 2344739"/>
              <a:gd name="connsiteX120" fmla="*/ 6549454 w 12192001"/>
              <a:gd name="connsiteY120" fmla="*/ 2269327 h 2344739"/>
              <a:gd name="connsiteX121" fmla="*/ 6317560 w 12192001"/>
              <a:gd name="connsiteY121" fmla="*/ 2316127 h 2344739"/>
              <a:gd name="connsiteX122" fmla="*/ 6168674 w 12192001"/>
              <a:gd name="connsiteY122" fmla="*/ 2318214 h 2344739"/>
              <a:gd name="connsiteX123" fmla="*/ 6073848 w 12192001"/>
              <a:gd name="connsiteY123" fmla="*/ 2338676 h 2344739"/>
              <a:gd name="connsiteX124" fmla="*/ 6068529 w 12192001"/>
              <a:gd name="connsiteY124" fmla="*/ 2337139 h 2344739"/>
              <a:gd name="connsiteX125" fmla="*/ 6048638 w 12192001"/>
              <a:gd name="connsiteY125" fmla="*/ 2337822 h 2344739"/>
              <a:gd name="connsiteX126" fmla="*/ 6041285 w 12192001"/>
              <a:gd name="connsiteY126" fmla="*/ 2329473 h 2344739"/>
              <a:gd name="connsiteX127" fmla="*/ 6010090 w 12192001"/>
              <a:gd name="connsiteY127" fmla="*/ 2324380 h 2344739"/>
              <a:gd name="connsiteX128" fmla="*/ 5957375 w 12192001"/>
              <a:gd name="connsiteY128" fmla="*/ 2328024 h 2344739"/>
              <a:gd name="connsiteX129" fmla="*/ 5758919 w 12192001"/>
              <a:gd name="connsiteY129" fmla="*/ 2343716 h 2344739"/>
              <a:gd name="connsiteX130" fmla="*/ 5626960 w 12192001"/>
              <a:gd name="connsiteY130" fmla="*/ 2344739 h 2344739"/>
              <a:gd name="connsiteX131" fmla="*/ 5470906 w 12192001"/>
              <a:gd name="connsiteY131" fmla="*/ 2330719 h 2344739"/>
              <a:gd name="connsiteX132" fmla="*/ 5432761 w 12192001"/>
              <a:gd name="connsiteY132" fmla="*/ 2319466 h 2344739"/>
              <a:gd name="connsiteX133" fmla="*/ 5381669 w 12192001"/>
              <a:gd name="connsiteY133" fmla="*/ 2301764 h 2344739"/>
              <a:gd name="connsiteX134" fmla="*/ 5261764 w 12192001"/>
              <a:gd name="connsiteY134" fmla="*/ 2281347 h 2344739"/>
              <a:gd name="connsiteX135" fmla="*/ 5222961 w 12192001"/>
              <a:gd name="connsiteY135" fmla="*/ 2270223 h 2344739"/>
              <a:gd name="connsiteX136" fmla="*/ 5174660 w 12192001"/>
              <a:gd name="connsiteY136" fmla="*/ 2267233 h 2344739"/>
              <a:gd name="connsiteX137" fmla="*/ 5156554 w 12192001"/>
              <a:gd name="connsiteY137" fmla="*/ 2260010 h 2344739"/>
              <a:gd name="connsiteX138" fmla="*/ 5142599 w 12192001"/>
              <a:gd name="connsiteY138" fmla="*/ 2256610 h 2344739"/>
              <a:gd name="connsiteX139" fmla="*/ 5139596 w 12192001"/>
              <a:gd name="connsiteY139" fmla="*/ 2254509 h 2344739"/>
              <a:gd name="connsiteX140" fmla="*/ 5121659 w 12192001"/>
              <a:gd name="connsiteY140" fmla="*/ 2243656 h 2344739"/>
              <a:gd name="connsiteX141" fmla="*/ 5065790 w 12192001"/>
              <a:gd name="connsiteY141" fmla="*/ 2250227 h 2344739"/>
              <a:gd name="connsiteX142" fmla="*/ 5011514 w 12192001"/>
              <a:gd name="connsiteY142" fmla="*/ 2233846 h 2344739"/>
              <a:gd name="connsiteX143" fmla="*/ 4840441 w 12192001"/>
              <a:gd name="connsiteY143" fmla="*/ 2209829 h 2344739"/>
              <a:gd name="connsiteX144" fmla="*/ 4762447 w 12192001"/>
              <a:gd name="connsiteY144" fmla="*/ 2182061 h 2344739"/>
              <a:gd name="connsiteX145" fmla="*/ 4723186 w 12192001"/>
              <a:gd name="connsiteY145" fmla="*/ 2173047 h 2344739"/>
              <a:gd name="connsiteX146" fmla="*/ 4721176 w 12192001"/>
              <a:gd name="connsiteY146" fmla="*/ 2172298 h 2344739"/>
              <a:gd name="connsiteX147" fmla="*/ 4722111 w 12192001"/>
              <a:gd name="connsiteY147" fmla="*/ 2172087 h 2344739"/>
              <a:gd name="connsiteX148" fmla="*/ 4717202 w 12192001"/>
              <a:gd name="connsiteY148" fmla="*/ 2170817 h 2344739"/>
              <a:gd name="connsiteX149" fmla="*/ 4721176 w 12192001"/>
              <a:gd name="connsiteY149" fmla="*/ 2172298 h 2344739"/>
              <a:gd name="connsiteX150" fmla="*/ 4715526 w 12192001"/>
              <a:gd name="connsiteY150" fmla="*/ 2173573 h 2344739"/>
              <a:gd name="connsiteX151" fmla="*/ 4515814 w 12192001"/>
              <a:gd name="connsiteY151" fmla="*/ 2163671 h 2344739"/>
              <a:gd name="connsiteX152" fmla="*/ 4428543 w 12192001"/>
              <a:gd name="connsiteY152" fmla="*/ 2153020 h 2344739"/>
              <a:gd name="connsiteX153" fmla="*/ 4362875 w 12192001"/>
              <a:gd name="connsiteY153" fmla="*/ 2151674 h 2344739"/>
              <a:gd name="connsiteX154" fmla="*/ 4316966 w 12192001"/>
              <a:gd name="connsiteY154" fmla="*/ 2158289 h 2344739"/>
              <a:gd name="connsiteX155" fmla="*/ 4315110 w 12192001"/>
              <a:gd name="connsiteY155" fmla="*/ 2156948 h 2344739"/>
              <a:gd name="connsiteX156" fmla="*/ 4295144 w 12192001"/>
              <a:gd name="connsiteY156" fmla="*/ 2155069 h 2344739"/>
              <a:gd name="connsiteX157" fmla="*/ 4290064 w 12192001"/>
              <a:gd name="connsiteY157" fmla="*/ 2157986 h 2344739"/>
              <a:gd name="connsiteX158" fmla="*/ 4276142 w 12192001"/>
              <a:gd name="connsiteY158" fmla="*/ 2157740 h 2344739"/>
              <a:gd name="connsiteX159" fmla="*/ 4248117 w 12192001"/>
              <a:gd name="connsiteY159" fmla="*/ 2160064 h 2344739"/>
              <a:gd name="connsiteX160" fmla="*/ 4202051 w 12192001"/>
              <a:gd name="connsiteY160" fmla="*/ 2157269 h 2344739"/>
              <a:gd name="connsiteX161" fmla="*/ 4201745 w 12192001"/>
              <a:gd name="connsiteY161" fmla="*/ 2156010 h 2344739"/>
              <a:gd name="connsiteX162" fmla="*/ 4191248 w 12192001"/>
              <a:gd name="connsiteY162" fmla="*/ 2150376 h 2344739"/>
              <a:gd name="connsiteX163" fmla="*/ 4142745 w 12192001"/>
              <a:gd name="connsiteY163" fmla="*/ 2134511 h 2344739"/>
              <a:gd name="connsiteX164" fmla="*/ 4083097 w 12192001"/>
              <a:gd name="connsiteY164" fmla="*/ 2107978 h 2344739"/>
              <a:gd name="connsiteX165" fmla="*/ 4074546 w 12192001"/>
              <a:gd name="connsiteY165" fmla="*/ 2107143 h 2344739"/>
              <a:gd name="connsiteX166" fmla="*/ 4074427 w 12192001"/>
              <a:gd name="connsiteY166" fmla="*/ 2106844 h 2344739"/>
              <a:gd name="connsiteX167" fmla="*/ 4065510 w 12192001"/>
              <a:gd name="connsiteY167" fmla="*/ 2105400 h 2344739"/>
              <a:gd name="connsiteX168" fmla="*/ 4058954 w 12192001"/>
              <a:gd name="connsiteY168" fmla="*/ 2105618 h 2344739"/>
              <a:gd name="connsiteX169" fmla="*/ 4042364 w 12192001"/>
              <a:gd name="connsiteY169" fmla="*/ 2103997 h 2344739"/>
              <a:gd name="connsiteX170" fmla="*/ 4036997 w 12192001"/>
              <a:gd name="connsiteY170" fmla="*/ 2101563 h 2344739"/>
              <a:gd name="connsiteX171" fmla="*/ 4035363 w 12192001"/>
              <a:gd name="connsiteY171" fmla="*/ 2097896 h 2344739"/>
              <a:gd name="connsiteX172" fmla="*/ 4033778 w 12192001"/>
              <a:gd name="connsiteY172" fmla="*/ 2098131 h 2344739"/>
              <a:gd name="connsiteX173" fmla="*/ 4004538 w 12192001"/>
              <a:gd name="connsiteY173" fmla="*/ 2085563 h 2344739"/>
              <a:gd name="connsiteX174" fmla="*/ 3936846 w 12192001"/>
              <a:gd name="connsiteY174" fmla="*/ 2068106 h 2344739"/>
              <a:gd name="connsiteX175" fmla="*/ 3897275 w 12192001"/>
              <a:gd name="connsiteY175" fmla="*/ 2062451 h 2344739"/>
              <a:gd name="connsiteX176" fmla="*/ 3789760 w 12192001"/>
              <a:gd name="connsiteY176" fmla="*/ 2042213 h 2344739"/>
              <a:gd name="connsiteX177" fmla="*/ 3682513 w 12192001"/>
              <a:gd name="connsiteY177" fmla="*/ 2018290 h 2344739"/>
              <a:gd name="connsiteX178" fmla="*/ 3610035 w 12192001"/>
              <a:gd name="connsiteY178" fmla="*/ 1986019 h 2344739"/>
              <a:gd name="connsiteX179" fmla="*/ 3603855 w 12192001"/>
              <a:gd name="connsiteY179" fmla="*/ 1987381 h 2344739"/>
              <a:gd name="connsiteX180" fmla="*/ 3594736 w 12192001"/>
              <a:gd name="connsiteY180" fmla="*/ 1987545 h 2344739"/>
              <a:gd name="connsiteX181" fmla="*/ 3594501 w 12192001"/>
              <a:gd name="connsiteY181" fmla="*/ 1987276 h 2344739"/>
              <a:gd name="connsiteX182" fmla="*/ 3585978 w 12192001"/>
              <a:gd name="connsiteY182" fmla="*/ 1987966 h 2344739"/>
              <a:gd name="connsiteX183" fmla="*/ 3536135 w 12192001"/>
              <a:gd name="connsiteY183" fmla="*/ 1978267 h 2344739"/>
              <a:gd name="connsiteX184" fmla="*/ 3473223 w 12192001"/>
              <a:gd name="connsiteY184" fmla="*/ 1974606 h 2344739"/>
              <a:gd name="connsiteX185" fmla="*/ 3400728 w 12192001"/>
              <a:gd name="connsiteY185" fmla="*/ 1962558 h 2344739"/>
              <a:gd name="connsiteX186" fmla="*/ 3363888 w 12192001"/>
              <a:gd name="connsiteY186" fmla="*/ 1979510 h 2344739"/>
              <a:gd name="connsiteX187" fmla="*/ 3344026 w 12192001"/>
              <a:gd name="connsiteY187" fmla="*/ 1981192 h 2344739"/>
              <a:gd name="connsiteX188" fmla="*/ 3341698 w 12192001"/>
              <a:gd name="connsiteY188" fmla="*/ 1980217 h 2344739"/>
              <a:gd name="connsiteX189" fmla="*/ 3262356 w 12192001"/>
              <a:gd name="connsiteY189" fmla="*/ 1986094 h 2344739"/>
              <a:gd name="connsiteX190" fmla="*/ 3142556 w 12192001"/>
              <a:gd name="connsiteY190" fmla="*/ 1993869 h 2344739"/>
              <a:gd name="connsiteX191" fmla="*/ 3030291 w 12192001"/>
              <a:gd name="connsiteY191" fmla="*/ 1996512 h 2344739"/>
              <a:gd name="connsiteX192" fmla="*/ 2781569 w 12192001"/>
              <a:gd name="connsiteY192" fmla="*/ 2018333 h 2344739"/>
              <a:gd name="connsiteX193" fmla="*/ 2646527 w 12192001"/>
              <a:gd name="connsiteY193" fmla="*/ 2028869 h 2344739"/>
              <a:gd name="connsiteX194" fmla="*/ 2568028 w 12192001"/>
              <a:gd name="connsiteY194" fmla="*/ 2002628 h 2344739"/>
              <a:gd name="connsiteX195" fmla="*/ 2443255 w 12192001"/>
              <a:gd name="connsiteY195" fmla="*/ 2016529 h 2344739"/>
              <a:gd name="connsiteX196" fmla="*/ 2315112 w 12192001"/>
              <a:gd name="connsiteY196" fmla="*/ 2024996 h 2344739"/>
              <a:gd name="connsiteX197" fmla="*/ 2208578 w 12192001"/>
              <a:gd name="connsiteY197" fmla="*/ 2019763 h 2344739"/>
              <a:gd name="connsiteX198" fmla="*/ 2094665 w 12192001"/>
              <a:gd name="connsiteY198" fmla="*/ 2003052 h 2344739"/>
              <a:gd name="connsiteX199" fmla="*/ 1997356 w 12192001"/>
              <a:gd name="connsiteY199" fmla="*/ 1995032 h 2344739"/>
              <a:gd name="connsiteX200" fmla="*/ 1928172 w 12192001"/>
              <a:gd name="connsiteY200" fmla="*/ 2016977 h 2344739"/>
              <a:gd name="connsiteX201" fmla="*/ 1921650 w 12192001"/>
              <a:gd name="connsiteY201" fmla="*/ 2012146 h 2344739"/>
              <a:gd name="connsiteX202" fmla="*/ 1873080 w 12192001"/>
              <a:gd name="connsiteY202" fmla="*/ 2013741 h 2344739"/>
              <a:gd name="connsiteX203" fmla="*/ 1786655 w 12192001"/>
              <a:gd name="connsiteY203" fmla="*/ 2041363 h 2344739"/>
              <a:gd name="connsiteX204" fmla="*/ 1738204 w 12192001"/>
              <a:gd name="connsiteY204" fmla="*/ 2036312 h 2344739"/>
              <a:gd name="connsiteX205" fmla="*/ 1675071 w 12192001"/>
              <a:gd name="connsiteY205" fmla="*/ 2019963 h 2344739"/>
              <a:gd name="connsiteX206" fmla="*/ 1608669 w 12192001"/>
              <a:gd name="connsiteY206" fmla="*/ 2013066 h 2344739"/>
              <a:gd name="connsiteX207" fmla="*/ 1496110 w 12192001"/>
              <a:gd name="connsiteY207" fmla="*/ 1987476 h 2344739"/>
              <a:gd name="connsiteX208" fmla="*/ 1149979 w 12192001"/>
              <a:gd name="connsiteY208" fmla="*/ 1938041 h 2344739"/>
              <a:gd name="connsiteX209" fmla="*/ 858269 w 12192001"/>
              <a:gd name="connsiteY209" fmla="*/ 1928608 h 2344739"/>
              <a:gd name="connsiteX210" fmla="*/ 837540 w 12192001"/>
              <a:gd name="connsiteY210" fmla="*/ 1929821 h 2344739"/>
              <a:gd name="connsiteX211" fmla="*/ 816809 w 12192001"/>
              <a:gd name="connsiteY211" fmla="*/ 1927857 h 2344739"/>
              <a:gd name="connsiteX212" fmla="*/ 811506 w 12192001"/>
              <a:gd name="connsiteY212" fmla="*/ 1930751 h 2344739"/>
              <a:gd name="connsiteX213" fmla="*/ 797041 w 12192001"/>
              <a:gd name="connsiteY213" fmla="*/ 1930446 h 2344739"/>
              <a:gd name="connsiteX214" fmla="*/ 767901 w 12192001"/>
              <a:gd name="connsiteY214" fmla="*/ 1932653 h 2344739"/>
              <a:gd name="connsiteX215" fmla="*/ 763053 w 12192001"/>
              <a:gd name="connsiteY215" fmla="*/ 1930432 h 2344739"/>
              <a:gd name="connsiteX216" fmla="*/ 720047 w 12192001"/>
              <a:gd name="connsiteY216" fmla="*/ 1929661 h 2344739"/>
              <a:gd name="connsiteX217" fmla="*/ 719742 w 12192001"/>
              <a:gd name="connsiteY217" fmla="*/ 1928399 h 2344739"/>
              <a:gd name="connsiteX218" fmla="*/ 708875 w 12192001"/>
              <a:gd name="connsiteY218" fmla="*/ 1922722 h 2344739"/>
              <a:gd name="connsiteX219" fmla="*/ 596792 w 12192001"/>
              <a:gd name="connsiteY219" fmla="*/ 1879864 h 2344739"/>
              <a:gd name="connsiteX220" fmla="*/ 578535 w 12192001"/>
              <a:gd name="connsiteY220" fmla="*/ 1877212 h 2344739"/>
              <a:gd name="connsiteX221" fmla="*/ 571717 w 12192001"/>
              <a:gd name="connsiteY221" fmla="*/ 1877401 h 2344739"/>
              <a:gd name="connsiteX222" fmla="*/ 445099 w 12192001"/>
              <a:gd name="connsiteY222" fmla="*/ 1839371 h 2344739"/>
              <a:gd name="connsiteX223" fmla="*/ 404015 w 12192001"/>
              <a:gd name="connsiteY223" fmla="*/ 1833548 h 2344739"/>
              <a:gd name="connsiteX224" fmla="*/ 292435 w 12192001"/>
              <a:gd name="connsiteY224" fmla="*/ 1812852 h 2344739"/>
              <a:gd name="connsiteX225" fmla="*/ 118381 w 12192001"/>
              <a:gd name="connsiteY225" fmla="*/ 1761047 h 2344739"/>
              <a:gd name="connsiteX226" fmla="*/ 15526 w 12192001"/>
              <a:gd name="connsiteY226" fmla="*/ 1758191 h 2344739"/>
              <a:gd name="connsiteX227" fmla="*/ 2 w 12192001"/>
              <a:gd name="connsiteY227" fmla="*/ 1752722 h 2344739"/>
              <a:gd name="connsiteX228" fmla="*/ 1 w 12192001"/>
              <a:gd name="connsiteY228" fmla="*/ 762497 h 2344739"/>
              <a:gd name="connsiteX229" fmla="*/ 0 w 12192001"/>
              <a:gd name="connsiteY229" fmla="*/ 762497 h 2344739"/>
              <a:gd name="connsiteX230" fmla="*/ 0 w 12192001"/>
              <a:gd name="connsiteY230" fmla="*/ 222213 h 2344739"/>
              <a:gd name="connsiteX231" fmla="*/ 0 w 12192001"/>
              <a:gd name="connsiteY231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312180 w 12192001"/>
              <a:gd name="connsiteY110" fmla="*/ 2132873 h 2344739"/>
              <a:gd name="connsiteX111" fmla="*/ 7218559 w 12192001"/>
              <a:gd name="connsiteY111" fmla="*/ 2156680 h 2344739"/>
              <a:gd name="connsiteX112" fmla="*/ 7201101 w 12192001"/>
              <a:gd name="connsiteY112" fmla="*/ 2161230 h 2344739"/>
              <a:gd name="connsiteX113" fmla="*/ 7197004 w 12192001"/>
              <a:gd name="connsiteY113" fmla="*/ 2166588 h 2344739"/>
              <a:gd name="connsiteX114" fmla="*/ 7170808 w 12192001"/>
              <a:gd name="connsiteY114" fmla="*/ 2171236 h 2344739"/>
              <a:gd name="connsiteX115" fmla="*/ 7096988 w 12192001"/>
              <a:gd name="connsiteY115" fmla="*/ 2183464 h 2344739"/>
              <a:gd name="connsiteX116" fmla="*/ 7018496 w 12192001"/>
              <a:gd name="connsiteY116" fmla="*/ 2183090 h 2344739"/>
              <a:gd name="connsiteX117" fmla="*/ 6904146 w 12192001"/>
              <a:gd name="connsiteY117" fmla="*/ 2212596 h 2344739"/>
              <a:gd name="connsiteX118" fmla="*/ 6708222 w 12192001"/>
              <a:gd name="connsiteY118" fmla="*/ 2240551 h 2344739"/>
              <a:gd name="connsiteX119" fmla="*/ 6549454 w 12192001"/>
              <a:gd name="connsiteY119" fmla="*/ 2269327 h 2344739"/>
              <a:gd name="connsiteX120" fmla="*/ 6317560 w 12192001"/>
              <a:gd name="connsiteY120" fmla="*/ 2316127 h 2344739"/>
              <a:gd name="connsiteX121" fmla="*/ 6168674 w 12192001"/>
              <a:gd name="connsiteY121" fmla="*/ 2318214 h 2344739"/>
              <a:gd name="connsiteX122" fmla="*/ 6073848 w 12192001"/>
              <a:gd name="connsiteY122" fmla="*/ 2338676 h 2344739"/>
              <a:gd name="connsiteX123" fmla="*/ 6068529 w 12192001"/>
              <a:gd name="connsiteY123" fmla="*/ 2337139 h 2344739"/>
              <a:gd name="connsiteX124" fmla="*/ 6048638 w 12192001"/>
              <a:gd name="connsiteY124" fmla="*/ 2337822 h 2344739"/>
              <a:gd name="connsiteX125" fmla="*/ 6041285 w 12192001"/>
              <a:gd name="connsiteY125" fmla="*/ 2329473 h 2344739"/>
              <a:gd name="connsiteX126" fmla="*/ 6010090 w 12192001"/>
              <a:gd name="connsiteY126" fmla="*/ 2324380 h 2344739"/>
              <a:gd name="connsiteX127" fmla="*/ 5957375 w 12192001"/>
              <a:gd name="connsiteY127" fmla="*/ 2328024 h 2344739"/>
              <a:gd name="connsiteX128" fmla="*/ 5758919 w 12192001"/>
              <a:gd name="connsiteY128" fmla="*/ 2343716 h 2344739"/>
              <a:gd name="connsiteX129" fmla="*/ 5626960 w 12192001"/>
              <a:gd name="connsiteY129" fmla="*/ 2344739 h 2344739"/>
              <a:gd name="connsiteX130" fmla="*/ 5470906 w 12192001"/>
              <a:gd name="connsiteY130" fmla="*/ 2330719 h 2344739"/>
              <a:gd name="connsiteX131" fmla="*/ 5432761 w 12192001"/>
              <a:gd name="connsiteY131" fmla="*/ 2319466 h 2344739"/>
              <a:gd name="connsiteX132" fmla="*/ 5381669 w 12192001"/>
              <a:gd name="connsiteY132" fmla="*/ 2301764 h 2344739"/>
              <a:gd name="connsiteX133" fmla="*/ 5261764 w 12192001"/>
              <a:gd name="connsiteY133" fmla="*/ 2281347 h 2344739"/>
              <a:gd name="connsiteX134" fmla="*/ 5222961 w 12192001"/>
              <a:gd name="connsiteY134" fmla="*/ 2270223 h 2344739"/>
              <a:gd name="connsiteX135" fmla="*/ 5174660 w 12192001"/>
              <a:gd name="connsiteY135" fmla="*/ 2267233 h 2344739"/>
              <a:gd name="connsiteX136" fmla="*/ 5156554 w 12192001"/>
              <a:gd name="connsiteY136" fmla="*/ 2260010 h 2344739"/>
              <a:gd name="connsiteX137" fmla="*/ 5142599 w 12192001"/>
              <a:gd name="connsiteY137" fmla="*/ 2256610 h 2344739"/>
              <a:gd name="connsiteX138" fmla="*/ 5139596 w 12192001"/>
              <a:gd name="connsiteY138" fmla="*/ 2254509 h 2344739"/>
              <a:gd name="connsiteX139" fmla="*/ 5121659 w 12192001"/>
              <a:gd name="connsiteY139" fmla="*/ 2243656 h 2344739"/>
              <a:gd name="connsiteX140" fmla="*/ 5065790 w 12192001"/>
              <a:gd name="connsiteY140" fmla="*/ 2250227 h 2344739"/>
              <a:gd name="connsiteX141" fmla="*/ 5011514 w 12192001"/>
              <a:gd name="connsiteY141" fmla="*/ 2233846 h 2344739"/>
              <a:gd name="connsiteX142" fmla="*/ 4840441 w 12192001"/>
              <a:gd name="connsiteY142" fmla="*/ 2209829 h 2344739"/>
              <a:gd name="connsiteX143" fmla="*/ 4762447 w 12192001"/>
              <a:gd name="connsiteY143" fmla="*/ 2182061 h 2344739"/>
              <a:gd name="connsiteX144" fmla="*/ 4723186 w 12192001"/>
              <a:gd name="connsiteY144" fmla="*/ 2173047 h 2344739"/>
              <a:gd name="connsiteX145" fmla="*/ 4721176 w 12192001"/>
              <a:gd name="connsiteY145" fmla="*/ 2172298 h 2344739"/>
              <a:gd name="connsiteX146" fmla="*/ 4722111 w 12192001"/>
              <a:gd name="connsiteY146" fmla="*/ 2172087 h 2344739"/>
              <a:gd name="connsiteX147" fmla="*/ 4717202 w 12192001"/>
              <a:gd name="connsiteY147" fmla="*/ 2170817 h 2344739"/>
              <a:gd name="connsiteX148" fmla="*/ 4721176 w 12192001"/>
              <a:gd name="connsiteY148" fmla="*/ 2172298 h 2344739"/>
              <a:gd name="connsiteX149" fmla="*/ 4715526 w 12192001"/>
              <a:gd name="connsiteY149" fmla="*/ 2173573 h 2344739"/>
              <a:gd name="connsiteX150" fmla="*/ 4515814 w 12192001"/>
              <a:gd name="connsiteY150" fmla="*/ 2163671 h 2344739"/>
              <a:gd name="connsiteX151" fmla="*/ 4428543 w 12192001"/>
              <a:gd name="connsiteY151" fmla="*/ 2153020 h 2344739"/>
              <a:gd name="connsiteX152" fmla="*/ 4362875 w 12192001"/>
              <a:gd name="connsiteY152" fmla="*/ 2151674 h 2344739"/>
              <a:gd name="connsiteX153" fmla="*/ 4316966 w 12192001"/>
              <a:gd name="connsiteY153" fmla="*/ 2158289 h 2344739"/>
              <a:gd name="connsiteX154" fmla="*/ 4315110 w 12192001"/>
              <a:gd name="connsiteY154" fmla="*/ 2156948 h 2344739"/>
              <a:gd name="connsiteX155" fmla="*/ 4295144 w 12192001"/>
              <a:gd name="connsiteY155" fmla="*/ 2155069 h 2344739"/>
              <a:gd name="connsiteX156" fmla="*/ 4290064 w 12192001"/>
              <a:gd name="connsiteY156" fmla="*/ 2157986 h 2344739"/>
              <a:gd name="connsiteX157" fmla="*/ 4276142 w 12192001"/>
              <a:gd name="connsiteY157" fmla="*/ 2157740 h 2344739"/>
              <a:gd name="connsiteX158" fmla="*/ 4248117 w 12192001"/>
              <a:gd name="connsiteY158" fmla="*/ 2160064 h 2344739"/>
              <a:gd name="connsiteX159" fmla="*/ 4202051 w 12192001"/>
              <a:gd name="connsiteY159" fmla="*/ 2157269 h 2344739"/>
              <a:gd name="connsiteX160" fmla="*/ 4201745 w 12192001"/>
              <a:gd name="connsiteY160" fmla="*/ 2156010 h 2344739"/>
              <a:gd name="connsiteX161" fmla="*/ 4191248 w 12192001"/>
              <a:gd name="connsiteY161" fmla="*/ 2150376 h 2344739"/>
              <a:gd name="connsiteX162" fmla="*/ 4142745 w 12192001"/>
              <a:gd name="connsiteY162" fmla="*/ 2134511 h 2344739"/>
              <a:gd name="connsiteX163" fmla="*/ 4083097 w 12192001"/>
              <a:gd name="connsiteY163" fmla="*/ 2107978 h 2344739"/>
              <a:gd name="connsiteX164" fmla="*/ 4074546 w 12192001"/>
              <a:gd name="connsiteY164" fmla="*/ 2107143 h 2344739"/>
              <a:gd name="connsiteX165" fmla="*/ 4074427 w 12192001"/>
              <a:gd name="connsiteY165" fmla="*/ 2106844 h 2344739"/>
              <a:gd name="connsiteX166" fmla="*/ 4065510 w 12192001"/>
              <a:gd name="connsiteY166" fmla="*/ 2105400 h 2344739"/>
              <a:gd name="connsiteX167" fmla="*/ 4058954 w 12192001"/>
              <a:gd name="connsiteY167" fmla="*/ 2105618 h 2344739"/>
              <a:gd name="connsiteX168" fmla="*/ 4042364 w 12192001"/>
              <a:gd name="connsiteY168" fmla="*/ 2103997 h 2344739"/>
              <a:gd name="connsiteX169" fmla="*/ 4036997 w 12192001"/>
              <a:gd name="connsiteY169" fmla="*/ 2101563 h 2344739"/>
              <a:gd name="connsiteX170" fmla="*/ 4035363 w 12192001"/>
              <a:gd name="connsiteY170" fmla="*/ 2097896 h 2344739"/>
              <a:gd name="connsiteX171" fmla="*/ 4033778 w 12192001"/>
              <a:gd name="connsiteY171" fmla="*/ 2098131 h 2344739"/>
              <a:gd name="connsiteX172" fmla="*/ 4004538 w 12192001"/>
              <a:gd name="connsiteY172" fmla="*/ 2085563 h 2344739"/>
              <a:gd name="connsiteX173" fmla="*/ 3936846 w 12192001"/>
              <a:gd name="connsiteY173" fmla="*/ 2068106 h 2344739"/>
              <a:gd name="connsiteX174" fmla="*/ 3897275 w 12192001"/>
              <a:gd name="connsiteY174" fmla="*/ 2062451 h 2344739"/>
              <a:gd name="connsiteX175" fmla="*/ 3789760 w 12192001"/>
              <a:gd name="connsiteY175" fmla="*/ 2042213 h 2344739"/>
              <a:gd name="connsiteX176" fmla="*/ 3682513 w 12192001"/>
              <a:gd name="connsiteY176" fmla="*/ 2018290 h 2344739"/>
              <a:gd name="connsiteX177" fmla="*/ 3610035 w 12192001"/>
              <a:gd name="connsiteY177" fmla="*/ 1986019 h 2344739"/>
              <a:gd name="connsiteX178" fmla="*/ 3603855 w 12192001"/>
              <a:gd name="connsiteY178" fmla="*/ 1987381 h 2344739"/>
              <a:gd name="connsiteX179" fmla="*/ 3594736 w 12192001"/>
              <a:gd name="connsiteY179" fmla="*/ 1987545 h 2344739"/>
              <a:gd name="connsiteX180" fmla="*/ 3594501 w 12192001"/>
              <a:gd name="connsiteY180" fmla="*/ 1987276 h 2344739"/>
              <a:gd name="connsiteX181" fmla="*/ 3585978 w 12192001"/>
              <a:gd name="connsiteY181" fmla="*/ 1987966 h 2344739"/>
              <a:gd name="connsiteX182" fmla="*/ 3536135 w 12192001"/>
              <a:gd name="connsiteY182" fmla="*/ 1978267 h 2344739"/>
              <a:gd name="connsiteX183" fmla="*/ 3473223 w 12192001"/>
              <a:gd name="connsiteY183" fmla="*/ 1974606 h 2344739"/>
              <a:gd name="connsiteX184" fmla="*/ 3400728 w 12192001"/>
              <a:gd name="connsiteY184" fmla="*/ 1962558 h 2344739"/>
              <a:gd name="connsiteX185" fmla="*/ 3363888 w 12192001"/>
              <a:gd name="connsiteY185" fmla="*/ 1979510 h 2344739"/>
              <a:gd name="connsiteX186" fmla="*/ 3344026 w 12192001"/>
              <a:gd name="connsiteY186" fmla="*/ 1981192 h 2344739"/>
              <a:gd name="connsiteX187" fmla="*/ 3341698 w 12192001"/>
              <a:gd name="connsiteY187" fmla="*/ 1980217 h 2344739"/>
              <a:gd name="connsiteX188" fmla="*/ 3262356 w 12192001"/>
              <a:gd name="connsiteY188" fmla="*/ 1986094 h 2344739"/>
              <a:gd name="connsiteX189" fmla="*/ 3142556 w 12192001"/>
              <a:gd name="connsiteY189" fmla="*/ 1993869 h 2344739"/>
              <a:gd name="connsiteX190" fmla="*/ 3030291 w 12192001"/>
              <a:gd name="connsiteY190" fmla="*/ 1996512 h 2344739"/>
              <a:gd name="connsiteX191" fmla="*/ 2781569 w 12192001"/>
              <a:gd name="connsiteY191" fmla="*/ 2018333 h 2344739"/>
              <a:gd name="connsiteX192" fmla="*/ 2646527 w 12192001"/>
              <a:gd name="connsiteY192" fmla="*/ 2028869 h 2344739"/>
              <a:gd name="connsiteX193" fmla="*/ 2568028 w 12192001"/>
              <a:gd name="connsiteY193" fmla="*/ 2002628 h 2344739"/>
              <a:gd name="connsiteX194" fmla="*/ 2443255 w 12192001"/>
              <a:gd name="connsiteY194" fmla="*/ 2016529 h 2344739"/>
              <a:gd name="connsiteX195" fmla="*/ 2315112 w 12192001"/>
              <a:gd name="connsiteY195" fmla="*/ 2024996 h 2344739"/>
              <a:gd name="connsiteX196" fmla="*/ 2208578 w 12192001"/>
              <a:gd name="connsiteY196" fmla="*/ 2019763 h 2344739"/>
              <a:gd name="connsiteX197" fmla="*/ 2094665 w 12192001"/>
              <a:gd name="connsiteY197" fmla="*/ 2003052 h 2344739"/>
              <a:gd name="connsiteX198" fmla="*/ 1997356 w 12192001"/>
              <a:gd name="connsiteY198" fmla="*/ 1995032 h 2344739"/>
              <a:gd name="connsiteX199" fmla="*/ 1928172 w 12192001"/>
              <a:gd name="connsiteY199" fmla="*/ 2016977 h 2344739"/>
              <a:gd name="connsiteX200" fmla="*/ 1921650 w 12192001"/>
              <a:gd name="connsiteY200" fmla="*/ 2012146 h 2344739"/>
              <a:gd name="connsiteX201" fmla="*/ 1873080 w 12192001"/>
              <a:gd name="connsiteY201" fmla="*/ 2013741 h 2344739"/>
              <a:gd name="connsiteX202" fmla="*/ 1786655 w 12192001"/>
              <a:gd name="connsiteY202" fmla="*/ 2041363 h 2344739"/>
              <a:gd name="connsiteX203" fmla="*/ 1738204 w 12192001"/>
              <a:gd name="connsiteY203" fmla="*/ 2036312 h 2344739"/>
              <a:gd name="connsiteX204" fmla="*/ 1675071 w 12192001"/>
              <a:gd name="connsiteY204" fmla="*/ 2019963 h 2344739"/>
              <a:gd name="connsiteX205" fmla="*/ 1608669 w 12192001"/>
              <a:gd name="connsiteY205" fmla="*/ 2013066 h 2344739"/>
              <a:gd name="connsiteX206" fmla="*/ 1496110 w 12192001"/>
              <a:gd name="connsiteY206" fmla="*/ 1987476 h 2344739"/>
              <a:gd name="connsiteX207" fmla="*/ 1149979 w 12192001"/>
              <a:gd name="connsiteY207" fmla="*/ 1938041 h 2344739"/>
              <a:gd name="connsiteX208" fmla="*/ 858269 w 12192001"/>
              <a:gd name="connsiteY208" fmla="*/ 1928608 h 2344739"/>
              <a:gd name="connsiteX209" fmla="*/ 837540 w 12192001"/>
              <a:gd name="connsiteY209" fmla="*/ 1929821 h 2344739"/>
              <a:gd name="connsiteX210" fmla="*/ 816809 w 12192001"/>
              <a:gd name="connsiteY210" fmla="*/ 1927857 h 2344739"/>
              <a:gd name="connsiteX211" fmla="*/ 811506 w 12192001"/>
              <a:gd name="connsiteY211" fmla="*/ 1930751 h 2344739"/>
              <a:gd name="connsiteX212" fmla="*/ 797041 w 12192001"/>
              <a:gd name="connsiteY212" fmla="*/ 1930446 h 2344739"/>
              <a:gd name="connsiteX213" fmla="*/ 767901 w 12192001"/>
              <a:gd name="connsiteY213" fmla="*/ 1932653 h 2344739"/>
              <a:gd name="connsiteX214" fmla="*/ 763053 w 12192001"/>
              <a:gd name="connsiteY214" fmla="*/ 1930432 h 2344739"/>
              <a:gd name="connsiteX215" fmla="*/ 720047 w 12192001"/>
              <a:gd name="connsiteY215" fmla="*/ 1929661 h 2344739"/>
              <a:gd name="connsiteX216" fmla="*/ 719742 w 12192001"/>
              <a:gd name="connsiteY216" fmla="*/ 1928399 h 2344739"/>
              <a:gd name="connsiteX217" fmla="*/ 708875 w 12192001"/>
              <a:gd name="connsiteY217" fmla="*/ 1922722 h 2344739"/>
              <a:gd name="connsiteX218" fmla="*/ 596792 w 12192001"/>
              <a:gd name="connsiteY218" fmla="*/ 1879864 h 2344739"/>
              <a:gd name="connsiteX219" fmla="*/ 578535 w 12192001"/>
              <a:gd name="connsiteY219" fmla="*/ 1877212 h 2344739"/>
              <a:gd name="connsiteX220" fmla="*/ 571717 w 12192001"/>
              <a:gd name="connsiteY220" fmla="*/ 1877401 h 2344739"/>
              <a:gd name="connsiteX221" fmla="*/ 445099 w 12192001"/>
              <a:gd name="connsiteY221" fmla="*/ 1839371 h 2344739"/>
              <a:gd name="connsiteX222" fmla="*/ 404015 w 12192001"/>
              <a:gd name="connsiteY222" fmla="*/ 1833548 h 2344739"/>
              <a:gd name="connsiteX223" fmla="*/ 292435 w 12192001"/>
              <a:gd name="connsiteY223" fmla="*/ 1812852 h 2344739"/>
              <a:gd name="connsiteX224" fmla="*/ 118381 w 12192001"/>
              <a:gd name="connsiteY224" fmla="*/ 1761047 h 2344739"/>
              <a:gd name="connsiteX225" fmla="*/ 15526 w 12192001"/>
              <a:gd name="connsiteY225" fmla="*/ 1758191 h 2344739"/>
              <a:gd name="connsiteX226" fmla="*/ 2 w 12192001"/>
              <a:gd name="connsiteY226" fmla="*/ 1752722 h 2344739"/>
              <a:gd name="connsiteX227" fmla="*/ 1 w 12192001"/>
              <a:gd name="connsiteY227" fmla="*/ 762497 h 2344739"/>
              <a:gd name="connsiteX228" fmla="*/ 0 w 12192001"/>
              <a:gd name="connsiteY228" fmla="*/ 762497 h 2344739"/>
              <a:gd name="connsiteX229" fmla="*/ 0 w 12192001"/>
              <a:gd name="connsiteY229" fmla="*/ 222213 h 2344739"/>
              <a:gd name="connsiteX230" fmla="*/ 0 w 12192001"/>
              <a:gd name="connsiteY230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63053 w 12192001"/>
              <a:gd name="connsiteY213" fmla="*/ 1930432 h 2344739"/>
              <a:gd name="connsiteX214" fmla="*/ 720047 w 12192001"/>
              <a:gd name="connsiteY214" fmla="*/ 1929661 h 2344739"/>
              <a:gd name="connsiteX215" fmla="*/ 719742 w 12192001"/>
              <a:gd name="connsiteY215" fmla="*/ 1928399 h 2344739"/>
              <a:gd name="connsiteX216" fmla="*/ 708875 w 12192001"/>
              <a:gd name="connsiteY216" fmla="*/ 1922722 h 2344739"/>
              <a:gd name="connsiteX217" fmla="*/ 596792 w 12192001"/>
              <a:gd name="connsiteY217" fmla="*/ 1879864 h 2344739"/>
              <a:gd name="connsiteX218" fmla="*/ 578535 w 12192001"/>
              <a:gd name="connsiteY218" fmla="*/ 1877212 h 2344739"/>
              <a:gd name="connsiteX219" fmla="*/ 571717 w 12192001"/>
              <a:gd name="connsiteY219" fmla="*/ 1877401 h 2344739"/>
              <a:gd name="connsiteX220" fmla="*/ 445099 w 12192001"/>
              <a:gd name="connsiteY220" fmla="*/ 1839371 h 2344739"/>
              <a:gd name="connsiteX221" fmla="*/ 404015 w 12192001"/>
              <a:gd name="connsiteY221" fmla="*/ 1833548 h 2344739"/>
              <a:gd name="connsiteX222" fmla="*/ 292435 w 12192001"/>
              <a:gd name="connsiteY222" fmla="*/ 1812852 h 2344739"/>
              <a:gd name="connsiteX223" fmla="*/ 118381 w 12192001"/>
              <a:gd name="connsiteY223" fmla="*/ 1761047 h 2344739"/>
              <a:gd name="connsiteX224" fmla="*/ 15526 w 12192001"/>
              <a:gd name="connsiteY224" fmla="*/ 1758191 h 2344739"/>
              <a:gd name="connsiteX225" fmla="*/ 2 w 12192001"/>
              <a:gd name="connsiteY225" fmla="*/ 1752722 h 2344739"/>
              <a:gd name="connsiteX226" fmla="*/ 1 w 12192001"/>
              <a:gd name="connsiteY226" fmla="*/ 762497 h 2344739"/>
              <a:gd name="connsiteX227" fmla="*/ 0 w 12192001"/>
              <a:gd name="connsiteY227" fmla="*/ 762497 h 2344739"/>
              <a:gd name="connsiteX228" fmla="*/ 0 w 12192001"/>
              <a:gd name="connsiteY228" fmla="*/ 222213 h 2344739"/>
              <a:gd name="connsiteX229" fmla="*/ 0 w 12192001"/>
              <a:gd name="connsiteY229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63053 w 12192001"/>
              <a:gd name="connsiteY213" fmla="*/ 1930432 h 2344739"/>
              <a:gd name="connsiteX214" fmla="*/ 720047 w 12192001"/>
              <a:gd name="connsiteY214" fmla="*/ 1929661 h 2344739"/>
              <a:gd name="connsiteX215" fmla="*/ 719742 w 12192001"/>
              <a:gd name="connsiteY215" fmla="*/ 1928399 h 2344739"/>
              <a:gd name="connsiteX216" fmla="*/ 708875 w 12192001"/>
              <a:gd name="connsiteY216" fmla="*/ 1922722 h 2344739"/>
              <a:gd name="connsiteX217" fmla="*/ 596792 w 12192001"/>
              <a:gd name="connsiteY217" fmla="*/ 1879864 h 2344739"/>
              <a:gd name="connsiteX218" fmla="*/ 578535 w 12192001"/>
              <a:gd name="connsiteY218" fmla="*/ 1877212 h 2344739"/>
              <a:gd name="connsiteX219" fmla="*/ 571717 w 12192001"/>
              <a:gd name="connsiteY219" fmla="*/ 1877401 h 2344739"/>
              <a:gd name="connsiteX220" fmla="*/ 445099 w 12192001"/>
              <a:gd name="connsiteY220" fmla="*/ 1839371 h 2344739"/>
              <a:gd name="connsiteX221" fmla="*/ 404015 w 12192001"/>
              <a:gd name="connsiteY221" fmla="*/ 1833548 h 2344739"/>
              <a:gd name="connsiteX222" fmla="*/ 292435 w 12192001"/>
              <a:gd name="connsiteY222" fmla="*/ 1812852 h 2344739"/>
              <a:gd name="connsiteX223" fmla="*/ 118381 w 12192001"/>
              <a:gd name="connsiteY223" fmla="*/ 1761047 h 2344739"/>
              <a:gd name="connsiteX224" fmla="*/ 15526 w 12192001"/>
              <a:gd name="connsiteY224" fmla="*/ 1758191 h 2344739"/>
              <a:gd name="connsiteX225" fmla="*/ 2 w 12192001"/>
              <a:gd name="connsiteY225" fmla="*/ 1752722 h 2344739"/>
              <a:gd name="connsiteX226" fmla="*/ 1 w 12192001"/>
              <a:gd name="connsiteY226" fmla="*/ 762497 h 2344739"/>
              <a:gd name="connsiteX227" fmla="*/ 0 w 12192001"/>
              <a:gd name="connsiteY227" fmla="*/ 762497 h 2344739"/>
              <a:gd name="connsiteX228" fmla="*/ 0 w 12192001"/>
              <a:gd name="connsiteY228" fmla="*/ 222213 h 2344739"/>
              <a:gd name="connsiteX229" fmla="*/ 0 w 12192001"/>
              <a:gd name="connsiteY229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63053 w 12192001"/>
              <a:gd name="connsiteY213" fmla="*/ 1930432 h 2344739"/>
              <a:gd name="connsiteX214" fmla="*/ 720047 w 12192001"/>
              <a:gd name="connsiteY214" fmla="*/ 1929661 h 2344739"/>
              <a:gd name="connsiteX215" fmla="*/ 719742 w 12192001"/>
              <a:gd name="connsiteY215" fmla="*/ 1928399 h 2344739"/>
              <a:gd name="connsiteX216" fmla="*/ 708875 w 12192001"/>
              <a:gd name="connsiteY216" fmla="*/ 1922722 h 2344739"/>
              <a:gd name="connsiteX217" fmla="*/ 596792 w 12192001"/>
              <a:gd name="connsiteY217" fmla="*/ 1879864 h 2344739"/>
              <a:gd name="connsiteX218" fmla="*/ 578535 w 12192001"/>
              <a:gd name="connsiteY218" fmla="*/ 1877212 h 2344739"/>
              <a:gd name="connsiteX219" fmla="*/ 571717 w 12192001"/>
              <a:gd name="connsiteY219" fmla="*/ 1877401 h 2344739"/>
              <a:gd name="connsiteX220" fmla="*/ 445099 w 12192001"/>
              <a:gd name="connsiteY220" fmla="*/ 1839371 h 2344739"/>
              <a:gd name="connsiteX221" fmla="*/ 404015 w 12192001"/>
              <a:gd name="connsiteY221" fmla="*/ 1833548 h 2344739"/>
              <a:gd name="connsiteX222" fmla="*/ 292435 w 12192001"/>
              <a:gd name="connsiteY222" fmla="*/ 1812852 h 2344739"/>
              <a:gd name="connsiteX223" fmla="*/ 118381 w 12192001"/>
              <a:gd name="connsiteY223" fmla="*/ 1761047 h 2344739"/>
              <a:gd name="connsiteX224" fmla="*/ 15526 w 12192001"/>
              <a:gd name="connsiteY224" fmla="*/ 1758191 h 2344739"/>
              <a:gd name="connsiteX225" fmla="*/ 2 w 12192001"/>
              <a:gd name="connsiteY225" fmla="*/ 1752722 h 2344739"/>
              <a:gd name="connsiteX226" fmla="*/ 1 w 12192001"/>
              <a:gd name="connsiteY226" fmla="*/ 762497 h 2344739"/>
              <a:gd name="connsiteX227" fmla="*/ 0 w 12192001"/>
              <a:gd name="connsiteY227" fmla="*/ 762497 h 2344739"/>
              <a:gd name="connsiteX228" fmla="*/ 0 w 12192001"/>
              <a:gd name="connsiteY228" fmla="*/ 222213 h 2344739"/>
              <a:gd name="connsiteX229" fmla="*/ 0 w 12192001"/>
              <a:gd name="connsiteY229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20047 w 12192001"/>
              <a:gd name="connsiteY213" fmla="*/ 1929661 h 2344739"/>
              <a:gd name="connsiteX214" fmla="*/ 719742 w 12192001"/>
              <a:gd name="connsiteY214" fmla="*/ 1928399 h 2344739"/>
              <a:gd name="connsiteX215" fmla="*/ 708875 w 12192001"/>
              <a:gd name="connsiteY215" fmla="*/ 1922722 h 2344739"/>
              <a:gd name="connsiteX216" fmla="*/ 596792 w 12192001"/>
              <a:gd name="connsiteY216" fmla="*/ 1879864 h 2344739"/>
              <a:gd name="connsiteX217" fmla="*/ 578535 w 12192001"/>
              <a:gd name="connsiteY217" fmla="*/ 1877212 h 2344739"/>
              <a:gd name="connsiteX218" fmla="*/ 571717 w 12192001"/>
              <a:gd name="connsiteY218" fmla="*/ 1877401 h 2344739"/>
              <a:gd name="connsiteX219" fmla="*/ 445099 w 12192001"/>
              <a:gd name="connsiteY219" fmla="*/ 1839371 h 2344739"/>
              <a:gd name="connsiteX220" fmla="*/ 404015 w 12192001"/>
              <a:gd name="connsiteY220" fmla="*/ 1833548 h 2344739"/>
              <a:gd name="connsiteX221" fmla="*/ 292435 w 12192001"/>
              <a:gd name="connsiteY221" fmla="*/ 1812852 h 2344739"/>
              <a:gd name="connsiteX222" fmla="*/ 118381 w 12192001"/>
              <a:gd name="connsiteY222" fmla="*/ 1761047 h 2344739"/>
              <a:gd name="connsiteX223" fmla="*/ 15526 w 12192001"/>
              <a:gd name="connsiteY223" fmla="*/ 1758191 h 2344739"/>
              <a:gd name="connsiteX224" fmla="*/ 2 w 12192001"/>
              <a:gd name="connsiteY224" fmla="*/ 1752722 h 2344739"/>
              <a:gd name="connsiteX225" fmla="*/ 1 w 12192001"/>
              <a:gd name="connsiteY225" fmla="*/ 762497 h 2344739"/>
              <a:gd name="connsiteX226" fmla="*/ 0 w 12192001"/>
              <a:gd name="connsiteY226" fmla="*/ 762497 h 2344739"/>
              <a:gd name="connsiteX227" fmla="*/ 0 w 12192001"/>
              <a:gd name="connsiteY227" fmla="*/ 222213 h 2344739"/>
              <a:gd name="connsiteX228" fmla="*/ 0 w 12192001"/>
              <a:gd name="connsiteY228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67901 w 12192001"/>
              <a:gd name="connsiteY211" fmla="*/ 1932653 h 2344739"/>
              <a:gd name="connsiteX212" fmla="*/ 720047 w 12192001"/>
              <a:gd name="connsiteY212" fmla="*/ 1929661 h 2344739"/>
              <a:gd name="connsiteX213" fmla="*/ 719742 w 12192001"/>
              <a:gd name="connsiteY213" fmla="*/ 1928399 h 2344739"/>
              <a:gd name="connsiteX214" fmla="*/ 708875 w 12192001"/>
              <a:gd name="connsiteY214" fmla="*/ 1922722 h 2344739"/>
              <a:gd name="connsiteX215" fmla="*/ 596792 w 12192001"/>
              <a:gd name="connsiteY215" fmla="*/ 1879864 h 2344739"/>
              <a:gd name="connsiteX216" fmla="*/ 578535 w 12192001"/>
              <a:gd name="connsiteY216" fmla="*/ 1877212 h 2344739"/>
              <a:gd name="connsiteX217" fmla="*/ 571717 w 12192001"/>
              <a:gd name="connsiteY217" fmla="*/ 1877401 h 2344739"/>
              <a:gd name="connsiteX218" fmla="*/ 445099 w 12192001"/>
              <a:gd name="connsiteY218" fmla="*/ 1839371 h 2344739"/>
              <a:gd name="connsiteX219" fmla="*/ 404015 w 12192001"/>
              <a:gd name="connsiteY219" fmla="*/ 1833548 h 2344739"/>
              <a:gd name="connsiteX220" fmla="*/ 292435 w 12192001"/>
              <a:gd name="connsiteY220" fmla="*/ 1812852 h 2344739"/>
              <a:gd name="connsiteX221" fmla="*/ 118381 w 12192001"/>
              <a:gd name="connsiteY221" fmla="*/ 1761047 h 2344739"/>
              <a:gd name="connsiteX222" fmla="*/ 15526 w 12192001"/>
              <a:gd name="connsiteY222" fmla="*/ 1758191 h 2344739"/>
              <a:gd name="connsiteX223" fmla="*/ 2 w 12192001"/>
              <a:gd name="connsiteY223" fmla="*/ 1752722 h 2344739"/>
              <a:gd name="connsiteX224" fmla="*/ 1 w 12192001"/>
              <a:gd name="connsiteY224" fmla="*/ 762497 h 2344739"/>
              <a:gd name="connsiteX225" fmla="*/ 0 w 12192001"/>
              <a:gd name="connsiteY225" fmla="*/ 762497 h 2344739"/>
              <a:gd name="connsiteX226" fmla="*/ 0 w 12192001"/>
              <a:gd name="connsiteY226" fmla="*/ 222213 h 2344739"/>
              <a:gd name="connsiteX227" fmla="*/ 0 w 12192001"/>
              <a:gd name="connsiteY227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20047 w 12192001"/>
              <a:gd name="connsiteY211" fmla="*/ 1929661 h 2344739"/>
              <a:gd name="connsiteX212" fmla="*/ 719742 w 12192001"/>
              <a:gd name="connsiteY212" fmla="*/ 1928399 h 2344739"/>
              <a:gd name="connsiteX213" fmla="*/ 708875 w 12192001"/>
              <a:gd name="connsiteY213" fmla="*/ 1922722 h 2344739"/>
              <a:gd name="connsiteX214" fmla="*/ 596792 w 12192001"/>
              <a:gd name="connsiteY214" fmla="*/ 1879864 h 2344739"/>
              <a:gd name="connsiteX215" fmla="*/ 578535 w 12192001"/>
              <a:gd name="connsiteY215" fmla="*/ 1877212 h 2344739"/>
              <a:gd name="connsiteX216" fmla="*/ 571717 w 12192001"/>
              <a:gd name="connsiteY216" fmla="*/ 1877401 h 2344739"/>
              <a:gd name="connsiteX217" fmla="*/ 445099 w 12192001"/>
              <a:gd name="connsiteY217" fmla="*/ 1839371 h 2344739"/>
              <a:gd name="connsiteX218" fmla="*/ 404015 w 12192001"/>
              <a:gd name="connsiteY218" fmla="*/ 1833548 h 2344739"/>
              <a:gd name="connsiteX219" fmla="*/ 292435 w 12192001"/>
              <a:gd name="connsiteY219" fmla="*/ 1812852 h 2344739"/>
              <a:gd name="connsiteX220" fmla="*/ 118381 w 12192001"/>
              <a:gd name="connsiteY220" fmla="*/ 1761047 h 2344739"/>
              <a:gd name="connsiteX221" fmla="*/ 15526 w 12192001"/>
              <a:gd name="connsiteY221" fmla="*/ 1758191 h 2344739"/>
              <a:gd name="connsiteX222" fmla="*/ 2 w 12192001"/>
              <a:gd name="connsiteY222" fmla="*/ 1752722 h 2344739"/>
              <a:gd name="connsiteX223" fmla="*/ 1 w 12192001"/>
              <a:gd name="connsiteY223" fmla="*/ 762497 h 2344739"/>
              <a:gd name="connsiteX224" fmla="*/ 0 w 12192001"/>
              <a:gd name="connsiteY224" fmla="*/ 762497 h 2344739"/>
              <a:gd name="connsiteX225" fmla="*/ 0 w 12192001"/>
              <a:gd name="connsiteY225" fmla="*/ 222213 h 2344739"/>
              <a:gd name="connsiteX226" fmla="*/ 0 w 12192001"/>
              <a:gd name="connsiteY22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20047 w 12192001"/>
              <a:gd name="connsiteY211" fmla="*/ 1929661 h 2344739"/>
              <a:gd name="connsiteX212" fmla="*/ 719742 w 12192001"/>
              <a:gd name="connsiteY212" fmla="*/ 1928399 h 2344739"/>
              <a:gd name="connsiteX213" fmla="*/ 708875 w 12192001"/>
              <a:gd name="connsiteY213" fmla="*/ 1922722 h 2344739"/>
              <a:gd name="connsiteX214" fmla="*/ 596792 w 12192001"/>
              <a:gd name="connsiteY214" fmla="*/ 1879864 h 2344739"/>
              <a:gd name="connsiteX215" fmla="*/ 578535 w 12192001"/>
              <a:gd name="connsiteY215" fmla="*/ 1877212 h 2344739"/>
              <a:gd name="connsiteX216" fmla="*/ 571717 w 12192001"/>
              <a:gd name="connsiteY216" fmla="*/ 1877401 h 2344739"/>
              <a:gd name="connsiteX217" fmla="*/ 445099 w 12192001"/>
              <a:gd name="connsiteY217" fmla="*/ 1839371 h 2344739"/>
              <a:gd name="connsiteX218" fmla="*/ 404015 w 12192001"/>
              <a:gd name="connsiteY218" fmla="*/ 1833548 h 2344739"/>
              <a:gd name="connsiteX219" fmla="*/ 292435 w 12192001"/>
              <a:gd name="connsiteY219" fmla="*/ 1812852 h 2344739"/>
              <a:gd name="connsiteX220" fmla="*/ 118381 w 12192001"/>
              <a:gd name="connsiteY220" fmla="*/ 1761047 h 2344739"/>
              <a:gd name="connsiteX221" fmla="*/ 15526 w 12192001"/>
              <a:gd name="connsiteY221" fmla="*/ 1758191 h 2344739"/>
              <a:gd name="connsiteX222" fmla="*/ 2 w 12192001"/>
              <a:gd name="connsiteY222" fmla="*/ 1752722 h 2344739"/>
              <a:gd name="connsiteX223" fmla="*/ 1 w 12192001"/>
              <a:gd name="connsiteY223" fmla="*/ 762497 h 2344739"/>
              <a:gd name="connsiteX224" fmla="*/ 0 w 12192001"/>
              <a:gd name="connsiteY224" fmla="*/ 222213 h 2344739"/>
              <a:gd name="connsiteX225" fmla="*/ 0 w 12192001"/>
              <a:gd name="connsiteY225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190394 w 12193149"/>
              <a:gd name="connsiteY68" fmla="*/ 1912467 h 2344739"/>
              <a:gd name="connsiteX69" fmla="*/ 9114960 w 12193149"/>
              <a:gd name="connsiteY69" fmla="*/ 1919069 h 2344739"/>
              <a:gd name="connsiteX70" fmla="*/ 9054601 w 12193149"/>
              <a:gd name="connsiteY70" fmla="*/ 1910755 h 2344739"/>
              <a:gd name="connsiteX71" fmla="*/ 9006634 w 12193149"/>
              <a:gd name="connsiteY71" fmla="*/ 1914040 h 2344739"/>
              <a:gd name="connsiteX72" fmla="*/ 9006349 w 12193149"/>
              <a:gd name="connsiteY72" fmla="*/ 1913800 h 2344739"/>
              <a:gd name="connsiteX73" fmla="*/ 8997380 w 12193149"/>
              <a:gd name="connsiteY73" fmla="*/ 1915011 h 2344739"/>
              <a:gd name="connsiteX74" fmla="*/ 8991542 w 12193149"/>
              <a:gd name="connsiteY74" fmla="*/ 1917072 h 2344739"/>
              <a:gd name="connsiteX75" fmla="*/ 8975485 w 12193149"/>
              <a:gd name="connsiteY75" fmla="*/ 1920298 h 2344739"/>
              <a:gd name="connsiteX76" fmla="*/ 8969159 w 12193149"/>
              <a:gd name="connsiteY76" fmla="*/ 1919598 h 2344739"/>
              <a:gd name="connsiteX77" fmla="*/ 8964196 w 12193149"/>
              <a:gd name="connsiteY77" fmla="*/ 1917373 h 2344739"/>
              <a:gd name="connsiteX78" fmla="*/ 8930136 w 12193149"/>
              <a:gd name="connsiteY78" fmla="*/ 1914185 h 2344739"/>
              <a:gd name="connsiteX79" fmla="*/ 8753592 w 12193149"/>
              <a:gd name="connsiteY79" fmla="*/ 1933417 h 2344739"/>
              <a:gd name="connsiteX80" fmla="*/ 8708995 w 12193149"/>
              <a:gd name="connsiteY80" fmla="*/ 1935518 h 2344739"/>
              <a:gd name="connsiteX81" fmla="*/ 8597219 w 12193149"/>
              <a:gd name="connsiteY81" fmla="*/ 1944090 h 2344739"/>
              <a:gd name="connsiteX82" fmla="*/ 8526378 w 12193149"/>
              <a:gd name="connsiteY82" fmla="*/ 1929248 h 2344739"/>
              <a:gd name="connsiteX83" fmla="*/ 8512131 w 12193149"/>
              <a:gd name="connsiteY83" fmla="*/ 1935163 h 2344739"/>
              <a:gd name="connsiteX84" fmla="*/ 8507315 w 12193149"/>
              <a:gd name="connsiteY84" fmla="*/ 1938164 h 2344739"/>
              <a:gd name="connsiteX85" fmla="*/ 8499116 w 12193149"/>
              <a:gd name="connsiteY85" fmla="*/ 1940902 h 2344739"/>
              <a:gd name="connsiteX86" fmla="*/ 8498742 w 12193149"/>
              <a:gd name="connsiteY86" fmla="*/ 1940723 h 2344739"/>
              <a:gd name="connsiteX87" fmla="*/ 8491397 w 12193149"/>
              <a:gd name="connsiteY87" fmla="*/ 1943773 h 2344739"/>
              <a:gd name="connsiteX88" fmla="*/ 8368330 w 12193149"/>
              <a:gd name="connsiteY88" fmla="*/ 1957815 h 2344739"/>
              <a:gd name="connsiteX89" fmla="*/ 8354947 w 12193149"/>
              <a:gd name="connsiteY89" fmla="*/ 1958009 h 2344739"/>
              <a:gd name="connsiteX90" fmla="*/ 8353521 w 12193149"/>
              <a:gd name="connsiteY90" fmla="*/ 1957169 h 2344739"/>
              <a:gd name="connsiteX91" fmla="*/ 8321252 w 12193149"/>
              <a:gd name="connsiteY91" fmla="*/ 1974587 h 2344739"/>
              <a:gd name="connsiteX92" fmla="*/ 8315581 w 12193149"/>
              <a:gd name="connsiteY92" fmla="*/ 1974913 h 2344739"/>
              <a:gd name="connsiteX93" fmla="*/ 8296322 w 12193149"/>
              <a:gd name="connsiteY93" fmla="*/ 1988808 h 2344739"/>
              <a:gd name="connsiteX94" fmla="*/ 8285424 w 12193149"/>
              <a:gd name="connsiteY94" fmla="*/ 1994631 h 2344739"/>
              <a:gd name="connsiteX95" fmla="*/ 8284298 w 12193149"/>
              <a:gd name="connsiteY95" fmla="*/ 1999074 h 2344739"/>
              <a:gd name="connsiteX96" fmla="*/ 8267224 w 12193149"/>
              <a:gd name="connsiteY96" fmla="*/ 2006249 h 2344739"/>
              <a:gd name="connsiteX97" fmla="*/ 8264525 w 12193149"/>
              <a:gd name="connsiteY97" fmla="*/ 2006019 h 2344739"/>
              <a:gd name="connsiteX98" fmla="*/ 8253181 w 12193149"/>
              <a:gd name="connsiteY98" fmla="*/ 2015862 h 2344739"/>
              <a:gd name="connsiteX99" fmla="*/ 8246982 w 12193149"/>
              <a:gd name="connsiteY99" fmla="*/ 2028854 h 2344739"/>
              <a:gd name="connsiteX100" fmla="*/ 8091420 w 12193149"/>
              <a:gd name="connsiteY100" fmla="*/ 2075015 h 2344739"/>
              <a:gd name="connsiteX101" fmla="*/ 7906555 w 12193149"/>
              <a:gd name="connsiteY101" fmla="*/ 2116988 h 2344739"/>
              <a:gd name="connsiteX102" fmla="*/ 7719893 w 12193149"/>
              <a:gd name="connsiteY102" fmla="*/ 2142703 h 2344739"/>
              <a:gd name="connsiteX103" fmla="*/ 7615495 w 12193149"/>
              <a:gd name="connsiteY103" fmla="*/ 2139232 h 2344739"/>
              <a:gd name="connsiteX104" fmla="*/ 7528691 w 12193149"/>
              <a:gd name="connsiteY104" fmla="*/ 2145060 h 2344739"/>
              <a:gd name="connsiteX105" fmla="*/ 7520719 w 12193149"/>
              <a:gd name="connsiteY105" fmla="*/ 2147613 h 2344739"/>
              <a:gd name="connsiteX106" fmla="*/ 7508559 w 12193149"/>
              <a:gd name="connsiteY106" fmla="*/ 2148948 h 2344739"/>
              <a:gd name="connsiteX107" fmla="*/ 7508188 w 12193149"/>
              <a:gd name="connsiteY107" fmla="*/ 2148621 h 2344739"/>
              <a:gd name="connsiteX108" fmla="*/ 7496943 w 12193149"/>
              <a:gd name="connsiteY108" fmla="*/ 2150573 h 2344739"/>
              <a:gd name="connsiteX109" fmla="*/ 7406539 w 12193149"/>
              <a:gd name="connsiteY109" fmla="*/ 2142468 h 2344739"/>
              <a:gd name="connsiteX110" fmla="*/ 7219707 w 12193149"/>
              <a:gd name="connsiteY110" fmla="*/ 2156680 h 2344739"/>
              <a:gd name="connsiteX111" fmla="*/ 7202249 w 12193149"/>
              <a:gd name="connsiteY111" fmla="*/ 2161230 h 2344739"/>
              <a:gd name="connsiteX112" fmla="*/ 7198152 w 12193149"/>
              <a:gd name="connsiteY112" fmla="*/ 2166588 h 2344739"/>
              <a:gd name="connsiteX113" fmla="*/ 7171956 w 12193149"/>
              <a:gd name="connsiteY113" fmla="*/ 2171236 h 2344739"/>
              <a:gd name="connsiteX114" fmla="*/ 7098136 w 12193149"/>
              <a:gd name="connsiteY114" fmla="*/ 2183464 h 2344739"/>
              <a:gd name="connsiteX115" fmla="*/ 7019644 w 12193149"/>
              <a:gd name="connsiteY115" fmla="*/ 2183090 h 2344739"/>
              <a:gd name="connsiteX116" fmla="*/ 6905294 w 12193149"/>
              <a:gd name="connsiteY116" fmla="*/ 2212596 h 2344739"/>
              <a:gd name="connsiteX117" fmla="*/ 6709370 w 12193149"/>
              <a:gd name="connsiteY117" fmla="*/ 2240551 h 2344739"/>
              <a:gd name="connsiteX118" fmla="*/ 6550602 w 12193149"/>
              <a:gd name="connsiteY118" fmla="*/ 2269327 h 2344739"/>
              <a:gd name="connsiteX119" fmla="*/ 6318708 w 12193149"/>
              <a:gd name="connsiteY119" fmla="*/ 2316127 h 2344739"/>
              <a:gd name="connsiteX120" fmla="*/ 6169822 w 12193149"/>
              <a:gd name="connsiteY120" fmla="*/ 2318214 h 2344739"/>
              <a:gd name="connsiteX121" fmla="*/ 6074996 w 12193149"/>
              <a:gd name="connsiteY121" fmla="*/ 2338676 h 2344739"/>
              <a:gd name="connsiteX122" fmla="*/ 6069677 w 12193149"/>
              <a:gd name="connsiteY122" fmla="*/ 2337139 h 2344739"/>
              <a:gd name="connsiteX123" fmla="*/ 6049786 w 12193149"/>
              <a:gd name="connsiteY123" fmla="*/ 2337822 h 2344739"/>
              <a:gd name="connsiteX124" fmla="*/ 6042433 w 12193149"/>
              <a:gd name="connsiteY124" fmla="*/ 2329473 h 2344739"/>
              <a:gd name="connsiteX125" fmla="*/ 6011238 w 12193149"/>
              <a:gd name="connsiteY125" fmla="*/ 2324380 h 2344739"/>
              <a:gd name="connsiteX126" fmla="*/ 5958523 w 12193149"/>
              <a:gd name="connsiteY126" fmla="*/ 2328024 h 2344739"/>
              <a:gd name="connsiteX127" fmla="*/ 5760067 w 12193149"/>
              <a:gd name="connsiteY127" fmla="*/ 2343716 h 2344739"/>
              <a:gd name="connsiteX128" fmla="*/ 5628108 w 12193149"/>
              <a:gd name="connsiteY128" fmla="*/ 2344739 h 2344739"/>
              <a:gd name="connsiteX129" fmla="*/ 5472054 w 12193149"/>
              <a:gd name="connsiteY129" fmla="*/ 2330719 h 2344739"/>
              <a:gd name="connsiteX130" fmla="*/ 5433909 w 12193149"/>
              <a:gd name="connsiteY130" fmla="*/ 2319466 h 2344739"/>
              <a:gd name="connsiteX131" fmla="*/ 5382817 w 12193149"/>
              <a:gd name="connsiteY131" fmla="*/ 2301764 h 2344739"/>
              <a:gd name="connsiteX132" fmla="*/ 5262912 w 12193149"/>
              <a:gd name="connsiteY132" fmla="*/ 2281347 h 2344739"/>
              <a:gd name="connsiteX133" fmla="*/ 5224109 w 12193149"/>
              <a:gd name="connsiteY133" fmla="*/ 2270223 h 2344739"/>
              <a:gd name="connsiteX134" fmla="*/ 5175808 w 12193149"/>
              <a:gd name="connsiteY134" fmla="*/ 2267233 h 2344739"/>
              <a:gd name="connsiteX135" fmla="*/ 5157702 w 12193149"/>
              <a:gd name="connsiteY135" fmla="*/ 2260010 h 2344739"/>
              <a:gd name="connsiteX136" fmla="*/ 5143747 w 12193149"/>
              <a:gd name="connsiteY136" fmla="*/ 2256610 h 2344739"/>
              <a:gd name="connsiteX137" fmla="*/ 5140744 w 12193149"/>
              <a:gd name="connsiteY137" fmla="*/ 2254509 h 2344739"/>
              <a:gd name="connsiteX138" fmla="*/ 5122807 w 12193149"/>
              <a:gd name="connsiteY138" fmla="*/ 2243656 h 2344739"/>
              <a:gd name="connsiteX139" fmla="*/ 5066938 w 12193149"/>
              <a:gd name="connsiteY139" fmla="*/ 2250227 h 2344739"/>
              <a:gd name="connsiteX140" fmla="*/ 5012662 w 12193149"/>
              <a:gd name="connsiteY140" fmla="*/ 2233846 h 2344739"/>
              <a:gd name="connsiteX141" fmla="*/ 4841589 w 12193149"/>
              <a:gd name="connsiteY141" fmla="*/ 2209829 h 2344739"/>
              <a:gd name="connsiteX142" fmla="*/ 4763595 w 12193149"/>
              <a:gd name="connsiteY142" fmla="*/ 2182061 h 2344739"/>
              <a:gd name="connsiteX143" fmla="*/ 4724334 w 12193149"/>
              <a:gd name="connsiteY143" fmla="*/ 2173047 h 2344739"/>
              <a:gd name="connsiteX144" fmla="*/ 4722324 w 12193149"/>
              <a:gd name="connsiteY144" fmla="*/ 2172298 h 2344739"/>
              <a:gd name="connsiteX145" fmla="*/ 4723259 w 12193149"/>
              <a:gd name="connsiteY145" fmla="*/ 2172087 h 2344739"/>
              <a:gd name="connsiteX146" fmla="*/ 4718350 w 12193149"/>
              <a:gd name="connsiteY146" fmla="*/ 2170817 h 2344739"/>
              <a:gd name="connsiteX147" fmla="*/ 4722324 w 12193149"/>
              <a:gd name="connsiteY147" fmla="*/ 2172298 h 2344739"/>
              <a:gd name="connsiteX148" fmla="*/ 4716674 w 12193149"/>
              <a:gd name="connsiteY148" fmla="*/ 2173573 h 2344739"/>
              <a:gd name="connsiteX149" fmla="*/ 4516962 w 12193149"/>
              <a:gd name="connsiteY149" fmla="*/ 2163671 h 2344739"/>
              <a:gd name="connsiteX150" fmla="*/ 4429691 w 12193149"/>
              <a:gd name="connsiteY150" fmla="*/ 2153020 h 2344739"/>
              <a:gd name="connsiteX151" fmla="*/ 4364023 w 12193149"/>
              <a:gd name="connsiteY151" fmla="*/ 2151674 h 2344739"/>
              <a:gd name="connsiteX152" fmla="*/ 4318114 w 12193149"/>
              <a:gd name="connsiteY152" fmla="*/ 2158289 h 2344739"/>
              <a:gd name="connsiteX153" fmla="*/ 4316258 w 12193149"/>
              <a:gd name="connsiteY153" fmla="*/ 2156948 h 2344739"/>
              <a:gd name="connsiteX154" fmla="*/ 4296292 w 12193149"/>
              <a:gd name="connsiteY154" fmla="*/ 2155069 h 2344739"/>
              <a:gd name="connsiteX155" fmla="*/ 4291212 w 12193149"/>
              <a:gd name="connsiteY155" fmla="*/ 2157986 h 2344739"/>
              <a:gd name="connsiteX156" fmla="*/ 4277290 w 12193149"/>
              <a:gd name="connsiteY156" fmla="*/ 2157740 h 2344739"/>
              <a:gd name="connsiteX157" fmla="*/ 4249265 w 12193149"/>
              <a:gd name="connsiteY157" fmla="*/ 2160064 h 2344739"/>
              <a:gd name="connsiteX158" fmla="*/ 4203199 w 12193149"/>
              <a:gd name="connsiteY158" fmla="*/ 2157269 h 2344739"/>
              <a:gd name="connsiteX159" fmla="*/ 4202893 w 12193149"/>
              <a:gd name="connsiteY159" fmla="*/ 2156010 h 2344739"/>
              <a:gd name="connsiteX160" fmla="*/ 4192396 w 12193149"/>
              <a:gd name="connsiteY160" fmla="*/ 2150376 h 2344739"/>
              <a:gd name="connsiteX161" fmla="*/ 4143893 w 12193149"/>
              <a:gd name="connsiteY161" fmla="*/ 2134511 h 2344739"/>
              <a:gd name="connsiteX162" fmla="*/ 4084245 w 12193149"/>
              <a:gd name="connsiteY162" fmla="*/ 2107978 h 2344739"/>
              <a:gd name="connsiteX163" fmla="*/ 4075694 w 12193149"/>
              <a:gd name="connsiteY163" fmla="*/ 2107143 h 2344739"/>
              <a:gd name="connsiteX164" fmla="*/ 4075575 w 12193149"/>
              <a:gd name="connsiteY164" fmla="*/ 2106844 h 2344739"/>
              <a:gd name="connsiteX165" fmla="*/ 4066658 w 12193149"/>
              <a:gd name="connsiteY165" fmla="*/ 2105400 h 2344739"/>
              <a:gd name="connsiteX166" fmla="*/ 4060102 w 12193149"/>
              <a:gd name="connsiteY166" fmla="*/ 2105618 h 2344739"/>
              <a:gd name="connsiteX167" fmla="*/ 4043512 w 12193149"/>
              <a:gd name="connsiteY167" fmla="*/ 2103997 h 2344739"/>
              <a:gd name="connsiteX168" fmla="*/ 4038145 w 12193149"/>
              <a:gd name="connsiteY168" fmla="*/ 2101563 h 2344739"/>
              <a:gd name="connsiteX169" fmla="*/ 4036511 w 12193149"/>
              <a:gd name="connsiteY169" fmla="*/ 2097896 h 2344739"/>
              <a:gd name="connsiteX170" fmla="*/ 4034926 w 12193149"/>
              <a:gd name="connsiteY170" fmla="*/ 2098131 h 2344739"/>
              <a:gd name="connsiteX171" fmla="*/ 4005686 w 12193149"/>
              <a:gd name="connsiteY171" fmla="*/ 2085563 h 2344739"/>
              <a:gd name="connsiteX172" fmla="*/ 3937994 w 12193149"/>
              <a:gd name="connsiteY172" fmla="*/ 2068106 h 2344739"/>
              <a:gd name="connsiteX173" fmla="*/ 3898423 w 12193149"/>
              <a:gd name="connsiteY173" fmla="*/ 2062451 h 2344739"/>
              <a:gd name="connsiteX174" fmla="*/ 3790908 w 12193149"/>
              <a:gd name="connsiteY174" fmla="*/ 2042213 h 2344739"/>
              <a:gd name="connsiteX175" fmla="*/ 3683661 w 12193149"/>
              <a:gd name="connsiteY175" fmla="*/ 2018290 h 2344739"/>
              <a:gd name="connsiteX176" fmla="*/ 3611183 w 12193149"/>
              <a:gd name="connsiteY176" fmla="*/ 1986019 h 2344739"/>
              <a:gd name="connsiteX177" fmla="*/ 3605003 w 12193149"/>
              <a:gd name="connsiteY177" fmla="*/ 1987381 h 2344739"/>
              <a:gd name="connsiteX178" fmla="*/ 3595884 w 12193149"/>
              <a:gd name="connsiteY178" fmla="*/ 1987545 h 2344739"/>
              <a:gd name="connsiteX179" fmla="*/ 3595649 w 12193149"/>
              <a:gd name="connsiteY179" fmla="*/ 1987276 h 2344739"/>
              <a:gd name="connsiteX180" fmla="*/ 3587126 w 12193149"/>
              <a:gd name="connsiteY180" fmla="*/ 1987966 h 2344739"/>
              <a:gd name="connsiteX181" fmla="*/ 3537283 w 12193149"/>
              <a:gd name="connsiteY181" fmla="*/ 1978267 h 2344739"/>
              <a:gd name="connsiteX182" fmla="*/ 3474371 w 12193149"/>
              <a:gd name="connsiteY182" fmla="*/ 1974606 h 2344739"/>
              <a:gd name="connsiteX183" fmla="*/ 3401876 w 12193149"/>
              <a:gd name="connsiteY183" fmla="*/ 1962558 h 2344739"/>
              <a:gd name="connsiteX184" fmla="*/ 3365036 w 12193149"/>
              <a:gd name="connsiteY184" fmla="*/ 1979510 h 2344739"/>
              <a:gd name="connsiteX185" fmla="*/ 3345174 w 12193149"/>
              <a:gd name="connsiteY185" fmla="*/ 1981192 h 2344739"/>
              <a:gd name="connsiteX186" fmla="*/ 3342846 w 12193149"/>
              <a:gd name="connsiteY186" fmla="*/ 1980217 h 2344739"/>
              <a:gd name="connsiteX187" fmla="*/ 3263504 w 12193149"/>
              <a:gd name="connsiteY187" fmla="*/ 1986094 h 2344739"/>
              <a:gd name="connsiteX188" fmla="*/ 3143704 w 12193149"/>
              <a:gd name="connsiteY188" fmla="*/ 1993869 h 2344739"/>
              <a:gd name="connsiteX189" fmla="*/ 3031439 w 12193149"/>
              <a:gd name="connsiteY189" fmla="*/ 1996512 h 2344739"/>
              <a:gd name="connsiteX190" fmla="*/ 2782717 w 12193149"/>
              <a:gd name="connsiteY190" fmla="*/ 2018333 h 2344739"/>
              <a:gd name="connsiteX191" fmla="*/ 2647675 w 12193149"/>
              <a:gd name="connsiteY191" fmla="*/ 2028869 h 2344739"/>
              <a:gd name="connsiteX192" fmla="*/ 2569176 w 12193149"/>
              <a:gd name="connsiteY192" fmla="*/ 2002628 h 2344739"/>
              <a:gd name="connsiteX193" fmla="*/ 2444403 w 12193149"/>
              <a:gd name="connsiteY193" fmla="*/ 2016529 h 2344739"/>
              <a:gd name="connsiteX194" fmla="*/ 2316260 w 12193149"/>
              <a:gd name="connsiteY194" fmla="*/ 2024996 h 2344739"/>
              <a:gd name="connsiteX195" fmla="*/ 2209726 w 12193149"/>
              <a:gd name="connsiteY195" fmla="*/ 2019763 h 2344739"/>
              <a:gd name="connsiteX196" fmla="*/ 2095813 w 12193149"/>
              <a:gd name="connsiteY196" fmla="*/ 2003052 h 2344739"/>
              <a:gd name="connsiteX197" fmla="*/ 1998504 w 12193149"/>
              <a:gd name="connsiteY197" fmla="*/ 1995032 h 2344739"/>
              <a:gd name="connsiteX198" fmla="*/ 1929320 w 12193149"/>
              <a:gd name="connsiteY198" fmla="*/ 2016977 h 2344739"/>
              <a:gd name="connsiteX199" fmla="*/ 1922798 w 12193149"/>
              <a:gd name="connsiteY199" fmla="*/ 2012146 h 2344739"/>
              <a:gd name="connsiteX200" fmla="*/ 1874228 w 12193149"/>
              <a:gd name="connsiteY200" fmla="*/ 2013741 h 2344739"/>
              <a:gd name="connsiteX201" fmla="*/ 1787803 w 12193149"/>
              <a:gd name="connsiteY201" fmla="*/ 2041363 h 2344739"/>
              <a:gd name="connsiteX202" fmla="*/ 1739352 w 12193149"/>
              <a:gd name="connsiteY202" fmla="*/ 2036312 h 2344739"/>
              <a:gd name="connsiteX203" fmla="*/ 1676219 w 12193149"/>
              <a:gd name="connsiteY203" fmla="*/ 2019963 h 2344739"/>
              <a:gd name="connsiteX204" fmla="*/ 1609817 w 12193149"/>
              <a:gd name="connsiteY204" fmla="*/ 2013066 h 2344739"/>
              <a:gd name="connsiteX205" fmla="*/ 1497258 w 12193149"/>
              <a:gd name="connsiteY205" fmla="*/ 1987476 h 2344739"/>
              <a:gd name="connsiteX206" fmla="*/ 1151127 w 12193149"/>
              <a:gd name="connsiteY206" fmla="*/ 1938041 h 2344739"/>
              <a:gd name="connsiteX207" fmla="*/ 859417 w 12193149"/>
              <a:gd name="connsiteY207" fmla="*/ 1928608 h 2344739"/>
              <a:gd name="connsiteX208" fmla="*/ 838688 w 12193149"/>
              <a:gd name="connsiteY208" fmla="*/ 1929821 h 2344739"/>
              <a:gd name="connsiteX209" fmla="*/ 817957 w 12193149"/>
              <a:gd name="connsiteY209" fmla="*/ 1927857 h 2344739"/>
              <a:gd name="connsiteX210" fmla="*/ 812654 w 12193149"/>
              <a:gd name="connsiteY210" fmla="*/ 1930751 h 2344739"/>
              <a:gd name="connsiteX211" fmla="*/ 721195 w 12193149"/>
              <a:gd name="connsiteY211" fmla="*/ 1929661 h 2344739"/>
              <a:gd name="connsiteX212" fmla="*/ 720890 w 12193149"/>
              <a:gd name="connsiteY212" fmla="*/ 1928399 h 2344739"/>
              <a:gd name="connsiteX213" fmla="*/ 710023 w 12193149"/>
              <a:gd name="connsiteY213" fmla="*/ 1922722 h 2344739"/>
              <a:gd name="connsiteX214" fmla="*/ 597940 w 12193149"/>
              <a:gd name="connsiteY214" fmla="*/ 1879864 h 2344739"/>
              <a:gd name="connsiteX215" fmla="*/ 579683 w 12193149"/>
              <a:gd name="connsiteY215" fmla="*/ 1877212 h 2344739"/>
              <a:gd name="connsiteX216" fmla="*/ 572865 w 12193149"/>
              <a:gd name="connsiteY216" fmla="*/ 1877401 h 2344739"/>
              <a:gd name="connsiteX217" fmla="*/ 446247 w 12193149"/>
              <a:gd name="connsiteY217" fmla="*/ 1839371 h 2344739"/>
              <a:gd name="connsiteX218" fmla="*/ 405163 w 12193149"/>
              <a:gd name="connsiteY218" fmla="*/ 1833548 h 2344739"/>
              <a:gd name="connsiteX219" fmla="*/ 293583 w 12193149"/>
              <a:gd name="connsiteY219" fmla="*/ 1812852 h 2344739"/>
              <a:gd name="connsiteX220" fmla="*/ 119529 w 12193149"/>
              <a:gd name="connsiteY220" fmla="*/ 1761047 h 2344739"/>
              <a:gd name="connsiteX221" fmla="*/ 16674 w 12193149"/>
              <a:gd name="connsiteY221" fmla="*/ 1758191 h 2344739"/>
              <a:gd name="connsiteX222" fmla="*/ 1150 w 12193149"/>
              <a:gd name="connsiteY222" fmla="*/ 1752722 h 2344739"/>
              <a:gd name="connsiteX223" fmla="*/ 1148 w 12193149"/>
              <a:gd name="connsiteY223" fmla="*/ 222213 h 2344739"/>
              <a:gd name="connsiteX224" fmla="*/ 1148 w 12193149"/>
              <a:gd name="connsiteY224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190394 w 12193149"/>
              <a:gd name="connsiteY68" fmla="*/ 1912467 h 2344739"/>
              <a:gd name="connsiteX69" fmla="*/ 9114960 w 12193149"/>
              <a:gd name="connsiteY69" fmla="*/ 1919069 h 2344739"/>
              <a:gd name="connsiteX70" fmla="*/ 9054601 w 12193149"/>
              <a:gd name="connsiteY70" fmla="*/ 1910755 h 2344739"/>
              <a:gd name="connsiteX71" fmla="*/ 9006634 w 12193149"/>
              <a:gd name="connsiteY71" fmla="*/ 1914040 h 2344739"/>
              <a:gd name="connsiteX72" fmla="*/ 9006349 w 12193149"/>
              <a:gd name="connsiteY72" fmla="*/ 1913800 h 2344739"/>
              <a:gd name="connsiteX73" fmla="*/ 8997380 w 12193149"/>
              <a:gd name="connsiteY73" fmla="*/ 1915011 h 2344739"/>
              <a:gd name="connsiteX74" fmla="*/ 8991542 w 12193149"/>
              <a:gd name="connsiteY74" fmla="*/ 1917072 h 2344739"/>
              <a:gd name="connsiteX75" fmla="*/ 8975485 w 12193149"/>
              <a:gd name="connsiteY75" fmla="*/ 1920298 h 2344739"/>
              <a:gd name="connsiteX76" fmla="*/ 8969159 w 12193149"/>
              <a:gd name="connsiteY76" fmla="*/ 1919598 h 2344739"/>
              <a:gd name="connsiteX77" fmla="*/ 8964196 w 12193149"/>
              <a:gd name="connsiteY77" fmla="*/ 1917373 h 2344739"/>
              <a:gd name="connsiteX78" fmla="*/ 8930136 w 12193149"/>
              <a:gd name="connsiteY78" fmla="*/ 1914185 h 2344739"/>
              <a:gd name="connsiteX79" fmla="*/ 8753592 w 12193149"/>
              <a:gd name="connsiteY79" fmla="*/ 1933417 h 2344739"/>
              <a:gd name="connsiteX80" fmla="*/ 8708995 w 12193149"/>
              <a:gd name="connsiteY80" fmla="*/ 1935518 h 2344739"/>
              <a:gd name="connsiteX81" fmla="*/ 8597219 w 12193149"/>
              <a:gd name="connsiteY81" fmla="*/ 1944090 h 2344739"/>
              <a:gd name="connsiteX82" fmla="*/ 8526378 w 12193149"/>
              <a:gd name="connsiteY82" fmla="*/ 1929248 h 2344739"/>
              <a:gd name="connsiteX83" fmla="*/ 8512131 w 12193149"/>
              <a:gd name="connsiteY83" fmla="*/ 1935163 h 2344739"/>
              <a:gd name="connsiteX84" fmla="*/ 8507315 w 12193149"/>
              <a:gd name="connsiteY84" fmla="*/ 1938164 h 2344739"/>
              <a:gd name="connsiteX85" fmla="*/ 8499116 w 12193149"/>
              <a:gd name="connsiteY85" fmla="*/ 1940902 h 2344739"/>
              <a:gd name="connsiteX86" fmla="*/ 8498742 w 12193149"/>
              <a:gd name="connsiteY86" fmla="*/ 1940723 h 2344739"/>
              <a:gd name="connsiteX87" fmla="*/ 8491397 w 12193149"/>
              <a:gd name="connsiteY87" fmla="*/ 1943773 h 2344739"/>
              <a:gd name="connsiteX88" fmla="*/ 8368330 w 12193149"/>
              <a:gd name="connsiteY88" fmla="*/ 1957815 h 2344739"/>
              <a:gd name="connsiteX89" fmla="*/ 8354947 w 12193149"/>
              <a:gd name="connsiteY89" fmla="*/ 1958009 h 2344739"/>
              <a:gd name="connsiteX90" fmla="*/ 8321252 w 12193149"/>
              <a:gd name="connsiteY90" fmla="*/ 1974587 h 2344739"/>
              <a:gd name="connsiteX91" fmla="*/ 8315581 w 12193149"/>
              <a:gd name="connsiteY91" fmla="*/ 1974913 h 2344739"/>
              <a:gd name="connsiteX92" fmla="*/ 8296322 w 12193149"/>
              <a:gd name="connsiteY92" fmla="*/ 1988808 h 2344739"/>
              <a:gd name="connsiteX93" fmla="*/ 8285424 w 12193149"/>
              <a:gd name="connsiteY93" fmla="*/ 1994631 h 2344739"/>
              <a:gd name="connsiteX94" fmla="*/ 8284298 w 12193149"/>
              <a:gd name="connsiteY94" fmla="*/ 1999074 h 2344739"/>
              <a:gd name="connsiteX95" fmla="*/ 8267224 w 12193149"/>
              <a:gd name="connsiteY95" fmla="*/ 2006249 h 2344739"/>
              <a:gd name="connsiteX96" fmla="*/ 8264525 w 12193149"/>
              <a:gd name="connsiteY96" fmla="*/ 2006019 h 2344739"/>
              <a:gd name="connsiteX97" fmla="*/ 8253181 w 12193149"/>
              <a:gd name="connsiteY97" fmla="*/ 2015862 h 2344739"/>
              <a:gd name="connsiteX98" fmla="*/ 8246982 w 12193149"/>
              <a:gd name="connsiteY98" fmla="*/ 2028854 h 2344739"/>
              <a:gd name="connsiteX99" fmla="*/ 8091420 w 12193149"/>
              <a:gd name="connsiteY99" fmla="*/ 2075015 h 2344739"/>
              <a:gd name="connsiteX100" fmla="*/ 7906555 w 12193149"/>
              <a:gd name="connsiteY100" fmla="*/ 2116988 h 2344739"/>
              <a:gd name="connsiteX101" fmla="*/ 7719893 w 12193149"/>
              <a:gd name="connsiteY101" fmla="*/ 2142703 h 2344739"/>
              <a:gd name="connsiteX102" fmla="*/ 7615495 w 12193149"/>
              <a:gd name="connsiteY102" fmla="*/ 2139232 h 2344739"/>
              <a:gd name="connsiteX103" fmla="*/ 7528691 w 12193149"/>
              <a:gd name="connsiteY103" fmla="*/ 2145060 h 2344739"/>
              <a:gd name="connsiteX104" fmla="*/ 7520719 w 12193149"/>
              <a:gd name="connsiteY104" fmla="*/ 2147613 h 2344739"/>
              <a:gd name="connsiteX105" fmla="*/ 7508559 w 12193149"/>
              <a:gd name="connsiteY105" fmla="*/ 2148948 h 2344739"/>
              <a:gd name="connsiteX106" fmla="*/ 7508188 w 12193149"/>
              <a:gd name="connsiteY106" fmla="*/ 2148621 h 2344739"/>
              <a:gd name="connsiteX107" fmla="*/ 7496943 w 12193149"/>
              <a:gd name="connsiteY107" fmla="*/ 2150573 h 2344739"/>
              <a:gd name="connsiteX108" fmla="*/ 7406539 w 12193149"/>
              <a:gd name="connsiteY108" fmla="*/ 2142468 h 2344739"/>
              <a:gd name="connsiteX109" fmla="*/ 7219707 w 12193149"/>
              <a:gd name="connsiteY109" fmla="*/ 2156680 h 2344739"/>
              <a:gd name="connsiteX110" fmla="*/ 7202249 w 12193149"/>
              <a:gd name="connsiteY110" fmla="*/ 2161230 h 2344739"/>
              <a:gd name="connsiteX111" fmla="*/ 7198152 w 12193149"/>
              <a:gd name="connsiteY111" fmla="*/ 2166588 h 2344739"/>
              <a:gd name="connsiteX112" fmla="*/ 7171956 w 12193149"/>
              <a:gd name="connsiteY112" fmla="*/ 2171236 h 2344739"/>
              <a:gd name="connsiteX113" fmla="*/ 7098136 w 12193149"/>
              <a:gd name="connsiteY113" fmla="*/ 2183464 h 2344739"/>
              <a:gd name="connsiteX114" fmla="*/ 7019644 w 12193149"/>
              <a:gd name="connsiteY114" fmla="*/ 2183090 h 2344739"/>
              <a:gd name="connsiteX115" fmla="*/ 6905294 w 12193149"/>
              <a:gd name="connsiteY115" fmla="*/ 2212596 h 2344739"/>
              <a:gd name="connsiteX116" fmla="*/ 6709370 w 12193149"/>
              <a:gd name="connsiteY116" fmla="*/ 2240551 h 2344739"/>
              <a:gd name="connsiteX117" fmla="*/ 6550602 w 12193149"/>
              <a:gd name="connsiteY117" fmla="*/ 2269327 h 2344739"/>
              <a:gd name="connsiteX118" fmla="*/ 6318708 w 12193149"/>
              <a:gd name="connsiteY118" fmla="*/ 2316127 h 2344739"/>
              <a:gd name="connsiteX119" fmla="*/ 6169822 w 12193149"/>
              <a:gd name="connsiteY119" fmla="*/ 2318214 h 2344739"/>
              <a:gd name="connsiteX120" fmla="*/ 6074996 w 12193149"/>
              <a:gd name="connsiteY120" fmla="*/ 2338676 h 2344739"/>
              <a:gd name="connsiteX121" fmla="*/ 6069677 w 12193149"/>
              <a:gd name="connsiteY121" fmla="*/ 2337139 h 2344739"/>
              <a:gd name="connsiteX122" fmla="*/ 6049786 w 12193149"/>
              <a:gd name="connsiteY122" fmla="*/ 2337822 h 2344739"/>
              <a:gd name="connsiteX123" fmla="*/ 6042433 w 12193149"/>
              <a:gd name="connsiteY123" fmla="*/ 2329473 h 2344739"/>
              <a:gd name="connsiteX124" fmla="*/ 6011238 w 12193149"/>
              <a:gd name="connsiteY124" fmla="*/ 2324380 h 2344739"/>
              <a:gd name="connsiteX125" fmla="*/ 5958523 w 12193149"/>
              <a:gd name="connsiteY125" fmla="*/ 2328024 h 2344739"/>
              <a:gd name="connsiteX126" fmla="*/ 5760067 w 12193149"/>
              <a:gd name="connsiteY126" fmla="*/ 2343716 h 2344739"/>
              <a:gd name="connsiteX127" fmla="*/ 5628108 w 12193149"/>
              <a:gd name="connsiteY127" fmla="*/ 2344739 h 2344739"/>
              <a:gd name="connsiteX128" fmla="*/ 5472054 w 12193149"/>
              <a:gd name="connsiteY128" fmla="*/ 2330719 h 2344739"/>
              <a:gd name="connsiteX129" fmla="*/ 5433909 w 12193149"/>
              <a:gd name="connsiteY129" fmla="*/ 2319466 h 2344739"/>
              <a:gd name="connsiteX130" fmla="*/ 5382817 w 12193149"/>
              <a:gd name="connsiteY130" fmla="*/ 2301764 h 2344739"/>
              <a:gd name="connsiteX131" fmla="*/ 5262912 w 12193149"/>
              <a:gd name="connsiteY131" fmla="*/ 2281347 h 2344739"/>
              <a:gd name="connsiteX132" fmla="*/ 5224109 w 12193149"/>
              <a:gd name="connsiteY132" fmla="*/ 2270223 h 2344739"/>
              <a:gd name="connsiteX133" fmla="*/ 5175808 w 12193149"/>
              <a:gd name="connsiteY133" fmla="*/ 2267233 h 2344739"/>
              <a:gd name="connsiteX134" fmla="*/ 5157702 w 12193149"/>
              <a:gd name="connsiteY134" fmla="*/ 2260010 h 2344739"/>
              <a:gd name="connsiteX135" fmla="*/ 5143747 w 12193149"/>
              <a:gd name="connsiteY135" fmla="*/ 2256610 h 2344739"/>
              <a:gd name="connsiteX136" fmla="*/ 5140744 w 12193149"/>
              <a:gd name="connsiteY136" fmla="*/ 2254509 h 2344739"/>
              <a:gd name="connsiteX137" fmla="*/ 5122807 w 12193149"/>
              <a:gd name="connsiteY137" fmla="*/ 2243656 h 2344739"/>
              <a:gd name="connsiteX138" fmla="*/ 5066938 w 12193149"/>
              <a:gd name="connsiteY138" fmla="*/ 2250227 h 2344739"/>
              <a:gd name="connsiteX139" fmla="*/ 5012662 w 12193149"/>
              <a:gd name="connsiteY139" fmla="*/ 2233846 h 2344739"/>
              <a:gd name="connsiteX140" fmla="*/ 4841589 w 12193149"/>
              <a:gd name="connsiteY140" fmla="*/ 2209829 h 2344739"/>
              <a:gd name="connsiteX141" fmla="*/ 4763595 w 12193149"/>
              <a:gd name="connsiteY141" fmla="*/ 2182061 h 2344739"/>
              <a:gd name="connsiteX142" fmla="*/ 4724334 w 12193149"/>
              <a:gd name="connsiteY142" fmla="*/ 2173047 h 2344739"/>
              <a:gd name="connsiteX143" fmla="*/ 4722324 w 12193149"/>
              <a:gd name="connsiteY143" fmla="*/ 2172298 h 2344739"/>
              <a:gd name="connsiteX144" fmla="*/ 4723259 w 12193149"/>
              <a:gd name="connsiteY144" fmla="*/ 2172087 h 2344739"/>
              <a:gd name="connsiteX145" fmla="*/ 4718350 w 12193149"/>
              <a:gd name="connsiteY145" fmla="*/ 2170817 h 2344739"/>
              <a:gd name="connsiteX146" fmla="*/ 4722324 w 12193149"/>
              <a:gd name="connsiteY146" fmla="*/ 2172298 h 2344739"/>
              <a:gd name="connsiteX147" fmla="*/ 4716674 w 12193149"/>
              <a:gd name="connsiteY147" fmla="*/ 2173573 h 2344739"/>
              <a:gd name="connsiteX148" fmla="*/ 4516962 w 12193149"/>
              <a:gd name="connsiteY148" fmla="*/ 2163671 h 2344739"/>
              <a:gd name="connsiteX149" fmla="*/ 4429691 w 12193149"/>
              <a:gd name="connsiteY149" fmla="*/ 2153020 h 2344739"/>
              <a:gd name="connsiteX150" fmla="*/ 4364023 w 12193149"/>
              <a:gd name="connsiteY150" fmla="*/ 2151674 h 2344739"/>
              <a:gd name="connsiteX151" fmla="*/ 4318114 w 12193149"/>
              <a:gd name="connsiteY151" fmla="*/ 2158289 h 2344739"/>
              <a:gd name="connsiteX152" fmla="*/ 4316258 w 12193149"/>
              <a:gd name="connsiteY152" fmla="*/ 2156948 h 2344739"/>
              <a:gd name="connsiteX153" fmla="*/ 4296292 w 12193149"/>
              <a:gd name="connsiteY153" fmla="*/ 2155069 h 2344739"/>
              <a:gd name="connsiteX154" fmla="*/ 4291212 w 12193149"/>
              <a:gd name="connsiteY154" fmla="*/ 2157986 h 2344739"/>
              <a:gd name="connsiteX155" fmla="*/ 4277290 w 12193149"/>
              <a:gd name="connsiteY155" fmla="*/ 2157740 h 2344739"/>
              <a:gd name="connsiteX156" fmla="*/ 4249265 w 12193149"/>
              <a:gd name="connsiteY156" fmla="*/ 2160064 h 2344739"/>
              <a:gd name="connsiteX157" fmla="*/ 4203199 w 12193149"/>
              <a:gd name="connsiteY157" fmla="*/ 2157269 h 2344739"/>
              <a:gd name="connsiteX158" fmla="*/ 4202893 w 12193149"/>
              <a:gd name="connsiteY158" fmla="*/ 2156010 h 2344739"/>
              <a:gd name="connsiteX159" fmla="*/ 4192396 w 12193149"/>
              <a:gd name="connsiteY159" fmla="*/ 2150376 h 2344739"/>
              <a:gd name="connsiteX160" fmla="*/ 4143893 w 12193149"/>
              <a:gd name="connsiteY160" fmla="*/ 2134511 h 2344739"/>
              <a:gd name="connsiteX161" fmla="*/ 4084245 w 12193149"/>
              <a:gd name="connsiteY161" fmla="*/ 2107978 h 2344739"/>
              <a:gd name="connsiteX162" fmla="*/ 4075694 w 12193149"/>
              <a:gd name="connsiteY162" fmla="*/ 2107143 h 2344739"/>
              <a:gd name="connsiteX163" fmla="*/ 4075575 w 12193149"/>
              <a:gd name="connsiteY163" fmla="*/ 2106844 h 2344739"/>
              <a:gd name="connsiteX164" fmla="*/ 4066658 w 12193149"/>
              <a:gd name="connsiteY164" fmla="*/ 2105400 h 2344739"/>
              <a:gd name="connsiteX165" fmla="*/ 4060102 w 12193149"/>
              <a:gd name="connsiteY165" fmla="*/ 2105618 h 2344739"/>
              <a:gd name="connsiteX166" fmla="*/ 4043512 w 12193149"/>
              <a:gd name="connsiteY166" fmla="*/ 2103997 h 2344739"/>
              <a:gd name="connsiteX167" fmla="*/ 4038145 w 12193149"/>
              <a:gd name="connsiteY167" fmla="*/ 2101563 h 2344739"/>
              <a:gd name="connsiteX168" fmla="*/ 4036511 w 12193149"/>
              <a:gd name="connsiteY168" fmla="*/ 2097896 h 2344739"/>
              <a:gd name="connsiteX169" fmla="*/ 4034926 w 12193149"/>
              <a:gd name="connsiteY169" fmla="*/ 2098131 h 2344739"/>
              <a:gd name="connsiteX170" fmla="*/ 4005686 w 12193149"/>
              <a:gd name="connsiteY170" fmla="*/ 2085563 h 2344739"/>
              <a:gd name="connsiteX171" fmla="*/ 3937994 w 12193149"/>
              <a:gd name="connsiteY171" fmla="*/ 2068106 h 2344739"/>
              <a:gd name="connsiteX172" fmla="*/ 3898423 w 12193149"/>
              <a:gd name="connsiteY172" fmla="*/ 2062451 h 2344739"/>
              <a:gd name="connsiteX173" fmla="*/ 3790908 w 12193149"/>
              <a:gd name="connsiteY173" fmla="*/ 2042213 h 2344739"/>
              <a:gd name="connsiteX174" fmla="*/ 3683661 w 12193149"/>
              <a:gd name="connsiteY174" fmla="*/ 2018290 h 2344739"/>
              <a:gd name="connsiteX175" fmla="*/ 3611183 w 12193149"/>
              <a:gd name="connsiteY175" fmla="*/ 1986019 h 2344739"/>
              <a:gd name="connsiteX176" fmla="*/ 3605003 w 12193149"/>
              <a:gd name="connsiteY176" fmla="*/ 1987381 h 2344739"/>
              <a:gd name="connsiteX177" fmla="*/ 3595884 w 12193149"/>
              <a:gd name="connsiteY177" fmla="*/ 1987545 h 2344739"/>
              <a:gd name="connsiteX178" fmla="*/ 3595649 w 12193149"/>
              <a:gd name="connsiteY178" fmla="*/ 1987276 h 2344739"/>
              <a:gd name="connsiteX179" fmla="*/ 3587126 w 12193149"/>
              <a:gd name="connsiteY179" fmla="*/ 1987966 h 2344739"/>
              <a:gd name="connsiteX180" fmla="*/ 3537283 w 12193149"/>
              <a:gd name="connsiteY180" fmla="*/ 1978267 h 2344739"/>
              <a:gd name="connsiteX181" fmla="*/ 3474371 w 12193149"/>
              <a:gd name="connsiteY181" fmla="*/ 1974606 h 2344739"/>
              <a:gd name="connsiteX182" fmla="*/ 3401876 w 12193149"/>
              <a:gd name="connsiteY182" fmla="*/ 1962558 h 2344739"/>
              <a:gd name="connsiteX183" fmla="*/ 3365036 w 12193149"/>
              <a:gd name="connsiteY183" fmla="*/ 1979510 h 2344739"/>
              <a:gd name="connsiteX184" fmla="*/ 3345174 w 12193149"/>
              <a:gd name="connsiteY184" fmla="*/ 1981192 h 2344739"/>
              <a:gd name="connsiteX185" fmla="*/ 3342846 w 12193149"/>
              <a:gd name="connsiteY185" fmla="*/ 1980217 h 2344739"/>
              <a:gd name="connsiteX186" fmla="*/ 3263504 w 12193149"/>
              <a:gd name="connsiteY186" fmla="*/ 1986094 h 2344739"/>
              <a:gd name="connsiteX187" fmla="*/ 3143704 w 12193149"/>
              <a:gd name="connsiteY187" fmla="*/ 1993869 h 2344739"/>
              <a:gd name="connsiteX188" fmla="*/ 3031439 w 12193149"/>
              <a:gd name="connsiteY188" fmla="*/ 1996512 h 2344739"/>
              <a:gd name="connsiteX189" fmla="*/ 2782717 w 12193149"/>
              <a:gd name="connsiteY189" fmla="*/ 2018333 h 2344739"/>
              <a:gd name="connsiteX190" fmla="*/ 2647675 w 12193149"/>
              <a:gd name="connsiteY190" fmla="*/ 2028869 h 2344739"/>
              <a:gd name="connsiteX191" fmla="*/ 2569176 w 12193149"/>
              <a:gd name="connsiteY191" fmla="*/ 2002628 h 2344739"/>
              <a:gd name="connsiteX192" fmla="*/ 2444403 w 12193149"/>
              <a:gd name="connsiteY192" fmla="*/ 2016529 h 2344739"/>
              <a:gd name="connsiteX193" fmla="*/ 2316260 w 12193149"/>
              <a:gd name="connsiteY193" fmla="*/ 2024996 h 2344739"/>
              <a:gd name="connsiteX194" fmla="*/ 2209726 w 12193149"/>
              <a:gd name="connsiteY194" fmla="*/ 2019763 h 2344739"/>
              <a:gd name="connsiteX195" fmla="*/ 2095813 w 12193149"/>
              <a:gd name="connsiteY195" fmla="*/ 2003052 h 2344739"/>
              <a:gd name="connsiteX196" fmla="*/ 1998504 w 12193149"/>
              <a:gd name="connsiteY196" fmla="*/ 1995032 h 2344739"/>
              <a:gd name="connsiteX197" fmla="*/ 1929320 w 12193149"/>
              <a:gd name="connsiteY197" fmla="*/ 2016977 h 2344739"/>
              <a:gd name="connsiteX198" fmla="*/ 1922798 w 12193149"/>
              <a:gd name="connsiteY198" fmla="*/ 2012146 h 2344739"/>
              <a:gd name="connsiteX199" fmla="*/ 1874228 w 12193149"/>
              <a:gd name="connsiteY199" fmla="*/ 2013741 h 2344739"/>
              <a:gd name="connsiteX200" fmla="*/ 1787803 w 12193149"/>
              <a:gd name="connsiteY200" fmla="*/ 2041363 h 2344739"/>
              <a:gd name="connsiteX201" fmla="*/ 1739352 w 12193149"/>
              <a:gd name="connsiteY201" fmla="*/ 2036312 h 2344739"/>
              <a:gd name="connsiteX202" fmla="*/ 1676219 w 12193149"/>
              <a:gd name="connsiteY202" fmla="*/ 2019963 h 2344739"/>
              <a:gd name="connsiteX203" fmla="*/ 1609817 w 12193149"/>
              <a:gd name="connsiteY203" fmla="*/ 2013066 h 2344739"/>
              <a:gd name="connsiteX204" fmla="*/ 1497258 w 12193149"/>
              <a:gd name="connsiteY204" fmla="*/ 1987476 h 2344739"/>
              <a:gd name="connsiteX205" fmla="*/ 1151127 w 12193149"/>
              <a:gd name="connsiteY205" fmla="*/ 1938041 h 2344739"/>
              <a:gd name="connsiteX206" fmla="*/ 859417 w 12193149"/>
              <a:gd name="connsiteY206" fmla="*/ 1928608 h 2344739"/>
              <a:gd name="connsiteX207" fmla="*/ 838688 w 12193149"/>
              <a:gd name="connsiteY207" fmla="*/ 1929821 h 2344739"/>
              <a:gd name="connsiteX208" fmla="*/ 817957 w 12193149"/>
              <a:gd name="connsiteY208" fmla="*/ 1927857 h 2344739"/>
              <a:gd name="connsiteX209" fmla="*/ 812654 w 12193149"/>
              <a:gd name="connsiteY209" fmla="*/ 1930751 h 2344739"/>
              <a:gd name="connsiteX210" fmla="*/ 721195 w 12193149"/>
              <a:gd name="connsiteY210" fmla="*/ 1929661 h 2344739"/>
              <a:gd name="connsiteX211" fmla="*/ 720890 w 12193149"/>
              <a:gd name="connsiteY211" fmla="*/ 1928399 h 2344739"/>
              <a:gd name="connsiteX212" fmla="*/ 710023 w 12193149"/>
              <a:gd name="connsiteY212" fmla="*/ 1922722 h 2344739"/>
              <a:gd name="connsiteX213" fmla="*/ 597940 w 12193149"/>
              <a:gd name="connsiteY213" fmla="*/ 1879864 h 2344739"/>
              <a:gd name="connsiteX214" fmla="*/ 579683 w 12193149"/>
              <a:gd name="connsiteY214" fmla="*/ 1877212 h 2344739"/>
              <a:gd name="connsiteX215" fmla="*/ 572865 w 12193149"/>
              <a:gd name="connsiteY215" fmla="*/ 1877401 h 2344739"/>
              <a:gd name="connsiteX216" fmla="*/ 446247 w 12193149"/>
              <a:gd name="connsiteY216" fmla="*/ 1839371 h 2344739"/>
              <a:gd name="connsiteX217" fmla="*/ 405163 w 12193149"/>
              <a:gd name="connsiteY217" fmla="*/ 1833548 h 2344739"/>
              <a:gd name="connsiteX218" fmla="*/ 293583 w 12193149"/>
              <a:gd name="connsiteY218" fmla="*/ 1812852 h 2344739"/>
              <a:gd name="connsiteX219" fmla="*/ 119529 w 12193149"/>
              <a:gd name="connsiteY219" fmla="*/ 1761047 h 2344739"/>
              <a:gd name="connsiteX220" fmla="*/ 16674 w 12193149"/>
              <a:gd name="connsiteY220" fmla="*/ 1758191 h 2344739"/>
              <a:gd name="connsiteX221" fmla="*/ 1150 w 12193149"/>
              <a:gd name="connsiteY221" fmla="*/ 1752722 h 2344739"/>
              <a:gd name="connsiteX222" fmla="*/ 1148 w 12193149"/>
              <a:gd name="connsiteY222" fmla="*/ 222213 h 2344739"/>
              <a:gd name="connsiteX223" fmla="*/ 1148 w 12193149"/>
              <a:gd name="connsiteY223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114960 w 12193149"/>
              <a:gd name="connsiteY68" fmla="*/ 1919069 h 2344739"/>
              <a:gd name="connsiteX69" fmla="*/ 9054601 w 12193149"/>
              <a:gd name="connsiteY69" fmla="*/ 1910755 h 2344739"/>
              <a:gd name="connsiteX70" fmla="*/ 9006634 w 12193149"/>
              <a:gd name="connsiteY70" fmla="*/ 1914040 h 2344739"/>
              <a:gd name="connsiteX71" fmla="*/ 9006349 w 12193149"/>
              <a:gd name="connsiteY71" fmla="*/ 1913800 h 2344739"/>
              <a:gd name="connsiteX72" fmla="*/ 8997380 w 12193149"/>
              <a:gd name="connsiteY72" fmla="*/ 1915011 h 2344739"/>
              <a:gd name="connsiteX73" fmla="*/ 8991542 w 12193149"/>
              <a:gd name="connsiteY73" fmla="*/ 1917072 h 2344739"/>
              <a:gd name="connsiteX74" fmla="*/ 8975485 w 12193149"/>
              <a:gd name="connsiteY74" fmla="*/ 1920298 h 2344739"/>
              <a:gd name="connsiteX75" fmla="*/ 8969159 w 12193149"/>
              <a:gd name="connsiteY75" fmla="*/ 1919598 h 2344739"/>
              <a:gd name="connsiteX76" fmla="*/ 8964196 w 12193149"/>
              <a:gd name="connsiteY76" fmla="*/ 1917373 h 2344739"/>
              <a:gd name="connsiteX77" fmla="*/ 8930136 w 12193149"/>
              <a:gd name="connsiteY77" fmla="*/ 1914185 h 2344739"/>
              <a:gd name="connsiteX78" fmla="*/ 8753592 w 12193149"/>
              <a:gd name="connsiteY78" fmla="*/ 1933417 h 2344739"/>
              <a:gd name="connsiteX79" fmla="*/ 8708995 w 12193149"/>
              <a:gd name="connsiteY79" fmla="*/ 1935518 h 2344739"/>
              <a:gd name="connsiteX80" fmla="*/ 8597219 w 12193149"/>
              <a:gd name="connsiteY80" fmla="*/ 1944090 h 2344739"/>
              <a:gd name="connsiteX81" fmla="*/ 8526378 w 12193149"/>
              <a:gd name="connsiteY81" fmla="*/ 1929248 h 2344739"/>
              <a:gd name="connsiteX82" fmla="*/ 8512131 w 12193149"/>
              <a:gd name="connsiteY82" fmla="*/ 1935163 h 2344739"/>
              <a:gd name="connsiteX83" fmla="*/ 8507315 w 12193149"/>
              <a:gd name="connsiteY83" fmla="*/ 1938164 h 2344739"/>
              <a:gd name="connsiteX84" fmla="*/ 8499116 w 12193149"/>
              <a:gd name="connsiteY84" fmla="*/ 1940902 h 2344739"/>
              <a:gd name="connsiteX85" fmla="*/ 8498742 w 12193149"/>
              <a:gd name="connsiteY85" fmla="*/ 1940723 h 2344739"/>
              <a:gd name="connsiteX86" fmla="*/ 8491397 w 12193149"/>
              <a:gd name="connsiteY86" fmla="*/ 1943773 h 2344739"/>
              <a:gd name="connsiteX87" fmla="*/ 8368330 w 12193149"/>
              <a:gd name="connsiteY87" fmla="*/ 1957815 h 2344739"/>
              <a:gd name="connsiteX88" fmla="*/ 8354947 w 12193149"/>
              <a:gd name="connsiteY88" fmla="*/ 1958009 h 2344739"/>
              <a:gd name="connsiteX89" fmla="*/ 8321252 w 12193149"/>
              <a:gd name="connsiteY89" fmla="*/ 1974587 h 2344739"/>
              <a:gd name="connsiteX90" fmla="*/ 8315581 w 12193149"/>
              <a:gd name="connsiteY90" fmla="*/ 1974913 h 2344739"/>
              <a:gd name="connsiteX91" fmla="*/ 8296322 w 12193149"/>
              <a:gd name="connsiteY91" fmla="*/ 1988808 h 2344739"/>
              <a:gd name="connsiteX92" fmla="*/ 8285424 w 12193149"/>
              <a:gd name="connsiteY92" fmla="*/ 1994631 h 2344739"/>
              <a:gd name="connsiteX93" fmla="*/ 8284298 w 12193149"/>
              <a:gd name="connsiteY93" fmla="*/ 1999074 h 2344739"/>
              <a:gd name="connsiteX94" fmla="*/ 8267224 w 12193149"/>
              <a:gd name="connsiteY94" fmla="*/ 2006249 h 2344739"/>
              <a:gd name="connsiteX95" fmla="*/ 8264525 w 12193149"/>
              <a:gd name="connsiteY95" fmla="*/ 2006019 h 2344739"/>
              <a:gd name="connsiteX96" fmla="*/ 8253181 w 12193149"/>
              <a:gd name="connsiteY96" fmla="*/ 2015862 h 2344739"/>
              <a:gd name="connsiteX97" fmla="*/ 8246982 w 12193149"/>
              <a:gd name="connsiteY97" fmla="*/ 2028854 h 2344739"/>
              <a:gd name="connsiteX98" fmla="*/ 8091420 w 12193149"/>
              <a:gd name="connsiteY98" fmla="*/ 2075015 h 2344739"/>
              <a:gd name="connsiteX99" fmla="*/ 7906555 w 12193149"/>
              <a:gd name="connsiteY99" fmla="*/ 2116988 h 2344739"/>
              <a:gd name="connsiteX100" fmla="*/ 7719893 w 12193149"/>
              <a:gd name="connsiteY100" fmla="*/ 2142703 h 2344739"/>
              <a:gd name="connsiteX101" fmla="*/ 7615495 w 12193149"/>
              <a:gd name="connsiteY101" fmla="*/ 2139232 h 2344739"/>
              <a:gd name="connsiteX102" fmla="*/ 7528691 w 12193149"/>
              <a:gd name="connsiteY102" fmla="*/ 2145060 h 2344739"/>
              <a:gd name="connsiteX103" fmla="*/ 7520719 w 12193149"/>
              <a:gd name="connsiteY103" fmla="*/ 2147613 h 2344739"/>
              <a:gd name="connsiteX104" fmla="*/ 7508559 w 12193149"/>
              <a:gd name="connsiteY104" fmla="*/ 2148948 h 2344739"/>
              <a:gd name="connsiteX105" fmla="*/ 7508188 w 12193149"/>
              <a:gd name="connsiteY105" fmla="*/ 2148621 h 2344739"/>
              <a:gd name="connsiteX106" fmla="*/ 7496943 w 12193149"/>
              <a:gd name="connsiteY106" fmla="*/ 2150573 h 2344739"/>
              <a:gd name="connsiteX107" fmla="*/ 7406539 w 12193149"/>
              <a:gd name="connsiteY107" fmla="*/ 2142468 h 2344739"/>
              <a:gd name="connsiteX108" fmla="*/ 7219707 w 12193149"/>
              <a:gd name="connsiteY108" fmla="*/ 2156680 h 2344739"/>
              <a:gd name="connsiteX109" fmla="*/ 7202249 w 12193149"/>
              <a:gd name="connsiteY109" fmla="*/ 2161230 h 2344739"/>
              <a:gd name="connsiteX110" fmla="*/ 7198152 w 12193149"/>
              <a:gd name="connsiteY110" fmla="*/ 2166588 h 2344739"/>
              <a:gd name="connsiteX111" fmla="*/ 7171956 w 12193149"/>
              <a:gd name="connsiteY111" fmla="*/ 2171236 h 2344739"/>
              <a:gd name="connsiteX112" fmla="*/ 7098136 w 12193149"/>
              <a:gd name="connsiteY112" fmla="*/ 2183464 h 2344739"/>
              <a:gd name="connsiteX113" fmla="*/ 7019644 w 12193149"/>
              <a:gd name="connsiteY113" fmla="*/ 2183090 h 2344739"/>
              <a:gd name="connsiteX114" fmla="*/ 6905294 w 12193149"/>
              <a:gd name="connsiteY114" fmla="*/ 2212596 h 2344739"/>
              <a:gd name="connsiteX115" fmla="*/ 6709370 w 12193149"/>
              <a:gd name="connsiteY115" fmla="*/ 2240551 h 2344739"/>
              <a:gd name="connsiteX116" fmla="*/ 6550602 w 12193149"/>
              <a:gd name="connsiteY116" fmla="*/ 2269327 h 2344739"/>
              <a:gd name="connsiteX117" fmla="*/ 6318708 w 12193149"/>
              <a:gd name="connsiteY117" fmla="*/ 2316127 h 2344739"/>
              <a:gd name="connsiteX118" fmla="*/ 6169822 w 12193149"/>
              <a:gd name="connsiteY118" fmla="*/ 2318214 h 2344739"/>
              <a:gd name="connsiteX119" fmla="*/ 6074996 w 12193149"/>
              <a:gd name="connsiteY119" fmla="*/ 2338676 h 2344739"/>
              <a:gd name="connsiteX120" fmla="*/ 6069677 w 12193149"/>
              <a:gd name="connsiteY120" fmla="*/ 2337139 h 2344739"/>
              <a:gd name="connsiteX121" fmla="*/ 6049786 w 12193149"/>
              <a:gd name="connsiteY121" fmla="*/ 2337822 h 2344739"/>
              <a:gd name="connsiteX122" fmla="*/ 6042433 w 12193149"/>
              <a:gd name="connsiteY122" fmla="*/ 2329473 h 2344739"/>
              <a:gd name="connsiteX123" fmla="*/ 6011238 w 12193149"/>
              <a:gd name="connsiteY123" fmla="*/ 2324380 h 2344739"/>
              <a:gd name="connsiteX124" fmla="*/ 5958523 w 12193149"/>
              <a:gd name="connsiteY124" fmla="*/ 2328024 h 2344739"/>
              <a:gd name="connsiteX125" fmla="*/ 5760067 w 12193149"/>
              <a:gd name="connsiteY125" fmla="*/ 2343716 h 2344739"/>
              <a:gd name="connsiteX126" fmla="*/ 5628108 w 12193149"/>
              <a:gd name="connsiteY126" fmla="*/ 2344739 h 2344739"/>
              <a:gd name="connsiteX127" fmla="*/ 5472054 w 12193149"/>
              <a:gd name="connsiteY127" fmla="*/ 2330719 h 2344739"/>
              <a:gd name="connsiteX128" fmla="*/ 5433909 w 12193149"/>
              <a:gd name="connsiteY128" fmla="*/ 2319466 h 2344739"/>
              <a:gd name="connsiteX129" fmla="*/ 5382817 w 12193149"/>
              <a:gd name="connsiteY129" fmla="*/ 2301764 h 2344739"/>
              <a:gd name="connsiteX130" fmla="*/ 5262912 w 12193149"/>
              <a:gd name="connsiteY130" fmla="*/ 2281347 h 2344739"/>
              <a:gd name="connsiteX131" fmla="*/ 5224109 w 12193149"/>
              <a:gd name="connsiteY131" fmla="*/ 2270223 h 2344739"/>
              <a:gd name="connsiteX132" fmla="*/ 5175808 w 12193149"/>
              <a:gd name="connsiteY132" fmla="*/ 2267233 h 2344739"/>
              <a:gd name="connsiteX133" fmla="*/ 5157702 w 12193149"/>
              <a:gd name="connsiteY133" fmla="*/ 2260010 h 2344739"/>
              <a:gd name="connsiteX134" fmla="*/ 5143747 w 12193149"/>
              <a:gd name="connsiteY134" fmla="*/ 2256610 h 2344739"/>
              <a:gd name="connsiteX135" fmla="*/ 5140744 w 12193149"/>
              <a:gd name="connsiteY135" fmla="*/ 2254509 h 2344739"/>
              <a:gd name="connsiteX136" fmla="*/ 5122807 w 12193149"/>
              <a:gd name="connsiteY136" fmla="*/ 2243656 h 2344739"/>
              <a:gd name="connsiteX137" fmla="*/ 5066938 w 12193149"/>
              <a:gd name="connsiteY137" fmla="*/ 2250227 h 2344739"/>
              <a:gd name="connsiteX138" fmla="*/ 5012662 w 12193149"/>
              <a:gd name="connsiteY138" fmla="*/ 2233846 h 2344739"/>
              <a:gd name="connsiteX139" fmla="*/ 4841589 w 12193149"/>
              <a:gd name="connsiteY139" fmla="*/ 2209829 h 2344739"/>
              <a:gd name="connsiteX140" fmla="*/ 4763595 w 12193149"/>
              <a:gd name="connsiteY140" fmla="*/ 2182061 h 2344739"/>
              <a:gd name="connsiteX141" fmla="*/ 4724334 w 12193149"/>
              <a:gd name="connsiteY141" fmla="*/ 2173047 h 2344739"/>
              <a:gd name="connsiteX142" fmla="*/ 4722324 w 12193149"/>
              <a:gd name="connsiteY142" fmla="*/ 2172298 h 2344739"/>
              <a:gd name="connsiteX143" fmla="*/ 4723259 w 12193149"/>
              <a:gd name="connsiteY143" fmla="*/ 2172087 h 2344739"/>
              <a:gd name="connsiteX144" fmla="*/ 4718350 w 12193149"/>
              <a:gd name="connsiteY144" fmla="*/ 2170817 h 2344739"/>
              <a:gd name="connsiteX145" fmla="*/ 4722324 w 12193149"/>
              <a:gd name="connsiteY145" fmla="*/ 2172298 h 2344739"/>
              <a:gd name="connsiteX146" fmla="*/ 4716674 w 12193149"/>
              <a:gd name="connsiteY146" fmla="*/ 2173573 h 2344739"/>
              <a:gd name="connsiteX147" fmla="*/ 4516962 w 12193149"/>
              <a:gd name="connsiteY147" fmla="*/ 2163671 h 2344739"/>
              <a:gd name="connsiteX148" fmla="*/ 4429691 w 12193149"/>
              <a:gd name="connsiteY148" fmla="*/ 2153020 h 2344739"/>
              <a:gd name="connsiteX149" fmla="*/ 4364023 w 12193149"/>
              <a:gd name="connsiteY149" fmla="*/ 2151674 h 2344739"/>
              <a:gd name="connsiteX150" fmla="*/ 4318114 w 12193149"/>
              <a:gd name="connsiteY150" fmla="*/ 2158289 h 2344739"/>
              <a:gd name="connsiteX151" fmla="*/ 4316258 w 12193149"/>
              <a:gd name="connsiteY151" fmla="*/ 2156948 h 2344739"/>
              <a:gd name="connsiteX152" fmla="*/ 4296292 w 12193149"/>
              <a:gd name="connsiteY152" fmla="*/ 2155069 h 2344739"/>
              <a:gd name="connsiteX153" fmla="*/ 4291212 w 12193149"/>
              <a:gd name="connsiteY153" fmla="*/ 2157986 h 2344739"/>
              <a:gd name="connsiteX154" fmla="*/ 4277290 w 12193149"/>
              <a:gd name="connsiteY154" fmla="*/ 2157740 h 2344739"/>
              <a:gd name="connsiteX155" fmla="*/ 4249265 w 12193149"/>
              <a:gd name="connsiteY155" fmla="*/ 2160064 h 2344739"/>
              <a:gd name="connsiteX156" fmla="*/ 4203199 w 12193149"/>
              <a:gd name="connsiteY156" fmla="*/ 2157269 h 2344739"/>
              <a:gd name="connsiteX157" fmla="*/ 4202893 w 12193149"/>
              <a:gd name="connsiteY157" fmla="*/ 2156010 h 2344739"/>
              <a:gd name="connsiteX158" fmla="*/ 4192396 w 12193149"/>
              <a:gd name="connsiteY158" fmla="*/ 2150376 h 2344739"/>
              <a:gd name="connsiteX159" fmla="*/ 4143893 w 12193149"/>
              <a:gd name="connsiteY159" fmla="*/ 2134511 h 2344739"/>
              <a:gd name="connsiteX160" fmla="*/ 4084245 w 12193149"/>
              <a:gd name="connsiteY160" fmla="*/ 2107978 h 2344739"/>
              <a:gd name="connsiteX161" fmla="*/ 4075694 w 12193149"/>
              <a:gd name="connsiteY161" fmla="*/ 2107143 h 2344739"/>
              <a:gd name="connsiteX162" fmla="*/ 4075575 w 12193149"/>
              <a:gd name="connsiteY162" fmla="*/ 2106844 h 2344739"/>
              <a:gd name="connsiteX163" fmla="*/ 4066658 w 12193149"/>
              <a:gd name="connsiteY163" fmla="*/ 2105400 h 2344739"/>
              <a:gd name="connsiteX164" fmla="*/ 4060102 w 12193149"/>
              <a:gd name="connsiteY164" fmla="*/ 2105618 h 2344739"/>
              <a:gd name="connsiteX165" fmla="*/ 4043512 w 12193149"/>
              <a:gd name="connsiteY165" fmla="*/ 2103997 h 2344739"/>
              <a:gd name="connsiteX166" fmla="*/ 4038145 w 12193149"/>
              <a:gd name="connsiteY166" fmla="*/ 2101563 h 2344739"/>
              <a:gd name="connsiteX167" fmla="*/ 4036511 w 12193149"/>
              <a:gd name="connsiteY167" fmla="*/ 2097896 h 2344739"/>
              <a:gd name="connsiteX168" fmla="*/ 4034926 w 12193149"/>
              <a:gd name="connsiteY168" fmla="*/ 2098131 h 2344739"/>
              <a:gd name="connsiteX169" fmla="*/ 4005686 w 12193149"/>
              <a:gd name="connsiteY169" fmla="*/ 2085563 h 2344739"/>
              <a:gd name="connsiteX170" fmla="*/ 3937994 w 12193149"/>
              <a:gd name="connsiteY170" fmla="*/ 2068106 h 2344739"/>
              <a:gd name="connsiteX171" fmla="*/ 3898423 w 12193149"/>
              <a:gd name="connsiteY171" fmla="*/ 2062451 h 2344739"/>
              <a:gd name="connsiteX172" fmla="*/ 3790908 w 12193149"/>
              <a:gd name="connsiteY172" fmla="*/ 2042213 h 2344739"/>
              <a:gd name="connsiteX173" fmla="*/ 3683661 w 12193149"/>
              <a:gd name="connsiteY173" fmla="*/ 2018290 h 2344739"/>
              <a:gd name="connsiteX174" fmla="*/ 3611183 w 12193149"/>
              <a:gd name="connsiteY174" fmla="*/ 1986019 h 2344739"/>
              <a:gd name="connsiteX175" fmla="*/ 3605003 w 12193149"/>
              <a:gd name="connsiteY175" fmla="*/ 1987381 h 2344739"/>
              <a:gd name="connsiteX176" fmla="*/ 3595884 w 12193149"/>
              <a:gd name="connsiteY176" fmla="*/ 1987545 h 2344739"/>
              <a:gd name="connsiteX177" fmla="*/ 3595649 w 12193149"/>
              <a:gd name="connsiteY177" fmla="*/ 1987276 h 2344739"/>
              <a:gd name="connsiteX178" fmla="*/ 3587126 w 12193149"/>
              <a:gd name="connsiteY178" fmla="*/ 1987966 h 2344739"/>
              <a:gd name="connsiteX179" fmla="*/ 3537283 w 12193149"/>
              <a:gd name="connsiteY179" fmla="*/ 1978267 h 2344739"/>
              <a:gd name="connsiteX180" fmla="*/ 3474371 w 12193149"/>
              <a:gd name="connsiteY180" fmla="*/ 1974606 h 2344739"/>
              <a:gd name="connsiteX181" fmla="*/ 3401876 w 12193149"/>
              <a:gd name="connsiteY181" fmla="*/ 1962558 h 2344739"/>
              <a:gd name="connsiteX182" fmla="*/ 3365036 w 12193149"/>
              <a:gd name="connsiteY182" fmla="*/ 1979510 h 2344739"/>
              <a:gd name="connsiteX183" fmla="*/ 3345174 w 12193149"/>
              <a:gd name="connsiteY183" fmla="*/ 1981192 h 2344739"/>
              <a:gd name="connsiteX184" fmla="*/ 3342846 w 12193149"/>
              <a:gd name="connsiteY184" fmla="*/ 1980217 h 2344739"/>
              <a:gd name="connsiteX185" fmla="*/ 3263504 w 12193149"/>
              <a:gd name="connsiteY185" fmla="*/ 1986094 h 2344739"/>
              <a:gd name="connsiteX186" fmla="*/ 3143704 w 12193149"/>
              <a:gd name="connsiteY186" fmla="*/ 1993869 h 2344739"/>
              <a:gd name="connsiteX187" fmla="*/ 3031439 w 12193149"/>
              <a:gd name="connsiteY187" fmla="*/ 1996512 h 2344739"/>
              <a:gd name="connsiteX188" fmla="*/ 2782717 w 12193149"/>
              <a:gd name="connsiteY188" fmla="*/ 2018333 h 2344739"/>
              <a:gd name="connsiteX189" fmla="*/ 2647675 w 12193149"/>
              <a:gd name="connsiteY189" fmla="*/ 2028869 h 2344739"/>
              <a:gd name="connsiteX190" fmla="*/ 2569176 w 12193149"/>
              <a:gd name="connsiteY190" fmla="*/ 2002628 h 2344739"/>
              <a:gd name="connsiteX191" fmla="*/ 2444403 w 12193149"/>
              <a:gd name="connsiteY191" fmla="*/ 2016529 h 2344739"/>
              <a:gd name="connsiteX192" fmla="*/ 2316260 w 12193149"/>
              <a:gd name="connsiteY192" fmla="*/ 2024996 h 2344739"/>
              <a:gd name="connsiteX193" fmla="*/ 2209726 w 12193149"/>
              <a:gd name="connsiteY193" fmla="*/ 2019763 h 2344739"/>
              <a:gd name="connsiteX194" fmla="*/ 2095813 w 12193149"/>
              <a:gd name="connsiteY194" fmla="*/ 2003052 h 2344739"/>
              <a:gd name="connsiteX195" fmla="*/ 1998504 w 12193149"/>
              <a:gd name="connsiteY195" fmla="*/ 1995032 h 2344739"/>
              <a:gd name="connsiteX196" fmla="*/ 1929320 w 12193149"/>
              <a:gd name="connsiteY196" fmla="*/ 2016977 h 2344739"/>
              <a:gd name="connsiteX197" fmla="*/ 1922798 w 12193149"/>
              <a:gd name="connsiteY197" fmla="*/ 2012146 h 2344739"/>
              <a:gd name="connsiteX198" fmla="*/ 1874228 w 12193149"/>
              <a:gd name="connsiteY198" fmla="*/ 2013741 h 2344739"/>
              <a:gd name="connsiteX199" fmla="*/ 1787803 w 12193149"/>
              <a:gd name="connsiteY199" fmla="*/ 2041363 h 2344739"/>
              <a:gd name="connsiteX200" fmla="*/ 1739352 w 12193149"/>
              <a:gd name="connsiteY200" fmla="*/ 2036312 h 2344739"/>
              <a:gd name="connsiteX201" fmla="*/ 1676219 w 12193149"/>
              <a:gd name="connsiteY201" fmla="*/ 2019963 h 2344739"/>
              <a:gd name="connsiteX202" fmla="*/ 1609817 w 12193149"/>
              <a:gd name="connsiteY202" fmla="*/ 2013066 h 2344739"/>
              <a:gd name="connsiteX203" fmla="*/ 1497258 w 12193149"/>
              <a:gd name="connsiteY203" fmla="*/ 1987476 h 2344739"/>
              <a:gd name="connsiteX204" fmla="*/ 1151127 w 12193149"/>
              <a:gd name="connsiteY204" fmla="*/ 1938041 h 2344739"/>
              <a:gd name="connsiteX205" fmla="*/ 859417 w 12193149"/>
              <a:gd name="connsiteY205" fmla="*/ 1928608 h 2344739"/>
              <a:gd name="connsiteX206" fmla="*/ 838688 w 12193149"/>
              <a:gd name="connsiteY206" fmla="*/ 1929821 h 2344739"/>
              <a:gd name="connsiteX207" fmla="*/ 817957 w 12193149"/>
              <a:gd name="connsiteY207" fmla="*/ 1927857 h 2344739"/>
              <a:gd name="connsiteX208" fmla="*/ 812654 w 12193149"/>
              <a:gd name="connsiteY208" fmla="*/ 1930751 h 2344739"/>
              <a:gd name="connsiteX209" fmla="*/ 721195 w 12193149"/>
              <a:gd name="connsiteY209" fmla="*/ 1929661 h 2344739"/>
              <a:gd name="connsiteX210" fmla="*/ 720890 w 12193149"/>
              <a:gd name="connsiteY210" fmla="*/ 1928399 h 2344739"/>
              <a:gd name="connsiteX211" fmla="*/ 710023 w 12193149"/>
              <a:gd name="connsiteY211" fmla="*/ 1922722 h 2344739"/>
              <a:gd name="connsiteX212" fmla="*/ 597940 w 12193149"/>
              <a:gd name="connsiteY212" fmla="*/ 1879864 h 2344739"/>
              <a:gd name="connsiteX213" fmla="*/ 579683 w 12193149"/>
              <a:gd name="connsiteY213" fmla="*/ 1877212 h 2344739"/>
              <a:gd name="connsiteX214" fmla="*/ 572865 w 12193149"/>
              <a:gd name="connsiteY214" fmla="*/ 1877401 h 2344739"/>
              <a:gd name="connsiteX215" fmla="*/ 446247 w 12193149"/>
              <a:gd name="connsiteY215" fmla="*/ 1839371 h 2344739"/>
              <a:gd name="connsiteX216" fmla="*/ 405163 w 12193149"/>
              <a:gd name="connsiteY216" fmla="*/ 1833548 h 2344739"/>
              <a:gd name="connsiteX217" fmla="*/ 293583 w 12193149"/>
              <a:gd name="connsiteY217" fmla="*/ 1812852 h 2344739"/>
              <a:gd name="connsiteX218" fmla="*/ 119529 w 12193149"/>
              <a:gd name="connsiteY218" fmla="*/ 1761047 h 2344739"/>
              <a:gd name="connsiteX219" fmla="*/ 16674 w 12193149"/>
              <a:gd name="connsiteY219" fmla="*/ 1758191 h 2344739"/>
              <a:gd name="connsiteX220" fmla="*/ 1150 w 12193149"/>
              <a:gd name="connsiteY220" fmla="*/ 1752722 h 2344739"/>
              <a:gd name="connsiteX221" fmla="*/ 1148 w 12193149"/>
              <a:gd name="connsiteY221" fmla="*/ 222213 h 2344739"/>
              <a:gd name="connsiteX222" fmla="*/ 1148 w 12193149"/>
              <a:gd name="connsiteY222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054601 w 12193149"/>
              <a:gd name="connsiteY68" fmla="*/ 1910755 h 2344739"/>
              <a:gd name="connsiteX69" fmla="*/ 9006634 w 12193149"/>
              <a:gd name="connsiteY69" fmla="*/ 1914040 h 2344739"/>
              <a:gd name="connsiteX70" fmla="*/ 9006349 w 12193149"/>
              <a:gd name="connsiteY70" fmla="*/ 1913800 h 2344739"/>
              <a:gd name="connsiteX71" fmla="*/ 8997380 w 12193149"/>
              <a:gd name="connsiteY71" fmla="*/ 1915011 h 2344739"/>
              <a:gd name="connsiteX72" fmla="*/ 8991542 w 12193149"/>
              <a:gd name="connsiteY72" fmla="*/ 1917072 h 2344739"/>
              <a:gd name="connsiteX73" fmla="*/ 8975485 w 12193149"/>
              <a:gd name="connsiteY73" fmla="*/ 1920298 h 2344739"/>
              <a:gd name="connsiteX74" fmla="*/ 8969159 w 12193149"/>
              <a:gd name="connsiteY74" fmla="*/ 1919598 h 2344739"/>
              <a:gd name="connsiteX75" fmla="*/ 8964196 w 12193149"/>
              <a:gd name="connsiteY75" fmla="*/ 1917373 h 2344739"/>
              <a:gd name="connsiteX76" fmla="*/ 8930136 w 12193149"/>
              <a:gd name="connsiteY76" fmla="*/ 1914185 h 2344739"/>
              <a:gd name="connsiteX77" fmla="*/ 8753592 w 12193149"/>
              <a:gd name="connsiteY77" fmla="*/ 1933417 h 2344739"/>
              <a:gd name="connsiteX78" fmla="*/ 8708995 w 12193149"/>
              <a:gd name="connsiteY78" fmla="*/ 1935518 h 2344739"/>
              <a:gd name="connsiteX79" fmla="*/ 8597219 w 12193149"/>
              <a:gd name="connsiteY79" fmla="*/ 1944090 h 2344739"/>
              <a:gd name="connsiteX80" fmla="*/ 8526378 w 12193149"/>
              <a:gd name="connsiteY80" fmla="*/ 1929248 h 2344739"/>
              <a:gd name="connsiteX81" fmla="*/ 8512131 w 12193149"/>
              <a:gd name="connsiteY81" fmla="*/ 1935163 h 2344739"/>
              <a:gd name="connsiteX82" fmla="*/ 8507315 w 12193149"/>
              <a:gd name="connsiteY82" fmla="*/ 1938164 h 2344739"/>
              <a:gd name="connsiteX83" fmla="*/ 8499116 w 12193149"/>
              <a:gd name="connsiteY83" fmla="*/ 1940902 h 2344739"/>
              <a:gd name="connsiteX84" fmla="*/ 8498742 w 12193149"/>
              <a:gd name="connsiteY84" fmla="*/ 1940723 h 2344739"/>
              <a:gd name="connsiteX85" fmla="*/ 8491397 w 12193149"/>
              <a:gd name="connsiteY85" fmla="*/ 1943773 h 2344739"/>
              <a:gd name="connsiteX86" fmla="*/ 8368330 w 12193149"/>
              <a:gd name="connsiteY86" fmla="*/ 1957815 h 2344739"/>
              <a:gd name="connsiteX87" fmla="*/ 8354947 w 12193149"/>
              <a:gd name="connsiteY87" fmla="*/ 1958009 h 2344739"/>
              <a:gd name="connsiteX88" fmla="*/ 8321252 w 12193149"/>
              <a:gd name="connsiteY88" fmla="*/ 1974587 h 2344739"/>
              <a:gd name="connsiteX89" fmla="*/ 8315581 w 12193149"/>
              <a:gd name="connsiteY89" fmla="*/ 1974913 h 2344739"/>
              <a:gd name="connsiteX90" fmla="*/ 8296322 w 12193149"/>
              <a:gd name="connsiteY90" fmla="*/ 1988808 h 2344739"/>
              <a:gd name="connsiteX91" fmla="*/ 8285424 w 12193149"/>
              <a:gd name="connsiteY91" fmla="*/ 1994631 h 2344739"/>
              <a:gd name="connsiteX92" fmla="*/ 8284298 w 12193149"/>
              <a:gd name="connsiteY92" fmla="*/ 1999074 h 2344739"/>
              <a:gd name="connsiteX93" fmla="*/ 8267224 w 12193149"/>
              <a:gd name="connsiteY93" fmla="*/ 2006249 h 2344739"/>
              <a:gd name="connsiteX94" fmla="*/ 8264525 w 12193149"/>
              <a:gd name="connsiteY94" fmla="*/ 2006019 h 2344739"/>
              <a:gd name="connsiteX95" fmla="*/ 8253181 w 12193149"/>
              <a:gd name="connsiteY95" fmla="*/ 2015862 h 2344739"/>
              <a:gd name="connsiteX96" fmla="*/ 8246982 w 12193149"/>
              <a:gd name="connsiteY96" fmla="*/ 2028854 h 2344739"/>
              <a:gd name="connsiteX97" fmla="*/ 8091420 w 12193149"/>
              <a:gd name="connsiteY97" fmla="*/ 2075015 h 2344739"/>
              <a:gd name="connsiteX98" fmla="*/ 7906555 w 12193149"/>
              <a:gd name="connsiteY98" fmla="*/ 2116988 h 2344739"/>
              <a:gd name="connsiteX99" fmla="*/ 7719893 w 12193149"/>
              <a:gd name="connsiteY99" fmla="*/ 2142703 h 2344739"/>
              <a:gd name="connsiteX100" fmla="*/ 7615495 w 12193149"/>
              <a:gd name="connsiteY100" fmla="*/ 2139232 h 2344739"/>
              <a:gd name="connsiteX101" fmla="*/ 7528691 w 12193149"/>
              <a:gd name="connsiteY101" fmla="*/ 2145060 h 2344739"/>
              <a:gd name="connsiteX102" fmla="*/ 7520719 w 12193149"/>
              <a:gd name="connsiteY102" fmla="*/ 2147613 h 2344739"/>
              <a:gd name="connsiteX103" fmla="*/ 7508559 w 12193149"/>
              <a:gd name="connsiteY103" fmla="*/ 2148948 h 2344739"/>
              <a:gd name="connsiteX104" fmla="*/ 7508188 w 12193149"/>
              <a:gd name="connsiteY104" fmla="*/ 2148621 h 2344739"/>
              <a:gd name="connsiteX105" fmla="*/ 7496943 w 12193149"/>
              <a:gd name="connsiteY105" fmla="*/ 2150573 h 2344739"/>
              <a:gd name="connsiteX106" fmla="*/ 7406539 w 12193149"/>
              <a:gd name="connsiteY106" fmla="*/ 2142468 h 2344739"/>
              <a:gd name="connsiteX107" fmla="*/ 7219707 w 12193149"/>
              <a:gd name="connsiteY107" fmla="*/ 2156680 h 2344739"/>
              <a:gd name="connsiteX108" fmla="*/ 7202249 w 12193149"/>
              <a:gd name="connsiteY108" fmla="*/ 2161230 h 2344739"/>
              <a:gd name="connsiteX109" fmla="*/ 7198152 w 12193149"/>
              <a:gd name="connsiteY109" fmla="*/ 2166588 h 2344739"/>
              <a:gd name="connsiteX110" fmla="*/ 7171956 w 12193149"/>
              <a:gd name="connsiteY110" fmla="*/ 2171236 h 2344739"/>
              <a:gd name="connsiteX111" fmla="*/ 7098136 w 12193149"/>
              <a:gd name="connsiteY111" fmla="*/ 2183464 h 2344739"/>
              <a:gd name="connsiteX112" fmla="*/ 7019644 w 12193149"/>
              <a:gd name="connsiteY112" fmla="*/ 2183090 h 2344739"/>
              <a:gd name="connsiteX113" fmla="*/ 6905294 w 12193149"/>
              <a:gd name="connsiteY113" fmla="*/ 2212596 h 2344739"/>
              <a:gd name="connsiteX114" fmla="*/ 6709370 w 12193149"/>
              <a:gd name="connsiteY114" fmla="*/ 2240551 h 2344739"/>
              <a:gd name="connsiteX115" fmla="*/ 6550602 w 12193149"/>
              <a:gd name="connsiteY115" fmla="*/ 2269327 h 2344739"/>
              <a:gd name="connsiteX116" fmla="*/ 6318708 w 12193149"/>
              <a:gd name="connsiteY116" fmla="*/ 2316127 h 2344739"/>
              <a:gd name="connsiteX117" fmla="*/ 6169822 w 12193149"/>
              <a:gd name="connsiteY117" fmla="*/ 2318214 h 2344739"/>
              <a:gd name="connsiteX118" fmla="*/ 6074996 w 12193149"/>
              <a:gd name="connsiteY118" fmla="*/ 2338676 h 2344739"/>
              <a:gd name="connsiteX119" fmla="*/ 6069677 w 12193149"/>
              <a:gd name="connsiteY119" fmla="*/ 2337139 h 2344739"/>
              <a:gd name="connsiteX120" fmla="*/ 6049786 w 12193149"/>
              <a:gd name="connsiteY120" fmla="*/ 2337822 h 2344739"/>
              <a:gd name="connsiteX121" fmla="*/ 6042433 w 12193149"/>
              <a:gd name="connsiteY121" fmla="*/ 2329473 h 2344739"/>
              <a:gd name="connsiteX122" fmla="*/ 6011238 w 12193149"/>
              <a:gd name="connsiteY122" fmla="*/ 2324380 h 2344739"/>
              <a:gd name="connsiteX123" fmla="*/ 5958523 w 12193149"/>
              <a:gd name="connsiteY123" fmla="*/ 2328024 h 2344739"/>
              <a:gd name="connsiteX124" fmla="*/ 5760067 w 12193149"/>
              <a:gd name="connsiteY124" fmla="*/ 2343716 h 2344739"/>
              <a:gd name="connsiteX125" fmla="*/ 5628108 w 12193149"/>
              <a:gd name="connsiteY125" fmla="*/ 2344739 h 2344739"/>
              <a:gd name="connsiteX126" fmla="*/ 5472054 w 12193149"/>
              <a:gd name="connsiteY126" fmla="*/ 2330719 h 2344739"/>
              <a:gd name="connsiteX127" fmla="*/ 5433909 w 12193149"/>
              <a:gd name="connsiteY127" fmla="*/ 2319466 h 2344739"/>
              <a:gd name="connsiteX128" fmla="*/ 5382817 w 12193149"/>
              <a:gd name="connsiteY128" fmla="*/ 2301764 h 2344739"/>
              <a:gd name="connsiteX129" fmla="*/ 5262912 w 12193149"/>
              <a:gd name="connsiteY129" fmla="*/ 2281347 h 2344739"/>
              <a:gd name="connsiteX130" fmla="*/ 5224109 w 12193149"/>
              <a:gd name="connsiteY130" fmla="*/ 2270223 h 2344739"/>
              <a:gd name="connsiteX131" fmla="*/ 5175808 w 12193149"/>
              <a:gd name="connsiteY131" fmla="*/ 2267233 h 2344739"/>
              <a:gd name="connsiteX132" fmla="*/ 5157702 w 12193149"/>
              <a:gd name="connsiteY132" fmla="*/ 2260010 h 2344739"/>
              <a:gd name="connsiteX133" fmla="*/ 5143747 w 12193149"/>
              <a:gd name="connsiteY133" fmla="*/ 2256610 h 2344739"/>
              <a:gd name="connsiteX134" fmla="*/ 5140744 w 12193149"/>
              <a:gd name="connsiteY134" fmla="*/ 2254509 h 2344739"/>
              <a:gd name="connsiteX135" fmla="*/ 5122807 w 12193149"/>
              <a:gd name="connsiteY135" fmla="*/ 2243656 h 2344739"/>
              <a:gd name="connsiteX136" fmla="*/ 5066938 w 12193149"/>
              <a:gd name="connsiteY136" fmla="*/ 2250227 h 2344739"/>
              <a:gd name="connsiteX137" fmla="*/ 5012662 w 12193149"/>
              <a:gd name="connsiteY137" fmla="*/ 2233846 h 2344739"/>
              <a:gd name="connsiteX138" fmla="*/ 4841589 w 12193149"/>
              <a:gd name="connsiteY138" fmla="*/ 2209829 h 2344739"/>
              <a:gd name="connsiteX139" fmla="*/ 4763595 w 12193149"/>
              <a:gd name="connsiteY139" fmla="*/ 2182061 h 2344739"/>
              <a:gd name="connsiteX140" fmla="*/ 4724334 w 12193149"/>
              <a:gd name="connsiteY140" fmla="*/ 2173047 h 2344739"/>
              <a:gd name="connsiteX141" fmla="*/ 4722324 w 12193149"/>
              <a:gd name="connsiteY141" fmla="*/ 2172298 h 2344739"/>
              <a:gd name="connsiteX142" fmla="*/ 4723259 w 12193149"/>
              <a:gd name="connsiteY142" fmla="*/ 2172087 h 2344739"/>
              <a:gd name="connsiteX143" fmla="*/ 4718350 w 12193149"/>
              <a:gd name="connsiteY143" fmla="*/ 2170817 h 2344739"/>
              <a:gd name="connsiteX144" fmla="*/ 4722324 w 12193149"/>
              <a:gd name="connsiteY144" fmla="*/ 2172298 h 2344739"/>
              <a:gd name="connsiteX145" fmla="*/ 4716674 w 12193149"/>
              <a:gd name="connsiteY145" fmla="*/ 2173573 h 2344739"/>
              <a:gd name="connsiteX146" fmla="*/ 4516962 w 12193149"/>
              <a:gd name="connsiteY146" fmla="*/ 2163671 h 2344739"/>
              <a:gd name="connsiteX147" fmla="*/ 4429691 w 12193149"/>
              <a:gd name="connsiteY147" fmla="*/ 2153020 h 2344739"/>
              <a:gd name="connsiteX148" fmla="*/ 4364023 w 12193149"/>
              <a:gd name="connsiteY148" fmla="*/ 2151674 h 2344739"/>
              <a:gd name="connsiteX149" fmla="*/ 4318114 w 12193149"/>
              <a:gd name="connsiteY149" fmla="*/ 2158289 h 2344739"/>
              <a:gd name="connsiteX150" fmla="*/ 4316258 w 12193149"/>
              <a:gd name="connsiteY150" fmla="*/ 2156948 h 2344739"/>
              <a:gd name="connsiteX151" fmla="*/ 4296292 w 12193149"/>
              <a:gd name="connsiteY151" fmla="*/ 2155069 h 2344739"/>
              <a:gd name="connsiteX152" fmla="*/ 4291212 w 12193149"/>
              <a:gd name="connsiteY152" fmla="*/ 2157986 h 2344739"/>
              <a:gd name="connsiteX153" fmla="*/ 4277290 w 12193149"/>
              <a:gd name="connsiteY153" fmla="*/ 2157740 h 2344739"/>
              <a:gd name="connsiteX154" fmla="*/ 4249265 w 12193149"/>
              <a:gd name="connsiteY154" fmla="*/ 2160064 h 2344739"/>
              <a:gd name="connsiteX155" fmla="*/ 4203199 w 12193149"/>
              <a:gd name="connsiteY155" fmla="*/ 2157269 h 2344739"/>
              <a:gd name="connsiteX156" fmla="*/ 4202893 w 12193149"/>
              <a:gd name="connsiteY156" fmla="*/ 2156010 h 2344739"/>
              <a:gd name="connsiteX157" fmla="*/ 4192396 w 12193149"/>
              <a:gd name="connsiteY157" fmla="*/ 2150376 h 2344739"/>
              <a:gd name="connsiteX158" fmla="*/ 4143893 w 12193149"/>
              <a:gd name="connsiteY158" fmla="*/ 2134511 h 2344739"/>
              <a:gd name="connsiteX159" fmla="*/ 4084245 w 12193149"/>
              <a:gd name="connsiteY159" fmla="*/ 2107978 h 2344739"/>
              <a:gd name="connsiteX160" fmla="*/ 4075694 w 12193149"/>
              <a:gd name="connsiteY160" fmla="*/ 2107143 h 2344739"/>
              <a:gd name="connsiteX161" fmla="*/ 4075575 w 12193149"/>
              <a:gd name="connsiteY161" fmla="*/ 2106844 h 2344739"/>
              <a:gd name="connsiteX162" fmla="*/ 4066658 w 12193149"/>
              <a:gd name="connsiteY162" fmla="*/ 2105400 h 2344739"/>
              <a:gd name="connsiteX163" fmla="*/ 4060102 w 12193149"/>
              <a:gd name="connsiteY163" fmla="*/ 2105618 h 2344739"/>
              <a:gd name="connsiteX164" fmla="*/ 4043512 w 12193149"/>
              <a:gd name="connsiteY164" fmla="*/ 2103997 h 2344739"/>
              <a:gd name="connsiteX165" fmla="*/ 4038145 w 12193149"/>
              <a:gd name="connsiteY165" fmla="*/ 2101563 h 2344739"/>
              <a:gd name="connsiteX166" fmla="*/ 4036511 w 12193149"/>
              <a:gd name="connsiteY166" fmla="*/ 2097896 h 2344739"/>
              <a:gd name="connsiteX167" fmla="*/ 4034926 w 12193149"/>
              <a:gd name="connsiteY167" fmla="*/ 2098131 h 2344739"/>
              <a:gd name="connsiteX168" fmla="*/ 4005686 w 12193149"/>
              <a:gd name="connsiteY168" fmla="*/ 2085563 h 2344739"/>
              <a:gd name="connsiteX169" fmla="*/ 3937994 w 12193149"/>
              <a:gd name="connsiteY169" fmla="*/ 2068106 h 2344739"/>
              <a:gd name="connsiteX170" fmla="*/ 3898423 w 12193149"/>
              <a:gd name="connsiteY170" fmla="*/ 2062451 h 2344739"/>
              <a:gd name="connsiteX171" fmla="*/ 3790908 w 12193149"/>
              <a:gd name="connsiteY171" fmla="*/ 2042213 h 2344739"/>
              <a:gd name="connsiteX172" fmla="*/ 3683661 w 12193149"/>
              <a:gd name="connsiteY172" fmla="*/ 2018290 h 2344739"/>
              <a:gd name="connsiteX173" fmla="*/ 3611183 w 12193149"/>
              <a:gd name="connsiteY173" fmla="*/ 1986019 h 2344739"/>
              <a:gd name="connsiteX174" fmla="*/ 3605003 w 12193149"/>
              <a:gd name="connsiteY174" fmla="*/ 1987381 h 2344739"/>
              <a:gd name="connsiteX175" fmla="*/ 3595884 w 12193149"/>
              <a:gd name="connsiteY175" fmla="*/ 1987545 h 2344739"/>
              <a:gd name="connsiteX176" fmla="*/ 3595649 w 12193149"/>
              <a:gd name="connsiteY176" fmla="*/ 1987276 h 2344739"/>
              <a:gd name="connsiteX177" fmla="*/ 3587126 w 12193149"/>
              <a:gd name="connsiteY177" fmla="*/ 1987966 h 2344739"/>
              <a:gd name="connsiteX178" fmla="*/ 3537283 w 12193149"/>
              <a:gd name="connsiteY178" fmla="*/ 1978267 h 2344739"/>
              <a:gd name="connsiteX179" fmla="*/ 3474371 w 12193149"/>
              <a:gd name="connsiteY179" fmla="*/ 1974606 h 2344739"/>
              <a:gd name="connsiteX180" fmla="*/ 3401876 w 12193149"/>
              <a:gd name="connsiteY180" fmla="*/ 1962558 h 2344739"/>
              <a:gd name="connsiteX181" fmla="*/ 3365036 w 12193149"/>
              <a:gd name="connsiteY181" fmla="*/ 1979510 h 2344739"/>
              <a:gd name="connsiteX182" fmla="*/ 3345174 w 12193149"/>
              <a:gd name="connsiteY182" fmla="*/ 1981192 h 2344739"/>
              <a:gd name="connsiteX183" fmla="*/ 3342846 w 12193149"/>
              <a:gd name="connsiteY183" fmla="*/ 1980217 h 2344739"/>
              <a:gd name="connsiteX184" fmla="*/ 3263504 w 12193149"/>
              <a:gd name="connsiteY184" fmla="*/ 1986094 h 2344739"/>
              <a:gd name="connsiteX185" fmla="*/ 3143704 w 12193149"/>
              <a:gd name="connsiteY185" fmla="*/ 1993869 h 2344739"/>
              <a:gd name="connsiteX186" fmla="*/ 3031439 w 12193149"/>
              <a:gd name="connsiteY186" fmla="*/ 1996512 h 2344739"/>
              <a:gd name="connsiteX187" fmla="*/ 2782717 w 12193149"/>
              <a:gd name="connsiteY187" fmla="*/ 2018333 h 2344739"/>
              <a:gd name="connsiteX188" fmla="*/ 2647675 w 12193149"/>
              <a:gd name="connsiteY188" fmla="*/ 2028869 h 2344739"/>
              <a:gd name="connsiteX189" fmla="*/ 2569176 w 12193149"/>
              <a:gd name="connsiteY189" fmla="*/ 2002628 h 2344739"/>
              <a:gd name="connsiteX190" fmla="*/ 2444403 w 12193149"/>
              <a:gd name="connsiteY190" fmla="*/ 2016529 h 2344739"/>
              <a:gd name="connsiteX191" fmla="*/ 2316260 w 12193149"/>
              <a:gd name="connsiteY191" fmla="*/ 2024996 h 2344739"/>
              <a:gd name="connsiteX192" fmla="*/ 2209726 w 12193149"/>
              <a:gd name="connsiteY192" fmla="*/ 2019763 h 2344739"/>
              <a:gd name="connsiteX193" fmla="*/ 2095813 w 12193149"/>
              <a:gd name="connsiteY193" fmla="*/ 2003052 h 2344739"/>
              <a:gd name="connsiteX194" fmla="*/ 1998504 w 12193149"/>
              <a:gd name="connsiteY194" fmla="*/ 1995032 h 2344739"/>
              <a:gd name="connsiteX195" fmla="*/ 1929320 w 12193149"/>
              <a:gd name="connsiteY195" fmla="*/ 2016977 h 2344739"/>
              <a:gd name="connsiteX196" fmla="*/ 1922798 w 12193149"/>
              <a:gd name="connsiteY196" fmla="*/ 2012146 h 2344739"/>
              <a:gd name="connsiteX197" fmla="*/ 1874228 w 12193149"/>
              <a:gd name="connsiteY197" fmla="*/ 2013741 h 2344739"/>
              <a:gd name="connsiteX198" fmla="*/ 1787803 w 12193149"/>
              <a:gd name="connsiteY198" fmla="*/ 2041363 h 2344739"/>
              <a:gd name="connsiteX199" fmla="*/ 1739352 w 12193149"/>
              <a:gd name="connsiteY199" fmla="*/ 2036312 h 2344739"/>
              <a:gd name="connsiteX200" fmla="*/ 1676219 w 12193149"/>
              <a:gd name="connsiteY200" fmla="*/ 2019963 h 2344739"/>
              <a:gd name="connsiteX201" fmla="*/ 1609817 w 12193149"/>
              <a:gd name="connsiteY201" fmla="*/ 2013066 h 2344739"/>
              <a:gd name="connsiteX202" fmla="*/ 1497258 w 12193149"/>
              <a:gd name="connsiteY202" fmla="*/ 1987476 h 2344739"/>
              <a:gd name="connsiteX203" fmla="*/ 1151127 w 12193149"/>
              <a:gd name="connsiteY203" fmla="*/ 1938041 h 2344739"/>
              <a:gd name="connsiteX204" fmla="*/ 859417 w 12193149"/>
              <a:gd name="connsiteY204" fmla="*/ 1928608 h 2344739"/>
              <a:gd name="connsiteX205" fmla="*/ 838688 w 12193149"/>
              <a:gd name="connsiteY205" fmla="*/ 1929821 h 2344739"/>
              <a:gd name="connsiteX206" fmla="*/ 817957 w 12193149"/>
              <a:gd name="connsiteY206" fmla="*/ 1927857 h 2344739"/>
              <a:gd name="connsiteX207" fmla="*/ 812654 w 12193149"/>
              <a:gd name="connsiteY207" fmla="*/ 1930751 h 2344739"/>
              <a:gd name="connsiteX208" fmla="*/ 721195 w 12193149"/>
              <a:gd name="connsiteY208" fmla="*/ 1929661 h 2344739"/>
              <a:gd name="connsiteX209" fmla="*/ 720890 w 12193149"/>
              <a:gd name="connsiteY209" fmla="*/ 1928399 h 2344739"/>
              <a:gd name="connsiteX210" fmla="*/ 710023 w 12193149"/>
              <a:gd name="connsiteY210" fmla="*/ 1922722 h 2344739"/>
              <a:gd name="connsiteX211" fmla="*/ 597940 w 12193149"/>
              <a:gd name="connsiteY211" fmla="*/ 1879864 h 2344739"/>
              <a:gd name="connsiteX212" fmla="*/ 579683 w 12193149"/>
              <a:gd name="connsiteY212" fmla="*/ 1877212 h 2344739"/>
              <a:gd name="connsiteX213" fmla="*/ 572865 w 12193149"/>
              <a:gd name="connsiteY213" fmla="*/ 1877401 h 2344739"/>
              <a:gd name="connsiteX214" fmla="*/ 446247 w 12193149"/>
              <a:gd name="connsiteY214" fmla="*/ 1839371 h 2344739"/>
              <a:gd name="connsiteX215" fmla="*/ 405163 w 12193149"/>
              <a:gd name="connsiteY215" fmla="*/ 1833548 h 2344739"/>
              <a:gd name="connsiteX216" fmla="*/ 293583 w 12193149"/>
              <a:gd name="connsiteY216" fmla="*/ 1812852 h 2344739"/>
              <a:gd name="connsiteX217" fmla="*/ 119529 w 12193149"/>
              <a:gd name="connsiteY217" fmla="*/ 1761047 h 2344739"/>
              <a:gd name="connsiteX218" fmla="*/ 16674 w 12193149"/>
              <a:gd name="connsiteY218" fmla="*/ 1758191 h 2344739"/>
              <a:gd name="connsiteX219" fmla="*/ 1150 w 12193149"/>
              <a:gd name="connsiteY219" fmla="*/ 1752722 h 2344739"/>
              <a:gd name="connsiteX220" fmla="*/ 1148 w 12193149"/>
              <a:gd name="connsiteY220" fmla="*/ 222213 h 2344739"/>
              <a:gd name="connsiteX221" fmla="*/ 1148 w 12193149"/>
              <a:gd name="connsiteY221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56690 w 12193149"/>
              <a:gd name="connsiteY67" fmla="*/ 1903228 h 2344739"/>
              <a:gd name="connsiteX68" fmla="*/ 9054601 w 12193149"/>
              <a:gd name="connsiteY68" fmla="*/ 1910755 h 2344739"/>
              <a:gd name="connsiteX69" fmla="*/ 9006634 w 12193149"/>
              <a:gd name="connsiteY69" fmla="*/ 1914040 h 2344739"/>
              <a:gd name="connsiteX70" fmla="*/ 9006349 w 12193149"/>
              <a:gd name="connsiteY70" fmla="*/ 1913800 h 2344739"/>
              <a:gd name="connsiteX71" fmla="*/ 8997380 w 12193149"/>
              <a:gd name="connsiteY71" fmla="*/ 1915011 h 2344739"/>
              <a:gd name="connsiteX72" fmla="*/ 8991542 w 12193149"/>
              <a:gd name="connsiteY72" fmla="*/ 1917072 h 2344739"/>
              <a:gd name="connsiteX73" fmla="*/ 8975485 w 12193149"/>
              <a:gd name="connsiteY73" fmla="*/ 1920298 h 2344739"/>
              <a:gd name="connsiteX74" fmla="*/ 8969159 w 12193149"/>
              <a:gd name="connsiteY74" fmla="*/ 1919598 h 2344739"/>
              <a:gd name="connsiteX75" fmla="*/ 8964196 w 12193149"/>
              <a:gd name="connsiteY75" fmla="*/ 1917373 h 2344739"/>
              <a:gd name="connsiteX76" fmla="*/ 8930136 w 12193149"/>
              <a:gd name="connsiteY76" fmla="*/ 1914185 h 2344739"/>
              <a:gd name="connsiteX77" fmla="*/ 8753592 w 12193149"/>
              <a:gd name="connsiteY77" fmla="*/ 1933417 h 2344739"/>
              <a:gd name="connsiteX78" fmla="*/ 8708995 w 12193149"/>
              <a:gd name="connsiteY78" fmla="*/ 1935518 h 2344739"/>
              <a:gd name="connsiteX79" fmla="*/ 8597219 w 12193149"/>
              <a:gd name="connsiteY79" fmla="*/ 1944090 h 2344739"/>
              <a:gd name="connsiteX80" fmla="*/ 8526378 w 12193149"/>
              <a:gd name="connsiteY80" fmla="*/ 1929248 h 2344739"/>
              <a:gd name="connsiteX81" fmla="*/ 8512131 w 12193149"/>
              <a:gd name="connsiteY81" fmla="*/ 1935163 h 2344739"/>
              <a:gd name="connsiteX82" fmla="*/ 8507315 w 12193149"/>
              <a:gd name="connsiteY82" fmla="*/ 1938164 h 2344739"/>
              <a:gd name="connsiteX83" fmla="*/ 8499116 w 12193149"/>
              <a:gd name="connsiteY83" fmla="*/ 1940902 h 2344739"/>
              <a:gd name="connsiteX84" fmla="*/ 8498742 w 12193149"/>
              <a:gd name="connsiteY84" fmla="*/ 1940723 h 2344739"/>
              <a:gd name="connsiteX85" fmla="*/ 8491397 w 12193149"/>
              <a:gd name="connsiteY85" fmla="*/ 1943773 h 2344739"/>
              <a:gd name="connsiteX86" fmla="*/ 8368330 w 12193149"/>
              <a:gd name="connsiteY86" fmla="*/ 1957815 h 2344739"/>
              <a:gd name="connsiteX87" fmla="*/ 8354947 w 12193149"/>
              <a:gd name="connsiteY87" fmla="*/ 1958009 h 2344739"/>
              <a:gd name="connsiteX88" fmla="*/ 8321252 w 12193149"/>
              <a:gd name="connsiteY88" fmla="*/ 1974587 h 2344739"/>
              <a:gd name="connsiteX89" fmla="*/ 8315581 w 12193149"/>
              <a:gd name="connsiteY89" fmla="*/ 1974913 h 2344739"/>
              <a:gd name="connsiteX90" fmla="*/ 8296322 w 12193149"/>
              <a:gd name="connsiteY90" fmla="*/ 1988808 h 2344739"/>
              <a:gd name="connsiteX91" fmla="*/ 8285424 w 12193149"/>
              <a:gd name="connsiteY91" fmla="*/ 1994631 h 2344739"/>
              <a:gd name="connsiteX92" fmla="*/ 8284298 w 12193149"/>
              <a:gd name="connsiteY92" fmla="*/ 1999074 h 2344739"/>
              <a:gd name="connsiteX93" fmla="*/ 8267224 w 12193149"/>
              <a:gd name="connsiteY93" fmla="*/ 2006249 h 2344739"/>
              <a:gd name="connsiteX94" fmla="*/ 8264525 w 12193149"/>
              <a:gd name="connsiteY94" fmla="*/ 2006019 h 2344739"/>
              <a:gd name="connsiteX95" fmla="*/ 8253181 w 12193149"/>
              <a:gd name="connsiteY95" fmla="*/ 2015862 h 2344739"/>
              <a:gd name="connsiteX96" fmla="*/ 8246982 w 12193149"/>
              <a:gd name="connsiteY96" fmla="*/ 2028854 h 2344739"/>
              <a:gd name="connsiteX97" fmla="*/ 8091420 w 12193149"/>
              <a:gd name="connsiteY97" fmla="*/ 2075015 h 2344739"/>
              <a:gd name="connsiteX98" fmla="*/ 7906555 w 12193149"/>
              <a:gd name="connsiteY98" fmla="*/ 2116988 h 2344739"/>
              <a:gd name="connsiteX99" fmla="*/ 7719893 w 12193149"/>
              <a:gd name="connsiteY99" fmla="*/ 2142703 h 2344739"/>
              <a:gd name="connsiteX100" fmla="*/ 7615495 w 12193149"/>
              <a:gd name="connsiteY100" fmla="*/ 2139232 h 2344739"/>
              <a:gd name="connsiteX101" fmla="*/ 7528691 w 12193149"/>
              <a:gd name="connsiteY101" fmla="*/ 2145060 h 2344739"/>
              <a:gd name="connsiteX102" fmla="*/ 7520719 w 12193149"/>
              <a:gd name="connsiteY102" fmla="*/ 2147613 h 2344739"/>
              <a:gd name="connsiteX103" fmla="*/ 7508559 w 12193149"/>
              <a:gd name="connsiteY103" fmla="*/ 2148948 h 2344739"/>
              <a:gd name="connsiteX104" fmla="*/ 7508188 w 12193149"/>
              <a:gd name="connsiteY104" fmla="*/ 2148621 h 2344739"/>
              <a:gd name="connsiteX105" fmla="*/ 7496943 w 12193149"/>
              <a:gd name="connsiteY105" fmla="*/ 2150573 h 2344739"/>
              <a:gd name="connsiteX106" fmla="*/ 7406539 w 12193149"/>
              <a:gd name="connsiteY106" fmla="*/ 2142468 h 2344739"/>
              <a:gd name="connsiteX107" fmla="*/ 7219707 w 12193149"/>
              <a:gd name="connsiteY107" fmla="*/ 2156680 h 2344739"/>
              <a:gd name="connsiteX108" fmla="*/ 7202249 w 12193149"/>
              <a:gd name="connsiteY108" fmla="*/ 2161230 h 2344739"/>
              <a:gd name="connsiteX109" fmla="*/ 7198152 w 12193149"/>
              <a:gd name="connsiteY109" fmla="*/ 2166588 h 2344739"/>
              <a:gd name="connsiteX110" fmla="*/ 7171956 w 12193149"/>
              <a:gd name="connsiteY110" fmla="*/ 2171236 h 2344739"/>
              <a:gd name="connsiteX111" fmla="*/ 7098136 w 12193149"/>
              <a:gd name="connsiteY111" fmla="*/ 2183464 h 2344739"/>
              <a:gd name="connsiteX112" fmla="*/ 7019644 w 12193149"/>
              <a:gd name="connsiteY112" fmla="*/ 2183090 h 2344739"/>
              <a:gd name="connsiteX113" fmla="*/ 6905294 w 12193149"/>
              <a:gd name="connsiteY113" fmla="*/ 2212596 h 2344739"/>
              <a:gd name="connsiteX114" fmla="*/ 6709370 w 12193149"/>
              <a:gd name="connsiteY114" fmla="*/ 2240551 h 2344739"/>
              <a:gd name="connsiteX115" fmla="*/ 6550602 w 12193149"/>
              <a:gd name="connsiteY115" fmla="*/ 2269327 h 2344739"/>
              <a:gd name="connsiteX116" fmla="*/ 6318708 w 12193149"/>
              <a:gd name="connsiteY116" fmla="*/ 2316127 h 2344739"/>
              <a:gd name="connsiteX117" fmla="*/ 6169822 w 12193149"/>
              <a:gd name="connsiteY117" fmla="*/ 2318214 h 2344739"/>
              <a:gd name="connsiteX118" fmla="*/ 6074996 w 12193149"/>
              <a:gd name="connsiteY118" fmla="*/ 2338676 h 2344739"/>
              <a:gd name="connsiteX119" fmla="*/ 6069677 w 12193149"/>
              <a:gd name="connsiteY119" fmla="*/ 2337139 h 2344739"/>
              <a:gd name="connsiteX120" fmla="*/ 6049786 w 12193149"/>
              <a:gd name="connsiteY120" fmla="*/ 2337822 h 2344739"/>
              <a:gd name="connsiteX121" fmla="*/ 6042433 w 12193149"/>
              <a:gd name="connsiteY121" fmla="*/ 2329473 h 2344739"/>
              <a:gd name="connsiteX122" fmla="*/ 6011238 w 12193149"/>
              <a:gd name="connsiteY122" fmla="*/ 2324380 h 2344739"/>
              <a:gd name="connsiteX123" fmla="*/ 5958523 w 12193149"/>
              <a:gd name="connsiteY123" fmla="*/ 2328024 h 2344739"/>
              <a:gd name="connsiteX124" fmla="*/ 5760067 w 12193149"/>
              <a:gd name="connsiteY124" fmla="*/ 2343716 h 2344739"/>
              <a:gd name="connsiteX125" fmla="*/ 5628108 w 12193149"/>
              <a:gd name="connsiteY125" fmla="*/ 2344739 h 2344739"/>
              <a:gd name="connsiteX126" fmla="*/ 5472054 w 12193149"/>
              <a:gd name="connsiteY126" fmla="*/ 2330719 h 2344739"/>
              <a:gd name="connsiteX127" fmla="*/ 5433909 w 12193149"/>
              <a:gd name="connsiteY127" fmla="*/ 2319466 h 2344739"/>
              <a:gd name="connsiteX128" fmla="*/ 5382817 w 12193149"/>
              <a:gd name="connsiteY128" fmla="*/ 2301764 h 2344739"/>
              <a:gd name="connsiteX129" fmla="*/ 5262912 w 12193149"/>
              <a:gd name="connsiteY129" fmla="*/ 2281347 h 2344739"/>
              <a:gd name="connsiteX130" fmla="*/ 5224109 w 12193149"/>
              <a:gd name="connsiteY130" fmla="*/ 2270223 h 2344739"/>
              <a:gd name="connsiteX131" fmla="*/ 5175808 w 12193149"/>
              <a:gd name="connsiteY131" fmla="*/ 2267233 h 2344739"/>
              <a:gd name="connsiteX132" fmla="*/ 5157702 w 12193149"/>
              <a:gd name="connsiteY132" fmla="*/ 2260010 h 2344739"/>
              <a:gd name="connsiteX133" fmla="*/ 5143747 w 12193149"/>
              <a:gd name="connsiteY133" fmla="*/ 2256610 h 2344739"/>
              <a:gd name="connsiteX134" fmla="*/ 5140744 w 12193149"/>
              <a:gd name="connsiteY134" fmla="*/ 2254509 h 2344739"/>
              <a:gd name="connsiteX135" fmla="*/ 5122807 w 12193149"/>
              <a:gd name="connsiteY135" fmla="*/ 2243656 h 2344739"/>
              <a:gd name="connsiteX136" fmla="*/ 5066938 w 12193149"/>
              <a:gd name="connsiteY136" fmla="*/ 2250227 h 2344739"/>
              <a:gd name="connsiteX137" fmla="*/ 5012662 w 12193149"/>
              <a:gd name="connsiteY137" fmla="*/ 2233846 h 2344739"/>
              <a:gd name="connsiteX138" fmla="*/ 4841589 w 12193149"/>
              <a:gd name="connsiteY138" fmla="*/ 2209829 h 2344739"/>
              <a:gd name="connsiteX139" fmla="*/ 4763595 w 12193149"/>
              <a:gd name="connsiteY139" fmla="*/ 2182061 h 2344739"/>
              <a:gd name="connsiteX140" fmla="*/ 4724334 w 12193149"/>
              <a:gd name="connsiteY140" fmla="*/ 2173047 h 2344739"/>
              <a:gd name="connsiteX141" fmla="*/ 4722324 w 12193149"/>
              <a:gd name="connsiteY141" fmla="*/ 2172298 h 2344739"/>
              <a:gd name="connsiteX142" fmla="*/ 4723259 w 12193149"/>
              <a:gd name="connsiteY142" fmla="*/ 2172087 h 2344739"/>
              <a:gd name="connsiteX143" fmla="*/ 4718350 w 12193149"/>
              <a:gd name="connsiteY143" fmla="*/ 2170817 h 2344739"/>
              <a:gd name="connsiteX144" fmla="*/ 4722324 w 12193149"/>
              <a:gd name="connsiteY144" fmla="*/ 2172298 h 2344739"/>
              <a:gd name="connsiteX145" fmla="*/ 4716674 w 12193149"/>
              <a:gd name="connsiteY145" fmla="*/ 2173573 h 2344739"/>
              <a:gd name="connsiteX146" fmla="*/ 4516962 w 12193149"/>
              <a:gd name="connsiteY146" fmla="*/ 2163671 h 2344739"/>
              <a:gd name="connsiteX147" fmla="*/ 4429691 w 12193149"/>
              <a:gd name="connsiteY147" fmla="*/ 2153020 h 2344739"/>
              <a:gd name="connsiteX148" fmla="*/ 4364023 w 12193149"/>
              <a:gd name="connsiteY148" fmla="*/ 2151674 h 2344739"/>
              <a:gd name="connsiteX149" fmla="*/ 4318114 w 12193149"/>
              <a:gd name="connsiteY149" fmla="*/ 2158289 h 2344739"/>
              <a:gd name="connsiteX150" fmla="*/ 4316258 w 12193149"/>
              <a:gd name="connsiteY150" fmla="*/ 2156948 h 2344739"/>
              <a:gd name="connsiteX151" fmla="*/ 4296292 w 12193149"/>
              <a:gd name="connsiteY151" fmla="*/ 2155069 h 2344739"/>
              <a:gd name="connsiteX152" fmla="*/ 4291212 w 12193149"/>
              <a:gd name="connsiteY152" fmla="*/ 2157986 h 2344739"/>
              <a:gd name="connsiteX153" fmla="*/ 4277290 w 12193149"/>
              <a:gd name="connsiteY153" fmla="*/ 2157740 h 2344739"/>
              <a:gd name="connsiteX154" fmla="*/ 4249265 w 12193149"/>
              <a:gd name="connsiteY154" fmla="*/ 2160064 h 2344739"/>
              <a:gd name="connsiteX155" fmla="*/ 4203199 w 12193149"/>
              <a:gd name="connsiteY155" fmla="*/ 2157269 h 2344739"/>
              <a:gd name="connsiteX156" fmla="*/ 4202893 w 12193149"/>
              <a:gd name="connsiteY156" fmla="*/ 2156010 h 2344739"/>
              <a:gd name="connsiteX157" fmla="*/ 4192396 w 12193149"/>
              <a:gd name="connsiteY157" fmla="*/ 2150376 h 2344739"/>
              <a:gd name="connsiteX158" fmla="*/ 4143893 w 12193149"/>
              <a:gd name="connsiteY158" fmla="*/ 2134511 h 2344739"/>
              <a:gd name="connsiteX159" fmla="*/ 4084245 w 12193149"/>
              <a:gd name="connsiteY159" fmla="*/ 2107978 h 2344739"/>
              <a:gd name="connsiteX160" fmla="*/ 4075694 w 12193149"/>
              <a:gd name="connsiteY160" fmla="*/ 2107143 h 2344739"/>
              <a:gd name="connsiteX161" fmla="*/ 4075575 w 12193149"/>
              <a:gd name="connsiteY161" fmla="*/ 2106844 h 2344739"/>
              <a:gd name="connsiteX162" fmla="*/ 4066658 w 12193149"/>
              <a:gd name="connsiteY162" fmla="*/ 2105400 h 2344739"/>
              <a:gd name="connsiteX163" fmla="*/ 4060102 w 12193149"/>
              <a:gd name="connsiteY163" fmla="*/ 2105618 h 2344739"/>
              <a:gd name="connsiteX164" fmla="*/ 4043512 w 12193149"/>
              <a:gd name="connsiteY164" fmla="*/ 2103997 h 2344739"/>
              <a:gd name="connsiteX165" fmla="*/ 4038145 w 12193149"/>
              <a:gd name="connsiteY165" fmla="*/ 2101563 h 2344739"/>
              <a:gd name="connsiteX166" fmla="*/ 4036511 w 12193149"/>
              <a:gd name="connsiteY166" fmla="*/ 2097896 h 2344739"/>
              <a:gd name="connsiteX167" fmla="*/ 4034926 w 12193149"/>
              <a:gd name="connsiteY167" fmla="*/ 2098131 h 2344739"/>
              <a:gd name="connsiteX168" fmla="*/ 4005686 w 12193149"/>
              <a:gd name="connsiteY168" fmla="*/ 2085563 h 2344739"/>
              <a:gd name="connsiteX169" fmla="*/ 3937994 w 12193149"/>
              <a:gd name="connsiteY169" fmla="*/ 2068106 h 2344739"/>
              <a:gd name="connsiteX170" fmla="*/ 3898423 w 12193149"/>
              <a:gd name="connsiteY170" fmla="*/ 2062451 h 2344739"/>
              <a:gd name="connsiteX171" fmla="*/ 3790908 w 12193149"/>
              <a:gd name="connsiteY171" fmla="*/ 2042213 h 2344739"/>
              <a:gd name="connsiteX172" fmla="*/ 3683661 w 12193149"/>
              <a:gd name="connsiteY172" fmla="*/ 2018290 h 2344739"/>
              <a:gd name="connsiteX173" fmla="*/ 3611183 w 12193149"/>
              <a:gd name="connsiteY173" fmla="*/ 1986019 h 2344739"/>
              <a:gd name="connsiteX174" fmla="*/ 3605003 w 12193149"/>
              <a:gd name="connsiteY174" fmla="*/ 1987381 h 2344739"/>
              <a:gd name="connsiteX175" fmla="*/ 3595884 w 12193149"/>
              <a:gd name="connsiteY175" fmla="*/ 1987545 h 2344739"/>
              <a:gd name="connsiteX176" fmla="*/ 3595649 w 12193149"/>
              <a:gd name="connsiteY176" fmla="*/ 1987276 h 2344739"/>
              <a:gd name="connsiteX177" fmla="*/ 3587126 w 12193149"/>
              <a:gd name="connsiteY177" fmla="*/ 1987966 h 2344739"/>
              <a:gd name="connsiteX178" fmla="*/ 3537283 w 12193149"/>
              <a:gd name="connsiteY178" fmla="*/ 1978267 h 2344739"/>
              <a:gd name="connsiteX179" fmla="*/ 3474371 w 12193149"/>
              <a:gd name="connsiteY179" fmla="*/ 1974606 h 2344739"/>
              <a:gd name="connsiteX180" fmla="*/ 3401876 w 12193149"/>
              <a:gd name="connsiteY180" fmla="*/ 1962558 h 2344739"/>
              <a:gd name="connsiteX181" fmla="*/ 3365036 w 12193149"/>
              <a:gd name="connsiteY181" fmla="*/ 1979510 h 2344739"/>
              <a:gd name="connsiteX182" fmla="*/ 3345174 w 12193149"/>
              <a:gd name="connsiteY182" fmla="*/ 1981192 h 2344739"/>
              <a:gd name="connsiteX183" fmla="*/ 3342846 w 12193149"/>
              <a:gd name="connsiteY183" fmla="*/ 1980217 h 2344739"/>
              <a:gd name="connsiteX184" fmla="*/ 3263504 w 12193149"/>
              <a:gd name="connsiteY184" fmla="*/ 1986094 h 2344739"/>
              <a:gd name="connsiteX185" fmla="*/ 3143704 w 12193149"/>
              <a:gd name="connsiteY185" fmla="*/ 1993869 h 2344739"/>
              <a:gd name="connsiteX186" fmla="*/ 3031439 w 12193149"/>
              <a:gd name="connsiteY186" fmla="*/ 1996512 h 2344739"/>
              <a:gd name="connsiteX187" fmla="*/ 2782717 w 12193149"/>
              <a:gd name="connsiteY187" fmla="*/ 2018333 h 2344739"/>
              <a:gd name="connsiteX188" fmla="*/ 2647675 w 12193149"/>
              <a:gd name="connsiteY188" fmla="*/ 2028869 h 2344739"/>
              <a:gd name="connsiteX189" fmla="*/ 2569176 w 12193149"/>
              <a:gd name="connsiteY189" fmla="*/ 2002628 h 2344739"/>
              <a:gd name="connsiteX190" fmla="*/ 2444403 w 12193149"/>
              <a:gd name="connsiteY190" fmla="*/ 2016529 h 2344739"/>
              <a:gd name="connsiteX191" fmla="*/ 2316260 w 12193149"/>
              <a:gd name="connsiteY191" fmla="*/ 2024996 h 2344739"/>
              <a:gd name="connsiteX192" fmla="*/ 2209726 w 12193149"/>
              <a:gd name="connsiteY192" fmla="*/ 2019763 h 2344739"/>
              <a:gd name="connsiteX193" fmla="*/ 2095813 w 12193149"/>
              <a:gd name="connsiteY193" fmla="*/ 2003052 h 2344739"/>
              <a:gd name="connsiteX194" fmla="*/ 1998504 w 12193149"/>
              <a:gd name="connsiteY194" fmla="*/ 1995032 h 2344739"/>
              <a:gd name="connsiteX195" fmla="*/ 1929320 w 12193149"/>
              <a:gd name="connsiteY195" fmla="*/ 2016977 h 2344739"/>
              <a:gd name="connsiteX196" fmla="*/ 1922798 w 12193149"/>
              <a:gd name="connsiteY196" fmla="*/ 2012146 h 2344739"/>
              <a:gd name="connsiteX197" fmla="*/ 1874228 w 12193149"/>
              <a:gd name="connsiteY197" fmla="*/ 2013741 h 2344739"/>
              <a:gd name="connsiteX198" fmla="*/ 1787803 w 12193149"/>
              <a:gd name="connsiteY198" fmla="*/ 2041363 h 2344739"/>
              <a:gd name="connsiteX199" fmla="*/ 1739352 w 12193149"/>
              <a:gd name="connsiteY199" fmla="*/ 2036312 h 2344739"/>
              <a:gd name="connsiteX200" fmla="*/ 1676219 w 12193149"/>
              <a:gd name="connsiteY200" fmla="*/ 2019963 h 2344739"/>
              <a:gd name="connsiteX201" fmla="*/ 1609817 w 12193149"/>
              <a:gd name="connsiteY201" fmla="*/ 2013066 h 2344739"/>
              <a:gd name="connsiteX202" fmla="*/ 1497258 w 12193149"/>
              <a:gd name="connsiteY202" fmla="*/ 1987476 h 2344739"/>
              <a:gd name="connsiteX203" fmla="*/ 1151127 w 12193149"/>
              <a:gd name="connsiteY203" fmla="*/ 1938041 h 2344739"/>
              <a:gd name="connsiteX204" fmla="*/ 859417 w 12193149"/>
              <a:gd name="connsiteY204" fmla="*/ 1928608 h 2344739"/>
              <a:gd name="connsiteX205" fmla="*/ 838688 w 12193149"/>
              <a:gd name="connsiteY205" fmla="*/ 1929821 h 2344739"/>
              <a:gd name="connsiteX206" fmla="*/ 817957 w 12193149"/>
              <a:gd name="connsiteY206" fmla="*/ 1927857 h 2344739"/>
              <a:gd name="connsiteX207" fmla="*/ 812654 w 12193149"/>
              <a:gd name="connsiteY207" fmla="*/ 1930751 h 2344739"/>
              <a:gd name="connsiteX208" fmla="*/ 721195 w 12193149"/>
              <a:gd name="connsiteY208" fmla="*/ 1929661 h 2344739"/>
              <a:gd name="connsiteX209" fmla="*/ 720890 w 12193149"/>
              <a:gd name="connsiteY209" fmla="*/ 1928399 h 2344739"/>
              <a:gd name="connsiteX210" fmla="*/ 710023 w 12193149"/>
              <a:gd name="connsiteY210" fmla="*/ 1922722 h 2344739"/>
              <a:gd name="connsiteX211" fmla="*/ 597940 w 12193149"/>
              <a:gd name="connsiteY211" fmla="*/ 1879864 h 2344739"/>
              <a:gd name="connsiteX212" fmla="*/ 579683 w 12193149"/>
              <a:gd name="connsiteY212" fmla="*/ 1877212 h 2344739"/>
              <a:gd name="connsiteX213" fmla="*/ 572865 w 12193149"/>
              <a:gd name="connsiteY213" fmla="*/ 1877401 h 2344739"/>
              <a:gd name="connsiteX214" fmla="*/ 446247 w 12193149"/>
              <a:gd name="connsiteY214" fmla="*/ 1839371 h 2344739"/>
              <a:gd name="connsiteX215" fmla="*/ 405163 w 12193149"/>
              <a:gd name="connsiteY215" fmla="*/ 1833548 h 2344739"/>
              <a:gd name="connsiteX216" fmla="*/ 293583 w 12193149"/>
              <a:gd name="connsiteY216" fmla="*/ 1812852 h 2344739"/>
              <a:gd name="connsiteX217" fmla="*/ 119529 w 12193149"/>
              <a:gd name="connsiteY217" fmla="*/ 1761047 h 2344739"/>
              <a:gd name="connsiteX218" fmla="*/ 16674 w 12193149"/>
              <a:gd name="connsiteY218" fmla="*/ 1758191 h 2344739"/>
              <a:gd name="connsiteX219" fmla="*/ 1150 w 12193149"/>
              <a:gd name="connsiteY219" fmla="*/ 1752722 h 2344739"/>
              <a:gd name="connsiteX220" fmla="*/ 1148 w 12193149"/>
              <a:gd name="connsiteY220" fmla="*/ 222213 h 2344739"/>
              <a:gd name="connsiteX221" fmla="*/ 1148 w 12193149"/>
              <a:gd name="connsiteY221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38590 w 12193149"/>
              <a:gd name="connsiteY65" fmla="*/ 1869293 h 2344739"/>
              <a:gd name="connsiteX66" fmla="*/ 9232518 w 12193149"/>
              <a:gd name="connsiteY66" fmla="*/ 1893149 h 2344739"/>
              <a:gd name="connsiteX67" fmla="*/ 9156690 w 12193149"/>
              <a:gd name="connsiteY67" fmla="*/ 1903228 h 2344739"/>
              <a:gd name="connsiteX68" fmla="*/ 9054601 w 12193149"/>
              <a:gd name="connsiteY68" fmla="*/ 1910755 h 2344739"/>
              <a:gd name="connsiteX69" fmla="*/ 9006634 w 12193149"/>
              <a:gd name="connsiteY69" fmla="*/ 1914040 h 2344739"/>
              <a:gd name="connsiteX70" fmla="*/ 9006349 w 12193149"/>
              <a:gd name="connsiteY70" fmla="*/ 1913800 h 2344739"/>
              <a:gd name="connsiteX71" fmla="*/ 8997380 w 12193149"/>
              <a:gd name="connsiteY71" fmla="*/ 1915011 h 2344739"/>
              <a:gd name="connsiteX72" fmla="*/ 8991542 w 12193149"/>
              <a:gd name="connsiteY72" fmla="*/ 1917072 h 2344739"/>
              <a:gd name="connsiteX73" fmla="*/ 8975485 w 12193149"/>
              <a:gd name="connsiteY73" fmla="*/ 1920298 h 2344739"/>
              <a:gd name="connsiteX74" fmla="*/ 8969159 w 12193149"/>
              <a:gd name="connsiteY74" fmla="*/ 1919598 h 2344739"/>
              <a:gd name="connsiteX75" fmla="*/ 8964196 w 12193149"/>
              <a:gd name="connsiteY75" fmla="*/ 1917373 h 2344739"/>
              <a:gd name="connsiteX76" fmla="*/ 8930136 w 12193149"/>
              <a:gd name="connsiteY76" fmla="*/ 1914185 h 2344739"/>
              <a:gd name="connsiteX77" fmla="*/ 8753592 w 12193149"/>
              <a:gd name="connsiteY77" fmla="*/ 1933417 h 2344739"/>
              <a:gd name="connsiteX78" fmla="*/ 8708995 w 12193149"/>
              <a:gd name="connsiteY78" fmla="*/ 1935518 h 2344739"/>
              <a:gd name="connsiteX79" fmla="*/ 8597219 w 12193149"/>
              <a:gd name="connsiteY79" fmla="*/ 1944090 h 2344739"/>
              <a:gd name="connsiteX80" fmla="*/ 8526378 w 12193149"/>
              <a:gd name="connsiteY80" fmla="*/ 1929248 h 2344739"/>
              <a:gd name="connsiteX81" fmla="*/ 8512131 w 12193149"/>
              <a:gd name="connsiteY81" fmla="*/ 1935163 h 2344739"/>
              <a:gd name="connsiteX82" fmla="*/ 8507315 w 12193149"/>
              <a:gd name="connsiteY82" fmla="*/ 1938164 h 2344739"/>
              <a:gd name="connsiteX83" fmla="*/ 8499116 w 12193149"/>
              <a:gd name="connsiteY83" fmla="*/ 1940902 h 2344739"/>
              <a:gd name="connsiteX84" fmla="*/ 8498742 w 12193149"/>
              <a:gd name="connsiteY84" fmla="*/ 1940723 h 2344739"/>
              <a:gd name="connsiteX85" fmla="*/ 8491397 w 12193149"/>
              <a:gd name="connsiteY85" fmla="*/ 1943773 h 2344739"/>
              <a:gd name="connsiteX86" fmla="*/ 8368330 w 12193149"/>
              <a:gd name="connsiteY86" fmla="*/ 1957815 h 2344739"/>
              <a:gd name="connsiteX87" fmla="*/ 8354947 w 12193149"/>
              <a:gd name="connsiteY87" fmla="*/ 1958009 h 2344739"/>
              <a:gd name="connsiteX88" fmla="*/ 8321252 w 12193149"/>
              <a:gd name="connsiteY88" fmla="*/ 1974587 h 2344739"/>
              <a:gd name="connsiteX89" fmla="*/ 8315581 w 12193149"/>
              <a:gd name="connsiteY89" fmla="*/ 1974913 h 2344739"/>
              <a:gd name="connsiteX90" fmla="*/ 8296322 w 12193149"/>
              <a:gd name="connsiteY90" fmla="*/ 1988808 h 2344739"/>
              <a:gd name="connsiteX91" fmla="*/ 8285424 w 12193149"/>
              <a:gd name="connsiteY91" fmla="*/ 1994631 h 2344739"/>
              <a:gd name="connsiteX92" fmla="*/ 8284298 w 12193149"/>
              <a:gd name="connsiteY92" fmla="*/ 1999074 h 2344739"/>
              <a:gd name="connsiteX93" fmla="*/ 8267224 w 12193149"/>
              <a:gd name="connsiteY93" fmla="*/ 2006249 h 2344739"/>
              <a:gd name="connsiteX94" fmla="*/ 8264525 w 12193149"/>
              <a:gd name="connsiteY94" fmla="*/ 2006019 h 2344739"/>
              <a:gd name="connsiteX95" fmla="*/ 8253181 w 12193149"/>
              <a:gd name="connsiteY95" fmla="*/ 2015862 h 2344739"/>
              <a:gd name="connsiteX96" fmla="*/ 8246982 w 12193149"/>
              <a:gd name="connsiteY96" fmla="*/ 2028854 h 2344739"/>
              <a:gd name="connsiteX97" fmla="*/ 8091420 w 12193149"/>
              <a:gd name="connsiteY97" fmla="*/ 2075015 h 2344739"/>
              <a:gd name="connsiteX98" fmla="*/ 7906555 w 12193149"/>
              <a:gd name="connsiteY98" fmla="*/ 2116988 h 2344739"/>
              <a:gd name="connsiteX99" fmla="*/ 7719893 w 12193149"/>
              <a:gd name="connsiteY99" fmla="*/ 2142703 h 2344739"/>
              <a:gd name="connsiteX100" fmla="*/ 7615495 w 12193149"/>
              <a:gd name="connsiteY100" fmla="*/ 2139232 h 2344739"/>
              <a:gd name="connsiteX101" fmla="*/ 7528691 w 12193149"/>
              <a:gd name="connsiteY101" fmla="*/ 2145060 h 2344739"/>
              <a:gd name="connsiteX102" fmla="*/ 7520719 w 12193149"/>
              <a:gd name="connsiteY102" fmla="*/ 2147613 h 2344739"/>
              <a:gd name="connsiteX103" fmla="*/ 7508559 w 12193149"/>
              <a:gd name="connsiteY103" fmla="*/ 2148948 h 2344739"/>
              <a:gd name="connsiteX104" fmla="*/ 7508188 w 12193149"/>
              <a:gd name="connsiteY104" fmla="*/ 2148621 h 2344739"/>
              <a:gd name="connsiteX105" fmla="*/ 7496943 w 12193149"/>
              <a:gd name="connsiteY105" fmla="*/ 2150573 h 2344739"/>
              <a:gd name="connsiteX106" fmla="*/ 7406539 w 12193149"/>
              <a:gd name="connsiteY106" fmla="*/ 2142468 h 2344739"/>
              <a:gd name="connsiteX107" fmla="*/ 7219707 w 12193149"/>
              <a:gd name="connsiteY107" fmla="*/ 2156680 h 2344739"/>
              <a:gd name="connsiteX108" fmla="*/ 7202249 w 12193149"/>
              <a:gd name="connsiteY108" fmla="*/ 2161230 h 2344739"/>
              <a:gd name="connsiteX109" fmla="*/ 7198152 w 12193149"/>
              <a:gd name="connsiteY109" fmla="*/ 2166588 h 2344739"/>
              <a:gd name="connsiteX110" fmla="*/ 7171956 w 12193149"/>
              <a:gd name="connsiteY110" fmla="*/ 2171236 h 2344739"/>
              <a:gd name="connsiteX111" fmla="*/ 7098136 w 12193149"/>
              <a:gd name="connsiteY111" fmla="*/ 2183464 h 2344739"/>
              <a:gd name="connsiteX112" fmla="*/ 7019644 w 12193149"/>
              <a:gd name="connsiteY112" fmla="*/ 2183090 h 2344739"/>
              <a:gd name="connsiteX113" fmla="*/ 6905294 w 12193149"/>
              <a:gd name="connsiteY113" fmla="*/ 2212596 h 2344739"/>
              <a:gd name="connsiteX114" fmla="*/ 6709370 w 12193149"/>
              <a:gd name="connsiteY114" fmla="*/ 2240551 h 2344739"/>
              <a:gd name="connsiteX115" fmla="*/ 6550602 w 12193149"/>
              <a:gd name="connsiteY115" fmla="*/ 2269327 h 2344739"/>
              <a:gd name="connsiteX116" fmla="*/ 6318708 w 12193149"/>
              <a:gd name="connsiteY116" fmla="*/ 2316127 h 2344739"/>
              <a:gd name="connsiteX117" fmla="*/ 6169822 w 12193149"/>
              <a:gd name="connsiteY117" fmla="*/ 2318214 h 2344739"/>
              <a:gd name="connsiteX118" fmla="*/ 6074996 w 12193149"/>
              <a:gd name="connsiteY118" fmla="*/ 2338676 h 2344739"/>
              <a:gd name="connsiteX119" fmla="*/ 6069677 w 12193149"/>
              <a:gd name="connsiteY119" fmla="*/ 2337139 h 2344739"/>
              <a:gd name="connsiteX120" fmla="*/ 6049786 w 12193149"/>
              <a:gd name="connsiteY120" fmla="*/ 2337822 h 2344739"/>
              <a:gd name="connsiteX121" fmla="*/ 6042433 w 12193149"/>
              <a:gd name="connsiteY121" fmla="*/ 2329473 h 2344739"/>
              <a:gd name="connsiteX122" fmla="*/ 6011238 w 12193149"/>
              <a:gd name="connsiteY122" fmla="*/ 2324380 h 2344739"/>
              <a:gd name="connsiteX123" fmla="*/ 5958523 w 12193149"/>
              <a:gd name="connsiteY123" fmla="*/ 2328024 h 2344739"/>
              <a:gd name="connsiteX124" fmla="*/ 5760067 w 12193149"/>
              <a:gd name="connsiteY124" fmla="*/ 2343716 h 2344739"/>
              <a:gd name="connsiteX125" fmla="*/ 5628108 w 12193149"/>
              <a:gd name="connsiteY125" fmla="*/ 2344739 h 2344739"/>
              <a:gd name="connsiteX126" fmla="*/ 5472054 w 12193149"/>
              <a:gd name="connsiteY126" fmla="*/ 2330719 h 2344739"/>
              <a:gd name="connsiteX127" fmla="*/ 5433909 w 12193149"/>
              <a:gd name="connsiteY127" fmla="*/ 2319466 h 2344739"/>
              <a:gd name="connsiteX128" fmla="*/ 5382817 w 12193149"/>
              <a:gd name="connsiteY128" fmla="*/ 2301764 h 2344739"/>
              <a:gd name="connsiteX129" fmla="*/ 5262912 w 12193149"/>
              <a:gd name="connsiteY129" fmla="*/ 2281347 h 2344739"/>
              <a:gd name="connsiteX130" fmla="*/ 5224109 w 12193149"/>
              <a:gd name="connsiteY130" fmla="*/ 2270223 h 2344739"/>
              <a:gd name="connsiteX131" fmla="*/ 5175808 w 12193149"/>
              <a:gd name="connsiteY131" fmla="*/ 2267233 h 2344739"/>
              <a:gd name="connsiteX132" fmla="*/ 5157702 w 12193149"/>
              <a:gd name="connsiteY132" fmla="*/ 2260010 h 2344739"/>
              <a:gd name="connsiteX133" fmla="*/ 5143747 w 12193149"/>
              <a:gd name="connsiteY133" fmla="*/ 2256610 h 2344739"/>
              <a:gd name="connsiteX134" fmla="*/ 5140744 w 12193149"/>
              <a:gd name="connsiteY134" fmla="*/ 2254509 h 2344739"/>
              <a:gd name="connsiteX135" fmla="*/ 5122807 w 12193149"/>
              <a:gd name="connsiteY135" fmla="*/ 2243656 h 2344739"/>
              <a:gd name="connsiteX136" fmla="*/ 5066938 w 12193149"/>
              <a:gd name="connsiteY136" fmla="*/ 2250227 h 2344739"/>
              <a:gd name="connsiteX137" fmla="*/ 5012662 w 12193149"/>
              <a:gd name="connsiteY137" fmla="*/ 2233846 h 2344739"/>
              <a:gd name="connsiteX138" fmla="*/ 4841589 w 12193149"/>
              <a:gd name="connsiteY138" fmla="*/ 2209829 h 2344739"/>
              <a:gd name="connsiteX139" fmla="*/ 4763595 w 12193149"/>
              <a:gd name="connsiteY139" fmla="*/ 2182061 h 2344739"/>
              <a:gd name="connsiteX140" fmla="*/ 4724334 w 12193149"/>
              <a:gd name="connsiteY140" fmla="*/ 2173047 h 2344739"/>
              <a:gd name="connsiteX141" fmla="*/ 4722324 w 12193149"/>
              <a:gd name="connsiteY141" fmla="*/ 2172298 h 2344739"/>
              <a:gd name="connsiteX142" fmla="*/ 4723259 w 12193149"/>
              <a:gd name="connsiteY142" fmla="*/ 2172087 h 2344739"/>
              <a:gd name="connsiteX143" fmla="*/ 4718350 w 12193149"/>
              <a:gd name="connsiteY143" fmla="*/ 2170817 h 2344739"/>
              <a:gd name="connsiteX144" fmla="*/ 4722324 w 12193149"/>
              <a:gd name="connsiteY144" fmla="*/ 2172298 h 2344739"/>
              <a:gd name="connsiteX145" fmla="*/ 4716674 w 12193149"/>
              <a:gd name="connsiteY145" fmla="*/ 2173573 h 2344739"/>
              <a:gd name="connsiteX146" fmla="*/ 4516962 w 12193149"/>
              <a:gd name="connsiteY146" fmla="*/ 2163671 h 2344739"/>
              <a:gd name="connsiteX147" fmla="*/ 4429691 w 12193149"/>
              <a:gd name="connsiteY147" fmla="*/ 2153020 h 2344739"/>
              <a:gd name="connsiteX148" fmla="*/ 4364023 w 12193149"/>
              <a:gd name="connsiteY148" fmla="*/ 2151674 h 2344739"/>
              <a:gd name="connsiteX149" fmla="*/ 4318114 w 12193149"/>
              <a:gd name="connsiteY149" fmla="*/ 2158289 h 2344739"/>
              <a:gd name="connsiteX150" fmla="*/ 4316258 w 12193149"/>
              <a:gd name="connsiteY150" fmla="*/ 2156948 h 2344739"/>
              <a:gd name="connsiteX151" fmla="*/ 4296292 w 12193149"/>
              <a:gd name="connsiteY151" fmla="*/ 2155069 h 2344739"/>
              <a:gd name="connsiteX152" fmla="*/ 4291212 w 12193149"/>
              <a:gd name="connsiteY152" fmla="*/ 2157986 h 2344739"/>
              <a:gd name="connsiteX153" fmla="*/ 4277290 w 12193149"/>
              <a:gd name="connsiteY153" fmla="*/ 2157740 h 2344739"/>
              <a:gd name="connsiteX154" fmla="*/ 4249265 w 12193149"/>
              <a:gd name="connsiteY154" fmla="*/ 2160064 h 2344739"/>
              <a:gd name="connsiteX155" fmla="*/ 4203199 w 12193149"/>
              <a:gd name="connsiteY155" fmla="*/ 2157269 h 2344739"/>
              <a:gd name="connsiteX156" fmla="*/ 4202893 w 12193149"/>
              <a:gd name="connsiteY156" fmla="*/ 2156010 h 2344739"/>
              <a:gd name="connsiteX157" fmla="*/ 4192396 w 12193149"/>
              <a:gd name="connsiteY157" fmla="*/ 2150376 h 2344739"/>
              <a:gd name="connsiteX158" fmla="*/ 4143893 w 12193149"/>
              <a:gd name="connsiteY158" fmla="*/ 2134511 h 2344739"/>
              <a:gd name="connsiteX159" fmla="*/ 4084245 w 12193149"/>
              <a:gd name="connsiteY159" fmla="*/ 2107978 h 2344739"/>
              <a:gd name="connsiteX160" fmla="*/ 4075694 w 12193149"/>
              <a:gd name="connsiteY160" fmla="*/ 2107143 h 2344739"/>
              <a:gd name="connsiteX161" fmla="*/ 4075575 w 12193149"/>
              <a:gd name="connsiteY161" fmla="*/ 2106844 h 2344739"/>
              <a:gd name="connsiteX162" fmla="*/ 4066658 w 12193149"/>
              <a:gd name="connsiteY162" fmla="*/ 2105400 h 2344739"/>
              <a:gd name="connsiteX163" fmla="*/ 4060102 w 12193149"/>
              <a:gd name="connsiteY163" fmla="*/ 2105618 h 2344739"/>
              <a:gd name="connsiteX164" fmla="*/ 4043512 w 12193149"/>
              <a:gd name="connsiteY164" fmla="*/ 2103997 h 2344739"/>
              <a:gd name="connsiteX165" fmla="*/ 4038145 w 12193149"/>
              <a:gd name="connsiteY165" fmla="*/ 2101563 h 2344739"/>
              <a:gd name="connsiteX166" fmla="*/ 4036511 w 12193149"/>
              <a:gd name="connsiteY166" fmla="*/ 2097896 h 2344739"/>
              <a:gd name="connsiteX167" fmla="*/ 4034926 w 12193149"/>
              <a:gd name="connsiteY167" fmla="*/ 2098131 h 2344739"/>
              <a:gd name="connsiteX168" fmla="*/ 4005686 w 12193149"/>
              <a:gd name="connsiteY168" fmla="*/ 2085563 h 2344739"/>
              <a:gd name="connsiteX169" fmla="*/ 3937994 w 12193149"/>
              <a:gd name="connsiteY169" fmla="*/ 2068106 h 2344739"/>
              <a:gd name="connsiteX170" fmla="*/ 3898423 w 12193149"/>
              <a:gd name="connsiteY170" fmla="*/ 2062451 h 2344739"/>
              <a:gd name="connsiteX171" fmla="*/ 3790908 w 12193149"/>
              <a:gd name="connsiteY171" fmla="*/ 2042213 h 2344739"/>
              <a:gd name="connsiteX172" fmla="*/ 3683661 w 12193149"/>
              <a:gd name="connsiteY172" fmla="*/ 2018290 h 2344739"/>
              <a:gd name="connsiteX173" fmla="*/ 3611183 w 12193149"/>
              <a:gd name="connsiteY173" fmla="*/ 1986019 h 2344739"/>
              <a:gd name="connsiteX174" fmla="*/ 3605003 w 12193149"/>
              <a:gd name="connsiteY174" fmla="*/ 1987381 h 2344739"/>
              <a:gd name="connsiteX175" fmla="*/ 3595884 w 12193149"/>
              <a:gd name="connsiteY175" fmla="*/ 1987545 h 2344739"/>
              <a:gd name="connsiteX176" fmla="*/ 3595649 w 12193149"/>
              <a:gd name="connsiteY176" fmla="*/ 1987276 h 2344739"/>
              <a:gd name="connsiteX177" fmla="*/ 3587126 w 12193149"/>
              <a:gd name="connsiteY177" fmla="*/ 1987966 h 2344739"/>
              <a:gd name="connsiteX178" fmla="*/ 3537283 w 12193149"/>
              <a:gd name="connsiteY178" fmla="*/ 1978267 h 2344739"/>
              <a:gd name="connsiteX179" fmla="*/ 3474371 w 12193149"/>
              <a:gd name="connsiteY179" fmla="*/ 1974606 h 2344739"/>
              <a:gd name="connsiteX180" fmla="*/ 3401876 w 12193149"/>
              <a:gd name="connsiteY180" fmla="*/ 1962558 h 2344739"/>
              <a:gd name="connsiteX181" fmla="*/ 3365036 w 12193149"/>
              <a:gd name="connsiteY181" fmla="*/ 1979510 h 2344739"/>
              <a:gd name="connsiteX182" fmla="*/ 3345174 w 12193149"/>
              <a:gd name="connsiteY182" fmla="*/ 1981192 h 2344739"/>
              <a:gd name="connsiteX183" fmla="*/ 3342846 w 12193149"/>
              <a:gd name="connsiteY183" fmla="*/ 1980217 h 2344739"/>
              <a:gd name="connsiteX184" fmla="*/ 3263504 w 12193149"/>
              <a:gd name="connsiteY184" fmla="*/ 1986094 h 2344739"/>
              <a:gd name="connsiteX185" fmla="*/ 3143704 w 12193149"/>
              <a:gd name="connsiteY185" fmla="*/ 1993869 h 2344739"/>
              <a:gd name="connsiteX186" fmla="*/ 3031439 w 12193149"/>
              <a:gd name="connsiteY186" fmla="*/ 1996512 h 2344739"/>
              <a:gd name="connsiteX187" fmla="*/ 2782717 w 12193149"/>
              <a:gd name="connsiteY187" fmla="*/ 2018333 h 2344739"/>
              <a:gd name="connsiteX188" fmla="*/ 2647675 w 12193149"/>
              <a:gd name="connsiteY188" fmla="*/ 2028869 h 2344739"/>
              <a:gd name="connsiteX189" fmla="*/ 2569176 w 12193149"/>
              <a:gd name="connsiteY189" fmla="*/ 2002628 h 2344739"/>
              <a:gd name="connsiteX190" fmla="*/ 2444403 w 12193149"/>
              <a:gd name="connsiteY190" fmla="*/ 2016529 h 2344739"/>
              <a:gd name="connsiteX191" fmla="*/ 2316260 w 12193149"/>
              <a:gd name="connsiteY191" fmla="*/ 2024996 h 2344739"/>
              <a:gd name="connsiteX192" fmla="*/ 2209726 w 12193149"/>
              <a:gd name="connsiteY192" fmla="*/ 2019763 h 2344739"/>
              <a:gd name="connsiteX193" fmla="*/ 2095813 w 12193149"/>
              <a:gd name="connsiteY193" fmla="*/ 2003052 h 2344739"/>
              <a:gd name="connsiteX194" fmla="*/ 1998504 w 12193149"/>
              <a:gd name="connsiteY194" fmla="*/ 1995032 h 2344739"/>
              <a:gd name="connsiteX195" fmla="*/ 1929320 w 12193149"/>
              <a:gd name="connsiteY195" fmla="*/ 2016977 h 2344739"/>
              <a:gd name="connsiteX196" fmla="*/ 1922798 w 12193149"/>
              <a:gd name="connsiteY196" fmla="*/ 2012146 h 2344739"/>
              <a:gd name="connsiteX197" fmla="*/ 1874228 w 12193149"/>
              <a:gd name="connsiteY197" fmla="*/ 2013741 h 2344739"/>
              <a:gd name="connsiteX198" fmla="*/ 1787803 w 12193149"/>
              <a:gd name="connsiteY198" fmla="*/ 2041363 h 2344739"/>
              <a:gd name="connsiteX199" fmla="*/ 1739352 w 12193149"/>
              <a:gd name="connsiteY199" fmla="*/ 2036312 h 2344739"/>
              <a:gd name="connsiteX200" fmla="*/ 1676219 w 12193149"/>
              <a:gd name="connsiteY200" fmla="*/ 2019963 h 2344739"/>
              <a:gd name="connsiteX201" fmla="*/ 1609817 w 12193149"/>
              <a:gd name="connsiteY201" fmla="*/ 2013066 h 2344739"/>
              <a:gd name="connsiteX202" fmla="*/ 1497258 w 12193149"/>
              <a:gd name="connsiteY202" fmla="*/ 1987476 h 2344739"/>
              <a:gd name="connsiteX203" fmla="*/ 1151127 w 12193149"/>
              <a:gd name="connsiteY203" fmla="*/ 1938041 h 2344739"/>
              <a:gd name="connsiteX204" fmla="*/ 859417 w 12193149"/>
              <a:gd name="connsiteY204" fmla="*/ 1928608 h 2344739"/>
              <a:gd name="connsiteX205" fmla="*/ 838688 w 12193149"/>
              <a:gd name="connsiteY205" fmla="*/ 1929821 h 2344739"/>
              <a:gd name="connsiteX206" fmla="*/ 817957 w 12193149"/>
              <a:gd name="connsiteY206" fmla="*/ 1927857 h 2344739"/>
              <a:gd name="connsiteX207" fmla="*/ 812654 w 12193149"/>
              <a:gd name="connsiteY207" fmla="*/ 1930751 h 2344739"/>
              <a:gd name="connsiteX208" fmla="*/ 721195 w 12193149"/>
              <a:gd name="connsiteY208" fmla="*/ 1929661 h 2344739"/>
              <a:gd name="connsiteX209" fmla="*/ 720890 w 12193149"/>
              <a:gd name="connsiteY209" fmla="*/ 1928399 h 2344739"/>
              <a:gd name="connsiteX210" fmla="*/ 710023 w 12193149"/>
              <a:gd name="connsiteY210" fmla="*/ 1922722 h 2344739"/>
              <a:gd name="connsiteX211" fmla="*/ 597940 w 12193149"/>
              <a:gd name="connsiteY211" fmla="*/ 1879864 h 2344739"/>
              <a:gd name="connsiteX212" fmla="*/ 579683 w 12193149"/>
              <a:gd name="connsiteY212" fmla="*/ 1877212 h 2344739"/>
              <a:gd name="connsiteX213" fmla="*/ 572865 w 12193149"/>
              <a:gd name="connsiteY213" fmla="*/ 1877401 h 2344739"/>
              <a:gd name="connsiteX214" fmla="*/ 446247 w 12193149"/>
              <a:gd name="connsiteY214" fmla="*/ 1839371 h 2344739"/>
              <a:gd name="connsiteX215" fmla="*/ 405163 w 12193149"/>
              <a:gd name="connsiteY215" fmla="*/ 1833548 h 2344739"/>
              <a:gd name="connsiteX216" fmla="*/ 293583 w 12193149"/>
              <a:gd name="connsiteY216" fmla="*/ 1812852 h 2344739"/>
              <a:gd name="connsiteX217" fmla="*/ 119529 w 12193149"/>
              <a:gd name="connsiteY217" fmla="*/ 1761047 h 2344739"/>
              <a:gd name="connsiteX218" fmla="*/ 16674 w 12193149"/>
              <a:gd name="connsiteY218" fmla="*/ 1758191 h 2344739"/>
              <a:gd name="connsiteX219" fmla="*/ 1150 w 12193149"/>
              <a:gd name="connsiteY219" fmla="*/ 1752722 h 2344739"/>
              <a:gd name="connsiteX220" fmla="*/ 1148 w 12193149"/>
              <a:gd name="connsiteY220" fmla="*/ 222213 h 2344739"/>
              <a:gd name="connsiteX221" fmla="*/ 1148 w 12193149"/>
              <a:gd name="connsiteY221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083317 w 12193149"/>
              <a:gd name="connsiteY58" fmla="*/ 1743296 h 2344739"/>
              <a:gd name="connsiteX59" fmla="*/ 10040388 w 12193149"/>
              <a:gd name="connsiteY59" fmla="*/ 1741632 h 2344739"/>
              <a:gd name="connsiteX60" fmla="*/ 9961167 w 12193149"/>
              <a:gd name="connsiteY60" fmla="*/ 1757147 h 2344739"/>
              <a:gd name="connsiteX61" fmla="*/ 9848940 w 12193149"/>
              <a:gd name="connsiteY61" fmla="*/ 1763915 h 2344739"/>
              <a:gd name="connsiteX62" fmla="*/ 9729457 w 12193149"/>
              <a:gd name="connsiteY62" fmla="*/ 1784122 h 2344739"/>
              <a:gd name="connsiteX63" fmla="*/ 9585655 w 12193149"/>
              <a:gd name="connsiteY63" fmla="*/ 1795542 h 2344739"/>
              <a:gd name="connsiteX64" fmla="*/ 9338590 w 12193149"/>
              <a:gd name="connsiteY64" fmla="*/ 1869293 h 2344739"/>
              <a:gd name="connsiteX65" fmla="*/ 9232518 w 12193149"/>
              <a:gd name="connsiteY65" fmla="*/ 1893149 h 2344739"/>
              <a:gd name="connsiteX66" fmla="*/ 9156690 w 12193149"/>
              <a:gd name="connsiteY66" fmla="*/ 1903228 h 2344739"/>
              <a:gd name="connsiteX67" fmla="*/ 9054601 w 12193149"/>
              <a:gd name="connsiteY67" fmla="*/ 1910755 h 2344739"/>
              <a:gd name="connsiteX68" fmla="*/ 9006634 w 12193149"/>
              <a:gd name="connsiteY68" fmla="*/ 1914040 h 2344739"/>
              <a:gd name="connsiteX69" fmla="*/ 9006349 w 12193149"/>
              <a:gd name="connsiteY69" fmla="*/ 1913800 h 2344739"/>
              <a:gd name="connsiteX70" fmla="*/ 8997380 w 12193149"/>
              <a:gd name="connsiteY70" fmla="*/ 1915011 h 2344739"/>
              <a:gd name="connsiteX71" fmla="*/ 8991542 w 12193149"/>
              <a:gd name="connsiteY71" fmla="*/ 1917072 h 2344739"/>
              <a:gd name="connsiteX72" fmla="*/ 8975485 w 12193149"/>
              <a:gd name="connsiteY72" fmla="*/ 1920298 h 2344739"/>
              <a:gd name="connsiteX73" fmla="*/ 8969159 w 12193149"/>
              <a:gd name="connsiteY73" fmla="*/ 1919598 h 2344739"/>
              <a:gd name="connsiteX74" fmla="*/ 8964196 w 12193149"/>
              <a:gd name="connsiteY74" fmla="*/ 1917373 h 2344739"/>
              <a:gd name="connsiteX75" fmla="*/ 8930136 w 12193149"/>
              <a:gd name="connsiteY75" fmla="*/ 1914185 h 2344739"/>
              <a:gd name="connsiteX76" fmla="*/ 8753592 w 12193149"/>
              <a:gd name="connsiteY76" fmla="*/ 1933417 h 2344739"/>
              <a:gd name="connsiteX77" fmla="*/ 8708995 w 12193149"/>
              <a:gd name="connsiteY77" fmla="*/ 1935518 h 2344739"/>
              <a:gd name="connsiteX78" fmla="*/ 8597219 w 12193149"/>
              <a:gd name="connsiteY78" fmla="*/ 1944090 h 2344739"/>
              <a:gd name="connsiteX79" fmla="*/ 8526378 w 12193149"/>
              <a:gd name="connsiteY79" fmla="*/ 1929248 h 2344739"/>
              <a:gd name="connsiteX80" fmla="*/ 8512131 w 12193149"/>
              <a:gd name="connsiteY80" fmla="*/ 1935163 h 2344739"/>
              <a:gd name="connsiteX81" fmla="*/ 8507315 w 12193149"/>
              <a:gd name="connsiteY81" fmla="*/ 1938164 h 2344739"/>
              <a:gd name="connsiteX82" fmla="*/ 8499116 w 12193149"/>
              <a:gd name="connsiteY82" fmla="*/ 1940902 h 2344739"/>
              <a:gd name="connsiteX83" fmla="*/ 8498742 w 12193149"/>
              <a:gd name="connsiteY83" fmla="*/ 1940723 h 2344739"/>
              <a:gd name="connsiteX84" fmla="*/ 8491397 w 12193149"/>
              <a:gd name="connsiteY84" fmla="*/ 1943773 h 2344739"/>
              <a:gd name="connsiteX85" fmla="*/ 8368330 w 12193149"/>
              <a:gd name="connsiteY85" fmla="*/ 1957815 h 2344739"/>
              <a:gd name="connsiteX86" fmla="*/ 8354947 w 12193149"/>
              <a:gd name="connsiteY86" fmla="*/ 1958009 h 2344739"/>
              <a:gd name="connsiteX87" fmla="*/ 8321252 w 12193149"/>
              <a:gd name="connsiteY87" fmla="*/ 1974587 h 2344739"/>
              <a:gd name="connsiteX88" fmla="*/ 8315581 w 12193149"/>
              <a:gd name="connsiteY88" fmla="*/ 1974913 h 2344739"/>
              <a:gd name="connsiteX89" fmla="*/ 8296322 w 12193149"/>
              <a:gd name="connsiteY89" fmla="*/ 1988808 h 2344739"/>
              <a:gd name="connsiteX90" fmla="*/ 8285424 w 12193149"/>
              <a:gd name="connsiteY90" fmla="*/ 1994631 h 2344739"/>
              <a:gd name="connsiteX91" fmla="*/ 8284298 w 12193149"/>
              <a:gd name="connsiteY91" fmla="*/ 1999074 h 2344739"/>
              <a:gd name="connsiteX92" fmla="*/ 8267224 w 12193149"/>
              <a:gd name="connsiteY92" fmla="*/ 2006249 h 2344739"/>
              <a:gd name="connsiteX93" fmla="*/ 8264525 w 12193149"/>
              <a:gd name="connsiteY93" fmla="*/ 2006019 h 2344739"/>
              <a:gd name="connsiteX94" fmla="*/ 8253181 w 12193149"/>
              <a:gd name="connsiteY94" fmla="*/ 2015862 h 2344739"/>
              <a:gd name="connsiteX95" fmla="*/ 8246982 w 12193149"/>
              <a:gd name="connsiteY95" fmla="*/ 2028854 h 2344739"/>
              <a:gd name="connsiteX96" fmla="*/ 8091420 w 12193149"/>
              <a:gd name="connsiteY96" fmla="*/ 2075015 h 2344739"/>
              <a:gd name="connsiteX97" fmla="*/ 7906555 w 12193149"/>
              <a:gd name="connsiteY97" fmla="*/ 2116988 h 2344739"/>
              <a:gd name="connsiteX98" fmla="*/ 7719893 w 12193149"/>
              <a:gd name="connsiteY98" fmla="*/ 2142703 h 2344739"/>
              <a:gd name="connsiteX99" fmla="*/ 7615495 w 12193149"/>
              <a:gd name="connsiteY99" fmla="*/ 2139232 h 2344739"/>
              <a:gd name="connsiteX100" fmla="*/ 7528691 w 12193149"/>
              <a:gd name="connsiteY100" fmla="*/ 2145060 h 2344739"/>
              <a:gd name="connsiteX101" fmla="*/ 7520719 w 12193149"/>
              <a:gd name="connsiteY101" fmla="*/ 2147613 h 2344739"/>
              <a:gd name="connsiteX102" fmla="*/ 7508559 w 12193149"/>
              <a:gd name="connsiteY102" fmla="*/ 2148948 h 2344739"/>
              <a:gd name="connsiteX103" fmla="*/ 7508188 w 12193149"/>
              <a:gd name="connsiteY103" fmla="*/ 2148621 h 2344739"/>
              <a:gd name="connsiteX104" fmla="*/ 7496943 w 12193149"/>
              <a:gd name="connsiteY104" fmla="*/ 2150573 h 2344739"/>
              <a:gd name="connsiteX105" fmla="*/ 7406539 w 12193149"/>
              <a:gd name="connsiteY105" fmla="*/ 2142468 h 2344739"/>
              <a:gd name="connsiteX106" fmla="*/ 7219707 w 12193149"/>
              <a:gd name="connsiteY106" fmla="*/ 2156680 h 2344739"/>
              <a:gd name="connsiteX107" fmla="*/ 7202249 w 12193149"/>
              <a:gd name="connsiteY107" fmla="*/ 2161230 h 2344739"/>
              <a:gd name="connsiteX108" fmla="*/ 7198152 w 12193149"/>
              <a:gd name="connsiteY108" fmla="*/ 2166588 h 2344739"/>
              <a:gd name="connsiteX109" fmla="*/ 7171956 w 12193149"/>
              <a:gd name="connsiteY109" fmla="*/ 2171236 h 2344739"/>
              <a:gd name="connsiteX110" fmla="*/ 7098136 w 12193149"/>
              <a:gd name="connsiteY110" fmla="*/ 2183464 h 2344739"/>
              <a:gd name="connsiteX111" fmla="*/ 7019644 w 12193149"/>
              <a:gd name="connsiteY111" fmla="*/ 2183090 h 2344739"/>
              <a:gd name="connsiteX112" fmla="*/ 6905294 w 12193149"/>
              <a:gd name="connsiteY112" fmla="*/ 2212596 h 2344739"/>
              <a:gd name="connsiteX113" fmla="*/ 6709370 w 12193149"/>
              <a:gd name="connsiteY113" fmla="*/ 2240551 h 2344739"/>
              <a:gd name="connsiteX114" fmla="*/ 6550602 w 12193149"/>
              <a:gd name="connsiteY114" fmla="*/ 2269327 h 2344739"/>
              <a:gd name="connsiteX115" fmla="*/ 6318708 w 12193149"/>
              <a:gd name="connsiteY115" fmla="*/ 2316127 h 2344739"/>
              <a:gd name="connsiteX116" fmla="*/ 6169822 w 12193149"/>
              <a:gd name="connsiteY116" fmla="*/ 2318214 h 2344739"/>
              <a:gd name="connsiteX117" fmla="*/ 6074996 w 12193149"/>
              <a:gd name="connsiteY117" fmla="*/ 2338676 h 2344739"/>
              <a:gd name="connsiteX118" fmla="*/ 6069677 w 12193149"/>
              <a:gd name="connsiteY118" fmla="*/ 2337139 h 2344739"/>
              <a:gd name="connsiteX119" fmla="*/ 6049786 w 12193149"/>
              <a:gd name="connsiteY119" fmla="*/ 2337822 h 2344739"/>
              <a:gd name="connsiteX120" fmla="*/ 6042433 w 12193149"/>
              <a:gd name="connsiteY120" fmla="*/ 2329473 h 2344739"/>
              <a:gd name="connsiteX121" fmla="*/ 6011238 w 12193149"/>
              <a:gd name="connsiteY121" fmla="*/ 2324380 h 2344739"/>
              <a:gd name="connsiteX122" fmla="*/ 5958523 w 12193149"/>
              <a:gd name="connsiteY122" fmla="*/ 2328024 h 2344739"/>
              <a:gd name="connsiteX123" fmla="*/ 5760067 w 12193149"/>
              <a:gd name="connsiteY123" fmla="*/ 2343716 h 2344739"/>
              <a:gd name="connsiteX124" fmla="*/ 5628108 w 12193149"/>
              <a:gd name="connsiteY124" fmla="*/ 2344739 h 2344739"/>
              <a:gd name="connsiteX125" fmla="*/ 5472054 w 12193149"/>
              <a:gd name="connsiteY125" fmla="*/ 2330719 h 2344739"/>
              <a:gd name="connsiteX126" fmla="*/ 5433909 w 12193149"/>
              <a:gd name="connsiteY126" fmla="*/ 2319466 h 2344739"/>
              <a:gd name="connsiteX127" fmla="*/ 5382817 w 12193149"/>
              <a:gd name="connsiteY127" fmla="*/ 2301764 h 2344739"/>
              <a:gd name="connsiteX128" fmla="*/ 5262912 w 12193149"/>
              <a:gd name="connsiteY128" fmla="*/ 2281347 h 2344739"/>
              <a:gd name="connsiteX129" fmla="*/ 5224109 w 12193149"/>
              <a:gd name="connsiteY129" fmla="*/ 2270223 h 2344739"/>
              <a:gd name="connsiteX130" fmla="*/ 5175808 w 12193149"/>
              <a:gd name="connsiteY130" fmla="*/ 2267233 h 2344739"/>
              <a:gd name="connsiteX131" fmla="*/ 5157702 w 12193149"/>
              <a:gd name="connsiteY131" fmla="*/ 2260010 h 2344739"/>
              <a:gd name="connsiteX132" fmla="*/ 5143747 w 12193149"/>
              <a:gd name="connsiteY132" fmla="*/ 2256610 h 2344739"/>
              <a:gd name="connsiteX133" fmla="*/ 5140744 w 12193149"/>
              <a:gd name="connsiteY133" fmla="*/ 2254509 h 2344739"/>
              <a:gd name="connsiteX134" fmla="*/ 5122807 w 12193149"/>
              <a:gd name="connsiteY134" fmla="*/ 2243656 h 2344739"/>
              <a:gd name="connsiteX135" fmla="*/ 5066938 w 12193149"/>
              <a:gd name="connsiteY135" fmla="*/ 2250227 h 2344739"/>
              <a:gd name="connsiteX136" fmla="*/ 5012662 w 12193149"/>
              <a:gd name="connsiteY136" fmla="*/ 2233846 h 2344739"/>
              <a:gd name="connsiteX137" fmla="*/ 4841589 w 12193149"/>
              <a:gd name="connsiteY137" fmla="*/ 2209829 h 2344739"/>
              <a:gd name="connsiteX138" fmla="*/ 4763595 w 12193149"/>
              <a:gd name="connsiteY138" fmla="*/ 2182061 h 2344739"/>
              <a:gd name="connsiteX139" fmla="*/ 4724334 w 12193149"/>
              <a:gd name="connsiteY139" fmla="*/ 2173047 h 2344739"/>
              <a:gd name="connsiteX140" fmla="*/ 4722324 w 12193149"/>
              <a:gd name="connsiteY140" fmla="*/ 2172298 h 2344739"/>
              <a:gd name="connsiteX141" fmla="*/ 4723259 w 12193149"/>
              <a:gd name="connsiteY141" fmla="*/ 2172087 h 2344739"/>
              <a:gd name="connsiteX142" fmla="*/ 4718350 w 12193149"/>
              <a:gd name="connsiteY142" fmla="*/ 2170817 h 2344739"/>
              <a:gd name="connsiteX143" fmla="*/ 4722324 w 12193149"/>
              <a:gd name="connsiteY143" fmla="*/ 2172298 h 2344739"/>
              <a:gd name="connsiteX144" fmla="*/ 4716674 w 12193149"/>
              <a:gd name="connsiteY144" fmla="*/ 2173573 h 2344739"/>
              <a:gd name="connsiteX145" fmla="*/ 4516962 w 12193149"/>
              <a:gd name="connsiteY145" fmla="*/ 2163671 h 2344739"/>
              <a:gd name="connsiteX146" fmla="*/ 4429691 w 12193149"/>
              <a:gd name="connsiteY146" fmla="*/ 2153020 h 2344739"/>
              <a:gd name="connsiteX147" fmla="*/ 4364023 w 12193149"/>
              <a:gd name="connsiteY147" fmla="*/ 2151674 h 2344739"/>
              <a:gd name="connsiteX148" fmla="*/ 4318114 w 12193149"/>
              <a:gd name="connsiteY148" fmla="*/ 2158289 h 2344739"/>
              <a:gd name="connsiteX149" fmla="*/ 4316258 w 12193149"/>
              <a:gd name="connsiteY149" fmla="*/ 2156948 h 2344739"/>
              <a:gd name="connsiteX150" fmla="*/ 4296292 w 12193149"/>
              <a:gd name="connsiteY150" fmla="*/ 2155069 h 2344739"/>
              <a:gd name="connsiteX151" fmla="*/ 4291212 w 12193149"/>
              <a:gd name="connsiteY151" fmla="*/ 2157986 h 2344739"/>
              <a:gd name="connsiteX152" fmla="*/ 4277290 w 12193149"/>
              <a:gd name="connsiteY152" fmla="*/ 2157740 h 2344739"/>
              <a:gd name="connsiteX153" fmla="*/ 4249265 w 12193149"/>
              <a:gd name="connsiteY153" fmla="*/ 2160064 h 2344739"/>
              <a:gd name="connsiteX154" fmla="*/ 4203199 w 12193149"/>
              <a:gd name="connsiteY154" fmla="*/ 2157269 h 2344739"/>
              <a:gd name="connsiteX155" fmla="*/ 4202893 w 12193149"/>
              <a:gd name="connsiteY155" fmla="*/ 2156010 h 2344739"/>
              <a:gd name="connsiteX156" fmla="*/ 4192396 w 12193149"/>
              <a:gd name="connsiteY156" fmla="*/ 2150376 h 2344739"/>
              <a:gd name="connsiteX157" fmla="*/ 4143893 w 12193149"/>
              <a:gd name="connsiteY157" fmla="*/ 2134511 h 2344739"/>
              <a:gd name="connsiteX158" fmla="*/ 4084245 w 12193149"/>
              <a:gd name="connsiteY158" fmla="*/ 2107978 h 2344739"/>
              <a:gd name="connsiteX159" fmla="*/ 4075694 w 12193149"/>
              <a:gd name="connsiteY159" fmla="*/ 2107143 h 2344739"/>
              <a:gd name="connsiteX160" fmla="*/ 4075575 w 12193149"/>
              <a:gd name="connsiteY160" fmla="*/ 2106844 h 2344739"/>
              <a:gd name="connsiteX161" fmla="*/ 4066658 w 12193149"/>
              <a:gd name="connsiteY161" fmla="*/ 2105400 h 2344739"/>
              <a:gd name="connsiteX162" fmla="*/ 4060102 w 12193149"/>
              <a:gd name="connsiteY162" fmla="*/ 2105618 h 2344739"/>
              <a:gd name="connsiteX163" fmla="*/ 4043512 w 12193149"/>
              <a:gd name="connsiteY163" fmla="*/ 2103997 h 2344739"/>
              <a:gd name="connsiteX164" fmla="*/ 4038145 w 12193149"/>
              <a:gd name="connsiteY164" fmla="*/ 2101563 h 2344739"/>
              <a:gd name="connsiteX165" fmla="*/ 4036511 w 12193149"/>
              <a:gd name="connsiteY165" fmla="*/ 2097896 h 2344739"/>
              <a:gd name="connsiteX166" fmla="*/ 4034926 w 12193149"/>
              <a:gd name="connsiteY166" fmla="*/ 2098131 h 2344739"/>
              <a:gd name="connsiteX167" fmla="*/ 4005686 w 12193149"/>
              <a:gd name="connsiteY167" fmla="*/ 2085563 h 2344739"/>
              <a:gd name="connsiteX168" fmla="*/ 3937994 w 12193149"/>
              <a:gd name="connsiteY168" fmla="*/ 2068106 h 2344739"/>
              <a:gd name="connsiteX169" fmla="*/ 3898423 w 12193149"/>
              <a:gd name="connsiteY169" fmla="*/ 2062451 h 2344739"/>
              <a:gd name="connsiteX170" fmla="*/ 3790908 w 12193149"/>
              <a:gd name="connsiteY170" fmla="*/ 2042213 h 2344739"/>
              <a:gd name="connsiteX171" fmla="*/ 3683661 w 12193149"/>
              <a:gd name="connsiteY171" fmla="*/ 2018290 h 2344739"/>
              <a:gd name="connsiteX172" fmla="*/ 3611183 w 12193149"/>
              <a:gd name="connsiteY172" fmla="*/ 1986019 h 2344739"/>
              <a:gd name="connsiteX173" fmla="*/ 3605003 w 12193149"/>
              <a:gd name="connsiteY173" fmla="*/ 1987381 h 2344739"/>
              <a:gd name="connsiteX174" fmla="*/ 3595884 w 12193149"/>
              <a:gd name="connsiteY174" fmla="*/ 1987545 h 2344739"/>
              <a:gd name="connsiteX175" fmla="*/ 3595649 w 12193149"/>
              <a:gd name="connsiteY175" fmla="*/ 1987276 h 2344739"/>
              <a:gd name="connsiteX176" fmla="*/ 3587126 w 12193149"/>
              <a:gd name="connsiteY176" fmla="*/ 1987966 h 2344739"/>
              <a:gd name="connsiteX177" fmla="*/ 3537283 w 12193149"/>
              <a:gd name="connsiteY177" fmla="*/ 1978267 h 2344739"/>
              <a:gd name="connsiteX178" fmla="*/ 3474371 w 12193149"/>
              <a:gd name="connsiteY178" fmla="*/ 1974606 h 2344739"/>
              <a:gd name="connsiteX179" fmla="*/ 3401876 w 12193149"/>
              <a:gd name="connsiteY179" fmla="*/ 1962558 h 2344739"/>
              <a:gd name="connsiteX180" fmla="*/ 3365036 w 12193149"/>
              <a:gd name="connsiteY180" fmla="*/ 1979510 h 2344739"/>
              <a:gd name="connsiteX181" fmla="*/ 3345174 w 12193149"/>
              <a:gd name="connsiteY181" fmla="*/ 1981192 h 2344739"/>
              <a:gd name="connsiteX182" fmla="*/ 3342846 w 12193149"/>
              <a:gd name="connsiteY182" fmla="*/ 1980217 h 2344739"/>
              <a:gd name="connsiteX183" fmla="*/ 3263504 w 12193149"/>
              <a:gd name="connsiteY183" fmla="*/ 1986094 h 2344739"/>
              <a:gd name="connsiteX184" fmla="*/ 3143704 w 12193149"/>
              <a:gd name="connsiteY184" fmla="*/ 1993869 h 2344739"/>
              <a:gd name="connsiteX185" fmla="*/ 3031439 w 12193149"/>
              <a:gd name="connsiteY185" fmla="*/ 1996512 h 2344739"/>
              <a:gd name="connsiteX186" fmla="*/ 2782717 w 12193149"/>
              <a:gd name="connsiteY186" fmla="*/ 2018333 h 2344739"/>
              <a:gd name="connsiteX187" fmla="*/ 2647675 w 12193149"/>
              <a:gd name="connsiteY187" fmla="*/ 2028869 h 2344739"/>
              <a:gd name="connsiteX188" fmla="*/ 2569176 w 12193149"/>
              <a:gd name="connsiteY188" fmla="*/ 2002628 h 2344739"/>
              <a:gd name="connsiteX189" fmla="*/ 2444403 w 12193149"/>
              <a:gd name="connsiteY189" fmla="*/ 2016529 h 2344739"/>
              <a:gd name="connsiteX190" fmla="*/ 2316260 w 12193149"/>
              <a:gd name="connsiteY190" fmla="*/ 2024996 h 2344739"/>
              <a:gd name="connsiteX191" fmla="*/ 2209726 w 12193149"/>
              <a:gd name="connsiteY191" fmla="*/ 2019763 h 2344739"/>
              <a:gd name="connsiteX192" fmla="*/ 2095813 w 12193149"/>
              <a:gd name="connsiteY192" fmla="*/ 2003052 h 2344739"/>
              <a:gd name="connsiteX193" fmla="*/ 1998504 w 12193149"/>
              <a:gd name="connsiteY193" fmla="*/ 1995032 h 2344739"/>
              <a:gd name="connsiteX194" fmla="*/ 1929320 w 12193149"/>
              <a:gd name="connsiteY194" fmla="*/ 2016977 h 2344739"/>
              <a:gd name="connsiteX195" fmla="*/ 1922798 w 12193149"/>
              <a:gd name="connsiteY195" fmla="*/ 2012146 h 2344739"/>
              <a:gd name="connsiteX196" fmla="*/ 1874228 w 12193149"/>
              <a:gd name="connsiteY196" fmla="*/ 2013741 h 2344739"/>
              <a:gd name="connsiteX197" fmla="*/ 1787803 w 12193149"/>
              <a:gd name="connsiteY197" fmla="*/ 2041363 h 2344739"/>
              <a:gd name="connsiteX198" fmla="*/ 1739352 w 12193149"/>
              <a:gd name="connsiteY198" fmla="*/ 2036312 h 2344739"/>
              <a:gd name="connsiteX199" fmla="*/ 1676219 w 12193149"/>
              <a:gd name="connsiteY199" fmla="*/ 2019963 h 2344739"/>
              <a:gd name="connsiteX200" fmla="*/ 1609817 w 12193149"/>
              <a:gd name="connsiteY200" fmla="*/ 2013066 h 2344739"/>
              <a:gd name="connsiteX201" fmla="*/ 1497258 w 12193149"/>
              <a:gd name="connsiteY201" fmla="*/ 1987476 h 2344739"/>
              <a:gd name="connsiteX202" fmla="*/ 1151127 w 12193149"/>
              <a:gd name="connsiteY202" fmla="*/ 1938041 h 2344739"/>
              <a:gd name="connsiteX203" fmla="*/ 859417 w 12193149"/>
              <a:gd name="connsiteY203" fmla="*/ 1928608 h 2344739"/>
              <a:gd name="connsiteX204" fmla="*/ 838688 w 12193149"/>
              <a:gd name="connsiteY204" fmla="*/ 1929821 h 2344739"/>
              <a:gd name="connsiteX205" fmla="*/ 817957 w 12193149"/>
              <a:gd name="connsiteY205" fmla="*/ 1927857 h 2344739"/>
              <a:gd name="connsiteX206" fmla="*/ 812654 w 12193149"/>
              <a:gd name="connsiteY206" fmla="*/ 1930751 h 2344739"/>
              <a:gd name="connsiteX207" fmla="*/ 721195 w 12193149"/>
              <a:gd name="connsiteY207" fmla="*/ 1929661 h 2344739"/>
              <a:gd name="connsiteX208" fmla="*/ 720890 w 12193149"/>
              <a:gd name="connsiteY208" fmla="*/ 1928399 h 2344739"/>
              <a:gd name="connsiteX209" fmla="*/ 710023 w 12193149"/>
              <a:gd name="connsiteY209" fmla="*/ 1922722 h 2344739"/>
              <a:gd name="connsiteX210" fmla="*/ 597940 w 12193149"/>
              <a:gd name="connsiteY210" fmla="*/ 1879864 h 2344739"/>
              <a:gd name="connsiteX211" fmla="*/ 579683 w 12193149"/>
              <a:gd name="connsiteY211" fmla="*/ 1877212 h 2344739"/>
              <a:gd name="connsiteX212" fmla="*/ 572865 w 12193149"/>
              <a:gd name="connsiteY212" fmla="*/ 1877401 h 2344739"/>
              <a:gd name="connsiteX213" fmla="*/ 446247 w 12193149"/>
              <a:gd name="connsiteY213" fmla="*/ 1839371 h 2344739"/>
              <a:gd name="connsiteX214" fmla="*/ 405163 w 12193149"/>
              <a:gd name="connsiteY214" fmla="*/ 1833548 h 2344739"/>
              <a:gd name="connsiteX215" fmla="*/ 293583 w 12193149"/>
              <a:gd name="connsiteY215" fmla="*/ 1812852 h 2344739"/>
              <a:gd name="connsiteX216" fmla="*/ 119529 w 12193149"/>
              <a:gd name="connsiteY216" fmla="*/ 1761047 h 2344739"/>
              <a:gd name="connsiteX217" fmla="*/ 16674 w 12193149"/>
              <a:gd name="connsiteY217" fmla="*/ 1758191 h 2344739"/>
              <a:gd name="connsiteX218" fmla="*/ 1150 w 12193149"/>
              <a:gd name="connsiteY218" fmla="*/ 1752722 h 2344739"/>
              <a:gd name="connsiteX219" fmla="*/ 1148 w 12193149"/>
              <a:gd name="connsiteY219" fmla="*/ 222213 h 2344739"/>
              <a:gd name="connsiteX220" fmla="*/ 1148 w 12193149"/>
              <a:gd name="connsiteY220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083317 w 12193149"/>
              <a:gd name="connsiteY58" fmla="*/ 1743296 h 2344739"/>
              <a:gd name="connsiteX59" fmla="*/ 10040388 w 12193149"/>
              <a:gd name="connsiteY59" fmla="*/ 1741632 h 2344739"/>
              <a:gd name="connsiteX60" fmla="*/ 9961167 w 12193149"/>
              <a:gd name="connsiteY60" fmla="*/ 1757147 h 2344739"/>
              <a:gd name="connsiteX61" fmla="*/ 9848940 w 12193149"/>
              <a:gd name="connsiteY61" fmla="*/ 1763915 h 2344739"/>
              <a:gd name="connsiteX62" fmla="*/ 9729457 w 12193149"/>
              <a:gd name="connsiteY62" fmla="*/ 1784122 h 2344739"/>
              <a:gd name="connsiteX63" fmla="*/ 9613704 w 12193149"/>
              <a:gd name="connsiteY63" fmla="*/ 1812371 h 2344739"/>
              <a:gd name="connsiteX64" fmla="*/ 9338590 w 12193149"/>
              <a:gd name="connsiteY64" fmla="*/ 1869293 h 2344739"/>
              <a:gd name="connsiteX65" fmla="*/ 9232518 w 12193149"/>
              <a:gd name="connsiteY65" fmla="*/ 1893149 h 2344739"/>
              <a:gd name="connsiteX66" fmla="*/ 9156690 w 12193149"/>
              <a:gd name="connsiteY66" fmla="*/ 1903228 h 2344739"/>
              <a:gd name="connsiteX67" fmla="*/ 9054601 w 12193149"/>
              <a:gd name="connsiteY67" fmla="*/ 1910755 h 2344739"/>
              <a:gd name="connsiteX68" fmla="*/ 9006634 w 12193149"/>
              <a:gd name="connsiteY68" fmla="*/ 1914040 h 2344739"/>
              <a:gd name="connsiteX69" fmla="*/ 9006349 w 12193149"/>
              <a:gd name="connsiteY69" fmla="*/ 1913800 h 2344739"/>
              <a:gd name="connsiteX70" fmla="*/ 8997380 w 12193149"/>
              <a:gd name="connsiteY70" fmla="*/ 1915011 h 2344739"/>
              <a:gd name="connsiteX71" fmla="*/ 8991542 w 12193149"/>
              <a:gd name="connsiteY71" fmla="*/ 1917072 h 2344739"/>
              <a:gd name="connsiteX72" fmla="*/ 8975485 w 12193149"/>
              <a:gd name="connsiteY72" fmla="*/ 1920298 h 2344739"/>
              <a:gd name="connsiteX73" fmla="*/ 8969159 w 12193149"/>
              <a:gd name="connsiteY73" fmla="*/ 1919598 h 2344739"/>
              <a:gd name="connsiteX74" fmla="*/ 8964196 w 12193149"/>
              <a:gd name="connsiteY74" fmla="*/ 1917373 h 2344739"/>
              <a:gd name="connsiteX75" fmla="*/ 8930136 w 12193149"/>
              <a:gd name="connsiteY75" fmla="*/ 1914185 h 2344739"/>
              <a:gd name="connsiteX76" fmla="*/ 8753592 w 12193149"/>
              <a:gd name="connsiteY76" fmla="*/ 1933417 h 2344739"/>
              <a:gd name="connsiteX77" fmla="*/ 8708995 w 12193149"/>
              <a:gd name="connsiteY77" fmla="*/ 1935518 h 2344739"/>
              <a:gd name="connsiteX78" fmla="*/ 8597219 w 12193149"/>
              <a:gd name="connsiteY78" fmla="*/ 1944090 h 2344739"/>
              <a:gd name="connsiteX79" fmla="*/ 8526378 w 12193149"/>
              <a:gd name="connsiteY79" fmla="*/ 1929248 h 2344739"/>
              <a:gd name="connsiteX80" fmla="*/ 8512131 w 12193149"/>
              <a:gd name="connsiteY80" fmla="*/ 1935163 h 2344739"/>
              <a:gd name="connsiteX81" fmla="*/ 8507315 w 12193149"/>
              <a:gd name="connsiteY81" fmla="*/ 1938164 h 2344739"/>
              <a:gd name="connsiteX82" fmla="*/ 8499116 w 12193149"/>
              <a:gd name="connsiteY82" fmla="*/ 1940902 h 2344739"/>
              <a:gd name="connsiteX83" fmla="*/ 8498742 w 12193149"/>
              <a:gd name="connsiteY83" fmla="*/ 1940723 h 2344739"/>
              <a:gd name="connsiteX84" fmla="*/ 8491397 w 12193149"/>
              <a:gd name="connsiteY84" fmla="*/ 1943773 h 2344739"/>
              <a:gd name="connsiteX85" fmla="*/ 8368330 w 12193149"/>
              <a:gd name="connsiteY85" fmla="*/ 1957815 h 2344739"/>
              <a:gd name="connsiteX86" fmla="*/ 8354947 w 12193149"/>
              <a:gd name="connsiteY86" fmla="*/ 1958009 h 2344739"/>
              <a:gd name="connsiteX87" fmla="*/ 8321252 w 12193149"/>
              <a:gd name="connsiteY87" fmla="*/ 1974587 h 2344739"/>
              <a:gd name="connsiteX88" fmla="*/ 8315581 w 12193149"/>
              <a:gd name="connsiteY88" fmla="*/ 1974913 h 2344739"/>
              <a:gd name="connsiteX89" fmla="*/ 8296322 w 12193149"/>
              <a:gd name="connsiteY89" fmla="*/ 1988808 h 2344739"/>
              <a:gd name="connsiteX90" fmla="*/ 8285424 w 12193149"/>
              <a:gd name="connsiteY90" fmla="*/ 1994631 h 2344739"/>
              <a:gd name="connsiteX91" fmla="*/ 8284298 w 12193149"/>
              <a:gd name="connsiteY91" fmla="*/ 1999074 h 2344739"/>
              <a:gd name="connsiteX92" fmla="*/ 8267224 w 12193149"/>
              <a:gd name="connsiteY92" fmla="*/ 2006249 h 2344739"/>
              <a:gd name="connsiteX93" fmla="*/ 8264525 w 12193149"/>
              <a:gd name="connsiteY93" fmla="*/ 2006019 h 2344739"/>
              <a:gd name="connsiteX94" fmla="*/ 8253181 w 12193149"/>
              <a:gd name="connsiteY94" fmla="*/ 2015862 h 2344739"/>
              <a:gd name="connsiteX95" fmla="*/ 8246982 w 12193149"/>
              <a:gd name="connsiteY95" fmla="*/ 2028854 h 2344739"/>
              <a:gd name="connsiteX96" fmla="*/ 8091420 w 12193149"/>
              <a:gd name="connsiteY96" fmla="*/ 2075015 h 2344739"/>
              <a:gd name="connsiteX97" fmla="*/ 7906555 w 12193149"/>
              <a:gd name="connsiteY97" fmla="*/ 2116988 h 2344739"/>
              <a:gd name="connsiteX98" fmla="*/ 7719893 w 12193149"/>
              <a:gd name="connsiteY98" fmla="*/ 2142703 h 2344739"/>
              <a:gd name="connsiteX99" fmla="*/ 7615495 w 12193149"/>
              <a:gd name="connsiteY99" fmla="*/ 2139232 h 2344739"/>
              <a:gd name="connsiteX100" fmla="*/ 7528691 w 12193149"/>
              <a:gd name="connsiteY100" fmla="*/ 2145060 h 2344739"/>
              <a:gd name="connsiteX101" fmla="*/ 7520719 w 12193149"/>
              <a:gd name="connsiteY101" fmla="*/ 2147613 h 2344739"/>
              <a:gd name="connsiteX102" fmla="*/ 7508559 w 12193149"/>
              <a:gd name="connsiteY102" fmla="*/ 2148948 h 2344739"/>
              <a:gd name="connsiteX103" fmla="*/ 7508188 w 12193149"/>
              <a:gd name="connsiteY103" fmla="*/ 2148621 h 2344739"/>
              <a:gd name="connsiteX104" fmla="*/ 7496943 w 12193149"/>
              <a:gd name="connsiteY104" fmla="*/ 2150573 h 2344739"/>
              <a:gd name="connsiteX105" fmla="*/ 7406539 w 12193149"/>
              <a:gd name="connsiteY105" fmla="*/ 2142468 h 2344739"/>
              <a:gd name="connsiteX106" fmla="*/ 7219707 w 12193149"/>
              <a:gd name="connsiteY106" fmla="*/ 2156680 h 2344739"/>
              <a:gd name="connsiteX107" fmla="*/ 7202249 w 12193149"/>
              <a:gd name="connsiteY107" fmla="*/ 2161230 h 2344739"/>
              <a:gd name="connsiteX108" fmla="*/ 7198152 w 12193149"/>
              <a:gd name="connsiteY108" fmla="*/ 2166588 h 2344739"/>
              <a:gd name="connsiteX109" fmla="*/ 7171956 w 12193149"/>
              <a:gd name="connsiteY109" fmla="*/ 2171236 h 2344739"/>
              <a:gd name="connsiteX110" fmla="*/ 7098136 w 12193149"/>
              <a:gd name="connsiteY110" fmla="*/ 2183464 h 2344739"/>
              <a:gd name="connsiteX111" fmla="*/ 7019644 w 12193149"/>
              <a:gd name="connsiteY111" fmla="*/ 2183090 h 2344739"/>
              <a:gd name="connsiteX112" fmla="*/ 6905294 w 12193149"/>
              <a:gd name="connsiteY112" fmla="*/ 2212596 h 2344739"/>
              <a:gd name="connsiteX113" fmla="*/ 6709370 w 12193149"/>
              <a:gd name="connsiteY113" fmla="*/ 2240551 h 2344739"/>
              <a:gd name="connsiteX114" fmla="*/ 6550602 w 12193149"/>
              <a:gd name="connsiteY114" fmla="*/ 2269327 h 2344739"/>
              <a:gd name="connsiteX115" fmla="*/ 6318708 w 12193149"/>
              <a:gd name="connsiteY115" fmla="*/ 2316127 h 2344739"/>
              <a:gd name="connsiteX116" fmla="*/ 6169822 w 12193149"/>
              <a:gd name="connsiteY116" fmla="*/ 2318214 h 2344739"/>
              <a:gd name="connsiteX117" fmla="*/ 6074996 w 12193149"/>
              <a:gd name="connsiteY117" fmla="*/ 2338676 h 2344739"/>
              <a:gd name="connsiteX118" fmla="*/ 6069677 w 12193149"/>
              <a:gd name="connsiteY118" fmla="*/ 2337139 h 2344739"/>
              <a:gd name="connsiteX119" fmla="*/ 6049786 w 12193149"/>
              <a:gd name="connsiteY119" fmla="*/ 2337822 h 2344739"/>
              <a:gd name="connsiteX120" fmla="*/ 6042433 w 12193149"/>
              <a:gd name="connsiteY120" fmla="*/ 2329473 h 2344739"/>
              <a:gd name="connsiteX121" fmla="*/ 6011238 w 12193149"/>
              <a:gd name="connsiteY121" fmla="*/ 2324380 h 2344739"/>
              <a:gd name="connsiteX122" fmla="*/ 5958523 w 12193149"/>
              <a:gd name="connsiteY122" fmla="*/ 2328024 h 2344739"/>
              <a:gd name="connsiteX123" fmla="*/ 5760067 w 12193149"/>
              <a:gd name="connsiteY123" fmla="*/ 2343716 h 2344739"/>
              <a:gd name="connsiteX124" fmla="*/ 5628108 w 12193149"/>
              <a:gd name="connsiteY124" fmla="*/ 2344739 h 2344739"/>
              <a:gd name="connsiteX125" fmla="*/ 5472054 w 12193149"/>
              <a:gd name="connsiteY125" fmla="*/ 2330719 h 2344739"/>
              <a:gd name="connsiteX126" fmla="*/ 5433909 w 12193149"/>
              <a:gd name="connsiteY126" fmla="*/ 2319466 h 2344739"/>
              <a:gd name="connsiteX127" fmla="*/ 5382817 w 12193149"/>
              <a:gd name="connsiteY127" fmla="*/ 2301764 h 2344739"/>
              <a:gd name="connsiteX128" fmla="*/ 5262912 w 12193149"/>
              <a:gd name="connsiteY128" fmla="*/ 2281347 h 2344739"/>
              <a:gd name="connsiteX129" fmla="*/ 5224109 w 12193149"/>
              <a:gd name="connsiteY129" fmla="*/ 2270223 h 2344739"/>
              <a:gd name="connsiteX130" fmla="*/ 5175808 w 12193149"/>
              <a:gd name="connsiteY130" fmla="*/ 2267233 h 2344739"/>
              <a:gd name="connsiteX131" fmla="*/ 5157702 w 12193149"/>
              <a:gd name="connsiteY131" fmla="*/ 2260010 h 2344739"/>
              <a:gd name="connsiteX132" fmla="*/ 5143747 w 12193149"/>
              <a:gd name="connsiteY132" fmla="*/ 2256610 h 2344739"/>
              <a:gd name="connsiteX133" fmla="*/ 5140744 w 12193149"/>
              <a:gd name="connsiteY133" fmla="*/ 2254509 h 2344739"/>
              <a:gd name="connsiteX134" fmla="*/ 5122807 w 12193149"/>
              <a:gd name="connsiteY134" fmla="*/ 2243656 h 2344739"/>
              <a:gd name="connsiteX135" fmla="*/ 5066938 w 12193149"/>
              <a:gd name="connsiteY135" fmla="*/ 2250227 h 2344739"/>
              <a:gd name="connsiteX136" fmla="*/ 5012662 w 12193149"/>
              <a:gd name="connsiteY136" fmla="*/ 2233846 h 2344739"/>
              <a:gd name="connsiteX137" fmla="*/ 4841589 w 12193149"/>
              <a:gd name="connsiteY137" fmla="*/ 2209829 h 2344739"/>
              <a:gd name="connsiteX138" fmla="*/ 4763595 w 12193149"/>
              <a:gd name="connsiteY138" fmla="*/ 2182061 h 2344739"/>
              <a:gd name="connsiteX139" fmla="*/ 4724334 w 12193149"/>
              <a:gd name="connsiteY139" fmla="*/ 2173047 h 2344739"/>
              <a:gd name="connsiteX140" fmla="*/ 4722324 w 12193149"/>
              <a:gd name="connsiteY140" fmla="*/ 2172298 h 2344739"/>
              <a:gd name="connsiteX141" fmla="*/ 4723259 w 12193149"/>
              <a:gd name="connsiteY141" fmla="*/ 2172087 h 2344739"/>
              <a:gd name="connsiteX142" fmla="*/ 4718350 w 12193149"/>
              <a:gd name="connsiteY142" fmla="*/ 2170817 h 2344739"/>
              <a:gd name="connsiteX143" fmla="*/ 4722324 w 12193149"/>
              <a:gd name="connsiteY143" fmla="*/ 2172298 h 2344739"/>
              <a:gd name="connsiteX144" fmla="*/ 4716674 w 12193149"/>
              <a:gd name="connsiteY144" fmla="*/ 2173573 h 2344739"/>
              <a:gd name="connsiteX145" fmla="*/ 4516962 w 12193149"/>
              <a:gd name="connsiteY145" fmla="*/ 2163671 h 2344739"/>
              <a:gd name="connsiteX146" fmla="*/ 4429691 w 12193149"/>
              <a:gd name="connsiteY146" fmla="*/ 2153020 h 2344739"/>
              <a:gd name="connsiteX147" fmla="*/ 4364023 w 12193149"/>
              <a:gd name="connsiteY147" fmla="*/ 2151674 h 2344739"/>
              <a:gd name="connsiteX148" fmla="*/ 4318114 w 12193149"/>
              <a:gd name="connsiteY148" fmla="*/ 2158289 h 2344739"/>
              <a:gd name="connsiteX149" fmla="*/ 4316258 w 12193149"/>
              <a:gd name="connsiteY149" fmla="*/ 2156948 h 2344739"/>
              <a:gd name="connsiteX150" fmla="*/ 4296292 w 12193149"/>
              <a:gd name="connsiteY150" fmla="*/ 2155069 h 2344739"/>
              <a:gd name="connsiteX151" fmla="*/ 4291212 w 12193149"/>
              <a:gd name="connsiteY151" fmla="*/ 2157986 h 2344739"/>
              <a:gd name="connsiteX152" fmla="*/ 4277290 w 12193149"/>
              <a:gd name="connsiteY152" fmla="*/ 2157740 h 2344739"/>
              <a:gd name="connsiteX153" fmla="*/ 4249265 w 12193149"/>
              <a:gd name="connsiteY153" fmla="*/ 2160064 h 2344739"/>
              <a:gd name="connsiteX154" fmla="*/ 4203199 w 12193149"/>
              <a:gd name="connsiteY154" fmla="*/ 2157269 h 2344739"/>
              <a:gd name="connsiteX155" fmla="*/ 4202893 w 12193149"/>
              <a:gd name="connsiteY155" fmla="*/ 2156010 h 2344739"/>
              <a:gd name="connsiteX156" fmla="*/ 4192396 w 12193149"/>
              <a:gd name="connsiteY156" fmla="*/ 2150376 h 2344739"/>
              <a:gd name="connsiteX157" fmla="*/ 4143893 w 12193149"/>
              <a:gd name="connsiteY157" fmla="*/ 2134511 h 2344739"/>
              <a:gd name="connsiteX158" fmla="*/ 4084245 w 12193149"/>
              <a:gd name="connsiteY158" fmla="*/ 2107978 h 2344739"/>
              <a:gd name="connsiteX159" fmla="*/ 4075694 w 12193149"/>
              <a:gd name="connsiteY159" fmla="*/ 2107143 h 2344739"/>
              <a:gd name="connsiteX160" fmla="*/ 4075575 w 12193149"/>
              <a:gd name="connsiteY160" fmla="*/ 2106844 h 2344739"/>
              <a:gd name="connsiteX161" fmla="*/ 4066658 w 12193149"/>
              <a:gd name="connsiteY161" fmla="*/ 2105400 h 2344739"/>
              <a:gd name="connsiteX162" fmla="*/ 4060102 w 12193149"/>
              <a:gd name="connsiteY162" fmla="*/ 2105618 h 2344739"/>
              <a:gd name="connsiteX163" fmla="*/ 4043512 w 12193149"/>
              <a:gd name="connsiteY163" fmla="*/ 2103997 h 2344739"/>
              <a:gd name="connsiteX164" fmla="*/ 4038145 w 12193149"/>
              <a:gd name="connsiteY164" fmla="*/ 2101563 h 2344739"/>
              <a:gd name="connsiteX165" fmla="*/ 4036511 w 12193149"/>
              <a:gd name="connsiteY165" fmla="*/ 2097896 h 2344739"/>
              <a:gd name="connsiteX166" fmla="*/ 4034926 w 12193149"/>
              <a:gd name="connsiteY166" fmla="*/ 2098131 h 2344739"/>
              <a:gd name="connsiteX167" fmla="*/ 4005686 w 12193149"/>
              <a:gd name="connsiteY167" fmla="*/ 2085563 h 2344739"/>
              <a:gd name="connsiteX168" fmla="*/ 3937994 w 12193149"/>
              <a:gd name="connsiteY168" fmla="*/ 2068106 h 2344739"/>
              <a:gd name="connsiteX169" fmla="*/ 3898423 w 12193149"/>
              <a:gd name="connsiteY169" fmla="*/ 2062451 h 2344739"/>
              <a:gd name="connsiteX170" fmla="*/ 3790908 w 12193149"/>
              <a:gd name="connsiteY170" fmla="*/ 2042213 h 2344739"/>
              <a:gd name="connsiteX171" fmla="*/ 3683661 w 12193149"/>
              <a:gd name="connsiteY171" fmla="*/ 2018290 h 2344739"/>
              <a:gd name="connsiteX172" fmla="*/ 3611183 w 12193149"/>
              <a:gd name="connsiteY172" fmla="*/ 1986019 h 2344739"/>
              <a:gd name="connsiteX173" fmla="*/ 3605003 w 12193149"/>
              <a:gd name="connsiteY173" fmla="*/ 1987381 h 2344739"/>
              <a:gd name="connsiteX174" fmla="*/ 3595884 w 12193149"/>
              <a:gd name="connsiteY174" fmla="*/ 1987545 h 2344739"/>
              <a:gd name="connsiteX175" fmla="*/ 3595649 w 12193149"/>
              <a:gd name="connsiteY175" fmla="*/ 1987276 h 2344739"/>
              <a:gd name="connsiteX176" fmla="*/ 3587126 w 12193149"/>
              <a:gd name="connsiteY176" fmla="*/ 1987966 h 2344739"/>
              <a:gd name="connsiteX177" fmla="*/ 3537283 w 12193149"/>
              <a:gd name="connsiteY177" fmla="*/ 1978267 h 2344739"/>
              <a:gd name="connsiteX178" fmla="*/ 3474371 w 12193149"/>
              <a:gd name="connsiteY178" fmla="*/ 1974606 h 2344739"/>
              <a:gd name="connsiteX179" fmla="*/ 3401876 w 12193149"/>
              <a:gd name="connsiteY179" fmla="*/ 1962558 h 2344739"/>
              <a:gd name="connsiteX180" fmla="*/ 3365036 w 12193149"/>
              <a:gd name="connsiteY180" fmla="*/ 1979510 h 2344739"/>
              <a:gd name="connsiteX181" fmla="*/ 3345174 w 12193149"/>
              <a:gd name="connsiteY181" fmla="*/ 1981192 h 2344739"/>
              <a:gd name="connsiteX182" fmla="*/ 3342846 w 12193149"/>
              <a:gd name="connsiteY182" fmla="*/ 1980217 h 2344739"/>
              <a:gd name="connsiteX183" fmla="*/ 3263504 w 12193149"/>
              <a:gd name="connsiteY183" fmla="*/ 1986094 h 2344739"/>
              <a:gd name="connsiteX184" fmla="*/ 3143704 w 12193149"/>
              <a:gd name="connsiteY184" fmla="*/ 1993869 h 2344739"/>
              <a:gd name="connsiteX185" fmla="*/ 3031439 w 12193149"/>
              <a:gd name="connsiteY185" fmla="*/ 1996512 h 2344739"/>
              <a:gd name="connsiteX186" fmla="*/ 2782717 w 12193149"/>
              <a:gd name="connsiteY186" fmla="*/ 2018333 h 2344739"/>
              <a:gd name="connsiteX187" fmla="*/ 2647675 w 12193149"/>
              <a:gd name="connsiteY187" fmla="*/ 2028869 h 2344739"/>
              <a:gd name="connsiteX188" fmla="*/ 2569176 w 12193149"/>
              <a:gd name="connsiteY188" fmla="*/ 2002628 h 2344739"/>
              <a:gd name="connsiteX189" fmla="*/ 2444403 w 12193149"/>
              <a:gd name="connsiteY189" fmla="*/ 2016529 h 2344739"/>
              <a:gd name="connsiteX190" fmla="*/ 2316260 w 12193149"/>
              <a:gd name="connsiteY190" fmla="*/ 2024996 h 2344739"/>
              <a:gd name="connsiteX191" fmla="*/ 2209726 w 12193149"/>
              <a:gd name="connsiteY191" fmla="*/ 2019763 h 2344739"/>
              <a:gd name="connsiteX192" fmla="*/ 2095813 w 12193149"/>
              <a:gd name="connsiteY192" fmla="*/ 2003052 h 2344739"/>
              <a:gd name="connsiteX193" fmla="*/ 1998504 w 12193149"/>
              <a:gd name="connsiteY193" fmla="*/ 1995032 h 2344739"/>
              <a:gd name="connsiteX194" fmla="*/ 1929320 w 12193149"/>
              <a:gd name="connsiteY194" fmla="*/ 2016977 h 2344739"/>
              <a:gd name="connsiteX195" fmla="*/ 1922798 w 12193149"/>
              <a:gd name="connsiteY195" fmla="*/ 2012146 h 2344739"/>
              <a:gd name="connsiteX196" fmla="*/ 1874228 w 12193149"/>
              <a:gd name="connsiteY196" fmla="*/ 2013741 h 2344739"/>
              <a:gd name="connsiteX197" fmla="*/ 1787803 w 12193149"/>
              <a:gd name="connsiteY197" fmla="*/ 2041363 h 2344739"/>
              <a:gd name="connsiteX198" fmla="*/ 1739352 w 12193149"/>
              <a:gd name="connsiteY198" fmla="*/ 2036312 h 2344739"/>
              <a:gd name="connsiteX199" fmla="*/ 1676219 w 12193149"/>
              <a:gd name="connsiteY199" fmla="*/ 2019963 h 2344739"/>
              <a:gd name="connsiteX200" fmla="*/ 1609817 w 12193149"/>
              <a:gd name="connsiteY200" fmla="*/ 2013066 h 2344739"/>
              <a:gd name="connsiteX201" fmla="*/ 1497258 w 12193149"/>
              <a:gd name="connsiteY201" fmla="*/ 1987476 h 2344739"/>
              <a:gd name="connsiteX202" fmla="*/ 1151127 w 12193149"/>
              <a:gd name="connsiteY202" fmla="*/ 1938041 h 2344739"/>
              <a:gd name="connsiteX203" fmla="*/ 859417 w 12193149"/>
              <a:gd name="connsiteY203" fmla="*/ 1928608 h 2344739"/>
              <a:gd name="connsiteX204" fmla="*/ 838688 w 12193149"/>
              <a:gd name="connsiteY204" fmla="*/ 1929821 h 2344739"/>
              <a:gd name="connsiteX205" fmla="*/ 817957 w 12193149"/>
              <a:gd name="connsiteY205" fmla="*/ 1927857 h 2344739"/>
              <a:gd name="connsiteX206" fmla="*/ 812654 w 12193149"/>
              <a:gd name="connsiteY206" fmla="*/ 1930751 h 2344739"/>
              <a:gd name="connsiteX207" fmla="*/ 721195 w 12193149"/>
              <a:gd name="connsiteY207" fmla="*/ 1929661 h 2344739"/>
              <a:gd name="connsiteX208" fmla="*/ 720890 w 12193149"/>
              <a:gd name="connsiteY208" fmla="*/ 1928399 h 2344739"/>
              <a:gd name="connsiteX209" fmla="*/ 710023 w 12193149"/>
              <a:gd name="connsiteY209" fmla="*/ 1922722 h 2344739"/>
              <a:gd name="connsiteX210" fmla="*/ 597940 w 12193149"/>
              <a:gd name="connsiteY210" fmla="*/ 1879864 h 2344739"/>
              <a:gd name="connsiteX211" fmla="*/ 579683 w 12193149"/>
              <a:gd name="connsiteY211" fmla="*/ 1877212 h 2344739"/>
              <a:gd name="connsiteX212" fmla="*/ 572865 w 12193149"/>
              <a:gd name="connsiteY212" fmla="*/ 1877401 h 2344739"/>
              <a:gd name="connsiteX213" fmla="*/ 446247 w 12193149"/>
              <a:gd name="connsiteY213" fmla="*/ 1839371 h 2344739"/>
              <a:gd name="connsiteX214" fmla="*/ 405163 w 12193149"/>
              <a:gd name="connsiteY214" fmla="*/ 1833548 h 2344739"/>
              <a:gd name="connsiteX215" fmla="*/ 293583 w 12193149"/>
              <a:gd name="connsiteY215" fmla="*/ 1812852 h 2344739"/>
              <a:gd name="connsiteX216" fmla="*/ 119529 w 12193149"/>
              <a:gd name="connsiteY216" fmla="*/ 1761047 h 2344739"/>
              <a:gd name="connsiteX217" fmla="*/ 16674 w 12193149"/>
              <a:gd name="connsiteY217" fmla="*/ 1758191 h 2344739"/>
              <a:gd name="connsiteX218" fmla="*/ 1150 w 12193149"/>
              <a:gd name="connsiteY218" fmla="*/ 1752722 h 2344739"/>
              <a:gd name="connsiteX219" fmla="*/ 1148 w 12193149"/>
              <a:gd name="connsiteY219" fmla="*/ 222213 h 2344739"/>
              <a:gd name="connsiteX220" fmla="*/ 1148 w 12193149"/>
              <a:gd name="connsiteY220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083317 w 12193149"/>
              <a:gd name="connsiteY58" fmla="*/ 1743296 h 2344739"/>
              <a:gd name="connsiteX59" fmla="*/ 10040388 w 12193149"/>
              <a:gd name="connsiteY59" fmla="*/ 1741632 h 2344739"/>
              <a:gd name="connsiteX60" fmla="*/ 9961167 w 12193149"/>
              <a:gd name="connsiteY60" fmla="*/ 1757147 h 2344739"/>
              <a:gd name="connsiteX61" fmla="*/ 9848940 w 12193149"/>
              <a:gd name="connsiteY61" fmla="*/ 1763915 h 2344739"/>
              <a:gd name="connsiteX62" fmla="*/ 9729457 w 12193149"/>
              <a:gd name="connsiteY62" fmla="*/ 1784122 h 2344739"/>
              <a:gd name="connsiteX63" fmla="*/ 9613704 w 12193149"/>
              <a:gd name="connsiteY63" fmla="*/ 1812371 h 2344739"/>
              <a:gd name="connsiteX64" fmla="*/ 9338590 w 12193149"/>
              <a:gd name="connsiteY64" fmla="*/ 1869293 h 2344739"/>
              <a:gd name="connsiteX65" fmla="*/ 9232518 w 12193149"/>
              <a:gd name="connsiteY65" fmla="*/ 1893149 h 2344739"/>
              <a:gd name="connsiteX66" fmla="*/ 9156690 w 12193149"/>
              <a:gd name="connsiteY66" fmla="*/ 1903228 h 2344739"/>
              <a:gd name="connsiteX67" fmla="*/ 9054601 w 12193149"/>
              <a:gd name="connsiteY67" fmla="*/ 1910755 h 2344739"/>
              <a:gd name="connsiteX68" fmla="*/ 9006634 w 12193149"/>
              <a:gd name="connsiteY68" fmla="*/ 1914040 h 2344739"/>
              <a:gd name="connsiteX69" fmla="*/ 9006349 w 12193149"/>
              <a:gd name="connsiteY69" fmla="*/ 1913800 h 2344739"/>
              <a:gd name="connsiteX70" fmla="*/ 8997380 w 12193149"/>
              <a:gd name="connsiteY70" fmla="*/ 1915011 h 2344739"/>
              <a:gd name="connsiteX71" fmla="*/ 8991542 w 12193149"/>
              <a:gd name="connsiteY71" fmla="*/ 1917072 h 2344739"/>
              <a:gd name="connsiteX72" fmla="*/ 8975485 w 12193149"/>
              <a:gd name="connsiteY72" fmla="*/ 1920298 h 2344739"/>
              <a:gd name="connsiteX73" fmla="*/ 8969159 w 12193149"/>
              <a:gd name="connsiteY73" fmla="*/ 1919598 h 2344739"/>
              <a:gd name="connsiteX74" fmla="*/ 8964196 w 12193149"/>
              <a:gd name="connsiteY74" fmla="*/ 1917373 h 2344739"/>
              <a:gd name="connsiteX75" fmla="*/ 8930136 w 12193149"/>
              <a:gd name="connsiteY75" fmla="*/ 1914185 h 2344739"/>
              <a:gd name="connsiteX76" fmla="*/ 8753592 w 12193149"/>
              <a:gd name="connsiteY76" fmla="*/ 1933417 h 2344739"/>
              <a:gd name="connsiteX77" fmla="*/ 8708995 w 12193149"/>
              <a:gd name="connsiteY77" fmla="*/ 1935518 h 2344739"/>
              <a:gd name="connsiteX78" fmla="*/ 8597219 w 12193149"/>
              <a:gd name="connsiteY78" fmla="*/ 1944090 h 2344739"/>
              <a:gd name="connsiteX79" fmla="*/ 8526378 w 12193149"/>
              <a:gd name="connsiteY79" fmla="*/ 1929248 h 2344739"/>
              <a:gd name="connsiteX80" fmla="*/ 8512131 w 12193149"/>
              <a:gd name="connsiteY80" fmla="*/ 1935163 h 2344739"/>
              <a:gd name="connsiteX81" fmla="*/ 8507315 w 12193149"/>
              <a:gd name="connsiteY81" fmla="*/ 1938164 h 2344739"/>
              <a:gd name="connsiteX82" fmla="*/ 8499116 w 12193149"/>
              <a:gd name="connsiteY82" fmla="*/ 1940902 h 2344739"/>
              <a:gd name="connsiteX83" fmla="*/ 8498742 w 12193149"/>
              <a:gd name="connsiteY83" fmla="*/ 1940723 h 2344739"/>
              <a:gd name="connsiteX84" fmla="*/ 8491397 w 12193149"/>
              <a:gd name="connsiteY84" fmla="*/ 1943773 h 2344739"/>
              <a:gd name="connsiteX85" fmla="*/ 8368330 w 12193149"/>
              <a:gd name="connsiteY85" fmla="*/ 1957815 h 2344739"/>
              <a:gd name="connsiteX86" fmla="*/ 8354947 w 12193149"/>
              <a:gd name="connsiteY86" fmla="*/ 1958009 h 2344739"/>
              <a:gd name="connsiteX87" fmla="*/ 8321252 w 12193149"/>
              <a:gd name="connsiteY87" fmla="*/ 1974587 h 2344739"/>
              <a:gd name="connsiteX88" fmla="*/ 8315581 w 12193149"/>
              <a:gd name="connsiteY88" fmla="*/ 1974913 h 2344739"/>
              <a:gd name="connsiteX89" fmla="*/ 8296322 w 12193149"/>
              <a:gd name="connsiteY89" fmla="*/ 1988808 h 2344739"/>
              <a:gd name="connsiteX90" fmla="*/ 8285424 w 12193149"/>
              <a:gd name="connsiteY90" fmla="*/ 1994631 h 2344739"/>
              <a:gd name="connsiteX91" fmla="*/ 8284298 w 12193149"/>
              <a:gd name="connsiteY91" fmla="*/ 1999074 h 2344739"/>
              <a:gd name="connsiteX92" fmla="*/ 8267224 w 12193149"/>
              <a:gd name="connsiteY92" fmla="*/ 2006249 h 2344739"/>
              <a:gd name="connsiteX93" fmla="*/ 8264525 w 12193149"/>
              <a:gd name="connsiteY93" fmla="*/ 2006019 h 2344739"/>
              <a:gd name="connsiteX94" fmla="*/ 8253181 w 12193149"/>
              <a:gd name="connsiteY94" fmla="*/ 2015862 h 2344739"/>
              <a:gd name="connsiteX95" fmla="*/ 8246982 w 12193149"/>
              <a:gd name="connsiteY95" fmla="*/ 2028854 h 2344739"/>
              <a:gd name="connsiteX96" fmla="*/ 8091420 w 12193149"/>
              <a:gd name="connsiteY96" fmla="*/ 2075015 h 2344739"/>
              <a:gd name="connsiteX97" fmla="*/ 7906555 w 12193149"/>
              <a:gd name="connsiteY97" fmla="*/ 2116988 h 2344739"/>
              <a:gd name="connsiteX98" fmla="*/ 7719893 w 12193149"/>
              <a:gd name="connsiteY98" fmla="*/ 2142703 h 2344739"/>
              <a:gd name="connsiteX99" fmla="*/ 7615495 w 12193149"/>
              <a:gd name="connsiteY99" fmla="*/ 2139232 h 2344739"/>
              <a:gd name="connsiteX100" fmla="*/ 7528691 w 12193149"/>
              <a:gd name="connsiteY100" fmla="*/ 2145060 h 2344739"/>
              <a:gd name="connsiteX101" fmla="*/ 7520719 w 12193149"/>
              <a:gd name="connsiteY101" fmla="*/ 2147613 h 2344739"/>
              <a:gd name="connsiteX102" fmla="*/ 7508559 w 12193149"/>
              <a:gd name="connsiteY102" fmla="*/ 2148948 h 2344739"/>
              <a:gd name="connsiteX103" fmla="*/ 7508188 w 12193149"/>
              <a:gd name="connsiteY103" fmla="*/ 2148621 h 2344739"/>
              <a:gd name="connsiteX104" fmla="*/ 7496943 w 12193149"/>
              <a:gd name="connsiteY104" fmla="*/ 2150573 h 2344739"/>
              <a:gd name="connsiteX105" fmla="*/ 7219707 w 12193149"/>
              <a:gd name="connsiteY105" fmla="*/ 2156680 h 2344739"/>
              <a:gd name="connsiteX106" fmla="*/ 7202249 w 12193149"/>
              <a:gd name="connsiteY106" fmla="*/ 2161230 h 2344739"/>
              <a:gd name="connsiteX107" fmla="*/ 7198152 w 12193149"/>
              <a:gd name="connsiteY107" fmla="*/ 2166588 h 2344739"/>
              <a:gd name="connsiteX108" fmla="*/ 7171956 w 12193149"/>
              <a:gd name="connsiteY108" fmla="*/ 2171236 h 2344739"/>
              <a:gd name="connsiteX109" fmla="*/ 7098136 w 12193149"/>
              <a:gd name="connsiteY109" fmla="*/ 2183464 h 2344739"/>
              <a:gd name="connsiteX110" fmla="*/ 7019644 w 12193149"/>
              <a:gd name="connsiteY110" fmla="*/ 2183090 h 2344739"/>
              <a:gd name="connsiteX111" fmla="*/ 6905294 w 12193149"/>
              <a:gd name="connsiteY111" fmla="*/ 2212596 h 2344739"/>
              <a:gd name="connsiteX112" fmla="*/ 6709370 w 12193149"/>
              <a:gd name="connsiteY112" fmla="*/ 2240551 h 2344739"/>
              <a:gd name="connsiteX113" fmla="*/ 6550602 w 12193149"/>
              <a:gd name="connsiteY113" fmla="*/ 2269327 h 2344739"/>
              <a:gd name="connsiteX114" fmla="*/ 6318708 w 12193149"/>
              <a:gd name="connsiteY114" fmla="*/ 2316127 h 2344739"/>
              <a:gd name="connsiteX115" fmla="*/ 6169822 w 12193149"/>
              <a:gd name="connsiteY115" fmla="*/ 2318214 h 2344739"/>
              <a:gd name="connsiteX116" fmla="*/ 6074996 w 12193149"/>
              <a:gd name="connsiteY116" fmla="*/ 2338676 h 2344739"/>
              <a:gd name="connsiteX117" fmla="*/ 6069677 w 12193149"/>
              <a:gd name="connsiteY117" fmla="*/ 2337139 h 2344739"/>
              <a:gd name="connsiteX118" fmla="*/ 6049786 w 12193149"/>
              <a:gd name="connsiteY118" fmla="*/ 2337822 h 2344739"/>
              <a:gd name="connsiteX119" fmla="*/ 6042433 w 12193149"/>
              <a:gd name="connsiteY119" fmla="*/ 2329473 h 2344739"/>
              <a:gd name="connsiteX120" fmla="*/ 6011238 w 12193149"/>
              <a:gd name="connsiteY120" fmla="*/ 2324380 h 2344739"/>
              <a:gd name="connsiteX121" fmla="*/ 5958523 w 12193149"/>
              <a:gd name="connsiteY121" fmla="*/ 2328024 h 2344739"/>
              <a:gd name="connsiteX122" fmla="*/ 5760067 w 12193149"/>
              <a:gd name="connsiteY122" fmla="*/ 2343716 h 2344739"/>
              <a:gd name="connsiteX123" fmla="*/ 5628108 w 12193149"/>
              <a:gd name="connsiteY123" fmla="*/ 2344739 h 2344739"/>
              <a:gd name="connsiteX124" fmla="*/ 5472054 w 12193149"/>
              <a:gd name="connsiteY124" fmla="*/ 2330719 h 2344739"/>
              <a:gd name="connsiteX125" fmla="*/ 5433909 w 12193149"/>
              <a:gd name="connsiteY125" fmla="*/ 2319466 h 2344739"/>
              <a:gd name="connsiteX126" fmla="*/ 5382817 w 12193149"/>
              <a:gd name="connsiteY126" fmla="*/ 2301764 h 2344739"/>
              <a:gd name="connsiteX127" fmla="*/ 5262912 w 12193149"/>
              <a:gd name="connsiteY127" fmla="*/ 2281347 h 2344739"/>
              <a:gd name="connsiteX128" fmla="*/ 5224109 w 12193149"/>
              <a:gd name="connsiteY128" fmla="*/ 2270223 h 2344739"/>
              <a:gd name="connsiteX129" fmla="*/ 5175808 w 12193149"/>
              <a:gd name="connsiteY129" fmla="*/ 2267233 h 2344739"/>
              <a:gd name="connsiteX130" fmla="*/ 5157702 w 12193149"/>
              <a:gd name="connsiteY130" fmla="*/ 2260010 h 2344739"/>
              <a:gd name="connsiteX131" fmla="*/ 5143747 w 12193149"/>
              <a:gd name="connsiteY131" fmla="*/ 2256610 h 2344739"/>
              <a:gd name="connsiteX132" fmla="*/ 5140744 w 12193149"/>
              <a:gd name="connsiteY132" fmla="*/ 2254509 h 2344739"/>
              <a:gd name="connsiteX133" fmla="*/ 5122807 w 12193149"/>
              <a:gd name="connsiteY133" fmla="*/ 2243656 h 2344739"/>
              <a:gd name="connsiteX134" fmla="*/ 5066938 w 12193149"/>
              <a:gd name="connsiteY134" fmla="*/ 2250227 h 2344739"/>
              <a:gd name="connsiteX135" fmla="*/ 5012662 w 12193149"/>
              <a:gd name="connsiteY135" fmla="*/ 2233846 h 2344739"/>
              <a:gd name="connsiteX136" fmla="*/ 4841589 w 12193149"/>
              <a:gd name="connsiteY136" fmla="*/ 2209829 h 2344739"/>
              <a:gd name="connsiteX137" fmla="*/ 4763595 w 12193149"/>
              <a:gd name="connsiteY137" fmla="*/ 2182061 h 2344739"/>
              <a:gd name="connsiteX138" fmla="*/ 4724334 w 12193149"/>
              <a:gd name="connsiteY138" fmla="*/ 2173047 h 2344739"/>
              <a:gd name="connsiteX139" fmla="*/ 4722324 w 12193149"/>
              <a:gd name="connsiteY139" fmla="*/ 2172298 h 2344739"/>
              <a:gd name="connsiteX140" fmla="*/ 4723259 w 12193149"/>
              <a:gd name="connsiteY140" fmla="*/ 2172087 h 2344739"/>
              <a:gd name="connsiteX141" fmla="*/ 4718350 w 12193149"/>
              <a:gd name="connsiteY141" fmla="*/ 2170817 h 2344739"/>
              <a:gd name="connsiteX142" fmla="*/ 4722324 w 12193149"/>
              <a:gd name="connsiteY142" fmla="*/ 2172298 h 2344739"/>
              <a:gd name="connsiteX143" fmla="*/ 4716674 w 12193149"/>
              <a:gd name="connsiteY143" fmla="*/ 2173573 h 2344739"/>
              <a:gd name="connsiteX144" fmla="*/ 4516962 w 12193149"/>
              <a:gd name="connsiteY144" fmla="*/ 2163671 h 2344739"/>
              <a:gd name="connsiteX145" fmla="*/ 4429691 w 12193149"/>
              <a:gd name="connsiteY145" fmla="*/ 2153020 h 2344739"/>
              <a:gd name="connsiteX146" fmla="*/ 4364023 w 12193149"/>
              <a:gd name="connsiteY146" fmla="*/ 2151674 h 2344739"/>
              <a:gd name="connsiteX147" fmla="*/ 4318114 w 12193149"/>
              <a:gd name="connsiteY147" fmla="*/ 2158289 h 2344739"/>
              <a:gd name="connsiteX148" fmla="*/ 4316258 w 12193149"/>
              <a:gd name="connsiteY148" fmla="*/ 2156948 h 2344739"/>
              <a:gd name="connsiteX149" fmla="*/ 4296292 w 12193149"/>
              <a:gd name="connsiteY149" fmla="*/ 2155069 h 2344739"/>
              <a:gd name="connsiteX150" fmla="*/ 4291212 w 12193149"/>
              <a:gd name="connsiteY150" fmla="*/ 2157986 h 2344739"/>
              <a:gd name="connsiteX151" fmla="*/ 4277290 w 12193149"/>
              <a:gd name="connsiteY151" fmla="*/ 2157740 h 2344739"/>
              <a:gd name="connsiteX152" fmla="*/ 4249265 w 12193149"/>
              <a:gd name="connsiteY152" fmla="*/ 2160064 h 2344739"/>
              <a:gd name="connsiteX153" fmla="*/ 4203199 w 12193149"/>
              <a:gd name="connsiteY153" fmla="*/ 2157269 h 2344739"/>
              <a:gd name="connsiteX154" fmla="*/ 4202893 w 12193149"/>
              <a:gd name="connsiteY154" fmla="*/ 2156010 h 2344739"/>
              <a:gd name="connsiteX155" fmla="*/ 4192396 w 12193149"/>
              <a:gd name="connsiteY155" fmla="*/ 2150376 h 2344739"/>
              <a:gd name="connsiteX156" fmla="*/ 4143893 w 12193149"/>
              <a:gd name="connsiteY156" fmla="*/ 2134511 h 2344739"/>
              <a:gd name="connsiteX157" fmla="*/ 4084245 w 12193149"/>
              <a:gd name="connsiteY157" fmla="*/ 2107978 h 2344739"/>
              <a:gd name="connsiteX158" fmla="*/ 4075694 w 12193149"/>
              <a:gd name="connsiteY158" fmla="*/ 2107143 h 2344739"/>
              <a:gd name="connsiteX159" fmla="*/ 4075575 w 12193149"/>
              <a:gd name="connsiteY159" fmla="*/ 2106844 h 2344739"/>
              <a:gd name="connsiteX160" fmla="*/ 4066658 w 12193149"/>
              <a:gd name="connsiteY160" fmla="*/ 2105400 h 2344739"/>
              <a:gd name="connsiteX161" fmla="*/ 4060102 w 12193149"/>
              <a:gd name="connsiteY161" fmla="*/ 2105618 h 2344739"/>
              <a:gd name="connsiteX162" fmla="*/ 4043512 w 12193149"/>
              <a:gd name="connsiteY162" fmla="*/ 2103997 h 2344739"/>
              <a:gd name="connsiteX163" fmla="*/ 4038145 w 12193149"/>
              <a:gd name="connsiteY163" fmla="*/ 2101563 h 2344739"/>
              <a:gd name="connsiteX164" fmla="*/ 4036511 w 12193149"/>
              <a:gd name="connsiteY164" fmla="*/ 2097896 h 2344739"/>
              <a:gd name="connsiteX165" fmla="*/ 4034926 w 12193149"/>
              <a:gd name="connsiteY165" fmla="*/ 2098131 h 2344739"/>
              <a:gd name="connsiteX166" fmla="*/ 4005686 w 12193149"/>
              <a:gd name="connsiteY166" fmla="*/ 2085563 h 2344739"/>
              <a:gd name="connsiteX167" fmla="*/ 3937994 w 12193149"/>
              <a:gd name="connsiteY167" fmla="*/ 2068106 h 2344739"/>
              <a:gd name="connsiteX168" fmla="*/ 3898423 w 12193149"/>
              <a:gd name="connsiteY168" fmla="*/ 2062451 h 2344739"/>
              <a:gd name="connsiteX169" fmla="*/ 3790908 w 12193149"/>
              <a:gd name="connsiteY169" fmla="*/ 2042213 h 2344739"/>
              <a:gd name="connsiteX170" fmla="*/ 3683661 w 12193149"/>
              <a:gd name="connsiteY170" fmla="*/ 2018290 h 2344739"/>
              <a:gd name="connsiteX171" fmla="*/ 3611183 w 12193149"/>
              <a:gd name="connsiteY171" fmla="*/ 1986019 h 2344739"/>
              <a:gd name="connsiteX172" fmla="*/ 3605003 w 12193149"/>
              <a:gd name="connsiteY172" fmla="*/ 1987381 h 2344739"/>
              <a:gd name="connsiteX173" fmla="*/ 3595884 w 12193149"/>
              <a:gd name="connsiteY173" fmla="*/ 1987545 h 2344739"/>
              <a:gd name="connsiteX174" fmla="*/ 3595649 w 12193149"/>
              <a:gd name="connsiteY174" fmla="*/ 1987276 h 2344739"/>
              <a:gd name="connsiteX175" fmla="*/ 3587126 w 12193149"/>
              <a:gd name="connsiteY175" fmla="*/ 1987966 h 2344739"/>
              <a:gd name="connsiteX176" fmla="*/ 3537283 w 12193149"/>
              <a:gd name="connsiteY176" fmla="*/ 1978267 h 2344739"/>
              <a:gd name="connsiteX177" fmla="*/ 3474371 w 12193149"/>
              <a:gd name="connsiteY177" fmla="*/ 1974606 h 2344739"/>
              <a:gd name="connsiteX178" fmla="*/ 3401876 w 12193149"/>
              <a:gd name="connsiteY178" fmla="*/ 1962558 h 2344739"/>
              <a:gd name="connsiteX179" fmla="*/ 3365036 w 12193149"/>
              <a:gd name="connsiteY179" fmla="*/ 1979510 h 2344739"/>
              <a:gd name="connsiteX180" fmla="*/ 3345174 w 12193149"/>
              <a:gd name="connsiteY180" fmla="*/ 1981192 h 2344739"/>
              <a:gd name="connsiteX181" fmla="*/ 3342846 w 12193149"/>
              <a:gd name="connsiteY181" fmla="*/ 1980217 h 2344739"/>
              <a:gd name="connsiteX182" fmla="*/ 3263504 w 12193149"/>
              <a:gd name="connsiteY182" fmla="*/ 1986094 h 2344739"/>
              <a:gd name="connsiteX183" fmla="*/ 3143704 w 12193149"/>
              <a:gd name="connsiteY183" fmla="*/ 1993869 h 2344739"/>
              <a:gd name="connsiteX184" fmla="*/ 3031439 w 12193149"/>
              <a:gd name="connsiteY184" fmla="*/ 1996512 h 2344739"/>
              <a:gd name="connsiteX185" fmla="*/ 2782717 w 12193149"/>
              <a:gd name="connsiteY185" fmla="*/ 2018333 h 2344739"/>
              <a:gd name="connsiteX186" fmla="*/ 2647675 w 12193149"/>
              <a:gd name="connsiteY186" fmla="*/ 2028869 h 2344739"/>
              <a:gd name="connsiteX187" fmla="*/ 2569176 w 12193149"/>
              <a:gd name="connsiteY187" fmla="*/ 2002628 h 2344739"/>
              <a:gd name="connsiteX188" fmla="*/ 2444403 w 12193149"/>
              <a:gd name="connsiteY188" fmla="*/ 2016529 h 2344739"/>
              <a:gd name="connsiteX189" fmla="*/ 2316260 w 12193149"/>
              <a:gd name="connsiteY189" fmla="*/ 2024996 h 2344739"/>
              <a:gd name="connsiteX190" fmla="*/ 2209726 w 12193149"/>
              <a:gd name="connsiteY190" fmla="*/ 2019763 h 2344739"/>
              <a:gd name="connsiteX191" fmla="*/ 2095813 w 12193149"/>
              <a:gd name="connsiteY191" fmla="*/ 2003052 h 2344739"/>
              <a:gd name="connsiteX192" fmla="*/ 1998504 w 12193149"/>
              <a:gd name="connsiteY192" fmla="*/ 1995032 h 2344739"/>
              <a:gd name="connsiteX193" fmla="*/ 1929320 w 12193149"/>
              <a:gd name="connsiteY193" fmla="*/ 2016977 h 2344739"/>
              <a:gd name="connsiteX194" fmla="*/ 1922798 w 12193149"/>
              <a:gd name="connsiteY194" fmla="*/ 2012146 h 2344739"/>
              <a:gd name="connsiteX195" fmla="*/ 1874228 w 12193149"/>
              <a:gd name="connsiteY195" fmla="*/ 2013741 h 2344739"/>
              <a:gd name="connsiteX196" fmla="*/ 1787803 w 12193149"/>
              <a:gd name="connsiteY196" fmla="*/ 2041363 h 2344739"/>
              <a:gd name="connsiteX197" fmla="*/ 1739352 w 12193149"/>
              <a:gd name="connsiteY197" fmla="*/ 2036312 h 2344739"/>
              <a:gd name="connsiteX198" fmla="*/ 1676219 w 12193149"/>
              <a:gd name="connsiteY198" fmla="*/ 2019963 h 2344739"/>
              <a:gd name="connsiteX199" fmla="*/ 1609817 w 12193149"/>
              <a:gd name="connsiteY199" fmla="*/ 2013066 h 2344739"/>
              <a:gd name="connsiteX200" fmla="*/ 1497258 w 12193149"/>
              <a:gd name="connsiteY200" fmla="*/ 1987476 h 2344739"/>
              <a:gd name="connsiteX201" fmla="*/ 1151127 w 12193149"/>
              <a:gd name="connsiteY201" fmla="*/ 1938041 h 2344739"/>
              <a:gd name="connsiteX202" fmla="*/ 859417 w 12193149"/>
              <a:gd name="connsiteY202" fmla="*/ 1928608 h 2344739"/>
              <a:gd name="connsiteX203" fmla="*/ 838688 w 12193149"/>
              <a:gd name="connsiteY203" fmla="*/ 1929821 h 2344739"/>
              <a:gd name="connsiteX204" fmla="*/ 817957 w 12193149"/>
              <a:gd name="connsiteY204" fmla="*/ 1927857 h 2344739"/>
              <a:gd name="connsiteX205" fmla="*/ 812654 w 12193149"/>
              <a:gd name="connsiteY205" fmla="*/ 1930751 h 2344739"/>
              <a:gd name="connsiteX206" fmla="*/ 721195 w 12193149"/>
              <a:gd name="connsiteY206" fmla="*/ 1929661 h 2344739"/>
              <a:gd name="connsiteX207" fmla="*/ 720890 w 12193149"/>
              <a:gd name="connsiteY207" fmla="*/ 1928399 h 2344739"/>
              <a:gd name="connsiteX208" fmla="*/ 710023 w 12193149"/>
              <a:gd name="connsiteY208" fmla="*/ 1922722 h 2344739"/>
              <a:gd name="connsiteX209" fmla="*/ 597940 w 12193149"/>
              <a:gd name="connsiteY209" fmla="*/ 1879864 h 2344739"/>
              <a:gd name="connsiteX210" fmla="*/ 579683 w 12193149"/>
              <a:gd name="connsiteY210" fmla="*/ 1877212 h 2344739"/>
              <a:gd name="connsiteX211" fmla="*/ 572865 w 12193149"/>
              <a:gd name="connsiteY211" fmla="*/ 1877401 h 2344739"/>
              <a:gd name="connsiteX212" fmla="*/ 446247 w 12193149"/>
              <a:gd name="connsiteY212" fmla="*/ 1839371 h 2344739"/>
              <a:gd name="connsiteX213" fmla="*/ 405163 w 12193149"/>
              <a:gd name="connsiteY213" fmla="*/ 1833548 h 2344739"/>
              <a:gd name="connsiteX214" fmla="*/ 293583 w 12193149"/>
              <a:gd name="connsiteY214" fmla="*/ 1812852 h 2344739"/>
              <a:gd name="connsiteX215" fmla="*/ 119529 w 12193149"/>
              <a:gd name="connsiteY215" fmla="*/ 1761047 h 2344739"/>
              <a:gd name="connsiteX216" fmla="*/ 16674 w 12193149"/>
              <a:gd name="connsiteY216" fmla="*/ 1758191 h 2344739"/>
              <a:gd name="connsiteX217" fmla="*/ 1150 w 12193149"/>
              <a:gd name="connsiteY217" fmla="*/ 1752722 h 2344739"/>
              <a:gd name="connsiteX218" fmla="*/ 1148 w 12193149"/>
              <a:gd name="connsiteY218" fmla="*/ 222213 h 2344739"/>
              <a:gd name="connsiteX219" fmla="*/ 1148 w 12193149"/>
              <a:gd name="connsiteY219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590693 w 12193149"/>
              <a:gd name="connsiteY23" fmla="*/ 963777 h 2344739"/>
              <a:gd name="connsiteX24" fmla="*/ 11506817 w 12193149"/>
              <a:gd name="connsiteY24" fmla="*/ 1033623 h 2344739"/>
              <a:gd name="connsiteX25" fmla="*/ 11280332 w 12193149"/>
              <a:gd name="connsiteY25" fmla="*/ 1223571 h 2344739"/>
              <a:gd name="connsiteX26" fmla="*/ 11228309 w 12193149"/>
              <a:gd name="connsiteY26" fmla="*/ 1276236 h 2344739"/>
              <a:gd name="connsiteX27" fmla="*/ 11218087 w 12193149"/>
              <a:gd name="connsiteY27" fmla="*/ 1275961 h 2344739"/>
              <a:gd name="connsiteX28" fmla="*/ 11217184 w 12193149"/>
              <a:gd name="connsiteY28" fmla="*/ 1275018 h 2344739"/>
              <a:gd name="connsiteX29" fmla="*/ 11188885 w 12193149"/>
              <a:gd name="connsiteY29" fmla="*/ 1292383 h 2344739"/>
              <a:gd name="connsiteX30" fmla="*/ 11184501 w 12193149"/>
              <a:gd name="connsiteY30" fmla="*/ 1292525 h 2344739"/>
              <a:gd name="connsiteX31" fmla="*/ 11166854 w 12193149"/>
              <a:gd name="connsiteY31" fmla="*/ 1306612 h 2344739"/>
              <a:gd name="connsiteX32" fmla="*/ 11157311 w 12193149"/>
              <a:gd name="connsiteY32" fmla="*/ 1312414 h 2344739"/>
              <a:gd name="connsiteX33" fmla="*/ 11155496 w 12193149"/>
              <a:gd name="connsiteY33" fmla="*/ 1317097 h 2344739"/>
              <a:gd name="connsiteX34" fmla="*/ 11140961 w 12193149"/>
              <a:gd name="connsiteY34" fmla="*/ 1324115 h 2344739"/>
              <a:gd name="connsiteX35" fmla="*/ 11138961 w 12193149"/>
              <a:gd name="connsiteY35" fmla="*/ 1323772 h 2344739"/>
              <a:gd name="connsiteX36" fmla="*/ 11128208 w 12193149"/>
              <a:gd name="connsiteY36" fmla="*/ 1333832 h 2344739"/>
              <a:gd name="connsiteX37" fmla="*/ 11120691 w 12193149"/>
              <a:gd name="connsiteY37" fmla="*/ 1347424 h 2344739"/>
              <a:gd name="connsiteX38" fmla="*/ 10894683 w 12193149"/>
              <a:gd name="connsiteY38" fmla="*/ 1473399 h 2344739"/>
              <a:gd name="connsiteX39" fmla="*/ 10773300 w 12193149"/>
              <a:gd name="connsiteY39" fmla="*/ 1523191 h 2344739"/>
              <a:gd name="connsiteX40" fmla="*/ 10627668 w 12193149"/>
              <a:gd name="connsiteY40" fmla="*/ 1559229 h 2344739"/>
              <a:gd name="connsiteX41" fmla="*/ 10581895 w 12193149"/>
              <a:gd name="connsiteY41" fmla="*/ 1568689 h 2344739"/>
              <a:gd name="connsiteX42" fmla="*/ 10547790 w 12193149"/>
              <a:gd name="connsiteY42" fmla="*/ 1598423 h 2344739"/>
              <a:gd name="connsiteX43" fmla="*/ 10529643 w 12193149"/>
              <a:gd name="connsiteY43" fmla="*/ 1596907 h 2344739"/>
              <a:gd name="connsiteX44" fmla="*/ 10526446 w 12193149"/>
              <a:gd name="connsiteY44" fmla="*/ 1596411 h 2344739"/>
              <a:gd name="connsiteX45" fmla="*/ 10515129 w 12193149"/>
              <a:gd name="connsiteY45" fmla="*/ 1599537 h 2344739"/>
              <a:gd name="connsiteX46" fmla="*/ 10491735 w 12193149"/>
              <a:gd name="connsiteY46" fmla="*/ 1594156 h 2344739"/>
              <a:gd name="connsiteX47" fmla="*/ 10471418 w 12193149"/>
              <a:gd name="connsiteY47" fmla="*/ 1601693 h 2344739"/>
              <a:gd name="connsiteX48" fmla="*/ 10377042 w 12193149"/>
              <a:gd name="connsiteY48" fmla="*/ 1644598 h 2344739"/>
              <a:gd name="connsiteX49" fmla="*/ 10319338 w 12193149"/>
              <a:gd name="connsiteY49" fmla="*/ 1666221 h 2344739"/>
              <a:gd name="connsiteX50" fmla="*/ 10295467 w 12193149"/>
              <a:gd name="connsiteY50" fmla="*/ 1668079 h 2344739"/>
              <a:gd name="connsiteX51" fmla="*/ 10263443 w 12193149"/>
              <a:gd name="connsiteY51" fmla="*/ 1674948 h 2344739"/>
              <a:gd name="connsiteX52" fmla="*/ 10205418 w 12193149"/>
              <a:gd name="connsiteY52" fmla="*/ 1682149 h 2344739"/>
              <a:gd name="connsiteX53" fmla="*/ 10177759 w 12193149"/>
              <a:gd name="connsiteY53" fmla="*/ 1692943 h 2344739"/>
              <a:gd name="connsiteX54" fmla="*/ 10165070 w 12193149"/>
              <a:gd name="connsiteY54" fmla="*/ 1693739 h 2344739"/>
              <a:gd name="connsiteX55" fmla="*/ 10156308 w 12193149"/>
              <a:gd name="connsiteY55" fmla="*/ 1707487 h 2344739"/>
              <a:gd name="connsiteX56" fmla="*/ 10118267 w 12193149"/>
              <a:gd name="connsiteY56" fmla="*/ 1731142 h 2344739"/>
              <a:gd name="connsiteX57" fmla="*/ 10083317 w 12193149"/>
              <a:gd name="connsiteY57" fmla="*/ 1743296 h 2344739"/>
              <a:gd name="connsiteX58" fmla="*/ 10040388 w 12193149"/>
              <a:gd name="connsiteY58" fmla="*/ 1741632 h 2344739"/>
              <a:gd name="connsiteX59" fmla="*/ 9961167 w 12193149"/>
              <a:gd name="connsiteY59" fmla="*/ 1757147 h 2344739"/>
              <a:gd name="connsiteX60" fmla="*/ 9848940 w 12193149"/>
              <a:gd name="connsiteY60" fmla="*/ 1763915 h 2344739"/>
              <a:gd name="connsiteX61" fmla="*/ 9729457 w 12193149"/>
              <a:gd name="connsiteY61" fmla="*/ 1784122 h 2344739"/>
              <a:gd name="connsiteX62" fmla="*/ 9613704 w 12193149"/>
              <a:gd name="connsiteY62" fmla="*/ 1812371 h 2344739"/>
              <a:gd name="connsiteX63" fmla="*/ 9338590 w 12193149"/>
              <a:gd name="connsiteY63" fmla="*/ 1869293 h 2344739"/>
              <a:gd name="connsiteX64" fmla="*/ 9232518 w 12193149"/>
              <a:gd name="connsiteY64" fmla="*/ 1893149 h 2344739"/>
              <a:gd name="connsiteX65" fmla="*/ 9156690 w 12193149"/>
              <a:gd name="connsiteY65" fmla="*/ 1903228 h 2344739"/>
              <a:gd name="connsiteX66" fmla="*/ 9054601 w 12193149"/>
              <a:gd name="connsiteY66" fmla="*/ 1910755 h 2344739"/>
              <a:gd name="connsiteX67" fmla="*/ 9006634 w 12193149"/>
              <a:gd name="connsiteY67" fmla="*/ 1914040 h 2344739"/>
              <a:gd name="connsiteX68" fmla="*/ 9006349 w 12193149"/>
              <a:gd name="connsiteY68" fmla="*/ 1913800 h 2344739"/>
              <a:gd name="connsiteX69" fmla="*/ 8997380 w 12193149"/>
              <a:gd name="connsiteY69" fmla="*/ 1915011 h 2344739"/>
              <a:gd name="connsiteX70" fmla="*/ 8991542 w 12193149"/>
              <a:gd name="connsiteY70" fmla="*/ 1917072 h 2344739"/>
              <a:gd name="connsiteX71" fmla="*/ 8975485 w 12193149"/>
              <a:gd name="connsiteY71" fmla="*/ 1920298 h 2344739"/>
              <a:gd name="connsiteX72" fmla="*/ 8969159 w 12193149"/>
              <a:gd name="connsiteY72" fmla="*/ 1919598 h 2344739"/>
              <a:gd name="connsiteX73" fmla="*/ 8964196 w 12193149"/>
              <a:gd name="connsiteY73" fmla="*/ 1917373 h 2344739"/>
              <a:gd name="connsiteX74" fmla="*/ 8930136 w 12193149"/>
              <a:gd name="connsiteY74" fmla="*/ 1914185 h 2344739"/>
              <a:gd name="connsiteX75" fmla="*/ 8753592 w 12193149"/>
              <a:gd name="connsiteY75" fmla="*/ 1933417 h 2344739"/>
              <a:gd name="connsiteX76" fmla="*/ 8708995 w 12193149"/>
              <a:gd name="connsiteY76" fmla="*/ 1935518 h 2344739"/>
              <a:gd name="connsiteX77" fmla="*/ 8597219 w 12193149"/>
              <a:gd name="connsiteY77" fmla="*/ 1944090 h 2344739"/>
              <a:gd name="connsiteX78" fmla="*/ 8526378 w 12193149"/>
              <a:gd name="connsiteY78" fmla="*/ 1929248 h 2344739"/>
              <a:gd name="connsiteX79" fmla="*/ 8512131 w 12193149"/>
              <a:gd name="connsiteY79" fmla="*/ 1935163 h 2344739"/>
              <a:gd name="connsiteX80" fmla="*/ 8507315 w 12193149"/>
              <a:gd name="connsiteY80" fmla="*/ 1938164 h 2344739"/>
              <a:gd name="connsiteX81" fmla="*/ 8499116 w 12193149"/>
              <a:gd name="connsiteY81" fmla="*/ 1940902 h 2344739"/>
              <a:gd name="connsiteX82" fmla="*/ 8498742 w 12193149"/>
              <a:gd name="connsiteY82" fmla="*/ 1940723 h 2344739"/>
              <a:gd name="connsiteX83" fmla="*/ 8491397 w 12193149"/>
              <a:gd name="connsiteY83" fmla="*/ 1943773 h 2344739"/>
              <a:gd name="connsiteX84" fmla="*/ 8368330 w 12193149"/>
              <a:gd name="connsiteY84" fmla="*/ 1957815 h 2344739"/>
              <a:gd name="connsiteX85" fmla="*/ 8354947 w 12193149"/>
              <a:gd name="connsiteY85" fmla="*/ 1958009 h 2344739"/>
              <a:gd name="connsiteX86" fmla="*/ 8321252 w 12193149"/>
              <a:gd name="connsiteY86" fmla="*/ 1974587 h 2344739"/>
              <a:gd name="connsiteX87" fmla="*/ 8315581 w 12193149"/>
              <a:gd name="connsiteY87" fmla="*/ 1974913 h 2344739"/>
              <a:gd name="connsiteX88" fmla="*/ 8296322 w 12193149"/>
              <a:gd name="connsiteY88" fmla="*/ 1988808 h 2344739"/>
              <a:gd name="connsiteX89" fmla="*/ 8285424 w 12193149"/>
              <a:gd name="connsiteY89" fmla="*/ 1994631 h 2344739"/>
              <a:gd name="connsiteX90" fmla="*/ 8284298 w 12193149"/>
              <a:gd name="connsiteY90" fmla="*/ 1999074 h 2344739"/>
              <a:gd name="connsiteX91" fmla="*/ 8267224 w 12193149"/>
              <a:gd name="connsiteY91" fmla="*/ 2006249 h 2344739"/>
              <a:gd name="connsiteX92" fmla="*/ 8264525 w 12193149"/>
              <a:gd name="connsiteY92" fmla="*/ 2006019 h 2344739"/>
              <a:gd name="connsiteX93" fmla="*/ 8253181 w 12193149"/>
              <a:gd name="connsiteY93" fmla="*/ 2015862 h 2344739"/>
              <a:gd name="connsiteX94" fmla="*/ 8246982 w 12193149"/>
              <a:gd name="connsiteY94" fmla="*/ 2028854 h 2344739"/>
              <a:gd name="connsiteX95" fmla="*/ 8091420 w 12193149"/>
              <a:gd name="connsiteY95" fmla="*/ 2075015 h 2344739"/>
              <a:gd name="connsiteX96" fmla="*/ 7906555 w 12193149"/>
              <a:gd name="connsiteY96" fmla="*/ 2116988 h 2344739"/>
              <a:gd name="connsiteX97" fmla="*/ 7719893 w 12193149"/>
              <a:gd name="connsiteY97" fmla="*/ 2142703 h 2344739"/>
              <a:gd name="connsiteX98" fmla="*/ 7615495 w 12193149"/>
              <a:gd name="connsiteY98" fmla="*/ 2139232 h 2344739"/>
              <a:gd name="connsiteX99" fmla="*/ 7528691 w 12193149"/>
              <a:gd name="connsiteY99" fmla="*/ 2145060 h 2344739"/>
              <a:gd name="connsiteX100" fmla="*/ 7520719 w 12193149"/>
              <a:gd name="connsiteY100" fmla="*/ 2147613 h 2344739"/>
              <a:gd name="connsiteX101" fmla="*/ 7508559 w 12193149"/>
              <a:gd name="connsiteY101" fmla="*/ 2148948 h 2344739"/>
              <a:gd name="connsiteX102" fmla="*/ 7508188 w 12193149"/>
              <a:gd name="connsiteY102" fmla="*/ 2148621 h 2344739"/>
              <a:gd name="connsiteX103" fmla="*/ 7496943 w 12193149"/>
              <a:gd name="connsiteY103" fmla="*/ 2150573 h 2344739"/>
              <a:gd name="connsiteX104" fmla="*/ 7219707 w 12193149"/>
              <a:gd name="connsiteY104" fmla="*/ 2156680 h 2344739"/>
              <a:gd name="connsiteX105" fmla="*/ 7202249 w 12193149"/>
              <a:gd name="connsiteY105" fmla="*/ 2161230 h 2344739"/>
              <a:gd name="connsiteX106" fmla="*/ 7198152 w 12193149"/>
              <a:gd name="connsiteY106" fmla="*/ 2166588 h 2344739"/>
              <a:gd name="connsiteX107" fmla="*/ 7171956 w 12193149"/>
              <a:gd name="connsiteY107" fmla="*/ 2171236 h 2344739"/>
              <a:gd name="connsiteX108" fmla="*/ 7098136 w 12193149"/>
              <a:gd name="connsiteY108" fmla="*/ 2183464 h 2344739"/>
              <a:gd name="connsiteX109" fmla="*/ 7019644 w 12193149"/>
              <a:gd name="connsiteY109" fmla="*/ 2183090 h 2344739"/>
              <a:gd name="connsiteX110" fmla="*/ 6905294 w 12193149"/>
              <a:gd name="connsiteY110" fmla="*/ 2212596 h 2344739"/>
              <a:gd name="connsiteX111" fmla="*/ 6709370 w 12193149"/>
              <a:gd name="connsiteY111" fmla="*/ 2240551 h 2344739"/>
              <a:gd name="connsiteX112" fmla="*/ 6550602 w 12193149"/>
              <a:gd name="connsiteY112" fmla="*/ 2269327 h 2344739"/>
              <a:gd name="connsiteX113" fmla="*/ 6318708 w 12193149"/>
              <a:gd name="connsiteY113" fmla="*/ 2316127 h 2344739"/>
              <a:gd name="connsiteX114" fmla="*/ 6169822 w 12193149"/>
              <a:gd name="connsiteY114" fmla="*/ 2318214 h 2344739"/>
              <a:gd name="connsiteX115" fmla="*/ 6074996 w 12193149"/>
              <a:gd name="connsiteY115" fmla="*/ 2338676 h 2344739"/>
              <a:gd name="connsiteX116" fmla="*/ 6069677 w 12193149"/>
              <a:gd name="connsiteY116" fmla="*/ 2337139 h 2344739"/>
              <a:gd name="connsiteX117" fmla="*/ 6049786 w 12193149"/>
              <a:gd name="connsiteY117" fmla="*/ 2337822 h 2344739"/>
              <a:gd name="connsiteX118" fmla="*/ 6042433 w 12193149"/>
              <a:gd name="connsiteY118" fmla="*/ 2329473 h 2344739"/>
              <a:gd name="connsiteX119" fmla="*/ 6011238 w 12193149"/>
              <a:gd name="connsiteY119" fmla="*/ 2324380 h 2344739"/>
              <a:gd name="connsiteX120" fmla="*/ 5958523 w 12193149"/>
              <a:gd name="connsiteY120" fmla="*/ 2328024 h 2344739"/>
              <a:gd name="connsiteX121" fmla="*/ 5760067 w 12193149"/>
              <a:gd name="connsiteY121" fmla="*/ 2343716 h 2344739"/>
              <a:gd name="connsiteX122" fmla="*/ 5628108 w 12193149"/>
              <a:gd name="connsiteY122" fmla="*/ 2344739 h 2344739"/>
              <a:gd name="connsiteX123" fmla="*/ 5472054 w 12193149"/>
              <a:gd name="connsiteY123" fmla="*/ 2330719 h 2344739"/>
              <a:gd name="connsiteX124" fmla="*/ 5433909 w 12193149"/>
              <a:gd name="connsiteY124" fmla="*/ 2319466 h 2344739"/>
              <a:gd name="connsiteX125" fmla="*/ 5382817 w 12193149"/>
              <a:gd name="connsiteY125" fmla="*/ 2301764 h 2344739"/>
              <a:gd name="connsiteX126" fmla="*/ 5262912 w 12193149"/>
              <a:gd name="connsiteY126" fmla="*/ 2281347 h 2344739"/>
              <a:gd name="connsiteX127" fmla="*/ 5224109 w 12193149"/>
              <a:gd name="connsiteY127" fmla="*/ 2270223 h 2344739"/>
              <a:gd name="connsiteX128" fmla="*/ 5175808 w 12193149"/>
              <a:gd name="connsiteY128" fmla="*/ 2267233 h 2344739"/>
              <a:gd name="connsiteX129" fmla="*/ 5157702 w 12193149"/>
              <a:gd name="connsiteY129" fmla="*/ 2260010 h 2344739"/>
              <a:gd name="connsiteX130" fmla="*/ 5143747 w 12193149"/>
              <a:gd name="connsiteY130" fmla="*/ 2256610 h 2344739"/>
              <a:gd name="connsiteX131" fmla="*/ 5140744 w 12193149"/>
              <a:gd name="connsiteY131" fmla="*/ 2254509 h 2344739"/>
              <a:gd name="connsiteX132" fmla="*/ 5122807 w 12193149"/>
              <a:gd name="connsiteY132" fmla="*/ 2243656 h 2344739"/>
              <a:gd name="connsiteX133" fmla="*/ 5066938 w 12193149"/>
              <a:gd name="connsiteY133" fmla="*/ 2250227 h 2344739"/>
              <a:gd name="connsiteX134" fmla="*/ 5012662 w 12193149"/>
              <a:gd name="connsiteY134" fmla="*/ 2233846 h 2344739"/>
              <a:gd name="connsiteX135" fmla="*/ 4841589 w 12193149"/>
              <a:gd name="connsiteY135" fmla="*/ 2209829 h 2344739"/>
              <a:gd name="connsiteX136" fmla="*/ 4763595 w 12193149"/>
              <a:gd name="connsiteY136" fmla="*/ 2182061 h 2344739"/>
              <a:gd name="connsiteX137" fmla="*/ 4724334 w 12193149"/>
              <a:gd name="connsiteY137" fmla="*/ 2173047 h 2344739"/>
              <a:gd name="connsiteX138" fmla="*/ 4722324 w 12193149"/>
              <a:gd name="connsiteY138" fmla="*/ 2172298 h 2344739"/>
              <a:gd name="connsiteX139" fmla="*/ 4723259 w 12193149"/>
              <a:gd name="connsiteY139" fmla="*/ 2172087 h 2344739"/>
              <a:gd name="connsiteX140" fmla="*/ 4718350 w 12193149"/>
              <a:gd name="connsiteY140" fmla="*/ 2170817 h 2344739"/>
              <a:gd name="connsiteX141" fmla="*/ 4722324 w 12193149"/>
              <a:gd name="connsiteY141" fmla="*/ 2172298 h 2344739"/>
              <a:gd name="connsiteX142" fmla="*/ 4716674 w 12193149"/>
              <a:gd name="connsiteY142" fmla="*/ 2173573 h 2344739"/>
              <a:gd name="connsiteX143" fmla="*/ 4516962 w 12193149"/>
              <a:gd name="connsiteY143" fmla="*/ 2163671 h 2344739"/>
              <a:gd name="connsiteX144" fmla="*/ 4429691 w 12193149"/>
              <a:gd name="connsiteY144" fmla="*/ 2153020 h 2344739"/>
              <a:gd name="connsiteX145" fmla="*/ 4364023 w 12193149"/>
              <a:gd name="connsiteY145" fmla="*/ 2151674 h 2344739"/>
              <a:gd name="connsiteX146" fmla="*/ 4318114 w 12193149"/>
              <a:gd name="connsiteY146" fmla="*/ 2158289 h 2344739"/>
              <a:gd name="connsiteX147" fmla="*/ 4316258 w 12193149"/>
              <a:gd name="connsiteY147" fmla="*/ 2156948 h 2344739"/>
              <a:gd name="connsiteX148" fmla="*/ 4296292 w 12193149"/>
              <a:gd name="connsiteY148" fmla="*/ 2155069 h 2344739"/>
              <a:gd name="connsiteX149" fmla="*/ 4291212 w 12193149"/>
              <a:gd name="connsiteY149" fmla="*/ 2157986 h 2344739"/>
              <a:gd name="connsiteX150" fmla="*/ 4277290 w 12193149"/>
              <a:gd name="connsiteY150" fmla="*/ 2157740 h 2344739"/>
              <a:gd name="connsiteX151" fmla="*/ 4249265 w 12193149"/>
              <a:gd name="connsiteY151" fmla="*/ 2160064 h 2344739"/>
              <a:gd name="connsiteX152" fmla="*/ 4203199 w 12193149"/>
              <a:gd name="connsiteY152" fmla="*/ 2157269 h 2344739"/>
              <a:gd name="connsiteX153" fmla="*/ 4202893 w 12193149"/>
              <a:gd name="connsiteY153" fmla="*/ 2156010 h 2344739"/>
              <a:gd name="connsiteX154" fmla="*/ 4192396 w 12193149"/>
              <a:gd name="connsiteY154" fmla="*/ 2150376 h 2344739"/>
              <a:gd name="connsiteX155" fmla="*/ 4143893 w 12193149"/>
              <a:gd name="connsiteY155" fmla="*/ 2134511 h 2344739"/>
              <a:gd name="connsiteX156" fmla="*/ 4084245 w 12193149"/>
              <a:gd name="connsiteY156" fmla="*/ 2107978 h 2344739"/>
              <a:gd name="connsiteX157" fmla="*/ 4075694 w 12193149"/>
              <a:gd name="connsiteY157" fmla="*/ 2107143 h 2344739"/>
              <a:gd name="connsiteX158" fmla="*/ 4075575 w 12193149"/>
              <a:gd name="connsiteY158" fmla="*/ 2106844 h 2344739"/>
              <a:gd name="connsiteX159" fmla="*/ 4066658 w 12193149"/>
              <a:gd name="connsiteY159" fmla="*/ 2105400 h 2344739"/>
              <a:gd name="connsiteX160" fmla="*/ 4060102 w 12193149"/>
              <a:gd name="connsiteY160" fmla="*/ 2105618 h 2344739"/>
              <a:gd name="connsiteX161" fmla="*/ 4043512 w 12193149"/>
              <a:gd name="connsiteY161" fmla="*/ 2103997 h 2344739"/>
              <a:gd name="connsiteX162" fmla="*/ 4038145 w 12193149"/>
              <a:gd name="connsiteY162" fmla="*/ 2101563 h 2344739"/>
              <a:gd name="connsiteX163" fmla="*/ 4036511 w 12193149"/>
              <a:gd name="connsiteY163" fmla="*/ 2097896 h 2344739"/>
              <a:gd name="connsiteX164" fmla="*/ 4034926 w 12193149"/>
              <a:gd name="connsiteY164" fmla="*/ 2098131 h 2344739"/>
              <a:gd name="connsiteX165" fmla="*/ 4005686 w 12193149"/>
              <a:gd name="connsiteY165" fmla="*/ 2085563 h 2344739"/>
              <a:gd name="connsiteX166" fmla="*/ 3937994 w 12193149"/>
              <a:gd name="connsiteY166" fmla="*/ 2068106 h 2344739"/>
              <a:gd name="connsiteX167" fmla="*/ 3898423 w 12193149"/>
              <a:gd name="connsiteY167" fmla="*/ 2062451 h 2344739"/>
              <a:gd name="connsiteX168" fmla="*/ 3790908 w 12193149"/>
              <a:gd name="connsiteY168" fmla="*/ 2042213 h 2344739"/>
              <a:gd name="connsiteX169" fmla="*/ 3683661 w 12193149"/>
              <a:gd name="connsiteY169" fmla="*/ 2018290 h 2344739"/>
              <a:gd name="connsiteX170" fmla="*/ 3611183 w 12193149"/>
              <a:gd name="connsiteY170" fmla="*/ 1986019 h 2344739"/>
              <a:gd name="connsiteX171" fmla="*/ 3605003 w 12193149"/>
              <a:gd name="connsiteY171" fmla="*/ 1987381 h 2344739"/>
              <a:gd name="connsiteX172" fmla="*/ 3595884 w 12193149"/>
              <a:gd name="connsiteY172" fmla="*/ 1987545 h 2344739"/>
              <a:gd name="connsiteX173" fmla="*/ 3595649 w 12193149"/>
              <a:gd name="connsiteY173" fmla="*/ 1987276 h 2344739"/>
              <a:gd name="connsiteX174" fmla="*/ 3587126 w 12193149"/>
              <a:gd name="connsiteY174" fmla="*/ 1987966 h 2344739"/>
              <a:gd name="connsiteX175" fmla="*/ 3537283 w 12193149"/>
              <a:gd name="connsiteY175" fmla="*/ 1978267 h 2344739"/>
              <a:gd name="connsiteX176" fmla="*/ 3474371 w 12193149"/>
              <a:gd name="connsiteY176" fmla="*/ 1974606 h 2344739"/>
              <a:gd name="connsiteX177" fmla="*/ 3401876 w 12193149"/>
              <a:gd name="connsiteY177" fmla="*/ 1962558 h 2344739"/>
              <a:gd name="connsiteX178" fmla="*/ 3365036 w 12193149"/>
              <a:gd name="connsiteY178" fmla="*/ 1979510 h 2344739"/>
              <a:gd name="connsiteX179" fmla="*/ 3345174 w 12193149"/>
              <a:gd name="connsiteY179" fmla="*/ 1981192 h 2344739"/>
              <a:gd name="connsiteX180" fmla="*/ 3342846 w 12193149"/>
              <a:gd name="connsiteY180" fmla="*/ 1980217 h 2344739"/>
              <a:gd name="connsiteX181" fmla="*/ 3263504 w 12193149"/>
              <a:gd name="connsiteY181" fmla="*/ 1986094 h 2344739"/>
              <a:gd name="connsiteX182" fmla="*/ 3143704 w 12193149"/>
              <a:gd name="connsiteY182" fmla="*/ 1993869 h 2344739"/>
              <a:gd name="connsiteX183" fmla="*/ 3031439 w 12193149"/>
              <a:gd name="connsiteY183" fmla="*/ 1996512 h 2344739"/>
              <a:gd name="connsiteX184" fmla="*/ 2782717 w 12193149"/>
              <a:gd name="connsiteY184" fmla="*/ 2018333 h 2344739"/>
              <a:gd name="connsiteX185" fmla="*/ 2647675 w 12193149"/>
              <a:gd name="connsiteY185" fmla="*/ 2028869 h 2344739"/>
              <a:gd name="connsiteX186" fmla="*/ 2569176 w 12193149"/>
              <a:gd name="connsiteY186" fmla="*/ 2002628 h 2344739"/>
              <a:gd name="connsiteX187" fmla="*/ 2444403 w 12193149"/>
              <a:gd name="connsiteY187" fmla="*/ 2016529 h 2344739"/>
              <a:gd name="connsiteX188" fmla="*/ 2316260 w 12193149"/>
              <a:gd name="connsiteY188" fmla="*/ 2024996 h 2344739"/>
              <a:gd name="connsiteX189" fmla="*/ 2209726 w 12193149"/>
              <a:gd name="connsiteY189" fmla="*/ 2019763 h 2344739"/>
              <a:gd name="connsiteX190" fmla="*/ 2095813 w 12193149"/>
              <a:gd name="connsiteY190" fmla="*/ 2003052 h 2344739"/>
              <a:gd name="connsiteX191" fmla="*/ 1998504 w 12193149"/>
              <a:gd name="connsiteY191" fmla="*/ 1995032 h 2344739"/>
              <a:gd name="connsiteX192" fmla="*/ 1929320 w 12193149"/>
              <a:gd name="connsiteY192" fmla="*/ 2016977 h 2344739"/>
              <a:gd name="connsiteX193" fmla="*/ 1922798 w 12193149"/>
              <a:gd name="connsiteY193" fmla="*/ 2012146 h 2344739"/>
              <a:gd name="connsiteX194" fmla="*/ 1874228 w 12193149"/>
              <a:gd name="connsiteY194" fmla="*/ 2013741 h 2344739"/>
              <a:gd name="connsiteX195" fmla="*/ 1787803 w 12193149"/>
              <a:gd name="connsiteY195" fmla="*/ 2041363 h 2344739"/>
              <a:gd name="connsiteX196" fmla="*/ 1739352 w 12193149"/>
              <a:gd name="connsiteY196" fmla="*/ 2036312 h 2344739"/>
              <a:gd name="connsiteX197" fmla="*/ 1676219 w 12193149"/>
              <a:gd name="connsiteY197" fmla="*/ 2019963 h 2344739"/>
              <a:gd name="connsiteX198" fmla="*/ 1609817 w 12193149"/>
              <a:gd name="connsiteY198" fmla="*/ 2013066 h 2344739"/>
              <a:gd name="connsiteX199" fmla="*/ 1497258 w 12193149"/>
              <a:gd name="connsiteY199" fmla="*/ 1987476 h 2344739"/>
              <a:gd name="connsiteX200" fmla="*/ 1151127 w 12193149"/>
              <a:gd name="connsiteY200" fmla="*/ 1938041 h 2344739"/>
              <a:gd name="connsiteX201" fmla="*/ 859417 w 12193149"/>
              <a:gd name="connsiteY201" fmla="*/ 1928608 h 2344739"/>
              <a:gd name="connsiteX202" fmla="*/ 838688 w 12193149"/>
              <a:gd name="connsiteY202" fmla="*/ 1929821 h 2344739"/>
              <a:gd name="connsiteX203" fmla="*/ 817957 w 12193149"/>
              <a:gd name="connsiteY203" fmla="*/ 1927857 h 2344739"/>
              <a:gd name="connsiteX204" fmla="*/ 812654 w 12193149"/>
              <a:gd name="connsiteY204" fmla="*/ 1930751 h 2344739"/>
              <a:gd name="connsiteX205" fmla="*/ 721195 w 12193149"/>
              <a:gd name="connsiteY205" fmla="*/ 1929661 h 2344739"/>
              <a:gd name="connsiteX206" fmla="*/ 720890 w 12193149"/>
              <a:gd name="connsiteY206" fmla="*/ 1928399 h 2344739"/>
              <a:gd name="connsiteX207" fmla="*/ 710023 w 12193149"/>
              <a:gd name="connsiteY207" fmla="*/ 1922722 h 2344739"/>
              <a:gd name="connsiteX208" fmla="*/ 597940 w 12193149"/>
              <a:gd name="connsiteY208" fmla="*/ 1879864 h 2344739"/>
              <a:gd name="connsiteX209" fmla="*/ 579683 w 12193149"/>
              <a:gd name="connsiteY209" fmla="*/ 1877212 h 2344739"/>
              <a:gd name="connsiteX210" fmla="*/ 572865 w 12193149"/>
              <a:gd name="connsiteY210" fmla="*/ 1877401 h 2344739"/>
              <a:gd name="connsiteX211" fmla="*/ 446247 w 12193149"/>
              <a:gd name="connsiteY211" fmla="*/ 1839371 h 2344739"/>
              <a:gd name="connsiteX212" fmla="*/ 405163 w 12193149"/>
              <a:gd name="connsiteY212" fmla="*/ 1833548 h 2344739"/>
              <a:gd name="connsiteX213" fmla="*/ 293583 w 12193149"/>
              <a:gd name="connsiteY213" fmla="*/ 1812852 h 2344739"/>
              <a:gd name="connsiteX214" fmla="*/ 119529 w 12193149"/>
              <a:gd name="connsiteY214" fmla="*/ 1761047 h 2344739"/>
              <a:gd name="connsiteX215" fmla="*/ 16674 w 12193149"/>
              <a:gd name="connsiteY215" fmla="*/ 1758191 h 2344739"/>
              <a:gd name="connsiteX216" fmla="*/ 1150 w 12193149"/>
              <a:gd name="connsiteY216" fmla="*/ 1752722 h 2344739"/>
              <a:gd name="connsiteX217" fmla="*/ 1148 w 12193149"/>
              <a:gd name="connsiteY217" fmla="*/ 222213 h 2344739"/>
              <a:gd name="connsiteX218" fmla="*/ 1148 w 12193149"/>
              <a:gd name="connsiteY218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9 w 12193149"/>
              <a:gd name="connsiteY3" fmla="*/ 579739 h 2344739"/>
              <a:gd name="connsiteX4" fmla="*/ 12185986 w 12193149"/>
              <a:gd name="connsiteY4" fmla="*/ 584189 h 2344739"/>
              <a:gd name="connsiteX5" fmla="*/ 12156363 w 12193149"/>
              <a:gd name="connsiteY5" fmla="*/ 597366 h 2344739"/>
              <a:gd name="connsiteX6" fmla="*/ 12139215 w 12193149"/>
              <a:gd name="connsiteY6" fmla="*/ 623179 h 2344739"/>
              <a:gd name="connsiteX7" fmla="*/ 12126327 w 12193149"/>
              <a:gd name="connsiteY7" fmla="*/ 624690 h 2344739"/>
              <a:gd name="connsiteX8" fmla="*/ 12124007 w 12193149"/>
              <a:gd name="connsiteY8" fmla="*/ 624794 h 2344739"/>
              <a:gd name="connsiteX9" fmla="*/ 12116854 w 12193149"/>
              <a:gd name="connsiteY9" fmla="*/ 628608 h 2344739"/>
              <a:gd name="connsiteX10" fmla="*/ 12099497 w 12193149"/>
              <a:gd name="connsiteY10" fmla="*/ 628139 h 2344739"/>
              <a:gd name="connsiteX11" fmla="*/ 12087073 w 12193149"/>
              <a:gd name="connsiteY11" fmla="*/ 636341 h 2344739"/>
              <a:gd name="connsiteX12" fmla="*/ 12031073 w 12193149"/>
              <a:gd name="connsiteY12" fmla="*/ 680009 h 2344739"/>
              <a:gd name="connsiteX13" fmla="*/ 11995833 w 12193149"/>
              <a:gd name="connsiteY13" fmla="*/ 703458 h 2344739"/>
              <a:gd name="connsiteX14" fmla="*/ 11979717 w 12193149"/>
              <a:gd name="connsiteY14" fmla="*/ 708161 h 2344739"/>
              <a:gd name="connsiteX15" fmla="*/ 11959046 w 12193149"/>
              <a:gd name="connsiteY15" fmla="*/ 717558 h 2344739"/>
              <a:gd name="connsiteX16" fmla="*/ 11920454 w 12193149"/>
              <a:gd name="connsiteY16" fmla="*/ 730883 h 2344739"/>
              <a:gd name="connsiteX17" fmla="*/ 11903656 w 12193149"/>
              <a:gd name="connsiteY17" fmla="*/ 742426 h 2344739"/>
              <a:gd name="connsiteX18" fmla="*/ 11895048 w 12193149"/>
              <a:gd name="connsiteY18" fmla="*/ 744791 h 2344739"/>
              <a:gd name="connsiteX19" fmla="*/ 11891968 w 12193149"/>
              <a:gd name="connsiteY19" fmla="*/ 755729 h 2344739"/>
              <a:gd name="connsiteX20" fmla="*/ 11870776 w 12193149"/>
              <a:gd name="connsiteY20" fmla="*/ 777816 h 2344739"/>
              <a:gd name="connsiteX21" fmla="*/ 11813376 w 12193149"/>
              <a:gd name="connsiteY21" fmla="*/ 797659 h 2344739"/>
              <a:gd name="connsiteX22" fmla="*/ 11590693 w 12193149"/>
              <a:gd name="connsiteY22" fmla="*/ 963777 h 2344739"/>
              <a:gd name="connsiteX23" fmla="*/ 11506817 w 12193149"/>
              <a:gd name="connsiteY23" fmla="*/ 1033623 h 2344739"/>
              <a:gd name="connsiteX24" fmla="*/ 11280332 w 12193149"/>
              <a:gd name="connsiteY24" fmla="*/ 1223571 h 2344739"/>
              <a:gd name="connsiteX25" fmla="*/ 11228309 w 12193149"/>
              <a:gd name="connsiteY25" fmla="*/ 1276236 h 2344739"/>
              <a:gd name="connsiteX26" fmla="*/ 11218087 w 12193149"/>
              <a:gd name="connsiteY26" fmla="*/ 1275961 h 2344739"/>
              <a:gd name="connsiteX27" fmla="*/ 11217184 w 12193149"/>
              <a:gd name="connsiteY27" fmla="*/ 1275018 h 2344739"/>
              <a:gd name="connsiteX28" fmla="*/ 11188885 w 12193149"/>
              <a:gd name="connsiteY28" fmla="*/ 1292383 h 2344739"/>
              <a:gd name="connsiteX29" fmla="*/ 11184501 w 12193149"/>
              <a:gd name="connsiteY29" fmla="*/ 1292525 h 2344739"/>
              <a:gd name="connsiteX30" fmla="*/ 11166854 w 12193149"/>
              <a:gd name="connsiteY30" fmla="*/ 1306612 h 2344739"/>
              <a:gd name="connsiteX31" fmla="*/ 11157311 w 12193149"/>
              <a:gd name="connsiteY31" fmla="*/ 1312414 h 2344739"/>
              <a:gd name="connsiteX32" fmla="*/ 11155496 w 12193149"/>
              <a:gd name="connsiteY32" fmla="*/ 1317097 h 2344739"/>
              <a:gd name="connsiteX33" fmla="*/ 11140961 w 12193149"/>
              <a:gd name="connsiteY33" fmla="*/ 1324115 h 2344739"/>
              <a:gd name="connsiteX34" fmla="*/ 11138961 w 12193149"/>
              <a:gd name="connsiteY34" fmla="*/ 1323772 h 2344739"/>
              <a:gd name="connsiteX35" fmla="*/ 11128208 w 12193149"/>
              <a:gd name="connsiteY35" fmla="*/ 1333832 h 2344739"/>
              <a:gd name="connsiteX36" fmla="*/ 11120691 w 12193149"/>
              <a:gd name="connsiteY36" fmla="*/ 1347424 h 2344739"/>
              <a:gd name="connsiteX37" fmla="*/ 10894683 w 12193149"/>
              <a:gd name="connsiteY37" fmla="*/ 1473399 h 2344739"/>
              <a:gd name="connsiteX38" fmla="*/ 10773300 w 12193149"/>
              <a:gd name="connsiteY38" fmla="*/ 1523191 h 2344739"/>
              <a:gd name="connsiteX39" fmla="*/ 10627668 w 12193149"/>
              <a:gd name="connsiteY39" fmla="*/ 1559229 h 2344739"/>
              <a:gd name="connsiteX40" fmla="*/ 10581895 w 12193149"/>
              <a:gd name="connsiteY40" fmla="*/ 1568689 h 2344739"/>
              <a:gd name="connsiteX41" fmla="*/ 10547790 w 12193149"/>
              <a:gd name="connsiteY41" fmla="*/ 1598423 h 2344739"/>
              <a:gd name="connsiteX42" fmla="*/ 10529643 w 12193149"/>
              <a:gd name="connsiteY42" fmla="*/ 1596907 h 2344739"/>
              <a:gd name="connsiteX43" fmla="*/ 10526446 w 12193149"/>
              <a:gd name="connsiteY43" fmla="*/ 1596411 h 2344739"/>
              <a:gd name="connsiteX44" fmla="*/ 10515129 w 12193149"/>
              <a:gd name="connsiteY44" fmla="*/ 1599537 h 2344739"/>
              <a:gd name="connsiteX45" fmla="*/ 10491735 w 12193149"/>
              <a:gd name="connsiteY45" fmla="*/ 1594156 h 2344739"/>
              <a:gd name="connsiteX46" fmla="*/ 10471418 w 12193149"/>
              <a:gd name="connsiteY46" fmla="*/ 1601693 h 2344739"/>
              <a:gd name="connsiteX47" fmla="*/ 10377042 w 12193149"/>
              <a:gd name="connsiteY47" fmla="*/ 1644598 h 2344739"/>
              <a:gd name="connsiteX48" fmla="*/ 10319338 w 12193149"/>
              <a:gd name="connsiteY48" fmla="*/ 1666221 h 2344739"/>
              <a:gd name="connsiteX49" fmla="*/ 10295467 w 12193149"/>
              <a:gd name="connsiteY49" fmla="*/ 1668079 h 2344739"/>
              <a:gd name="connsiteX50" fmla="*/ 10263443 w 12193149"/>
              <a:gd name="connsiteY50" fmla="*/ 1674948 h 2344739"/>
              <a:gd name="connsiteX51" fmla="*/ 10205418 w 12193149"/>
              <a:gd name="connsiteY51" fmla="*/ 1682149 h 2344739"/>
              <a:gd name="connsiteX52" fmla="*/ 10177759 w 12193149"/>
              <a:gd name="connsiteY52" fmla="*/ 1692943 h 2344739"/>
              <a:gd name="connsiteX53" fmla="*/ 10165070 w 12193149"/>
              <a:gd name="connsiteY53" fmla="*/ 1693739 h 2344739"/>
              <a:gd name="connsiteX54" fmla="*/ 10156308 w 12193149"/>
              <a:gd name="connsiteY54" fmla="*/ 1707487 h 2344739"/>
              <a:gd name="connsiteX55" fmla="*/ 10118267 w 12193149"/>
              <a:gd name="connsiteY55" fmla="*/ 1731142 h 2344739"/>
              <a:gd name="connsiteX56" fmla="*/ 10083317 w 12193149"/>
              <a:gd name="connsiteY56" fmla="*/ 1743296 h 2344739"/>
              <a:gd name="connsiteX57" fmla="*/ 10040388 w 12193149"/>
              <a:gd name="connsiteY57" fmla="*/ 1741632 h 2344739"/>
              <a:gd name="connsiteX58" fmla="*/ 9961167 w 12193149"/>
              <a:gd name="connsiteY58" fmla="*/ 1757147 h 2344739"/>
              <a:gd name="connsiteX59" fmla="*/ 9848940 w 12193149"/>
              <a:gd name="connsiteY59" fmla="*/ 1763915 h 2344739"/>
              <a:gd name="connsiteX60" fmla="*/ 9729457 w 12193149"/>
              <a:gd name="connsiteY60" fmla="*/ 1784122 h 2344739"/>
              <a:gd name="connsiteX61" fmla="*/ 9613704 w 12193149"/>
              <a:gd name="connsiteY61" fmla="*/ 1812371 h 2344739"/>
              <a:gd name="connsiteX62" fmla="*/ 9338590 w 12193149"/>
              <a:gd name="connsiteY62" fmla="*/ 1869293 h 2344739"/>
              <a:gd name="connsiteX63" fmla="*/ 9232518 w 12193149"/>
              <a:gd name="connsiteY63" fmla="*/ 1893149 h 2344739"/>
              <a:gd name="connsiteX64" fmla="*/ 9156690 w 12193149"/>
              <a:gd name="connsiteY64" fmla="*/ 1903228 h 2344739"/>
              <a:gd name="connsiteX65" fmla="*/ 9054601 w 12193149"/>
              <a:gd name="connsiteY65" fmla="*/ 1910755 h 2344739"/>
              <a:gd name="connsiteX66" fmla="*/ 9006634 w 12193149"/>
              <a:gd name="connsiteY66" fmla="*/ 1914040 h 2344739"/>
              <a:gd name="connsiteX67" fmla="*/ 9006349 w 12193149"/>
              <a:gd name="connsiteY67" fmla="*/ 1913800 h 2344739"/>
              <a:gd name="connsiteX68" fmla="*/ 8997380 w 12193149"/>
              <a:gd name="connsiteY68" fmla="*/ 1915011 h 2344739"/>
              <a:gd name="connsiteX69" fmla="*/ 8991542 w 12193149"/>
              <a:gd name="connsiteY69" fmla="*/ 1917072 h 2344739"/>
              <a:gd name="connsiteX70" fmla="*/ 8975485 w 12193149"/>
              <a:gd name="connsiteY70" fmla="*/ 1920298 h 2344739"/>
              <a:gd name="connsiteX71" fmla="*/ 8969159 w 12193149"/>
              <a:gd name="connsiteY71" fmla="*/ 1919598 h 2344739"/>
              <a:gd name="connsiteX72" fmla="*/ 8964196 w 12193149"/>
              <a:gd name="connsiteY72" fmla="*/ 1917373 h 2344739"/>
              <a:gd name="connsiteX73" fmla="*/ 8930136 w 12193149"/>
              <a:gd name="connsiteY73" fmla="*/ 1914185 h 2344739"/>
              <a:gd name="connsiteX74" fmla="*/ 8753592 w 12193149"/>
              <a:gd name="connsiteY74" fmla="*/ 1933417 h 2344739"/>
              <a:gd name="connsiteX75" fmla="*/ 8708995 w 12193149"/>
              <a:gd name="connsiteY75" fmla="*/ 1935518 h 2344739"/>
              <a:gd name="connsiteX76" fmla="*/ 8597219 w 12193149"/>
              <a:gd name="connsiteY76" fmla="*/ 1944090 h 2344739"/>
              <a:gd name="connsiteX77" fmla="*/ 8526378 w 12193149"/>
              <a:gd name="connsiteY77" fmla="*/ 1929248 h 2344739"/>
              <a:gd name="connsiteX78" fmla="*/ 8512131 w 12193149"/>
              <a:gd name="connsiteY78" fmla="*/ 1935163 h 2344739"/>
              <a:gd name="connsiteX79" fmla="*/ 8507315 w 12193149"/>
              <a:gd name="connsiteY79" fmla="*/ 1938164 h 2344739"/>
              <a:gd name="connsiteX80" fmla="*/ 8499116 w 12193149"/>
              <a:gd name="connsiteY80" fmla="*/ 1940902 h 2344739"/>
              <a:gd name="connsiteX81" fmla="*/ 8498742 w 12193149"/>
              <a:gd name="connsiteY81" fmla="*/ 1940723 h 2344739"/>
              <a:gd name="connsiteX82" fmla="*/ 8491397 w 12193149"/>
              <a:gd name="connsiteY82" fmla="*/ 1943773 h 2344739"/>
              <a:gd name="connsiteX83" fmla="*/ 8368330 w 12193149"/>
              <a:gd name="connsiteY83" fmla="*/ 1957815 h 2344739"/>
              <a:gd name="connsiteX84" fmla="*/ 8354947 w 12193149"/>
              <a:gd name="connsiteY84" fmla="*/ 1958009 h 2344739"/>
              <a:gd name="connsiteX85" fmla="*/ 8321252 w 12193149"/>
              <a:gd name="connsiteY85" fmla="*/ 1974587 h 2344739"/>
              <a:gd name="connsiteX86" fmla="*/ 8315581 w 12193149"/>
              <a:gd name="connsiteY86" fmla="*/ 1974913 h 2344739"/>
              <a:gd name="connsiteX87" fmla="*/ 8296322 w 12193149"/>
              <a:gd name="connsiteY87" fmla="*/ 1988808 h 2344739"/>
              <a:gd name="connsiteX88" fmla="*/ 8285424 w 12193149"/>
              <a:gd name="connsiteY88" fmla="*/ 1994631 h 2344739"/>
              <a:gd name="connsiteX89" fmla="*/ 8284298 w 12193149"/>
              <a:gd name="connsiteY89" fmla="*/ 1999074 h 2344739"/>
              <a:gd name="connsiteX90" fmla="*/ 8267224 w 12193149"/>
              <a:gd name="connsiteY90" fmla="*/ 2006249 h 2344739"/>
              <a:gd name="connsiteX91" fmla="*/ 8264525 w 12193149"/>
              <a:gd name="connsiteY91" fmla="*/ 2006019 h 2344739"/>
              <a:gd name="connsiteX92" fmla="*/ 8253181 w 12193149"/>
              <a:gd name="connsiteY92" fmla="*/ 2015862 h 2344739"/>
              <a:gd name="connsiteX93" fmla="*/ 8246982 w 12193149"/>
              <a:gd name="connsiteY93" fmla="*/ 2028854 h 2344739"/>
              <a:gd name="connsiteX94" fmla="*/ 8091420 w 12193149"/>
              <a:gd name="connsiteY94" fmla="*/ 2075015 h 2344739"/>
              <a:gd name="connsiteX95" fmla="*/ 7906555 w 12193149"/>
              <a:gd name="connsiteY95" fmla="*/ 2116988 h 2344739"/>
              <a:gd name="connsiteX96" fmla="*/ 7719893 w 12193149"/>
              <a:gd name="connsiteY96" fmla="*/ 2142703 h 2344739"/>
              <a:gd name="connsiteX97" fmla="*/ 7615495 w 12193149"/>
              <a:gd name="connsiteY97" fmla="*/ 2139232 h 2344739"/>
              <a:gd name="connsiteX98" fmla="*/ 7528691 w 12193149"/>
              <a:gd name="connsiteY98" fmla="*/ 2145060 h 2344739"/>
              <a:gd name="connsiteX99" fmla="*/ 7520719 w 12193149"/>
              <a:gd name="connsiteY99" fmla="*/ 2147613 h 2344739"/>
              <a:gd name="connsiteX100" fmla="*/ 7508559 w 12193149"/>
              <a:gd name="connsiteY100" fmla="*/ 2148948 h 2344739"/>
              <a:gd name="connsiteX101" fmla="*/ 7508188 w 12193149"/>
              <a:gd name="connsiteY101" fmla="*/ 2148621 h 2344739"/>
              <a:gd name="connsiteX102" fmla="*/ 7496943 w 12193149"/>
              <a:gd name="connsiteY102" fmla="*/ 2150573 h 2344739"/>
              <a:gd name="connsiteX103" fmla="*/ 7219707 w 12193149"/>
              <a:gd name="connsiteY103" fmla="*/ 2156680 h 2344739"/>
              <a:gd name="connsiteX104" fmla="*/ 7202249 w 12193149"/>
              <a:gd name="connsiteY104" fmla="*/ 2161230 h 2344739"/>
              <a:gd name="connsiteX105" fmla="*/ 7198152 w 12193149"/>
              <a:gd name="connsiteY105" fmla="*/ 2166588 h 2344739"/>
              <a:gd name="connsiteX106" fmla="*/ 7171956 w 12193149"/>
              <a:gd name="connsiteY106" fmla="*/ 2171236 h 2344739"/>
              <a:gd name="connsiteX107" fmla="*/ 7098136 w 12193149"/>
              <a:gd name="connsiteY107" fmla="*/ 2183464 h 2344739"/>
              <a:gd name="connsiteX108" fmla="*/ 7019644 w 12193149"/>
              <a:gd name="connsiteY108" fmla="*/ 2183090 h 2344739"/>
              <a:gd name="connsiteX109" fmla="*/ 6905294 w 12193149"/>
              <a:gd name="connsiteY109" fmla="*/ 2212596 h 2344739"/>
              <a:gd name="connsiteX110" fmla="*/ 6709370 w 12193149"/>
              <a:gd name="connsiteY110" fmla="*/ 2240551 h 2344739"/>
              <a:gd name="connsiteX111" fmla="*/ 6550602 w 12193149"/>
              <a:gd name="connsiteY111" fmla="*/ 2269327 h 2344739"/>
              <a:gd name="connsiteX112" fmla="*/ 6318708 w 12193149"/>
              <a:gd name="connsiteY112" fmla="*/ 2316127 h 2344739"/>
              <a:gd name="connsiteX113" fmla="*/ 6169822 w 12193149"/>
              <a:gd name="connsiteY113" fmla="*/ 2318214 h 2344739"/>
              <a:gd name="connsiteX114" fmla="*/ 6074996 w 12193149"/>
              <a:gd name="connsiteY114" fmla="*/ 2338676 h 2344739"/>
              <a:gd name="connsiteX115" fmla="*/ 6069677 w 12193149"/>
              <a:gd name="connsiteY115" fmla="*/ 2337139 h 2344739"/>
              <a:gd name="connsiteX116" fmla="*/ 6049786 w 12193149"/>
              <a:gd name="connsiteY116" fmla="*/ 2337822 h 2344739"/>
              <a:gd name="connsiteX117" fmla="*/ 6042433 w 12193149"/>
              <a:gd name="connsiteY117" fmla="*/ 2329473 h 2344739"/>
              <a:gd name="connsiteX118" fmla="*/ 6011238 w 12193149"/>
              <a:gd name="connsiteY118" fmla="*/ 2324380 h 2344739"/>
              <a:gd name="connsiteX119" fmla="*/ 5958523 w 12193149"/>
              <a:gd name="connsiteY119" fmla="*/ 2328024 h 2344739"/>
              <a:gd name="connsiteX120" fmla="*/ 5760067 w 12193149"/>
              <a:gd name="connsiteY120" fmla="*/ 2343716 h 2344739"/>
              <a:gd name="connsiteX121" fmla="*/ 5628108 w 12193149"/>
              <a:gd name="connsiteY121" fmla="*/ 2344739 h 2344739"/>
              <a:gd name="connsiteX122" fmla="*/ 5472054 w 12193149"/>
              <a:gd name="connsiteY122" fmla="*/ 2330719 h 2344739"/>
              <a:gd name="connsiteX123" fmla="*/ 5433909 w 12193149"/>
              <a:gd name="connsiteY123" fmla="*/ 2319466 h 2344739"/>
              <a:gd name="connsiteX124" fmla="*/ 5382817 w 12193149"/>
              <a:gd name="connsiteY124" fmla="*/ 2301764 h 2344739"/>
              <a:gd name="connsiteX125" fmla="*/ 5262912 w 12193149"/>
              <a:gd name="connsiteY125" fmla="*/ 2281347 h 2344739"/>
              <a:gd name="connsiteX126" fmla="*/ 5224109 w 12193149"/>
              <a:gd name="connsiteY126" fmla="*/ 2270223 h 2344739"/>
              <a:gd name="connsiteX127" fmla="*/ 5175808 w 12193149"/>
              <a:gd name="connsiteY127" fmla="*/ 2267233 h 2344739"/>
              <a:gd name="connsiteX128" fmla="*/ 5157702 w 12193149"/>
              <a:gd name="connsiteY128" fmla="*/ 2260010 h 2344739"/>
              <a:gd name="connsiteX129" fmla="*/ 5143747 w 12193149"/>
              <a:gd name="connsiteY129" fmla="*/ 2256610 h 2344739"/>
              <a:gd name="connsiteX130" fmla="*/ 5140744 w 12193149"/>
              <a:gd name="connsiteY130" fmla="*/ 2254509 h 2344739"/>
              <a:gd name="connsiteX131" fmla="*/ 5122807 w 12193149"/>
              <a:gd name="connsiteY131" fmla="*/ 2243656 h 2344739"/>
              <a:gd name="connsiteX132" fmla="*/ 5066938 w 12193149"/>
              <a:gd name="connsiteY132" fmla="*/ 2250227 h 2344739"/>
              <a:gd name="connsiteX133" fmla="*/ 5012662 w 12193149"/>
              <a:gd name="connsiteY133" fmla="*/ 2233846 h 2344739"/>
              <a:gd name="connsiteX134" fmla="*/ 4841589 w 12193149"/>
              <a:gd name="connsiteY134" fmla="*/ 2209829 h 2344739"/>
              <a:gd name="connsiteX135" fmla="*/ 4763595 w 12193149"/>
              <a:gd name="connsiteY135" fmla="*/ 2182061 h 2344739"/>
              <a:gd name="connsiteX136" fmla="*/ 4724334 w 12193149"/>
              <a:gd name="connsiteY136" fmla="*/ 2173047 h 2344739"/>
              <a:gd name="connsiteX137" fmla="*/ 4722324 w 12193149"/>
              <a:gd name="connsiteY137" fmla="*/ 2172298 h 2344739"/>
              <a:gd name="connsiteX138" fmla="*/ 4723259 w 12193149"/>
              <a:gd name="connsiteY138" fmla="*/ 2172087 h 2344739"/>
              <a:gd name="connsiteX139" fmla="*/ 4718350 w 12193149"/>
              <a:gd name="connsiteY139" fmla="*/ 2170817 h 2344739"/>
              <a:gd name="connsiteX140" fmla="*/ 4722324 w 12193149"/>
              <a:gd name="connsiteY140" fmla="*/ 2172298 h 2344739"/>
              <a:gd name="connsiteX141" fmla="*/ 4716674 w 12193149"/>
              <a:gd name="connsiteY141" fmla="*/ 2173573 h 2344739"/>
              <a:gd name="connsiteX142" fmla="*/ 4516962 w 12193149"/>
              <a:gd name="connsiteY142" fmla="*/ 2163671 h 2344739"/>
              <a:gd name="connsiteX143" fmla="*/ 4429691 w 12193149"/>
              <a:gd name="connsiteY143" fmla="*/ 2153020 h 2344739"/>
              <a:gd name="connsiteX144" fmla="*/ 4364023 w 12193149"/>
              <a:gd name="connsiteY144" fmla="*/ 2151674 h 2344739"/>
              <a:gd name="connsiteX145" fmla="*/ 4318114 w 12193149"/>
              <a:gd name="connsiteY145" fmla="*/ 2158289 h 2344739"/>
              <a:gd name="connsiteX146" fmla="*/ 4316258 w 12193149"/>
              <a:gd name="connsiteY146" fmla="*/ 2156948 h 2344739"/>
              <a:gd name="connsiteX147" fmla="*/ 4296292 w 12193149"/>
              <a:gd name="connsiteY147" fmla="*/ 2155069 h 2344739"/>
              <a:gd name="connsiteX148" fmla="*/ 4291212 w 12193149"/>
              <a:gd name="connsiteY148" fmla="*/ 2157986 h 2344739"/>
              <a:gd name="connsiteX149" fmla="*/ 4277290 w 12193149"/>
              <a:gd name="connsiteY149" fmla="*/ 2157740 h 2344739"/>
              <a:gd name="connsiteX150" fmla="*/ 4249265 w 12193149"/>
              <a:gd name="connsiteY150" fmla="*/ 2160064 h 2344739"/>
              <a:gd name="connsiteX151" fmla="*/ 4203199 w 12193149"/>
              <a:gd name="connsiteY151" fmla="*/ 2157269 h 2344739"/>
              <a:gd name="connsiteX152" fmla="*/ 4202893 w 12193149"/>
              <a:gd name="connsiteY152" fmla="*/ 2156010 h 2344739"/>
              <a:gd name="connsiteX153" fmla="*/ 4192396 w 12193149"/>
              <a:gd name="connsiteY153" fmla="*/ 2150376 h 2344739"/>
              <a:gd name="connsiteX154" fmla="*/ 4143893 w 12193149"/>
              <a:gd name="connsiteY154" fmla="*/ 2134511 h 2344739"/>
              <a:gd name="connsiteX155" fmla="*/ 4084245 w 12193149"/>
              <a:gd name="connsiteY155" fmla="*/ 2107978 h 2344739"/>
              <a:gd name="connsiteX156" fmla="*/ 4075694 w 12193149"/>
              <a:gd name="connsiteY156" fmla="*/ 2107143 h 2344739"/>
              <a:gd name="connsiteX157" fmla="*/ 4075575 w 12193149"/>
              <a:gd name="connsiteY157" fmla="*/ 2106844 h 2344739"/>
              <a:gd name="connsiteX158" fmla="*/ 4066658 w 12193149"/>
              <a:gd name="connsiteY158" fmla="*/ 2105400 h 2344739"/>
              <a:gd name="connsiteX159" fmla="*/ 4060102 w 12193149"/>
              <a:gd name="connsiteY159" fmla="*/ 2105618 h 2344739"/>
              <a:gd name="connsiteX160" fmla="*/ 4043512 w 12193149"/>
              <a:gd name="connsiteY160" fmla="*/ 2103997 h 2344739"/>
              <a:gd name="connsiteX161" fmla="*/ 4038145 w 12193149"/>
              <a:gd name="connsiteY161" fmla="*/ 2101563 h 2344739"/>
              <a:gd name="connsiteX162" fmla="*/ 4036511 w 12193149"/>
              <a:gd name="connsiteY162" fmla="*/ 2097896 h 2344739"/>
              <a:gd name="connsiteX163" fmla="*/ 4034926 w 12193149"/>
              <a:gd name="connsiteY163" fmla="*/ 2098131 h 2344739"/>
              <a:gd name="connsiteX164" fmla="*/ 4005686 w 12193149"/>
              <a:gd name="connsiteY164" fmla="*/ 2085563 h 2344739"/>
              <a:gd name="connsiteX165" fmla="*/ 3937994 w 12193149"/>
              <a:gd name="connsiteY165" fmla="*/ 2068106 h 2344739"/>
              <a:gd name="connsiteX166" fmla="*/ 3898423 w 12193149"/>
              <a:gd name="connsiteY166" fmla="*/ 2062451 h 2344739"/>
              <a:gd name="connsiteX167" fmla="*/ 3790908 w 12193149"/>
              <a:gd name="connsiteY167" fmla="*/ 2042213 h 2344739"/>
              <a:gd name="connsiteX168" fmla="*/ 3683661 w 12193149"/>
              <a:gd name="connsiteY168" fmla="*/ 2018290 h 2344739"/>
              <a:gd name="connsiteX169" fmla="*/ 3611183 w 12193149"/>
              <a:gd name="connsiteY169" fmla="*/ 1986019 h 2344739"/>
              <a:gd name="connsiteX170" fmla="*/ 3605003 w 12193149"/>
              <a:gd name="connsiteY170" fmla="*/ 1987381 h 2344739"/>
              <a:gd name="connsiteX171" fmla="*/ 3595884 w 12193149"/>
              <a:gd name="connsiteY171" fmla="*/ 1987545 h 2344739"/>
              <a:gd name="connsiteX172" fmla="*/ 3595649 w 12193149"/>
              <a:gd name="connsiteY172" fmla="*/ 1987276 h 2344739"/>
              <a:gd name="connsiteX173" fmla="*/ 3587126 w 12193149"/>
              <a:gd name="connsiteY173" fmla="*/ 1987966 h 2344739"/>
              <a:gd name="connsiteX174" fmla="*/ 3537283 w 12193149"/>
              <a:gd name="connsiteY174" fmla="*/ 1978267 h 2344739"/>
              <a:gd name="connsiteX175" fmla="*/ 3474371 w 12193149"/>
              <a:gd name="connsiteY175" fmla="*/ 1974606 h 2344739"/>
              <a:gd name="connsiteX176" fmla="*/ 3401876 w 12193149"/>
              <a:gd name="connsiteY176" fmla="*/ 1962558 h 2344739"/>
              <a:gd name="connsiteX177" fmla="*/ 3365036 w 12193149"/>
              <a:gd name="connsiteY177" fmla="*/ 1979510 h 2344739"/>
              <a:gd name="connsiteX178" fmla="*/ 3345174 w 12193149"/>
              <a:gd name="connsiteY178" fmla="*/ 1981192 h 2344739"/>
              <a:gd name="connsiteX179" fmla="*/ 3342846 w 12193149"/>
              <a:gd name="connsiteY179" fmla="*/ 1980217 h 2344739"/>
              <a:gd name="connsiteX180" fmla="*/ 3263504 w 12193149"/>
              <a:gd name="connsiteY180" fmla="*/ 1986094 h 2344739"/>
              <a:gd name="connsiteX181" fmla="*/ 3143704 w 12193149"/>
              <a:gd name="connsiteY181" fmla="*/ 1993869 h 2344739"/>
              <a:gd name="connsiteX182" fmla="*/ 3031439 w 12193149"/>
              <a:gd name="connsiteY182" fmla="*/ 1996512 h 2344739"/>
              <a:gd name="connsiteX183" fmla="*/ 2782717 w 12193149"/>
              <a:gd name="connsiteY183" fmla="*/ 2018333 h 2344739"/>
              <a:gd name="connsiteX184" fmla="*/ 2647675 w 12193149"/>
              <a:gd name="connsiteY184" fmla="*/ 2028869 h 2344739"/>
              <a:gd name="connsiteX185" fmla="*/ 2569176 w 12193149"/>
              <a:gd name="connsiteY185" fmla="*/ 2002628 h 2344739"/>
              <a:gd name="connsiteX186" fmla="*/ 2444403 w 12193149"/>
              <a:gd name="connsiteY186" fmla="*/ 2016529 h 2344739"/>
              <a:gd name="connsiteX187" fmla="*/ 2316260 w 12193149"/>
              <a:gd name="connsiteY187" fmla="*/ 2024996 h 2344739"/>
              <a:gd name="connsiteX188" fmla="*/ 2209726 w 12193149"/>
              <a:gd name="connsiteY188" fmla="*/ 2019763 h 2344739"/>
              <a:gd name="connsiteX189" fmla="*/ 2095813 w 12193149"/>
              <a:gd name="connsiteY189" fmla="*/ 2003052 h 2344739"/>
              <a:gd name="connsiteX190" fmla="*/ 1998504 w 12193149"/>
              <a:gd name="connsiteY190" fmla="*/ 1995032 h 2344739"/>
              <a:gd name="connsiteX191" fmla="*/ 1929320 w 12193149"/>
              <a:gd name="connsiteY191" fmla="*/ 2016977 h 2344739"/>
              <a:gd name="connsiteX192" fmla="*/ 1922798 w 12193149"/>
              <a:gd name="connsiteY192" fmla="*/ 2012146 h 2344739"/>
              <a:gd name="connsiteX193" fmla="*/ 1874228 w 12193149"/>
              <a:gd name="connsiteY193" fmla="*/ 2013741 h 2344739"/>
              <a:gd name="connsiteX194" fmla="*/ 1787803 w 12193149"/>
              <a:gd name="connsiteY194" fmla="*/ 2041363 h 2344739"/>
              <a:gd name="connsiteX195" fmla="*/ 1739352 w 12193149"/>
              <a:gd name="connsiteY195" fmla="*/ 2036312 h 2344739"/>
              <a:gd name="connsiteX196" fmla="*/ 1676219 w 12193149"/>
              <a:gd name="connsiteY196" fmla="*/ 2019963 h 2344739"/>
              <a:gd name="connsiteX197" fmla="*/ 1609817 w 12193149"/>
              <a:gd name="connsiteY197" fmla="*/ 2013066 h 2344739"/>
              <a:gd name="connsiteX198" fmla="*/ 1497258 w 12193149"/>
              <a:gd name="connsiteY198" fmla="*/ 1987476 h 2344739"/>
              <a:gd name="connsiteX199" fmla="*/ 1151127 w 12193149"/>
              <a:gd name="connsiteY199" fmla="*/ 1938041 h 2344739"/>
              <a:gd name="connsiteX200" fmla="*/ 859417 w 12193149"/>
              <a:gd name="connsiteY200" fmla="*/ 1928608 h 2344739"/>
              <a:gd name="connsiteX201" fmla="*/ 838688 w 12193149"/>
              <a:gd name="connsiteY201" fmla="*/ 1929821 h 2344739"/>
              <a:gd name="connsiteX202" fmla="*/ 817957 w 12193149"/>
              <a:gd name="connsiteY202" fmla="*/ 1927857 h 2344739"/>
              <a:gd name="connsiteX203" fmla="*/ 812654 w 12193149"/>
              <a:gd name="connsiteY203" fmla="*/ 1930751 h 2344739"/>
              <a:gd name="connsiteX204" fmla="*/ 721195 w 12193149"/>
              <a:gd name="connsiteY204" fmla="*/ 1929661 h 2344739"/>
              <a:gd name="connsiteX205" fmla="*/ 720890 w 12193149"/>
              <a:gd name="connsiteY205" fmla="*/ 1928399 h 2344739"/>
              <a:gd name="connsiteX206" fmla="*/ 710023 w 12193149"/>
              <a:gd name="connsiteY206" fmla="*/ 1922722 h 2344739"/>
              <a:gd name="connsiteX207" fmla="*/ 597940 w 12193149"/>
              <a:gd name="connsiteY207" fmla="*/ 1879864 h 2344739"/>
              <a:gd name="connsiteX208" fmla="*/ 579683 w 12193149"/>
              <a:gd name="connsiteY208" fmla="*/ 1877212 h 2344739"/>
              <a:gd name="connsiteX209" fmla="*/ 572865 w 12193149"/>
              <a:gd name="connsiteY209" fmla="*/ 1877401 h 2344739"/>
              <a:gd name="connsiteX210" fmla="*/ 446247 w 12193149"/>
              <a:gd name="connsiteY210" fmla="*/ 1839371 h 2344739"/>
              <a:gd name="connsiteX211" fmla="*/ 405163 w 12193149"/>
              <a:gd name="connsiteY211" fmla="*/ 1833548 h 2344739"/>
              <a:gd name="connsiteX212" fmla="*/ 293583 w 12193149"/>
              <a:gd name="connsiteY212" fmla="*/ 1812852 h 2344739"/>
              <a:gd name="connsiteX213" fmla="*/ 119529 w 12193149"/>
              <a:gd name="connsiteY213" fmla="*/ 1761047 h 2344739"/>
              <a:gd name="connsiteX214" fmla="*/ 16674 w 12193149"/>
              <a:gd name="connsiteY214" fmla="*/ 1758191 h 2344739"/>
              <a:gd name="connsiteX215" fmla="*/ 1150 w 12193149"/>
              <a:gd name="connsiteY215" fmla="*/ 1752722 h 2344739"/>
              <a:gd name="connsiteX216" fmla="*/ 1148 w 12193149"/>
              <a:gd name="connsiteY216" fmla="*/ 222213 h 2344739"/>
              <a:gd name="connsiteX217" fmla="*/ 1148 w 12193149"/>
              <a:gd name="connsiteY217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9 w 12193149"/>
              <a:gd name="connsiteY2" fmla="*/ 579739 h 2344739"/>
              <a:gd name="connsiteX3" fmla="*/ 12185986 w 12193149"/>
              <a:gd name="connsiteY3" fmla="*/ 584189 h 2344739"/>
              <a:gd name="connsiteX4" fmla="*/ 12156363 w 12193149"/>
              <a:gd name="connsiteY4" fmla="*/ 597366 h 2344739"/>
              <a:gd name="connsiteX5" fmla="*/ 12139215 w 12193149"/>
              <a:gd name="connsiteY5" fmla="*/ 623179 h 2344739"/>
              <a:gd name="connsiteX6" fmla="*/ 12126327 w 12193149"/>
              <a:gd name="connsiteY6" fmla="*/ 624690 h 2344739"/>
              <a:gd name="connsiteX7" fmla="*/ 12124007 w 12193149"/>
              <a:gd name="connsiteY7" fmla="*/ 624794 h 2344739"/>
              <a:gd name="connsiteX8" fmla="*/ 12116854 w 12193149"/>
              <a:gd name="connsiteY8" fmla="*/ 628608 h 2344739"/>
              <a:gd name="connsiteX9" fmla="*/ 12099497 w 12193149"/>
              <a:gd name="connsiteY9" fmla="*/ 628139 h 2344739"/>
              <a:gd name="connsiteX10" fmla="*/ 12087073 w 12193149"/>
              <a:gd name="connsiteY10" fmla="*/ 636341 h 2344739"/>
              <a:gd name="connsiteX11" fmla="*/ 12031073 w 12193149"/>
              <a:gd name="connsiteY11" fmla="*/ 680009 h 2344739"/>
              <a:gd name="connsiteX12" fmla="*/ 11995833 w 12193149"/>
              <a:gd name="connsiteY12" fmla="*/ 703458 h 2344739"/>
              <a:gd name="connsiteX13" fmla="*/ 11979717 w 12193149"/>
              <a:gd name="connsiteY13" fmla="*/ 708161 h 2344739"/>
              <a:gd name="connsiteX14" fmla="*/ 11959046 w 12193149"/>
              <a:gd name="connsiteY14" fmla="*/ 717558 h 2344739"/>
              <a:gd name="connsiteX15" fmla="*/ 11920454 w 12193149"/>
              <a:gd name="connsiteY15" fmla="*/ 730883 h 2344739"/>
              <a:gd name="connsiteX16" fmla="*/ 11903656 w 12193149"/>
              <a:gd name="connsiteY16" fmla="*/ 742426 h 2344739"/>
              <a:gd name="connsiteX17" fmla="*/ 11895048 w 12193149"/>
              <a:gd name="connsiteY17" fmla="*/ 744791 h 2344739"/>
              <a:gd name="connsiteX18" fmla="*/ 11891968 w 12193149"/>
              <a:gd name="connsiteY18" fmla="*/ 755729 h 2344739"/>
              <a:gd name="connsiteX19" fmla="*/ 11870776 w 12193149"/>
              <a:gd name="connsiteY19" fmla="*/ 777816 h 2344739"/>
              <a:gd name="connsiteX20" fmla="*/ 11813376 w 12193149"/>
              <a:gd name="connsiteY20" fmla="*/ 797659 h 2344739"/>
              <a:gd name="connsiteX21" fmla="*/ 11590693 w 12193149"/>
              <a:gd name="connsiteY21" fmla="*/ 963777 h 2344739"/>
              <a:gd name="connsiteX22" fmla="*/ 11506817 w 12193149"/>
              <a:gd name="connsiteY22" fmla="*/ 1033623 h 2344739"/>
              <a:gd name="connsiteX23" fmla="*/ 11280332 w 12193149"/>
              <a:gd name="connsiteY23" fmla="*/ 1223571 h 2344739"/>
              <a:gd name="connsiteX24" fmla="*/ 11228309 w 12193149"/>
              <a:gd name="connsiteY24" fmla="*/ 1276236 h 2344739"/>
              <a:gd name="connsiteX25" fmla="*/ 11218087 w 12193149"/>
              <a:gd name="connsiteY25" fmla="*/ 1275961 h 2344739"/>
              <a:gd name="connsiteX26" fmla="*/ 11217184 w 12193149"/>
              <a:gd name="connsiteY26" fmla="*/ 1275018 h 2344739"/>
              <a:gd name="connsiteX27" fmla="*/ 11188885 w 12193149"/>
              <a:gd name="connsiteY27" fmla="*/ 1292383 h 2344739"/>
              <a:gd name="connsiteX28" fmla="*/ 11184501 w 12193149"/>
              <a:gd name="connsiteY28" fmla="*/ 1292525 h 2344739"/>
              <a:gd name="connsiteX29" fmla="*/ 11166854 w 12193149"/>
              <a:gd name="connsiteY29" fmla="*/ 1306612 h 2344739"/>
              <a:gd name="connsiteX30" fmla="*/ 11157311 w 12193149"/>
              <a:gd name="connsiteY30" fmla="*/ 1312414 h 2344739"/>
              <a:gd name="connsiteX31" fmla="*/ 11155496 w 12193149"/>
              <a:gd name="connsiteY31" fmla="*/ 1317097 h 2344739"/>
              <a:gd name="connsiteX32" fmla="*/ 11140961 w 12193149"/>
              <a:gd name="connsiteY32" fmla="*/ 1324115 h 2344739"/>
              <a:gd name="connsiteX33" fmla="*/ 11138961 w 12193149"/>
              <a:gd name="connsiteY33" fmla="*/ 1323772 h 2344739"/>
              <a:gd name="connsiteX34" fmla="*/ 11128208 w 12193149"/>
              <a:gd name="connsiteY34" fmla="*/ 1333832 h 2344739"/>
              <a:gd name="connsiteX35" fmla="*/ 11120691 w 12193149"/>
              <a:gd name="connsiteY35" fmla="*/ 1347424 h 2344739"/>
              <a:gd name="connsiteX36" fmla="*/ 10894683 w 12193149"/>
              <a:gd name="connsiteY36" fmla="*/ 1473399 h 2344739"/>
              <a:gd name="connsiteX37" fmla="*/ 10773300 w 12193149"/>
              <a:gd name="connsiteY37" fmla="*/ 1523191 h 2344739"/>
              <a:gd name="connsiteX38" fmla="*/ 10627668 w 12193149"/>
              <a:gd name="connsiteY38" fmla="*/ 1559229 h 2344739"/>
              <a:gd name="connsiteX39" fmla="*/ 10581895 w 12193149"/>
              <a:gd name="connsiteY39" fmla="*/ 1568689 h 2344739"/>
              <a:gd name="connsiteX40" fmla="*/ 10547790 w 12193149"/>
              <a:gd name="connsiteY40" fmla="*/ 1598423 h 2344739"/>
              <a:gd name="connsiteX41" fmla="*/ 10529643 w 12193149"/>
              <a:gd name="connsiteY41" fmla="*/ 1596907 h 2344739"/>
              <a:gd name="connsiteX42" fmla="*/ 10526446 w 12193149"/>
              <a:gd name="connsiteY42" fmla="*/ 1596411 h 2344739"/>
              <a:gd name="connsiteX43" fmla="*/ 10515129 w 12193149"/>
              <a:gd name="connsiteY43" fmla="*/ 1599537 h 2344739"/>
              <a:gd name="connsiteX44" fmla="*/ 10491735 w 12193149"/>
              <a:gd name="connsiteY44" fmla="*/ 1594156 h 2344739"/>
              <a:gd name="connsiteX45" fmla="*/ 10471418 w 12193149"/>
              <a:gd name="connsiteY45" fmla="*/ 1601693 h 2344739"/>
              <a:gd name="connsiteX46" fmla="*/ 10377042 w 12193149"/>
              <a:gd name="connsiteY46" fmla="*/ 1644598 h 2344739"/>
              <a:gd name="connsiteX47" fmla="*/ 10319338 w 12193149"/>
              <a:gd name="connsiteY47" fmla="*/ 1666221 h 2344739"/>
              <a:gd name="connsiteX48" fmla="*/ 10295467 w 12193149"/>
              <a:gd name="connsiteY48" fmla="*/ 1668079 h 2344739"/>
              <a:gd name="connsiteX49" fmla="*/ 10263443 w 12193149"/>
              <a:gd name="connsiteY49" fmla="*/ 1674948 h 2344739"/>
              <a:gd name="connsiteX50" fmla="*/ 10205418 w 12193149"/>
              <a:gd name="connsiteY50" fmla="*/ 1682149 h 2344739"/>
              <a:gd name="connsiteX51" fmla="*/ 10177759 w 12193149"/>
              <a:gd name="connsiteY51" fmla="*/ 1692943 h 2344739"/>
              <a:gd name="connsiteX52" fmla="*/ 10165070 w 12193149"/>
              <a:gd name="connsiteY52" fmla="*/ 1693739 h 2344739"/>
              <a:gd name="connsiteX53" fmla="*/ 10156308 w 12193149"/>
              <a:gd name="connsiteY53" fmla="*/ 1707487 h 2344739"/>
              <a:gd name="connsiteX54" fmla="*/ 10118267 w 12193149"/>
              <a:gd name="connsiteY54" fmla="*/ 1731142 h 2344739"/>
              <a:gd name="connsiteX55" fmla="*/ 10083317 w 12193149"/>
              <a:gd name="connsiteY55" fmla="*/ 1743296 h 2344739"/>
              <a:gd name="connsiteX56" fmla="*/ 10040388 w 12193149"/>
              <a:gd name="connsiteY56" fmla="*/ 1741632 h 2344739"/>
              <a:gd name="connsiteX57" fmla="*/ 9961167 w 12193149"/>
              <a:gd name="connsiteY57" fmla="*/ 1757147 h 2344739"/>
              <a:gd name="connsiteX58" fmla="*/ 9848940 w 12193149"/>
              <a:gd name="connsiteY58" fmla="*/ 1763915 h 2344739"/>
              <a:gd name="connsiteX59" fmla="*/ 9729457 w 12193149"/>
              <a:gd name="connsiteY59" fmla="*/ 1784122 h 2344739"/>
              <a:gd name="connsiteX60" fmla="*/ 9613704 w 12193149"/>
              <a:gd name="connsiteY60" fmla="*/ 1812371 h 2344739"/>
              <a:gd name="connsiteX61" fmla="*/ 9338590 w 12193149"/>
              <a:gd name="connsiteY61" fmla="*/ 1869293 h 2344739"/>
              <a:gd name="connsiteX62" fmla="*/ 9232518 w 12193149"/>
              <a:gd name="connsiteY62" fmla="*/ 1893149 h 2344739"/>
              <a:gd name="connsiteX63" fmla="*/ 9156690 w 12193149"/>
              <a:gd name="connsiteY63" fmla="*/ 1903228 h 2344739"/>
              <a:gd name="connsiteX64" fmla="*/ 9054601 w 12193149"/>
              <a:gd name="connsiteY64" fmla="*/ 1910755 h 2344739"/>
              <a:gd name="connsiteX65" fmla="*/ 9006634 w 12193149"/>
              <a:gd name="connsiteY65" fmla="*/ 1914040 h 2344739"/>
              <a:gd name="connsiteX66" fmla="*/ 9006349 w 12193149"/>
              <a:gd name="connsiteY66" fmla="*/ 1913800 h 2344739"/>
              <a:gd name="connsiteX67" fmla="*/ 8997380 w 12193149"/>
              <a:gd name="connsiteY67" fmla="*/ 1915011 h 2344739"/>
              <a:gd name="connsiteX68" fmla="*/ 8991542 w 12193149"/>
              <a:gd name="connsiteY68" fmla="*/ 1917072 h 2344739"/>
              <a:gd name="connsiteX69" fmla="*/ 8975485 w 12193149"/>
              <a:gd name="connsiteY69" fmla="*/ 1920298 h 2344739"/>
              <a:gd name="connsiteX70" fmla="*/ 8969159 w 12193149"/>
              <a:gd name="connsiteY70" fmla="*/ 1919598 h 2344739"/>
              <a:gd name="connsiteX71" fmla="*/ 8964196 w 12193149"/>
              <a:gd name="connsiteY71" fmla="*/ 1917373 h 2344739"/>
              <a:gd name="connsiteX72" fmla="*/ 8930136 w 12193149"/>
              <a:gd name="connsiteY72" fmla="*/ 1914185 h 2344739"/>
              <a:gd name="connsiteX73" fmla="*/ 8753592 w 12193149"/>
              <a:gd name="connsiteY73" fmla="*/ 1933417 h 2344739"/>
              <a:gd name="connsiteX74" fmla="*/ 8708995 w 12193149"/>
              <a:gd name="connsiteY74" fmla="*/ 1935518 h 2344739"/>
              <a:gd name="connsiteX75" fmla="*/ 8597219 w 12193149"/>
              <a:gd name="connsiteY75" fmla="*/ 1944090 h 2344739"/>
              <a:gd name="connsiteX76" fmla="*/ 8526378 w 12193149"/>
              <a:gd name="connsiteY76" fmla="*/ 1929248 h 2344739"/>
              <a:gd name="connsiteX77" fmla="*/ 8512131 w 12193149"/>
              <a:gd name="connsiteY77" fmla="*/ 1935163 h 2344739"/>
              <a:gd name="connsiteX78" fmla="*/ 8507315 w 12193149"/>
              <a:gd name="connsiteY78" fmla="*/ 1938164 h 2344739"/>
              <a:gd name="connsiteX79" fmla="*/ 8499116 w 12193149"/>
              <a:gd name="connsiteY79" fmla="*/ 1940902 h 2344739"/>
              <a:gd name="connsiteX80" fmla="*/ 8498742 w 12193149"/>
              <a:gd name="connsiteY80" fmla="*/ 1940723 h 2344739"/>
              <a:gd name="connsiteX81" fmla="*/ 8491397 w 12193149"/>
              <a:gd name="connsiteY81" fmla="*/ 1943773 h 2344739"/>
              <a:gd name="connsiteX82" fmla="*/ 8368330 w 12193149"/>
              <a:gd name="connsiteY82" fmla="*/ 1957815 h 2344739"/>
              <a:gd name="connsiteX83" fmla="*/ 8354947 w 12193149"/>
              <a:gd name="connsiteY83" fmla="*/ 1958009 h 2344739"/>
              <a:gd name="connsiteX84" fmla="*/ 8321252 w 12193149"/>
              <a:gd name="connsiteY84" fmla="*/ 1974587 h 2344739"/>
              <a:gd name="connsiteX85" fmla="*/ 8315581 w 12193149"/>
              <a:gd name="connsiteY85" fmla="*/ 1974913 h 2344739"/>
              <a:gd name="connsiteX86" fmla="*/ 8296322 w 12193149"/>
              <a:gd name="connsiteY86" fmla="*/ 1988808 h 2344739"/>
              <a:gd name="connsiteX87" fmla="*/ 8285424 w 12193149"/>
              <a:gd name="connsiteY87" fmla="*/ 1994631 h 2344739"/>
              <a:gd name="connsiteX88" fmla="*/ 8284298 w 12193149"/>
              <a:gd name="connsiteY88" fmla="*/ 1999074 h 2344739"/>
              <a:gd name="connsiteX89" fmla="*/ 8267224 w 12193149"/>
              <a:gd name="connsiteY89" fmla="*/ 2006249 h 2344739"/>
              <a:gd name="connsiteX90" fmla="*/ 8264525 w 12193149"/>
              <a:gd name="connsiteY90" fmla="*/ 2006019 h 2344739"/>
              <a:gd name="connsiteX91" fmla="*/ 8253181 w 12193149"/>
              <a:gd name="connsiteY91" fmla="*/ 2015862 h 2344739"/>
              <a:gd name="connsiteX92" fmla="*/ 8246982 w 12193149"/>
              <a:gd name="connsiteY92" fmla="*/ 2028854 h 2344739"/>
              <a:gd name="connsiteX93" fmla="*/ 8091420 w 12193149"/>
              <a:gd name="connsiteY93" fmla="*/ 2075015 h 2344739"/>
              <a:gd name="connsiteX94" fmla="*/ 7906555 w 12193149"/>
              <a:gd name="connsiteY94" fmla="*/ 2116988 h 2344739"/>
              <a:gd name="connsiteX95" fmla="*/ 7719893 w 12193149"/>
              <a:gd name="connsiteY95" fmla="*/ 2142703 h 2344739"/>
              <a:gd name="connsiteX96" fmla="*/ 7615495 w 12193149"/>
              <a:gd name="connsiteY96" fmla="*/ 2139232 h 2344739"/>
              <a:gd name="connsiteX97" fmla="*/ 7528691 w 12193149"/>
              <a:gd name="connsiteY97" fmla="*/ 2145060 h 2344739"/>
              <a:gd name="connsiteX98" fmla="*/ 7520719 w 12193149"/>
              <a:gd name="connsiteY98" fmla="*/ 2147613 h 2344739"/>
              <a:gd name="connsiteX99" fmla="*/ 7508559 w 12193149"/>
              <a:gd name="connsiteY99" fmla="*/ 2148948 h 2344739"/>
              <a:gd name="connsiteX100" fmla="*/ 7508188 w 12193149"/>
              <a:gd name="connsiteY100" fmla="*/ 2148621 h 2344739"/>
              <a:gd name="connsiteX101" fmla="*/ 7496943 w 12193149"/>
              <a:gd name="connsiteY101" fmla="*/ 2150573 h 2344739"/>
              <a:gd name="connsiteX102" fmla="*/ 7219707 w 12193149"/>
              <a:gd name="connsiteY102" fmla="*/ 2156680 h 2344739"/>
              <a:gd name="connsiteX103" fmla="*/ 7202249 w 12193149"/>
              <a:gd name="connsiteY103" fmla="*/ 2161230 h 2344739"/>
              <a:gd name="connsiteX104" fmla="*/ 7198152 w 12193149"/>
              <a:gd name="connsiteY104" fmla="*/ 2166588 h 2344739"/>
              <a:gd name="connsiteX105" fmla="*/ 7171956 w 12193149"/>
              <a:gd name="connsiteY105" fmla="*/ 2171236 h 2344739"/>
              <a:gd name="connsiteX106" fmla="*/ 7098136 w 12193149"/>
              <a:gd name="connsiteY106" fmla="*/ 2183464 h 2344739"/>
              <a:gd name="connsiteX107" fmla="*/ 7019644 w 12193149"/>
              <a:gd name="connsiteY107" fmla="*/ 2183090 h 2344739"/>
              <a:gd name="connsiteX108" fmla="*/ 6905294 w 12193149"/>
              <a:gd name="connsiteY108" fmla="*/ 2212596 h 2344739"/>
              <a:gd name="connsiteX109" fmla="*/ 6709370 w 12193149"/>
              <a:gd name="connsiteY109" fmla="*/ 2240551 h 2344739"/>
              <a:gd name="connsiteX110" fmla="*/ 6550602 w 12193149"/>
              <a:gd name="connsiteY110" fmla="*/ 2269327 h 2344739"/>
              <a:gd name="connsiteX111" fmla="*/ 6318708 w 12193149"/>
              <a:gd name="connsiteY111" fmla="*/ 2316127 h 2344739"/>
              <a:gd name="connsiteX112" fmla="*/ 6169822 w 12193149"/>
              <a:gd name="connsiteY112" fmla="*/ 2318214 h 2344739"/>
              <a:gd name="connsiteX113" fmla="*/ 6074996 w 12193149"/>
              <a:gd name="connsiteY113" fmla="*/ 2338676 h 2344739"/>
              <a:gd name="connsiteX114" fmla="*/ 6069677 w 12193149"/>
              <a:gd name="connsiteY114" fmla="*/ 2337139 h 2344739"/>
              <a:gd name="connsiteX115" fmla="*/ 6049786 w 12193149"/>
              <a:gd name="connsiteY115" fmla="*/ 2337822 h 2344739"/>
              <a:gd name="connsiteX116" fmla="*/ 6042433 w 12193149"/>
              <a:gd name="connsiteY116" fmla="*/ 2329473 h 2344739"/>
              <a:gd name="connsiteX117" fmla="*/ 6011238 w 12193149"/>
              <a:gd name="connsiteY117" fmla="*/ 2324380 h 2344739"/>
              <a:gd name="connsiteX118" fmla="*/ 5958523 w 12193149"/>
              <a:gd name="connsiteY118" fmla="*/ 2328024 h 2344739"/>
              <a:gd name="connsiteX119" fmla="*/ 5760067 w 12193149"/>
              <a:gd name="connsiteY119" fmla="*/ 2343716 h 2344739"/>
              <a:gd name="connsiteX120" fmla="*/ 5628108 w 12193149"/>
              <a:gd name="connsiteY120" fmla="*/ 2344739 h 2344739"/>
              <a:gd name="connsiteX121" fmla="*/ 5472054 w 12193149"/>
              <a:gd name="connsiteY121" fmla="*/ 2330719 h 2344739"/>
              <a:gd name="connsiteX122" fmla="*/ 5433909 w 12193149"/>
              <a:gd name="connsiteY122" fmla="*/ 2319466 h 2344739"/>
              <a:gd name="connsiteX123" fmla="*/ 5382817 w 12193149"/>
              <a:gd name="connsiteY123" fmla="*/ 2301764 h 2344739"/>
              <a:gd name="connsiteX124" fmla="*/ 5262912 w 12193149"/>
              <a:gd name="connsiteY124" fmla="*/ 2281347 h 2344739"/>
              <a:gd name="connsiteX125" fmla="*/ 5224109 w 12193149"/>
              <a:gd name="connsiteY125" fmla="*/ 2270223 h 2344739"/>
              <a:gd name="connsiteX126" fmla="*/ 5175808 w 12193149"/>
              <a:gd name="connsiteY126" fmla="*/ 2267233 h 2344739"/>
              <a:gd name="connsiteX127" fmla="*/ 5157702 w 12193149"/>
              <a:gd name="connsiteY127" fmla="*/ 2260010 h 2344739"/>
              <a:gd name="connsiteX128" fmla="*/ 5143747 w 12193149"/>
              <a:gd name="connsiteY128" fmla="*/ 2256610 h 2344739"/>
              <a:gd name="connsiteX129" fmla="*/ 5140744 w 12193149"/>
              <a:gd name="connsiteY129" fmla="*/ 2254509 h 2344739"/>
              <a:gd name="connsiteX130" fmla="*/ 5122807 w 12193149"/>
              <a:gd name="connsiteY130" fmla="*/ 2243656 h 2344739"/>
              <a:gd name="connsiteX131" fmla="*/ 5066938 w 12193149"/>
              <a:gd name="connsiteY131" fmla="*/ 2250227 h 2344739"/>
              <a:gd name="connsiteX132" fmla="*/ 5012662 w 12193149"/>
              <a:gd name="connsiteY132" fmla="*/ 2233846 h 2344739"/>
              <a:gd name="connsiteX133" fmla="*/ 4841589 w 12193149"/>
              <a:gd name="connsiteY133" fmla="*/ 2209829 h 2344739"/>
              <a:gd name="connsiteX134" fmla="*/ 4763595 w 12193149"/>
              <a:gd name="connsiteY134" fmla="*/ 2182061 h 2344739"/>
              <a:gd name="connsiteX135" fmla="*/ 4724334 w 12193149"/>
              <a:gd name="connsiteY135" fmla="*/ 2173047 h 2344739"/>
              <a:gd name="connsiteX136" fmla="*/ 4722324 w 12193149"/>
              <a:gd name="connsiteY136" fmla="*/ 2172298 h 2344739"/>
              <a:gd name="connsiteX137" fmla="*/ 4723259 w 12193149"/>
              <a:gd name="connsiteY137" fmla="*/ 2172087 h 2344739"/>
              <a:gd name="connsiteX138" fmla="*/ 4718350 w 12193149"/>
              <a:gd name="connsiteY138" fmla="*/ 2170817 h 2344739"/>
              <a:gd name="connsiteX139" fmla="*/ 4722324 w 12193149"/>
              <a:gd name="connsiteY139" fmla="*/ 2172298 h 2344739"/>
              <a:gd name="connsiteX140" fmla="*/ 4716674 w 12193149"/>
              <a:gd name="connsiteY140" fmla="*/ 2173573 h 2344739"/>
              <a:gd name="connsiteX141" fmla="*/ 4516962 w 12193149"/>
              <a:gd name="connsiteY141" fmla="*/ 2163671 h 2344739"/>
              <a:gd name="connsiteX142" fmla="*/ 4429691 w 12193149"/>
              <a:gd name="connsiteY142" fmla="*/ 2153020 h 2344739"/>
              <a:gd name="connsiteX143" fmla="*/ 4364023 w 12193149"/>
              <a:gd name="connsiteY143" fmla="*/ 2151674 h 2344739"/>
              <a:gd name="connsiteX144" fmla="*/ 4318114 w 12193149"/>
              <a:gd name="connsiteY144" fmla="*/ 2158289 h 2344739"/>
              <a:gd name="connsiteX145" fmla="*/ 4316258 w 12193149"/>
              <a:gd name="connsiteY145" fmla="*/ 2156948 h 2344739"/>
              <a:gd name="connsiteX146" fmla="*/ 4296292 w 12193149"/>
              <a:gd name="connsiteY146" fmla="*/ 2155069 h 2344739"/>
              <a:gd name="connsiteX147" fmla="*/ 4291212 w 12193149"/>
              <a:gd name="connsiteY147" fmla="*/ 2157986 h 2344739"/>
              <a:gd name="connsiteX148" fmla="*/ 4277290 w 12193149"/>
              <a:gd name="connsiteY148" fmla="*/ 2157740 h 2344739"/>
              <a:gd name="connsiteX149" fmla="*/ 4249265 w 12193149"/>
              <a:gd name="connsiteY149" fmla="*/ 2160064 h 2344739"/>
              <a:gd name="connsiteX150" fmla="*/ 4203199 w 12193149"/>
              <a:gd name="connsiteY150" fmla="*/ 2157269 h 2344739"/>
              <a:gd name="connsiteX151" fmla="*/ 4202893 w 12193149"/>
              <a:gd name="connsiteY151" fmla="*/ 2156010 h 2344739"/>
              <a:gd name="connsiteX152" fmla="*/ 4192396 w 12193149"/>
              <a:gd name="connsiteY152" fmla="*/ 2150376 h 2344739"/>
              <a:gd name="connsiteX153" fmla="*/ 4143893 w 12193149"/>
              <a:gd name="connsiteY153" fmla="*/ 2134511 h 2344739"/>
              <a:gd name="connsiteX154" fmla="*/ 4084245 w 12193149"/>
              <a:gd name="connsiteY154" fmla="*/ 2107978 h 2344739"/>
              <a:gd name="connsiteX155" fmla="*/ 4075694 w 12193149"/>
              <a:gd name="connsiteY155" fmla="*/ 2107143 h 2344739"/>
              <a:gd name="connsiteX156" fmla="*/ 4075575 w 12193149"/>
              <a:gd name="connsiteY156" fmla="*/ 2106844 h 2344739"/>
              <a:gd name="connsiteX157" fmla="*/ 4066658 w 12193149"/>
              <a:gd name="connsiteY157" fmla="*/ 2105400 h 2344739"/>
              <a:gd name="connsiteX158" fmla="*/ 4060102 w 12193149"/>
              <a:gd name="connsiteY158" fmla="*/ 2105618 h 2344739"/>
              <a:gd name="connsiteX159" fmla="*/ 4043512 w 12193149"/>
              <a:gd name="connsiteY159" fmla="*/ 2103997 h 2344739"/>
              <a:gd name="connsiteX160" fmla="*/ 4038145 w 12193149"/>
              <a:gd name="connsiteY160" fmla="*/ 2101563 h 2344739"/>
              <a:gd name="connsiteX161" fmla="*/ 4036511 w 12193149"/>
              <a:gd name="connsiteY161" fmla="*/ 2097896 h 2344739"/>
              <a:gd name="connsiteX162" fmla="*/ 4034926 w 12193149"/>
              <a:gd name="connsiteY162" fmla="*/ 2098131 h 2344739"/>
              <a:gd name="connsiteX163" fmla="*/ 4005686 w 12193149"/>
              <a:gd name="connsiteY163" fmla="*/ 2085563 h 2344739"/>
              <a:gd name="connsiteX164" fmla="*/ 3937994 w 12193149"/>
              <a:gd name="connsiteY164" fmla="*/ 2068106 h 2344739"/>
              <a:gd name="connsiteX165" fmla="*/ 3898423 w 12193149"/>
              <a:gd name="connsiteY165" fmla="*/ 2062451 h 2344739"/>
              <a:gd name="connsiteX166" fmla="*/ 3790908 w 12193149"/>
              <a:gd name="connsiteY166" fmla="*/ 2042213 h 2344739"/>
              <a:gd name="connsiteX167" fmla="*/ 3683661 w 12193149"/>
              <a:gd name="connsiteY167" fmla="*/ 2018290 h 2344739"/>
              <a:gd name="connsiteX168" fmla="*/ 3611183 w 12193149"/>
              <a:gd name="connsiteY168" fmla="*/ 1986019 h 2344739"/>
              <a:gd name="connsiteX169" fmla="*/ 3605003 w 12193149"/>
              <a:gd name="connsiteY169" fmla="*/ 1987381 h 2344739"/>
              <a:gd name="connsiteX170" fmla="*/ 3595884 w 12193149"/>
              <a:gd name="connsiteY170" fmla="*/ 1987545 h 2344739"/>
              <a:gd name="connsiteX171" fmla="*/ 3595649 w 12193149"/>
              <a:gd name="connsiteY171" fmla="*/ 1987276 h 2344739"/>
              <a:gd name="connsiteX172" fmla="*/ 3587126 w 12193149"/>
              <a:gd name="connsiteY172" fmla="*/ 1987966 h 2344739"/>
              <a:gd name="connsiteX173" fmla="*/ 3537283 w 12193149"/>
              <a:gd name="connsiteY173" fmla="*/ 1978267 h 2344739"/>
              <a:gd name="connsiteX174" fmla="*/ 3474371 w 12193149"/>
              <a:gd name="connsiteY174" fmla="*/ 1974606 h 2344739"/>
              <a:gd name="connsiteX175" fmla="*/ 3401876 w 12193149"/>
              <a:gd name="connsiteY175" fmla="*/ 1962558 h 2344739"/>
              <a:gd name="connsiteX176" fmla="*/ 3365036 w 12193149"/>
              <a:gd name="connsiteY176" fmla="*/ 1979510 h 2344739"/>
              <a:gd name="connsiteX177" fmla="*/ 3345174 w 12193149"/>
              <a:gd name="connsiteY177" fmla="*/ 1981192 h 2344739"/>
              <a:gd name="connsiteX178" fmla="*/ 3342846 w 12193149"/>
              <a:gd name="connsiteY178" fmla="*/ 1980217 h 2344739"/>
              <a:gd name="connsiteX179" fmla="*/ 3263504 w 12193149"/>
              <a:gd name="connsiteY179" fmla="*/ 1986094 h 2344739"/>
              <a:gd name="connsiteX180" fmla="*/ 3143704 w 12193149"/>
              <a:gd name="connsiteY180" fmla="*/ 1993869 h 2344739"/>
              <a:gd name="connsiteX181" fmla="*/ 3031439 w 12193149"/>
              <a:gd name="connsiteY181" fmla="*/ 1996512 h 2344739"/>
              <a:gd name="connsiteX182" fmla="*/ 2782717 w 12193149"/>
              <a:gd name="connsiteY182" fmla="*/ 2018333 h 2344739"/>
              <a:gd name="connsiteX183" fmla="*/ 2647675 w 12193149"/>
              <a:gd name="connsiteY183" fmla="*/ 2028869 h 2344739"/>
              <a:gd name="connsiteX184" fmla="*/ 2569176 w 12193149"/>
              <a:gd name="connsiteY184" fmla="*/ 2002628 h 2344739"/>
              <a:gd name="connsiteX185" fmla="*/ 2444403 w 12193149"/>
              <a:gd name="connsiteY185" fmla="*/ 2016529 h 2344739"/>
              <a:gd name="connsiteX186" fmla="*/ 2316260 w 12193149"/>
              <a:gd name="connsiteY186" fmla="*/ 2024996 h 2344739"/>
              <a:gd name="connsiteX187" fmla="*/ 2209726 w 12193149"/>
              <a:gd name="connsiteY187" fmla="*/ 2019763 h 2344739"/>
              <a:gd name="connsiteX188" fmla="*/ 2095813 w 12193149"/>
              <a:gd name="connsiteY188" fmla="*/ 2003052 h 2344739"/>
              <a:gd name="connsiteX189" fmla="*/ 1998504 w 12193149"/>
              <a:gd name="connsiteY189" fmla="*/ 1995032 h 2344739"/>
              <a:gd name="connsiteX190" fmla="*/ 1929320 w 12193149"/>
              <a:gd name="connsiteY190" fmla="*/ 2016977 h 2344739"/>
              <a:gd name="connsiteX191" fmla="*/ 1922798 w 12193149"/>
              <a:gd name="connsiteY191" fmla="*/ 2012146 h 2344739"/>
              <a:gd name="connsiteX192" fmla="*/ 1874228 w 12193149"/>
              <a:gd name="connsiteY192" fmla="*/ 2013741 h 2344739"/>
              <a:gd name="connsiteX193" fmla="*/ 1787803 w 12193149"/>
              <a:gd name="connsiteY193" fmla="*/ 2041363 h 2344739"/>
              <a:gd name="connsiteX194" fmla="*/ 1739352 w 12193149"/>
              <a:gd name="connsiteY194" fmla="*/ 2036312 h 2344739"/>
              <a:gd name="connsiteX195" fmla="*/ 1676219 w 12193149"/>
              <a:gd name="connsiteY195" fmla="*/ 2019963 h 2344739"/>
              <a:gd name="connsiteX196" fmla="*/ 1609817 w 12193149"/>
              <a:gd name="connsiteY196" fmla="*/ 2013066 h 2344739"/>
              <a:gd name="connsiteX197" fmla="*/ 1497258 w 12193149"/>
              <a:gd name="connsiteY197" fmla="*/ 1987476 h 2344739"/>
              <a:gd name="connsiteX198" fmla="*/ 1151127 w 12193149"/>
              <a:gd name="connsiteY198" fmla="*/ 1938041 h 2344739"/>
              <a:gd name="connsiteX199" fmla="*/ 859417 w 12193149"/>
              <a:gd name="connsiteY199" fmla="*/ 1928608 h 2344739"/>
              <a:gd name="connsiteX200" fmla="*/ 838688 w 12193149"/>
              <a:gd name="connsiteY200" fmla="*/ 1929821 h 2344739"/>
              <a:gd name="connsiteX201" fmla="*/ 817957 w 12193149"/>
              <a:gd name="connsiteY201" fmla="*/ 1927857 h 2344739"/>
              <a:gd name="connsiteX202" fmla="*/ 812654 w 12193149"/>
              <a:gd name="connsiteY202" fmla="*/ 1930751 h 2344739"/>
              <a:gd name="connsiteX203" fmla="*/ 721195 w 12193149"/>
              <a:gd name="connsiteY203" fmla="*/ 1929661 h 2344739"/>
              <a:gd name="connsiteX204" fmla="*/ 720890 w 12193149"/>
              <a:gd name="connsiteY204" fmla="*/ 1928399 h 2344739"/>
              <a:gd name="connsiteX205" fmla="*/ 710023 w 12193149"/>
              <a:gd name="connsiteY205" fmla="*/ 1922722 h 2344739"/>
              <a:gd name="connsiteX206" fmla="*/ 597940 w 12193149"/>
              <a:gd name="connsiteY206" fmla="*/ 1879864 h 2344739"/>
              <a:gd name="connsiteX207" fmla="*/ 579683 w 12193149"/>
              <a:gd name="connsiteY207" fmla="*/ 1877212 h 2344739"/>
              <a:gd name="connsiteX208" fmla="*/ 572865 w 12193149"/>
              <a:gd name="connsiteY208" fmla="*/ 1877401 h 2344739"/>
              <a:gd name="connsiteX209" fmla="*/ 446247 w 12193149"/>
              <a:gd name="connsiteY209" fmla="*/ 1839371 h 2344739"/>
              <a:gd name="connsiteX210" fmla="*/ 405163 w 12193149"/>
              <a:gd name="connsiteY210" fmla="*/ 1833548 h 2344739"/>
              <a:gd name="connsiteX211" fmla="*/ 293583 w 12193149"/>
              <a:gd name="connsiteY211" fmla="*/ 1812852 h 2344739"/>
              <a:gd name="connsiteX212" fmla="*/ 119529 w 12193149"/>
              <a:gd name="connsiteY212" fmla="*/ 1761047 h 2344739"/>
              <a:gd name="connsiteX213" fmla="*/ 16674 w 12193149"/>
              <a:gd name="connsiteY213" fmla="*/ 1758191 h 2344739"/>
              <a:gd name="connsiteX214" fmla="*/ 1150 w 12193149"/>
              <a:gd name="connsiteY214" fmla="*/ 1752722 h 2344739"/>
              <a:gd name="connsiteX215" fmla="*/ 1148 w 12193149"/>
              <a:gd name="connsiteY215" fmla="*/ 222213 h 2344739"/>
              <a:gd name="connsiteX216" fmla="*/ 1148 w 12193149"/>
              <a:gd name="connsiteY216" fmla="*/ 0 h 2344739"/>
              <a:gd name="connsiteX0" fmla="*/ 1148 w 12193149"/>
              <a:gd name="connsiteY0" fmla="*/ 818782 h 3163521"/>
              <a:gd name="connsiteX1" fmla="*/ 12181789 w 12193149"/>
              <a:gd name="connsiteY1" fmla="*/ 0 h 3163521"/>
              <a:gd name="connsiteX2" fmla="*/ 12193149 w 12193149"/>
              <a:gd name="connsiteY2" fmla="*/ 1398521 h 3163521"/>
              <a:gd name="connsiteX3" fmla="*/ 12185986 w 12193149"/>
              <a:gd name="connsiteY3" fmla="*/ 1402971 h 3163521"/>
              <a:gd name="connsiteX4" fmla="*/ 12156363 w 12193149"/>
              <a:gd name="connsiteY4" fmla="*/ 1416148 h 3163521"/>
              <a:gd name="connsiteX5" fmla="*/ 12139215 w 12193149"/>
              <a:gd name="connsiteY5" fmla="*/ 1441961 h 3163521"/>
              <a:gd name="connsiteX6" fmla="*/ 12126327 w 12193149"/>
              <a:gd name="connsiteY6" fmla="*/ 1443472 h 3163521"/>
              <a:gd name="connsiteX7" fmla="*/ 12124007 w 12193149"/>
              <a:gd name="connsiteY7" fmla="*/ 1443576 h 3163521"/>
              <a:gd name="connsiteX8" fmla="*/ 12116854 w 12193149"/>
              <a:gd name="connsiteY8" fmla="*/ 1447390 h 3163521"/>
              <a:gd name="connsiteX9" fmla="*/ 12099497 w 12193149"/>
              <a:gd name="connsiteY9" fmla="*/ 1446921 h 3163521"/>
              <a:gd name="connsiteX10" fmla="*/ 12087073 w 12193149"/>
              <a:gd name="connsiteY10" fmla="*/ 1455123 h 3163521"/>
              <a:gd name="connsiteX11" fmla="*/ 12031073 w 12193149"/>
              <a:gd name="connsiteY11" fmla="*/ 1498791 h 3163521"/>
              <a:gd name="connsiteX12" fmla="*/ 11995833 w 12193149"/>
              <a:gd name="connsiteY12" fmla="*/ 1522240 h 3163521"/>
              <a:gd name="connsiteX13" fmla="*/ 11979717 w 12193149"/>
              <a:gd name="connsiteY13" fmla="*/ 1526943 h 3163521"/>
              <a:gd name="connsiteX14" fmla="*/ 11959046 w 12193149"/>
              <a:gd name="connsiteY14" fmla="*/ 1536340 h 3163521"/>
              <a:gd name="connsiteX15" fmla="*/ 11920454 w 12193149"/>
              <a:gd name="connsiteY15" fmla="*/ 1549665 h 3163521"/>
              <a:gd name="connsiteX16" fmla="*/ 11903656 w 12193149"/>
              <a:gd name="connsiteY16" fmla="*/ 1561208 h 3163521"/>
              <a:gd name="connsiteX17" fmla="*/ 11895048 w 12193149"/>
              <a:gd name="connsiteY17" fmla="*/ 1563573 h 3163521"/>
              <a:gd name="connsiteX18" fmla="*/ 11891968 w 12193149"/>
              <a:gd name="connsiteY18" fmla="*/ 1574511 h 3163521"/>
              <a:gd name="connsiteX19" fmla="*/ 11870776 w 12193149"/>
              <a:gd name="connsiteY19" fmla="*/ 1596598 h 3163521"/>
              <a:gd name="connsiteX20" fmla="*/ 11813376 w 12193149"/>
              <a:gd name="connsiteY20" fmla="*/ 1616441 h 3163521"/>
              <a:gd name="connsiteX21" fmla="*/ 11590693 w 12193149"/>
              <a:gd name="connsiteY21" fmla="*/ 1782559 h 3163521"/>
              <a:gd name="connsiteX22" fmla="*/ 11506817 w 12193149"/>
              <a:gd name="connsiteY22" fmla="*/ 1852405 h 3163521"/>
              <a:gd name="connsiteX23" fmla="*/ 11280332 w 12193149"/>
              <a:gd name="connsiteY23" fmla="*/ 2042353 h 3163521"/>
              <a:gd name="connsiteX24" fmla="*/ 11228309 w 12193149"/>
              <a:gd name="connsiteY24" fmla="*/ 2095018 h 3163521"/>
              <a:gd name="connsiteX25" fmla="*/ 11218087 w 12193149"/>
              <a:gd name="connsiteY25" fmla="*/ 2094743 h 3163521"/>
              <a:gd name="connsiteX26" fmla="*/ 11217184 w 12193149"/>
              <a:gd name="connsiteY26" fmla="*/ 2093800 h 3163521"/>
              <a:gd name="connsiteX27" fmla="*/ 11188885 w 12193149"/>
              <a:gd name="connsiteY27" fmla="*/ 2111165 h 3163521"/>
              <a:gd name="connsiteX28" fmla="*/ 11184501 w 12193149"/>
              <a:gd name="connsiteY28" fmla="*/ 2111307 h 3163521"/>
              <a:gd name="connsiteX29" fmla="*/ 11166854 w 12193149"/>
              <a:gd name="connsiteY29" fmla="*/ 2125394 h 3163521"/>
              <a:gd name="connsiteX30" fmla="*/ 11157311 w 12193149"/>
              <a:gd name="connsiteY30" fmla="*/ 2131196 h 3163521"/>
              <a:gd name="connsiteX31" fmla="*/ 11155496 w 12193149"/>
              <a:gd name="connsiteY31" fmla="*/ 2135879 h 3163521"/>
              <a:gd name="connsiteX32" fmla="*/ 11140961 w 12193149"/>
              <a:gd name="connsiteY32" fmla="*/ 2142897 h 3163521"/>
              <a:gd name="connsiteX33" fmla="*/ 11138961 w 12193149"/>
              <a:gd name="connsiteY33" fmla="*/ 2142554 h 3163521"/>
              <a:gd name="connsiteX34" fmla="*/ 11128208 w 12193149"/>
              <a:gd name="connsiteY34" fmla="*/ 2152614 h 3163521"/>
              <a:gd name="connsiteX35" fmla="*/ 11120691 w 12193149"/>
              <a:gd name="connsiteY35" fmla="*/ 2166206 h 3163521"/>
              <a:gd name="connsiteX36" fmla="*/ 10894683 w 12193149"/>
              <a:gd name="connsiteY36" fmla="*/ 2292181 h 3163521"/>
              <a:gd name="connsiteX37" fmla="*/ 10773300 w 12193149"/>
              <a:gd name="connsiteY37" fmla="*/ 2341973 h 3163521"/>
              <a:gd name="connsiteX38" fmla="*/ 10627668 w 12193149"/>
              <a:gd name="connsiteY38" fmla="*/ 2378011 h 3163521"/>
              <a:gd name="connsiteX39" fmla="*/ 10581895 w 12193149"/>
              <a:gd name="connsiteY39" fmla="*/ 2387471 h 3163521"/>
              <a:gd name="connsiteX40" fmla="*/ 10547790 w 12193149"/>
              <a:gd name="connsiteY40" fmla="*/ 2417205 h 3163521"/>
              <a:gd name="connsiteX41" fmla="*/ 10529643 w 12193149"/>
              <a:gd name="connsiteY41" fmla="*/ 2415689 h 3163521"/>
              <a:gd name="connsiteX42" fmla="*/ 10526446 w 12193149"/>
              <a:gd name="connsiteY42" fmla="*/ 2415193 h 3163521"/>
              <a:gd name="connsiteX43" fmla="*/ 10515129 w 12193149"/>
              <a:gd name="connsiteY43" fmla="*/ 2418319 h 3163521"/>
              <a:gd name="connsiteX44" fmla="*/ 10491735 w 12193149"/>
              <a:gd name="connsiteY44" fmla="*/ 2412938 h 3163521"/>
              <a:gd name="connsiteX45" fmla="*/ 10471418 w 12193149"/>
              <a:gd name="connsiteY45" fmla="*/ 2420475 h 3163521"/>
              <a:gd name="connsiteX46" fmla="*/ 10377042 w 12193149"/>
              <a:gd name="connsiteY46" fmla="*/ 2463380 h 3163521"/>
              <a:gd name="connsiteX47" fmla="*/ 10319338 w 12193149"/>
              <a:gd name="connsiteY47" fmla="*/ 2485003 h 3163521"/>
              <a:gd name="connsiteX48" fmla="*/ 10295467 w 12193149"/>
              <a:gd name="connsiteY48" fmla="*/ 2486861 h 3163521"/>
              <a:gd name="connsiteX49" fmla="*/ 10263443 w 12193149"/>
              <a:gd name="connsiteY49" fmla="*/ 2493730 h 3163521"/>
              <a:gd name="connsiteX50" fmla="*/ 10205418 w 12193149"/>
              <a:gd name="connsiteY50" fmla="*/ 2500931 h 3163521"/>
              <a:gd name="connsiteX51" fmla="*/ 10177759 w 12193149"/>
              <a:gd name="connsiteY51" fmla="*/ 2511725 h 3163521"/>
              <a:gd name="connsiteX52" fmla="*/ 10165070 w 12193149"/>
              <a:gd name="connsiteY52" fmla="*/ 2512521 h 3163521"/>
              <a:gd name="connsiteX53" fmla="*/ 10156308 w 12193149"/>
              <a:gd name="connsiteY53" fmla="*/ 2526269 h 3163521"/>
              <a:gd name="connsiteX54" fmla="*/ 10118267 w 12193149"/>
              <a:gd name="connsiteY54" fmla="*/ 2549924 h 3163521"/>
              <a:gd name="connsiteX55" fmla="*/ 10083317 w 12193149"/>
              <a:gd name="connsiteY55" fmla="*/ 2562078 h 3163521"/>
              <a:gd name="connsiteX56" fmla="*/ 10040388 w 12193149"/>
              <a:gd name="connsiteY56" fmla="*/ 2560414 h 3163521"/>
              <a:gd name="connsiteX57" fmla="*/ 9961167 w 12193149"/>
              <a:gd name="connsiteY57" fmla="*/ 2575929 h 3163521"/>
              <a:gd name="connsiteX58" fmla="*/ 9848940 w 12193149"/>
              <a:gd name="connsiteY58" fmla="*/ 2582697 h 3163521"/>
              <a:gd name="connsiteX59" fmla="*/ 9729457 w 12193149"/>
              <a:gd name="connsiteY59" fmla="*/ 2602904 h 3163521"/>
              <a:gd name="connsiteX60" fmla="*/ 9613704 w 12193149"/>
              <a:gd name="connsiteY60" fmla="*/ 2631153 h 3163521"/>
              <a:gd name="connsiteX61" fmla="*/ 9338590 w 12193149"/>
              <a:gd name="connsiteY61" fmla="*/ 2688075 h 3163521"/>
              <a:gd name="connsiteX62" fmla="*/ 9232518 w 12193149"/>
              <a:gd name="connsiteY62" fmla="*/ 2711931 h 3163521"/>
              <a:gd name="connsiteX63" fmla="*/ 9156690 w 12193149"/>
              <a:gd name="connsiteY63" fmla="*/ 2722010 h 3163521"/>
              <a:gd name="connsiteX64" fmla="*/ 9054601 w 12193149"/>
              <a:gd name="connsiteY64" fmla="*/ 2729537 h 3163521"/>
              <a:gd name="connsiteX65" fmla="*/ 9006634 w 12193149"/>
              <a:gd name="connsiteY65" fmla="*/ 2732822 h 3163521"/>
              <a:gd name="connsiteX66" fmla="*/ 9006349 w 12193149"/>
              <a:gd name="connsiteY66" fmla="*/ 2732582 h 3163521"/>
              <a:gd name="connsiteX67" fmla="*/ 8997380 w 12193149"/>
              <a:gd name="connsiteY67" fmla="*/ 2733793 h 3163521"/>
              <a:gd name="connsiteX68" fmla="*/ 8991542 w 12193149"/>
              <a:gd name="connsiteY68" fmla="*/ 2735854 h 3163521"/>
              <a:gd name="connsiteX69" fmla="*/ 8975485 w 12193149"/>
              <a:gd name="connsiteY69" fmla="*/ 2739080 h 3163521"/>
              <a:gd name="connsiteX70" fmla="*/ 8969159 w 12193149"/>
              <a:gd name="connsiteY70" fmla="*/ 2738380 h 3163521"/>
              <a:gd name="connsiteX71" fmla="*/ 8964196 w 12193149"/>
              <a:gd name="connsiteY71" fmla="*/ 2736155 h 3163521"/>
              <a:gd name="connsiteX72" fmla="*/ 8930136 w 12193149"/>
              <a:gd name="connsiteY72" fmla="*/ 2732967 h 3163521"/>
              <a:gd name="connsiteX73" fmla="*/ 8753592 w 12193149"/>
              <a:gd name="connsiteY73" fmla="*/ 2752199 h 3163521"/>
              <a:gd name="connsiteX74" fmla="*/ 8708995 w 12193149"/>
              <a:gd name="connsiteY74" fmla="*/ 2754300 h 3163521"/>
              <a:gd name="connsiteX75" fmla="*/ 8597219 w 12193149"/>
              <a:gd name="connsiteY75" fmla="*/ 2762872 h 3163521"/>
              <a:gd name="connsiteX76" fmla="*/ 8526378 w 12193149"/>
              <a:gd name="connsiteY76" fmla="*/ 2748030 h 3163521"/>
              <a:gd name="connsiteX77" fmla="*/ 8512131 w 12193149"/>
              <a:gd name="connsiteY77" fmla="*/ 2753945 h 3163521"/>
              <a:gd name="connsiteX78" fmla="*/ 8507315 w 12193149"/>
              <a:gd name="connsiteY78" fmla="*/ 2756946 h 3163521"/>
              <a:gd name="connsiteX79" fmla="*/ 8499116 w 12193149"/>
              <a:gd name="connsiteY79" fmla="*/ 2759684 h 3163521"/>
              <a:gd name="connsiteX80" fmla="*/ 8498742 w 12193149"/>
              <a:gd name="connsiteY80" fmla="*/ 2759505 h 3163521"/>
              <a:gd name="connsiteX81" fmla="*/ 8491397 w 12193149"/>
              <a:gd name="connsiteY81" fmla="*/ 2762555 h 3163521"/>
              <a:gd name="connsiteX82" fmla="*/ 8368330 w 12193149"/>
              <a:gd name="connsiteY82" fmla="*/ 2776597 h 3163521"/>
              <a:gd name="connsiteX83" fmla="*/ 8354947 w 12193149"/>
              <a:gd name="connsiteY83" fmla="*/ 2776791 h 3163521"/>
              <a:gd name="connsiteX84" fmla="*/ 8321252 w 12193149"/>
              <a:gd name="connsiteY84" fmla="*/ 2793369 h 3163521"/>
              <a:gd name="connsiteX85" fmla="*/ 8315581 w 12193149"/>
              <a:gd name="connsiteY85" fmla="*/ 2793695 h 3163521"/>
              <a:gd name="connsiteX86" fmla="*/ 8296322 w 12193149"/>
              <a:gd name="connsiteY86" fmla="*/ 2807590 h 3163521"/>
              <a:gd name="connsiteX87" fmla="*/ 8285424 w 12193149"/>
              <a:gd name="connsiteY87" fmla="*/ 2813413 h 3163521"/>
              <a:gd name="connsiteX88" fmla="*/ 8284298 w 12193149"/>
              <a:gd name="connsiteY88" fmla="*/ 2817856 h 3163521"/>
              <a:gd name="connsiteX89" fmla="*/ 8267224 w 12193149"/>
              <a:gd name="connsiteY89" fmla="*/ 2825031 h 3163521"/>
              <a:gd name="connsiteX90" fmla="*/ 8264525 w 12193149"/>
              <a:gd name="connsiteY90" fmla="*/ 2824801 h 3163521"/>
              <a:gd name="connsiteX91" fmla="*/ 8253181 w 12193149"/>
              <a:gd name="connsiteY91" fmla="*/ 2834644 h 3163521"/>
              <a:gd name="connsiteX92" fmla="*/ 8246982 w 12193149"/>
              <a:gd name="connsiteY92" fmla="*/ 2847636 h 3163521"/>
              <a:gd name="connsiteX93" fmla="*/ 8091420 w 12193149"/>
              <a:gd name="connsiteY93" fmla="*/ 2893797 h 3163521"/>
              <a:gd name="connsiteX94" fmla="*/ 7906555 w 12193149"/>
              <a:gd name="connsiteY94" fmla="*/ 2935770 h 3163521"/>
              <a:gd name="connsiteX95" fmla="*/ 7719893 w 12193149"/>
              <a:gd name="connsiteY95" fmla="*/ 2961485 h 3163521"/>
              <a:gd name="connsiteX96" fmla="*/ 7615495 w 12193149"/>
              <a:gd name="connsiteY96" fmla="*/ 2958014 h 3163521"/>
              <a:gd name="connsiteX97" fmla="*/ 7528691 w 12193149"/>
              <a:gd name="connsiteY97" fmla="*/ 2963842 h 3163521"/>
              <a:gd name="connsiteX98" fmla="*/ 7520719 w 12193149"/>
              <a:gd name="connsiteY98" fmla="*/ 2966395 h 3163521"/>
              <a:gd name="connsiteX99" fmla="*/ 7508559 w 12193149"/>
              <a:gd name="connsiteY99" fmla="*/ 2967730 h 3163521"/>
              <a:gd name="connsiteX100" fmla="*/ 7508188 w 12193149"/>
              <a:gd name="connsiteY100" fmla="*/ 2967403 h 3163521"/>
              <a:gd name="connsiteX101" fmla="*/ 7496943 w 12193149"/>
              <a:gd name="connsiteY101" fmla="*/ 2969355 h 3163521"/>
              <a:gd name="connsiteX102" fmla="*/ 7219707 w 12193149"/>
              <a:gd name="connsiteY102" fmla="*/ 2975462 h 3163521"/>
              <a:gd name="connsiteX103" fmla="*/ 7202249 w 12193149"/>
              <a:gd name="connsiteY103" fmla="*/ 2980012 h 3163521"/>
              <a:gd name="connsiteX104" fmla="*/ 7198152 w 12193149"/>
              <a:gd name="connsiteY104" fmla="*/ 2985370 h 3163521"/>
              <a:gd name="connsiteX105" fmla="*/ 7171956 w 12193149"/>
              <a:gd name="connsiteY105" fmla="*/ 2990018 h 3163521"/>
              <a:gd name="connsiteX106" fmla="*/ 7098136 w 12193149"/>
              <a:gd name="connsiteY106" fmla="*/ 3002246 h 3163521"/>
              <a:gd name="connsiteX107" fmla="*/ 7019644 w 12193149"/>
              <a:gd name="connsiteY107" fmla="*/ 3001872 h 3163521"/>
              <a:gd name="connsiteX108" fmla="*/ 6905294 w 12193149"/>
              <a:gd name="connsiteY108" fmla="*/ 3031378 h 3163521"/>
              <a:gd name="connsiteX109" fmla="*/ 6709370 w 12193149"/>
              <a:gd name="connsiteY109" fmla="*/ 3059333 h 3163521"/>
              <a:gd name="connsiteX110" fmla="*/ 6550602 w 12193149"/>
              <a:gd name="connsiteY110" fmla="*/ 3088109 h 3163521"/>
              <a:gd name="connsiteX111" fmla="*/ 6318708 w 12193149"/>
              <a:gd name="connsiteY111" fmla="*/ 3134909 h 3163521"/>
              <a:gd name="connsiteX112" fmla="*/ 6169822 w 12193149"/>
              <a:gd name="connsiteY112" fmla="*/ 3136996 h 3163521"/>
              <a:gd name="connsiteX113" fmla="*/ 6074996 w 12193149"/>
              <a:gd name="connsiteY113" fmla="*/ 3157458 h 3163521"/>
              <a:gd name="connsiteX114" fmla="*/ 6069677 w 12193149"/>
              <a:gd name="connsiteY114" fmla="*/ 3155921 h 3163521"/>
              <a:gd name="connsiteX115" fmla="*/ 6049786 w 12193149"/>
              <a:gd name="connsiteY115" fmla="*/ 3156604 h 3163521"/>
              <a:gd name="connsiteX116" fmla="*/ 6042433 w 12193149"/>
              <a:gd name="connsiteY116" fmla="*/ 3148255 h 3163521"/>
              <a:gd name="connsiteX117" fmla="*/ 6011238 w 12193149"/>
              <a:gd name="connsiteY117" fmla="*/ 3143162 h 3163521"/>
              <a:gd name="connsiteX118" fmla="*/ 5958523 w 12193149"/>
              <a:gd name="connsiteY118" fmla="*/ 3146806 h 3163521"/>
              <a:gd name="connsiteX119" fmla="*/ 5760067 w 12193149"/>
              <a:gd name="connsiteY119" fmla="*/ 3162498 h 3163521"/>
              <a:gd name="connsiteX120" fmla="*/ 5628108 w 12193149"/>
              <a:gd name="connsiteY120" fmla="*/ 3163521 h 3163521"/>
              <a:gd name="connsiteX121" fmla="*/ 5472054 w 12193149"/>
              <a:gd name="connsiteY121" fmla="*/ 3149501 h 3163521"/>
              <a:gd name="connsiteX122" fmla="*/ 5433909 w 12193149"/>
              <a:gd name="connsiteY122" fmla="*/ 3138248 h 3163521"/>
              <a:gd name="connsiteX123" fmla="*/ 5382817 w 12193149"/>
              <a:gd name="connsiteY123" fmla="*/ 3120546 h 3163521"/>
              <a:gd name="connsiteX124" fmla="*/ 5262912 w 12193149"/>
              <a:gd name="connsiteY124" fmla="*/ 3100129 h 3163521"/>
              <a:gd name="connsiteX125" fmla="*/ 5224109 w 12193149"/>
              <a:gd name="connsiteY125" fmla="*/ 3089005 h 3163521"/>
              <a:gd name="connsiteX126" fmla="*/ 5175808 w 12193149"/>
              <a:gd name="connsiteY126" fmla="*/ 3086015 h 3163521"/>
              <a:gd name="connsiteX127" fmla="*/ 5157702 w 12193149"/>
              <a:gd name="connsiteY127" fmla="*/ 3078792 h 3163521"/>
              <a:gd name="connsiteX128" fmla="*/ 5143747 w 12193149"/>
              <a:gd name="connsiteY128" fmla="*/ 3075392 h 3163521"/>
              <a:gd name="connsiteX129" fmla="*/ 5140744 w 12193149"/>
              <a:gd name="connsiteY129" fmla="*/ 3073291 h 3163521"/>
              <a:gd name="connsiteX130" fmla="*/ 5122807 w 12193149"/>
              <a:gd name="connsiteY130" fmla="*/ 3062438 h 3163521"/>
              <a:gd name="connsiteX131" fmla="*/ 5066938 w 12193149"/>
              <a:gd name="connsiteY131" fmla="*/ 3069009 h 3163521"/>
              <a:gd name="connsiteX132" fmla="*/ 5012662 w 12193149"/>
              <a:gd name="connsiteY132" fmla="*/ 3052628 h 3163521"/>
              <a:gd name="connsiteX133" fmla="*/ 4841589 w 12193149"/>
              <a:gd name="connsiteY133" fmla="*/ 3028611 h 3163521"/>
              <a:gd name="connsiteX134" fmla="*/ 4763595 w 12193149"/>
              <a:gd name="connsiteY134" fmla="*/ 3000843 h 3163521"/>
              <a:gd name="connsiteX135" fmla="*/ 4724334 w 12193149"/>
              <a:gd name="connsiteY135" fmla="*/ 2991829 h 3163521"/>
              <a:gd name="connsiteX136" fmla="*/ 4722324 w 12193149"/>
              <a:gd name="connsiteY136" fmla="*/ 2991080 h 3163521"/>
              <a:gd name="connsiteX137" fmla="*/ 4723259 w 12193149"/>
              <a:gd name="connsiteY137" fmla="*/ 2990869 h 3163521"/>
              <a:gd name="connsiteX138" fmla="*/ 4718350 w 12193149"/>
              <a:gd name="connsiteY138" fmla="*/ 2989599 h 3163521"/>
              <a:gd name="connsiteX139" fmla="*/ 4722324 w 12193149"/>
              <a:gd name="connsiteY139" fmla="*/ 2991080 h 3163521"/>
              <a:gd name="connsiteX140" fmla="*/ 4716674 w 12193149"/>
              <a:gd name="connsiteY140" fmla="*/ 2992355 h 3163521"/>
              <a:gd name="connsiteX141" fmla="*/ 4516962 w 12193149"/>
              <a:gd name="connsiteY141" fmla="*/ 2982453 h 3163521"/>
              <a:gd name="connsiteX142" fmla="*/ 4429691 w 12193149"/>
              <a:gd name="connsiteY142" fmla="*/ 2971802 h 3163521"/>
              <a:gd name="connsiteX143" fmla="*/ 4364023 w 12193149"/>
              <a:gd name="connsiteY143" fmla="*/ 2970456 h 3163521"/>
              <a:gd name="connsiteX144" fmla="*/ 4318114 w 12193149"/>
              <a:gd name="connsiteY144" fmla="*/ 2977071 h 3163521"/>
              <a:gd name="connsiteX145" fmla="*/ 4316258 w 12193149"/>
              <a:gd name="connsiteY145" fmla="*/ 2975730 h 3163521"/>
              <a:gd name="connsiteX146" fmla="*/ 4296292 w 12193149"/>
              <a:gd name="connsiteY146" fmla="*/ 2973851 h 3163521"/>
              <a:gd name="connsiteX147" fmla="*/ 4291212 w 12193149"/>
              <a:gd name="connsiteY147" fmla="*/ 2976768 h 3163521"/>
              <a:gd name="connsiteX148" fmla="*/ 4277290 w 12193149"/>
              <a:gd name="connsiteY148" fmla="*/ 2976522 h 3163521"/>
              <a:gd name="connsiteX149" fmla="*/ 4249265 w 12193149"/>
              <a:gd name="connsiteY149" fmla="*/ 2978846 h 3163521"/>
              <a:gd name="connsiteX150" fmla="*/ 4203199 w 12193149"/>
              <a:gd name="connsiteY150" fmla="*/ 2976051 h 3163521"/>
              <a:gd name="connsiteX151" fmla="*/ 4202893 w 12193149"/>
              <a:gd name="connsiteY151" fmla="*/ 2974792 h 3163521"/>
              <a:gd name="connsiteX152" fmla="*/ 4192396 w 12193149"/>
              <a:gd name="connsiteY152" fmla="*/ 2969158 h 3163521"/>
              <a:gd name="connsiteX153" fmla="*/ 4143893 w 12193149"/>
              <a:gd name="connsiteY153" fmla="*/ 2953293 h 3163521"/>
              <a:gd name="connsiteX154" fmla="*/ 4084245 w 12193149"/>
              <a:gd name="connsiteY154" fmla="*/ 2926760 h 3163521"/>
              <a:gd name="connsiteX155" fmla="*/ 4075694 w 12193149"/>
              <a:gd name="connsiteY155" fmla="*/ 2925925 h 3163521"/>
              <a:gd name="connsiteX156" fmla="*/ 4075575 w 12193149"/>
              <a:gd name="connsiteY156" fmla="*/ 2925626 h 3163521"/>
              <a:gd name="connsiteX157" fmla="*/ 4066658 w 12193149"/>
              <a:gd name="connsiteY157" fmla="*/ 2924182 h 3163521"/>
              <a:gd name="connsiteX158" fmla="*/ 4060102 w 12193149"/>
              <a:gd name="connsiteY158" fmla="*/ 2924400 h 3163521"/>
              <a:gd name="connsiteX159" fmla="*/ 4043512 w 12193149"/>
              <a:gd name="connsiteY159" fmla="*/ 2922779 h 3163521"/>
              <a:gd name="connsiteX160" fmla="*/ 4038145 w 12193149"/>
              <a:gd name="connsiteY160" fmla="*/ 2920345 h 3163521"/>
              <a:gd name="connsiteX161" fmla="*/ 4036511 w 12193149"/>
              <a:gd name="connsiteY161" fmla="*/ 2916678 h 3163521"/>
              <a:gd name="connsiteX162" fmla="*/ 4034926 w 12193149"/>
              <a:gd name="connsiteY162" fmla="*/ 2916913 h 3163521"/>
              <a:gd name="connsiteX163" fmla="*/ 4005686 w 12193149"/>
              <a:gd name="connsiteY163" fmla="*/ 2904345 h 3163521"/>
              <a:gd name="connsiteX164" fmla="*/ 3937994 w 12193149"/>
              <a:gd name="connsiteY164" fmla="*/ 2886888 h 3163521"/>
              <a:gd name="connsiteX165" fmla="*/ 3898423 w 12193149"/>
              <a:gd name="connsiteY165" fmla="*/ 2881233 h 3163521"/>
              <a:gd name="connsiteX166" fmla="*/ 3790908 w 12193149"/>
              <a:gd name="connsiteY166" fmla="*/ 2860995 h 3163521"/>
              <a:gd name="connsiteX167" fmla="*/ 3683661 w 12193149"/>
              <a:gd name="connsiteY167" fmla="*/ 2837072 h 3163521"/>
              <a:gd name="connsiteX168" fmla="*/ 3611183 w 12193149"/>
              <a:gd name="connsiteY168" fmla="*/ 2804801 h 3163521"/>
              <a:gd name="connsiteX169" fmla="*/ 3605003 w 12193149"/>
              <a:gd name="connsiteY169" fmla="*/ 2806163 h 3163521"/>
              <a:gd name="connsiteX170" fmla="*/ 3595884 w 12193149"/>
              <a:gd name="connsiteY170" fmla="*/ 2806327 h 3163521"/>
              <a:gd name="connsiteX171" fmla="*/ 3595649 w 12193149"/>
              <a:gd name="connsiteY171" fmla="*/ 2806058 h 3163521"/>
              <a:gd name="connsiteX172" fmla="*/ 3587126 w 12193149"/>
              <a:gd name="connsiteY172" fmla="*/ 2806748 h 3163521"/>
              <a:gd name="connsiteX173" fmla="*/ 3537283 w 12193149"/>
              <a:gd name="connsiteY173" fmla="*/ 2797049 h 3163521"/>
              <a:gd name="connsiteX174" fmla="*/ 3474371 w 12193149"/>
              <a:gd name="connsiteY174" fmla="*/ 2793388 h 3163521"/>
              <a:gd name="connsiteX175" fmla="*/ 3401876 w 12193149"/>
              <a:gd name="connsiteY175" fmla="*/ 2781340 h 3163521"/>
              <a:gd name="connsiteX176" fmla="*/ 3365036 w 12193149"/>
              <a:gd name="connsiteY176" fmla="*/ 2798292 h 3163521"/>
              <a:gd name="connsiteX177" fmla="*/ 3345174 w 12193149"/>
              <a:gd name="connsiteY177" fmla="*/ 2799974 h 3163521"/>
              <a:gd name="connsiteX178" fmla="*/ 3342846 w 12193149"/>
              <a:gd name="connsiteY178" fmla="*/ 2798999 h 3163521"/>
              <a:gd name="connsiteX179" fmla="*/ 3263504 w 12193149"/>
              <a:gd name="connsiteY179" fmla="*/ 2804876 h 3163521"/>
              <a:gd name="connsiteX180" fmla="*/ 3143704 w 12193149"/>
              <a:gd name="connsiteY180" fmla="*/ 2812651 h 3163521"/>
              <a:gd name="connsiteX181" fmla="*/ 3031439 w 12193149"/>
              <a:gd name="connsiteY181" fmla="*/ 2815294 h 3163521"/>
              <a:gd name="connsiteX182" fmla="*/ 2782717 w 12193149"/>
              <a:gd name="connsiteY182" fmla="*/ 2837115 h 3163521"/>
              <a:gd name="connsiteX183" fmla="*/ 2647675 w 12193149"/>
              <a:gd name="connsiteY183" fmla="*/ 2847651 h 3163521"/>
              <a:gd name="connsiteX184" fmla="*/ 2569176 w 12193149"/>
              <a:gd name="connsiteY184" fmla="*/ 2821410 h 3163521"/>
              <a:gd name="connsiteX185" fmla="*/ 2444403 w 12193149"/>
              <a:gd name="connsiteY185" fmla="*/ 2835311 h 3163521"/>
              <a:gd name="connsiteX186" fmla="*/ 2316260 w 12193149"/>
              <a:gd name="connsiteY186" fmla="*/ 2843778 h 3163521"/>
              <a:gd name="connsiteX187" fmla="*/ 2209726 w 12193149"/>
              <a:gd name="connsiteY187" fmla="*/ 2838545 h 3163521"/>
              <a:gd name="connsiteX188" fmla="*/ 2095813 w 12193149"/>
              <a:gd name="connsiteY188" fmla="*/ 2821834 h 3163521"/>
              <a:gd name="connsiteX189" fmla="*/ 1998504 w 12193149"/>
              <a:gd name="connsiteY189" fmla="*/ 2813814 h 3163521"/>
              <a:gd name="connsiteX190" fmla="*/ 1929320 w 12193149"/>
              <a:gd name="connsiteY190" fmla="*/ 2835759 h 3163521"/>
              <a:gd name="connsiteX191" fmla="*/ 1922798 w 12193149"/>
              <a:gd name="connsiteY191" fmla="*/ 2830928 h 3163521"/>
              <a:gd name="connsiteX192" fmla="*/ 1874228 w 12193149"/>
              <a:gd name="connsiteY192" fmla="*/ 2832523 h 3163521"/>
              <a:gd name="connsiteX193" fmla="*/ 1787803 w 12193149"/>
              <a:gd name="connsiteY193" fmla="*/ 2860145 h 3163521"/>
              <a:gd name="connsiteX194" fmla="*/ 1739352 w 12193149"/>
              <a:gd name="connsiteY194" fmla="*/ 2855094 h 3163521"/>
              <a:gd name="connsiteX195" fmla="*/ 1676219 w 12193149"/>
              <a:gd name="connsiteY195" fmla="*/ 2838745 h 3163521"/>
              <a:gd name="connsiteX196" fmla="*/ 1609817 w 12193149"/>
              <a:gd name="connsiteY196" fmla="*/ 2831848 h 3163521"/>
              <a:gd name="connsiteX197" fmla="*/ 1497258 w 12193149"/>
              <a:gd name="connsiteY197" fmla="*/ 2806258 h 3163521"/>
              <a:gd name="connsiteX198" fmla="*/ 1151127 w 12193149"/>
              <a:gd name="connsiteY198" fmla="*/ 2756823 h 3163521"/>
              <a:gd name="connsiteX199" fmla="*/ 859417 w 12193149"/>
              <a:gd name="connsiteY199" fmla="*/ 2747390 h 3163521"/>
              <a:gd name="connsiteX200" fmla="*/ 838688 w 12193149"/>
              <a:gd name="connsiteY200" fmla="*/ 2748603 h 3163521"/>
              <a:gd name="connsiteX201" fmla="*/ 817957 w 12193149"/>
              <a:gd name="connsiteY201" fmla="*/ 2746639 h 3163521"/>
              <a:gd name="connsiteX202" fmla="*/ 812654 w 12193149"/>
              <a:gd name="connsiteY202" fmla="*/ 2749533 h 3163521"/>
              <a:gd name="connsiteX203" fmla="*/ 721195 w 12193149"/>
              <a:gd name="connsiteY203" fmla="*/ 2748443 h 3163521"/>
              <a:gd name="connsiteX204" fmla="*/ 720890 w 12193149"/>
              <a:gd name="connsiteY204" fmla="*/ 2747181 h 3163521"/>
              <a:gd name="connsiteX205" fmla="*/ 710023 w 12193149"/>
              <a:gd name="connsiteY205" fmla="*/ 2741504 h 3163521"/>
              <a:gd name="connsiteX206" fmla="*/ 597940 w 12193149"/>
              <a:gd name="connsiteY206" fmla="*/ 2698646 h 3163521"/>
              <a:gd name="connsiteX207" fmla="*/ 579683 w 12193149"/>
              <a:gd name="connsiteY207" fmla="*/ 2695994 h 3163521"/>
              <a:gd name="connsiteX208" fmla="*/ 572865 w 12193149"/>
              <a:gd name="connsiteY208" fmla="*/ 2696183 h 3163521"/>
              <a:gd name="connsiteX209" fmla="*/ 446247 w 12193149"/>
              <a:gd name="connsiteY209" fmla="*/ 2658153 h 3163521"/>
              <a:gd name="connsiteX210" fmla="*/ 405163 w 12193149"/>
              <a:gd name="connsiteY210" fmla="*/ 2652330 h 3163521"/>
              <a:gd name="connsiteX211" fmla="*/ 293583 w 12193149"/>
              <a:gd name="connsiteY211" fmla="*/ 2631634 h 3163521"/>
              <a:gd name="connsiteX212" fmla="*/ 119529 w 12193149"/>
              <a:gd name="connsiteY212" fmla="*/ 2579829 h 3163521"/>
              <a:gd name="connsiteX213" fmla="*/ 16674 w 12193149"/>
              <a:gd name="connsiteY213" fmla="*/ 2576973 h 3163521"/>
              <a:gd name="connsiteX214" fmla="*/ 1150 w 12193149"/>
              <a:gd name="connsiteY214" fmla="*/ 2571504 h 3163521"/>
              <a:gd name="connsiteX215" fmla="*/ 1148 w 12193149"/>
              <a:gd name="connsiteY215" fmla="*/ 1040995 h 3163521"/>
              <a:gd name="connsiteX216" fmla="*/ 1148 w 12193149"/>
              <a:gd name="connsiteY216" fmla="*/ 818782 h 3163521"/>
              <a:gd name="connsiteX0" fmla="*/ 1148 w 12193149"/>
              <a:gd name="connsiteY0" fmla="*/ 0 h 3171710"/>
              <a:gd name="connsiteX1" fmla="*/ 12181789 w 12193149"/>
              <a:gd name="connsiteY1" fmla="*/ 8189 h 3171710"/>
              <a:gd name="connsiteX2" fmla="*/ 12193149 w 12193149"/>
              <a:gd name="connsiteY2" fmla="*/ 1406710 h 3171710"/>
              <a:gd name="connsiteX3" fmla="*/ 12185986 w 12193149"/>
              <a:gd name="connsiteY3" fmla="*/ 1411160 h 3171710"/>
              <a:gd name="connsiteX4" fmla="*/ 12156363 w 12193149"/>
              <a:gd name="connsiteY4" fmla="*/ 1424337 h 3171710"/>
              <a:gd name="connsiteX5" fmla="*/ 12139215 w 12193149"/>
              <a:gd name="connsiteY5" fmla="*/ 1450150 h 3171710"/>
              <a:gd name="connsiteX6" fmla="*/ 12126327 w 12193149"/>
              <a:gd name="connsiteY6" fmla="*/ 1451661 h 3171710"/>
              <a:gd name="connsiteX7" fmla="*/ 12124007 w 12193149"/>
              <a:gd name="connsiteY7" fmla="*/ 1451765 h 3171710"/>
              <a:gd name="connsiteX8" fmla="*/ 12116854 w 12193149"/>
              <a:gd name="connsiteY8" fmla="*/ 1455579 h 3171710"/>
              <a:gd name="connsiteX9" fmla="*/ 12099497 w 12193149"/>
              <a:gd name="connsiteY9" fmla="*/ 1455110 h 3171710"/>
              <a:gd name="connsiteX10" fmla="*/ 12087073 w 12193149"/>
              <a:gd name="connsiteY10" fmla="*/ 1463312 h 3171710"/>
              <a:gd name="connsiteX11" fmla="*/ 12031073 w 12193149"/>
              <a:gd name="connsiteY11" fmla="*/ 1506980 h 3171710"/>
              <a:gd name="connsiteX12" fmla="*/ 11995833 w 12193149"/>
              <a:gd name="connsiteY12" fmla="*/ 1530429 h 3171710"/>
              <a:gd name="connsiteX13" fmla="*/ 11979717 w 12193149"/>
              <a:gd name="connsiteY13" fmla="*/ 1535132 h 3171710"/>
              <a:gd name="connsiteX14" fmla="*/ 11959046 w 12193149"/>
              <a:gd name="connsiteY14" fmla="*/ 1544529 h 3171710"/>
              <a:gd name="connsiteX15" fmla="*/ 11920454 w 12193149"/>
              <a:gd name="connsiteY15" fmla="*/ 1557854 h 3171710"/>
              <a:gd name="connsiteX16" fmla="*/ 11903656 w 12193149"/>
              <a:gd name="connsiteY16" fmla="*/ 1569397 h 3171710"/>
              <a:gd name="connsiteX17" fmla="*/ 11895048 w 12193149"/>
              <a:gd name="connsiteY17" fmla="*/ 1571762 h 3171710"/>
              <a:gd name="connsiteX18" fmla="*/ 11891968 w 12193149"/>
              <a:gd name="connsiteY18" fmla="*/ 1582700 h 3171710"/>
              <a:gd name="connsiteX19" fmla="*/ 11870776 w 12193149"/>
              <a:gd name="connsiteY19" fmla="*/ 1604787 h 3171710"/>
              <a:gd name="connsiteX20" fmla="*/ 11813376 w 12193149"/>
              <a:gd name="connsiteY20" fmla="*/ 1624630 h 3171710"/>
              <a:gd name="connsiteX21" fmla="*/ 11590693 w 12193149"/>
              <a:gd name="connsiteY21" fmla="*/ 1790748 h 3171710"/>
              <a:gd name="connsiteX22" fmla="*/ 11506817 w 12193149"/>
              <a:gd name="connsiteY22" fmla="*/ 1860594 h 3171710"/>
              <a:gd name="connsiteX23" fmla="*/ 11280332 w 12193149"/>
              <a:gd name="connsiteY23" fmla="*/ 2050542 h 3171710"/>
              <a:gd name="connsiteX24" fmla="*/ 11228309 w 12193149"/>
              <a:gd name="connsiteY24" fmla="*/ 2103207 h 3171710"/>
              <a:gd name="connsiteX25" fmla="*/ 11218087 w 12193149"/>
              <a:gd name="connsiteY25" fmla="*/ 2102932 h 3171710"/>
              <a:gd name="connsiteX26" fmla="*/ 11217184 w 12193149"/>
              <a:gd name="connsiteY26" fmla="*/ 2101989 h 3171710"/>
              <a:gd name="connsiteX27" fmla="*/ 11188885 w 12193149"/>
              <a:gd name="connsiteY27" fmla="*/ 2119354 h 3171710"/>
              <a:gd name="connsiteX28" fmla="*/ 11184501 w 12193149"/>
              <a:gd name="connsiteY28" fmla="*/ 2119496 h 3171710"/>
              <a:gd name="connsiteX29" fmla="*/ 11166854 w 12193149"/>
              <a:gd name="connsiteY29" fmla="*/ 2133583 h 3171710"/>
              <a:gd name="connsiteX30" fmla="*/ 11157311 w 12193149"/>
              <a:gd name="connsiteY30" fmla="*/ 2139385 h 3171710"/>
              <a:gd name="connsiteX31" fmla="*/ 11155496 w 12193149"/>
              <a:gd name="connsiteY31" fmla="*/ 2144068 h 3171710"/>
              <a:gd name="connsiteX32" fmla="*/ 11140961 w 12193149"/>
              <a:gd name="connsiteY32" fmla="*/ 2151086 h 3171710"/>
              <a:gd name="connsiteX33" fmla="*/ 11138961 w 12193149"/>
              <a:gd name="connsiteY33" fmla="*/ 2150743 h 3171710"/>
              <a:gd name="connsiteX34" fmla="*/ 11128208 w 12193149"/>
              <a:gd name="connsiteY34" fmla="*/ 2160803 h 3171710"/>
              <a:gd name="connsiteX35" fmla="*/ 11120691 w 12193149"/>
              <a:gd name="connsiteY35" fmla="*/ 2174395 h 3171710"/>
              <a:gd name="connsiteX36" fmla="*/ 10894683 w 12193149"/>
              <a:gd name="connsiteY36" fmla="*/ 2300370 h 3171710"/>
              <a:gd name="connsiteX37" fmla="*/ 10773300 w 12193149"/>
              <a:gd name="connsiteY37" fmla="*/ 2350162 h 3171710"/>
              <a:gd name="connsiteX38" fmla="*/ 10627668 w 12193149"/>
              <a:gd name="connsiteY38" fmla="*/ 2386200 h 3171710"/>
              <a:gd name="connsiteX39" fmla="*/ 10581895 w 12193149"/>
              <a:gd name="connsiteY39" fmla="*/ 2395660 h 3171710"/>
              <a:gd name="connsiteX40" fmla="*/ 10547790 w 12193149"/>
              <a:gd name="connsiteY40" fmla="*/ 2425394 h 3171710"/>
              <a:gd name="connsiteX41" fmla="*/ 10529643 w 12193149"/>
              <a:gd name="connsiteY41" fmla="*/ 2423878 h 3171710"/>
              <a:gd name="connsiteX42" fmla="*/ 10526446 w 12193149"/>
              <a:gd name="connsiteY42" fmla="*/ 2423382 h 3171710"/>
              <a:gd name="connsiteX43" fmla="*/ 10515129 w 12193149"/>
              <a:gd name="connsiteY43" fmla="*/ 2426508 h 3171710"/>
              <a:gd name="connsiteX44" fmla="*/ 10491735 w 12193149"/>
              <a:gd name="connsiteY44" fmla="*/ 2421127 h 3171710"/>
              <a:gd name="connsiteX45" fmla="*/ 10471418 w 12193149"/>
              <a:gd name="connsiteY45" fmla="*/ 2428664 h 3171710"/>
              <a:gd name="connsiteX46" fmla="*/ 10377042 w 12193149"/>
              <a:gd name="connsiteY46" fmla="*/ 2471569 h 3171710"/>
              <a:gd name="connsiteX47" fmla="*/ 10319338 w 12193149"/>
              <a:gd name="connsiteY47" fmla="*/ 2493192 h 3171710"/>
              <a:gd name="connsiteX48" fmla="*/ 10295467 w 12193149"/>
              <a:gd name="connsiteY48" fmla="*/ 2495050 h 3171710"/>
              <a:gd name="connsiteX49" fmla="*/ 10263443 w 12193149"/>
              <a:gd name="connsiteY49" fmla="*/ 2501919 h 3171710"/>
              <a:gd name="connsiteX50" fmla="*/ 10205418 w 12193149"/>
              <a:gd name="connsiteY50" fmla="*/ 2509120 h 3171710"/>
              <a:gd name="connsiteX51" fmla="*/ 10177759 w 12193149"/>
              <a:gd name="connsiteY51" fmla="*/ 2519914 h 3171710"/>
              <a:gd name="connsiteX52" fmla="*/ 10165070 w 12193149"/>
              <a:gd name="connsiteY52" fmla="*/ 2520710 h 3171710"/>
              <a:gd name="connsiteX53" fmla="*/ 10156308 w 12193149"/>
              <a:gd name="connsiteY53" fmla="*/ 2534458 h 3171710"/>
              <a:gd name="connsiteX54" fmla="*/ 10118267 w 12193149"/>
              <a:gd name="connsiteY54" fmla="*/ 2558113 h 3171710"/>
              <a:gd name="connsiteX55" fmla="*/ 10083317 w 12193149"/>
              <a:gd name="connsiteY55" fmla="*/ 2570267 h 3171710"/>
              <a:gd name="connsiteX56" fmla="*/ 10040388 w 12193149"/>
              <a:gd name="connsiteY56" fmla="*/ 2568603 h 3171710"/>
              <a:gd name="connsiteX57" fmla="*/ 9961167 w 12193149"/>
              <a:gd name="connsiteY57" fmla="*/ 2584118 h 3171710"/>
              <a:gd name="connsiteX58" fmla="*/ 9848940 w 12193149"/>
              <a:gd name="connsiteY58" fmla="*/ 2590886 h 3171710"/>
              <a:gd name="connsiteX59" fmla="*/ 9729457 w 12193149"/>
              <a:gd name="connsiteY59" fmla="*/ 2611093 h 3171710"/>
              <a:gd name="connsiteX60" fmla="*/ 9613704 w 12193149"/>
              <a:gd name="connsiteY60" fmla="*/ 2639342 h 3171710"/>
              <a:gd name="connsiteX61" fmla="*/ 9338590 w 12193149"/>
              <a:gd name="connsiteY61" fmla="*/ 2696264 h 3171710"/>
              <a:gd name="connsiteX62" fmla="*/ 9232518 w 12193149"/>
              <a:gd name="connsiteY62" fmla="*/ 2720120 h 3171710"/>
              <a:gd name="connsiteX63" fmla="*/ 9156690 w 12193149"/>
              <a:gd name="connsiteY63" fmla="*/ 2730199 h 3171710"/>
              <a:gd name="connsiteX64" fmla="*/ 9054601 w 12193149"/>
              <a:gd name="connsiteY64" fmla="*/ 2737726 h 3171710"/>
              <a:gd name="connsiteX65" fmla="*/ 9006634 w 12193149"/>
              <a:gd name="connsiteY65" fmla="*/ 2741011 h 3171710"/>
              <a:gd name="connsiteX66" fmla="*/ 9006349 w 12193149"/>
              <a:gd name="connsiteY66" fmla="*/ 2740771 h 3171710"/>
              <a:gd name="connsiteX67" fmla="*/ 8997380 w 12193149"/>
              <a:gd name="connsiteY67" fmla="*/ 2741982 h 3171710"/>
              <a:gd name="connsiteX68" fmla="*/ 8991542 w 12193149"/>
              <a:gd name="connsiteY68" fmla="*/ 2744043 h 3171710"/>
              <a:gd name="connsiteX69" fmla="*/ 8975485 w 12193149"/>
              <a:gd name="connsiteY69" fmla="*/ 2747269 h 3171710"/>
              <a:gd name="connsiteX70" fmla="*/ 8969159 w 12193149"/>
              <a:gd name="connsiteY70" fmla="*/ 2746569 h 3171710"/>
              <a:gd name="connsiteX71" fmla="*/ 8964196 w 12193149"/>
              <a:gd name="connsiteY71" fmla="*/ 2744344 h 3171710"/>
              <a:gd name="connsiteX72" fmla="*/ 8930136 w 12193149"/>
              <a:gd name="connsiteY72" fmla="*/ 2741156 h 3171710"/>
              <a:gd name="connsiteX73" fmla="*/ 8753592 w 12193149"/>
              <a:gd name="connsiteY73" fmla="*/ 2760388 h 3171710"/>
              <a:gd name="connsiteX74" fmla="*/ 8708995 w 12193149"/>
              <a:gd name="connsiteY74" fmla="*/ 2762489 h 3171710"/>
              <a:gd name="connsiteX75" fmla="*/ 8597219 w 12193149"/>
              <a:gd name="connsiteY75" fmla="*/ 2771061 h 3171710"/>
              <a:gd name="connsiteX76" fmla="*/ 8526378 w 12193149"/>
              <a:gd name="connsiteY76" fmla="*/ 2756219 h 3171710"/>
              <a:gd name="connsiteX77" fmla="*/ 8512131 w 12193149"/>
              <a:gd name="connsiteY77" fmla="*/ 2762134 h 3171710"/>
              <a:gd name="connsiteX78" fmla="*/ 8507315 w 12193149"/>
              <a:gd name="connsiteY78" fmla="*/ 2765135 h 3171710"/>
              <a:gd name="connsiteX79" fmla="*/ 8499116 w 12193149"/>
              <a:gd name="connsiteY79" fmla="*/ 2767873 h 3171710"/>
              <a:gd name="connsiteX80" fmla="*/ 8498742 w 12193149"/>
              <a:gd name="connsiteY80" fmla="*/ 2767694 h 3171710"/>
              <a:gd name="connsiteX81" fmla="*/ 8491397 w 12193149"/>
              <a:gd name="connsiteY81" fmla="*/ 2770744 h 3171710"/>
              <a:gd name="connsiteX82" fmla="*/ 8368330 w 12193149"/>
              <a:gd name="connsiteY82" fmla="*/ 2784786 h 3171710"/>
              <a:gd name="connsiteX83" fmla="*/ 8354947 w 12193149"/>
              <a:gd name="connsiteY83" fmla="*/ 2784980 h 3171710"/>
              <a:gd name="connsiteX84" fmla="*/ 8321252 w 12193149"/>
              <a:gd name="connsiteY84" fmla="*/ 2801558 h 3171710"/>
              <a:gd name="connsiteX85" fmla="*/ 8315581 w 12193149"/>
              <a:gd name="connsiteY85" fmla="*/ 2801884 h 3171710"/>
              <a:gd name="connsiteX86" fmla="*/ 8296322 w 12193149"/>
              <a:gd name="connsiteY86" fmla="*/ 2815779 h 3171710"/>
              <a:gd name="connsiteX87" fmla="*/ 8285424 w 12193149"/>
              <a:gd name="connsiteY87" fmla="*/ 2821602 h 3171710"/>
              <a:gd name="connsiteX88" fmla="*/ 8284298 w 12193149"/>
              <a:gd name="connsiteY88" fmla="*/ 2826045 h 3171710"/>
              <a:gd name="connsiteX89" fmla="*/ 8267224 w 12193149"/>
              <a:gd name="connsiteY89" fmla="*/ 2833220 h 3171710"/>
              <a:gd name="connsiteX90" fmla="*/ 8264525 w 12193149"/>
              <a:gd name="connsiteY90" fmla="*/ 2832990 h 3171710"/>
              <a:gd name="connsiteX91" fmla="*/ 8253181 w 12193149"/>
              <a:gd name="connsiteY91" fmla="*/ 2842833 h 3171710"/>
              <a:gd name="connsiteX92" fmla="*/ 8246982 w 12193149"/>
              <a:gd name="connsiteY92" fmla="*/ 2855825 h 3171710"/>
              <a:gd name="connsiteX93" fmla="*/ 8091420 w 12193149"/>
              <a:gd name="connsiteY93" fmla="*/ 2901986 h 3171710"/>
              <a:gd name="connsiteX94" fmla="*/ 7906555 w 12193149"/>
              <a:gd name="connsiteY94" fmla="*/ 2943959 h 3171710"/>
              <a:gd name="connsiteX95" fmla="*/ 7719893 w 12193149"/>
              <a:gd name="connsiteY95" fmla="*/ 2969674 h 3171710"/>
              <a:gd name="connsiteX96" fmla="*/ 7615495 w 12193149"/>
              <a:gd name="connsiteY96" fmla="*/ 2966203 h 3171710"/>
              <a:gd name="connsiteX97" fmla="*/ 7528691 w 12193149"/>
              <a:gd name="connsiteY97" fmla="*/ 2972031 h 3171710"/>
              <a:gd name="connsiteX98" fmla="*/ 7520719 w 12193149"/>
              <a:gd name="connsiteY98" fmla="*/ 2974584 h 3171710"/>
              <a:gd name="connsiteX99" fmla="*/ 7508559 w 12193149"/>
              <a:gd name="connsiteY99" fmla="*/ 2975919 h 3171710"/>
              <a:gd name="connsiteX100" fmla="*/ 7508188 w 12193149"/>
              <a:gd name="connsiteY100" fmla="*/ 2975592 h 3171710"/>
              <a:gd name="connsiteX101" fmla="*/ 7496943 w 12193149"/>
              <a:gd name="connsiteY101" fmla="*/ 2977544 h 3171710"/>
              <a:gd name="connsiteX102" fmla="*/ 7219707 w 12193149"/>
              <a:gd name="connsiteY102" fmla="*/ 2983651 h 3171710"/>
              <a:gd name="connsiteX103" fmla="*/ 7202249 w 12193149"/>
              <a:gd name="connsiteY103" fmla="*/ 2988201 h 3171710"/>
              <a:gd name="connsiteX104" fmla="*/ 7198152 w 12193149"/>
              <a:gd name="connsiteY104" fmla="*/ 2993559 h 3171710"/>
              <a:gd name="connsiteX105" fmla="*/ 7171956 w 12193149"/>
              <a:gd name="connsiteY105" fmla="*/ 2998207 h 3171710"/>
              <a:gd name="connsiteX106" fmla="*/ 7098136 w 12193149"/>
              <a:gd name="connsiteY106" fmla="*/ 3010435 h 3171710"/>
              <a:gd name="connsiteX107" fmla="*/ 7019644 w 12193149"/>
              <a:gd name="connsiteY107" fmla="*/ 3010061 h 3171710"/>
              <a:gd name="connsiteX108" fmla="*/ 6905294 w 12193149"/>
              <a:gd name="connsiteY108" fmla="*/ 3039567 h 3171710"/>
              <a:gd name="connsiteX109" fmla="*/ 6709370 w 12193149"/>
              <a:gd name="connsiteY109" fmla="*/ 3067522 h 3171710"/>
              <a:gd name="connsiteX110" fmla="*/ 6550602 w 12193149"/>
              <a:gd name="connsiteY110" fmla="*/ 3096298 h 3171710"/>
              <a:gd name="connsiteX111" fmla="*/ 6318708 w 12193149"/>
              <a:gd name="connsiteY111" fmla="*/ 3143098 h 3171710"/>
              <a:gd name="connsiteX112" fmla="*/ 6169822 w 12193149"/>
              <a:gd name="connsiteY112" fmla="*/ 3145185 h 3171710"/>
              <a:gd name="connsiteX113" fmla="*/ 6074996 w 12193149"/>
              <a:gd name="connsiteY113" fmla="*/ 3165647 h 3171710"/>
              <a:gd name="connsiteX114" fmla="*/ 6069677 w 12193149"/>
              <a:gd name="connsiteY114" fmla="*/ 3164110 h 3171710"/>
              <a:gd name="connsiteX115" fmla="*/ 6049786 w 12193149"/>
              <a:gd name="connsiteY115" fmla="*/ 3164793 h 3171710"/>
              <a:gd name="connsiteX116" fmla="*/ 6042433 w 12193149"/>
              <a:gd name="connsiteY116" fmla="*/ 3156444 h 3171710"/>
              <a:gd name="connsiteX117" fmla="*/ 6011238 w 12193149"/>
              <a:gd name="connsiteY117" fmla="*/ 3151351 h 3171710"/>
              <a:gd name="connsiteX118" fmla="*/ 5958523 w 12193149"/>
              <a:gd name="connsiteY118" fmla="*/ 3154995 h 3171710"/>
              <a:gd name="connsiteX119" fmla="*/ 5760067 w 12193149"/>
              <a:gd name="connsiteY119" fmla="*/ 3170687 h 3171710"/>
              <a:gd name="connsiteX120" fmla="*/ 5628108 w 12193149"/>
              <a:gd name="connsiteY120" fmla="*/ 3171710 h 3171710"/>
              <a:gd name="connsiteX121" fmla="*/ 5472054 w 12193149"/>
              <a:gd name="connsiteY121" fmla="*/ 3157690 h 3171710"/>
              <a:gd name="connsiteX122" fmla="*/ 5433909 w 12193149"/>
              <a:gd name="connsiteY122" fmla="*/ 3146437 h 3171710"/>
              <a:gd name="connsiteX123" fmla="*/ 5382817 w 12193149"/>
              <a:gd name="connsiteY123" fmla="*/ 3128735 h 3171710"/>
              <a:gd name="connsiteX124" fmla="*/ 5262912 w 12193149"/>
              <a:gd name="connsiteY124" fmla="*/ 3108318 h 3171710"/>
              <a:gd name="connsiteX125" fmla="*/ 5224109 w 12193149"/>
              <a:gd name="connsiteY125" fmla="*/ 3097194 h 3171710"/>
              <a:gd name="connsiteX126" fmla="*/ 5175808 w 12193149"/>
              <a:gd name="connsiteY126" fmla="*/ 3094204 h 3171710"/>
              <a:gd name="connsiteX127" fmla="*/ 5157702 w 12193149"/>
              <a:gd name="connsiteY127" fmla="*/ 3086981 h 3171710"/>
              <a:gd name="connsiteX128" fmla="*/ 5143747 w 12193149"/>
              <a:gd name="connsiteY128" fmla="*/ 3083581 h 3171710"/>
              <a:gd name="connsiteX129" fmla="*/ 5140744 w 12193149"/>
              <a:gd name="connsiteY129" fmla="*/ 3081480 h 3171710"/>
              <a:gd name="connsiteX130" fmla="*/ 5122807 w 12193149"/>
              <a:gd name="connsiteY130" fmla="*/ 3070627 h 3171710"/>
              <a:gd name="connsiteX131" fmla="*/ 5066938 w 12193149"/>
              <a:gd name="connsiteY131" fmla="*/ 3077198 h 3171710"/>
              <a:gd name="connsiteX132" fmla="*/ 5012662 w 12193149"/>
              <a:gd name="connsiteY132" fmla="*/ 3060817 h 3171710"/>
              <a:gd name="connsiteX133" fmla="*/ 4841589 w 12193149"/>
              <a:gd name="connsiteY133" fmla="*/ 3036800 h 3171710"/>
              <a:gd name="connsiteX134" fmla="*/ 4763595 w 12193149"/>
              <a:gd name="connsiteY134" fmla="*/ 3009032 h 3171710"/>
              <a:gd name="connsiteX135" fmla="*/ 4724334 w 12193149"/>
              <a:gd name="connsiteY135" fmla="*/ 3000018 h 3171710"/>
              <a:gd name="connsiteX136" fmla="*/ 4722324 w 12193149"/>
              <a:gd name="connsiteY136" fmla="*/ 2999269 h 3171710"/>
              <a:gd name="connsiteX137" fmla="*/ 4723259 w 12193149"/>
              <a:gd name="connsiteY137" fmla="*/ 2999058 h 3171710"/>
              <a:gd name="connsiteX138" fmla="*/ 4718350 w 12193149"/>
              <a:gd name="connsiteY138" fmla="*/ 2997788 h 3171710"/>
              <a:gd name="connsiteX139" fmla="*/ 4722324 w 12193149"/>
              <a:gd name="connsiteY139" fmla="*/ 2999269 h 3171710"/>
              <a:gd name="connsiteX140" fmla="*/ 4716674 w 12193149"/>
              <a:gd name="connsiteY140" fmla="*/ 3000544 h 3171710"/>
              <a:gd name="connsiteX141" fmla="*/ 4516962 w 12193149"/>
              <a:gd name="connsiteY141" fmla="*/ 2990642 h 3171710"/>
              <a:gd name="connsiteX142" fmla="*/ 4429691 w 12193149"/>
              <a:gd name="connsiteY142" fmla="*/ 2979991 h 3171710"/>
              <a:gd name="connsiteX143" fmla="*/ 4364023 w 12193149"/>
              <a:gd name="connsiteY143" fmla="*/ 2978645 h 3171710"/>
              <a:gd name="connsiteX144" fmla="*/ 4318114 w 12193149"/>
              <a:gd name="connsiteY144" fmla="*/ 2985260 h 3171710"/>
              <a:gd name="connsiteX145" fmla="*/ 4316258 w 12193149"/>
              <a:gd name="connsiteY145" fmla="*/ 2983919 h 3171710"/>
              <a:gd name="connsiteX146" fmla="*/ 4296292 w 12193149"/>
              <a:gd name="connsiteY146" fmla="*/ 2982040 h 3171710"/>
              <a:gd name="connsiteX147" fmla="*/ 4291212 w 12193149"/>
              <a:gd name="connsiteY147" fmla="*/ 2984957 h 3171710"/>
              <a:gd name="connsiteX148" fmla="*/ 4277290 w 12193149"/>
              <a:gd name="connsiteY148" fmla="*/ 2984711 h 3171710"/>
              <a:gd name="connsiteX149" fmla="*/ 4249265 w 12193149"/>
              <a:gd name="connsiteY149" fmla="*/ 2987035 h 3171710"/>
              <a:gd name="connsiteX150" fmla="*/ 4203199 w 12193149"/>
              <a:gd name="connsiteY150" fmla="*/ 2984240 h 3171710"/>
              <a:gd name="connsiteX151" fmla="*/ 4202893 w 12193149"/>
              <a:gd name="connsiteY151" fmla="*/ 2982981 h 3171710"/>
              <a:gd name="connsiteX152" fmla="*/ 4192396 w 12193149"/>
              <a:gd name="connsiteY152" fmla="*/ 2977347 h 3171710"/>
              <a:gd name="connsiteX153" fmla="*/ 4143893 w 12193149"/>
              <a:gd name="connsiteY153" fmla="*/ 2961482 h 3171710"/>
              <a:gd name="connsiteX154" fmla="*/ 4084245 w 12193149"/>
              <a:gd name="connsiteY154" fmla="*/ 2934949 h 3171710"/>
              <a:gd name="connsiteX155" fmla="*/ 4075694 w 12193149"/>
              <a:gd name="connsiteY155" fmla="*/ 2934114 h 3171710"/>
              <a:gd name="connsiteX156" fmla="*/ 4075575 w 12193149"/>
              <a:gd name="connsiteY156" fmla="*/ 2933815 h 3171710"/>
              <a:gd name="connsiteX157" fmla="*/ 4066658 w 12193149"/>
              <a:gd name="connsiteY157" fmla="*/ 2932371 h 3171710"/>
              <a:gd name="connsiteX158" fmla="*/ 4060102 w 12193149"/>
              <a:gd name="connsiteY158" fmla="*/ 2932589 h 3171710"/>
              <a:gd name="connsiteX159" fmla="*/ 4043512 w 12193149"/>
              <a:gd name="connsiteY159" fmla="*/ 2930968 h 3171710"/>
              <a:gd name="connsiteX160" fmla="*/ 4038145 w 12193149"/>
              <a:gd name="connsiteY160" fmla="*/ 2928534 h 3171710"/>
              <a:gd name="connsiteX161" fmla="*/ 4036511 w 12193149"/>
              <a:gd name="connsiteY161" fmla="*/ 2924867 h 3171710"/>
              <a:gd name="connsiteX162" fmla="*/ 4034926 w 12193149"/>
              <a:gd name="connsiteY162" fmla="*/ 2925102 h 3171710"/>
              <a:gd name="connsiteX163" fmla="*/ 4005686 w 12193149"/>
              <a:gd name="connsiteY163" fmla="*/ 2912534 h 3171710"/>
              <a:gd name="connsiteX164" fmla="*/ 3937994 w 12193149"/>
              <a:gd name="connsiteY164" fmla="*/ 2895077 h 3171710"/>
              <a:gd name="connsiteX165" fmla="*/ 3898423 w 12193149"/>
              <a:gd name="connsiteY165" fmla="*/ 2889422 h 3171710"/>
              <a:gd name="connsiteX166" fmla="*/ 3790908 w 12193149"/>
              <a:gd name="connsiteY166" fmla="*/ 2869184 h 3171710"/>
              <a:gd name="connsiteX167" fmla="*/ 3683661 w 12193149"/>
              <a:gd name="connsiteY167" fmla="*/ 2845261 h 3171710"/>
              <a:gd name="connsiteX168" fmla="*/ 3611183 w 12193149"/>
              <a:gd name="connsiteY168" fmla="*/ 2812990 h 3171710"/>
              <a:gd name="connsiteX169" fmla="*/ 3605003 w 12193149"/>
              <a:gd name="connsiteY169" fmla="*/ 2814352 h 3171710"/>
              <a:gd name="connsiteX170" fmla="*/ 3595884 w 12193149"/>
              <a:gd name="connsiteY170" fmla="*/ 2814516 h 3171710"/>
              <a:gd name="connsiteX171" fmla="*/ 3595649 w 12193149"/>
              <a:gd name="connsiteY171" fmla="*/ 2814247 h 3171710"/>
              <a:gd name="connsiteX172" fmla="*/ 3587126 w 12193149"/>
              <a:gd name="connsiteY172" fmla="*/ 2814937 h 3171710"/>
              <a:gd name="connsiteX173" fmla="*/ 3537283 w 12193149"/>
              <a:gd name="connsiteY173" fmla="*/ 2805238 h 3171710"/>
              <a:gd name="connsiteX174" fmla="*/ 3474371 w 12193149"/>
              <a:gd name="connsiteY174" fmla="*/ 2801577 h 3171710"/>
              <a:gd name="connsiteX175" fmla="*/ 3401876 w 12193149"/>
              <a:gd name="connsiteY175" fmla="*/ 2789529 h 3171710"/>
              <a:gd name="connsiteX176" fmla="*/ 3365036 w 12193149"/>
              <a:gd name="connsiteY176" fmla="*/ 2806481 h 3171710"/>
              <a:gd name="connsiteX177" fmla="*/ 3345174 w 12193149"/>
              <a:gd name="connsiteY177" fmla="*/ 2808163 h 3171710"/>
              <a:gd name="connsiteX178" fmla="*/ 3342846 w 12193149"/>
              <a:gd name="connsiteY178" fmla="*/ 2807188 h 3171710"/>
              <a:gd name="connsiteX179" fmla="*/ 3263504 w 12193149"/>
              <a:gd name="connsiteY179" fmla="*/ 2813065 h 3171710"/>
              <a:gd name="connsiteX180" fmla="*/ 3143704 w 12193149"/>
              <a:gd name="connsiteY180" fmla="*/ 2820840 h 3171710"/>
              <a:gd name="connsiteX181" fmla="*/ 3031439 w 12193149"/>
              <a:gd name="connsiteY181" fmla="*/ 2823483 h 3171710"/>
              <a:gd name="connsiteX182" fmla="*/ 2782717 w 12193149"/>
              <a:gd name="connsiteY182" fmla="*/ 2845304 h 3171710"/>
              <a:gd name="connsiteX183" fmla="*/ 2647675 w 12193149"/>
              <a:gd name="connsiteY183" fmla="*/ 2855840 h 3171710"/>
              <a:gd name="connsiteX184" fmla="*/ 2569176 w 12193149"/>
              <a:gd name="connsiteY184" fmla="*/ 2829599 h 3171710"/>
              <a:gd name="connsiteX185" fmla="*/ 2444403 w 12193149"/>
              <a:gd name="connsiteY185" fmla="*/ 2843500 h 3171710"/>
              <a:gd name="connsiteX186" fmla="*/ 2316260 w 12193149"/>
              <a:gd name="connsiteY186" fmla="*/ 2851967 h 3171710"/>
              <a:gd name="connsiteX187" fmla="*/ 2209726 w 12193149"/>
              <a:gd name="connsiteY187" fmla="*/ 2846734 h 3171710"/>
              <a:gd name="connsiteX188" fmla="*/ 2095813 w 12193149"/>
              <a:gd name="connsiteY188" fmla="*/ 2830023 h 3171710"/>
              <a:gd name="connsiteX189" fmla="*/ 1998504 w 12193149"/>
              <a:gd name="connsiteY189" fmla="*/ 2822003 h 3171710"/>
              <a:gd name="connsiteX190" fmla="*/ 1929320 w 12193149"/>
              <a:gd name="connsiteY190" fmla="*/ 2843948 h 3171710"/>
              <a:gd name="connsiteX191" fmla="*/ 1922798 w 12193149"/>
              <a:gd name="connsiteY191" fmla="*/ 2839117 h 3171710"/>
              <a:gd name="connsiteX192" fmla="*/ 1874228 w 12193149"/>
              <a:gd name="connsiteY192" fmla="*/ 2840712 h 3171710"/>
              <a:gd name="connsiteX193" fmla="*/ 1787803 w 12193149"/>
              <a:gd name="connsiteY193" fmla="*/ 2868334 h 3171710"/>
              <a:gd name="connsiteX194" fmla="*/ 1739352 w 12193149"/>
              <a:gd name="connsiteY194" fmla="*/ 2863283 h 3171710"/>
              <a:gd name="connsiteX195" fmla="*/ 1676219 w 12193149"/>
              <a:gd name="connsiteY195" fmla="*/ 2846934 h 3171710"/>
              <a:gd name="connsiteX196" fmla="*/ 1609817 w 12193149"/>
              <a:gd name="connsiteY196" fmla="*/ 2840037 h 3171710"/>
              <a:gd name="connsiteX197" fmla="*/ 1497258 w 12193149"/>
              <a:gd name="connsiteY197" fmla="*/ 2814447 h 3171710"/>
              <a:gd name="connsiteX198" fmla="*/ 1151127 w 12193149"/>
              <a:gd name="connsiteY198" fmla="*/ 2765012 h 3171710"/>
              <a:gd name="connsiteX199" fmla="*/ 859417 w 12193149"/>
              <a:gd name="connsiteY199" fmla="*/ 2755579 h 3171710"/>
              <a:gd name="connsiteX200" fmla="*/ 838688 w 12193149"/>
              <a:gd name="connsiteY200" fmla="*/ 2756792 h 3171710"/>
              <a:gd name="connsiteX201" fmla="*/ 817957 w 12193149"/>
              <a:gd name="connsiteY201" fmla="*/ 2754828 h 3171710"/>
              <a:gd name="connsiteX202" fmla="*/ 812654 w 12193149"/>
              <a:gd name="connsiteY202" fmla="*/ 2757722 h 3171710"/>
              <a:gd name="connsiteX203" fmla="*/ 721195 w 12193149"/>
              <a:gd name="connsiteY203" fmla="*/ 2756632 h 3171710"/>
              <a:gd name="connsiteX204" fmla="*/ 720890 w 12193149"/>
              <a:gd name="connsiteY204" fmla="*/ 2755370 h 3171710"/>
              <a:gd name="connsiteX205" fmla="*/ 710023 w 12193149"/>
              <a:gd name="connsiteY205" fmla="*/ 2749693 h 3171710"/>
              <a:gd name="connsiteX206" fmla="*/ 597940 w 12193149"/>
              <a:gd name="connsiteY206" fmla="*/ 2706835 h 3171710"/>
              <a:gd name="connsiteX207" fmla="*/ 579683 w 12193149"/>
              <a:gd name="connsiteY207" fmla="*/ 2704183 h 3171710"/>
              <a:gd name="connsiteX208" fmla="*/ 572865 w 12193149"/>
              <a:gd name="connsiteY208" fmla="*/ 2704372 h 3171710"/>
              <a:gd name="connsiteX209" fmla="*/ 446247 w 12193149"/>
              <a:gd name="connsiteY209" fmla="*/ 2666342 h 3171710"/>
              <a:gd name="connsiteX210" fmla="*/ 405163 w 12193149"/>
              <a:gd name="connsiteY210" fmla="*/ 2660519 h 3171710"/>
              <a:gd name="connsiteX211" fmla="*/ 293583 w 12193149"/>
              <a:gd name="connsiteY211" fmla="*/ 2639823 h 3171710"/>
              <a:gd name="connsiteX212" fmla="*/ 119529 w 12193149"/>
              <a:gd name="connsiteY212" fmla="*/ 2588018 h 3171710"/>
              <a:gd name="connsiteX213" fmla="*/ 16674 w 12193149"/>
              <a:gd name="connsiteY213" fmla="*/ 2585162 h 3171710"/>
              <a:gd name="connsiteX214" fmla="*/ 1150 w 12193149"/>
              <a:gd name="connsiteY214" fmla="*/ 2579693 h 3171710"/>
              <a:gd name="connsiteX215" fmla="*/ 1148 w 12193149"/>
              <a:gd name="connsiteY215" fmla="*/ 1049184 h 3171710"/>
              <a:gd name="connsiteX216" fmla="*/ 1148 w 12193149"/>
              <a:gd name="connsiteY216" fmla="*/ 0 h 3171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</a:cxnLst>
            <a:rect l="l" t="t" r="r" b="b"/>
            <a:pathLst>
              <a:path w="12193149" h="3171710">
                <a:moveTo>
                  <a:pt x="1148" y="0"/>
                </a:moveTo>
                <a:lnTo>
                  <a:pt x="12181789" y="8189"/>
                </a:lnTo>
                <a:cubicBezTo>
                  <a:pt x="12181789" y="201435"/>
                  <a:pt x="12193149" y="1213464"/>
                  <a:pt x="12193149" y="1406710"/>
                </a:cubicBezTo>
                <a:lnTo>
                  <a:pt x="12185986" y="1411160"/>
                </a:lnTo>
                <a:cubicBezTo>
                  <a:pt x="12156393" y="1404401"/>
                  <a:pt x="12176978" y="1415299"/>
                  <a:pt x="12156363" y="1424337"/>
                </a:cubicBezTo>
                <a:cubicBezTo>
                  <a:pt x="12172308" y="1438279"/>
                  <a:pt x="12127905" y="1429847"/>
                  <a:pt x="12139215" y="1450150"/>
                </a:cubicBezTo>
                <a:cubicBezTo>
                  <a:pt x="12135103" y="1451151"/>
                  <a:pt x="12130766" y="1451483"/>
                  <a:pt x="12126327" y="1451661"/>
                </a:cubicBezTo>
                <a:lnTo>
                  <a:pt x="12124007" y="1451765"/>
                </a:lnTo>
                <a:lnTo>
                  <a:pt x="12116854" y="1455579"/>
                </a:lnTo>
                <a:lnTo>
                  <a:pt x="12099497" y="1455110"/>
                </a:lnTo>
                <a:cubicBezTo>
                  <a:pt x="12095162" y="1456775"/>
                  <a:pt x="12090978" y="1459336"/>
                  <a:pt x="12087073" y="1463312"/>
                </a:cubicBezTo>
                <a:cubicBezTo>
                  <a:pt x="12078890" y="1483714"/>
                  <a:pt x="12040481" y="1480817"/>
                  <a:pt x="12031073" y="1506980"/>
                </a:cubicBezTo>
                <a:cubicBezTo>
                  <a:pt x="12026399" y="1515225"/>
                  <a:pt x="12004497" y="1532326"/>
                  <a:pt x="11995833" y="1530429"/>
                </a:cubicBezTo>
                <a:cubicBezTo>
                  <a:pt x="11990333" y="1532938"/>
                  <a:pt x="11986699" y="1539016"/>
                  <a:pt x="11979717" y="1535132"/>
                </a:cubicBezTo>
                <a:cubicBezTo>
                  <a:pt x="11970382" y="1531211"/>
                  <a:pt x="11963763" y="1554233"/>
                  <a:pt x="11959046" y="1544529"/>
                </a:cubicBezTo>
                <a:lnTo>
                  <a:pt x="11920454" y="1557854"/>
                </a:lnTo>
                <a:cubicBezTo>
                  <a:pt x="11919152" y="1564914"/>
                  <a:pt x="11912619" y="1567116"/>
                  <a:pt x="11903656" y="1569397"/>
                </a:cubicBezTo>
                <a:lnTo>
                  <a:pt x="11895048" y="1571762"/>
                </a:lnTo>
                <a:lnTo>
                  <a:pt x="11891968" y="1582700"/>
                </a:lnTo>
                <a:cubicBezTo>
                  <a:pt x="11881074" y="1573372"/>
                  <a:pt x="11884523" y="1604713"/>
                  <a:pt x="11870776" y="1604787"/>
                </a:cubicBezTo>
                <a:lnTo>
                  <a:pt x="11813376" y="1624630"/>
                </a:lnTo>
                <a:lnTo>
                  <a:pt x="11590693" y="1790748"/>
                </a:lnTo>
                <a:cubicBezTo>
                  <a:pt x="11550201" y="1817685"/>
                  <a:pt x="11542649" y="1767741"/>
                  <a:pt x="11506817" y="1860594"/>
                </a:cubicBezTo>
                <a:cubicBezTo>
                  <a:pt x="11450023" y="1916431"/>
                  <a:pt x="11337127" y="2017145"/>
                  <a:pt x="11280332" y="2050542"/>
                </a:cubicBezTo>
                <a:cubicBezTo>
                  <a:pt x="11267547" y="2058142"/>
                  <a:pt x="11229147" y="2123560"/>
                  <a:pt x="11228309" y="2103207"/>
                </a:cubicBezTo>
                <a:cubicBezTo>
                  <a:pt x="11223950" y="2105174"/>
                  <a:pt x="11220761" y="2104651"/>
                  <a:pt x="11218087" y="2102932"/>
                </a:cubicBezTo>
                <a:lnTo>
                  <a:pt x="11217184" y="2101989"/>
                </a:lnTo>
                <a:lnTo>
                  <a:pt x="11188885" y="2119354"/>
                </a:lnTo>
                <a:lnTo>
                  <a:pt x="11184501" y="2119496"/>
                </a:lnTo>
                <a:lnTo>
                  <a:pt x="11166854" y="2133583"/>
                </a:lnTo>
                <a:lnTo>
                  <a:pt x="11157311" y="2139385"/>
                </a:lnTo>
                <a:lnTo>
                  <a:pt x="11155496" y="2144068"/>
                </a:lnTo>
                <a:cubicBezTo>
                  <a:pt x="11153045" y="2147436"/>
                  <a:pt x="11148902" y="2150083"/>
                  <a:pt x="11140961" y="2151086"/>
                </a:cubicBezTo>
                <a:lnTo>
                  <a:pt x="11138961" y="2150743"/>
                </a:lnTo>
                <a:lnTo>
                  <a:pt x="11128208" y="2160803"/>
                </a:lnTo>
                <a:cubicBezTo>
                  <a:pt x="11124962" y="2164785"/>
                  <a:pt x="11122359" y="2169258"/>
                  <a:pt x="11120691" y="2174395"/>
                </a:cubicBezTo>
                <a:cubicBezTo>
                  <a:pt x="11081770" y="2197656"/>
                  <a:pt x="10952581" y="2271077"/>
                  <a:pt x="10894683" y="2300370"/>
                </a:cubicBezTo>
                <a:cubicBezTo>
                  <a:pt x="10861781" y="2315405"/>
                  <a:pt x="10817803" y="2335857"/>
                  <a:pt x="10773300" y="2350162"/>
                </a:cubicBezTo>
                <a:cubicBezTo>
                  <a:pt x="10733414" y="2394390"/>
                  <a:pt x="10677791" y="2353706"/>
                  <a:pt x="10627668" y="2386200"/>
                </a:cubicBezTo>
                <a:cubicBezTo>
                  <a:pt x="10590276" y="2369074"/>
                  <a:pt x="10613693" y="2389253"/>
                  <a:pt x="10581895" y="2395660"/>
                </a:cubicBezTo>
                <a:cubicBezTo>
                  <a:pt x="10597733" y="2418627"/>
                  <a:pt x="10540912" y="2395212"/>
                  <a:pt x="10547790" y="2425394"/>
                </a:cubicBezTo>
                <a:cubicBezTo>
                  <a:pt x="10541784" y="2425603"/>
                  <a:pt x="10535750" y="2424857"/>
                  <a:pt x="10529643" y="2423878"/>
                </a:cubicBezTo>
                <a:lnTo>
                  <a:pt x="10526446" y="2423382"/>
                </a:lnTo>
                <a:lnTo>
                  <a:pt x="10515129" y="2426508"/>
                </a:lnTo>
                <a:lnTo>
                  <a:pt x="10491735" y="2421127"/>
                </a:lnTo>
                <a:cubicBezTo>
                  <a:pt x="10485147" y="2422161"/>
                  <a:pt x="10478389" y="2424430"/>
                  <a:pt x="10471418" y="2428664"/>
                </a:cubicBezTo>
                <a:cubicBezTo>
                  <a:pt x="10451763" y="2453636"/>
                  <a:pt x="10400774" y="2439247"/>
                  <a:pt x="10377042" y="2471569"/>
                </a:cubicBezTo>
                <a:cubicBezTo>
                  <a:pt x="10367240" y="2481286"/>
                  <a:pt x="10330319" y="2498097"/>
                  <a:pt x="10319338" y="2493192"/>
                </a:cubicBezTo>
                <a:cubicBezTo>
                  <a:pt x="10310813" y="2495031"/>
                  <a:pt x="10303331" y="2502144"/>
                  <a:pt x="10295467" y="2495050"/>
                </a:cubicBezTo>
                <a:cubicBezTo>
                  <a:pt x="10284420" y="2487261"/>
                  <a:pt x="10265794" y="2516157"/>
                  <a:pt x="10263443" y="2501919"/>
                </a:cubicBezTo>
                <a:lnTo>
                  <a:pt x="10205418" y="2509120"/>
                </a:lnTo>
                <a:cubicBezTo>
                  <a:pt x="10200696" y="2518180"/>
                  <a:pt x="10190895" y="2519327"/>
                  <a:pt x="10177759" y="2519914"/>
                </a:cubicBezTo>
                <a:lnTo>
                  <a:pt x="10165070" y="2520710"/>
                </a:lnTo>
                <a:lnTo>
                  <a:pt x="10156308" y="2534458"/>
                </a:lnTo>
                <a:cubicBezTo>
                  <a:pt x="10145406" y="2519028"/>
                  <a:pt x="10136981" y="2561781"/>
                  <a:pt x="10118267" y="2558113"/>
                </a:cubicBezTo>
                <a:lnTo>
                  <a:pt x="10083317" y="2570267"/>
                </a:lnTo>
                <a:cubicBezTo>
                  <a:pt x="10075718" y="2568198"/>
                  <a:pt x="10048011" y="2569526"/>
                  <a:pt x="10040388" y="2568603"/>
                </a:cubicBezTo>
                <a:cubicBezTo>
                  <a:pt x="9999609" y="2578704"/>
                  <a:pt x="9985545" y="2579194"/>
                  <a:pt x="9961167" y="2584118"/>
                </a:cubicBezTo>
                <a:cubicBezTo>
                  <a:pt x="9920131" y="2584260"/>
                  <a:pt x="9889892" y="2581061"/>
                  <a:pt x="9848940" y="2590886"/>
                </a:cubicBezTo>
                <a:lnTo>
                  <a:pt x="9729457" y="2611093"/>
                </a:lnTo>
                <a:cubicBezTo>
                  <a:pt x="9676207" y="2601507"/>
                  <a:pt x="9631235" y="2626730"/>
                  <a:pt x="9613704" y="2639342"/>
                </a:cubicBezTo>
                <a:cubicBezTo>
                  <a:pt x="9548152" y="2653618"/>
                  <a:pt x="9410970" y="2690964"/>
                  <a:pt x="9338590" y="2696264"/>
                </a:cubicBezTo>
                <a:lnTo>
                  <a:pt x="9232518" y="2720120"/>
                </a:lnTo>
                <a:lnTo>
                  <a:pt x="9156690" y="2730199"/>
                </a:lnTo>
                <a:lnTo>
                  <a:pt x="9054601" y="2737726"/>
                </a:lnTo>
                <a:lnTo>
                  <a:pt x="9006634" y="2741011"/>
                </a:lnTo>
                <a:lnTo>
                  <a:pt x="9006349" y="2740771"/>
                </a:lnTo>
                <a:cubicBezTo>
                  <a:pt x="9004294" y="2740551"/>
                  <a:pt x="9001475" y="2740879"/>
                  <a:pt x="8997380" y="2741982"/>
                </a:cubicBezTo>
                <a:lnTo>
                  <a:pt x="8991542" y="2744043"/>
                </a:lnTo>
                <a:lnTo>
                  <a:pt x="8975485" y="2747269"/>
                </a:lnTo>
                <a:lnTo>
                  <a:pt x="8969159" y="2746569"/>
                </a:lnTo>
                <a:lnTo>
                  <a:pt x="8964196" y="2744344"/>
                </a:lnTo>
                <a:cubicBezTo>
                  <a:pt x="8955841" y="2752295"/>
                  <a:pt x="8956668" y="2761243"/>
                  <a:pt x="8930136" y="2741156"/>
                </a:cubicBezTo>
                <a:cubicBezTo>
                  <a:pt x="8899182" y="2742176"/>
                  <a:pt x="8790451" y="2756831"/>
                  <a:pt x="8753592" y="2760388"/>
                </a:cubicBezTo>
                <a:cubicBezTo>
                  <a:pt x="8720970" y="2771108"/>
                  <a:pt x="8749345" y="2757447"/>
                  <a:pt x="8708995" y="2762489"/>
                </a:cubicBezTo>
                <a:cubicBezTo>
                  <a:pt x="8672757" y="2782024"/>
                  <a:pt x="8640293" y="2765584"/>
                  <a:pt x="8597219" y="2771061"/>
                </a:cubicBezTo>
                <a:lnTo>
                  <a:pt x="8526378" y="2756219"/>
                </a:lnTo>
                <a:lnTo>
                  <a:pt x="8512131" y="2762134"/>
                </a:lnTo>
                <a:lnTo>
                  <a:pt x="8507315" y="2765135"/>
                </a:lnTo>
                <a:cubicBezTo>
                  <a:pt x="8503797" y="2766912"/>
                  <a:pt x="8501196" y="2767723"/>
                  <a:pt x="8499116" y="2767873"/>
                </a:cubicBezTo>
                <a:lnTo>
                  <a:pt x="8498742" y="2767694"/>
                </a:lnTo>
                <a:lnTo>
                  <a:pt x="8491397" y="2770744"/>
                </a:lnTo>
                <a:lnTo>
                  <a:pt x="8368330" y="2784786"/>
                </a:lnTo>
                <a:cubicBezTo>
                  <a:pt x="8363173" y="2786811"/>
                  <a:pt x="8358881" y="2786463"/>
                  <a:pt x="8354947" y="2784980"/>
                </a:cubicBezTo>
                <a:lnTo>
                  <a:pt x="8321252" y="2801558"/>
                </a:lnTo>
                <a:lnTo>
                  <a:pt x="8315581" y="2801884"/>
                </a:lnTo>
                <a:lnTo>
                  <a:pt x="8296322" y="2815779"/>
                </a:lnTo>
                <a:lnTo>
                  <a:pt x="8285424" y="2821602"/>
                </a:lnTo>
                <a:lnTo>
                  <a:pt x="8284298" y="2826045"/>
                </a:lnTo>
                <a:cubicBezTo>
                  <a:pt x="8281994" y="2829290"/>
                  <a:pt x="8277300" y="2831938"/>
                  <a:pt x="8267224" y="2833220"/>
                </a:cubicBezTo>
                <a:lnTo>
                  <a:pt x="8264525" y="2832990"/>
                </a:lnTo>
                <a:lnTo>
                  <a:pt x="8253181" y="2842833"/>
                </a:lnTo>
                <a:cubicBezTo>
                  <a:pt x="8250007" y="2846683"/>
                  <a:pt x="8247795" y="2850965"/>
                  <a:pt x="8246982" y="2855825"/>
                </a:cubicBezTo>
                <a:cubicBezTo>
                  <a:pt x="8182975" y="2852918"/>
                  <a:pt x="8148279" y="2887040"/>
                  <a:pt x="8091420" y="2901986"/>
                </a:cubicBezTo>
                <a:cubicBezTo>
                  <a:pt x="8026616" y="2925128"/>
                  <a:pt x="7968218" y="2946364"/>
                  <a:pt x="7906555" y="2943959"/>
                </a:cubicBezTo>
                <a:cubicBezTo>
                  <a:pt x="7836267" y="2958871"/>
                  <a:pt x="7782114" y="2961102"/>
                  <a:pt x="7719893" y="2969674"/>
                </a:cubicBezTo>
                <a:lnTo>
                  <a:pt x="7615495" y="2966203"/>
                </a:lnTo>
                <a:lnTo>
                  <a:pt x="7528691" y="2972031"/>
                </a:lnTo>
                <a:lnTo>
                  <a:pt x="7520719" y="2974584"/>
                </a:lnTo>
                <a:cubicBezTo>
                  <a:pt x="7515141" y="2975923"/>
                  <a:pt x="7511320" y="2976273"/>
                  <a:pt x="7508559" y="2975919"/>
                </a:cubicBezTo>
                <a:lnTo>
                  <a:pt x="7508188" y="2975592"/>
                </a:lnTo>
                <a:lnTo>
                  <a:pt x="7496943" y="2977544"/>
                </a:lnTo>
                <a:lnTo>
                  <a:pt x="7219707" y="2983651"/>
                </a:lnTo>
                <a:lnTo>
                  <a:pt x="7202249" y="2988201"/>
                </a:lnTo>
                <a:lnTo>
                  <a:pt x="7198152" y="2993559"/>
                </a:lnTo>
                <a:cubicBezTo>
                  <a:pt x="7193259" y="2997082"/>
                  <a:pt x="7185654" y="2999221"/>
                  <a:pt x="7171956" y="2998207"/>
                </a:cubicBezTo>
                <a:lnTo>
                  <a:pt x="7098136" y="3010435"/>
                </a:lnTo>
                <a:cubicBezTo>
                  <a:pt x="7062296" y="3011413"/>
                  <a:pt x="7051336" y="3012390"/>
                  <a:pt x="7019644" y="3010061"/>
                </a:cubicBezTo>
                <a:cubicBezTo>
                  <a:pt x="6938675" y="3020999"/>
                  <a:pt x="6944793" y="3045165"/>
                  <a:pt x="6905294" y="3039567"/>
                </a:cubicBezTo>
                <a:cubicBezTo>
                  <a:pt x="6873070" y="3034359"/>
                  <a:pt x="6789137" y="3053433"/>
                  <a:pt x="6709370" y="3067522"/>
                </a:cubicBezTo>
                <a:cubicBezTo>
                  <a:pt x="6650254" y="3076977"/>
                  <a:pt x="6629253" y="3091078"/>
                  <a:pt x="6550602" y="3096298"/>
                </a:cubicBezTo>
                <a:cubicBezTo>
                  <a:pt x="6473302" y="3140388"/>
                  <a:pt x="6410843" y="3116665"/>
                  <a:pt x="6318708" y="3143098"/>
                </a:cubicBezTo>
                <a:cubicBezTo>
                  <a:pt x="6298698" y="3158620"/>
                  <a:pt x="6210439" y="3141427"/>
                  <a:pt x="6169822" y="3145185"/>
                </a:cubicBezTo>
                <a:cubicBezTo>
                  <a:pt x="6129203" y="3148943"/>
                  <a:pt x="6091688" y="3162491"/>
                  <a:pt x="6074996" y="3165647"/>
                </a:cubicBezTo>
                <a:lnTo>
                  <a:pt x="6069677" y="3164110"/>
                </a:lnTo>
                <a:lnTo>
                  <a:pt x="6049786" y="3164793"/>
                </a:lnTo>
                <a:lnTo>
                  <a:pt x="6042433" y="3156444"/>
                </a:lnTo>
                <a:lnTo>
                  <a:pt x="6011238" y="3151351"/>
                </a:lnTo>
                <a:cubicBezTo>
                  <a:pt x="5999830" y="3150764"/>
                  <a:pt x="5971276" y="3151677"/>
                  <a:pt x="5958523" y="3154995"/>
                </a:cubicBezTo>
                <a:lnTo>
                  <a:pt x="5760067" y="3170687"/>
                </a:lnTo>
                <a:lnTo>
                  <a:pt x="5628108" y="3171710"/>
                </a:lnTo>
                <a:lnTo>
                  <a:pt x="5472054" y="3157690"/>
                </a:lnTo>
                <a:cubicBezTo>
                  <a:pt x="5479284" y="3144662"/>
                  <a:pt x="5440157" y="3158728"/>
                  <a:pt x="5433909" y="3146437"/>
                </a:cubicBezTo>
                <a:cubicBezTo>
                  <a:pt x="5430517" y="3136405"/>
                  <a:pt x="5392976" y="3131721"/>
                  <a:pt x="5382817" y="3128735"/>
                </a:cubicBezTo>
                <a:lnTo>
                  <a:pt x="5262912" y="3108318"/>
                </a:lnTo>
                <a:cubicBezTo>
                  <a:pt x="5252746" y="3108134"/>
                  <a:pt x="5231699" y="3099824"/>
                  <a:pt x="5224109" y="3097194"/>
                </a:cubicBezTo>
                <a:lnTo>
                  <a:pt x="5175808" y="3094204"/>
                </a:lnTo>
                <a:lnTo>
                  <a:pt x="5157702" y="3086981"/>
                </a:lnTo>
                <a:lnTo>
                  <a:pt x="5143747" y="3083581"/>
                </a:lnTo>
                <a:lnTo>
                  <a:pt x="5140744" y="3081480"/>
                </a:lnTo>
                <a:cubicBezTo>
                  <a:pt x="5135026" y="3077440"/>
                  <a:pt x="5129229" y="3073629"/>
                  <a:pt x="5122807" y="3070627"/>
                </a:cubicBezTo>
                <a:cubicBezTo>
                  <a:pt x="5109467" y="3099246"/>
                  <a:pt x="5066004" y="3049810"/>
                  <a:pt x="5066938" y="3077198"/>
                </a:cubicBezTo>
                <a:cubicBezTo>
                  <a:pt x="5029345" y="3065682"/>
                  <a:pt x="5040096" y="3094771"/>
                  <a:pt x="5012662" y="3060817"/>
                </a:cubicBezTo>
                <a:cubicBezTo>
                  <a:pt x="4938174" y="3061200"/>
                  <a:pt x="4917504" y="3074207"/>
                  <a:pt x="4841589" y="3036800"/>
                </a:cubicBezTo>
                <a:cubicBezTo>
                  <a:pt x="4807890" y="3020158"/>
                  <a:pt x="4785258" y="3009012"/>
                  <a:pt x="4763595" y="3009032"/>
                </a:cubicBezTo>
                <a:cubicBezTo>
                  <a:pt x="4742475" y="3004532"/>
                  <a:pt x="4730631" y="3001709"/>
                  <a:pt x="4724334" y="3000018"/>
                </a:cubicBezTo>
                <a:lnTo>
                  <a:pt x="4722324" y="2999269"/>
                </a:lnTo>
                <a:lnTo>
                  <a:pt x="4723259" y="2999058"/>
                </a:lnTo>
                <a:cubicBezTo>
                  <a:pt x="4722296" y="2998416"/>
                  <a:pt x="4719415" y="2997810"/>
                  <a:pt x="4718350" y="2997788"/>
                </a:cubicBezTo>
                <a:lnTo>
                  <a:pt x="4722324" y="2999269"/>
                </a:lnTo>
                <a:lnTo>
                  <a:pt x="4716674" y="3000544"/>
                </a:lnTo>
                <a:cubicBezTo>
                  <a:pt x="4681300" y="2993588"/>
                  <a:pt x="4525895" y="2992780"/>
                  <a:pt x="4516962" y="2990642"/>
                </a:cubicBezTo>
                <a:cubicBezTo>
                  <a:pt x="4458971" y="2977530"/>
                  <a:pt x="4463810" y="2976789"/>
                  <a:pt x="4429691" y="2979991"/>
                </a:cubicBezTo>
                <a:cubicBezTo>
                  <a:pt x="4424455" y="2983362"/>
                  <a:pt x="4370126" y="2977068"/>
                  <a:pt x="4364023" y="2978645"/>
                </a:cubicBezTo>
                <a:lnTo>
                  <a:pt x="4318114" y="2985260"/>
                </a:lnTo>
                <a:lnTo>
                  <a:pt x="4316258" y="2983919"/>
                </a:lnTo>
                <a:cubicBezTo>
                  <a:pt x="4307275" y="2980548"/>
                  <a:pt x="4301145" y="2980549"/>
                  <a:pt x="4296292" y="2982040"/>
                </a:cubicBezTo>
                <a:lnTo>
                  <a:pt x="4291212" y="2984957"/>
                </a:lnTo>
                <a:lnTo>
                  <a:pt x="4277290" y="2984711"/>
                </a:lnTo>
                <a:lnTo>
                  <a:pt x="4249265" y="2987035"/>
                </a:lnTo>
                <a:lnTo>
                  <a:pt x="4203199" y="2984240"/>
                </a:lnTo>
                <a:cubicBezTo>
                  <a:pt x="4203096" y="2983820"/>
                  <a:pt x="4202995" y="2983401"/>
                  <a:pt x="4202893" y="2982981"/>
                </a:cubicBezTo>
                <a:cubicBezTo>
                  <a:pt x="4201267" y="2980144"/>
                  <a:pt x="4198292" y="2978025"/>
                  <a:pt x="4192396" y="2977347"/>
                </a:cubicBezTo>
                <a:cubicBezTo>
                  <a:pt x="4205365" y="2960058"/>
                  <a:pt x="4162425" y="2961953"/>
                  <a:pt x="4143893" y="2961482"/>
                </a:cubicBezTo>
                <a:cubicBezTo>
                  <a:pt x="4125868" y="2954416"/>
                  <a:pt x="4100250" y="2940836"/>
                  <a:pt x="4084245" y="2934949"/>
                </a:cubicBezTo>
                <a:lnTo>
                  <a:pt x="4075694" y="2934114"/>
                </a:lnTo>
                <a:cubicBezTo>
                  <a:pt x="4075655" y="2934013"/>
                  <a:pt x="4075614" y="2933914"/>
                  <a:pt x="4075575" y="2933815"/>
                </a:cubicBezTo>
                <a:cubicBezTo>
                  <a:pt x="4073829" y="2933031"/>
                  <a:pt x="4071057" y="2932530"/>
                  <a:pt x="4066658" y="2932371"/>
                </a:cubicBezTo>
                <a:lnTo>
                  <a:pt x="4060102" y="2932589"/>
                </a:lnTo>
                <a:lnTo>
                  <a:pt x="4043512" y="2930968"/>
                </a:lnTo>
                <a:lnTo>
                  <a:pt x="4038145" y="2928534"/>
                </a:lnTo>
                <a:lnTo>
                  <a:pt x="4036511" y="2924867"/>
                </a:lnTo>
                <a:lnTo>
                  <a:pt x="4034926" y="2925102"/>
                </a:lnTo>
                <a:cubicBezTo>
                  <a:pt x="4022576" y="2929966"/>
                  <a:pt x="4018025" y="2938342"/>
                  <a:pt x="4005686" y="2912534"/>
                </a:cubicBezTo>
                <a:lnTo>
                  <a:pt x="3937994" y="2895077"/>
                </a:lnTo>
                <a:cubicBezTo>
                  <a:pt x="3921658" y="2902801"/>
                  <a:pt x="3909686" y="2898112"/>
                  <a:pt x="3898423" y="2889422"/>
                </a:cubicBezTo>
                <a:cubicBezTo>
                  <a:pt x="3862243" y="2889918"/>
                  <a:pt x="3830779" y="2876048"/>
                  <a:pt x="3790908" y="2869184"/>
                </a:cubicBezTo>
                <a:cubicBezTo>
                  <a:pt x="3742158" y="2854478"/>
                  <a:pt x="3726280" y="2852501"/>
                  <a:pt x="3683661" y="2845261"/>
                </a:cubicBezTo>
                <a:lnTo>
                  <a:pt x="3611183" y="2812990"/>
                </a:lnTo>
                <a:lnTo>
                  <a:pt x="3605003" y="2814352"/>
                </a:lnTo>
                <a:cubicBezTo>
                  <a:pt x="3600731" y="2814971"/>
                  <a:pt x="3597877" y="2814971"/>
                  <a:pt x="3595884" y="2814516"/>
                </a:cubicBezTo>
                <a:lnTo>
                  <a:pt x="3595649" y="2814247"/>
                </a:lnTo>
                <a:lnTo>
                  <a:pt x="3587126" y="2814937"/>
                </a:lnTo>
                <a:cubicBezTo>
                  <a:pt x="3572774" y="2816728"/>
                  <a:pt x="3550540" y="2802529"/>
                  <a:pt x="3537283" y="2805238"/>
                </a:cubicBezTo>
                <a:cubicBezTo>
                  <a:pt x="3515092" y="2800942"/>
                  <a:pt x="3489773" y="2807207"/>
                  <a:pt x="3474371" y="2801577"/>
                </a:cubicBezTo>
                <a:lnTo>
                  <a:pt x="3401876" y="2789529"/>
                </a:lnTo>
                <a:lnTo>
                  <a:pt x="3365036" y="2806481"/>
                </a:lnTo>
                <a:cubicBezTo>
                  <a:pt x="3361007" y="2808779"/>
                  <a:pt x="3355145" y="2809857"/>
                  <a:pt x="3345174" y="2808163"/>
                </a:cubicBezTo>
                <a:lnTo>
                  <a:pt x="3342846" y="2807188"/>
                </a:lnTo>
                <a:cubicBezTo>
                  <a:pt x="3337528" y="2809659"/>
                  <a:pt x="3296694" y="2810789"/>
                  <a:pt x="3263504" y="2813065"/>
                </a:cubicBezTo>
                <a:cubicBezTo>
                  <a:pt x="3210873" y="2815406"/>
                  <a:pt x="3204538" y="2823378"/>
                  <a:pt x="3143704" y="2820840"/>
                </a:cubicBezTo>
                <a:cubicBezTo>
                  <a:pt x="3083839" y="2822069"/>
                  <a:pt x="3073438" y="2828075"/>
                  <a:pt x="3031439" y="2823483"/>
                </a:cubicBezTo>
                <a:lnTo>
                  <a:pt x="2782717" y="2845304"/>
                </a:lnTo>
                <a:cubicBezTo>
                  <a:pt x="2720447" y="2872959"/>
                  <a:pt x="2718750" y="2842390"/>
                  <a:pt x="2647675" y="2855840"/>
                </a:cubicBezTo>
                <a:cubicBezTo>
                  <a:pt x="2583664" y="2795905"/>
                  <a:pt x="2609849" y="2834173"/>
                  <a:pt x="2569176" y="2829599"/>
                </a:cubicBezTo>
                <a:lnTo>
                  <a:pt x="2444403" y="2843500"/>
                </a:lnTo>
                <a:cubicBezTo>
                  <a:pt x="2412730" y="2860060"/>
                  <a:pt x="2355175" y="2829971"/>
                  <a:pt x="2316260" y="2851967"/>
                </a:cubicBezTo>
                <a:cubicBezTo>
                  <a:pt x="2277148" y="2852505"/>
                  <a:pt x="2234330" y="2848310"/>
                  <a:pt x="2209726" y="2846734"/>
                </a:cubicBezTo>
                <a:cubicBezTo>
                  <a:pt x="2172984" y="2843077"/>
                  <a:pt x="2131016" y="2834145"/>
                  <a:pt x="2095813" y="2830023"/>
                </a:cubicBezTo>
                <a:cubicBezTo>
                  <a:pt x="2078687" y="2843632"/>
                  <a:pt x="2046700" y="2821328"/>
                  <a:pt x="1998504" y="2822003"/>
                </a:cubicBezTo>
                <a:cubicBezTo>
                  <a:pt x="1979851" y="2837650"/>
                  <a:pt x="1965997" y="2822267"/>
                  <a:pt x="1929320" y="2843948"/>
                </a:cubicBezTo>
                <a:cubicBezTo>
                  <a:pt x="1927506" y="2842156"/>
                  <a:pt x="1925308" y="2840529"/>
                  <a:pt x="1922798" y="2839117"/>
                </a:cubicBezTo>
                <a:cubicBezTo>
                  <a:pt x="1908224" y="2830923"/>
                  <a:pt x="1886476" y="2831636"/>
                  <a:pt x="1874228" y="2840712"/>
                </a:cubicBezTo>
                <a:cubicBezTo>
                  <a:pt x="1844711" y="2855471"/>
                  <a:pt x="1815838" y="2863248"/>
                  <a:pt x="1787803" y="2868334"/>
                </a:cubicBezTo>
                <a:lnTo>
                  <a:pt x="1739352" y="2863283"/>
                </a:lnTo>
                <a:cubicBezTo>
                  <a:pt x="1720756" y="2859717"/>
                  <a:pt x="1697809" y="2850808"/>
                  <a:pt x="1676219" y="2846934"/>
                </a:cubicBezTo>
                <a:cubicBezTo>
                  <a:pt x="1653856" y="2845729"/>
                  <a:pt x="1629782" y="2852334"/>
                  <a:pt x="1609817" y="2840037"/>
                </a:cubicBezTo>
                <a:cubicBezTo>
                  <a:pt x="1570834" y="2828361"/>
                  <a:pt x="1525521" y="2848516"/>
                  <a:pt x="1497258" y="2814447"/>
                </a:cubicBezTo>
                <a:cubicBezTo>
                  <a:pt x="1419429" y="2799738"/>
                  <a:pt x="1265224" y="2779725"/>
                  <a:pt x="1151127" y="2765012"/>
                </a:cubicBezTo>
                <a:cubicBezTo>
                  <a:pt x="1044820" y="2755201"/>
                  <a:pt x="911490" y="2756949"/>
                  <a:pt x="859417" y="2755579"/>
                </a:cubicBezTo>
                <a:lnTo>
                  <a:pt x="838688" y="2756792"/>
                </a:lnTo>
                <a:cubicBezTo>
                  <a:pt x="829380" y="2753383"/>
                  <a:pt x="823010" y="2753358"/>
                  <a:pt x="817957" y="2754828"/>
                </a:cubicBezTo>
                <a:lnTo>
                  <a:pt x="812654" y="2757722"/>
                </a:lnTo>
                <a:lnTo>
                  <a:pt x="721195" y="2756632"/>
                </a:lnTo>
                <a:cubicBezTo>
                  <a:pt x="721095" y="2756212"/>
                  <a:pt x="720991" y="2755791"/>
                  <a:pt x="720890" y="2755370"/>
                </a:cubicBezTo>
                <a:cubicBezTo>
                  <a:pt x="719222" y="2752527"/>
                  <a:pt x="716144" y="2750395"/>
                  <a:pt x="710023" y="2749693"/>
                </a:cubicBezTo>
                <a:cubicBezTo>
                  <a:pt x="689532" y="2741604"/>
                  <a:pt x="619665" y="2714421"/>
                  <a:pt x="597940" y="2706835"/>
                </a:cubicBezTo>
                <a:cubicBezTo>
                  <a:pt x="587430" y="2706236"/>
                  <a:pt x="583862" y="2704593"/>
                  <a:pt x="579683" y="2704183"/>
                </a:cubicBezTo>
                <a:lnTo>
                  <a:pt x="572865" y="2704372"/>
                </a:lnTo>
                <a:cubicBezTo>
                  <a:pt x="550627" y="2698066"/>
                  <a:pt x="474197" y="2673651"/>
                  <a:pt x="446247" y="2666342"/>
                </a:cubicBezTo>
                <a:cubicBezTo>
                  <a:pt x="429213" y="2673994"/>
                  <a:pt x="416808" y="2669256"/>
                  <a:pt x="405163" y="2660519"/>
                </a:cubicBezTo>
                <a:cubicBezTo>
                  <a:pt x="367566" y="2660861"/>
                  <a:pt x="334968" y="2646856"/>
                  <a:pt x="293583" y="2639823"/>
                </a:cubicBezTo>
                <a:lnTo>
                  <a:pt x="119529" y="2588018"/>
                </a:lnTo>
                <a:cubicBezTo>
                  <a:pt x="73377" y="2578908"/>
                  <a:pt x="36403" y="2586550"/>
                  <a:pt x="16674" y="2585162"/>
                </a:cubicBezTo>
                <a:lnTo>
                  <a:pt x="1150" y="2579693"/>
                </a:lnTo>
                <a:cubicBezTo>
                  <a:pt x="-1438" y="2323697"/>
                  <a:pt x="1148" y="1341304"/>
                  <a:pt x="1148" y="1049184"/>
                </a:cubicBezTo>
                <a:lnTo>
                  <a:pt x="1148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D700EF7E-EAC7-552D-4388-7A6F520D3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1512" y="548640"/>
            <a:ext cx="9915787" cy="1188720"/>
          </a:xfrm>
        </p:spPr>
        <p:txBody>
          <a:bodyPr>
            <a:noAutofit/>
          </a:bodyPr>
          <a:lstStyle/>
          <a:p>
            <a:r>
              <a:rPr lang="hr-HR" sz="4800" dirty="0"/>
              <a:t>Što dalje…</a:t>
            </a:r>
            <a:endParaRPr lang="hr-HR" sz="4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D309D15F-3523-A7B6-5542-15A5772E8B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1512" y="2200058"/>
            <a:ext cx="9915787" cy="4156291"/>
          </a:xfrm>
        </p:spPr>
        <p:txBody>
          <a:bodyPr anchor="t">
            <a:normAutofit/>
          </a:bodyPr>
          <a:lstStyle/>
          <a:p>
            <a:r>
              <a:rPr lang="hr-HR" dirty="0"/>
              <a:t>Dodatno proučiti varijante EVRP-a te se odlučiti za neku od njih</a:t>
            </a:r>
          </a:p>
          <a:p>
            <a:r>
              <a:rPr lang="hr-HR" dirty="0"/>
              <a:t>Detaljnije proučiti metode za rješavanje</a:t>
            </a:r>
          </a:p>
          <a:p>
            <a:r>
              <a:rPr lang="hr-HR" dirty="0"/>
              <a:t>Riješiti problem koristeći jednu ili više metoda</a:t>
            </a:r>
          </a:p>
          <a:p>
            <a:r>
              <a:rPr lang="hr-HR" dirty="0"/>
              <a:t>Napraviti usporedbu između metoda</a:t>
            </a:r>
          </a:p>
          <a:p>
            <a:r>
              <a:rPr lang="hr-HR" dirty="0"/>
              <a:t>Donijeti odluku o isplativosti uvođenja električnih vozila za konkretni slučaj EVRP-a</a:t>
            </a:r>
          </a:p>
        </p:txBody>
      </p:sp>
      <p:sp>
        <p:nvSpPr>
          <p:cNvPr id="4" name="Rezervirano mjesto broja slajda 3">
            <a:extLst>
              <a:ext uri="{FF2B5EF4-FFF2-40B4-BE49-F238E27FC236}">
                <a16:creationId xmlns:a16="http://schemas.microsoft.com/office/drawing/2014/main" id="{BD36EF5A-06E5-E38B-3997-4A18388D3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A767F18-3CF7-4E6D-A3D2-89B2EFB773AF}" type="slidenum">
              <a:rPr lang="hr-HR" sz="1000" smtClean="0"/>
              <a:pPr>
                <a:spcAft>
                  <a:spcPts val="600"/>
                </a:spcAft>
              </a:pPr>
              <a:t>12</a:t>
            </a:fld>
            <a:endParaRPr lang="hr-HR" sz="1000"/>
          </a:p>
        </p:txBody>
      </p:sp>
    </p:spTree>
    <p:extLst>
      <p:ext uri="{BB962C8B-B14F-4D97-AF65-F5344CB8AC3E}">
        <p14:creationId xmlns:p14="http://schemas.microsoft.com/office/powerpoint/2010/main" val="1421266230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D839A9B9-F246-4779-A2BA-7AD3DAB54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89FF3C7-B796-4C63-BF20-B2EE568883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96" y="1"/>
            <a:ext cx="11282409" cy="2930115"/>
          </a:xfrm>
          <a:custGeom>
            <a:avLst/>
            <a:gdLst>
              <a:gd name="connsiteX0" fmla="*/ 1277174 w 11282409"/>
              <a:gd name="connsiteY0" fmla="*/ 0 h 2930115"/>
              <a:gd name="connsiteX1" fmla="*/ 11077320 w 11282409"/>
              <a:gd name="connsiteY1" fmla="*/ 0 h 2930115"/>
              <a:gd name="connsiteX2" fmla="*/ 10933044 w 11282409"/>
              <a:gd name="connsiteY2" fmla="*/ 93916 h 2930115"/>
              <a:gd name="connsiteX3" fmla="*/ 11087630 w 11282409"/>
              <a:gd name="connsiteY3" fmla="*/ 165214 h 2930115"/>
              <a:gd name="connsiteX4" fmla="*/ 10401271 w 11282409"/>
              <a:gd name="connsiteY4" fmla="*/ 582307 h 2930115"/>
              <a:gd name="connsiteX5" fmla="*/ 11038163 w 11282409"/>
              <a:gd name="connsiteY5" fmla="*/ 511009 h 2930115"/>
              <a:gd name="connsiteX6" fmla="*/ 11004154 w 11282409"/>
              <a:gd name="connsiteY6" fmla="*/ 568047 h 2930115"/>
              <a:gd name="connsiteX7" fmla="*/ 10970146 w 11282409"/>
              <a:gd name="connsiteY7" fmla="*/ 625085 h 2930115"/>
              <a:gd name="connsiteX8" fmla="*/ 11270042 w 11282409"/>
              <a:gd name="connsiteY8" fmla="*/ 589437 h 2930115"/>
              <a:gd name="connsiteX9" fmla="*/ 11270042 w 11282409"/>
              <a:gd name="connsiteY9" fmla="*/ 650039 h 2930115"/>
              <a:gd name="connsiteX10" fmla="*/ 11177291 w 11282409"/>
              <a:gd name="connsiteY10" fmla="*/ 721337 h 2930115"/>
              <a:gd name="connsiteX11" fmla="*/ 11270042 w 11282409"/>
              <a:gd name="connsiteY11" fmla="*/ 703512 h 2930115"/>
              <a:gd name="connsiteX12" fmla="*/ 11282409 w 11282409"/>
              <a:gd name="connsiteY12" fmla="*/ 703512 h 2930115"/>
              <a:gd name="connsiteX13" fmla="*/ 11282409 w 11282409"/>
              <a:gd name="connsiteY13" fmla="*/ 981574 h 2930115"/>
              <a:gd name="connsiteX14" fmla="*/ 4053985 w 11282409"/>
              <a:gd name="connsiteY14" fmla="*/ 2928005 h 2930115"/>
              <a:gd name="connsiteX15" fmla="*/ 3386175 w 11282409"/>
              <a:gd name="connsiteY15" fmla="*/ 2892355 h 2930115"/>
              <a:gd name="connsiteX16" fmla="*/ 3228499 w 11282409"/>
              <a:gd name="connsiteY16" fmla="*/ 2774714 h 2930115"/>
              <a:gd name="connsiteX17" fmla="*/ 3389267 w 11282409"/>
              <a:gd name="connsiteY17" fmla="*/ 2717676 h 2930115"/>
              <a:gd name="connsiteX18" fmla="*/ 3883942 w 11282409"/>
              <a:gd name="connsiteY18" fmla="*/ 2535866 h 2930115"/>
              <a:gd name="connsiteX19" fmla="*/ 3401634 w 11282409"/>
              <a:gd name="connsiteY19" fmla="*/ 2564386 h 2930115"/>
              <a:gd name="connsiteX20" fmla="*/ 4087994 w 11282409"/>
              <a:gd name="connsiteY20" fmla="*/ 2414660 h 2930115"/>
              <a:gd name="connsiteX21" fmla="*/ 4285864 w 11282409"/>
              <a:gd name="connsiteY21" fmla="*/ 2336233 h 2930115"/>
              <a:gd name="connsiteX22" fmla="*/ 4091088 w 11282409"/>
              <a:gd name="connsiteY22" fmla="*/ 2304149 h 2930115"/>
              <a:gd name="connsiteX23" fmla="*/ 3148114 w 11282409"/>
              <a:gd name="connsiteY23" fmla="*/ 2400401 h 2930115"/>
              <a:gd name="connsiteX24" fmla="*/ 3058455 w 11282409"/>
              <a:gd name="connsiteY24" fmla="*/ 2411095 h 2930115"/>
              <a:gd name="connsiteX25" fmla="*/ 2443203 w 11282409"/>
              <a:gd name="connsiteY25" fmla="*/ 2336233 h 2930115"/>
              <a:gd name="connsiteX26" fmla="*/ 2786383 w 11282409"/>
              <a:gd name="connsiteY26" fmla="*/ 2257805 h 2930115"/>
              <a:gd name="connsiteX27" fmla="*/ 2390644 w 11282409"/>
              <a:gd name="connsiteY27" fmla="*/ 2211461 h 2930115"/>
              <a:gd name="connsiteX28" fmla="*/ 1911429 w 11282409"/>
              <a:gd name="connsiteY28" fmla="*/ 2168683 h 2930115"/>
              <a:gd name="connsiteX29" fmla="*/ 1416755 w 11282409"/>
              <a:gd name="connsiteY29" fmla="*/ 2026087 h 2930115"/>
              <a:gd name="connsiteX30" fmla="*/ 1070483 w 11282409"/>
              <a:gd name="connsiteY30" fmla="*/ 1979743 h 2930115"/>
              <a:gd name="connsiteX31" fmla="*/ 1104491 w 11282409"/>
              <a:gd name="connsiteY31" fmla="*/ 1854972 h 2930115"/>
              <a:gd name="connsiteX32" fmla="*/ 1039566 w 11282409"/>
              <a:gd name="connsiteY32" fmla="*/ 1748026 h 2930115"/>
              <a:gd name="connsiteX33" fmla="*/ 1623900 w 11282409"/>
              <a:gd name="connsiteY33" fmla="*/ 1694553 h 2930115"/>
              <a:gd name="connsiteX34" fmla="*/ 1401296 w 11282409"/>
              <a:gd name="connsiteY34" fmla="*/ 1676728 h 2930115"/>
              <a:gd name="connsiteX35" fmla="*/ 1302362 w 11282409"/>
              <a:gd name="connsiteY35" fmla="*/ 1623255 h 2930115"/>
              <a:gd name="connsiteX36" fmla="*/ 1385838 w 11282409"/>
              <a:gd name="connsiteY36" fmla="*/ 1566216 h 2930115"/>
              <a:gd name="connsiteX37" fmla="*/ 1756843 w 11282409"/>
              <a:gd name="connsiteY37" fmla="*/ 1377277 h 2930115"/>
              <a:gd name="connsiteX38" fmla="*/ 721120 w 11282409"/>
              <a:gd name="connsiteY38" fmla="*/ 1387972 h 2930115"/>
              <a:gd name="connsiteX39" fmla="*/ 857154 w 11282409"/>
              <a:gd name="connsiteY39" fmla="*/ 1323803 h 2930115"/>
              <a:gd name="connsiteX40" fmla="*/ 2285525 w 11282409"/>
              <a:gd name="connsiteY40" fmla="*/ 924536 h 2930115"/>
              <a:gd name="connsiteX41" fmla="*/ 2569963 w 11282409"/>
              <a:gd name="connsiteY41" fmla="*/ 874628 h 2930115"/>
              <a:gd name="connsiteX42" fmla="*/ 1803218 w 11282409"/>
              <a:gd name="connsiteY42" fmla="*/ 856803 h 2930115"/>
              <a:gd name="connsiteX43" fmla="*/ 625276 w 11282409"/>
              <a:gd name="connsiteY43" fmla="*/ 682124 h 2930115"/>
              <a:gd name="connsiteX44" fmla="*/ 736578 w 11282409"/>
              <a:gd name="connsiteY44" fmla="*/ 521703 h 2930115"/>
              <a:gd name="connsiteX45" fmla="*/ 155336 w 11282409"/>
              <a:gd name="connsiteY45" fmla="*/ 550222 h 2930115"/>
              <a:gd name="connsiteX46" fmla="*/ 421223 w 11282409"/>
              <a:gd name="connsiteY46" fmla="*/ 425451 h 2930115"/>
              <a:gd name="connsiteX47" fmla="*/ 201712 w 11282409"/>
              <a:gd name="connsiteY47" fmla="*/ 404062 h 2930115"/>
              <a:gd name="connsiteX48" fmla="*/ 3843 w 11282409"/>
              <a:gd name="connsiteY48" fmla="*/ 314939 h 2930115"/>
              <a:gd name="connsiteX49" fmla="*/ 829329 w 11282409"/>
              <a:gd name="connsiteY49" fmla="*/ 175909 h 2930115"/>
              <a:gd name="connsiteX50" fmla="*/ 1045749 w 11282409"/>
              <a:gd name="connsiteY50" fmla="*/ 47572 h 2930115"/>
              <a:gd name="connsiteX51" fmla="*/ 1172509 w 11282409"/>
              <a:gd name="connsiteY51" fmla="*/ 11924 h 2930115"/>
              <a:gd name="connsiteX52" fmla="*/ 1257531 w 11282409"/>
              <a:gd name="connsiteY52" fmla="*/ 7914 h 2930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1282409" h="2930115">
                <a:moveTo>
                  <a:pt x="1277174" y="0"/>
                </a:moveTo>
                <a:lnTo>
                  <a:pt x="11077320" y="0"/>
                </a:lnTo>
                <a:lnTo>
                  <a:pt x="10933044" y="93916"/>
                </a:lnTo>
                <a:cubicBezTo>
                  <a:pt x="10973237" y="147389"/>
                  <a:pt x="11059805" y="83222"/>
                  <a:pt x="11087630" y="165214"/>
                </a:cubicBezTo>
                <a:cubicBezTo>
                  <a:pt x="10865028" y="304245"/>
                  <a:pt x="10660974" y="478924"/>
                  <a:pt x="10401271" y="582307"/>
                </a:cubicBezTo>
                <a:cubicBezTo>
                  <a:pt x="10614599" y="507443"/>
                  <a:pt x="10827927" y="543093"/>
                  <a:pt x="11038163" y="511009"/>
                </a:cubicBezTo>
                <a:cubicBezTo>
                  <a:pt x="11065988" y="553787"/>
                  <a:pt x="11019613" y="553787"/>
                  <a:pt x="11004154" y="568047"/>
                </a:cubicBezTo>
                <a:cubicBezTo>
                  <a:pt x="10988696" y="582307"/>
                  <a:pt x="10967053" y="593001"/>
                  <a:pt x="10970146" y="625085"/>
                </a:cubicBezTo>
                <a:cubicBezTo>
                  <a:pt x="11065988" y="639345"/>
                  <a:pt x="11171107" y="589437"/>
                  <a:pt x="11270042" y="589437"/>
                </a:cubicBezTo>
                <a:lnTo>
                  <a:pt x="11270042" y="650039"/>
                </a:lnTo>
                <a:cubicBezTo>
                  <a:pt x="11236032" y="671428"/>
                  <a:pt x="11192750" y="678558"/>
                  <a:pt x="11177291" y="721337"/>
                </a:cubicBezTo>
                <a:cubicBezTo>
                  <a:pt x="11208207" y="714208"/>
                  <a:pt x="11239125" y="710643"/>
                  <a:pt x="11270042" y="703512"/>
                </a:cubicBezTo>
                <a:lnTo>
                  <a:pt x="11282409" y="703512"/>
                </a:lnTo>
                <a:lnTo>
                  <a:pt x="11282409" y="981574"/>
                </a:lnTo>
                <a:cubicBezTo>
                  <a:pt x="9254245" y="2952959"/>
                  <a:pt x="4397165" y="2906615"/>
                  <a:pt x="4053985" y="2928005"/>
                </a:cubicBezTo>
                <a:cubicBezTo>
                  <a:pt x="3945776" y="2935134"/>
                  <a:pt x="3491294" y="2924439"/>
                  <a:pt x="3386175" y="2892355"/>
                </a:cubicBezTo>
                <a:cubicBezTo>
                  <a:pt x="3243956" y="2853141"/>
                  <a:pt x="3228499" y="2774714"/>
                  <a:pt x="3228499" y="2774714"/>
                </a:cubicBezTo>
                <a:cubicBezTo>
                  <a:pt x="3228499" y="2774714"/>
                  <a:pt x="3299608" y="2742630"/>
                  <a:pt x="3389267" y="2717676"/>
                </a:cubicBezTo>
                <a:cubicBezTo>
                  <a:pt x="3562404" y="2667768"/>
                  <a:pt x="3704623" y="2575080"/>
                  <a:pt x="3883942" y="2535866"/>
                </a:cubicBezTo>
                <a:cubicBezTo>
                  <a:pt x="3723173" y="2546561"/>
                  <a:pt x="3562404" y="2553691"/>
                  <a:pt x="3401634" y="2564386"/>
                </a:cubicBezTo>
                <a:cubicBezTo>
                  <a:pt x="3624237" y="2468133"/>
                  <a:pt x="3859208" y="2453874"/>
                  <a:pt x="4087994" y="2414660"/>
                </a:cubicBezTo>
                <a:cubicBezTo>
                  <a:pt x="4162197" y="2403966"/>
                  <a:pt x="4285864" y="2436049"/>
                  <a:pt x="4285864" y="2336233"/>
                </a:cubicBezTo>
                <a:cubicBezTo>
                  <a:pt x="4282774" y="2272064"/>
                  <a:pt x="4162197" y="2300584"/>
                  <a:pt x="4091088" y="2304149"/>
                </a:cubicBezTo>
                <a:cubicBezTo>
                  <a:pt x="3775732" y="2314843"/>
                  <a:pt x="3463469" y="2361187"/>
                  <a:pt x="3148114" y="2400401"/>
                </a:cubicBezTo>
                <a:cubicBezTo>
                  <a:pt x="3117196" y="2403966"/>
                  <a:pt x="3080097" y="2421790"/>
                  <a:pt x="3058455" y="2411095"/>
                </a:cubicBezTo>
                <a:cubicBezTo>
                  <a:pt x="2879135" y="2339797"/>
                  <a:pt x="2675082" y="2357622"/>
                  <a:pt x="2443203" y="2336233"/>
                </a:cubicBezTo>
                <a:cubicBezTo>
                  <a:pt x="2569963" y="2254241"/>
                  <a:pt x="2678173" y="2311278"/>
                  <a:pt x="2786383" y="2257805"/>
                </a:cubicBezTo>
                <a:cubicBezTo>
                  <a:pt x="2653440" y="2200766"/>
                  <a:pt x="2517405" y="2225722"/>
                  <a:pt x="2390644" y="2211461"/>
                </a:cubicBezTo>
                <a:cubicBezTo>
                  <a:pt x="2297893" y="2200766"/>
                  <a:pt x="1963988" y="2186507"/>
                  <a:pt x="1911429" y="2168683"/>
                </a:cubicBezTo>
                <a:cubicBezTo>
                  <a:pt x="1750660" y="2115209"/>
                  <a:pt x="1558974" y="2122339"/>
                  <a:pt x="1416755" y="2026087"/>
                </a:cubicBezTo>
                <a:cubicBezTo>
                  <a:pt x="1314728" y="1958354"/>
                  <a:pt x="1178693" y="2015393"/>
                  <a:pt x="1070483" y="1979743"/>
                </a:cubicBezTo>
                <a:cubicBezTo>
                  <a:pt x="1024107" y="1929835"/>
                  <a:pt x="1089033" y="1894186"/>
                  <a:pt x="1104491" y="1854972"/>
                </a:cubicBezTo>
                <a:cubicBezTo>
                  <a:pt x="1126133" y="1805064"/>
                  <a:pt x="1067391" y="1794370"/>
                  <a:pt x="1039566" y="1748026"/>
                </a:cubicBezTo>
                <a:cubicBezTo>
                  <a:pt x="1231252" y="1751591"/>
                  <a:pt x="1413663" y="1737331"/>
                  <a:pt x="1623900" y="1694553"/>
                </a:cubicBezTo>
                <a:cubicBezTo>
                  <a:pt x="1537332" y="1630384"/>
                  <a:pt x="1463130" y="1690987"/>
                  <a:pt x="1401296" y="1676728"/>
                </a:cubicBezTo>
                <a:cubicBezTo>
                  <a:pt x="1358012" y="1666033"/>
                  <a:pt x="1302362" y="1676728"/>
                  <a:pt x="1302362" y="1623255"/>
                </a:cubicBezTo>
                <a:cubicBezTo>
                  <a:pt x="1302362" y="1580476"/>
                  <a:pt x="1351829" y="1573345"/>
                  <a:pt x="1385838" y="1566216"/>
                </a:cubicBezTo>
                <a:cubicBezTo>
                  <a:pt x="1518781" y="1541262"/>
                  <a:pt x="1648633" y="1509178"/>
                  <a:pt x="1756843" y="1377277"/>
                </a:cubicBezTo>
                <a:cubicBezTo>
                  <a:pt x="1407480" y="1334499"/>
                  <a:pt x="1048840" y="1502049"/>
                  <a:pt x="721120" y="1387972"/>
                </a:cubicBezTo>
                <a:cubicBezTo>
                  <a:pt x="748945" y="1313109"/>
                  <a:pt x="813871" y="1327368"/>
                  <a:pt x="857154" y="1323803"/>
                </a:cubicBezTo>
                <a:cubicBezTo>
                  <a:pt x="1147775" y="1291720"/>
                  <a:pt x="2127849" y="903147"/>
                  <a:pt x="2285525" y="924536"/>
                </a:cubicBezTo>
                <a:cubicBezTo>
                  <a:pt x="2381369" y="935231"/>
                  <a:pt x="2480304" y="928101"/>
                  <a:pt x="2569963" y="874628"/>
                </a:cubicBezTo>
                <a:cubicBezTo>
                  <a:pt x="2678173" y="810460"/>
                  <a:pt x="1988721" y="945926"/>
                  <a:pt x="1803218" y="856803"/>
                </a:cubicBezTo>
                <a:cubicBezTo>
                  <a:pt x="1713559" y="814024"/>
                  <a:pt x="956090" y="689253"/>
                  <a:pt x="625276" y="682124"/>
                </a:cubicBezTo>
                <a:cubicBezTo>
                  <a:pt x="656194" y="614390"/>
                  <a:pt x="770587" y="617955"/>
                  <a:pt x="736578" y="521703"/>
                </a:cubicBezTo>
                <a:cubicBezTo>
                  <a:pt x="557259" y="514574"/>
                  <a:pt x="365573" y="575176"/>
                  <a:pt x="155336" y="550222"/>
                </a:cubicBezTo>
                <a:cubicBezTo>
                  <a:pt x="229537" y="464666"/>
                  <a:pt x="337746" y="471795"/>
                  <a:pt x="421223" y="425451"/>
                </a:cubicBezTo>
                <a:cubicBezTo>
                  <a:pt x="356297" y="361283"/>
                  <a:pt x="275913" y="400497"/>
                  <a:pt x="201712" y="404062"/>
                </a:cubicBezTo>
                <a:cubicBezTo>
                  <a:pt x="136786" y="407627"/>
                  <a:pt x="-27075" y="318505"/>
                  <a:pt x="3843" y="314939"/>
                </a:cubicBezTo>
                <a:cubicBezTo>
                  <a:pt x="282096" y="293551"/>
                  <a:pt x="551076" y="197299"/>
                  <a:pt x="829329" y="175909"/>
                </a:cubicBezTo>
                <a:cubicBezTo>
                  <a:pt x="922080" y="168779"/>
                  <a:pt x="1027200" y="175909"/>
                  <a:pt x="1045749" y="47572"/>
                </a:cubicBezTo>
                <a:cubicBezTo>
                  <a:pt x="1048840" y="11924"/>
                  <a:pt x="1039566" y="4795"/>
                  <a:pt x="1172509" y="11924"/>
                </a:cubicBezTo>
                <a:cubicBezTo>
                  <a:pt x="1198789" y="13707"/>
                  <a:pt x="1228933" y="14598"/>
                  <a:pt x="1257531" y="7914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Naslov 5">
            <a:extLst>
              <a:ext uri="{FF2B5EF4-FFF2-40B4-BE49-F238E27FC236}">
                <a16:creationId xmlns:a16="http://schemas.microsoft.com/office/drawing/2014/main" id="{6B89BF5D-4586-B7FE-5EEE-B369DC5DB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834964"/>
            <a:ext cx="9144000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Hvala</a:t>
            </a:r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na</a:t>
            </a:r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hr-HR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pažnji</a:t>
            </a:r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!</a:t>
            </a:r>
          </a:p>
        </p:txBody>
      </p:sp>
      <p:sp>
        <p:nvSpPr>
          <p:cNvPr id="7" name="Rezervirano mjesto broja slajda 6">
            <a:extLst>
              <a:ext uri="{FF2B5EF4-FFF2-40B4-BE49-F238E27FC236}">
                <a16:creationId xmlns:a16="http://schemas.microsoft.com/office/drawing/2014/main" id="{CA748E0E-7242-4D81-5140-6B5E9E4CC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67F18-3CF7-4E6D-A3D2-89B2EFB773AF}" type="slidenum">
              <a:rPr lang="hr-HR" smtClean="0"/>
              <a:t>13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278837520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zervirano mjesto broja slajda 3">
            <a:extLst>
              <a:ext uri="{FF2B5EF4-FFF2-40B4-BE49-F238E27FC236}">
                <a16:creationId xmlns:a16="http://schemas.microsoft.com/office/drawing/2014/main" id="{8E4BAF62-9611-7A71-B239-CBF410CE8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67F18-3CF7-4E6D-A3D2-89B2EFB773AF}" type="slidenum">
              <a:rPr lang="hr-HR" smtClean="0"/>
              <a:t>14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286821320"/>
      </p:ext>
    </p:extLst>
  </p:cSld>
  <p:clrMapOvr>
    <a:masterClrMapping/>
  </p:clrMapOvr>
  <p:transition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Naslov 5">
            <a:extLst>
              <a:ext uri="{FF2B5EF4-FFF2-40B4-BE49-F238E27FC236}">
                <a16:creationId xmlns:a16="http://schemas.microsoft.com/office/drawing/2014/main" id="{F34078B9-EEF6-C903-5805-A38FC4D1C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4946" y="713312"/>
            <a:ext cx="3551853" cy="5431376"/>
          </a:xfrm>
        </p:spPr>
        <p:txBody>
          <a:bodyPr>
            <a:normAutofit/>
          </a:bodyPr>
          <a:lstStyle/>
          <a:p>
            <a:r>
              <a:rPr lang="hr-HR" sz="5400" dirty="0"/>
              <a:t>Sadržaj</a:t>
            </a:r>
          </a:p>
        </p:txBody>
      </p:sp>
      <p:sp>
        <p:nvSpPr>
          <p:cNvPr id="7" name="Rezervirano mjesto sadržaja 6">
            <a:extLst>
              <a:ext uri="{FF2B5EF4-FFF2-40B4-BE49-F238E27FC236}">
                <a16:creationId xmlns:a16="http://schemas.microsoft.com/office/drawing/2014/main" id="{72AD24B9-425B-C0BB-DFDA-AAC276C912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0" y="629640"/>
            <a:ext cx="6705600" cy="5590185"/>
          </a:xfrm>
        </p:spPr>
        <p:txBody>
          <a:bodyPr anchor="ctr">
            <a:normAutofit/>
          </a:bodyPr>
          <a:lstStyle/>
          <a:p>
            <a:r>
              <a:rPr lang="hr-HR" dirty="0"/>
              <a:t>Problem usmjeravanja vozila (VRP)</a:t>
            </a:r>
          </a:p>
          <a:p>
            <a:r>
              <a:rPr lang="hr-HR" dirty="0"/>
              <a:t>Često korištene metode za rješavanje VRP-a</a:t>
            </a:r>
          </a:p>
          <a:p>
            <a:r>
              <a:rPr lang="hr-HR" dirty="0"/>
              <a:t>Električna vozila</a:t>
            </a:r>
          </a:p>
          <a:p>
            <a:r>
              <a:rPr lang="hr-HR" dirty="0"/>
              <a:t>Problem usmjeravanja električnih vozila (EVRP)</a:t>
            </a:r>
          </a:p>
          <a:p>
            <a:r>
              <a:rPr lang="hr-HR" dirty="0"/>
              <a:t>Metode za rješavanje EVRP-a</a:t>
            </a:r>
          </a:p>
          <a:p>
            <a:r>
              <a:rPr lang="hr-HR" dirty="0"/>
              <a:t>Zaključak</a:t>
            </a:r>
          </a:p>
          <a:p>
            <a:r>
              <a:rPr lang="hr-HR" dirty="0"/>
              <a:t>Što dalje…</a:t>
            </a:r>
          </a:p>
        </p:txBody>
      </p:sp>
      <p:sp>
        <p:nvSpPr>
          <p:cNvPr id="9" name="Rezervirano mjesto broja slajda 8">
            <a:extLst>
              <a:ext uri="{FF2B5EF4-FFF2-40B4-BE49-F238E27FC236}">
                <a16:creationId xmlns:a16="http://schemas.microsoft.com/office/drawing/2014/main" id="{CAE4510C-9B92-B497-78FD-9A17C9444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67F18-3CF7-4E6D-A3D2-89B2EFB773AF}" type="slidenum">
              <a:rPr lang="hr-HR" smtClean="0"/>
              <a:t>2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216480520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DC5FB7E8-B636-40FA-BE8D-48145C0F5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12192000" cy="2295238"/>
          </a:xfrm>
          <a:custGeom>
            <a:avLst/>
            <a:gdLst>
              <a:gd name="connsiteX0" fmla="*/ 12160143 w 12192000"/>
              <a:gd name="connsiteY0" fmla="*/ 831692 h 2079137"/>
              <a:gd name="connsiteX1" fmla="*/ 12159112 w 12192000"/>
              <a:gd name="connsiteY1" fmla="*/ 833361 h 2079137"/>
              <a:gd name="connsiteX2" fmla="*/ 12158912 w 12192000"/>
              <a:gd name="connsiteY2" fmla="*/ 832430 h 2079137"/>
              <a:gd name="connsiteX3" fmla="*/ 0 w 12192000"/>
              <a:gd name="connsiteY3" fmla="*/ 0 h 2079137"/>
              <a:gd name="connsiteX4" fmla="*/ 12192000 w 12192000"/>
              <a:gd name="connsiteY4" fmla="*/ 0 h 2079137"/>
              <a:gd name="connsiteX5" fmla="*/ 12192000 w 12192000"/>
              <a:gd name="connsiteY5" fmla="*/ 558063 h 2079137"/>
              <a:gd name="connsiteX6" fmla="*/ 12189259 w 12192000"/>
              <a:gd name="connsiteY6" fmla="*/ 810508 h 2079137"/>
              <a:gd name="connsiteX7" fmla="*/ 12170847 w 12192000"/>
              <a:gd name="connsiteY7" fmla="*/ 825280 h 2079137"/>
              <a:gd name="connsiteX8" fmla="*/ 12160143 w 12192000"/>
              <a:gd name="connsiteY8" fmla="*/ 831692 h 2079137"/>
              <a:gd name="connsiteX9" fmla="*/ 12163806 w 12192000"/>
              <a:gd name="connsiteY9" fmla="*/ 825759 h 2079137"/>
              <a:gd name="connsiteX10" fmla="*/ 12056557 w 12192000"/>
              <a:gd name="connsiteY10" fmla="*/ 810176 h 2079137"/>
              <a:gd name="connsiteX11" fmla="*/ 11900316 w 12192000"/>
              <a:gd name="connsiteY11" fmla="*/ 789618 h 2079137"/>
              <a:gd name="connsiteX12" fmla="*/ 11791206 w 12192000"/>
              <a:gd name="connsiteY12" fmla="*/ 824176 h 2079137"/>
              <a:gd name="connsiteX13" fmla="*/ 11659257 w 12192000"/>
              <a:gd name="connsiteY13" fmla="*/ 800841 h 2079137"/>
              <a:gd name="connsiteX14" fmla="*/ 11569789 w 12192000"/>
              <a:gd name="connsiteY14" fmla="*/ 797135 h 2079137"/>
              <a:gd name="connsiteX15" fmla="*/ 11367885 w 12192000"/>
              <a:gd name="connsiteY15" fmla="*/ 791985 h 2079137"/>
              <a:gd name="connsiteX16" fmla="*/ 11174663 w 12192000"/>
              <a:gd name="connsiteY16" fmla="*/ 788721 h 2079137"/>
              <a:gd name="connsiteX17" fmla="*/ 11068220 w 12192000"/>
              <a:gd name="connsiteY17" fmla="*/ 786994 h 2079137"/>
              <a:gd name="connsiteX18" fmla="*/ 10893266 w 12192000"/>
              <a:gd name="connsiteY18" fmla="*/ 794013 h 2079137"/>
              <a:gd name="connsiteX19" fmla="*/ 10844025 w 12192000"/>
              <a:gd name="connsiteY19" fmla="*/ 789857 h 2079137"/>
              <a:gd name="connsiteX20" fmla="*/ 10814353 w 12192000"/>
              <a:gd name="connsiteY20" fmla="*/ 789010 h 2079137"/>
              <a:gd name="connsiteX21" fmla="*/ 10748393 w 12192000"/>
              <a:gd name="connsiteY21" fmla="*/ 806738 h 2079137"/>
              <a:gd name="connsiteX22" fmla="*/ 10468256 w 12192000"/>
              <a:gd name="connsiteY22" fmla="*/ 778733 h 2079137"/>
              <a:gd name="connsiteX23" fmla="*/ 10256131 w 12192000"/>
              <a:gd name="connsiteY23" fmla="*/ 788332 h 2079137"/>
              <a:gd name="connsiteX24" fmla="*/ 10177442 w 12192000"/>
              <a:gd name="connsiteY24" fmla="*/ 777371 h 2079137"/>
              <a:gd name="connsiteX25" fmla="*/ 10006086 w 12192000"/>
              <a:gd name="connsiteY25" fmla="*/ 792651 h 2079137"/>
              <a:gd name="connsiteX26" fmla="*/ 9952382 w 12192000"/>
              <a:gd name="connsiteY26" fmla="*/ 815411 h 2079137"/>
              <a:gd name="connsiteX27" fmla="*/ 9926457 w 12192000"/>
              <a:gd name="connsiteY27" fmla="*/ 827295 h 2079137"/>
              <a:gd name="connsiteX28" fmla="*/ 9843405 w 12192000"/>
              <a:gd name="connsiteY28" fmla="*/ 867046 h 2079137"/>
              <a:gd name="connsiteX29" fmla="*/ 9830866 w 12192000"/>
              <a:gd name="connsiteY29" fmla="*/ 875047 h 2079137"/>
              <a:gd name="connsiteX30" fmla="*/ 9801807 w 12192000"/>
              <a:gd name="connsiteY30" fmla="*/ 872272 h 2079137"/>
              <a:gd name="connsiteX31" fmla="*/ 9785653 w 12192000"/>
              <a:gd name="connsiteY31" fmla="*/ 861743 h 2079137"/>
              <a:gd name="connsiteX32" fmla="*/ 9781177 w 12192000"/>
              <a:gd name="connsiteY32" fmla="*/ 864820 h 2079137"/>
              <a:gd name="connsiteX33" fmla="*/ 9768640 w 12192000"/>
              <a:gd name="connsiteY33" fmla="*/ 869379 h 2079137"/>
              <a:gd name="connsiteX34" fmla="*/ 9712211 w 12192000"/>
              <a:gd name="connsiteY34" fmla="*/ 900283 h 2079137"/>
              <a:gd name="connsiteX35" fmla="*/ 9689465 w 12192000"/>
              <a:gd name="connsiteY35" fmla="*/ 899268 h 2079137"/>
              <a:gd name="connsiteX36" fmla="*/ 9600339 w 12192000"/>
              <a:gd name="connsiteY36" fmla="*/ 922112 h 2079137"/>
              <a:gd name="connsiteX37" fmla="*/ 9582850 w 12192000"/>
              <a:gd name="connsiteY37" fmla="*/ 925510 h 2079137"/>
              <a:gd name="connsiteX38" fmla="*/ 9549638 w 12192000"/>
              <a:gd name="connsiteY38" fmla="*/ 940845 h 2079137"/>
              <a:gd name="connsiteX39" fmla="*/ 9539471 w 12192000"/>
              <a:gd name="connsiteY39" fmla="*/ 941799 h 2079137"/>
              <a:gd name="connsiteX40" fmla="*/ 9505592 w 12192000"/>
              <a:gd name="connsiteY40" fmla="*/ 955533 h 2079137"/>
              <a:gd name="connsiteX41" fmla="*/ 9432569 w 12192000"/>
              <a:gd name="connsiteY41" fmla="*/ 985377 h 2079137"/>
              <a:gd name="connsiteX42" fmla="*/ 9414216 w 12192000"/>
              <a:gd name="connsiteY42" fmla="*/ 992655 h 2079137"/>
              <a:gd name="connsiteX43" fmla="*/ 9397106 w 12192000"/>
              <a:gd name="connsiteY43" fmla="*/ 992980 h 2079137"/>
              <a:gd name="connsiteX44" fmla="*/ 9305108 w 12192000"/>
              <a:gd name="connsiteY44" fmla="*/ 1007767 h 2079137"/>
              <a:gd name="connsiteX45" fmla="*/ 9282434 w 12192000"/>
              <a:gd name="connsiteY45" fmla="*/ 1007523 h 2079137"/>
              <a:gd name="connsiteX46" fmla="*/ 9271941 w 12192000"/>
              <a:gd name="connsiteY46" fmla="*/ 1002839 h 2079137"/>
              <a:gd name="connsiteX47" fmla="*/ 9238227 w 12192000"/>
              <a:gd name="connsiteY47" fmla="*/ 1017668 h 2079137"/>
              <a:gd name="connsiteX48" fmla="*/ 9184265 w 12192000"/>
              <a:gd name="connsiteY48" fmla="*/ 1031275 h 2079137"/>
              <a:gd name="connsiteX49" fmla="*/ 9159000 w 12192000"/>
              <a:gd name="connsiteY49" fmla="*/ 1039569 h 2079137"/>
              <a:gd name="connsiteX50" fmla="*/ 9137031 w 12192000"/>
              <a:gd name="connsiteY50" fmla="*/ 1038699 h 2079137"/>
              <a:gd name="connsiteX51" fmla="*/ 9015702 w 12192000"/>
              <a:gd name="connsiteY51" fmla="*/ 1051400 h 2079137"/>
              <a:gd name="connsiteX52" fmla="*/ 8971403 w 12192000"/>
              <a:gd name="connsiteY52" fmla="*/ 1040542 h 2079137"/>
              <a:gd name="connsiteX53" fmla="*/ 8961826 w 12192000"/>
              <a:gd name="connsiteY53" fmla="*/ 1045364 h 2079137"/>
              <a:gd name="connsiteX54" fmla="*/ 8888623 w 12192000"/>
              <a:gd name="connsiteY54" fmla="*/ 1053908 h 2079137"/>
              <a:gd name="connsiteX55" fmla="*/ 8841066 w 12192000"/>
              <a:gd name="connsiteY55" fmla="*/ 1060421 h 2079137"/>
              <a:gd name="connsiteX56" fmla="*/ 8752342 w 12192000"/>
              <a:gd name="connsiteY56" fmla="*/ 1080646 h 2079137"/>
              <a:gd name="connsiteX57" fmla="*/ 8699139 w 12192000"/>
              <a:gd name="connsiteY57" fmla="*/ 1087885 h 2079137"/>
              <a:gd name="connsiteX58" fmla="*/ 8667273 w 12192000"/>
              <a:gd name="connsiteY58" fmla="*/ 1092062 h 2079137"/>
              <a:gd name="connsiteX59" fmla="*/ 8586064 w 12192000"/>
              <a:gd name="connsiteY59" fmla="*/ 1114603 h 2079137"/>
              <a:gd name="connsiteX60" fmla="*/ 8460312 w 12192000"/>
              <a:gd name="connsiteY60" fmla="*/ 1179878 h 2079137"/>
              <a:gd name="connsiteX61" fmla="*/ 8419023 w 12192000"/>
              <a:gd name="connsiteY61" fmla="*/ 1191748 h 2079137"/>
              <a:gd name="connsiteX62" fmla="*/ 8410939 w 12192000"/>
              <a:gd name="connsiteY62" fmla="*/ 1189696 h 2079137"/>
              <a:gd name="connsiteX63" fmla="*/ 8362040 w 12192000"/>
              <a:gd name="connsiteY63" fmla="*/ 1220820 h 2079137"/>
              <a:gd name="connsiteX64" fmla="*/ 8273677 w 12192000"/>
              <a:gd name="connsiteY64" fmla="*/ 1236495 h 2079137"/>
              <a:gd name="connsiteX65" fmla="*/ 8204283 w 12192000"/>
              <a:gd name="connsiteY65" fmla="*/ 1243537 h 2079137"/>
              <a:gd name="connsiteX66" fmla="*/ 8166550 w 12192000"/>
              <a:gd name="connsiteY66" fmla="*/ 1249551 h 2079137"/>
              <a:gd name="connsiteX67" fmla="*/ 8137785 w 12192000"/>
              <a:gd name="connsiteY67" fmla="*/ 1251636 h 2079137"/>
              <a:gd name="connsiteX68" fmla="*/ 8071596 w 12192000"/>
              <a:gd name="connsiteY68" fmla="*/ 1269274 h 2079137"/>
              <a:gd name="connsiteX69" fmla="*/ 7964816 w 12192000"/>
              <a:gd name="connsiteY69" fmla="*/ 1303668 h 2079137"/>
              <a:gd name="connsiteX70" fmla="*/ 7941495 w 12192000"/>
              <a:gd name="connsiteY70" fmla="*/ 1309821 h 2079137"/>
              <a:gd name="connsiteX71" fmla="*/ 7919123 w 12192000"/>
              <a:gd name="connsiteY71" fmla="*/ 1310466 h 2079137"/>
              <a:gd name="connsiteX72" fmla="*/ 7911902 w 12192000"/>
              <a:gd name="connsiteY72" fmla="*/ 1306569 h 2079137"/>
              <a:gd name="connsiteX73" fmla="*/ 7898703 w 12192000"/>
              <a:gd name="connsiteY73" fmla="*/ 1309208 h 2079137"/>
              <a:gd name="connsiteX74" fmla="*/ 7894703 w 12192000"/>
              <a:gd name="connsiteY74" fmla="*/ 1308939 h 2079137"/>
              <a:gd name="connsiteX75" fmla="*/ 7872267 w 12192000"/>
              <a:gd name="connsiteY75" fmla="*/ 1308370 h 2079137"/>
              <a:gd name="connsiteX76" fmla="*/ 7836454 w 12192000"/>
              <a:gd name="connsiteY76" fmla="*/ 1331265 h 2079137"/>
              <a:gd name="connsiteX77" fmla="*/ 7782451 w 12192000"/>
              <a:gd name="connsiteY77" fmla="*/ 1339601 h 2079137"/>
              <a:gd name="connsiteX78" fmla="*/ 7542969 w 12192000"/>
              <a:gd name="connsiteY78" fmla="*/ 1372495 h 2079137"/>
              <a:gd name="connsiteX79" fmla="*/ 7476832 w 12192000"/>
              <a:gd name="connsiteY79" fmla="*/ 1431655 h 2079137"/>
              <a:gd name="connsiteX80" fmla="*/ 7370237 w 12192000"/>
              <a:gd name="connsiteY80" fmla="*/ 1474339 h 2079137"/>
              <a:gd name="connsiteX81" fmla="*/ 7222223 w 12192000"/>
              <a:gd name="connsiteY81" fmla="*/ 1510199 h 2079137"/>
              <a:gd name="connsiteX82" fmla="*/ 7215703 w 12192000"/>
              <a:gd name="connsiteY82" fmla="*/ 1520424 h 2079137"/>
              <a:gd name="connsiteX83" fmla="*/ 7204548 w 12192000"/>
              <a:gd name="connsiteY83" fmla="*/ 1528145 h 2079137"/>
              <a:gd name="connsiteX84" fmla="*/ 7202038 w 12192000"/>
              <a:gd name="connsiteY84" fmla="*/ 1527954 h 2079137"/>
              <a:gd name="connsiteX85" fmla="*/ 7173860 w 12192000"/>
              <a:gd name="connsiteY85" fmla="*/ 1541605 h 2079137"/>
              <a:gd name="connsiteX86" fmla="*/ 7155079 w 12192000"/>
              <a:gd name="connsiteY86" fmla="*/ 1552495 h 2079137"/>
              <a:gd name="connsiteX87" fmla="*/ 7149757 w 12192000"/>
              <a:gd name="connsiteY87" fmla="*/ 1552732 h 2079137"/>
              <a:gd name="connsiteX88" fmla="*/ 7104804 w 12192000"/>
              <a:gd name="connsiteY88" fmla="*/ 1565792 h 2079137"/>
              <a:gd name="connsiteX89" fmla="*/ 7082824 w 12192000"/>
              <a:gd name="connsiteY89" fmla="*/ 1567947 h 2079137"/>
              <a:gd name="connsiteX90" fmla="*/ 7021520 w 12192000"/>
              <a:gd name="connsiteY90" fmla="*/ 1562334 h 2079137"/>
              <a:gd name="connsiteX91" fmla="*/ 6988956 w 12192000"/>
              <a:gd name="connsiteY91" fmla="*/ 1576442 h 2079137"/>
              <a:gd name="connsiteX92" fmla="*/ 6981922 w 12192000"/>
              <a:gd name="connsiteY92" fmla="*/ 1578821 h 2079137"/>
              <a:gd name="connsiteX93" fmla="*/ 6981583 w 12192000"/>
              <a:gd name="connsiteY93" fmla="*/ 1578678 h 2079137"/>
              <a:gd name="connsiteX94" fmla="*/ 6973762 w 12192000"/>
              <a:gd name="connsiteY94" fmla="*/ 1580811 h 2079137"/>
              <a:gd name="connsiteX95" fmla="*/ 6969093 w 12192000"/>
              <a:gd name="connsiteY95" fmla="*/ 1583157 h 2079137"/>
              <a:gd name="connsiteX96" fmla="*/ 6890037 w 12192000"/>
              <a:gd name="connsiteY96" fmla="*/ 1575825 h 2079137"/>
              <a:gd name="connsiteX97" fmla="*/ 6785054 w 12192000"/>
              <a:gd name="connsiteY97" fmla="*/ 1582200 h 2079137"/>
              <a:gd name="connsiteX98" fmla="*/ 6681692 w 12192000"/>
              <a:gd name="connsiteY98" fmla="*/ 1591296 h 2079137"/>
              <a:gd name="connsiteX99" fmla="*/ 6644556 w 12192000"/>
              <a:gd name="connsiteY99" fmla="*/ 1595940 h 2079137"/>
              <a:gd name="connsiteX100" fmla="*/ 6577106 w 12192000"/>
              <a:gd name="connsiteY100" fmla="*/ 1598261 h 2079137"/>
              <a:gd name="connsiteX101" fmla="*/ 6544183 w 12192000"/>
              <a:gd name="connsiteY101" fmla="*/ 1596149 h 2079137"/>
              <a:gd name="connsiteX102" fmla="*/ 6540921 w 12192000"/>
              <a:gd name="connsiteY102" fmla="*/ 1593857 h 2079137"/>
              <a:gd name="connsiteX103" fmla="*/ 6535046 w 12192000"/>
              <a:gd name="connsiteY103" fmla="*/ 1593283 h 2079137"/>
              <a:gd name="connsiteX104" fmla="*/ 6519853 w 12192000"/>
              <a:gd name="connsiteY104" fmla="*/ 1595771 h 2079137"/>
              <a:gd name="connsiteX105" fmla="*/ 6514280 w 12192000"/>
              <a:gd name="connsiteY105" fmla="*/ 1597376 h 2079137"/>
              <a:gd name="connsiteX106" fmla="*/ 6505824 w 12192000"/>
              <a:gd name="connsiteY106" fmla="*/ 1598298 h 2079137"/>
              <a:gd name="connsiteX107" fmla="*/ 6505573 w 12192000"/>
              <a:gd name="connsiteY107" fmla="*/ 1598109 h 2079137"/>
              <a:gd name="connsiteX108" fmla="*/ 6497741 w 12192000"/>
              <a:gd name="connsiteY108" fmla="*/ 1599392 h 2079137"/>
              <a:gd name="connsiteX109" fmla="*/ 6459992 w 12192000"/>
              <a:gd name="connsiteY109" fmla="*/ 1608358 h 2079137"/>
              <a:gd name="connsiteX110" fmla="*/ 6404572 w 12192000"/>
              <a:gd name="connsiteY110" fmla="*/ 1593771 h 2079137"/>
              <a:gd name="connsiteX111" fmla="*/ 6382671 w 12192000"/>
              <a:gd name="connsiteY111" fmla="*/ 1592612 h 2079137"/>
              <a:gd name="connsiteX112" fmla="*/ 6369843 w 12192000"/>
              <a:gd name="connsiteY112" fmla="*/ 1590015 h 2079137"/>
              <a:gd name="connsiteX113" fmla="*/ 6269740 w 12192000"/>
              <a:gd name="connsiteY113" fmla="*/ 1614633 h 2079137"/>
              <a:gd name="connsiteX114" fmla="*/ 6255405 w 12192000"/>
              <a:gd name="connsiteY114" fmla="*/ 1620529 h 2079137"/>
              <a:gd name="connsiteX115" fmla="*/ 6244248 w 12192000"/>
              <a:gd name="connsiteY115" fmla="*/ 1629561 h 2079137"/>
              <a:gd name="connsiteX116" fmla="*/ 6086396 w 12192000"/>
              <a:gd name="connsiteY116" fmla="*/ 1642666 h 2079137"/>
              <a:gd name="connsiteX117" fmla="*/ 5867429 w 12192000"/>
              <a:gd name="connsiteY117" fmla="*/ 1695554 h 2079137"/>
              <a:gd name="connsiteX118" fmla="*/ 5772864 w 12192000"/>
              <a:gd name="connsiteY118" fmla="*/ 1689002 h 2079137"/>
              <a:gd name="connsiteX119" fmla="*/ 5629833 w 12192000"/>
              <a:gd name="connsiteY119" fmla="*/ 1713273 h 2079137"/>
              <a:gd name="connsiteX120" fmla="*/ 5504771 w 12192000"/>
              <a:gd name="connsiteY120" fmla="*/ 1725744 h 2079137"/>
              <a:gd name="connsiteX121" fmla="*/ 5490967 w 12192000"/>
              <a:gd name="connsiteY121" fmla="*/ 1726367 h 2079137"/>
              <a:gd name="connsiteX122" fmla="*/ 5486015 w 12192000"/>
              <a:gd name="connsiteY122" fmla="*/ 1721481 h 2079137"/>
              <a:gd name="connsiteX123" fmla="*/ 5439364 w 12192000"/>
              <a:gd name="connsiteY123" fmla="*/ 1721349 h 2079137"/>
              <a:gd name="connsiteX124" fmla="*/ 5350025 w 12192000"/>
              <a:gd name="connsiteY124" fmla="*/ 1729885 h 2079137"/>
              <a:gd name="connsiteX125" fmla="*/ 5336104 w 12192000"/>
              <a:gd name="connsiteY125" fmla="*/ 1734377 h 2079137"/>
              <a:gd name="connsiteX126" fmla="*/ 5245234 w 12192000"/>
              <a:gd name="connsiteY126" fmla="*/ 1738520 h 2079137"/>
              <a:gd name="connsiteX127" fmla="*/ 5182955 w 12192000"/>
              <a:gd name="connsiteY127" fmla="*/ 1744622 h 2079137"/>
              <a:gd name="connsiteX128" fmla="*/ 5169506 w 12192000"/>
              <a:gd name="connsiteY128" fmla="*/ 1748993 h 2079137"/>
              <a:gd name="connsiteX129" fmla="*/ 5154299 w 12192000"/>
              <a:gd name="connsiteY129" fmla="*/ 1744080 h 2079137"/>
              <a:gd name="connsiteX130" fmla="*/ 5149917 w 12192000"/>
              <a:gd name="connsiteY130" fmla="*/ 1739727 h 2079137"/>
              <a:gd name="connsiteX131" fmla="*/ 5100319 w 12192000"/>
              <a:gd name="connsiteY131" fmla="*/ 1745797 h 2079137"/>
              <a:gd name="connsiteX132" fmla="*/ 5094361 w 12192000"/>
              <a:gd name="connsiteY132" fmla="*/ 1745767 h 2079137"/>
              <a:gd name="connsiteX133" fmla="*/ 5053410 w 12192000"/>
              <a:gd name="connsiteY133" fmla="*/ 1742790 h 2079137"/>
              <a:gd name="connsiteX134" fmla="*/ 4992711 w 12192000"/>
              <a:gd name="connsiteY134" fmla="*/ 1734075 h 2079137"/>
              <a:gd name="connsiteX135" fmla="*/ 4930098 w 12192000"/>
              <a:gd name="connsiteY135" fmla="*/ 1717312 h 2079137"/>
              <a:gd name="connsiteX136" fmla="*/ 4893834 w 12192000"/>
              <a:gd name="connsiteY136" fmla="*/ 1710028 h 2079137"/>
              <a:gd name="connsiteX137" fmla="*/ 4868730 w 12192000"/>
              <a:gd name="connsiteY137" fmla="*/ 1702384 h 2079137"/>
              <a:gd name="connsiteX138" fmla="*/ 4797925 w 12192000"/>
              <a:gd name="connsiteY138" fmla="*/ 1695535 h 2079137"/>
              <a:gd name="connsiteX139" fmla="*/ 4677670 w 12192000"/>
              <a:gd name="connsiteY139" fmla="*/ 1689453 h 2079137"/>
              <a:gd name="connsiteX140" fmla="*/ 4634248 w 12192000"/>
              <a:gd name="connsiteY140" fmla="*/ 1680227 h 2079137"/>
              <a:gd name="connsiteX141" fmla="*/ 4632434 w 12192000"/>
              <a:gd name="connsiteY141" fmla="*/ 1674607 h 2079137"/>
              <a:gd name="connsiteX142" fmla="*/ 4619204 w 12192000"/>
              <a:gd name="connsiteY142" fmla="*/ 1672507 h 2079137"/>
              <a:gd name="connsiteX143" fmla="*/ 4616283 w 12192000"/>
              <a:gd name="connsiteY143" fmla="*/ 1670977 h 2079137"/>
              <a:gd name="connsiteX144" fmla="*/ 4598926 w 12192000"/>
              <a:gd name="connsiteY144" fmla="*/ 1663178 h 2079137"/>
              <a:gd name="connsiteX145" fmla="*/ 4547069 w 12192000"/>
              <a:gd name="connsiteY145" fmla="*/ 1670642 h 2079137"/>
              <a:gd name="connsiteX146" fmla="*/ 4523516 w 12192000"/>
              <a:gd name="connsiteY146" fmla="*/ 1669785 h 2079137"/>
              <a:gd name="connsiteX147" fmla="*/ 4500586 w 12192000"/>
              <a:gd name="connsiteY147" fmla="*/ 1675912 h 2079137"/>
              <a:gd name="connsiteX148" fmla="*/ 4488196 w 12192000"/>
              <a:gd name="connsiteY148" fmla="*/ 1683463 h 2079137"/>
              <a:gd name="connsiteX149" fmla="*/ 4445463 w 12192000"/>
              <a:gd name="connsiteY149" fmla="*/ 1695634 h 2079137"/>
              <a:gd name="connsiteX150" fmla="*/ 4446550 w 12192000"/>
              <a:gd name="connsiteY150" fmla="*/ 1680538 h 2079137"/>
              <a:gd name="connsiteX151" fmla="*/ 4365375 w 12192000"/>
              <a:gd name="connsiteY151" fmla="*/ 1697935 h 2079137"/>
              <a:gd name="connsiteX152" fmla="*/ 4305123 w 12192000"/>
              <a:gd name="connsiteY152" fmla="*/ 1714185 h 2079137"/>
              <a:gd name="connsiteX153" fmla="*/ 4292665 w 12192000"/>
              <a:gd name="connsiteY153" fmla="*/ 1720703 h 2079137"/>
              <a:gd name="connsiteX154" fmla="*/ 4276789 w 12192000"/>
              <a:gd name="connsiteY154" fmla="*/ 1718367 h 2079137"/>
              <a:gd name="connsiteX155" fmla="*/ 4271683 w 12192000"/>
              <a:gd name="connsiteY155" fmla="*/ 1714801 h 2079137"/>
              <a:gd name="connsiteX156" fmla="*/ 4223918 w 12192000"/>
              <a:gd name="connsiteY156" fmla="*/ 1728936 h 2079137"/>
              <a:gd name="connsiteX157" fmla="*/ 4218039 w 12192000"/>
              <a:gd name="connsiteY157" fmla="*/ 1729885 h 2079137"/>
              <a:gd name="connsiteX158" fmla="*/ 4177153 w 12192000"/>
              <a:gd name="connsiteY158" fmla="*/ 1733691 h 2079137"/>
              <a:gd name="connsiteX159" fmla="*/ 4051032 w 12192000"/>
              <a:gd name="connsiteY159" fmla="*/ 1728886 h 2079137"/>
              <a:gd name="connsiteX160" fmla="*/ 4013978 w 12192000"/>
              <a:gd name="connsiteY160" fmla="*/ 1727679 h 2079137"/>
              <a:gd name="connsiteX161" fmla="*/ 3987857 w 12192000"/>
              <a:gd name="connsiteY161" fmla="*/ 1724282 h 2079137"/>
              <a:gd name="connsiteX162" fmla="*/ 3916852 w 12192000"/>
              <a:gd name="connsiteY162" fmla="*/ 1729184 h 2079137"/>
              <a:gd name="connsiteX163" fmla="*/ 3797263 w 12192000"/>
              <a:gd name="connsiteY163" fmla="*/ 1742976 h 2079137"/>
              <a:gd name="connsiteX164" fmla="*/ 3752806 w 12192000"/>
              <a:gd name="connsiteY164" fmla="*/ 1741033 h 2079137"/>
              <a:gd name="connsiteX165" fmla="*/ 3749997 w 12192000"/>
              <a:gd name="connsiteY165" fmla="*/ 1735799 h 2079137"/>
              <a:gd name="connsiteX166" fmla="*/ 3736582 w 12192000"/>
              <a:gd name="connsiteY166" fmla="*/ 1735907 h 2079137"/>
              <a:gd name="connsiteX167" fmla="*/ 3733428 w 12192000"/>
              <a:gd name="connsiteY167" fmla="*/ 1734881 h 2079137"/>
              <a:gd name="connsiteX168" fmla="*/ 3714911 w 12192000"/>
              <a:gd name="connsiteY168" fmla="*/ 1730056 h 2079137"/>
              <a:gd name="connsiteX169" fmla="*/ 3665172 w 12192000"/>
              <a:gd name="connsiteY169" fmla="*/ 1745936 h 2079137"/>
              <a:gd name="connsiteX170" fmla="*/ 3552006 w 12192000"/>
              <a:gd name="connsiteY170" fmla="*/ 1755220 h 2079137"/>
              <a:gd name="connsiteX171" fmla="*/ 3390301 w 12192000"/>
              <a:gd name="connsiteY171" fmla="*/ 1762546 h 2079137"/>
              <a:gd name="connsiteX172" fmla="*/ 3264312 w 12192000"/>
              <a:gd name="connsiteY172" fmla="*/ 1774620 h 2079137"/>
              <a:gd name="connsiteX173" fmla="*/ 3106901 w 12192000"/>
              <a:gd name="connsiteY173" fmla="*/ 1804264 h 2079137"/>
              <a:gd name="connsiteX174" fmla="*/ 2993303 w 12192000"/>
              <a:gd name="connsiteY174" fmla="*/ 1806542 h 2079137"/>
              <a:gd name="connsiteX175" fmla="*/ 2979115 w 12192000"/>
              <a:gd name="connsiteY175" fmla="*/ 1815432 h 2079137"/>
              <a:gd name="connsiteX176" fmla="*/ 2963118 w 12192000"/>
              <a:gd name="connsiteY176" fmla="*/ 1820962 h 2079137"/>
              <a:gd name="connsiteX177" fmla="*/ 2961156 w 12192000"/>
              <a:gd name="connsiteY177" fmla="*/ 1820297 h 2079137"/>
              <a:gd name="connsiteX178" fmla="*/ 2925719 w 12192000"/>
              <a:gd name="connsiteY178" fmla="*/ 1828468 h 2079137"/>
              <a:gd name="connsiteX179" fmla="*/ 2857951 w 12192000"/>
              <a:gd name="connsiteY179" fmla="*/ 1842496 h 2079137"/>
              <a:gd name="connsiteX180" fmla="*/ 2857427 w 12192000"/>
              <a:gd name="connsiteY180" fmla="*/ 1841591 h 2079137"/>
              <a:gd name="connsiteX181" fmla="*/ 2846731 w 12192000"/>
              <a:gd name="connsiteY181" fmla="*/ 1839316 h 2079137"/>
              <a:gd name="connsiteX182" fmla="*/ 2826290 w 12192000"/>
              <a:gd name="connsiteY182" fmla="*/ 1837274 h 2079137"/>
              <a:gd name="connsiteX183" fmla="*/ 2779146 w 12192000"/>
              <a:gd name="connsiteY183" fmla="*/ 1820071 h 2079137"/>
              <a:gd name="connsiteX184" fmla="*/ 2739608 w 12192000"/>
              <a:gd name="connsiteY184" fmla="*/ 1827861 h 2079137"/>
              <a:gd name="connsiteX185" fmla="*/ 2731631 w 12192000"/>
              <a:gd name="connsiteY185" fmla="*/ 1828881 h 2079137"/>
              <a:gd name="connsiteX186" fmla="*/ 2731464 w 12192000"/>
              <a:gd name="connsiteY186" fmla="*/ 1828677 h 2079137"/>
              <a:gd name="connsiteX187" fmla="*/ 2723037 w 12192000"/>
              <a:gd name="connsiteY187" fmla="*/ 1829303 h 2079137"/>
              <a:gd name="connsiteX188" fmla="*/ 2701616 w 12192000"/>
              <a:gd name="connsiteY188" fmla="*/ 1832725 h 2079137"/>
              <a:gd name="connsiteX189" fmla="*/ 2696239 w 12192000"/>
              <a:gd name="connsiteY189" fmla="*/ 1831904 h 2079137"/>
              <a:gd name="connsiteX190" fmla="*/ 2663445 w 12192000"/>
              <a:gd name="connsiteY190" fmla="*/ 1825958 h 2079137"/>
              <a:gd name="connsiteX191" fmla="*/ 2560925 w 12192000"/>
              <a:gd name="connsiteY191" fmla="*/ 1829094 h 2079137"/>
              <a:gd name="connsiteX192" fmla="*/ 2458739 w 12192000"/>
              <a:gd name="connsiteY192" fmla="*/ 1834479 h 2079137"/>
              <a:gd name="connsiteX193" fmla="*/ 2356074 w 12192000"/>
              <a:gd name="connsiteY193" fmla="*/ 1836991 h 2079137"/>
              <a:gd name="connsiteX194" fmla="*/ 2304241 w 12192000"/>
              <a:gd name="connsiteY194" fmla="*/ 1822021 h 2079137"/>
              <a:gd name="connsiteX195" fmla="*/ 2298362 w 12192000"/>
              <a:gd name="connsiteY195" fmla="*/ 1822125 h 2079137"/>
              <a:gd name="connsiteX196" fmla="*/ 2283527 w 12192000"/>
              <a:gd name="connsiteY196" fmla="*/ 1826361 h 2079137"/>
              <a:gd name="connsiteX197" fmla="*/ 2278150 w 12192000"/>
              <a:gd name="connsiteY197" fmla="*/ 1828604 h 2079137"/>
              <a:gd name="connsiteX198" fmla="*/ 2269853 w 12192000"/>
              <a:gd name="connsiteY198" fmla="*/ 1830502 h 2079137"/>
              <a:gd name="connsiteX199" fmla="*/ 2269585 w 12192000"/>
              <a:gd name="connsiteY199" fmla="*/ 1830341 h 2079137"/>
              <a:gd name="connsiteX200" fmla="*/ 2225332 w 12192000"/>
              <a:gd name="connsiteY200" fmla="*/ 1845825 h 2079137"/>
              <a:gd name="connsiteX201" fmla="*/ 2169048 w 12192000"/>
              <a:gd name="connsiteY201" fmla="*/ 1837658 h 2079137"/>
              <a:gd name="connsiteX202" fmla="*/ 2147231 w 12192000"/>
              <a:gd name="connsiteY202" fmla="*/ 1839027 h 2079137"/>
              <a:gd name="connsiteX203" fmla="*/ 2135241 w 12192000"/>
              <a:gd name="connsiteY203" fmla="*/ 1838652 h 2079137"/>
              <a:gd name="connsiteX204" fmla="*/ 2099215 w 12192000"/>
              <a:gd name="connsiteY204" fmla="*/ 1850768 h 2079137"/>
              <a:gd name="connsiteX205" fmla="*/ 2094046 w 12192000"/>
              <a:gd name="connsiteY205" fmla="*/ 1850806 h 2079137"/>
              <a:gd name="connsiteX206" fmla="*/ 2071850 w 12192000"/>
              <a:gd name="connsiteY206" fmla="*/ 1861319 h 2079137"/>
              <a:gd name="connsiteX207" fmla="*/ 2039607 w 12192000"/>
              <a:gd name="connsiteY207" fmla="*/ 1874318 h 2079137"/>
              <a:gd name="connsiteX208" fmla="*/ 2037289 w 12192000"/>
              <a:gd name="connsiteY208" fmla="*/ 1874025 h 2079137"/>
              <a:gd name="connsiteX209" fmla="*/ 2023615 w 12192000"/>
              <a:gd name="connsiteY209" fmla="*/ 1881562 h 2079137"/>
              <a:gd name="connsiteX210" fmla="*/ 1957176 w 12192000"/>
              <a:gd name="connsiteY210" fmla="*/ 1898709 h 2079137"/>
              <a:gd name="connsiteX211" fmla="*/ 1858081 w 12192000"/>
              <a:gd name="connsiteY211" fmla="*/ 1923144 h 2079137"/>
              <a:gd name="connsiteX212" fmla="*/ 1738865 w 12192000"/>
              <a:gd name="connsiteY212" fmla="*/ 1944965 h 2079137"/>
              <a:gd name="connsiteX213" fmla="*/ 1616692 w 12192000"/>
              <a:gd name="connsiteY213" fmla="*/ 1989107 h 2079137"/>
              <a:gd name="connsiteX214" fmla="*/ 1411898 w 12192000"/>
              <a:gd name="connsiteY214" fmla="*/ 2046254 h 2079137"/>
              <a:gd name="connsiteX215" fmla="*/ 1375780 w 12192000"/>
              <a:gd name="connsiteY215" fmla="*/ 2047961 h 2079137"/>
              <a:gd name="connsiteX216" fmla="*/ 1375707 w 12192000"/>
              <a:gd name="connsiteY216" fmla="*/ 2047981 h 2079137"/>
              <a:gd name="connsiteX217" fmla="*/ 1285585 w 12192000"/>
              <a:gd name="connsiteY217" fmla="*/ 2047113 h 2079137"/>
              <a:gd name="connsiteX218" fmla="*/ 1263658 w 12192000"/>
              <a:gd name="connsiteY218" fmla="*/ 2041397 h 2079137"/>
              <a:gd name="connsiteX219" fmla="*/ 1170403 w 12192000"/>
              <a:gd name="connsiteY219" fmla="*/ 2033399 h 2079137"/>
              <a:gd name="connsiteX220" fmla="*/ 1153718 w 12192000"/>
              <a:gd name="connsiteY220" fmla="*/ 2029576 h 2079137"/>
              <a:gd name="connsiteX221" fmla="*/ 1133937 w 12192000"/>
              <a:gd name="connsiteY221" fmla="*/ 2032149 h 2079137"/>
              <a:gd name="connsiteX222" fmla="*/ 1054999 w 12192000"/>
              <a:gd name="connsiteY222" fmla="*/ 2043242 h 2079137"/>
              <a:gd name="connsiteX223" fmla="*/ 1018405 w 12192000"/>
              <a:gd name="connsiteY223" fmla="*/ 2048281 h 2079137"/>
              <a:gd name="connsiteX224" fmla="*/ 1016563 w 12192000"/>
              <a:gd name="connsiteY224" fmla="*/ 2051718 h 2079137"/>
              <a:gd name="connsiteX225" fmla="*/ 1008284 w 12192000"/>
              <a:gd name="connsiteY225" fmla="*/ 2046742 h 2079137"/>
              <a:gd name="connsiteX226" fmla="*/ 981974 w 12192000"/>
              <a:gd name="connsiteY226" fmla="*/ 2048363 h 2079137"/>
              <a:gd name="connsiteX227" fmla="*/ 971903 w 12192000"/>
              <a:gd name="connsiteY227" fmla="*/ 2053484 h 2079137"/>
              <a:gd name="connsiteX228" fmla="*/ 954015 w 12192000"/>
              <a:gd name="connsiteY228" fmla="*/ 2052529 h 2079137"/>
              <a:gd name="connsiteX229" fmla="*/ 839571 w 12192000"/>
              <a:gd name="connsiteY229" fmla="*/ 2046509 h 2079137"/>
              <a:gd name="connsiteX230" fmla="*/ 823321 w 12192000"/>
              <a:gd name="connsiteY230" fmla="*/ 2054296 h 2079137"/>
              <a:gd name="connsiteX231" fmla="*/ 800990 w 12192000"/>
              <a:gd name="connsiteY231" fmla="*/ 2051523 h 2079137"/>
              <a:gd name="connsiteX232" fmla="*/ 776439 w 12192000"/>
              <a:gd name="connsiteY232" fmla="*/ 2062634 h 2079137"/>
              <a:gd name="connsiteX233" fmla="*/ 763041 w 12192000"/>
              <a:gd name="connsiteY233" fmla="*/ 2063995 h 2079137"/>
              <a:gd name="connsiteX234" fmla="*/ 757863 w 12192000"/>
              <a:gd name="connsiteY234" fmla="*/ 2065877 h 2079137"/>
              <a:gd name="connsiteX235" fmla="*/ 745053 w 12192000"/>
              <a:gd name="connsiteY235" fmla="*/ 2051831 h 2079137"/>
              <a:gd name="connsiteX236" fmla="*/ 722609 w 12192000"/>
              <a:gd name="connsiteY236" fmla="*/ 2049504 h 2079137"/>
              <a:gd name="connsiteX237" fmla="*/ 717618 w 12192000"/>
              <a:gd name="connsiteY237" fmla="*/ 2042131 h 2079137"/>
              <a:gd name="connsiteX238" fmla="*/ 703285 w 12192000"/>
              <a:gd name="connsiteY238" fmla="*/ 2046808 h 2079137"/>
              <a:gd name="connsiteX239" fmla="*/ 680199 w 12192000"/>
              <a:gd name="connsiteY239" fmla="*/ 2051947 h 2079137"/>
              <a:gd name="connsiteX240" fmla="*/ 667351 w 12192000"/>
              <a:gd name="connsiteY240" fmla="*/ 2054469 h 2079137"/>
              <a:gd name="connsiteX241" fmla="*/ 660961 w 12192000"/>
              <a:gd name="connsiteY241" fmla="*/ 2049404 h 2079137"/>
              <a:gd name="connsiteX242" fmla="*/ 638282 w 12192000"/>
              <a:gd name="connsiteY242" fmla="*/ 2060093 h 2079137"/>
              <a:gd name="connsiteX243" fmla="*/ 583551 w 12192000"/>
              <a:gd name="connsiteY243" fmla="*/ 2070197 h 2079137"/>
              <a:gd name="connsiteX244" fmla="*/ 525274 w 12192000"/>
              <a:gd name="connsiteY244" fmla="*/ 2079137 h 2079137"/>
              <a:gd name="connsiteX245" fmla="*/ 405635 w 12192000"/>
              <a:gd name="connsiteY245" fmla="*/ 2059339 h 2079137"/>
              <a:gd name="connsiteX246" fmla="*/ 281555 w 12192000"/>
              <a:gd name="connsiteY246" fmla="*/ 2022847 h 2079137"/>
              <a:gd name="connsiteX247" fmla="*/ 98513 w 12192000"/>
              <a:gd name="connsiteY247" fmla="*/ 1969504 h 2079137"/>
              <a:gd name="connsiteX248" fmla="*/ 56191 w 12192000"/>
              <a:gd name="connsiteY248" fmla="*/ 1950709 h 2079137"/>
              <a:gd name="connsiteX249" fmla="*/ 0 w 12192000"/>
              <a:gd name="connsiteY249" fmla="*/ 1935789 h 207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2192000" h="2079137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061E5F2E-E822-DAE3-05B4-522A57CA7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6" y="548640"/>
            <a:ext cx="9543405" cy="1188720"/>
          </a:xfrm>
        </p:spPr>
        <p:txBody>
          <a:bodyPr>
            <a:normAutofit/>
          </a:bodyPr>
          <a:lstStyle/>
          <a:p>
            <a:r>
              <a:rPr lang="hr-HR" sz="4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Problem usmjeravanja vozila (VRP)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48DC8C46-2267-9F33-BC57-27B000657C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6" y="2122814"/>
            <a:ext cx="9543405" cy="3998067"/>
          </a:xfrm>
        </p:spPr>
        <p:txBody>
          <a:bodyPr anchor="ctr">
            <a:normAutofit/>
          </a:bodyPr>
          <a:lstStyle/>
          <a:p>
            <a:r>
              <a:rPr lang="hr-H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Jedan od najčešće rješavanih optimizacijskih problema</a:t>
            </a:r>
          </a:p>
          <a:p>
            <a:r>
              <a:rPr lang="hr-H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Cilj: posjetiti sve korisnike uz najbolju cijenu</a:t>
            </a:r>
          </a:p>
          <a:p>
            <a:r>
              <a:rPr lang="hr-H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Rješenje problema: put kojim vozila moraju obići korisnike</a:t>
            </a:r>
          </a:p>
          <a:p>
            <a:r>
              <a:rPr lang="hr-H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Upotreba: dostavne službe</a:t>
            </a:r>
          </a:p>
          <a:p>
            <a:r>
              <a:rPr lang="hr-H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Sastoji se od:</a:t>
            </a:r>
          </a:p>
          <a:p>
            <a:pPr lvl="1"/>
            <a:r>
              <a:rPr lang="hr-HR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Čvorova – čvor izvorište (jedan ili više njih) i čvorovi korisnici</a:t>
            </a:r>
          </a:p>
          <a:p>
            <a:pPr lvl="1"/>
            <a:r>
              <a:rPr lang="hr-HR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Vozila (jednakih svojstava)</a:t>
            </a:r>
          </a:p>
          <a:p>
            <a:r>
              <a:rPr lang="hr-H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Brojne varijante problema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142DCE2C-2863-46FA-9BE7-24365A24D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24586" y="5970896"/>
            <a:ext cx="9967416" cy="88710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zervirano mjesto broja slajda 3">
            <a:extLst>
              <a:ext uri="{FF2B5EF4-FFF2-40B4-BE49-F238E27FC236}">
                <a16:creationId xmlns:a16="http://schemas.microsoft.com/office/drawing/2014/main" id="{C8825836-E248-D95A-CFA9-9E8C1D412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A767F18-3CF7-4E6D-A3D2-89B2EFB773AF}" type="slidenum">
              <a:rPr lang="hr-HR" sz="1000"/>
              <a:pPr>
                <a:spcAft>
                  <a:spcPts val="600"/>
                </a:spcAft>
              </a:pPr>
              <a:t>3</a:t>
            </a:fld>
            <a:endParaRPr lang="hr-HR" sz="1000"/>
          </a:p>
        </p:txBody>
      </p:sp>
    </p:spTree>
    <p:extLst>
      <p:ext uri="{BB962C8B-B14F-4D97-AF65-F5344CB8AC3E}">
        <p14:creationId xmlns:p14="http://schemas.microsoft.com/office/powerpoint/2010/main" val="98425797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DC5FB7E8-B636-40FA-BE8D-48145C0F5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12192000" cy="2295238"/>
          </a:xfrm>
          <a:custGeom>
            <a:avLst/>
            <a:gdLst>
              <a:gd name="connsiteX0" fmla="*/ 12160143 w 12192000"/>
              <a:gd name="connsiteY0" fmla="*/ 831692 h 2079137"/>
              <a:gd name="connsiteX1" fmla="*/ 12159112 w 12192000"/>
              <a:gd name="connsiteY1" fmla="*/ 833361 h 2079137"/>
              <a:gd name="connsiteX2" fmla="*/ 12158912 w 12192000"/>
              <a:gd name="connsiteY2" fmla="*/ 832430 h 2079137"/>
              <a:gd name="connsiteX3" fmla="*/ 0 w 12192000"/>
              <a:gd name="connsiteY3" fmla="*/ 0 h 2079137"/>
              <a:gd name="connsiteX4" fmla="*/ 12192000 w 12192000"/>
              <a:gd name="connsiteY4" fmla="*/ 0 h 2079137"/>
              <a:gd name="connsiteX5" fmla="*/ 12192000 w 12192000"/>
              <a:gd name="connsiteY5" fmla="*/ 558063 h 2079137"/>
              <a:gd name="connsiteX6" fmla="*/ 12189259 w 12192000"/>
              <a:gd name="connsiteY6" fmla="*/ 810508 h 2079137"/>
              <a:gd name="connsiteX7" fmla="*/ 12170847 w 12192000"/>
              <a:gd name="connsiteY7" fmla="*/ 825280 h 2079137"/>
              <a:gd name="connsiteX8" fmla="*/ 12160143 w 12192000"/>
              <a:gd name="connsiteY8" fmla="*/ 831692 h 2079137"/>
              <a:gd name="connsiteX9" fmla="*/ 12163806 w 12192000"/>
              <a:gd name="connsiteY9" fmla="*/ 825759 h 2079137"/>
              <a:gd name="connsiteX10" fmla="*/ 12056557 w 12192000"/>
              <a:gd name="connsiteY10" fmla="*/ 810176 h 2079137"/>
              <a:gd name="connsiteX11" fmla="*/ 11900316 w 12192000"/>
              <a:gd name="connsiteY11" fmla="*/ 789618 h 2079137"/>
              <a:gd name="connsiteX12" fmla="*/ 11791206 w 12192000"/>
              <a:gd name="connsiteY12" fmla="*/ 824176 h 2079137"/>
              <a:gd name="connsiteX13" fmla="*/ 11659257 w 12192000"/>
              <a:gd name="connsiteY13" fmla="*/ 800841 h 2079137"/>
              <a:gd name="connsiteX14" fmla="*/ 11569789 w 12192000"/>
              <a:gd name="connsiteY14" fmla="*/ 797135 h 2079137"/>
              <a:gd name="connsiteX15" fmla="*/ 11367885 w 12192000"/>
              <a:gd name="connsiteY15" fmla="*/ 791985 h 2079137"/>
              <a:gd name="connsiteX16" fmla="*/ 11174663 w 12192000"/>
              <a:gd name="connsiteY16" fmla="*/ 788721 h 2079137"/>
              <a:gd name="connsiteX17" fmla="*/ 11068220 w 12192000"/>
              <a:gd name="connsiteY17" fmla="*/ 786994 h 2079137"/>
              <a:gd name="connsiteX18" fmla="*/ 10893266 w 12192000"/>
              <a:gd name="connsiteY18" fmla="*/ 794013 h 2079137"/>
              <a:gd name="connsiteX19" fmla="*/ 10844025 w 12192000"/>
              <a:gd name="connsiteY19" fmla="*/ 789857 h 2079137"/>
              <a:gd name="connsiteX20" fmla="*/ 10814353 w 12192000"/>
              <a:gd name="connsiteY20" fmla="*/ 789010 h 2079137"/>
              <a:gd name="connsiteX21" fmla="*/ 10748393 w 12192000"/>
              <a:gd name="connsiteY21" fmla="*/ 806738 h 2079137"/>
              <a:gd name="connsiteX22" fmla="*/ 10468256 w 12192000"/>
              <a:gd name="connsiteY22" fmla="*/ 778733 h 2079137"/>
              <a:gd name="connsiteX23" fmla="*/ 10256131 w 12192000"/>
              <a:gd name="connsiteY23" fmla="*/ 788332 h 2079137"/>
              <a:gd name="connsiteX24" fmla="*/ 10177442 w 12192000"/>
              <a:gd name="connsiteY24" fmla="*/ 777371 h 2079137"/>
              <a:gd name="connsiteX25" fmla="*/ 10006086 w 12192000"/>
              <a:gd name="connsiteY25" fmla="*/ 792651 h 2079137"/>
              <a:gd name="connsiteX26" fmla="*/ 9952382 w 12192000"/>
              <a:gd name="connsiteY26" fmla="*/ 815411 h 2079137"/>
              <a:gd name="connsiteX27" fmla="*/ 9926457 w 12192000"/>
              <a:gd name="connsiteY27" fmla="*/ 827295 h 2079137"/>
              <a:gd name="connsiteX28" fmla="*/ 9843405 w 12192000"/>
              <a:gd name="connsiteY28" fmla="*/ 867046 h 2079137"/>
              <a:gd name="connsiteX29" fmla="*/ 9830866 w 12192000"/>
              <a:gd name="connsiteY29" fmla="*/ 875047 h 2079137"/>
              <a:gd name="connsiteX30" fmla="*/ 9801807 w 12192000"/>
              <a:gd name="connsiteY30" fmla="*/ 872272 h 2079137"/>
              <a:gd name="connsiteX31" fmla="*/ 9785653 w 12192000"/>
              <a:gd name="connsiteY31" fmla="*/ 861743 h 2079137"/>
              <a:gd name="connsiteX32" fmla="*/ 9781177 w 12192000"/>
              <a:gd name="connsiteY32" fmla="*/ 864820 h 2079137"/>
              <a:gd name="connsiteX33" fmla="*/ 9768640 w 12192000"/>
              <a:gd name="connsiteY33" fmla="*/ 869379 h 2079137"/>
              <a:gd name="connsiteX34" fmla="*/ 9712211 w 12192000"/>
              <a:gd name="connsiteY34" fmla="*/ 900283 h 2079137"/>
              <a:gd name="connsiteX35" fmla="*/ 9689465 w 12192000"/>
              <a:gd name="connsiteY35" fmla="*/ 899268 h 2079137"/>
              <a:gd name="connsiteX36" fmla="*/ 9600339 w 12192000"/>
              <a:gd name="connsiteY36" fmla="*/ 922112 h 2079137"/>
              <a:gd name="connsiteX37" fmla="*/ 9582850 w 12192000"/>
              <a:gd name="connsiteY37" fmla="*/ 925510 h 2079137"/>
              <a:gd name="connsiteX38" fmla="*/ 9549638 w 12192000"/>
              <a:gd name="connsiteY38" fmla="*/ 940845 h 2079137"/>
              <a:gd name="connsiteX39" fmla="*/ 9539471 w 12192000"/>
              <a:gd name="connsiteY39" fmla="*/ 941799 h 2079137"/>
              <a:gd name="connsiteX40" fmla="*/ 9505592 w 12192000"/>
              <a:gd name="connsiteY40" fmla="*/ 955533 h 2079137"/>
              <a:gd name="connsiteX41" fmla="*/ 9432569 w 12192000"/>
              <a:gd name="connsiteY41" fmla="*/ 985377 h 2079137"/>
              <a:gd name="connsiteX42" fmla="*/ 9414216 w 12192000"/>
              <a:gd name="connsiteY42" fmla="*/ 992655 h 2079137"/>
              <a:gd name="connsiteX43" fmla="*/ 9397106 w 12192000"/>
              <a:gd name="connsiteY43" fmla="*/ 992980 h 2079137"/>
              <a:gd name="connsiteX44" fmla="*/ 9305108 w 12192000"/>
              <a:gd name="connsiteY44" fmla="*/ 1007767 h 2079137"/>
              <a:gd name="connsiteX45" fmla="*/ 9282434 w 12192000"/>
              <a:gd name="connsiteY45" fmla="*/ 1007523 h 2079137"/>
              <a:gd name="connsiteX46" fmla="*/ 9271941 w 12192000"/>
              <a:gd name="connsiteY46" fmla="*/ 1002839 h 2079137"/>
              <a:gd name="connsiteX47" fmla="*/ 9238227 w 12192000"/>
              <a:gd name="connsiteY47" fmla="*/ 1017668 h 2079137"/>
              <a:gd name="connsiteX48" fmla="*/ 9184265 w 12192000"/>
              <a:gd name="connsiteY48" fmla="*/ 1031275 h 2079137"/>
              <a:gd name="connsiteX49" fmla="*/ 9159000 w 12192000"/>
              <a:gd name="connsiteY49" fmla="*/ 1039569 h 2079137"/>
              <a:gd name="connsiteX50" fmla="*/ 9137031 w 12192000"/>
              <a:gd name="connsiteY50" fmla="*/ 1038699 h 2079137"/>
              <a:gd name="connsiteX51" fmla="*/ 9015702 w 12192000"/>
              <a:gd name="connsiteY51" fmla="*/ 1051400 h 2079137"/>
              <a:gd name="connsiteX52" fmla="*/ 8971403 w 12192000"/>
              <a:gd name="connsiteY52" fmla="*/ 1040542 h 2079137"/>
              <a:gd name="connsiteX53" fmla="*/ 8961826 w 12192000"/>
              <a:gd name="connsiteY53" fmla="*/ 1045364 h 2079137"/>
              <a:gd name="connsiteX54" fmla="*/ 8888623 w 12192000"/>
              <a:gd name="connsiteY54" fmla="*/ 1053908 h 2079137"/>
              <a:gd name="connsiteX55" fmla="*/ 8841066 w 12192000"/>
              <a:gd name="connsiteY55" fmla="*/ 1060421 h 2079137"/>
              <a:gd name="connsiteX56" fmla="*/ 8752342 w 12192000"/>
              <a:gd name="connsiteY56" fmla="*/ 1080646 h 2079137"/>
              <a:gd name="connsiteX57" fmla="*/ 8699139 w 12192000"/>
              <a:gd name="connsiteY57" fmla="*/ 1087885 h 2079137"/>
              <a:gd name="connsiteX58" fmla="*/ 8667273 w 12192000"/>
              <a:gd name="connsiteY58" fmla="*/ 1092062 h 2079137"/>
              <a:gd name="connsiteX59" fmla="*/ 8586064 w 12192000"/>
              <a:gd name="connsiteY59" fmla="*/ 1114603 h 2079137"/>
              <a:gd name="connsiteX60" fmla="*/ 8460312 w 12192000"/>
              <a:gd name="connsiteY60" fmla="*/ 1179878 h 2079137"/>
              <a:gd name="connsiteX61" fmla="*/ 8419023 w 12192000"/>
              <a:gd name="connsiteY61" fmla="*/ 1191748 h 2079137"/>
              <a:gd name="connsiteX62" fmla="*/ 8410939 w 12192000"/>
              <a:gd name="connsiteY62" fmla="*/ 1189696 h 2079137"/>
              <a:gd name="connsiteX63" fmla="*/ 8362040 w 12192000"/>
              <a:gd name="connsiteY63" fmla="*/ 1220820 h 2079137"/>
              <a:gd name="connsiteX64" fmla="*/ 8273677 w 12192000"/>
              <a:gd name="connsiteY64" fmla="*/ 1236495 h 2079137"/>
              <a:gd name="connsiteX65" fmla="*/ 8204283 w 12192000"/>
              <a:gd name="connsiteY65" fmla="*/ 1243537 h 2079137"/>
              <a:gd name="connsiteX66" fmla="*/ 8166550 w 12192000"/>
              <a:gd name="connsiteY66" fmla="*/ 1249551 h 2079137"/>
              <a:gd name="connsiteX67" fmla="*/ 8137785 w 12192000"/>
              <a:gd name="connsiteY67" fmla="*/ 1251636 h 2079137"/>
              <a:gd name="connsiteX68" fmla="*/ 8071596 w 12192000"/>
              <a:gd name="connsiteY68" fmla="*/ 1269274 h 2079137"/>
              <a:gd name="connsiteX69" fmla="*/ 7964816 w 12192000"/>
              <a:gd name="connsiteY69" fmla="*/ 1303668 h 2079137"/>
              <a:gd name="connsiteX70" fmla="*/ 7941495 w 12192000"/>
              <a:gd name="connsiteY70" fmla="*/ 1309821 h 2079137"/>
              <a:gd name="connsiteX71" fmla="*/ 7919123 w 12192000"/>
              <a:gd name="connsiteY71" fmla="*/ 1310466 h 2079137"/>
              <a:gd name="connsiteX72" fmla="*/ 7911902 w 12192000"/>
              <a:gd name="connsiteY72" fmla="*/ 1306569 h 2079137"/>
              <a:gd name="connsiteX73" fmla="*/ 7898703 w 12192000"/>
              <a:gd name="connsiteY73" fmla="*/ 1309208 h 2079137"/>
              <a:gd name="connsiteX74" fmla="*/ 7894703 w 12192000"/>
              <a:gd name="connsiteY74" fmla="*/ 1308939 h 2079137"/>
              <a:gd name="connsiteX75" fmla="*/ 7872267 w 12192000"/>
              <a:gd name="connsiteY75" fmla="*/ 1308370 h 2079137"/>
              <a:gd name="connsiteX76" fmla="*/ 7836454 w 12192000"/>
              <a:gd name="connsiteY76" fmla="*/ 1331265 h 2079137"/>
              <a:gd name="connsiteX77" fmla="*/ 7782451 w 12192000"/>
              <a:gd name="connsiteY77" fmla="*/ 1339601 h 2079137"/>
              <a:gd name="connsiteX78" fmla="*/ 7542969 w 12192000"/>
              <a:gd name="connsiteY78" fmla="*/ 1372495 h 2079137"/>
              <a:gd name="connsiteX79" fmla="*/ 7476832 w 12192000"/>
              <a:gd name="connsiteY79" fmla="*/ 1431655 h 2079137"/>
              <a:gd name="connsiteX80" fmla="*/ 7370237 w 12192000"/>
              <a:gd name="connsiteY80" fmla="*/ 1474339 h 2079137"/>
              <a:gd name="connsiteX81" fmla="*/ 7222223 w 12192000"/>
              <a:gd name="connsiteY81" fmla="*/ 1510199 h 2079137"/>
              <a:gd name="connsiteX82" fmla="*/ 7215703 w 12192000"/>
              <a:gd name="connsiteY82" fmla="*/ 1520424 h 2079137"/>
              <a:gd name="connsiteX83" fmla="*/ 7204548 w 12192000"/>
              <a:gd name="connsiteY83" fmla="*/ 1528145 h 2079137"/>
              <a:gd name="connsiteX84" fmla="*/ 7202038 w 12192000"/>
              <a:gd name="connsiteY84" fmla="*/ 1527954 h 2079137"/>
              <a:gd name="connsiteX85" fmla="*/ 7173860 w 12192000"/>
              <a:gd name="connsiteY85" fmla="*/ 1541605 h 2079137"/>
              <a:gd name="connsiteX86" fmla="*/ 7155079 w 12192000"/>
              <a:gd name="connsiteY86" fmla="*/ 1552495 h 2079137"/>
              <a:gd name="connsiteX87" fmla="*/ 7149757 w 12192000"/>
              <a:gd name="connsiteY87" fmla="*/ 1552732 h 2079137"/>
              <a:gd name="connsiteX88" fmla="*/ 7104804 w 12192000"/>
              <a:gd name="connsiteY88" fmla="*/ 1565792 h 2079137"/>
              <a:gd name="connsiteX89" fmla="*/ 7082824 w 12192000"/>
              <a:gd name="connsiteY89" fmla="*/ 1567947 h 2079137"/>
              <a:gd name="connsiteX90" fmla="*/ 7021520 w 12192000"/>
              <a:gd name="connsiteY90" fmla="*/ 1562334 h 2079137"/>
              <a:gd name="connsiteX91" fmla="*/ 6988956 w 12192000"/>
              <a:gd name="connsiteY91" fmla="*/ 1576442 h 2079137"/>
              <a:gd name="connsiteX92" fmla="*/ 6981922 w 12192000"/>
              <a:gd name="connsiteY92" fmla="*/ 1578821 h 2079137"/>
              <a:gd name="connsiteX93" fmla="*/ 6981583 w 12192000"/>
              <a:gd name="connsiteY93" fmla="*/ 1578678 h 2079137"/>
              <a:gd name="connsiteX94" fmla="*/ 6973762 w 12192000"/>
              <a:gd name="connsiteY94" fmla="*/ 1580811 h 2079137"/>
              <a:gd name="connsiteX95" fmla="*/ 6969093 w 12192000"/>
              <a:gd name="connsiteY95" fmla="*/ 1583157 h 2079137"/>
              <a:gd name="connsiteX96" fmla="*/ 6890037 w 12192000"/>
              <a:gd name="connsiteY96" fmla="*/ 1575825 h 2079137"/>
              <a:gd name="connsiteX97" fmla="*/ 6785054 w 12192000"/>
              <a:gd name="connsiteY97" fmla="*/ 1582200 h 2079137"/>
              <a:gd name="connsiteX98" fmla="*/ 6681692 w 12192000"/>
              <a:gd name="connsiteY98" fmla="*/ 1591296 h 2079137"/>
              <a:gd name="connsiteX99" fmla="*/ 6644556 w 12192000"/>
              <a:gd name="connsiteY99" fmla="*/ 1595940 h 2079137"/>
              <a:gd name="connsiteX100" fmla="*/ 6577106 w 12192000"/>
              <a:gd name="connsiteY100" fmla="*/ 1598261 h 2079137"/>
              <a:gd name="connsiteX101" fmla="*/ 6544183 w 12192000"/>
              <a:gd name="connsiteY101" fmla="*/ 1596149 h 2079137"/>
              <a:gd name="connsiteX102" fmla="*/ 6540921 w 12192000"/>
              <a:gd name="connsiteY102" fmla="*/ 1593857 h 2079137"/>
              <a:gd name="connsiteX103" fmla="*/ 6535046 w 12192000"/>
              <a:gd name="connsiteY103" fmla="*/ 1593283 h 2079137"/>
              <a:gd name="connsiteX104" fmla="*/ 6519853 w 12192000"/>
              <a:gd name="connsiteY104" fmla="*/ 1595771 h 2079137"/>
              <a:gd name="connsiteX105" fmla="*/ 6514280 w 12192000"/>
              <a:gd name="connsiteY105" fmla="*/ 1597376 h 2079137"/>
              <a:gd name="connsiteX106" fmla="*/ 6505824 w 12192000"/>
              <a:gd name="connsiteY106" fmla="*/ 1598298 h 2079137"/>
              <a:gd name="connsiteX107" fmla="*/ 6505573 w 12192000"/>
              <a:gd name="connsiteY107" fmla="*/ 1598109 h 2079137"/>
              <a:gd name="connsiteX108" fmla="*/ 6497741 w 12192000"/>
              <a:gd name="connsiteY108" fmla="*/ 1599392 h 2079137"/>
              <a:gd name="connsiteX109" fmla="*/ 6459992 w 12192000"/>
              <a:gd name="connsiteY109" fmla="*/ 1608358 h 2079137"/>
              <a:gd name="connsiteX110" fmla="*/ 6404572 w 12192000"/>
              <a:gd name="connsiteY110" fmla="*/ 1593771 h 2079137"/>
              <a:gd name="connsiteX111" fmla="*/ 6382671 w 12192000"/>
              <a:gd name="connsiteY111" fmla="*/ 1592612 h 2079137"/>
              <a:gd name="connsiteX112" fmla="*/ 6369843 w 12192000"/>
              <a:gd name="connsiteY112" fmla="*/ 1590015 h 2079137"/>
              <a:gd name="connsiteX113" fmla="*/ 6269740 w 12192000"/>
              <a:gd name="connsiteY113" fmla="*/ 1614633 h 2079137"/>
              <a:gd name="connsiteX114" fmla="*/ 6255405 w 12192000"/>
              <a:gd name="connsiteY114" fmla="*/ 1620529 h 2079137"/>
              <a:gd name="connsiteX115" fmla="*/ 6244248 w 12192000"/>
              <a:gd name="connsiteY115" fmla="*/ 1629561 h 2079137"/>
              <a:gd name="connsiteX116" fmla="*/ 6086396 w 12192000"/>
              <a:gd name="connsiteY116" fmla="*/ 1642666 h 2079137"/>
              <a:gd name="connsiteX117" fmla="*/ 5867429 w 12192000"/>
              <a:gd name="connsiteY117" fmla="*/ 1695554 h 2079137"/>
              <a:gd name="connsiteX118" fmla="*/ 5772864 w 12192000"/>
              <a:gd name="connsiteY118" fmla="*/ 1689002 h 2079137"/>
              <a:gd name="connsiteX119" fmla="*/ 5629833 w 12192000"/>
              <a:gd name="connsiteY119" fmla="*/ 1713273 h 2079137"/>
              <a:gd name="connsiteX120" fmla="*/ 5504771 w 12192000"/>
              <a:gd name="connsiteY120" fmla="*/ 1725744 h 2079137"/>
              <a:gd name="connsiteX121" fmla="*/ 5490967 w 12192000"/>
              <a:gd name="connsiteY121" fmla="*/ 1726367 h 2079137"/>
              <a:gd name="connsiteX122" fmla="*/ 5486015 w 12192000"/>
              <a:gd name="connsiteY122" fmla="*/ 1721481 h 2079137"/>
              <a:gd name="connsiteX123" fmla="*/ 5439364 w 12192000"/>
              <a:gd name="connsiteY123" fmla="*/ 1721349 h 2079137"/>
              <a:gd name="connsiteX124" fmla="*/ 5350025 w 12192000"/>
              <a:gd name="connsiteY124" fmla="*/ 1729885 h 2079137"/>
              <a:gd name="connsiteX125" fmla="*/ 5336104 w 12192000"/>
              <a:gd name="connsiteY125" fmla="*/ 1734377 h 2079137"/>
              <a:gd name="connsiteX126" fmla="*/ 5245234 w 12192000"/>
              <a:gd name="connsiteY126" fmla="*/ 1738520 h 2079137"/>
              <a:gd name="connsiteX127" fmla="*/ 5182955 w 12192000"/>
              <a:gd name="connsiteY127" fmla="*/ 1744622 h 2079137"/>
              <a:gd name="connsiteX128" fmla="*/ 5169506 w 12192000"/>
              <a:gd name="connsiteY128" fmla="*/ 1748993 h 2079137"/>
              <a:gd name="connsiteX129" fmla="*/ 5154299 w 12192000"/>
              <a:gd name="connsiteY129" fmla="*/ 1744080 h 2079137"/>
              <a:gd name="connsiteX130" fmla="*/ 5149917 w 12192000"/>
              <a:gd name="connsiteY130" fmla="*/ 1739727 h 2079137"/>
              <a:gd name="connsiteX131" fmla="*/ 5100319 w 12192000"/>
              <a:gd name="connsiteY131" fmla="*/ 1745797 h 2079137"/>
              <a:gd name="connsiteX132" fmla="*/ 5094361 w 12192000"/>
              <a:gd name="connsiteY132" fmla="*/ 1745767 h 2079137"/>
              <a:gd name="connsiteX133" fmla="*/ 5053410 w 12192000"/>
              <a:gd name="connsiteY133" fmla="*/ 1742790 h 2079137"/>
              <a:gd name="connsiteX134" fmla="*/ 4992711 w 12192000"/>
              <a:gd name="connsiteY134" fmla="*/ 1734075 h 2079137"/>
              <a:gd name="connsiteX135" fmla="*/ 4930098 w 12192000"/>
              <a:gd name="connsiteY135" fmla="*/ 1717312 h 2079137"/>
              <a:gd name="connsiteX136" fmla="*/ 4893834 w 12192000"/>
              <a:gd name="connsiteY136" fmla="*/ 1710028 h 2079137"/>
              <a:gd name="connsiteX137" fmla="*/ 4868730 w 12192000"/>
              <a:gd name="connsiteY137" fmla="*/ 1702384 h 2079137"/>
              <a:gd name="connsiteX138" fmla="*/ 4797925 w 12192000"/>
              <a:gd name="connsiteY138" fmla="*/ 1695535 h 2079137"/>
              <a:gd name="connsiteX139" fmla="*/ 4677670 w 12192000"/>
              <a:gd name="connsiteY139" fmla="*/ 1689453 h 2079137"/>
              <a:gd name="connsiteX140" fmla="*/ 4634248 w 12192000"/>
              <a:gd name="connsiteY140" fmla="*/ 1680227 h 2079137"/>
              <a:gd name="connsiteX141" fmla="*/ 4632434 w 12192000"/>
              <a:gd name="connsiteY141" fmla="*/ 1674607 h 2079137"/>
              <a:gd name="connsiteX142" fmla="*/ 4619204 w 12192000"/>
              <a:gd name="connsiteY142" fmla="*/ 1672507 h 2079137"/>
              <a:gd name="connsiteX143" fmla="*/ 4616283 w 12192000"/>
              <a:gd name="connsiteY143" fmla="*/ 1670977 h 2079137"/>
              <a:gd name="connsiteX144" fmla="*/ 4598926 w 12192000"/>
              <a:gd name="connsiteY144" fmla="*/ 1663178 h 2079137"/>
              <a:gd name="connsiteX145" fmla="*/ 4547069 w 12192000"/>
              <a:gd name="connsiteY145" fmla="*/ 1670642 h 2079137"/>
              <a:gd name="connsiteX146" fmla="*/ 4523516 w 12192000"/>
              <a:gd name="connsiteY146" fmla="*/ 1669785 h 2079137"/>
              <a:gd name="connsiteX147" fmla="*/ 4500586 w 12192000"/>
              <a:gd name="connsiteY147" fmla="*/ 1675912 h 2079137"/>
              <a:gd name="connsiteX148" fmla="*/ 4488196 w 12192000"/>
              <a:gd name="connsiteY148" fmla="*/ 1683463 h 2079137"/>
              <a:gd name="connsiteX149" fmla="*/ 4445463 w 12192000"/>
              <a:gd name="connsiteY149" fmla="*/ 1695634 h 2079137"/>
              <a:gd name="connsiteX150" fmla="*/ 4446550 w 12192000"/>
              <a:gd name="connsiteY150" fmla="*/ 1680538 h 2079137"/>
              <a:gd name="connsiteX151" fmla="*/ 4365375 w 12192000"/>
              <a:gd name="connsiteY151" fmla="*/ 1697935 h 2079137"/>
              <a:gd name="connsiteX152" fmla="*/ 4305123 w 12192000"/>
              <a:gd name="connsiteY152" fmla="*/ 1714185 h 2079137"/>
              <a:gd name="connsiteX153" fmla="*/ 4292665 w 12192000"/>
              <a:gd name="connsiteY153" fmla="*/ 1720703 h 2079137"/>
              <a:gd name="connsiteX154" fmla="*/ 4276789 w 12192000"/>
              <a:gd name="connsiteY154" fmla="*/ 1718367 h 2079137"/>
              <a:gd name="connsiteX155" fmla="*/ 4271683 w 12192000"/>
              <a:gd name="connsiteY155" fmla="*/ 1714801 h 2079137"/>
              <a:gd name="connsiteX156" fmla="*/ 4223918 w 12192000"/>
              <a:gd name="connsiteY156" fmla="*/ 1728936 h 2079137"/>
              <a:gd name="connsiteX157" fmla="*/ 4218039 w 12192000"/>
              <a:gd name="connsiteY157" fmla="*/ 1729885 h 2079137"/>
              <a:gd name="connsiteX158" fmla="*/ 4177153 w 12192000"/>
              <a:gd name="connsiteY158" fmla="*/ 1733691 h 2079137"/>
              <a:gd name="connsiteX159" fmla="*/ 4051032 w 12192000"/>
              <a:gd name="connsiteY159" fmla="*/ 1728886 h 2079137"/>
              <a:gd name="connsiteX160" fmla="*/ 4013978 w 12192000"/>
              <a:gd name="connsiteY160" fmla="*/ 1727679 h 2079137"/>
              <a:gd name="connsiteX161" fmla="*/ 3987857 w 12192000"/>
              <a:gd name="connsiteY161" fmla="*/ 1724282 h 2079137"/>
              <a:gd name="connsiteX162" fmla="*/ 3916852 w 12192000"/>
              <a:gd name="connsiteY162" fmla="*/ 1729184 h 2079137"/>
              <a:gd name="connsiteX163" fmla="*/ 3797263 w 12192000"/>
              <a:gd name="connsiteY163" fmla="*/ 1742976 h 2079137"/>
              <a:gd name="connsiteX164" fmla="*/ 3752806 w 12192000"/>
              <a:gd name="connsiteY164" fmla="*/ 1741033 h 2079137"/>
              <a:gd name="connsiteX165" fmla="*/ 3749997 w 12192000"/>
              <a:gd name="connsiteY165" fmla="*/ 1735799 h 2079137"/>
              <a:gd name="connsiteX166" fmla="*/ 3736582 w 12192000"/>
              <a:gd name="connsiteY166" fmla="*/ 1735907 h 2079137"/>
              <a:gd name="connsiteX167" fmla="*/ 3733428 w 12192000"/>
              <a:gd name="connsiteY167" fmla="*/ 1734881 h 2079137"/>
              <a:gd name="connsiteX168" fmla="*/ 3714911 w 12192000"/>
              <a:gd name="connsiteY168" fmla="*/ 1730056 h 2079137"/>
              <a:gd name="connsiteX169" fmla="*/ 3665172 w 12192000"/>
              <a:gd name="connsiteY169" fmla="*/ 1745936 h 2079137"/>
              <a:gd name="connsiteX170" fmla="*/ 3552006 w 12192000"/>
              <a:gd name="connsiteY170" fmla="*/ 1755220 h 2079137"/>
              <a:gd name="connsiteX171" fmla="*/ 3390301 w 12192000"/>
              <a:gd name="connsiteY171" fmla="*/ 1762546 h 2079137"/>
              <a:gd name="connsiteX172" fmla="*/ 3264312 w 12192000"/>
              <a:gd name="connsiteY172" fmla="*/ 1774620 h 2079137"/>
              <a:gd name="connsiteX173" fmla="*/ 3106901 w 12192000"/>
              <a:gd name="connsiteY173" fmla="*/ 1804264 h 2079137"/>
              <a:gd name="connsiteX174" fmla="*/ 2993303 w 12192000"/>
              <a:gd name="connsiteY174" fmla="*/ 1806542 h 2079137"/>
              <a:gd name="connsiteX175" fmla="*/ 2979115 w 12192000"/>
              <a:gd name="connsiteY175" fmla="*/ 1815432 h 2079137"/>
              <a:gd name="connsiteX176" fmla="*/ 2963118 w 12192000"/>
              <a:gd name="connsiteY176" fmla="*/ 1820962 h 2079137"/>
              <a:gd name="connsiteX177" fmla="*/ 2961156 w 12192000"/>
              <a:gd name="connsiteY177" fmla="*/ 1820297 h 2079137"/>
              <a:gd name="connsiteX178" fmla="*/ 2925719 w 12192000"/>
              <a:gd name="connsiteY178" fmla="*/ 1828468 h 2079137"/>
              <a:gd name="connsiteX179" fmla="*/ 2857951 w 12192000"/>
              <a:gd name="connsiteY179" fmla="*/ 1842496 h 2079137"/>
              <a:gd name="connsiteX180" fmla="*/ 2857427 w 12192000"/>
              <a:gd name="connsiteY180" fmla="*/ 1841591 h 2079137"/>
              <a:gd name="connsiteX181" fmla="*/ 2846731 w 12192000"/>
              <a:gd name="connsiteY181" fmla="*/ 1839316 h 2079137"/>
              <a:gd name="connsiteX182" fmla="*/ 2826290 w 12192000"/>
              <a:gd name="connsiteY182" fmla="*/ 1837274 h 2079137"/>
              <a:gd name="connsiteX183" fmla="*/ 2779146 w 12192000"/>
              <a:gd name="connsiteY183" fmla="*/ 1820071 h 2079137"/>
              <a:gd name="connsiteX184" fmla="*/ 2739608 w 12192000"/>
              <a:gd name="connsiteY184" fmla="*/ 1827861 h 2079137"/>
              <a:gd name="connsiteX185" fmla="*/ 2731631 w 12192000"/>
              <a:gd name="connsiteY185" fmla="*/ 1828881 h 2079137"/>
              <a:gd name="connsiteX186" fmla="*/ 2731464 w 12192000"/>
              <a:gd name="connsiteY186" fmla="*/ 1828677 h 2079137"/>
              <a:gd name="connsiteX187" fmla="*/ 2723037 w 12192000"/>
              <a:gd name="connsiteY187" fmla="*/ 1829303 h 2079137"/>
              <a:gd name="connsiteX188" fmla="*/ 2701616 w 12192000"/>
              <a:gd name="connsiteY188" fmla="*/ 1832725 h 2079137"/>
              <a:gd name="connsiteX189" fmla="*/ 2696239 w 12192000"/>
              <a:gd name="connsiteY189" fmla="*/ 1831904 h 2079137"/>
              <a:gd name="connsiteX190" fmla="*/ 2663445 w 12192000"/>
              <a:gd name="connsiteY190" fmla="*/ 1825958 h 2079137"/>
              <a:gd name="connsiteX191" fmla="*/ 2560925 w 12192000"/>
              <a:gd name="connsiteY191" fmla="*/ 1829094 h 2079137"/>
              <a:gd name="connsiteX192" fmla="*/ 2458739 w 12192000"/>
              <a:gd name="connsiteY192" fmla="*/ 1834479 h 2079137"/>
              <a:gd name="connsiteX193" fmla="*/ 2356074 w 12192000"/>
              <a:gd name="connsiteY193" fmla="*/ 1836991 h 2079137"/>
              <a:gd name="connsiteX194" fmla="*/ 2304241 w 12192000"/>
              <a:gd name="connsiteY194" fmla="*/ 1822021 h 2079137"/>
              <a:gd name="connsiteX195" fmla="*/ 2298362 w 12192000"/>
              <a:gd name="connsiteY195" fmla="*/ 1822125 h 2079137"/>
              <a:gd name="connsiteX196" fmla="*/ 2283527 w 12192000"/>
              <a:gd name="connsiteY196" fmla="*/ 1826361 h 2079137"/>
              <a:gd name="connsiteX197" fmla="*/ 2278150 w 12192000"/>
              <a:gd name="connsiteY197" fmla="*/ 1828604 h 2079137"/>
              <a:gd name="connsiteX198" fmla="*/ 2269853 w 12192000"/>
              <a:gd name="connsiteY198" fmla="*/ 1830502 h 2079137"/>
              <a:gd name="connsiteX199" fmla="*/ 2269585 w 12192000"/>
              <a:gd name="connsiteY199" fmla="*/ 1830341 h 2079137"/>
              <a:gd name="connsiteX200" fmla="*/ 2225332 w 12192000"/>
              <a:gd name="connsiteY200" fmla="*/ 1845825 h 2079137"/>
              <a:gd name="connsiteX201" fmla="*/ 2169048 w 12192000"/>
              <a:gd name="connsiteY201" fmla="*/ 1837658 h 2079137"/>
              <a:gd name="connsiteX202" fmla="*/ 2147231 w 12192000"/>
              <a:gd name="connsiteY202" fmla="*/ 1839027 h 2079137"/>
              <a:gd name="connsiteX203" fmla="*/ 2135241 w 12192000"/>
              <a:gd name="connsiteY203" fmla="*/ 1838652 h 2079137"/>
              <a:gd name="connsiteX204" fmla="*/ 2099215 w 12192000"/>
              <a:gd name="connsiteY204" fmla="*/ 1850768 h 2079137"/>
              <a:gd name="connsiteX205" fmla="*/ 2094046 w 12192000"/>
              <a:gd name="connsiteY205" fmla="*/ 1850806 h 2079137"/>
              <a:gd name="connsiteX206" fmla="*/ 2071850 w 12192000"/>
              <a:gd name="connsiteY206" fmla="*/ 1861319 h 2079137"/>
              <a:gd name="connsiteX207" fmla="*/ 2039607 w 12192000"/>
              <a:gd name="connsiteY207" fmla="*/ 1874318 h 2079137"/>
              <a:gd name="connsiteX208" fmla="*/ 2037289 w 12192000"/>
              <a:gd name="connsiteY208" fmla="*/ 1874025 h 2079137"/>
              <a:gd name="connsiteX209" fmla="*/ 2023615 w 12192000"/>
              <a:gd name="connsiteY209" fmla="*/ 1881562 h 2079137"/>
              <a:gd name="connsiteX210" fmla="*/ 1957176 w 12192000"/>
              <a:gd name="connsiteY210" fmla="*/ 1898709 h 2079137"/>
              <a:gd name="connsiteX211" fmla="*/ 1858081 w 12192000"/>
              <a:gd name="connsiteY211" fmla="*/ 1923144 h 2079137"/>
              <a:gd name="connsiteX212" fmla="*/ 1738865 w 12192000"/>
              <a:gd name="connsiteY212" fmla="*/ 1944965 h 2079137"/>
              <a:gd name="connsiteX213" fmla="*/ 1616692 w 12192000"/>
              <a:gd name="connsiteY213" fmla="*/ 1989107 h 2079137"/>
              <a:gd name="connsiteX214" fmla="*/ 1411898 w 12192000"/>
              <a:gd name="connsiteY214" fmla="*/ 2046254 h 2079137"/>
              <a:gd name="connsiteX215" fmla="*/ 1375780 w 12192000"/>
              <a:gd name="connsiteY215" fmla="*/ 2047961 h 2079137"/>
              <a:gd name="connsiteX216" fmla="*/ 1375707 w 12192000"/>
              <a:gd name="connsiteY216" fmla="*/ 2047981 h 2079137"/>
              <a:gd name="connsiteX217" fmla="*/ 1285585 w 12192000"/>
              <a:gd name="connsiteY217" fmla="*/ 2047113 h 2079137"/>
              <a:gd name="connsiteX218" fmla="*/ 1263658 w 12192000"/>
              <a:gd name="connsiteY218" fmla="*/ 2041397 h 2079137"/>
              <a:gd name="connsiteX219" fmla="*/ 1170403 w 12192000"/>
              <a:gd name="connsiteY219" fmla="*/ 2033399 h 2079137"/>
              <a:gd name="connsiteX220" fmla="*/ 1153718 w 12192000"/>
              <a:gd name="connsiteY220" fmla="*/ 2029576 h 2079137"/>
              <a:gd name="connsiteX221" fmla="*/ 1133937 w 12192000"/>
              <a:gd name="connsiteY221" fmla="*/ 2032149 h 2079137"/>
              <a:gd name="connsiteX222" fmla="*/ 1054999 w 12192000"/>
              <a:gd name="connsiteY222" fmla="*/ 2043242 h 2079137"/>
              <a:gd name="connsiteX223" fmla="*/ 1018405 w 12192000"/>
              <a:gd name="connsiteY223" fmla="*/ 2048281 h 2079137"/>
              <a:gd name="connsiteX224" fmla="*/ 1016563 w 12192000"/>
              <a:gd name="connsiteY224" fmla="*/ 2051718 h 2079137"/>
              <a:gd name="connsiteX225" fmla="*/ 1008284 w 12192000"/>
              <a:gd name="connsiteY225" fmla="*/ 2046742 h 2079137"/>
              <a:gd name="connsiteX226" fmla="*/ 981974 w 12192000"/>
              <a:gd name="connsiteY226" fmla="*/ 2048363 h 2079137"/>
              <a:gd name="connsiteX227" fmla="*/ 971903 w 12192000"/>
              <a:gd name="connsiteY227" fmla="*/ 2053484 h 2079137"/>
              <a:gd name="connsiteX228" fmla="*/ 954015 w 12192000"/>
              <a:gd name="connsiteY228" fmla="*/ 2052529 h 2079137"/>
              <a:gd name="connsiteX229" fmla="*/ 839571 w 12192000"/>
              <a:gd name="connsiteY229" fmla="*/ 2046509 h 2079137"/>
              <a:gd name="connsiteX230" fmla="*/ 823321 w 12192000"/>
              <a:gd name="connsiteY230" fmla="*/ 2054296 h 2079137"/>
              <a:gd name="connsiteX231" fmla="*/ 800990 w 12192000"/>
              <a:gd name="connsiteY231" fmla="*/ 2051523 h 2079137"/>
              <a:gd name="connsiteX232" fmla="*/ 776439 w 12192000"/>
              <a:gd name="connsiteY232" fmla="*/ 2062634 h 2079137"/>
              <a:gd name="connsiteX233" fmla="*/ 763041 w 12192000"/>
              <a:gd name="connsiteY233" fmla="*/ 2063995 h 2079137"/>
              <a:gd name="connsiteX234" fmla="*/ 757863 w 12192000"/>
              <a:gd name="connsiteY234" fmla="*/ 2065877 h 2079137"/>
              <a:gd name="connsiteX235" fmla="*/ 745053 w 12192000"/>
              <a:gd name="connsiteY235" fmla="*/ 2051831 h 2079137"/>
              <a:gd name="connsiteX236" fmla="*/ 722609 w 12192000"/>
              <a:gd name="connsiteY236" fmla="*/ 2049504 h 2079137"/>
              <a:gd name="connsiteX237" fmla="*/ 717618 w 12192000"/>
              <a:gd name="connsiteY237" fmla="*/ 2042131 h 2079137"/>
              <a:gd name="connsiteX238" fmla="*/ 703285 w 12192000"/>
              <a:gd name="connsiteY238" fmla="*/ 2046808 h 2079137"/>
              <a:gd name="connsiteX239" fmla="*/ 680199 w 12192000"/>
              <a:gd name="connsiteY239" fmla="*/ 2051947 h 2079137"/>
              <a:gd name="connsiteX240" fmla="*/ 667351 w 12192000"/>
              <a:gd name="connsiteY240" fmla="*/ 2054469 h 2079137"/>
              <a:gd name="connsiteX241" fmla="*/ 660961 w 12192000"/>
              <a:gd name="connsiteY241" fmla="*/ 2049404 h 2079137"/>
              <a:gd name="connsiteX242" fmla="*/ 638282 w 12192000"/>
              <a:gd name="connsiteY242" fmla="*/ 2060093 h 2079137"/>
              <a:gd name="connsiteX243" fmla="*/ 583551 w 12192000"/>
              <a:gd name="connsiteY243" fmla="*/ 2070197 h 2079137"/>
              <a:gd name="connsiteX244" fmla="*/ 525274 w 12192000"/>
              <a:gd name="connsiteY244" fmla="*/ 2079137 h 2079137"/>
              <a:gd name="connsiteX245" fmla="*/ 405635 w 12192000"/>
              <a:gd name="connsiteY245" fmla="*/ 2059339 h 2079137"/>
              <a:gd name="connsiteX246" fmla="*/ 281555 w 12192000"/>
              <a:gd name="connsiteY246" fmla="*/ 2022847 h 2079137"/>
              <a:gd name="connsiteX247" fmla="*/ 98513 w 12192000"/>
              <a:gd name="connsiteY247" fmla="*/ 1969504 h 2079137"/>
              <a:gd name="connsiteX248" fmla="*/ 56191 w 12192000"/>
              <a:gd name="connsiteY248" fmla="*/ 1950709 h 2079137"/>
              <a:gd name="connsiteX249" fmla="*/ 0 w 12192000"/>
              <a:gd name="connsiteY249" fmla="*/ 1935789 h 207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2192000" h="2079137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E6AA1468-85CD-3709-31EB-718DDED99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0" y="548640"/>
            <a:ext cx="10896600" cy="1188720"/>
          </a:xfrm>
        </p:spPr>
        <p:txBody>
          <a:bodyPr>
            <a:noAutofit/>
          </a:bodyPr>
          <a:lstStyle/>
          <a:p>
            <a:r>
              <a:rPr lang="hr-HR" sz="4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Često korištene metode za rješavanje VRP-a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D9EFDB7F-D2BF-D252-F6E6-F49A37F68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3412" y="1932317"/>
            <a:ext cx="9903124" cy="4424033"/>
          </a:xfrm>
        </p:spPr>
        <p:txBody>
          <a:bodyPr anchor="ctr">
            <a:normAutofit/>
          </a:bodyPr>
          <a:lstStyle/>
          <a:p>
            <a:r>
              <a:rPr lang="hr-H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Kompleksan problem -&gt; broj rješenja eksponencijalno raste</a:t>
            </a:r>
          </a:p>
          <a:p>
            <a:r>
              <a:rPr lang="hr-H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Potrebno je ispitati sva rješenja -&gt; vrlo često korištenje metoda strojnog učenja</a:t>
            </a:r>
          </a:p>
          <a:p>
            <a:r>
              <a:rPr lang="hr-H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Najčešće korištena metoda rješavanja: lokalna pretraga</a:t>
            </a:r>
          </a:p>
          <a:p>
            <a:r>
              <a:rPr lang="hr-H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Druge korištene metode:</a:t>
            </a:r>
          </a:p>
          <a:p>
            <a:pPr lvl="1"/>
            <a:r>
              <a:rPr lang="hr-HR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Genetski algoritam (GA)</a:t>
            </a:r>
          </a:p>
          <a:p>
            <a:pPr lvl="1"/>
            <a:r>
              <a:rPr lang="hr-HR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Umjetna neuronska mreža (ANN)</a:t>
            </a:r>
          </a:p>
          <a:p>
            <a:pPr lvl="1"/>
            <a:r>
              <a:rPr lang="hr-HR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Umjetna neuronska mreža potpomognuta genetskim algoritmom (ANN + GA)</a:t>
            </a:r>
          </a:p>
        </p:txBody>
      </p:sp>
      <p:sp>
        <p:nvSpPr>
          <p:cNvPr id="23" name="Freeform: Shape 19">
            <a:extLst>
              <a:ext uri="{FF2B5EF4-FFF2-40B4-BE49-F238E27FC236}">
                <a16:creationId xmlns:a16="http://schemas.microsoft.com/office/drawing/2014/main" id="{142DCE2C-2863-46FA-9BE7-24365A24D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24586" y="5970896"/>
            <a:ext cx="9967416" cy="88710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zervirano mjesto broja slajda 3">
            <a:extLst>
              <a:ext uri="{FF2B5EF4-FFF2-40B4-BE49-F238E27FC236}">
                <a16:creationId xmlns:a16="http://schemas.microsoft.com/office/drawing/2014/main" id="{0F4EA908-FD3E-AA5D-4240-B39794EF8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A767F18-3CF7-4E6D-A3D2-89B2EFB773AF}" type="slidenum">
              <a:rPr lang="hr-HR" sz="1000"/>
              <a:pPr>
                <a:spcAft>
                  <a:spcPts val="600"/>
                </a:spcAft>
              </a:pPr>
              <a:t>4</a:t>
            </a:fld>
            <a:endParaRPr lang="hr-HR" sz="1000"/>
          </a:p>
        </p:txBody>
      </p:sp>
    </p:spTree>
    <p:extLst>
      <p:ext uri="{BB962C8B-B14F-4D97-AF65-F5344CB8AC3E}">
        <p14:creationId xmlns:p14="http://schemas.microsoft.com/office/powerpoint/2010/main" val="2634734865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0">
            <a:extLst>
              <a:ext uri="{FF2B5EF4-FFF2-40B4-BE49-F238E27FC236}">
                <a16:creationId xmlns:a16="http://schemas.microsoft.com/office/drawing/2014/main" id="{AA5CF486-D9E5-4A66-898A-F3D62B81B1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47" y="-5"/>
            <a:ext cx="12193149" cy="2200064"/>
          </a:xfrm>
          <a:custGeom>
            <a:avLst/>
            <a:gdLst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57107 w 12192001"/>
              <a:gd name="connsiteY22" fmla="*/ 792050 h 2344739"/>
              <a:gd name="connsiteX23" fmla="*/ 11810326 w 12192001"/>
              <a:gd name="connsiteY23" fmla="*/ 799074 h 2344739"/>
              <a:gd name="connsiteX24" fmla="*/ 11550277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57107 w 12192001"/>
              <a:gd name="connsiteY22" fmla="*/ 792050 h 2344739"/>
              <a:gd name="connsiteX23" fmla="*/ 11810326 w 12192001"/>
              <a:gd name="connsiteY23" fmla="*/ 799074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236" fmla="*/ 0 w 12192001"/>
              <a:gd name="connsiteY23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57107 w 12192001"/>
              <a:gd name="connsiteY22" fmla="*/ 792050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236" fmla="*/ 0 w 12192001"/>
              <a:gd name="connsiteY23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236" fmla="*/ 0 w 12192001"/>
              <a:gd name="connsiteY23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415912 w 12192001"/>
              <a:gd name="connsiteY26" fmla="*/ 1173869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415912 w 12192001"/>
              <a:gd name="connsiteY26" fmla="*/ 1173869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415912 w 12192001"/>
              <a:gd name="connsiteY26" fmla="*/ 1173869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522499 w 12192001"/>
              <a:gd name="connsiteY26" fmla="*/ 1207528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1207528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1207528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1207528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999965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37318 w 12192001"/>
              <a:gd name="connsiteY70" fmla="*/ 1920435 h 2344739"/>
              <a:gd name="connsiteX71" fmla="*/ 9113812 w 12192001"/>
              <a:gd name="connsiteY71" fmla="*/ 1919069 h 2344739"/>
              <a:gd name="connsiteX72" fmla="*/ 9053453 w 12192001"/>
              <a:gd name="connsiteY72" fmla="*/ 1910755 h 2344739"/>
              <a:gd name="connsiteX73" fmla="*/ 9005486 w 12192001"/>
              <a:gd name="connsiteY73" fmla="*/ 1914040 h 2344739"/>
              <a:gd name="connsiteX74" fmla="*/ 9005201 w 12192001"/>
              <a:gd name="connsiteY74" fmla="*/ 1913800 h 2344739"/>
              <a:gd name="connsiteX75" fmla="*/ 8996232 w 12192001"/>
              <a:gd name="connsiteY75" fmla="*/ 1915011 h 2344739"/>
              <a:gd name="connsiteX76" fmla="*/ 8990394 w 12192001"/>
              <a:gd name="connsiteY76" fmla="*/ 1917072 h 2344739"/>
              <a:gd name="connsiteX77" fmla="*/ 8974337 w 12192001"/>
              <a:gd name="connsiteY77" fmla="*/ 1920298 h 2344739"/>
              <a:gd name="connsiteX78" fmla="*/ 8968011 w 12192001"/>
              <a:gd name="connsiteY78" fmla="*/ 1919598 h 2344739"/>
              <a:gd name="connsiteX79" fmla="*/ 8963048 w 12192001"/>
              <a:gd name="connsiteY79" fmla="*/ 1917373 h 2344739"/>
              <a:gd name="connsiteX80" fmla="*/ 8928988 w 12192001"/>
              <a:gd name="connsiteY80" fmla="*/ 1914185 h 2344739"/>
              <a:gd name="connsiteX81" fmla="*/ 8752444 w 12192001"/>
              <a:gd name="connsiteY81" fmla="*/ 1933417 h 2344739"/>
              <a:gd name="connsiteX82" fmla="*/ 8707847 w 12192001"/>
              <a:gd name="connsiteY82" fmla="*/ 1935518 h 2344739"/>
              <a:gd name="connsiteX83" fmla="*/ 8596071 w 12192001"/>
              <a:gd name="connsiteY83" fmla="*/ 1944090 h 2344739"/>
              <a:gd name="connsiteX84" fmla="*/ 8525230 w 12192001"/>
              <a:gd name="connsiteY84" fmla="*/ 1929248 h 2344739"/>
              <a:gd name="connsiteX85" fmla="*/ 8510983 w 12192001"/>
              <a:gd name="connsiteY85" fmla="*/ 1935163 h 2344739"/>
              <a:gd name="connsiteX86" fmla="*/ 8506167 w 12192001"/>
              <a:gd name="connsiteY86" fmla="*/ 1938164 h 2344739"/>
              <a:gd name="connsiteX87" fmla="*/ 8497968 w 12192001"/>
              <a:gd name="connsiteY87" fmla="*/ 1940902 h 2344739"/>
              <a:gd name="connsiteX88" fmla="*/ 8497594 w 12192001"/>
              <a:gd name="connsiteY88" fmla="*/ 1940723 h 2344739"/>
              <a:gd name="connsiteX89" fmla="*/ 8490249 w 12192001"/>
              <a:gd name="connsiteY89" fmla="*/ 1943773 h 2344739"/>
              <a:gd name="connsiteX90" fmla="*/ 8367182 w 12192001"/>
              <a:gd name="connsiteY90" fmla="*/ 1957815 h 2344739"/>
              <a:gd name="connsiteX91" fmla="*/ 8353799 w 12192001"/>
              <a:gd name="connsiteY91" fmla="*/ 1958009 h 2344739"/>
              <a:gd name="connsiteX92" fmla="*/ 8352373 w 12192001"/>
              <a:gd name="connsiteY92" fmla="*/ 1957169 h 2344739"/>
              <a:gd name="connsiteX93" fmla="*/ 8320104 w 12192001"/>
              <a:gd name="connsiteY93" fmla="*/ 1974587 h 2344739"/>
              <a:gd name="connsiteX94" fmla="*/ 8314433 w 12192001"/>
              <a:gd name="connsiteY94" fmla="*/ 1974913 h 2344739"/>
              <a:gd name="connsiteX95" fmla="*/ 8295174 w 12192001"/>
              <a:gd name="connsiteY95" fmla="*/ 1988808 h 2344739"/>
              <a:gd name="connsiteX96" fmla="*/ 8284276 w 12192001"/>
              <a:gd name="connsiteY96" fmla="*/ 1994631 h 2344739"/>
              <a:gd name="connsiteX97" fmla="*/ 8283150 w 12192001"/>
              <a:gd name="connsiteY97" fmla="*/ 1999074 h 2344739"/>
              <a:gd name="connsiteX98" fmla="*/ 8266076 w 12192001"/>
              <a:gd name="connsiteY98" fmla="*/ 2006249 h 2344739"/>
              <a:gd name="connsiteX99" fmla="*/ 8263377 w 12192001"/>
              <a:gd name="connsiteY99" fmla="*/ 2006019 h 2344739"/>
              <a:gd name="connsiteX100" fmla="*/ 8252033 w 12192001"/>
              <a:gd name="connsiteY100" fmla="*/ 2015862 h 2344739"/>
              <a:gd name="connsiteX101" fmla="*/ 8245834 w 12192001"/>
              <a:gd name="connsiteY101" fmla="*/ 2028854 h 2344739"/>
              <a:gd name="connsiteX102" fmla="*/ 8090272 w 12192001"/>
              <a:gd name="connsiteY102" fmla="*/ 2075015 h 2344739"/>
              <a:gd name="connsiteX103" fmla="*/ 7905407 w 12192001"/>
              <a:gd name="connsiteY103" fmla="*/ 2116988 h 2344739"/>
              <a:gd name="connsiteX104" fmla="*/ 7718745 w 12192001"/>
              <a:gd name="connsiteY104" fmla="*/ 2142703 h 2344739"/>
              <a:gd name="connsiteX105" fmla="*/ 7614347 w 12192001"/>
              <a:gd name="connsiteY105" fmla="*/ 2139232 h 2344739"/>
              <a:gd name="connsiteX106" fmla="*/ 7527543 w 12192001"/>
              <a:gd name="connsiteY106" fmla="*/ 2145060 h 2344739"/>
              <a:gd name="connsiteX107" fmla="*/ 7519571 w 12192001"/>
              <a:gd name="connsiteY107" fmla="*/ 2147613 h 2344739"/>
              <a:gd name="connsiteX108" fmla="*/ 7507411 w 12192001"/>
              <a:gd name="connsiteY108" fmla="*/ 2148948 h 2344739"/>
              <a:gd name="connsiteX109" fmla="*/ 7507040 w 12192001"/>
              <a:gd name="connsiteY109" fmla="*/ 2148621 h 2344739"/>
              <a:gd name="connsiteX110" fmla="*/ 7495795 w 12192001"/>
              <a:gd name="connsiteY110" fmla="*/ 2150573 h 2344739"/>
              <a:gd name="connsiteX111" fmla="*/ 7405391 w 12192001"/>
              <a:gd name="connsiteY111" fmla="*/ 2142468 h 2344739"/>
              <a:gd name="connsiteX112" fmla="*/ 7312180 w 12192001"/>
              <a:gd name="connsiteY112" fmla="*/ 2132873 h 2344739"/>
              <a:gd name="connsiteX113" fmla="*/ 7310853 w 12192001"/>
              <a:gd name="connsiteY113" fmla="*/ 2131431 h 2344739"/>
              <a:gd name="connsiteX114" fmla="*/ 7218559 w 12192001"/>
              <a:gd name="connsiteY114" fmla="*/ 2156680 h 2344739"/>
              <a:gd name="connsiteX115" fmla="*/ 7201101 w 12192001"/>
              <a:gd name="connsiteY115" fmla="*/ 2161230 h 2344739"/>
              <a:gd name="connsiteX116" fmla="*/ 7197004 w 12192001"/>
              <a:gd name="connsiteY116" fmla="*/ 2166588 h 2344739"/>
              <a:gd name="connsiteX117" fmla="*/ 7170808 w 12192001"/>
              <a:gd name="connsiteY117" fmla="*/ 2171236 h 2344739"/>
              <a:gd name="connsiteX118" fmla="*/ 7096988 w 12192001"/>
              <a:gd name="connsiteY118" fmla="*/ 2183464 h 2344739"/>
              <a:gd name="connsiteX119" fmla="*/ 7018496 w 12192001"/>
              <a:gd name="connsiteY119" fmla="*/ 2183090 h 2344739"/>
              <a:gd name="connsiteX120" fmla="*/ 6904146 w 12192001"/>
              <a:gd name="connsiteY120" fmla="*/ 2212596 h 2344739"/>
              <a:gd name="connsiteX121" fmla="*/ 6708222 w 12192001"/>
              <a:gd name="connsiteY121" fmla="*/ 2240551 h 2344739"/>
              <a:gd name="connsiteX122" fmla="*/ 6549454 w 12192001"/>
              <a:gd name="connsiteY122" fmla="*/ 2269327 h 2344739"/>
              <a:gd name="connsiteX123" fmla="*/ 6317560 w 12192001"/>
              <a:gd name="connsiteY123" fmla="*/ 2316127 h 2344739"/>
              <a:gd name="connsiteX124" fmla="*/ 6168674 w 12192001"/>
              <a:gd name="connsiteY124" fmla="*/ 2318214 h 2344739"/>
              <a:gd name="connsiteX125" fmla="*/ 6073848 w 12192001"/>
              <a:gd name="connsiteY125" fmla="*/ 2338676 h 2344739"/>
              <a:gd name="connsiteX126" fmla="*/ 6068529 w 12192001"/>
              <a:gd name="connsiteY126" fmla="*/ 2337139 h 2344739"/>
              <a:gd name="connsiteX127" fmla="*/ 6048638 w 12192001"/>
              <a:gd name="connsiteY127" fmla="*/ 2337822 h 2344739"/>
              <a:gd name="connsiteX128" fmla="*/ 6041285 w 12192001"/>
              <a:gd name="connsiteY128" fmla="*/ 2329473 h 2344739"/>
              <a:gd name="connsiteX129" fmla="*/ 6010090 w 12192001"/>
              <a:gd name="connsiteY129" fmla="*/ 2324380 h 2344739"/>
              <a:gd name="connsiteX130" fmla="*/ 5957375 w 12192001"/>
              <a:gd name="connsiteY130" fmla="*/ 2328024 h 2344739"/>
              <a:gd name="connsiteX131" fmla="*/ 5758919 w 12192001"/>
              <a:gd name="connsiteY131" fmla="*/ 2343716 h 2344739"/>
              <a:gd name="connsiteX132" fmla="*/ 5626960 w 12192001"/>
              <a:gd name="connsiteY132" fmla="*/ 2344739 h 2344739"/>
              <a:gd name="connsiteX133" fmla="*/ 5470906 w 12192001"/>
              <a:gd name="connsiteY133" fmla="*/ 2330719 h 2344739"/>
              <a:gd name="connsiteX134" fmla="*/ 5432761 w 12192001"/>
              <a:gd name="connsiteY134" fmla="*/ 2319466 h 2344739"/>
              <a:gd name="connsiteX135" fmla="*/ 5381669 w 12192001"/>
              <a:gd name="connsiteY135" fmla="*/ 2301764 h 2344739"/>
              <a:gd name="connsiteX136" fmla="*/ 5261764 w 12192001"/>
              <a:gd name="connsiteY136" fmla="*/ 2281347 h 2344739"/>
              <a:gd name="connsiteX137" fmla="*/ 5222961 w 12192001"/>
              <a:gd name="connsiteY137" fmla="*/ 2270223 h 2344739"/>
              <a:gd name="connsiteX138" fmla="*/ 5174660 w 12192001"/>
              <a:gd name="connsiteY138" fmla="*/ 2267233 h 2344739"/>
              <a:gd name="connsiteX139" fmla="*/ 5156554 w 12192001"/>
              <a:gd name="connsiteY139" fmla="*/ 2260010 h 2344739"/>
              <a:gd name="connsiteX140" fmla="*/ 5142599 w 12192001"/>
              <a:gd name="connsiteY140" fmla="*/ 2256610 h 2344739"/>
              <a:gd name="connsiteX141" fmla="*/ 5139596 w 12192001"/>
              <a:gd name="connsiteY141" fmla="*/ 2254509 h 2344739"/>
              <a:gd name="connsiteX142" fmla="*/ 5121659 w 12192001"/>
              <a:gd name="connsiteY142" fmla="*/ 2243656 h 2344739"/>
              <a:gd name="connsiteX143" fmla="*/ 5065790 w 12192001"/>
              <a:gd name="connsiteY143" fmla="*/ 2250227 h 2344739"/>
              <a:gd name="connsiteX144" fmla="*/ 5011514 w 12192001"/>
              <a:gd name="connsiteY144" fmla="*/ 2233846 h 2344739"/>
              <a:gd name="connsiteX145" fmla="*/ 4840441 w 12192001"/>
              <a:gd name="connsiteY145" fmla="*/ 2209829 h 2344739"/>
              <a:gd name="connsiteX146" fmla="*/ 4762447 w 12192001"/>
              <a:gd name="connsiteY146" fmla="*/ 2182061 h 2344739"/>
              <a:gd name="connsiteX147" fmla="*/ 4723186 w 12192001"/>
              <a:gd name="connsiteY147" fmla="*/ 2173047 h 2344739"/>
              <a:gd name="connsiteX148" fmla="*/ 4721176 w 12192001"/>
              <a:gd name="connsiteY148" fmla="*/ 2172298 h 2344739"/>
              <a:gd name="connsiteX149" fmla="*/ 4722111 w 12192001"/>
              <a:gd name="connsiteY149" fmla="*/ 2172087 h 2344739"/>
              <a:gd name="connsiteX150" fmla="*/ 4717202 w 12192001"/>
              <a:gd name="connsiteY150" fmla="*/ 2170817 h 2344739"/>
              <a:gd name="connsiteX151" fmla="*/ 4721176 w 12192001"/>
              <a:gd name="connsiteY151" fmla="*/ 2172298 h 2344739"/>
              <a:gd name="connsiteX152" fmla="*/ 4715526 w 12192001"/>
              <a:gd name="connsiteY152" fmla="*/ 2173573 h 2344739"/>
              <a:gd name="connsiteX153" fmla="*/ 4515814 w 12192001"/>
              <a:gd name="connsiteY153" fmla="*/ 2163671 h 2344739"/>
              <a:gd name="connsiteX154" fmla="*/ 4428543 w 12192001"/>
              <a:gd name="connsiteY154" fmla="*/ 2153020 h 2344739"/>
              <a:gd name="connsiteX155" fmla="*/ 4362875 w 12192001"/>
              <a:gd name="connsiteY155" fmla="*/ 2151674 h 2344739"/>
              <a:gd name="connsiteX156" fmla="*/ 4316966 w 12192001"/>
              <a:gd name="connsiteY156" fmla="*/ 2158289 h 2344739"/>
              <a:gd name="connsiteX157" fmla="*/ 4315110 w 12192001"/>
              <a:gd name="connsiteY157" fmla="*/ 2156948 h 2344739"/>
              <a:gd name="connsiteX158" fmla="*/ 4295144 w 12192001"/>
              <a:gd name="connsiteY158" fmla="*/ 2155069 h 2344739"/>
              <a:gd name="connsiteX159" fmla="*/ 4290064 w 12192001"/>
              <a:gd name="connsiteY159" fmla="*/ 2157986 h 2344739"/>
              <a:gd name="connsiteX160" fmla="*/ 4276142 w 12192001"/>
              <a:gd name="connsiteY160" fmla="*/ 2157740 h 2344739"/>
              <a:gd name="connsiteX161" fmla="*/ 4248117 w 12192001"/>
              <a:gd name="connsiteY161" fmla="*/ 2160064 h 2344739"/>
              <a:gd name="connsiteX162" fmla="*/ 4202051 w 12192001"/>
              <a:gd name="connsiteY162" fmla="*/ 2157269 h 2344739"/>
              <a:gd name="connsiteX163" fmla="*/ 4201745 w 12192001"/>
              <a:gd name="connsiteY163" fmla="*/ 2156010 h 2344739"/>
              <a:gd name="connsiteX164" fmla="*/ 4191248 w 12192001"/>
              <a:gd name="connsiteY164" fmla="*/ 2150376 h 2344739"/>
              <a:gd name="connsiteX165" fmla="*/ 4142745 w 12192001"/>
              <a:gd name="connsiteY165" fmla="*/ 2134511 h 2344739"/>
              <a:gd name="connsiteX166" fmla="*/ 4083097 w 12192001"/>
              <a:gd name="connsiteY166" fmla="*/ 2107978 h 2344739"/>
              <a:gd name="connsiteX167" fmla="*/ 4074546 w 12192001"/>
              <a:gd name="connsiteY167" fmla="*/ 2107143 h 2344739"/>
              <a:gd name="connsiteX168" fmla="*/ 4074427 w 12192001"/>
              <a:gd name="connsiteY168" fmla="*/ 2106844 h 2344739"/>
              <a:gd name="connsiteX169" fmla="*/ 4065510 w 12192001"/>
              <a:gd name="connsiteY169" fmla="*/ 2105400 h 2344739"/>
              <a:gd name="connsiteX170" fmla="*/ 4058954 w 12192001"/>
              <a:gd name="connsiteY170" fmla="*/ 2105618 h 2344739"/>
              <a:gd name="connsiteX171" fmla="*/ 4042364 w 12192001"/>
              <a:gd name="connsiteY171" fmla="*/ 2103997 h 2344739"/>
              <a:gd name="connsiteX172" fmla="*/ 4036997 w 12192001"/>
              <a:gd name="connsiteY172" fmla="*/ 2101563 h 2344739"/>
              <a:gd name="connsiteX173" fmla="*/ 4035363 w 12192001"/>
              <a:gd name="connsiteY173" fmla="*/ 2097896 h 2344739"/>
              <a:gd name="connsiteX174" fmla="*/ 4033778 w 12192001"/>
              <a:gd name="connsiteY174" fmla="*/ 2098131 h 2344739"/>
              <a:gd name="connsiteX175" fmla="*/ 4004538 w 12192001"/>
              <a:gd name="connsiteY175" fmla="*/ 2085563 h 2344739"/>
              <a:gd name="connsiteX176" fmla="*/ 3936846 w 12192001"/>
              <a:gd name="connsiteY176" fmla="*/ 2068106 h 2344739"/>
              <a:gd name="connsiteX177" fmla="*/ 3897275 w 12192001"/>
              <a:gd name="connsiteY177" fmla="*/ 2062451 h 2344739"/>
              <a:gd name="connsiteX178" fmla="*/ 3789760 w 12192001"/>
              <a:gd name="connsiteY178" fmla="*/ 2042213 h 2344739"/>
              <a:gd name="connsiteX179" fmla="*/ 3682513 w 12192001"/>
              <a:gd name="connsiteY179" fmla="*/ 2018290 h 2344739"/>
              <a:gd name="connsiteX180" fmla="*/ 3610035 w 12192001"/>
              <a:gd name="connsiteY180" fmla="*/ 1986019 h 2344739"/>
              <a:gd name="connsiteX181" fmla="*/ 3603855 w 12192001"/>
              <a:gd name="connsiteY181" fmla="*/ 1987381 h 2344739"/>
              <a:gd name="connsiteX182" fmla="*/ 3594736 w 12192001"/>
              <a:gd name="connsiteY182" fmla="*/ 1987545 h 2344739"/>
              <a:gd name="connsiteX183" fmla="*/ 3594501 w 12192001"/>
              <a:gd name="connsiteY183" fmla="*/ 1987276 h 2344739"/>
              <a:gd name="connsiteX184" fmla="*/ 3585978 w 12192001"/>
              <a:gd name="connsiteY184" fmla="*/ 1987966 h 2344739"/>
              <a:gd name="connsiteX185" fmla="*/ 3536135 w 12192001"/>
              <a:gd name="connsiteY185" fmla="*/ 1978267 h 2344739"/>
              <a:gd name="connsiteX186" fmla="*/ 3473223 w 12192001"/>
              <a:gd name="connsiteY186" fmla="*/ 1974606 h 2344739"/>
              <a:gd name="connsiteX187" fmla="*/ 3400728 w 12192001"/>
              <a:gd name="connsiteY187" fmla="*/ 1962558 h 2344739"/>
              <a:gd name="connsiteX188" fmla="*/ 3363888 w 12192001"/>
              <a:gd name="connsiteY188" fmla="*/ 1979510 h 2344739"/>
              <a:gd name="connsiteX189" fmla="*/ 3344026 w 12192001"/>
              <a:gd name="connsiteY189" fmla="*/ 1981192 h 2344739"/>
              <a:gd name="connsiteX190" fmla="*/ 3341698 w 12192001"/>
              <a:gd name="connsiteY190" fmla="*/ 1980217 h 2344739"/>
              <a:gd name="connsiteX191" fmla="*/ 3262356 w 12192001"/>
              <a:gd name="connsiteY191" fmla="*/ 1986094 h 2344739"/>
              <a:gd name="connsiteX192" fmla="*/ 3142556 w 12192001"/>
              <a:gd name="connsiteY192" fmla="*/ 1993869 h 2344739"/>
              <a:gd name="connsiteX193" fmla="*/ 3030291 w 12192001"/>
              <a:gd name="connsiteY193" fmla="*/ 1996512 h 2344739"/>
              <a:gd name="connsiteX194" fmla="*/ 2781569 w 12192001"/>
              <a:gd name="connsiteY194" fmla="*/ 2018333 h 2344739"/>
              <a:gd name="connsiteX195" fmla="*/ 2646527 w 12192001"/>
              <a:gd name="connsiteY195" fmla="*/ 2028869 h 2344739"/>
              <a:gd name="connsiteX196" fmla="*/ 2568028 w 12192001"/>
              <a:gd name="connsiteY196" fmla="*/ 2002628 h 2344739"/>
              <a:gd name="connsiteX197" fmla="*/ 2443255 w 12192001"/>
              <a:gd name="connsiteY197" fmla="*/ 2016529 h 2344739"/>
              <a:gd name="connsiteX198" fmla="*/ 2315112 w 12192001"/>
              <a:gd name="connsiteY198" fmla="*/ 2024996 h 2344739"/>
              <a:gd name="connsiteX199" fmla="*/ 2208578 w 12192001"/>
              <a:gd name="connsiteY199" fmla="*/ 2019763 h 2344739"/>
              <a:gd name="connsiteX200" fmla="*/ 2094665 w 12192001"/>
              <a:gd name="connsiteY200" fmla="*/ 2003052 h 2344739"/>
              <a:gd name="connsiteX201" fmla="*/ 1997356 w 12192001"/>
              <a:gd name="connsiteY201" fmla="*/ 1995032 h 2344739"/>
              <a:gd name="connsiteX202" fmla="*/ 1928172 w 12192001"/>
              <a:gd name="connsiteY202" fmla="*/ 2016977 h 2344739"/>
              <a:gd name="connsiteX203" fmla="*/ 1921650 w 12192001"/>
              <a:gd name="connsiteY203" fmla="*/ 2012146 h 2344739"/>
              <a:gd name="connsiteX204" fmla="*/ 1873080 w 12192001"/>
              <a:gd name="connsiteY204" fmla="*/ 2013741 h 2344739"/>
              <a:gd name="connsiteX205" fmla="*/ 1786655 w 12192001"/>
              <a:gd name="connsiteY205" fmla="*/ 2041363 h 2344739"/>
              <a:gd name="connsiteX206" fmla="*/ 1738204 w 12192001"/>
              <a:gd name="connsiteY206" fmla="*/ 2036312 h 2344739"/>
              <a:gd name="connsiteX207" fmla="*/ 1675071 w 12192001"/>
              <a:gd name="connsiteY207" fmla="*/ 2019963 h 2344739"/>
              <a:gd name="connsiteX208" fmla="*/ 1608669 w 12192001"/>
              <a:gd name="connsiteY208" fmla="*/ 2013066 h 2344739"/>
              <a:gd name="connsiteX209" fmla="*/ 1496110 w 12192001"/>
              <a:gd name="connsiteY209" fmla="*/ 1987476 h 2344739"/>
              <a:gd name="connsiteX210" fmla="*/ 1149979 w 12192001"/>
              <a:gd name="connsiteY210" fmla="*/ 1938041 h 2344739"/>
              <a:gd name="connsiteX211" fmla="*/ 858269 w 12192001"/>
              <a:gd name="connsiteY211" fmla="*/ 1928608 h 2344739"/>
              <a:gd name="connsiteX212" fmla="*/ 837540 w 12192001"/>
              <a:gd name="connsiteY212" fmla="*/ 1929821 h 2344739"/>
              <a:gd name="connsiteX213" fmla="*/ 816809 w 12192001"/>
              <a:gd name="connsiteY213" fmla="*/ 1927857 h 2344739"/>
              <a:gd name="connsiteX214" fmla="*/ 811506 w 12192001"/>
              <a:gd name="connsiteY214" fmla="*/ 1930751 h 2344739"/>
              <a:gd name="connsiteX215" fmla="*/ 797041 w 12192001"/>
              <a:gd name="connsiteY215" fmla="*/ 1930446 h 2344739"/>
              <a:gd name="connsiteX216" fmla="*/ 767901 w 12192001"/>
              <a:gd name="connsiteY216" fmla="*/ 1932653 h 2344739"/>
              <a:gd name="connsiteX217" fmla="*/ 763053 w 12192001"/>
              <a:gd name="connsiteY217" fmla="*/ 1930432 h 2344739"/>
              <a:gd name="connsiteX218" fmla="*/ 720047 w 12192001"/>
              <a:gd name="connsiteY218" fmla="*/ 1929661 h 2344739"/>
              <a:gd name="connsiteX219" fmla="*/ 719742 w 12192001"/>
              <a:gd name="connsiteY219" fmla="*/ 1928399 h 2344739"/>
              <a:gd name="connsiteX220" fmla="*/ 708875 w 12192001"/>
              <a:gd name="connsiteY220" fmla="*/ 1922722 h 2344739"/>
              <a:gd name="connsiteX221" fmla="*/ 596792 w 12192001"/>
              <a:gd name="connsiteY221" fmla="*/ 1879864 h 2344739"/>
              <a:gd name="connsiteX222" fmla="*/ 578535 w 12192001"/>
              <a:gd name="connsiteY222" fmla="*/ 1877212 h 2344739"/>
              <a:gd name="connsiteX223" fmla="*/ 571717 w 12192001"/>
              <a:gd name="connsiteY223" fmla="*/ 1877401 h 2344739"/>
              <a:gd name="connsiteX224" fmla="*/ 445099 w 12192001"/>
              <a:gd name="connsiteY224" fmla="*/ 1839371 h 2344739"/>
              <a:gd name="connsiteX225" fmla="*/ 404015 w 12192001"/>
              <a:gd name="connsiteY225" fmla="*/ 1833548 h 2344739"/>
              <a:gd name="connsiteX226" fmla="*/ 292435 w 12192001"/>
              <a:gd name="connsiteY226" fmla="*/ 1812852 h 2344739"/>
              <a:gd name="connsiteX227" fmla="*/ 118381 w 12192001"/>
              <a:gd name="connsiteY227" fmla="*/ 1761047 h 2344739"/>
              <a:gd name="connsiteX228" fmla="*/ 15526 w 12192001"/>
              <a:gd name="connsiteY228" fmla="*/ 1758191 h 2344739"/>
              <a:gd name="connsiteX229" fmla="*/ 2 w 12192001"/>
              <a:gd name="connsiteY229" fmla="*/ 1752722 h 2344739"/>
              <a:gd name="connsiteX230" fmla="*/ 1 w 12192001"/>
              <a:gd name="connsiteY230" fmla="*/ 762497 h 2344739"/>
              <a:gd name="connsiteX231" fmla="*/ 0 w 12192001"/>
              <a:gd name="connsiteY231" fmla="*/ 762497 h 2344739"/>
              <a:gd name="connsiteX232" fmla="*/ 0 w 12192001"/>
              <a:gd name="connsiteY232" fmla="*/ 222213 h 2344739"/>
              <a:gd name="connsiteX233" fmla="*/ 0 w 12192001"/>
              <a:gd name="connsiteY233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13812 w 12192001"/>
              <a:gd name="connsiteY70" fmla="*/ 1919069 h 2344739"/>
              <a:gd name="connsiteX71" fmla="*/ 9053453 w 12192001"/>
              <a:gd name="connsiteY71" fmla="*/ 1910755 h 2344739"/>
              <a:gd name="connsiteX72" fmla="*/ 9005486 w 12192001"/>
              <a:gd name="connsiteY72" fmla="*/ 1914040 h 2344739"/>
              <a:gd name="connsiteX73" fmla="*/ 9005201 w 12192001"/>
              <a:gd name="connsiteY73" fmla="*/ 1913800 h 2344739"/>
              <a:gd name="connsiteX74" fmla="*/ 8996232 w 12192001"/>
              <a:gd name="connsiteY74" fmla="*/ 1915011 h 2344739"/>
              <a:gd name="connsiteX75" fmla="*/ 8990394 w 12192001"/>
              <a:gd name="connsiteY75" fmla="*/ 1917072 h 2344739"/>
              <a:gd name="connsiteX76" fmla="*/ 8974337 w 12192001"/>
              <a:gd name="connsiteY76" fmla="*/ 1920298 h 2344739"/>
              <a:gd name="connsiteX77" fmla="*/ 8968011 w 12192001"/>
              <a:gd name="connsiteY77" fmla="*/ 1919598 h 2344739"/>
              <a:gd name="connsiteX78" fmla="*/ 8963048 w 12192001"/>
              <a:gd name="connsiteY78" fmla="*/ 1917373 h 2344739"/>
              <a:gd name="connsiteX79" fmla="*/ 8928988 w 12192001"/>
              <a:gd name="connsiteY79" fmla="*/ 1914185 h 2344739"/>
              <a:gd name="connsiteX80" fmla="*/ 8752444 w 12192001"/>
              <a:gd name="connsiteY80" fmla="*/ 1933417 h 2344739"/>
              <a:gd name="connsiteX81" fmla="*/ 8707847 w 12192001"/>
              <a:gd name="connsiteY81" fmla="*/ 1935518 h 2344739"/>
              <a:gd name="connsiteX82" fmla="*/ 8596071 w 12192001"/>
              <a:gd name="connsiteY82" fmla="*/ 1944090 h 2344739"/>
              <a:gd name="connsiteX83" fmla="*/ 8525230 w 12192001"/>
              <a:gd name="connsiteY83" fmla="*/ 1929248 h 2344739"/>
              <a:gd name="connsiteX84" fmla="*/ 8510983 w 12192001"/>
              <a:gd name="connsiteY84" fmla="*/ 1935163 h 2344739"/>
              <a:gd name="connsiteX85" fmla="*/ 8506167 w 12192001"/>
              <a:gd name="connsiteY85" fmla="*/ 1938164 h 2344739"/>
              <a:gd name="connsiteX86" fmla="*/ 8497968 w 12192001"/>
              <a:gd name="connsiteY86" fmla="*/ 1940902 h 2344739"/>
              <a:gd name="connsiteX87" fmla="*/ 8497594 w 12192001"/>
              <a:gd name="connsiteY87" fmla="*/ 1940723 h 2344739"/>
              <a:gd name="connsiteX88" fmla="*/ 8490249 w 12192001"/>
              <a:gd name="connsiteY88" fmla="*/ 1943773 h 2344739"/>
              <a:gd name="connsiteX89" fmla="*/ 8367182 w 12192001"/>
              <a:gd name="connsiteY89" fmla="*/ 1957815 h 2344739"/>
              <a:gd name="connsiteX90" fmla="*/ 8353799 w 12192001"/>
              <a:gd name="connsiteY90" fmla="*/ 1958009 h 2344739"/>
              <a:gd name="connsiteX91" fmla="*/ 8352373 w 12192001"/>
              <a:gd name="connsiteY91" fmla="*/ 1957169 h 2344739"/>
              <a:gd name="connsiteX92" fmla="*/ 8320104 w 12192001"/>
              <a:gd name="connsiteY92" fmla="*/ 1974587 h 2344739"/>
              <a:gd name="connsiteX93" fmla="*/ 8314433 w 12192001"/>
              <a:gd name="connsiteY93" fmla="*/ 1974913 h 2344739"/>
              <a:gd name="connsiteX94" fmla="*/ 8295174 w 12192001"/>
              <a:gd name="connsiteY94" fmla="*/ 1988808 h 2344739"/>
              <a:gd name="connsiteX95" fmla="*/ 8284276 w 12192001"/>
              <a:gd name="connsiteY95" fmla="*/ 1994631 h 2344739"/>
              <a:gd name="connsiteX96" fmla="*/ 8283150 w 12192001"/>
              <a:gd name="connsiteY96" fmla="*/ 1999074 h 2344739"/>
              <a:gd name="connsiteX97" fmla="*/ 8266076 w 12192001"/>
              <a:gd name="connsiteY97" fmla="*/ 2006249 h 2344739"/>
              <a:gd name="connsiteX98" fmla="*/ 8263377 w 12192001"/>
              <a:gd name="connsiteY98" fmla="*/ 2006019 h 2344739"/>
              <a:gd name="connsiteX99" fmla="*/ 8252033 w 12192001"/>
              <a:gd name="connsiteY99" fmla="*/ 2015862 h 2344739"/>
              <a:gd name="connsiteX100" fmla="*/ 8245834 w 12192001"/>
              <a:gd name="connsiteY100" fmla="*/ 2028854 h 2344739"/>
              <a:gd name="connsiteX101" fmla="*/ 8090272 w 12192001"/>
              <a:gd name="connsiteY101" fmla="*/ 2075015 h 2344739"/>
              <a:gd name="connsiteX102" fmla="*/ 7905407 w 12192001"/>
              <a:gd name="connsiteY102" fmla="*/ 2116988 h 2344739"/>
              <a:gd name="connsiteX103" fmla="*/ 7718745 w 12192001"/>
              <a:gd name="connsiteY103" fmla="*/ 2142703 h 2344739"/>
              <a:gd name="connsiteX104" fmla="*/ 7614347 w 12192001"/>
              <a:gd name="connsiteY104" fmla="*/ 2139232 h 2344739"/>
              <a:gd name="connsiteX105" fmla="*/ 7527543 w 12192001"/>
              <a:gd name="connsiteY105" fmla="*/ 2145060 h 2344739"/>
              <a:gd name="connsiteX106" fmla="*/ 7519571 w 12192001"/>
              <a:gd name="connsiteY106" fmla="*/ 2147613 h 2344739"/>
              <a:gd name="connsiteX107" fmla="*/ 7507411 w 12192001"/>
              <a:gd name="connsiteY107" fmla="*/ 2148948 h 2344739"/>
              <a:gd name="connsiteX108" fmla="*/ 7507040 w 12192001"/>
              <a:gd name="connsiteY108" fmla="*/ 2148621 h 2344739"/>
              <a:gd name="connsiteX109" fmla="*/ 7495795 w 12192001"/>
              <a:gd name="connsiteY109" fmla="*/ 2150573 h 2344739"/>
              <a:gd name="connsiteX110" fmla="*/ 7405391 w 12192001"/>
              <a:gd name="connsiteY110" fmla="*/ 2142468 h 2344739"/>
              <a:gd name="connsiteX111" fmla="*/ 7312180 w 12192001"/>
              <a:gd name="connsiteY111" fmla="*/ 2132873 h 2344739"/>
              <a:gd name="connsiteX112" fmla="*/ 7310853 w 12192001"/>
              <a:gd name="connsiteY112" fmla="*/ 2131431 h 2344739"/>
              <a:gd name="connsiteX113" fmla="*/ 7218559 w 12192001"/>
              <a:gd name="connsiteY113" fmla="*/ 2156680 h 2344739"/>
              <a:gd name="connsiteX114" fmla="*/ 7201101 w 12192001"/>
              <a:gd name="connsiteY114" fmla="*/ 2161230 h 2344739"/>
              <a:gd name="connsiteX115" fmla="*/ 7197004 w 12192001"/>
              <a:gd name="connsiteY115" fmla="*/ 2166588 h 2344739"/>
              <a:gd name="connsiteX116" fmla="*/ 7170808 w 12192001"/>
              <a:gd name="connsiteY116" fmla="*/ 2171236 h 2344739"/>
              <a:gd name="connsiteX117" fmla="*/ 7096988 w 12192001"/>
              <a:gd name="connsiteY117" fmla="*/ 2183464 h 2344739"/>
              <a:gd name="connsiteX118" fmla="*/ 7018496 w 12192001"/>
              <a:gd name="connsiteY118" fmla="*/ 2183090 h 2344739"/>
              <a:gd name="connsiteX119" fmla="*/ 6904146 w 12192001"/>
              <a:gd name="connsiteY119" fmla="*/ 2212596 h 2344739"/>
              <a:gd name="connsiteX120" fmla="*/ 6708222 w 12192001"/>
              <a:gd name="connsiteY120" fmla="*/ 2240551 h 2344739"/>
              <a:gd name="connsiteX121" fmla="*/ 6549454 w 12192001"/>
              <a:gd name="connsiteY121" fmla="*/ 2269327 h 2344739"/>
              <a:gd name="connsiteX122" fmla="*/ 6317560 w 12192001"/>
              <a:gd name="connsiteY122" fmla="*/ 2316127 h 2344739"/>
              <a:gd name="connsiteX123" fmla="*/ 6168674 w 12192001"/>
              <a:gd name="connsiteY123" fmla="*/ 2318214 h 2344739"/>
              <a:gd name="connsiteX124" fmla="*/ 6073848 w 12192001"/>
              <a:gd name="connsiteY124" fmla="*/ 2338676 h 2344739"/>
              <a:gd name="connsiteX125" fmla="*/ 6068529 w 12192001"/>
              <a:gd name="connsiteY125" fmla="*/ 2337139 h 2344739"/>
              <a:gd name="connsiteX126" fmla="*/ 6048638 w 12192001"/>
              <a:gd name="connsiteY126" fmla="*/ 2337822 h 2344739"/>
              <a:gd name="connsiteX127" fmla="*/ 6041285 w 12192001"/>
              <a:gd name="connsiteY127" fmla="*/ 2329473 h 2344739"/>
              <a:gd name="connsiteX128" fmla="*/ 6010090 w 12192001"/>
              <a:gd name="connsiteY128" fmla="*/ 2324380 h 2344739"/>
              <a:gd name="connsiteX129" fmla="*/ 5957375 w 12192001"/>
              <a:gd name="connsiteY129" fmla="*/ 2328024 h 2344739"/>
              <a:gd name="connsiteX130" fmla="*/ 5758919 w 12192001"/>
              <a:gd name="connsiteY130" fmla="*/ 2343716 h 2344739"/>
              <a:gd name="connsiteX131" fmla="*/ 5626960 w 12192001"/>
              <a:gd name="connsiteY131" fmla="*/ 2344739 h 2344739"/>
              <a:gd name="connsiteX132" fmla="*/ 5470906 w 12192001"/>
              <a:gd name="connsiteY132" fmla="*/ 2330719 h 2344739"/>
              <a:gd name="connsiteX133" fmla="*/ 5432761 w 12192001"/>
              <a:gd name="connsiteY133" fmla="*/ 2319466 h 2344739"/>
              <a:gd name="connsiteX134" fmla="*/ 5381669 w 12192001"/>
              <a:gd name="connsiteY134" fmla="*/ 2301764 h 2344739"/>
              <a:gd name="connsiteX135" fmla="*/ 5261764 w 12192001"/>
              <a:gd name="connsiteY135" fmla="*/ 2281347 h 2344739"/>
              <a:gd name="connsiteX136" fmla="*/ 5222961 w 12192001"/>
              <a:gd name="connsiteY136" fmla="*/ 2270223 h 2344739"/>
              <a:gd name="connsiteX137" fmla="*/ 5174660 w 12192001"/>
              <a:gd name="connsiteY137" fmla="*/ 2267233 h 2344739"/>
              <a:gd name="connsiteX138" fmla="*/ 5156554 w 12192001"/>
              <a:gd name="connsiteY138" fmla="*/ 2260010 h 2344739"/>
              <a:gd name="connsiteX139" fmla="*/ 5142599 w 12192001"/>
              <a:gd name="connsiteY139" fmla="*/ 2256610 h 2344739"/>
              <a:gd name="connsiteX140" fmla="*/ 5139596 w 12192001"/>
              <a:gd name="connsiteY140" fmla="*/ 2254509 h 2344739"/>
              <a:gd name="connsiteX141" fmla="*/ 5121659 w 12192001"/>
              <a:gd name="connsiteY141" fmla="*/ 2243656 h 2344739"/>
              <a:gd name="connsiteX142" fmla="*/ 5065790 w 12192001"/>
              <a:gd name="connsiteY142" fmla="*/ 2250227 h 2344739"/>
              <a:gd name="connsiteX143" fmla="*/ 5011514 w 12192001"/>
              <a:gd name="connsiteY143" fmla="*/ 2233846 h 2344739"/>
              <a:gd name="connsiteX144" fmla="*/ 4840441 w 12192001"/>
              <a:gd name="connsiteY144" fmla="*/ 2209829 h 2344739"/>
              <a:gd name="connsiteX145" fmla="*/ 4762447 w 12192001"/>
              <a:gd name="connsiteY145" fmla="*/ 2182061 h 2344739"/>
              <a:gd name="connsiteX146" fmla="*/ 4723186 w 12192001"/>
              <a:gd name="connsiteY146" fmla="*/ 2173047 h 2344739"/>
              <a:gd name="connsiteX147" fmla="*/ 4721176 w 12192001"/>
              <a:gd name="connsiteY147" fmla="*/ 2172298 h 2344739"/>
              <a:gd name="connsiteX148" fmla="*/ 4722111 w 12192001"/>
              <a:gd name="connsiteY148" fmla="*/ 2172087 h 2344739"/>
              <a:gd name="connsiteX149" fmla="*/ 4717202 w 12192001"/>
              <a:gd name="connsiteY149" fmla="*/ 2170817 h 2344739"/>
              <a:gd name="connsiteX150" fmla="*/ 4721176 w 12192001"/>
              <a:gd name="connsiteY150" fmla="*/ 2172298 h 2344739"/>
              <a:gd name="connsiteX151" fmla="*/ 4715526 w 12192001"/>
              <a:gd name="connsiteY151" fmla="*/ 2173573 h 2344739"/>
              <a:gd name="connsiteX152" fmla="*/ 4515814 w 12192001"/>
              <a:gd name="connsiteY152" fmla="*/ 2163671 h 2344739"/>
              <a:gd name="connsiteX153" fmla="*/ 4428543 w 12192001"/>
              <a:gd name="connsiteY153" fmla="*/ 2153020 h 2344739"/>
              <a:gd name="connsiteX154" fmla="*/ 4362875 w 12192001"/>
              <a:gd name="connsiteY154" fmla="*/ 2151674 h 2344739"/>
              <a:gd name="connsiteX155" fmla="*/ 4316966 w 12192001"/>
              <a:gd name="connsiteY155" fmla="*/ 2158289 h 2344739"/>
              <a:gd name="connsiteX156" fmla="*/ 4315110 w 12192001"/>
              <a:gd name="connsiteY156" fmla="*/ 2156948 h 2344739"/>
              <a:gd name="connsiteX157" fmla="*/ 4295144 w 12192001"/>
              <a:gd name="connsiteY157" fmla="*/ 2155069 h 2344739"/>
              <a:gd name="connsiteX158" fmla="*/ 4290064 w 12192001"/>
              <a:gd name="connsiteY158" fmla="*/ 2157986 h 2344739"/>
              <a:gd name="connsiteX159" fmla="*/ 4276142 w 12192001"/>
              <a:gd name="connsiteY159" fmla="*/ 2157740 h 2344739"/>
              <a:gd name="connsiteX160" fmla="*/ 4248117 w 12192001"/>
              <a:gd name="connsiteY160" fmla="*/ 2160064 h 2344739"/>
              <a:gd name="connsiteX161" fmla="*/ 4202051 w 12192001"/>
              <a:gd name="connsiteY161" fmla="*/ 2157269 h 2344739"/>
              <a:gd name="connsiteX162" fmla="*/ 4201745 w 12192001"/>
              <a:gd name="connsiteY162" fmla="*/ 2156010 h 2344739"/>
              <a:gd name="connsiteX163" fmla="*/ 4191248 w 12192001"/>
              <a:gd name="connsiteY163" fmla="*/ 2150376 h 2344739"/>
              <a:gd name="connsiteX164" fmla="*/ 4142745 w 12192001"/>
              <a:gd name="connsiteY164" fmla="*/ 2134511 h 2344739"/>
              <a:gd name="connsiteX165" fmla="*/ 4083097 w 12192001"/>
              <a:gd name="connsiteY165" fmla="*/ 2107978 h 2344739"/>
              <a:gd name="connsiteX166" fmla="*/ 4074546 w 12192001"/>
              <a:gd name="connsiteY166" fmla="*/ 2107143 h 2344739"/>
              <a:gd name="connsiteX167" fmla="*/ 4074427 w 12192001"/>
              <a:gd name="connsiteY167" fmla="*/ 2106844 h 2344739"/>
              <a:gd name="connsiteX168" fmla="*/ 4065510 w 12192001"/>
              <a:gd name="connsiteY168" fmla="*/ 2105400 h 2344739"/>
              <a:gd name="connsiteX169" fmla="*/ 4058954 w 12192001"/>
              <a:gd name="connsiteY169" fmla="*/ 2105618 h 2344739"/>
              <a:gd name="connsiteX170" fmla="*/ 4042364 w 12192001"/>
              <a:gd name="connsiteY170" fmla="*/ 2103997 h 2344739"/>
              <a:gd name="connsiteX171" fmla="*/ 4036997 w 12192001"/>
              <a:gd name="connsiteY171" fmla="*/ 2101563 h 2344739"/>
              <a:gd name="connsiteX172" fmla="*/ 4035363 w 12192001"/>
              <a:gd name="connsiteY172" fmla="*/ 2097896 h 2344739"/>
              <a:gd name="connsiteX173" fmla="*/ 4033778 w 12192001"/>
              <a:gd name="connsiteY173" fmla="*/ 2098131 h 2344739"/>
              <a:gd name="connsiteX174" fmla="*/ 4004538 w 12192001"/>
              <a:gd name="connsiteY174" fmla="*/ 2085563 h 2344739"/>
              <a:gd name="connsiteX175" fmla="*/ 3936846 w 12192001"/>
              <a:gd name="connsiteY175" fmla="*/ 2068106 h 2344739"/>
              <a:gd name="connsiteX176" fmla="*/ 3897275 w 12192001"/>
              <a:gd name="connsiteY176" fmla="*/ 2062451 h 2344739"/>
              <a:gd name="connsiteX177" fmla="*/ 3789760 w 12192001"/>
              <a:gd name="connsiteY177" fmla="*/ 2042213 h 2344739"/>
              <a:gd name="connsiteX178" fmla="*/ 3682513 w 12192001"/>
              <a:gd name="connsiteY178" fmla="*/ 2018290 h 2344739"/>
              <a:gd name="connsiteX179" fmla="*/ 3610035 w 12192001"/>
              <a:gd name="connsiteY179" fmla="*/ 1986019 h 2344739"/>
              <a:gd name="connsiteX180" fmla="*/ 3603855 w 12192001"/>
              <a:gd name="connsiteY180" fmla="*/ 1987381 h 2344739"/>
              <a:gd name="connsiteX181" fmla="*/ 3594736 w 12192001"/>
              <a:gd name="connsiteY181" fmla="*/ 1987545 h 2344739"/>
              <a:gd name="connsiteX182" fmla="*/ 3594501 w 12192001"/>
              <a:gd name="connsiteY182" fmla="*/ 1987276 h 2344739"/>
              <a:gd name="connsiteX183" fmla="*/ 3585978 w 12192001"/>
              <a:gd name="connsiteY183" fmla="*/ 1987966 h 2344739"/>
              <a:gd name="connsiteX184" fmla="*/ 3536135 w 12192001"/>
              <a:gd name="connsiteY184" fmla="*/ 1978267 h 2344739"/>
              <a:gd name="connsiteX185" fmla="*/ 3473223 w 12192001"/>
              <a:gd name="connsiteY185" fmla="*/ 1974606 h 2344739"/>
              <a:gd name="connsiteX186" fmla="*/ 3400728 w 12192001"/>
              <a:gd name="connsiteY186" fmla="*/ 1962558 h 2344739"/>
              <a:gd name="connsiteX187" fmla="*/ 3363888 w 12192001"/>
              <a:gd name="connsiteY187" fmla="*/ 1979510 h 2344739"/>
              <a:gd name="connsiteX188" fmla="*/ 3344026 w 12192001"/>
              <a:gd name="connsiteY188" fmla="*/ 1981192 h 2344739"/>
              <a:gd name="connsiteX189" fmla="*/ 3341698 w 12192001"/>
              <a:gd name="connsiteY189" fmla="*/ 1980217 h 2344739"/>
              <a:gd name="connsiteX190" fmla="*/ 3262356 w 12192001"/>
              <a:gd name="connsiteY190" fmla="*/ 1986094 h 2344739"/>
              <a:gd name="connsiteX191" fmla="*/ 3142556 w 12192001"/>
              <a:gd name="connsiteY191" fmla="*/ 1993869 h 2344739"/>
              <a:gd name="connsiteX192" fmla="*/ 3030291 w 12192001"/>
              <a:gd name="connsiteY192" fmla="*/ 1996512 h 2344739"/>
              <a:gd name="connsiteX193" fmla="*/ 2781569 w 12192001"/>
              <a:gd name="connsiteY193" fmla="*/ 2018333 h 2344739"/>
              <a:gd name="connsiteX194" fmla="*/ 2646527 w 12192001"/>
              <a:gd name="connsiteY194" fmla="*/ 2028869 h 2344739"/>
              <a:gd name="connsiteX195" fmla="*/ 2568028 w 12192001"/>
              <a:gd name="connsiteY195" fmla="*/ 2002628 h 2344739"/>
              <a:gd name="connsiteX196" fmla="*/ 2443255 w 12192001"/>
              <a:gd name="connsiteY196" fmla="*/ 2016529 h 2344739"/>
              <a:gd name="connsiteX197" fmla="*/ 2315112 w 12192001"/>
              <a:gd name="connsiteY197" fmla="*/ 2024996 h 2344739"/>
              <a:gd name="connsiteX198" fmla="*/ 2208578 w 12192001"/>
              <a:gd name="connsiteY198" fmla="*/ 2019763 h 2344739"/>
              <a:gd name="connsiteX199" fmla="*/ 2094665 w 12192001"/>
              <a:gd name="connsiteY199" fmla="*/ 2003052 h 2344739"/>
              <a:gd name="connsiteX200" fmla="*/ 1997356 w 12192001"/>
              <a:gd name="connsiteY200" fmla="*/ 1995032 h 2344739"/>
              <a:gd name="connsiteX201" fmla="*/ 1928172 w 12192001"/>
              <a:gd name="connsiteY201" fmla="*/ 2016977 h 2344739"/>
              <a:gd name="connsiteX202" fmla="*/ 1921650 w 12192001"/>
              <a:gd name="connsiteY202" fmla="*/ 2012146 h 2344739"/>
              <a:gd name="connsiteX203" fmla="*/ 1873080 w 12192001"/>
              <a:gd name="connsiteY203" fmla="*/ 2013741 h 2344739"/>
              <a:gd name="connsiteX204" fmla="*/ 1786655 w 12192001"/>
              <a:gd name="connsiteY204" fmla="*/ 2041363 h 2344739"/>
              <a:gd name="connsiteX205" fmla="*/ 1738204 w 12192001"/>
              <a:gd name="connsiteY205" fmla="*/ 2036312 h 2344739"/>
              <a:gd name="connsiteX206" fmla="*/ 1675071 w 12192001"/>
              <a:gd name="connsiteY206" fmla="*/ 2019963 h 2344739"/>
              <a:gd name="connsiteX207" fmla="*/ 1608669 w 12192001"/>
              <a:gd name="connsiteY207" fmla="*/ 2013066 h 2344739"/>
              <a:gd name="connsiteX208" fmla="*/ 1496110 w 12192001"/>
              <a:gd name="connsiteY208" fmla="*/ 1987476 h 2344739"/>
              <a:gd name="connsiteX209" fmla="*/ 1149979 w 12192001"/>
              <a:gd name="connsiteY209" fmla="*/ 1938041 h 2344739"/>
              <a:gd name="connsiteX210" fmla="*/ 858269 w 12192001"/>
              <a:gd name="connsiteY210" fmla="*/ 1928608 h 2344739"/>
              <a:gd name="connsiteX211" fmla="*/ 837540 w 12192001"/>
              <a:gd name="connsiteY211" fmla="*/ 1929821 h 2344739"/>
              <a:gd name="connsiteX212" fmla="*/ 816809 w 12192001"/>
              <a:gd name="connsiteY212" fmla="*/ 1927857 h 2344739"/>
              <a:gd name="connsiteX213" fmla="*/ 811506 w 12192001"/>
              <a:gd name="connsiteY213" fmla="*/ 1930751 h 2344739"/>
              <a:gd name="connsiteX214" fmla="*/ 797041 w 12192001"/>
              <a:gd name="connsiteY214" fmla="*/ 1930446 h 2344739"/>
              <a:gd name="connsiteX215" fmla="*/ 767901 w 12192001"/>
              <a:gd name="connsiteY215" fmla="*/ 1932653 h 2344739"/>
              <a:gd name="connsiteX216" fmla="*/ 763053 w 12192001"/>
              <a:gd name="connsiteY216" fmla="*/ 1930432 h 2344739"/>
              <a:gd name="connsiteX217" fmla="*/ 720047 w 12192001"/>
              <a:gd name="connsiteY217" fmla="*/ 1929661 h 2344739"/>
              <a:gd name="connsiteX218" fmla="*/ 719742 w 12192001"/>
              <a:gd name="connsiteY218" fmla="*/ 1928399 h 2344739"/>
              <a:gd name="connsiteX219" fmla="*/ 708875 w 12192001"/>
              <a:gd name="connsiteY219" fmla="*/ 1922722 h 2344739"/>
              <a:gd name="connsiteX220" fmla="*/ 596792 w 12192001"/>
              <a:gd name="connsiteY220" fmla="*/ 1879864 h 2344739"/>
              <a:gd name="connsiteX221" fmla="*/ 578535 w 12192001"/>
              <a:gd name="connsiteY221" fmla="*/ 1877212 h 2344739"/>
              <a:gd name="connsiteX222" fmla="*/ 571717 w 12192001"/>
              <a:gd name="connsiteY222" fmla="*/ 1877401 h 2344739"/>
              <a:gd name="connsiteX223" fmla="*/ 445099 w 12192001"/>
              <a:gd name="connsiteY223" fmla="*/ 1839371 h 2344739"/>
              <a:gd name="connsiteX224" fmla="*/ 404015 w 12192001"/>
              <a:gd name="connsiteY224" fmla="*/ 1833548 h 2344739"/>
              <a:gd name="connsiteX225" fmla="*/ 292435 w 12192001"/>
              <a:gd name="connsiteY225" fmla="*/ 1812852 h 2344739"/>
              <a:gd name="connsiteX226" fmla="*/ 118381 w 12192001"/>
              <a:gd name="connsiteY226" fmla="*/ 1761047 h 2344739"/>
              <a:gd name="connsiteX227" fmla="*/ 15526 w 12192001"/>
              <a:gd name="connsiteY227" fmla="*/ 1758191 h 2344739"/>
              <a:gd name="connsiteX228" fmla="*/ 2 w 12192001"/>
              <a:gd name="connsiteY228" fmla="*/ 1752722 h 2344739"/>
              <a:gd name="connsiteX229" fmla="*/ 1 w 12192001"/>
              <a:gd name="connsiteY229" fmla="*/ 762497 h 2344739"/>
              <a:gd name="connsiteX230" fmla="*/ 0 w 12192001"/>
              <a:gd name="connsiteY230" fmla="*/ 762497 h 2344739"/>
              <a:gd name="connsiteX231" fmla="*/ 0 w 12192001"/>
              <a:gd name="connsiteY231" fmla="*/ 222213 h 2344739"/>
              <a:gd name="connsiteX232" fmla="*/ 0 w 12192001"/>
              <a:gd name="connsiteY232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312180 w 12192001"/>
              <a:gd name="connsiteY110" fmla="*/ 2132873 h 2344739"/>
              <a:gd name="connsiteX111" fmla="*/ 7310853 w 12192001"/>
              <a:gd name="connsiteY111" fmla="*/ 2131431 h 2344739"/>
              <a:gd name="connsiteX112" fmla="*/ 7218559 w 12192001"/>
              <a:gd name="connsiteY112" fmla="*/ 2156680 h 2344739"/>
              <a:gd name="connsiteX113" fmla="*/ 7201101 w 12192001"/>
              <a:gd name="connsiteY113" fmla="*/ 2161230 h 2344739"/>
              <a:gd name="connsiteX114" fmla="*/ 7197004 w 12192001"/>
              <a:gd name="connsiteY114" fmla="*/ 2166588 h 2344739"/>
              <a:gd name="connsiteX115" fmla="*/ 7170808 w 12192001"/>
              <a:gd name="connsiteY115" fmla="*/ 2171236 h 2344739"/>
              <a:gd name="connsiteX116" fmla="*/ 7096988 w 12192001"/>
              <a:gd name="connsiteY116" fmla="*/ 2183464 h 2344739"/>
              <a:gd name="connsiteX117" fmla="*/ 7018496 w 12192001"/>
              <a:gd name="connsiteY117" fmla="*/ 2183090 h 2344739"/>
              <a:gd name="connsiteX118" fmla="*/ 6904146 w 12192001"/>
              <a:gd name="connsiteY118" fmla="*/ 2212596 h 2344739"/>
              <a:gd name="connsiteX119" fmla="*/ 6708222 w 12192001"/>
              <a:gd name="connsiteY119" fmla="*/ 2240551 h 2344739"/>
              <a:gd name="connsiteX120" fmla="*/ 6549454 w 12192001"/>
              <a:gd name="connsiteY120" fmla="*/ 2269327 h 2344739"/>
              <a:gd name="connsiteX121" fmla="*/ 6317560 w 12192001"/>
              <a:gd name="connsiteY121" fmla="*/ 2316127 h 2344739"/>
              <a:gd name="connsiteX122" fmla="*/ 6168674 w 12192001"/>
              <a:gd name="connsiteY122" fmla="*/ 2318214 h 2344739"/>
              <a:gd name="connsiteX123" fmla="*/ 6073848 w 12192001"/>
              <a:gd name="connsiteY123" fmla="*/ 2338676 h 2344739"/>
              <a:gd name="connsiteX124" fmla="*/ 6068529 w 12192001"/>
              <a:gd name="connsiteY124" fmla="*/ 2337139 h 2344739"/>
              <a:gd name="connsiteX125" fmla="*/ 6048638 w 12192001"/>
              <a:gd name="connsiteY125" fmla="*/ 2337822 h 2344739"/>
              <a:gd name="connsiteX126" fmla="*/ 6041285 w 12192001"/>
              <a:gd name="connsiteY126" fmla="*/ 2329473 h 2344739"/>
              <a:gd name="connsiteX127" fmla="*/ 6010090 w 12192001"/>
              <a:gd name="connsiteY127" fmla="*/ 2324380 h 2344739"/>
              <a:gd name="connsiteX128" fmla="*/ 5957375 w 12192001"/>
              <a:gd name="connsiteY128" fmla="*/ 2328024 h 2344739"/>
              <a:gd name="connsiteX129" fmla="*/ 5758919 w 12192001"/>
              <a:gd name="connsiteY129" fmla="*/ 2343716 h 2344739"/>
              <a:gd name="connsiteX130" fmla="*/ 5626960 w 12192001"/>
              <a:gd name="connsiteY130" fmla="*/ 2344739 h 2344739"/>
              <a:gd name="connsiteX131" fmla="*/ 5470906 w 12192001"/>
              <a:gd name="connsiteY131" fmla="*/ 2330719 h 2344739"/>
              <a:gd name="connsiteX132" fmla="*/ 5432761 w 12192001"/>
              <a:gd name="connsiteY132" fmla="*/ 2319466 h 2344739"/>
              <a:gd name="connsiteX133" fmla="*/ 5381669 w 12192001"/>
              <a:gd name="connsiteY133" fmla="*/ 2301764 h 2344739"/>
              <a:gd name="connsiteX134" fmla="*/ 5261764 w 12192001"/>
              <a:gd name="connsiteY134" fmla="*/ 2281347 h 2344739"/>
              <a:gd name="connsiteX135" fmla="*/ 5222961 w 12192001"/>
              <a:gd name="connsiteY135" fmla="*/ 2270223 h 2344739"/>
              <a:gd name="connsiteX136" fmla="*/ 5174660 w 12192001"/>
              <a:gd name="connsiteY136" fmla="*/ 2267233 h 2344739"/>
              <a:gd name="connsiteX137" fmla="*/ 5156554 w 12192001"/>
              <a:gd name="connsiteY137" fmla="*/ 2260010 h 2344739"/>
              <a:gd name="connsiteX138" fmla="*/ 5142599 w 12192001"/>
              <a:gd name="connsiteY138" fmla="*/ 2256610 h 2344739"/>
              <a:gd name="connsiteX139" fmla="*/ 5139596 w 12192001"/>
              <a:gd name="connsiteY139" fmla="*/ 2254509 h 2344739"/>
              <a:gd name="connsiteX140" fmla="*/ 5121659 w 12192001"/>
              <a:gd name="connsiteY140" fmla="*/ 2243656 h 2344739"/>
              <a:gd name="connsiteX141" fmla="*/ 5065790 w 12192001"/>
              <a:gd name="connsiteY141" fmla="*/ 2250227 h 2344739"/>
              <a:gd name="connsiteX142" fmla="*/ 5011514 w 12192001"/>
              <a:gd name="connsiteY142" fmla="*/ 2233846 h 2344739"/>
              <a:gd name="connsiteX143" fmla="*/ 4840441 w 12192001"/>
              <a:gd name="connsiteY143" fmla="*/ 2209829 h 2344739"/>
              <a:gd name="connsiteX144" fmla="*/ 4762447 w 12192001"/>
              <a:gd name="connsiteY144" fmla="*/ 2182061 h 2344739"/>
              <a:gd name="connsiteX145" fmla="*/ 4723186 w 12192001"/>
              <a:gd name="connsiteY145" fmla="*/ 2173047 h 2344739"/>
              <a:gd name="connsiteX146" fmla="*/ 4721176 w 12192001"/>
              <a:gd name="connsiteY146" fmla="*/ 2172298 h 2344739"/>
              <a:gd name="connsiteX147" fmla="*/ 4722111 w 12192001"/>
              <a:gd name="connsiteY147" fmla="*/ 2172087 h 2344739"/>
              <a:gd name="connsiteX148" fmla="*/ 4717202 w 12192001"/>
              <a:gd name="connsiteY148" fmla="*/ 2170817 h 2344739"/>
              <a:gd name="connsiteX149" fmla="*/ 4721176 w 12192001"/>
              <a:gd name="connsiteY149" fmla="*/ 2172298 h 2344739"/>
              <a:gd name="connsiteX150" fmla="*/ 4715526 w 12192001"/>
              <a:gd name="connsiteY150" fmla="*/ 2173573 h 2344739"/>
              <a:gd name="connsiteX151" fmla="*/ 4515814 w 12192001"/>
              <a:gd name="connsiteY151" fmla="*/ 2163671 h 2344739"/>
              <a:gd name="connsiteX152" fmla="*/ 4428543 w 12192001"/>
              <a:gd name="connsiteY152" fmla="*/ 2153020 h 2344739"/>
              <a:gd name="connsiteX153" fmla="*/ 4362875 w 12192001"/>
              <a:gd name="connsiteY153" fmla="*/ 2151674 h 2344739"/>
              <a:gd name="connsiteX154" fmla="*/ 4316966 w 12192001"/>
              <a:gd name="connsiteY154" fmla="*/ 2158289 h 2344739"/>
              <a:gd name="connsiteX155" fmla="*/ 4315110 w 12192001"/>
              <a:gd name="connsiteY155" fmla="*/ 2156948 h 2344739"/>
              <a:gd name="connsiteX156" fmla="*/ 4295144 w 12192001"/>
              <a:gd name="connsiteY156" fmla="*/ 2155069 h 2344739"/>
              <a:gd name="connsiteX157" fmla="*/ 4290064 w 12192001"/>
              <a:gd name="connsiteY157" fmla="*/ 2157986 h 2344739"/>
              <a:gd name="connsiteX158" fmla="*/ 4276142 w 12192001"/>
              <a:gd name="connsiteY158" fmla="*/ 2157740 h 2344739"/>
              <a:gd name="connsiteX159" fmla="*/ 4248117 w 12192001"/>
              <a:gd name="connsiteY159" fmla="*/ 2160064 h 2344739"/>
              <a:gd name="connsiteX160" fmla="*/ 4202051 w 12192001"/>
              <a:gd name="connsiteY160" fmla="*/ 2157269 h 2344739"/>
              <a:gd name="connsiteX161" fmla="*/ 4201745 w 12192001"/>
              <a:gd name="connsiteY161" fmla="*/ 2156010 h 2344739"/>
              <a:gd name="connsiteX162" fmla="*/ 4191248 w 12192001"/>
              <a:gd name="connsiteY162" fmla="*/ 2150376 h 2344739"/>
              <a:gd name="connsiteX163" fmla="*/ 4142745 w 12192001"/>
              <a:gd name="connsiteY163" fmla="*/ 2134511 h 2344739"/>
              <a:gd name="connsiteX164" fmla="*/ 4083097 w 12192001"/>
              <a:gd name="connsiteY164" fmla="*/ 2107978 h 2344739"/>
              <a:gd name="connsiteX165" fmla="*/ 4074546 w 12192001"/>
              <a:gd name="connsiteY165" fmla="*/ 2107143 h 2344739"/>
              <a:gd name="connsiteX166" fmla="*/ 4074427 w 12192001"/>
              <a:gd name="connsiteY166" fmla="*/ 2106844 h 2344739"/>
              <a:gd name="connsiteX167" fmla="*/ 4065510 w 12192001"/>
              <a:gd name="connsiteY167" fmla="*/ 2105400 h 2344739"/>
              <a:gd name="connsiteX168" fmla="*/ 4058954 w 12192001"/>
              <a:gd name="connsiteY168" fmla="*/ 2105618 h 2344739"/>
              <a:gd name="connsiteX169" fmla="*/ 4042364 w 12192001"/>
              <a:gd name="connsiteY169" fmla="*/ 2103997 h 2344739"/>
              <a:gd name="connsiteX170" fmla="*/ 4036997 w 12192001"/>
              <a:gd name="connsiteY170" fmla="*/ 2101563 h 2344739"/>
              <a:gd name="connsiteX171" fmla="*/ 4035363 w 12192001"/>
              <a:gd name="connsiteY171" fmla="*/ 2097896 h 2344739"/>
              <a:gd name="connsiteX172" fmla="*/ 4033778 w 12192001"/>
              <a:gd name="connsiteY172" fmla="*/ 2098131 h 2344739"/>
              <a:gd name="connsiteX173" fmla="*/ 4004538 w 12192001"/>
              <a:gd name="connsiteY173" fmla="*/ 2085563 h 2344739"/>
              <a:gd name="connsiteX174" fmla="*/ 3936846 w 12192001"/>
              <a:gd name="connsiteY174" fmla="*/ 2068106 h 2344739"/>
              <a:gd name="connsiteX175" fmla="*/ 3897275 w 12192001"/>
              <a:gd name="connsiteY175" fmla="*/ 2062451 h 2344739"/>
              <a:gd name="connsiteX176" fmla="*/ 3789760 w 12192001"/>
              <a:gd name="connsiteY176" fmla="*/ 2042213 h 2344739"/>
              <a:gd name="connsiteX177" fmla="*/ 3682513 w 12192001"/>
              <a:gd name="connsiteY177" fmla="*/ 2018290 h 2344739"/>
              <a:gd name="connsiteX178" fmla="*/ 3610035 w 12192001"/>
              <a:gd name="connsiteY178" fmla="*/ 1986019 h 2344739"/>
              <a:gd name="connsiteX179" fmla="*/ 3603855 w 12192001"/>
              <a:gd name="connsiteY179" fmla="*/ 1987381 h 2344739"/>
              <a:gd name="connsiteX180" fmla="*/ 3594736 w 12192001"/>
              <a:gd name="connsiteY180" fmla="*/ 1987545 h 2344739"/>
              <a:gd name="connsiteX181" fmla="*/ 3594501 w 12192001"/>
              <a:gd name="connsiteY181" fmla="*/ 1987276 h 2344739"/>
              <a:gd name="connsiteX182" fmla="*/ 3585978 w 12192001"/>
              <a:gd name="connsiteY182" fmla="*/ 1987966 h 2344739"/>
              <a:gd name="connsiteX183" fmla="*/ 3536135 w 12192001"/>
              <a:gd name="connsiteY183" fmla="*/ 1978267 h 2344739"/>
              <a:gd name="connsiteX184" fmla="*/ 3473223 w 12192001"/>
              <a:gd name="connsiteY184" fmla="*/ 1974606 h 2344739"/>
              <a:gd name="connsiteX185" fmla="*/ 3400728 w 12192001"/>
              <a:gd name="connsiteY185" fmla="*/ 1962558 h 2344739"/>
              <a:gd name="connsiteX186" fmla="*/ 3363888 w 12192001"/>
              <a:gd name="connsiteY186" fmla="*/ 1979510 h 2344739"/>
              <a:gd name="connsiteX187" fmla="*/ 3344026 w 12192001"/>
              <a:gd name="connsiteY187" fmla="*/ 1981192 h 2344739"/>
              <a:gd name="connsiteX188" fmla="*/ 3341698 w 12192001"/>
              <a:gd name="connsiteY188" fmla="*/ 1980217 h 2344739"/>
              <a:gd name="connsiteX189" fmla="*/ 3262356 w 12192001"/>
              <a:gd name="connsiteY189" fmla="*/ 1986094 h 2344739"/>
              <a:gd name="connsiteX190" fmla="*/ 3142556 w 12192001"/>
              <a:gd name="connsiteY190" fmla="*/ 1993869 h 2344739"/>
              <a:gd name="connsiteX191" fmla="*/ 3030291 w 12192001"/>
              <a:gd name="connsiteY191" fmla="*/ 1996512 h 2344739"/>
              <a:gd name="connsiteX192" fmla="*/ 2781569 w 12192001"/>
              <a:gd name="connsiteY192" fmla="*/ 2018333 h 2344739"/>
              <a:gd name="connsiteX193" fmla="*/ 2646527 w 12192001"/>
              <a:gd name="connsiteY193" fmla="*/ 2028869 h 2344739"/>
              <a:gd name="connsiteX194" fmla="*/ 2568028 w 12192001"/>
              <a:gd name="connsiteY194" fmla="*/ 2002628 h 2344739"/>
              <a:gd name="connsiteX195" fmla="*/ 2443255 w 12192001"/>
              <a:gd name="connsiteY195" fmla="*/ 2016529 h 2344739"/>
              <a:gd name="connsiteX196" fmla="*/ 2315112 w 12192001"/>
              <a:gd name="connsiteY196" fmla="*/ 2024996 h 2344739"/>
              <a:gd name="connsiteX197" fmla="*/ 2208578 w 12192001"/>
              <a:gd name="connsiteY197" fmla="*/ 2019763 h 2344739"/>
              <a:gd name="connsiteX198" fmla="*/ 2094665 w 12192001"/>
              <a:gd name="connsiteY198" fmla="*/ 2003052 h 2344739"/>
              <a:gd name="connsiteX199" fmla="*/ 1997356 w 12192001"/>
              <a:gd name="connsiteY199" fmla="*/ 1995032 h 2344739"/>
              <a:gd name="connsiteX200" fmla="*/ 1928172 w 12192001"/>
              <a:gd name="connsiteY200" fmla="*/ 2016977 h 2344739"/>
              <a:gd name="connsiteX201" fmla="*/ 1921650 w 12192001"/>
              <a:gd name="connsiteY201" fmla="*/ 2012146 h 2344739"/>
              <a:gd name="connsiteX202" fmla="*/ 1873080 w 12192001"/>
              <a:gd name="connsiteY202" fmla="*/ 2013741 h 2344739"/>
              <a:gd name="connsiteX203" fmla="*/ 1786655 w 12192001"/>
              <a:gd name="connsiteY203" fmla="*/ 2041363 h 2344739"/>
              <a:gd name="connsiteX204" fmla="*/ 1738204 w 12192001"/>
              <a:gd name="connsiteY204" fmla="*/ 2036312 h 2344739"/>
              <a:gd name="connsiteX205" fmla="*/ 1675071 w 12192001"/>
              <a:gd name="connsiteY205" fmla="*/ 2019963 h 2344739"/>
              <a:gd name="connsiteX206" fmla="*/ 1608669 w 12192001"/>
              <a:gd name="connsiteY206" fmla="*/ 2013066 h 2344739"/>
              <a:gd name="connsiteX207" fmla="*/ 1496110 w 12192001"/>
              <a:gd name="connsiteY207" fmla="*/ 1987476 h 2344739"/>
              <a:gd name="connsiteX208" fmla="*/ 1149979 w 12192001"/>
              <a:gd name="connsiteY208" fmla="*/ 1938041 h 2344739"/>
              <a:gd name="connsiteX209" fmla="*/ 858269 w 12192001"/>
              <a:gd name="connsiteY209" fmla="*/ 1928608 h 2344739"/>
              <a:gd name="connsiteX210" fmla="*/ 837540 w 12192001"/>
              <a:gd name="connsiteY210" fmla="*/ 1929821 h 2344739"/>
              <a:gd name="connsiteX211" fmla="*/ 816809 w 12192001"/>
              <a:gd name="connsiteY211" fmla="*/ 1927857 h 2344739"/>
              <a:gd name="connsiteX212" fmla="*/ 811506 w 12192001"/>
              <a:gd name="connsiteY212" fmla="*/ 1930751 h 2344739"/>
              <a:gd name="connsiteX213" fmla="*/ 797041 w 12192001"/>
              <a:gd name="connsiteY213" fmla="*/ 1930446 h 2344739"/>
              <a:gd name="connsiteX214" fmla="*/ 767901 w 12192001"/>
              <a:gd name="connsiteY214" fmla="*/ 1932653 h 2344739"/>
              <a:gd name="connsiteX215" fmla="*/ 763053 w 12192001"/>
              <a:gd name="connsiteY215" fmla="*/ 1930432 h 2344739"/>
              <a:gd name="connsiteX216" fmla="*/ 720047 w 12192001"/>
              <a:gd name="connsiteY216" fmla="*/ 1929661 h 2344739"/>
              <a:gd name="connsiteX217" fmla="*/ 719742 w 12192001"/>
              <a:gd name="connsiteY217" fmla="*/ 1928399 h 2344739"/>
              <a:gd name="connsiteX218" fmla="*/ 708875 w 12192001"/>
              <a:gd name="connsiteY218" fmla="*/ 1922722 h 2344739"/>
              <a:gd name="connsiteX219" fmla="*/ 596792 w 12192001"/>
              <a:gd name="connsiteY219" fmla="*/ 1879864 h 2344739"/>
              <a:gd name="connsiteX220" fmla="*/ 578535 w 12192001"/>
              <a:gd name="connsiteY220" fmla="*/ 1877212 h 2344739"/>
              <a:gd name="connsiteX221" fmla="*/ 571717 w 12192001"/>
              <a:gd name="connsiteY221" fmla="*/ 1877401 h 2344739"/>
              <a:gd name="connsiteX222" fmla="*/ 445099 w 12192001"/>
              <a:gd name="connsiteY222" fmla="*/ 1839371 h 2344739"/>
              <a:gd name="connsiteX223" fmla="*/ 404015 w 12192001"/>
              <a:gd name="connsiteY223" fmla="*/ 1833548 h 2344739"/>
              <a:gd name="connsiteX224" fmla="*/ 292435 w 12192001"/>
              <a:gd name="connsiteY224" fmla="*/ 1812852 h 2344739"/>
              <a:gd name="connsiteX225" fmla="*/ 118381 w 12192001"/>
              <a:gd name="connsiteY225" fmla="*/ 1761047 h 2344739"/>
              <a:gd name="connsiteX226" fmla="*/ 15526 w 12192001"/>
              <a:gd name="connsiteY226" fmla="*/ 1758191 h 2344739"/>
              <a:gd name="connsiteX227" fmla="*/ 2 w 12192001"/>
              <a:gd name="connsiteY227" fmla="*/ 1752722 h 2344739"/>
              <a:gd name="connsiteX228" fmla="*/ 1 w 12192001"/>
              <a:gd name="connsiteY228" fmla="*/ 762497 h 2344739"/>
              <a:gd name="connsiteX229" fmla="*/ 0 w 12192001"/>
              <a:gd name="connsiteY229" fmla="*/ 762497 h 2344739"/>
              <a:gd name="connsiteX230" fmla="*/ 0 w 12192001"/>
              <a:gd name="connsiteY230" fmla="*/ 222213 h 2344739"/>
              <a:gd name="connsiteX231" fmla="*/ 0 w 12192001"/>
              <a:gd name="connsiteY231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312180 w 12192001"/>
              <a:gd name="connsiteY110" fmla="*/ 2132873 h 2344739"/>
              <a:gd name="connsiteX111" fmla="*/ 7218559 w 12192001"/>
              <a:gd name="connsiteY111" fmla="*/ 2156680 h 2344739"/>
              <a:gd name="connsiteX112" fmla="*/ 7201101 w 12192001"/>
              <a:gd name="connsiteY112" fmla="*/ 2161230 h 2344739"/>
              <a:gd name="connsiteX113" fmla="*/ 7197004 w 12192001"/>
              <a:gd name="connsiteY113" fmla="*/ 2166588 h 2344739"/>
              <a:gd name="connsiteX114" fmla="*/ 7170808 w 12192001"/>
              <a:gd name="connsiteY114" fmla="*/ 2171236 h 2344739"/>
              <a:gd name="connsiteX115" fmla="*/ 7096988 w 12192001"/>
              <a:gd name="connsiteY115" fmla="*/ 2183464 h 2344739"/>
              <a:gd name="connsiteX116" fmla="*/ 7018496 w 12192001"/>
              <a:gd name="connsiteY116" fmla="*/ 2183090 h 2344739"/>
              <a:gd name="connsiteX117" fmla="*/ 6904146 w 12192001"/>
              <a:gd name="connsiteY117" fmla="*/ 2212596 h 2344739"/>
              <a:gd name="connsiteX118" fmla="*/ 6708222 w 12192001"/>
              <a:gd name="connsiteY118" fmla="*/ 2240551 h 2344739"/>
              <a:gd name="connsiteX119" fmla="*/ 6549454 w 12192001"/>
              <a:gd name="connsiteY119" fmla="*/ 2269327 h 2344739"/>
              <a:gd name="connsiteX120" fmla="*/ 6317560 w 12192001"/>
              <a:gd name="connsiteY120" fmla="*/ 2316127 h 2344739"/>
              <a:gd name="connsiteX121" fmla="*/ 6168674 w 12192001"/>
              <a:gd name="connsiteY121" fmla="*/ 2318214 h 2344739"/>
              <a:gd name="connsiteX122" fmla="*/ 6073848 w 12192001"/>
              <a:gd name="connsiteY122" fmla="*/ 2338676 h 2344739"/>
              <a:gd name="connsiteX123" fmla="*/ 6068529 w 12192001"/>
              <a:gd name="connsiteY123" fmla="*/ 2337139 h 2344739"/>
              <a:gd name="connsiteX124" fmla="*/ 6048638 w 12192001"/>
              <a:gd name="connsiteY124" fmla="*/ 2337822 h 2344739"/>
              <a:gd name="connsiteX125" fmla="*/ 6041285 w 12192001"/>
              <a:gd name="connsiteY125" fmla="*/ 2329473 h 2344739"/>
              <a:gd name="connsiteX126" fmla="*/ 6010090 w 12192001"/>
              <a:gd name="connsiteY126" fmla="*/ 2324380 h 2344739"/>
              <a:gd name="connsiteX127" fmla="*/ 5957375 w 12192001"/>
              <a:gd name="connsiteY127" fmla="*/ 2328024 h 2344739"/>
              <a:gd name="connsiteX128" fmla="*/ 5758919 w 12192001"/>
              <a:gd name="connsiteY128" fmla="*/ 2343716 h 2344739"/>
              <a:gd name="connsiteX129" fmla="*/ 5626960 w 12192001"/>
              <a:gd name="connsiteY129" fmla="*/ 2344739 h 2344739"/>
              <a:gd name="connsiteX130" fmla="*/ 5470906 w 12192001"/>
              <a:gd name="connsiteY130" fmla="*/ 2330719 h 2344739"/>
              <a:gd name="connsiteX131" fmla="*/ 5432761 w 12192001"/>
              <a:gd name="connsiteY131" fmla="*/ 2319466 h 2344739"/>
              <a:gd name="connsiteX132" fmla="*/ 5381669 w 12192001"/>
              <a:gd name="connsiteY132" fmla="*/ 2301764 h 2344739"/>
              <a:gd name="connsiteX133" fmla="*/ 5261764 w 12192001"/>
              <a:gd name="connsiteY133" fmla="*/ 2281347 h 2344739"/>
              <a:gd name="connsiteX134" fmla="*/ 5222961 w 12192001"/>
              <a:gd name="connsiteY134" fmla="*/ 2270223 h 2344739"/>
              <a:gd name="connsiteX135" fmla="*/ 5174660 w 12192001"/>
              <a:gd name="connsiteY135" fmla="*/ 2267233 h 2344739"/>
              <a:gd name="connsiteX136" fmla="*/ 5156554 w 12192001"/>
              <a:gd name="connsiteY136" fmla="*/ 2260010 h 2344739"/>
              <a:gd name="connsiteX137" fmla="*/ 5142599 w 12192001"/>
              <a:gd name="connsiteY137" fmla="*/ 2256610 h 2344739"/>
              <a:gd name="connsiteX138" fmla="*/ 5139596 w 12192001"/>
              <a:gd name="connsiteY138" fmla="*/ 2254509 h 2344739"/>
              <a:gd name="connsiteX139" fmla="*/ 5121659 w 12192001"/>
              <a:gd name="connsiteY139" fmla="*/ 2243656 h 2344739"/>
              <a:gd name="connsiteX140" fmla="*/ 5065790 w 12192001"/>
              <a:gd name="connsiteY140" fmla="*/ 2250227 h 2344739"/>
              <a:gd name="connsiteX141" fmla="*/ 5011514 w 12192001"/>
              <a:gd name="connsiteY141" fmla="*/ 2233846 h 2344739"/>
              <a:gd name="connsiteX142" fmla="*/ 4840441 w 12192001"/>
              <a:gd name="connsiteY142" fmla="*/ 2209829 h 2344739"/>
              <a:gd name="connsiteX143" fmla="*/ 4762447 w 12192001"/>
              <a:gd name="connsiteY143" fmla="*/ 2182061 h 2344739"/>
              <a:gd name="connsiteX144" fmla="*/ 4723186 w 12192001"/>
              <a:gd name="connsiteY144" fmla="*/ 2173047 h 2344739"/>
              <a:gd name="connsiteX145" fmla="*/ 4721176 w 12192001"/>
              <a:gd name="connsiteY145" fmla="*/ 2172298 h 2344739"/>
              <a:gd name="connsiteX146" fmla="*/ 4722111 w 12192001"/>
              <a:gd name="connsiteY146" fmla="*/ 2172087 h 2344739"/>
              <a:gd name="connsiteX147" fmla="*/ 4717202 w 12192001"/>
              <a:gd name="connsiteY147" fmla="*/ 2170817 h 2344739"/>
              <a:gd name="connsiteX148" fmla="*/ 4721176 w 12192001"/>
              <a:gd name="connsiteY148" fmla="*/ 2172298 h 2344739"/>
              <a:gd name="connsiteX149" fmla="*/ 4715526 w 12192001"/>
              <a:gd name="connsiteY149" fmla="*/ 2173573 h 2344739"/>
              <a:gd name="connsiteX150" fmla="*/ 4515814 w 12192001"/>
              <a:gd name="connsiteY150" fmla="*/ 2163671 h 2344739"/>
              <a:gd name="connsiteX151" fmla="*/ 4428543 w 12192001"/>
              <a:gd name="connsiteY151" fmla="*/ 2153020 h 2344739"/>
              <a:gd name="connsiteX152" fmla="*/ 4362875 w 12192001"/>
              <a:gd name="connsiteY152" fmla="*/ 2151674 h 2344739"/>
              <a:gd name="connsiteX153" fmla="*/ 4316966 w 12192001"/>
              <a:gd name="connsiteY153" fmla="*/ 2158289 h 2344739"/>
              <a:gd name="connsiteX154" fmla="*/ 4315110 w 12192001"/>
              <a:gd name="connsiteY154" fmla="*/ 2156948 h 2344739"/>
              <a:gd name="connsiteX155" fmla="*/ 4295144 w 12192001"/>
              <a:gd name="connsiteY155" fmla="*/ 2155069 h 2344739"/>
              <a:gd name="connsiteX156" fmla="*/ 4290064 w 12192001"/>
              <a:gd name="connsiteY156" fmla="*/ 2157986 h 2344739"/>
              <a:gd name="connsiteX157" fmla="*/ 4276142 w 12192001"/>
              <a:gd name="connsiteY157" fmla="*/ 2157740 h 2344739"/>
              <a:gd name="connsiteX158" fmla="*/ 4248117 w 12192001"/>
              <a:gd name="connsiteY158" fmla="*/ 2160064 h 2344739"/>
              <a:gd name="connsiteX159" fmla="*/ 4202051 w 12192001"/>
              <a:gd name="connsiteY159" fmla="*/ 2157269 h 2344739"/>
              <a:gd name="connsiteX160" fmla="*/ 4201745 w 12192001"/>
              <a:gd name="connsiteY160" fmla="*/ 2156010 h 2344739"/>
              <a:gd name="connsiteX161" fmla="*/ 4191248 w 12192001"/>
              <a:gd name="connsiteY161" fmla="*/ 2150376 h 2344739"/>
              <a:gd name="connsiteX162" fmla="*/ 4142745 w 12192001"/>
              <a:gd name="connsiteY162" fmla="*/ 2134511 h 2344739"/>
              <a:gd name="connsiteX163" fmla="*/ 4083097 w 12192001"/>
              <a:gd name="connsiteY163" fmla="*/ 2107978 h 2344739"/>
              <a:gd name="connsiteX164" fmla="*/ 4074546 w 12192001"/>
              <a:gd name="connsiteY164" fmla="*/ 2107143 h 2344739"/>
              <a:gd name="connsiteX165" fmla="*/ 4074427 w 12192001"/>
              <a:gd name="connsiteY165" fmla="*/ 2106844 h 2344739"/>
              <a:gd name="connsiteX166" fmla="*/ 4065510 w 12192001"/>
              <a:gd name="connsiteY166" fmla="*/ 2105400 h 2344739"/>
              <a:gd name="connsiteX167" fmla="*/ 4058954 w 12192001"/>
              <a:gd name="connsiteY167" fmla="*/ 2105618 h 2344739"/>
              <a:gd name="connsiteX168" fmla="*/ 4042364 w 12192001"/>
              <a:gd name="connsiteY168" fmla="*/ 2103997 h 2344739"/>
              <a:gd name="connsiteX169" fmla="*/ 4036997 w 12192001"/>
              <a:gd name="connsiteY169" fmla="*/ 2101563 h 2344739"/>
              <a:gd name="connsiteX170" fmla="*/ 4035363 w 12192001"/>
              <a:gd name="connsiteY170" fmla="*/ 2097896 h 2344739"/>
              <a:gd name="connsiteX171" fmla="*/ 4033778 w 12192001"/>
              <a:gd name="connsiteY171" fmla="*/ 2098131 h 2344739"/>
              <a:gd name="connsiteX172" fmla="*/ 4004538 w 12192001"/>
              <a:gd name="connsiteY172" fmla="*/ 2085563 h 2344739"/>
              <a:gd name="connsiteX173" fmla="*/ 3936846 w 12192001"/>
              <a:gd name="connsiteY173" fmla="*/ 2068106 h 2344739"/>
              <a:gd name="connsiteX174" fmla="*/ 3897275 w 12192001"/>
              <a:gd name="connsiteY174" fmla="*/ 2062451 h 2344739"/>
              <a:gd name="connsiteX175" fmla="*/ 3789760 w 12192001"/>
              <a:gd name="connsiteY175" fmla="*/ 2042213 h 2344739"/>
              <a:gd name="connsiteX176" fmla="*/ 3682513 w 12192001"/>
              <a:gd name="connsiteY176" fmla="*/ 2018290 h 2344739"/>
              <a:gd name="connsiteX177" fmla="*/ 3610035 w 12192001"/>
              <a:gd name="connsiteY177" fmla="*/ 1986019 h 2344739"/>
              <a:gd name="connsiteX178" fmla="*/ 3603855 w 12192001"/>
              <a:gd name="connsiteY178" fmla="*/ 1987381 h 2344739"/>
              <a:gd name="connsiteX179" fmla="*/ 3594736 w 12192001"/>
              <a:gd name="connsiteY179" fmla="*/ 1987545 h 2344739"/>
              <a:gd name="connsiteX180" fmla="*/ 3594501 w 12192001"/>
              <a:gd name="connsiteY180" fmla="*/ 1987276 h 2344739"/>
              <a:gd name="connsiteX181" fmla="*/ 3585978 w 12192001"/>
              <a:gd name="connsiteY181" fmla="*/ 1987966 h 2344739"/>
              <a:gd name="connsiteX182" fmla="*/ 3536135 w 12192001"/>
              <a:gd name="connsiteY182" fmla="*/ 1978267 h 2344739"/>
              <a:gd name="connsiteX183" fmla="*/ 3473223 w 12192001"/>
              <a:gd name="connsiteY183" fmla="*/ 1974606 h 2344739"/>
              <a:gd name="connsiteX184" fmla="*/ 3400728 w 12192001"/>
              <a:gd name="connsiteY184" fmla="*/ 1962558 h 2344739"/>
              <a:gd name="connsiteX185" fmla="*/ 3363888 w 12192001"/>
              <a:gd name="connsiteY185" fmla="*/ 1979510 h 2344739"/>
              <a:gd name="connsiteX186" fmla="*/ 3344026 w 12192001"/>
              <a:gd name="connsiteY186" fmla="*/ 1981192 h 2344739"/>
              <a:gd name="connsiteX187" fmla="*/ 3341698 w 12192001"/>
              <a:gd name="connsiteY187" fmla="*/ 1980217 h 2344739"/>
              <a:gd name="connsiteX188" fmla="*/ 3262356 w 12192001"/>
              <a:gd name="connsiteY188" fmla="*/ 1986094 h 2344739"/>
              <a:gd name="connsiteX189" fmla="*/ 3142556 w 12192001"/>
              <a:gd name="connsiteY189" fmla="*/ 1993869 h 2344739"/>
              <a:gd name="connsiteX190" fmla="*/ 3030291 w 12192001"/>
              <a:gd name="connsiteY190" fmla="*/ 1996512 h 2344739"/>
              <a:gd name="connsiteX191" fmla="*/ 2781569 w 12192001"/>
              <a:gd name="connsiteY191" fmla="*/ 2018333 h 2344739"/>
              <a:gd name="connsiteX192" fmla="*/ 2646527 w 12192001"/>
              <a:gd name="connsiteY192" fmla="*/ 2028869 h 2344739"/>
              <a:gd name="connsiteX193" fmla="*/ 2568028 w 12192001"/>
              <a:gd name="connsiteY193" fmla="*/ 2002628 h 2344739"/>
              <a:gd name="connsiteX194" fmla="*/ 2443255 w 12192001"/>
              <a:gd name="connsiteY194" fmla="*/ 2016529 h 2344739"/>
              <a:gd name="connsiteX195" fmla="*/ 2315112 w 12192001"/>
              <a:gd name="connsiteY195" fmla="*/ 2024996 h 2344739"/>
              <a:gd name="connsiteX196" fmla="*/ 2208578 w 12192001"/>
              <a:gd name="connsiteY196" fmla="*/ 2019763 h 2344739"/>
              <a:gd name="connsiteX197" fmla="*/ 2094665 w 12192001"/>
              <a:gd name="connsiteY197" fmla="*/ 2003052 h 2344739"/>
              <a:gd name="connsiteX198" fmla="*/ 1997356 w 12192001"/>
              <a:gd name="connsiteY198" fmla="*/ 1995032 h 2344739"/>
              <a:gd name="connsiteX199" fmla="*/ 1928172 w 12192001"/>
              <a:gd name="connsiteY199" fmla="*/ 2016977 h 2344739"/>
              <a:gd name="connsiteX200" fmla="*/ 1921650 w 12192001"/>
              <a:gd name="connsiteY200" fmla="*/ 2012146 h 2344739"/>
              <a:gd name="connsiteX201" fmla="*/ 1873080 w 12192001"/>
              <a:gd name="connsiteY201" fmla="*/ 2013741 h 2344739"/>
              <a:gd name="connsiteX202" fmla="*/ 1786655 w 12192001"/>
              <a:gd name="connsiteY202" fmla="*/ 2041363 h 2344739"/>
              <a:gd name="connsiteX203" fmla="*/ 1738204 w 12192001"/>
              <a:gd name="connsiteY203" fmla="*/ 2036312 h 2344739"/>
              <a:gd name="connsiteX204" fmla="*/ 1675071 w 12192001"/>
              <a:gd name="connsiteY204" fmla="*/ 2019963 h 2344739"/>
              <a:gd name="connsiteX205" fmla="*/ 1608669 w 12192001"/>
              <a:gd name="connsiteY205" fmla="*/ 2013066 h 2344739"/>
              <a:gd name="connsiteX206" fmla="*/ 1496110 w 12192001"/>
              <a:gd name="connsiteY206" fmla="*/ 1987476 h 2344739"/>
              <a:gd name="connsiteX207" fmla="*/ 1149979 w 12192001"/>
              <a:gd name="connsiteY207" fmla="*/ 1938041 h 2344739"/>
              <a:gd name="connsiteX208" fmla="*/ 858269 w 12192001"/>
              <a:gd name="connsiteY208" fmla="*/ 1928608 h 2344739"/>
              <a:gd name="connsiteX209" fmla="*/ 837540 w 12192001"/>
              <a:gd name="connsiteY209" fmla="*/ 1929821 h 2344739"/>
              <a:gd name="connsiteX210" fmla="*/ 816809 w 12192001"/>
              <a:gd name="connsiteY210" fmla="*/ 1927857 h 2344739"/>
              <a:gd name="connsiteX211" fmla="*/ 811506 w 12192001"/>
              <a:gd name="connsiteY211" fmla="*/ 1930751 h 2344739"/>
              <a:gd name="connsiteX212" fmla="*/ 797041 w 12192001"/>
              <a:gd name="connsiteY212" fmla="*/ 1930446 h 2344739"/>
              <a:gd name="connsiteX213" fmla="*/ 767901 w 12192001"/>
              <a:gd name="connsiteY213" fmla="*/ 1932653 h 2344739"/>
              <a:gd name="connsiteX214" fmla="*/ 763053 w 12192001"/>
              <a:gd name="connsiteY214" fmla="*/ 1930432 h 2344739"/>
              <a:gd name="connsiteX215" fmla="*/ 720047 w 12192001"/>
              <a:gd name="connsiteY215" fmla="*/ 1929661 h 2344739"/>
              <a:gd name="connsiteX216" fmla="*/ 719742 w 12192001"/>
              <a:gd name="connsiteY216" fmla="*/ 1928399 h 2344739"/>
              <a:gd name="connsiteX217" fmla="*/ 708875 w 12192001"/>
              <a:gd name="connsiteY217" fmla="*/ 1922722 h 2344739"/>
              <a:gd name="connsiteX218" fmla="*/ 596792 w 12192001"/>
              <a:gd name="connsiteY218" fmla="*/ 1879864 h 2344739"/>
              <a:gd name="connsiteX219" fmla="*/ 578535 w 12192001"/>
              <a:gd name="connsiteY219" fmla="*/ 1877212 h 2344739"/>
              <a:gd name="connsiteX220" fmla="*/ 571717 w 12192001"/>
              <a:gd name="connsiteY220" fmla="*/ 1877401 h 2344739"/>
              <a:gd name="connsiteX221" fmla="*/ 445099 w 12192001"/>
              <a:gd name="connsiteY221" fmla="*/ 1839371 h 2344739"/>
              <a:gd name="connsiteX222" fmla="*/ 404015 w 12192001"/>
              <a:gd name="connsiteY222" fmla="*/ 1833548 h 2344739"/>
              <a:gd name="connsiteX223" fmla="*/ 292435 w 12192001"/>
              <a:gd name="connsiteY223" fmla="*/ 1812852 h 2344739"/>
              <a:gd name="connsiteX224" fmla="*/ 118381 w 12192001"/>
              <a:gd name="connsiteY224" fmla="*/ 1761047 h 2344739"/>
              <a:gd name="connsiteX225" fmla="*/ 15526 w 12192001"/>
              <a:gd name="connsiteY225" fmla="*/ 1758191 h 2344739"/>
              <a:gd name="connsiteX226" fmla="*/ 2 w 12192001"/>
              <a:gd name="connsiteY226" fmla="*/ 1752722 h 2344739"/>
              <a:gd name="connsiteX227" fmla="*/ 1 w 12192001"/>
              <a:gd name="connsiteY227" fmla="*/ 762497 h 2344739"/>
              <a:gd name="connsiteX228" fmla="*/ 0 w 12192001"/>
              <a:gd name="connsiteY228" fmla="*/ 762497 h 2344739"/>
              <a:gd name="connsiteX229" fmla="*/ 0 w 12192001"/>
              <a:gd name="connsiteY229" fmla="*/ 222213 h 2344739"/>
              <a:gd name="connsiteX230" fmla="*/ 0 w 12192001"/>
              <a:gd name="connsiteY230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63053 w 12192001"/>
              <a:gd name="connsiteY213" fmla="*/ 1930432 h 2344739"/>
              <a:gd name="connsiteX214" fmla="*/ 720047 w 12192001"/>
              <a:gd name="connsiteY214" fmla="*/ 1929661 h 2344739"/>
              <a:gd name="connsiteX215" fmla="*/ 719742 w 12192001"/>
              <a:gd name="connsiteY215" fmla="*/ 1928399 h 2344739"/>
              <a:gd name="connsiteX216" fmla="*/ 708875 w 12192001"/>
              <a:gd name="connsiteY216" fmla="*/ 1922722 h 2344739"/>
              <a:gd name="connsiteX217" fmla="*/ 596792 w 12192001"/>
              <a:gd name="connsiteY217" fmla="*/ 1879864 h 2344739"/>
              <a:gd name="connsiteX218" fmla="*/ 578535 w 12192001"/>
              <a:gd name="connsiteY218" fmla="*/ 1877212 h 2344739"/>
              <a:gd name="connsiteX219" fmla="*/ 571717 w 12192001"/>
              <a:gd name="connsiteY219" fmla="*/ 1877401 h 2344739"/>
              <a:gd name="connsiteX220" fmla="*/ 445099 w 12192001"/>
              <a:gd name="connsiteY220" fmla="*/ 1839371 h 2344739"/>
              <a:gd name="connsiteX221" fmla="*/ 404015 w 12192001"/>
              <a:gd name="connsiteY221" fmla="*/ 1833548 h 2344739"/>
              <a:gd name="connsiteX222" fmla="*/ 292435 w 12192001"/>
              <a:gd name="connsiteY222" fmla="*/ 1812852 h 2344739"/>
              <a:gd name="connsiteX223" fmla="*/ 118381 w 12192001"/>
              <a:gd name="connsiteY223" fmla="*/ 1761047 h 2344739"/>
              <a:gd name="connsiteX224" fmla="*/ 15526 w 12192001"/>
              <a:gd name="connsiteY224" fmla="*/ 1758191 h 2344739"/>
              <a:gd name="connsiteX225" fmla="*/ 2 w 12192001"/>
              <a:gd name="connsiteY225" fmla="*/ 1752722 h 2344739"/>
              <a:gd name="connsiteX226" fmla="*/ 1 w 12192001"/>
              <a:gd name="connsiteY226" fmla="*/ 762497 h 2344739"/>
              <a:gd name="connsiteX227" fmla="*/ 0 w 12192001"/>
              <a:gd name="connsiteY227" fmla="*/ 762497 h 2344739"/>
              <a:gd name="connsiteX228" fmla="*/ 0 w 12192001"/>
              <a:gd name="connsiteY228" fmla="*/ 222213 h 2344739"/>
              <a:gd name="connsiteX229" fmla="*/ 0 w 12192001"/>
              <a:gd name="connsiteY229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63053 w 12192001"/>
              <a:gd name="connsiteY213" fmla="*/ 1930432 h 2344739"/>
              <a:gd name="connsiteX214" fmla="*/ 720047 w 12192001"/>
              <a:gd name="connsiteY214" fmla="*/ 1929661 h 2344739"/>
              <a:gd name="connsiteX215" fmla="*/ 719742 w 12192001"/>
              <a:gd name="connsiteY215" fmla="*/ 1928399 h 2344739"/>
              <a:gd name="connsiteX216" fmla="*/ 708875 w 12192001"/>
              <a:gd name="connsiteY216" fmla="*/ 1922722 h 2344739"/>
              <a:gd name="connsiteX217" fmla="*/ 596792 w 12192001"/>
              <a:gd name="connsiteY217" fmla="*/ 1879864 h 2344739"/>
              <a:gd name="connsiteX218" fmla="*/ 578535 w 12192001"/>
              <a:gd name="connsiteY218" fmla="*/ 1877212 h 2344739"/>
              <a:gd name="connsiteX219" fmla="*/ 571717 w 12192001"/>
              <a:gd name="connsiteY219" fmla="*/ 1877401 h 2344739"/>
              <a:gd name="connsiteX220" fmla="*/ 445099 w 12192001"/>
              <a:gd name="connsiteY220" fmla="*/ 1839371 h 2344739"/>
              <a:gd name="connsiteX221" fmla="*/ 404015 w 12192001"/>
              <a:gd name="connsiteY221" fmla="*/ 1833548 h 2344739"/>
              <a:gd name="connsiteX222" fmla="*/ 292435 w 12192001"/>
              <a:gd name="connsiteY222" fmla="*/ 1812852 h 2344739"/>
              <a:gd name="connsiteX223" fmla="*/ 118381 w 12192001"/>
              <a:gd name="connsiteY223" fmla="*/ 1761047 h 2344739"/>
              <a:gd name="connsiteX224" fmla="*/ 15526 w 12192001"/>
              <a:gd name="connsiteY224" fmla="*/ 1758191 h 2344739"/>
              <a:gd name="connsiteX225" fmla="*/ 2 w 12192001"/>
              <a:gd name="connsiteY225" fmla="*/ 1752722 h 2344739"/>
              <a:gd name="connsiteX226" fmla="*/ 1 w 12192001"/>
              <a:gd name="connsiteY226" fmla="*/ 762497 h 2344739"/>
              <a:gd name="connsiteX227" fmla="*/ 0 w 12192001"/>
              <a:gd name="connsiteY227" fmla="*/ 762497 h 2344739"/>
              <a:gd name="connsiteX228" fmla="*/ 0 w 12192001"/>
              <a:gd name="connsiteY228" fmla="*/ 222213 h 2344739"/>
              <a:gd name="connsiteX229" fmla="*/ 0 w 12192001"/>
              <a:gd name="connsiteY229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63053 w 12192001"/>
              <a:gd name="connsiteY213" fmla="*/ 1930432 h 2344739"/>
              <a:gd name="connsiteX214" fmla="*/ 720047 w 12192001"/>
              <a:gd name="connsiteY214" fmla="*/ 1929661 h 2344739"/>
              <a:gd name="connsiteX215" fmla="*/ 719742 w 12192001"/>
              <a:gd name="connsiteY215" fmla="*/ 1928399 h 2344739"/>
              <a:gd name="connsiteX216" fmla="*/ 708875 w 12192001"/>
              <a:gd name="connsiteY216" fmla="*/ 1922722 h 2344739"/>
              <a:gd name="connsiteX217" fmla="*/ 596792 w 12192001"/>
              <a:gd name="connsiteY217" fmla="*/ 1879864 h 2344739"/>
              <a:gd name="connsiteX218" fmla="*/ 578535 w 12192001"/>
              <a:gd name="connsiteY218" fmla="*/ 1877212 h 2344739"/>
              <a:gd name="connsiteX219" fmla="*/ 571717 w 12192001"/>
              <a:gd name="connsiteY219" fmla="*/ 1877401 h 2344739"/>
              <a:gd name="connsiteX220" fmla="*/ 445099 w 12192001"/>
              <a:gd name="connsiteY220" fmla="*/ 1839371 h 2344739"/>
              <a:gd name="connsiteX221" fmla="*/ 404015 w 12192001"/>
              <a:gd name="connsiteY221" fmla="*/ 1833548 h 2344739"/>
              <a:gd name="connsiteX222" fmla="*/ 292435 w 12192001"/>
              <a:gd name="connsiteY222" fmla="*/ 1812852 h 2344739"/>
              <a:gd name="connsiteX223" fmla="*/ 118381 w 12192001"/>
              <a:gd name="connsiteY223" fmla="*/ 1761047 h 2344739"/>
              <a:gd name="connsiteX224" fmla="*/ 15526 w 12192001"/>
              <a:gd name="connsiteY224" fmla="*/ 1758191 h 2344739"/>
              <a:gd name="connsiteX225" fmla="*/ 2 w 12192001"/>
              <a:gd name="connsiteY225" fmla="*/ 1752722 h 2344739"/>
              <a:gd name="connsiteX226" fmla="*/ 1 w 12192001"/>
              <a:gd name="connsiteY226" fmla="*/ 762497 h 2344739"/>
              <a:gd name="connsiteX227" fmla="*/ 0 w 12192001"/>
              <a:gd name="connsiteY227" fmla="*/ 762497 h 2344739"/>
              <a:gd name="connsiteX228" fmla="*/ 0 w 12192001"/>
              <a:gd name="connsiteY228" fmla="*/ 222213 h 2344739"/>
              <a:gd name="connsiteX229" fmla="*/ 0 w 12192001"/>
              <a:gd name="connsiteY229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20047 w 12192001"/>
              <a:gd name="connsiteY213" fmla="*/ 1929661 h 2344739"/>
              <a:gd name="connsiteX214" fmla="*/ 719742 w 12192001"/>
              <a:gd name="connsiteY214" fmla="*/ 1928399 h 2344739"/>
              <a:gd name="connsiteX215" fmla="*/ 708875 w 12192001"/>
              <a:gd name="connsiteY215" fmla="*/ 1922722 h 2344739"/>
              <a:gd name="connsiteX216" fmla="*/ 596792 w 12192001"/>
              <a:gd name="connsiteY216" fmla="*/ 1879864 h 2344739"/>
              <a:gd name="connsiteX217" fmla="*/ 578535 w 12192001"/>
              <a:gd name="connsiteY217" fmla="*/ 1877212 h 2344739"/>
              <a:gd name="connsiteX218" fmla="*/ 571717 w 12192001"/>
              <a:gd name="connsiteY218" fmla="*/ 1877401 h 2344739"/>
              <a:gd name="connsiteX219" fmla="*/ 445099 w 12192001"/>
              <a:gd name="connsiteY219" fmla="*/ 1839371 h 2344739"/>
              <a:gd name="connsiteX220" fmla="*/ 404015 w 12192001"/>
              <a:gd name="connsiteY220" fmla="*/ 1833548 h 2344739"/>
              <a:gd name="connsiteX221" fmla="*/ 292435 w 12192001"/>
              <a:gd name="connsiteY221" fmla="*/ 1812852 h 2344739"/>
              <a:gd name="connsiteX222" fmla="*/ 118381 w 12192001"/>
              <a:gd name="connsiteY222" fmla="*/ 1761047 h 2344739"/>
              <a:gd name="connsiteX223" fmla="*/ 15526 w 12192001"/>
              <a:gd name="connsiteY223" fmla="*/ 1758191 h 2344739"/>
              <a:gd name="connsiteX224" fmla="*/ 2 w 12192001"/>
              <a:gd name="connsiteY224" fmla="*/ 1752722 h 2344739"/>
              <a:gd name="connsiteX225" fmla="*/ 1 w 12192001"/>
              <a:gd name="connsiteY225" fmla="*/ 762497 h 2344739"/>
              <a:gd name="connsiteX226" fmla="*/ 0 w 12192001"/>
              <a:gd name="connsiteY226" fmla="*/ 762497 h 2344739"/>
              <a:gd name="connsiteX227" fmla="*/ 0 w 12192001"/>
              <a:gd name="connsiteY227" fmla="*/ 222213 h 2344739"/>
              <a:gd name="connsiteX228" fmla="*/ 0 w 12192001"/>
              <a:gd name="connsiteY228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67901 w 12192001"/>
              <a:gd name="connsiteY211" fmla="*/ 1932653 h 2344739"/>
              <a:gd name="connsiteX212" fmla="*/ 720047 w 12192001"/>
              <a:gd name="connsiteY212" fmla="*/ 1929661 h 2344739"/>
              <a:gd name="connsiteX213" fmla="*/ 719742 w 12192001"/>
              <a:gd name="connsiteY213" fmla="*/ 1928399 h 2344739"/>
              <a:gd name="connsiteX214" fmla="*/ 708875 w 12192001"/>
              <a:gd name="connsiteY214" fmla="*/ 1922722 h 2344739"/>
              <a:gd name="connsiteX215" fmla="*/ 596792 w 12192001"/>
              <a:gd name="connsiteY215" fmla="*/ 1879864 h 2344739"/>
              <a:gd name="connsiteX216" fmla="*/ 578535 w 12192001"/>
              <a:gd name="connsiteY216" fmla="*/ 1877212 h 2344739"/>
              <a:gd name="connsiteX217" fmla="*/ 571717 w 12192001"/>
              <a:gd name="connsiteY217" fmla="*/ 1877401 h 2344739"/>
              <a:gd name="connsiteX218" fmla="*/ 445099 w 12192001"/>
              <a:gd name="connsiteY218" fmla="*/ 1839371 h 2344739"/>
              <a:gd name="connsiteX219" fmla="*/ 404015 w 12192001"/>
              <a:gd name="connsiteY219" fmla="*/ 1833548 h 2344739"/>
              <a:gd name="connsiteX220" fmla="*/ 292435 w 12192001"/>
              <a:gd name="connsiteY220" fmla="*/ 1812852 h 2344739"/>
              <a:gd name="connsiteX221" fmla="*/ 118381 w 12192001"/>
              <a:gd name="connsiteY221" fmla="*/ 1761047 h 2344739"/>
              <a:gd name="connsiteX222" fmla="*/ 15526 w 12192001"/>
              <a:gd name="connsiteY222" fmla="*/ 1758191 h 2344739"/>
              <a:gd name="connsiteX223" fmla="*/ 2 w 12192001"/>
              <a:gd name="connsiteY223" fmla="*/ 1752722 h 2344739"/>
              <a:gd name="connsiteX224" fmla="*/ 1 w 12192001"/>
              <a:gd name="connsiteY224" fmla="*/ 762497 h 2344739"/>
              <a:gd name="connsiteX225" fmla="*/ 0 w 12192001"/>
              <a:gd name="connsiteY225" fmla="*/ 762497 h 2344739"/>
              <a:gd name="connsiteX226" fmla="*/ 0 w 12192001"/>
              <a:gd name="connsiteY226" fmla="*/ 222213 h 2344739"/>
              <a:gd name="connsiteX227" fmla="*/ 0 w 12192001"/>
              <a:gd name="connsiteY227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20047 w 12192001"/>
              <a:gd name="connsiteY211" fmla="*/ 1929661 h 2344739"/>
              <a:gd name="connsiteX212" fmla="*/ 719742 w 12192001"/>
              <a:gd name="connsiteY212" fmla="*/ 1928399 h 2344739"/>
              <a:gd name="connsiteX213" fmla="*/ 708875 w 12192001"/>
              <a:gd name="connsiteY213" fmla="*/ 1922722 h 2344739"/>
              <a:gd name="connsiteX214" fmla="*/ 596792 w 12192001"/>
              <a:gd name="connsiteY214" fmla="*/ 1879864 h 2344739"/>
              <a:gd name="connsiteX215" fmla="*/ 578535 w 12192001"/>
              <a:gd name="connsiteY215" fmla="*/ 1877212 h 2344739"/>
              <a:gd name="connsiteX216" fmla="*/ 571717 w 12192001"/>
              <a:gd name="connsiteY216" fmla="*/ 1877401 h 2344739"/>
              <a:gd name="connsiteX217" fmla="*/ 445099 w 12192001"/>
              <a:gd name="connsiteY217" fmla="*/ 1839371 h 2344739"/>
              <a:gd name="connsiteX218" fmla="*/ 404015 w 12192001"/>
              <a:gd name="connsiteY218" fmla="*/ 1833548 h 2344739"/>
              <a:gd name="connsiteX219" fmla="*/ 292435 w 12192001"/>
              <a:gd name="connsiteY219" fmla="*/ 1812852 h 2344739"/>
              <a:gd name="connsiteX220" fmla="*/ 118381 w 12192001"/>
              <a:gd name="connsiteY220" fmla="*/ 1761047 h 2344739"/>
              <a:gd name="connsiteX221" fmla="*/ 15526 w 12192001"/>
              <a:gd name="connsiteY221" fmla="*/ 1758191 h 2344739"/>
              <a:gd name="connsiteX222" fmla="*/ 2 w 12192001"/>
              <a:gd name="connsiteY222" fmla="*/ 1752722 h 2344739"/>
              <a:gd name="connsiteX223" fmla="*/ 1 w 12192001"/>
              <a:gd name="connsiteY223" fmla="*/ 762497 h 2344739"/>
              <a:gd name="connsiteX224" fmla="*/ 0 w 12192001"/>
              <a:gd name="connsiteY224" fmla="*/ 762497 h 2344739"/>
              <a:gd name="connsiteX225" fmla="*/ 0 w 12192001"/>
              <a:gd name="connsiteY225" fmla="*/ 222213 h 2344739"/>
              <a:gd name="connsiteX226" fmla="*/ 0 w 12192001"/>
              <a:gd name="connsiteY22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20047 w 12192001"/>
              <a:gd name="connsiteY211" fmla="*/ 1929661 h 2344739"/>
              <a:gd name="connsiteX212" fmla="*/ 719742 w 12192001"/>
              <a:gd name="connsiteY212" fmla="*/ 1928399 h 2344739"/>
              <a:gd name="connsiteX213" fmla="*/ 708875 w 12192001"/>
              <a:gd name="connsiteY213" fmla="*/ 1922722 h 2344739"/>
              <a:gd name="connsiteX214" fmla="*/ 596792 w 12192001"/>
              <a:gd name="connsiteY214" fmla="*/ 1879864 h 2344739"/>
              <a:gd name="connsiteX215" fmla="*/ 578535 w 12192001"/>
              <a:gd name="connsiteY215" fmla="*/ 1877212 h 2344739"/>
              <a:gd name="connsiteX216" fmla="*/ 571717 w 12192001"/>
              <a:gd name="connsiteY216" fmla="*/ 1877401 h 2344739"/>
              <a:gd name="connsiteX217" fmla="*/ 445099 w 12192001"/>
              <a:gd name="connsiteY217" fmla="*/ 1839371 h 2344739"/>
              <a:gd name="connsiteX218" fmla="*/ 404015 w 12192001"/>
              <a:gd name="connsiteY218" fmla="*/ 1833548 h 2344739"/>
              <a:gd name="connsiteX219" fmla="*/ 292435 w 12192001"/>
              <a:gd name="connsiteY219" fmla="*/ 1812852 h 2344739"/>
              <a:gd name="connsiteX220" fmla="*/ 118381 w 12192001"/>
              <a:gd name="connsiteY220" fmla="*/ 1761047 h 2344739"/>
              <a:gd name="connsiteX221" fmla="*/ 15526 w 12192001"/>
              <a:gd name="connsiteY221" fmla="*/ 1758191 h 2344739"/>
              <a:gd name="connsiteX222" fmla="*/ 2 w 12192001"/>
              <a:gd name="connsiteY222" fmla="*/ 1752722 h 2344739"/>
              <a:gd name="connsiteX223" fmla="*/ 1 w 12192001"/>
              <a:gd name="connsiteY223" fmla="*/ 762497 h 2344739"/>
              <a:gd name="connsiteX224" fmla="*/ 0 w 12192001"/>
              <a:gd name="connsiteY224" fmla="*/ 222213 h 2344739"/>
              <a:gd name="connsiteX225" fmla="*/ 0 w 12192001"/>
              <a:gd name="connsiteY225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190394 w 12193149"/>
              <a:gd name="connsiteY68" fmla="*/ 1912467 h 2344739"/>
              <a:gd name="connsiteX69" fmla="*/ 9114960 w 12193149"/>
              <a:gd name="connsiteY69" fmla="*/ 1919069 h 2344739"/>
              <a:gd name="connsiteX70" fmla="*/ 9054601 w 12193149"/>
              <a:gd name="connsiteY70" fmla="*/ 1910755 h 2344739"/>
              <a:gd name="connsiteX71" fmla="*/ 9006634 w 12193149"/>
              <a:gd name="connsiteY71" fmla="*/ 1914040 h 2344739"/>
              <a:gd name="connsiteX72" fmla="*/ 9006349 w 12193149"/>
              <a:gd name="connsiteY72" fmla="*/ 1913800 h 2344739"/>
              <a:gd name="connsiteX73" fmla="*/ 8997380 w 12193149"/>
              <a:gd name="connsiteY73" fmla="*/ 1915011 h 2344739"/>
              <a:gd name="connsiteX74" fmla="*/ 8991542 w 12193149"/>
              <a:gd name="connsiteY74" fmla="*/ 1917072 h 2344739"/>
              <a:gd name="connsiteX75" fmla="*/ 8975485 w 12193149"/>
              <a:gd name="connsiteY75" fmla="*/ 1920298 h 2344739"/>
              <a:gd name="connsiteX76" fmla="*/ 8969159 w 12193149"/>
              <a:gd name="connsiteY76" fmla="*/ 1919598 h 2344739"/>
              <a:gd name="connsiteX77" fmla="*/ 8964196 w 12193149"/>
              <a:gd name="connsiteY77" fmla="*/ 1917373 h 2344739"/>
              <a:gd name="connsiteX78" fmla="*/ 8930136 w 12193149"/>
              <a:gd name="connsiteY78" fmla="*/ 1914185 h 2344739"/>
              <a:gd name="connsiteX79" fmla="*/ 8753592 w 12193149"/>
              <a:gd name="connsiteY79" fmla="*/ 1933417 h 2344739"/>
              <a:gd name="connsiteX80" fmla="*/ 8708995 w 12193149"/>
              <a:gd name="connsiteY80" fmla="*/ 1935518 h 2344739"/>
              <a:gd name="connsiteX81" fmla="*/ 8597219 w 12193149"/>
              <a:gd name="connsiteY81" fmla="*/ 1944090 h 2344739"/>
              <a:gd name="connsiteX82" fmla="*/ 8526378 w 12193149"/>
              <a:gd name="connsiteY82" fmla="*/ 1929248 h 2344739"/>
              <a:gd name="connsiteX83" fmla="*/ 8512131 w 12193149"/>
              <a:gd name="connsiteY83" fmla="*/ 1935163 h 2344739"/>
              <a:gd name="connsiteX84" fmla="*/ 8507315 w 12193149"/>
              <a:gd name="connsiteY84" fmla="*/ 1938164 h 2344739"/>
              <a:gd name="connsiteX85" fmla="*/ 8499116 w 12193149"/>
              <a:gd name="connsiteY85" fmla="*/ 1940902 h 2344739"/>
              <a:gd name="connsiteX86" fmla="*/ 8498742 w 12193149"/>
              <a:gd name="connsiteY86" fmla="*/ 1940723 h 2344739"/>
              <a:gd name="connsiteX87" fmla="*/ 8491397 w 12193149"/>
              <a:gd name="connsiteY87" fmla="*/ 1943773 h 2344739"/>
              <a:gd name="connsiteX88" fmla="*/ 8368330 w 12193149"/>
              <a:gd name="connsiteY88" fmla="*/ 1957815 h 2344739"/>
              <a:gd name="connsiteX89" fmla="*/ 8354947 w 12193149"/>
              <a:gd name="connsiteY89" fmla="*/ 1958009 h 2344739"/>
              <a:gd name="connsiteX90" fmla="*/ 8353521 w 12193149"/>
              <a:gd name="connsiteY90" fmla="*/ 1957169 h 2344739"/>
              <a:gd name="connsiteX91" fmla="*/ 8321252 w 12193149"/>
              <a:gd name="connsiteY91" fmla="*/ 1974587 h 2344739"/>
              <a:gd name="connsiteX92" fmla="*/ 8315581 w 12193149"/>
              <a:gd name="connsiteY92" fmla="*/ 1974913 h 2344739"/>
              <a:gd name="connsiteX93" fmla="*/ 8296322 w 12193149"/>
              <a:gd name="connsiteY93" fmla="*/ 1988808 h 2344739"/>
              <a:gd name="connsiteX94" fmla="*/ 8285424 w 12193149"/>
              <a:gd name="connsiteY94" fmla="*/ 1994631 h 2344739"/>
              <a:gd name="connsiteX95" fmla="*/ 8284298 w 12193149"/>
              <a:gd name="connsiteY95" fmla="*/ 1999074 h 2344739"/>
              <a:gd name="connsiteX96" fmla="*/ 8267224 w 12193149"/>
              <a:gd name="connsiteY96" fmla="*/ 2006249 h 2344739"/>
              <a:gd name="connsiteX97" fmla="*/ 8264525 w 12193149"/>
              <a:gd name="connsiteY97" fmla="*/ 2006019 h 2344739"/>
              <a:gd name="connsiteX98" fmla="*/ 8253181 w 12193149"/>
              <a:gd name="connsiteY98" fmla="*/ 2015862 h 2344739"/>
              <a:gd name="connsiteX99" fmla="*/ 8246982 w 12193149"/>
              <a:gd name="connsiteY99" fmla="*/ 2028854 h 2344739"/>
              <a:gd name="connsiteX100" fmla="*/ 8091420 w 12193149"/>
              <a:gd name="connsiteY100" fmla="*/ 2075015 h 2344739"/>
              <a:gd name="connsiteX101" fmla="*/ 7906555 w 12193149"/>
              <a:gd name="connsiteY101" fmla="*/ 2116988 h 2344739"/>
              <a:gd name="connsiteX102" fmla="*/ 7719893 w 12193149"/>
              <a:gd name="connsiteY102" fmla="*/ 2142703 h 2344739"/>
              <a:gd name="connsiteX103" fmla="*/ 7615495 w 12193149"/>
              <a:gd name="connsiteY103" fmla="*/ 2139232 h 2344739"/>
              <a:gd name="connsiteX104" fmla="*/ 7528691 w 12193149"/>
              <a:gd name="connsiteY104" fmla="*/ 2145060 h 2344739"/>
              <a:gd name="connsiteX105" fmla="*/ 7520719 w 12193149"/>
              <a:gd name="connsiteY105" fmla="*/ 2147613 h 2344739"/>
              <a:gd name="connsiteX106" fmla="*/ 7508559 w 12193149"/>
              <a:gd name="connsiteY106" fmla="*/ 2148948 h 2344739"/>
              <a:gd name="connsiteX107" fmla="*/ 7508188 w 12193149"/>
              <a:gd name="connsiteY107" fmla="*/ 2148621 h 2344739"/>
              <a:gd name="connsiteX108" fmla="*/ 7496943 w 12193149"/>
              <a:gd name="connsiteY108" fmla="*/ 2150573 h 2344739"/>
              <a:gd name="connsiteX109" fmla="*/ 7406539 w 12193149"/>
              <a:gd name="connsiteY109" fmla="*/ 2142468 h 2344739"/>
              <a:gd name="connsiteX110" fmla="*/ 7219707 w 12193149"/>
              <a:gd name="connsiteY110" fmla="*/ 2156680 h 2344739"/>
              <a:gd name="connsiteX111" fmla="*/ 7202249 w 12193149"/>
              <a:gd name="connsiteY111" fmla="*/ 2161230 h 2344739"/>
              <a:gd name="connsiteX112" fmla="*/ 7198152 w 12193149"/>
              <a:gd name="connsiteY112" fmla="*/ 2166588 h 2344739"/>
              <a:gd name="connsiteX113" fmla="*/ 7171956 w 12193149"/>
              <a:gd name="connsiteY113" fmla="*/ 2171236 h 2344739"/>
              <a:gd name="connsiteX114" fmla="*/ 7098136 w 12193149"/>
              <a:gd name="connsiteY114" fmla="*/ 2183464 h 2344739"/>
              <a:gd name="connsiteX115" fmla="*/ 7019644 w 12193149"/>
              <a:gd name="connsiteY115" fmla="*/ 2183090 h 2344739"/>
              <a:gd name="connsiteX116" fmla="*/ 6905294 w 12193149"/>
              <a:gd name="connsiteY116" fmla="*/ 2212596 h 2344739"/>
              <a:gd name="connsiteX117" fmla="*/ 6709370 w 12193149"/>
              <a:gd name="connsiteY117" fmla="*/ 2240551 h 2344739"/>
              <a:gd name="connsiteX118" fmla="*/ 6550602 w 12193149"/>
              <a:gd name="connsiteY118" fmla="*/ 2269327 h 2344739"/>
              <a:gd name="connsiteX119" fmla="*/ 6318708 w 12193149"/>
              <a:gd name="connsiteY119" fmla="*/ 2316127 h 2344739"/>
              <a:gd name="connsiteX120" fmla="*/ 6169822 w 12193149"/>
              <a:gd name="connsiteY120" fmla="*/ 2318214 h 2344739"/>
              <a:gd name="connsiteX121" fmla="*/ 6074996 w 12193149"/>
              <a:gd name="connsiteY121" fmla="*/ 2338676 h 2344739"/>
              <a:gd name="connsiteX122" fmla="*/ 6069677 w 12193149"/>
              <a:gd name="connsiteY122" fmla="*/ 2337139 h 2344739"/>
              <a:gd name="connsiteX123" fmla="*/ 6049786 w 12193149"/>
              <a:gd name="connsiteY123" fmla="*/ 2337822 h 2344739"/>
              <a:gd name="connsiteX124" fmla="*/ 6042433 w 12193149"/>
              <a:gd name="connsiteY124" fmla="*/ 2329473 h 2344739"/>
              <a:gd name="connsiteX125" fmla="*/ 6011238 w 12193149"/>
              <a:gd name="connsiteY125" fmla="*/ 2324380 h 2344739"/>
              <a:gd name="connsiteX126" fmla="*/ 5958523 w 12193149"/>
              <a:gd name="connsiteY126" fmla="*/ 2328024 h 2344739"/>
              <a:gd name="connsiteX127" fmla="*/ 5760067 w 12193149"/>
              <a:gd name="connsiteY127" fmla="*/ 2343716 h 2344739"/>
              <a:gd name="connsiteX128" fmla="*/ 5628108 w 12193149"/>
              <a:gd name="connsiteY128" fmla="*/ 2344739 h 2344739"/>
              <a:gd name="connsiteX129" fmla="*/ 5472054 w 12193149"/>
              <a:gd name="connsiteY129" fmla="*/ 2330719 h 2344739"/>
              <a:gd name="connsiteX130" fmla="*/ 5433909 w 12193149"/>
              <a:gd name="connsiteY130" fmla="*/ 2319466 h 2344739"/>
              <a:gd name="connsiteX131" fmla="*/ 5382817 w 12193149"/>
              <a:gd name="connsiteY131" fmla="*/ 2301764 h 2344739"/>
              <a:gd name="connsiteX132" fmla="*/ 5262912 w 12193149"/>
              <a:gd name="connsiteY132" fmla="*/ 2281347 h 2344739"/>
              <a:gd name="connsiteX133" fmla="*/ 5224109 w 12193149"/>
              <a:gd name="connsiteY133" fmla="*/ 2270223 h 2344739"/>
              <a:gd name="connsiteX134" fmla="*/ 5175808 w 12193149"/>
              <a:gd name="connsiteY134" fmla="*/ 2267233 h 2344739"/>
              <a:gd name="connsiteX135" fmla="*/ 5157702 w 12193149"/>
              <a:gd name="connsiteY135" fmla="*/ 2260010 h 2344739"/>
              <a:gd name="connsiteX136" fmla="*/ 5143747 w 12193149"/>
              <a:gd name="connsiteY136" fmla="*/ 2256610 h 2344739"/>
              <a:gd name="connsiteX137" fmla="*/ 5140744 w 12193149"/>
              <a:gd name="connsiteY137" fmla="*/ 2254509 h 2344739"/>
              <a:gd name="connsiteX138" fmla="*/ 5122807 w 12193149"/>
              <a:gd name="connsiteY138" fmla="*/ 2243656 h 2344739"/>
              <a:gd name="connsiteX139" fmla="*/ 5066938 w 12193149"/>
              <a:gd name="connsiteY139" fmla="*/ 2250227 h 2344739"/>
              <a:gd name="connsiteX140" fmla="*/ 5012662 w 12193149"/>
              <a:gd name="connsiteY140" fmla="*/ 2233846 h 2344739"/>
              <a:gd name="connsiteX141" fmla="*/ 4841589 w 12193149"/>
              <a:gd name="connsiteY141" fmla="*/ 2209829 h 2344739"/>
              <a:gd name="connsiteX142" fmla="*/ 4763595 w 12193149"/>
              <a:gd name="connsiteY142" fmla="*/ 2182061 h 2344739"/>
              <a:gd name="connsiteX143" fmla="*/ 4724334 w 12193149"/>
              <a:gd name="connsiteY143" fmla="*/ 2173047 h 2344739"/>
              <a:gd name="connsiteX144" fmla="*/ 4722324 w 12193149"/>
              <a:gd name="connsiteY144" fmla="*/ 2172298 h 2344739"/>
              <a:gd name="connsiteX145" fmla="*/ 4723259 w 12193149"/>
              <a:gd name="connsiteY145" fmla="*/ 2172087 h 2344739"/>
              <a:gd name="connsiteX146" fmla="*/ 4718350 w 12193149"/>
              <a:gd name="connsiteY146" fmla="*/ 2170817 h 2344739"/>
              <a:gd name="connsiteX147" fmla="*/ 4722324 w 12193149"/>
              <a:gd name="connsiteY147" fmla="*/ 2172298 h 2344739"/>
              <a:gd name="connsiteX148" fmla="*/ 4716674 w 12193149"/>
              <a:gd name="connsiteY148" fmla="*/ 2173573 h 2344739"/>
              <a:gd name="connsiteX149" fmla="*/ 4516962 w 12193149"/>
              <a:gd name="connsiteY149" fmla="*/ 2163671 h 2344739"/>
              <a:gd name="connsiteX150" fmla="*/ 4429691 w 12193149"/>
              <a:gd name="connsiteY150" fmla="*/ 2153020 h 2344739"/>
              <a:gd name="connsiteX151" fmla="*/ 4364023 w 12193149"/>
              <a:gd name="connsiteY151" fmla="*/ 2151674 h 2344739"/>
              <a:gd name="connsiteX152" fmla="*/ 4318114 w 12193149"/>
              <a:gd name="connsiteY152" fmla="*/ 2158289 h 2344739"/>
              <a:gd name="connsiteX153" fmla="*/ 4316258 w 12193149"/>
              <a:gd name="connsiteY153" fmla="*/ 2156948 h 2344739"/>
              <a:gd name="connsiteX154" fmla="*/ 4296292 w 12193149"/>
              <a:gd name="connsiteY154" fmla="*/ 2155069 h 2344739"/>
              <a:gd name="connsiteX155" fmla="*/ 4291212 w 12193149"/>
              <a:gd name="connsiteY155" fmla="*/ 2157986 h 2344739"/>
              <a:gd name="connsiteX156" fmla="*/ 4277290 w 12193149"/>
              <a:gd name="connsiteY156" fmla="*/ 2157740 h 2344739"/>
              <a:gd name="connsiteX157" fmla="*/ 4249265 w 12193149"/>
              <a:gd name="connsiteY157" fmla="*/ 2160064 h 2344739"/>
              <a:gd name="connsiteX158" fmla="*/ 4203199 w 12193149"/>
              <a:gd name="connsiteY158" fmla="*/ 2157269 h 2344739"/>
              <a:gd name="connsiteX159" fmla="*/ 4202893 w 12193149"/>
              <a:gd name="connsiteY159" fmla="*/ 2156010 h 2344739"/>
              <a:gd name="connsiteX160" fmla="*/ 4192396 w 12193149"/>
              <a:gd name="connsiteY160" fmla="*/ 2150376 h 2344739"/>
              <a:gd name="connsiteX161" fmla="*/ 4143893 w 12193149"/>
              <a:gd name="connsiteY161" fmla="*/ 2134511 h 2344739"/>
              <a:gd name="connsiteX162" fmla="*/ 4084245 w 12193149"/>
              <a:gd name="connsiteY162" fmla="*/ 2107978 h 2344739"/>
              <a:gd name="connsiteX163" fmla="*/ 4075694 w 12193149"/>
              <a:gd name="connsiteY163" fmla="*/ 2107143 h 2344739"/>
              <a:gd name="connsiteX164" fmla="*/ 4075575 w 12193149"/>
              <a:gd name="connsiteY164" fmla="*/ 2106844 h 2344739"/>
              <a:gd name="connsiteX165" fmla="*/ 4066658 w 12193149"/>
              <a:gd name="connsiteY165" fmla="*/ 2105400 h 2344739"/>
              <a:gd name="connsiteX166" fmla="*/ 4060102 w 12193149"/>
              <a:gd name="connsiteY166" fmla="*/ 2105618 h 2344739"/>
              <a:gd name="connsiteX167" fmla="*/ 4043512 w 12193149"/>
              <a:gd name="connsiteY167" fmla="*/ 2103997 h 2344739"/>
              <a:gd name="connsiteX168" fmla="*/ 4038145 w 12193149"/>
              <a:gd name="connsiteY168" fmla="*/ 2101563 h 2344739"/>
              <a:gd name="connsiteX169" fmla="*/ 4036511 w 12193149"/>
              <a:gd name="connsiteY169" fmla="*/ 2097896 h 2344739"/>
              <a:gd name="connsiteX170" fmla="*/ 4034926 w 12193149"/>
              <a:gd name="connsiteY170" fmla="*/ 2098131 h 2344739"/>
              <a:gd name="connsiteX171" fmla="*/ 4005686 w 12193149"/>
              <a:gd name="connsiteY171" fmla="*/ 2085563 h 2344739"/>
              <a:gd name="connsiteX172" fmla="*/ 3937994 w 12193149"/>
              <a:gd name="connsiteY172" fmla="*/ 2068106 h 2344739"/>
              <a:gd name="connsiteX173" fmla="*/ 3898423 w 12193149"/>
              <a:gd name="connsiteY173" fmla="*/ 2062451 h 2344739"/>
              <a:gd name="connsiteX174" fmla="*/ 3790908 w 12193149"/>
              <a:gd name="connsiteY174" fmla="*/ 2042213 h 2344739"/>
              <a:gd name="connsiteX175" fmla="*/ 3683661 w 12193149"/>
              <a:gd name="connsiteY175" fmla="*/ 2018290 h 2344739"/>
              <a:gd name="connsiteX176" fmla="*/ 3611183 w 12193149"/>
              <a:gd name="connsiteY176" fmla="*/ 1986019 h 2344739"/>
              <a:gd name="connsiteX177" fmla="*/ 3605003 w 12193149"/>
              <a:gd name="connsiteY177" fmla="*/ 1987381 h 2344739"/>
              <a:gd name="connsiteX178" fmla="*/ 3595884 w 12193149"/>
              <a:gd name="connsiteY178" fmla="*/ 1987545 h 2344739"/>
              <a:gd name="connsiteX179" fmla="*/ 3595649 w 12193149"/>
              <a:gd name="connsiteY179" fmla="*/ 1987276 h 2344739"/>
              <a:gd name="connsiteX180" fmla="*/ 3587126 w 12193149"/>
              <a:gd name="connsiteY180" fmla="*/ 1987966 h 2344739"/>
              <a:gd name="connsiteX181" fmla="*/ 3537283 w 12193149"/>
              <a:gd name="connsiteY181" fmla="*/ 1978267 h 2344739"/>
              <a:gd name="connsiteX182" fmla="*/ 3474371 w 12193149"/>
              <a:gd name="connsiteY182" fmla="*/ 1974606 h 2344739"/>
              <a:gd name="connsiteX183" fmla="*/ 3401876 w 12193149"/>
              <a:gd name="connsiteY183" fmla="*/ 1962558 h 2344739"/>
              <a:gd name="connsiteX184" fmla="*/ 3365036 w 12193149"/>
              <a:gd name="connsiteY184" fmla="*/ 1979510 h 2344739"/>
              <a:gd name="connsiteX185" fmla="*/ 3345174 w 12193149"/>
              <a:gd name="connsiteY185" fmla="*/ 1981192 h 2344739"/>
              <a:gd name="connsiteX186" fmla="*/ 3342846 w 12193149"/>
              <a:gd name="connsiteY186" fmla="*/ 1980217 h 2344739"/>
              <a:gd name="connsiteX187" fmla="*/ 3263504 w 12193149"/>
              <a:gd name="connsiteY187" fmla="*/ 1986094 h 2344739"/>
              <a:gd name="connsiteX188" fmla="*/ 3143704 w 12193149"/>
              <a:gd name="connsiteY188" fmla="*/ 1993869 h 2344739"/>
              <a:gd name="connsiteX189" fmla="*/ 3031439 w 12193149"/>
              <a:gd name="connsiteY189" fmla="*/ 1996512 h 2344739"/>
              <a:gd name="connsiteX190" fmla="*/ 2782717 w 12193149"/>
              <a:gd name="connsiteY190" fmla="*/ 2018333 h 2344739"/>
              <a:gd name="connsiteX191" fmla="*/ 2647675 w 12193149"/>
              <a:gd name="connsiteY191" fmla="*/ 2028869 h 2344739"/>
              <a:gd name="connsiteX192" fmla="*/ 2569176 w 12193149"/>
              <a:gd name="connsiteY192" fmla="*/ 2002628 h 2344739"/>
              <a:gd name="connsiteX193" fmla="*/ 2444403 w 12193149"/>
              <a:gd name="connsiteY193" fmla="*/ 2016529 h 2344739"/>
              <a:gd name="connsiteX194" fmla="*/ 2316260 w 12193149"/>
              <a:gd name="connsiteY194" fmla="*/ 2024996 h 2344739"/>
              <a:gd name="connsiteX195" fmla="*/ 2209726 w 12193149"/>
              <a:gd name="connsiteY195" fmla="*/ 2019763 h 2344739"/>
              <a:gd name="connsiteX196" fmla="*/ 2095813 w 12193149"/>
              <a:gd name="connsiteY196" fmla="*/ 2003052 h 2344739"/>
              <a:gd name="connsiteX197" fmla="*/ 1998504 w 12193149"/>
              <a:gd name="connsiteY197" fmla="*/ 1995032 h 2344739"/>
              <a:gd name="connsiteX198" fmla="*/ 1929320 w 12193149"/>
              <a:gd name="connsiteY198" fmla="*/ 2016977 h 2344739"/>
              <a:gd name="connsiteX199" fmla="*/ 1922798 w 12193149"/>
              <a:gd name="connsiteY199" fmla="*/ 2012146 h 2344739"/>
              <a:gd name="connsiteX200" fmla="*/ 1874228 w 12193149"/>
              <a:gd name="connsiteY200" fmla="*/ 2013741 h 2344739"/>
              <a:gd name="connsiteX201" fmla="*/ 1787803 w 12193149"/>
              <a:gd name="connsiteY201" fmla="*/ 2041363 h 2344739"/>
              <a:gd name="connsiteX202" fmla="*/ 1739352 w 12193149"/>
              <a:gd name="connsiteY202" fmla="*/ 2036312 h 2344739"/>
              <a:gd name="connsiteX203" fmla="*/ 1676219 w 12193149"/>
              <a:gd name="connsiteY203" fmla="*/ 2019963 h 2344739"/>
              <a:gd name="connsiteX204" fmla="*/ 1609817 w 12193149"/>
              <a:gd name="connsiteY204" fmla="*/ 2013066 h 2344739"/>
              <a:gd name="connsiteX205" fmla="*/ 1497258 w 12193149"/>
              <a:gd name="connsiteY205" fmla="*/ 1987476 h 2344739"/>
              <a:gd name="connsiteX206" fmla="*/ 1151127 w 12193149"/>
              <a:gd name="connsiteY206" fmla="*/ 1938041 h 2344739"/>
              <a:gd name="connsiteX207" fmla="*/ 859417 w 12193149"/>
              <a:gd name="connsiteY207" fmla="*/ 1928608 h 2344739"/>
              <a:gd name="connsiteX208" fmla="*/ 838688 w 12193149"/>
              <a:gd name="connsiteY208" fmla="*/ 1929821 h 2344739"/>
              <a:gd name="connsiteX209" fmla="*/ 817957 w 12193149"/>
              <a:gd name="connsiteY209" fmla="*/ 1927857 h 2344739"/>
              <a:gd name="connsiteX210" fmla="*/ 812654 w 12193149"/>
              <a:gd name="connsiteY210" fmla="*/ 1930751 h 2344739"/>
              <a:gd name="connsiteX211" fmla="*/ 721195 w 12193149"/>
              <a:gd name="connsiteY211" fmla="*/ 1929661 h 2344739"/>
              <a:gd name="connsiteX212" fmla="*/ 720890 w 12193149"/>
              <a:gd name="connsiteY212" fmla="*/ 1928399 h 2344739"/>
              <a:gd name="connsiteX213" fmla="*/ 710023 w 12193149"/>
              <a:gd name="connsiteY213" fmla="*/ 1922722 h 2344739"/>
              <a:gd name="connsiteX214" fmla="*/ 597940 w 12193149"/>
              <a:gd name="connsiteY214" fmla="*/ 1879864 h 2344739"/>
              <a:gd name="connsiteX215" fmla="*/ 579683 w 12193149"/>
              <a:gd name="connsiteY215" fmla="*/ 1877212 h 2344739"/>
              <a:gd name="connsiteX216" fmla="*/ 572865 w 12193149"/>
              <a:gd name="connsiteY216" fmla="*/ 1877401 h 2344739"/>
              <a:gd name="connsiteX217" fmla="*/ 446247 w 12193149"/>
              <a:gd name="connsiteY217" fmla="*/ 1839371 h 2344739"/>
              <a:gd name="connsiteX218" fmla="*/ 405163 w 12193149"/>
              <a:gd name="connsiteY218" fmla="*/ 1833548 h 2344739"/>
              <a:gd name="connsiteX219" fmla="*/ 293583 w 12193149"/>
              <a:gd name="connsiteY219" fmla="*/ 1812852 h 2344739"/>
              <a:gd name="connsiteX220" fmla="*/ 119529 w 12193149"/>
              <a:gd name="connsiteY220" fmla="*/ 1761047 h 2344739"/>
              <a:gd name="connsiteX221" fmla="*/ 16674 w 12193149"/>
              <a:gd name="connsiteY221" fmla="*/ 1758191 h 2344739"/>
              <a:gd name="connsiteX222" fmla="*/ 1150 w 12193149"/>
              <a:gd name="connsiteY222" fmla="*/ 1752722 h 2344739"/>
              <a:gd name="connsiteX223" fmla="*/ 1148 w 12193149"/>
              <a:gd name="connsiteY223" fmla="*/ 222213 h 2344739"/>
              <a:gd name="connsiteX224" fmla="*/ 1148 w 12193149"/>
              <a:gd name="connsiteY224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190394 w 12193149"/>
              <a:gd name="connsiteY68" fmla="*/ 1912467 h 2344739"/>
              <a:gd name="connsiteX69" fmla="*/ 9114960 w 12193149"/>
              <a:gd name="connsiteY69" fmla="*/ 1919069 h 2344739"/>
              <a:gd name="connsiteX70" fmla="*/ 9054601 w 12193149"/>
              <a:gd name="connsiteY70" fmla="*/ 1910755 h 2344739"/>
              <a:gd name="connsiteX71" fmla="*/ 9006634 w 12193149"/>
              <a:gd name="connsiteY71" fmla="*/ 1914040 h 2344739"/>
              <a:gd name="connsiteX72" fmla="*/ 9006349 w 12193149"/>
              <a:gd name="connsiteY72" fmla="*/ 1913800 h 2344739"/>
              <a:gd name="connsiteX73" fmla="*/ 8997380 w 12193149"/>
              <a:gd name="connsiteY73" fmla="*/ 1915011 h 2344739"/>
              <a:gd name="connsiteX74" fmla="*/ 8991542 w 12193149"/>
              <a:gd name="connsiteY74" fmla="*/ 1917072 h 2344739"/>
              <a:gd name="connsiteX75" fmla="*/ 8975485 w 12193149"/>
              <a:gd name="connsiteY75" fmla="*/ 1920298 h 2344739"/>
              <a:gd name="connsiteX76" fmla="*/ 8969159 w 12193149"/>
              <a:gd name="connsiteY76" fmla="*/ 1919598 h 2344739"/>
              <a:gd name="connsiteX77" fmla="*/ 8964196 w 12193149"/>
              <a:gd name="connsiteY77" fmla="*/ 1917373 h 2344739"/>
              <a:gd name="connsiteX78" fmla="*/ 8930136 w 12193149"/>
              <a:gd name="connsiteY78" fmla="*/ 1914185 h 2344739"/>
              <a:gd name="connsiteX79" fmla="*/ 8753592 w 12193149"/>
              <a:gd name="connsiteY79" fmla="*/ 1933417 h 2344739"/>
              <a:gd name="connsiteX80" fmla="*/ 8708995 w 12193149"/>
              <a:gd name="connsiteY80" fmla="*/ 1935518 h 2344739"/>
              <a:gd name="connsiteX81" fmla="*/ 8597219 w 12193149"/>
              <a:gd name="connsiteY81" fmla="*/ 1944090 h 2344739"/>
              <a:gd name="connsiteX82" fmla="*/ 8526378 w 12193149"/>
              <a:gd name="connsiteY82" fmla="*/ 1929248 h 2344739"/>
              <a:gd name="connsiteX83" fmla="*/ 8512131 w 12193149"/>
              <a:gd name="connsiteY83" fmla="*/ 1935163 h 2344739"/>
              <a:gd name="connsiteX84" fmla="*/ 8507315 w 12193149"/>
              <a:gd name="connsiteY84" fmla="*/ 1938164 h 2344739"/>
              <a:gd name="connsiteX85" fmla="*/ 8499116 w 12193149"/>
              <a:gd name="connsiteY85" fmla="*/ 1940902 h 2344739"/>
              <a:gd name="connsiteX86" fmla="*/ 8498742 w 12193149"/>
              <a:gd name="connsiteY86" fmla="*/ 1940723 h 2344739"/>
              <a:gd name="connsiteX87" fmla="*/ 8491397 w 12193149"/>
              <a:gd name="connsiteY87" fmla="*/ 1943773 h 2344739"/>
              <a:gd name="connsiteX88" fmla="*/ 8368330 w 12193149"/>
              <a:gd name="connsiteY88" fmla="*/ 1957815 h 2344739"/>
              <a:gd name="connsiteX89" fmla="*/ 8354947 w 12193149"/>
              <a:gd name="connsiteY89" fmla="*/ 1958009 h 2344739"/>
              <a:gd name="connsiteX90" fmla="*/ 8321252 w 12193149"/>
              <a:gd name="connsiteY90" fmla="*/ 1974587 h 2344739"/>
              <a:gd name="connsiteX91" fmla="*/ 8315581 w 12193149"/>
              <a:gd name="connsiteY91" fmla="*/ 1974913 h 2344739"/>
              <a:gd name="connsiteX92" fmla="*/ 8296322 w 12193149"/>
              <a:gd name="connsiteY92" fmla="*/ 1988808 h 2344739"/>
              <a:gd name="connsiteX93" fmla="*/ 8285424 w 12193149"/>
              <a:gd name="connsiteY93" fmla="*/ 1994631 h 2344739"/>
              <a:gd name="connsiteX94" fmla="*/ 8284298 w 12193149"/>
              <a:gd name="connsiteY94" fmla="*/ 1999074 h 2344739"/>
              <a:gd name="connsiteX95" fmla="*/ 8267224 w 12193149"/>
              <a:gd name="connsiteY95" fmla="*/ 2006249 h 2344739"/>
              <a:gd name="connsiteX96" fmla="*/ 8264525 w 12193149"/>
              <a:gd name="connsiteY96" fmla="*/ 2006019 h 2344739"/>
              <a:gd name="connsiteX97" fmla="*/ 8253181 w 12193149"/>
              <a:gd name="connsiteY97" fmla="*/ 2015862 h 2344739"/>
              <a:gd name="connsiteX98" fmla="*/ 8246982 w 12193149"/>
              <a:gd name="connsiteY98" fmla="*/ 2028854 h 2344739"/>
              <a:gd name="connsiteX99" fmla="*/ 8091420 w 12193149"/>
              <a:gd name="connsiteY99" fmla="*/ 2075015 h 2344739"/>
              <a:gd name="connsiteX100" fmla="*/ 7906555 w 12193149"/>
              <a:gd name="connsiteY100" fmla="*/ 2116988 h 2344739"/>
              <a:gd name="connsiteX101" fmla="*/ 7719893 w 12193149"/>
              <a:gd name="connsiteY101" fmla="*/ 2142703 h 2344739"/>
              <a:gd name="connsiteX102" fmla="*/ 7615495 w 12193149"/>
              <a:gd name="connsiteY102" fmla="*/ 2139232 h 2344739"/>
              <a:gd name="connsiteX103" fmla="*/ 7528691 w 12193149"/>
              <a:gd name="connsiteY103" fmla="*/ 2145060 h 2344739"/>
              <a:gd name="connsiteX104" fmla="*/ 7520719 w 12193149"/>
              <a:gd name="connsiteY104" fmla="*/ 2147613 h 2344739"/>
              <a:gd name="connsiteX105" fmla="*/ 7508559 w 12193149"/>
              <a:gd name="connsiteY105" fmla="*/ 2148948 h 2344739"/>
              <a:gd name="connsiteX106" fmla="*/ 7508188 w 12193149"/>
              <a:gd name="connsiteY106" fmla="*/ 2148621 h 2344739"/>
              <a:gd name="connsiteX107" fmla="*/ 7496943 w 12193149"/>
              <a:gd name="connsiteY107" fmla="*/ 2150573 h 2344739"/>
              <a:gd name="connsiteX108" fmla="*/ 7406539 w 12193149"/>
              <a:gd name="connsiteY108" fmla="*/ 2142468 h 2344739"/>
              <a:gd name="connsiteX109" fmla="*/ 7219707 w 12193149"/>
              <a:gd name="connsiteY109" fmla="*/ 2156680 h 2344739"/>
              <a:gd name="connsiteX110" fmla="*/ 7202249 w 12193149"/>
              <a:gd name="connsiteY110" fmla="*/ 2161230 h 2344739"/>
              <a:gd name="connsiteX111" fmla="*/ 7198152 w 12193149"/>
              <a:gd name="connsiteY111" fmla="*/ 2166588 h 2344739"/>
              <a:gd name="connsiteX112" fmla="*/ 7171956 w 12193149"/>
              <a:gd name="connsiteY112" fmla="*/ 2171236 h 2344739"/>
              <a:gd name="connsiteX113" fmla="*/ 7098136 w 12193149"/>
              <a:gd name="connsiteY113" fmla="*/ 2183464 h 2344739"/>
              <a:gd name="connsiteX114" fmla="*/ 7019644 w 12193149"/>
              <a:gd name="connsiteY114" fmla="*/ 2183090 h 2344739"/>
              <a:gd name="connsiteX115" fmla="*/ 6905294 w 12193149"/>
              <a:gd name="connsiteY115" fmla="*/ 2212596 h 2344739"/>
              <a:gd name="connsiteX116" fmla="*/ 6709370 w 12193149"/>
              <a:gd name="connsiteY116" fmla="*/ 2240551 h 2344739"/>
              <a:gd name="connsiteX117" fmla="*/ 6550602 w 12193149"/>
              <a:gd name="connsiteY117" fmla="*/ 2269327 h 2344739"/>
              <a:gd name="connsiteX118" fmla="*/ 6318708 w 12193149"/>
              <a:gd name="connsiteY118" fmla="*/ 2316127 h 2344739"/>
              <a:gd name="connsiteX119" fmla="*/ 6169822 w 12193149"/>
              <a:gd name="connsiteY119" fmla="*/ 2318214 h 2344739"/>
              <a:gd name="connsiteX120" fmla="*/ 6074996 w 12193149"/>
              <a:gd name="connsiteY120" fmla="*/ 2338676 h 2344739"/>
              <a:gd name="connsiteX121" fmla="*/ 6069677 w 12193149"/>
              <a:gd name="connsiteY121" fmla="*/ 2337139 h 2344739"/>
              <a:gd name="connsiteX122" fmla="*/ 6049786 w 12193149"/>
              <a:gd name="connsiteY122" fmla="*/ 2337822 h 2344739"/>
              <a:gd name="connsiteX123" fmla="*/ 6042433 w 12193149"/>
              <a:gd name="connsiteY123" fmla="*/ 2329473 h 2344739"/>
              <a:gd name="connsiteX124" fmla="*/ 6011238 w 12193149"/>
              <a:gd name="connsiteY124" fmla="*/ 2324380 h 2344739"/>
              <a:gd name="connsiteX125" fmla="*/ 5958523 w 12193149"/>
              <a:gd name="connsiteY125" fmla="*/ 2328024 h 2344739"/>
              <a:gd name="connsiteX126" fmla="*/ 5760067 w 12193149"/>
              <a:gd name="connsiteY126" fmla="*/ 2343716 h 2344739"/>
              <a:gd name="connsiteX127" fmla="*/ 5628108 w 12193149"/>
              <a:gd name="connsiteY127" fmla="*/ 2344739 h 2344739"/>
              <a:gd name="connsiteX128" fmla="*/ 5472054 w 12193149"/>
              <a:gd name="connsiteY128" fmla="*/ 2330719 h 2344739"/>
              <a:gd name="connsiteX129" fmla="*/ 5433909 w 12193149"/>
              <a:gd name="connsiteY129" fmla="*/ 2319466 h 2344739"/>
              <a:gd name="connsiteX130" fmla="*/ 5382817 w 12193149"/>
              <a:gd name="connsiteY130" fmla="*/ 2301764 h 2344739"/>
              <a:gd name="connsiteX131" fmla="*/ 5262912 w 12193149"/>
              <a:gd name="connsiteY131" fmla="*/ 2281347 h 2344739"/>
              <a:gd name="connsiteX132" fmla="*/ 5224109 w 12193149"/>
              <a:gd name="connsiteY132" fmla="*/ 2270223 h 2344739"/>
              <a:gd name="connsiteX133" fmla="*/ 5175808 w 12193149"/>
              <a:gd name="connsiteY133" fmla="*/ 2267233 h 2344739"/>
              <a:gd name="connsiteX134" fmla="*/ 5157702 w 12193149"/>
              <a:gd name="connsiteY134" fmla="*/ 2260010 h 2344739"/>
              <a:gd name="connsiteX135" fmla="*/ 5143747 w 12193149"/>
              <a:gd name="connsiteY135" fmla="*/ 2256610 h 2344739"/>
              <a:gd name="connsiteX136" fmla="*/ 5140744 w 12193149"/>
              <a:gd name="connsiteY136" fmla="*/ 2254509 h 2344739"/>
              <a:gd name="connsiteX137" fmla="*/ 5122807 w 12193149"/>
              <a:gd name="connsiteY137" fmla="*/ 2243656 h 2344739"/>
              <a:gd name="connsiteX138" fmla="*/ 5066938 w 12193149"/>
              <a:gd name="connsiteY138" fmla="*/ 2250227 h 2344739"/>
              <a:gd name="connsiteX139" fmla="*/ 5012662 w 12193149"/>
              <a:gd name="connsiteY139" fmla="*/ 2233846 h 2344739"/>
              <a:gd name="connsiteX140" fmla="*/ 4841589 w 12193149"/>
              <a:gd name="connsiteY140" fmla="*/ 2209829 h 2344739"/>
              <a:gd name="connsiteX141" fmla="*/ 4763595 w 12193149"/>
              <a:gd name="connsiteY141" fmla="*/ 2182061 h 2344739"/>
              <a:gd name="connsiteX142" fmla="*/ 4724334 w 12193149"/>
              <a:gd name="connsiteY142" fmla="*/ 2173047 h 2344739"/>
              <a:gd name="connsiteX143" fmla="*/ 4722324 w 12193149"/>
              <a:gd name="connsiteY143" fmla="*/ 2172298 h 2344739"/>
              <a:gd name="connsiteX144" fmla="*/ 4723259 w 12193149"/>
              <a:gd name="connsiteY144" fmla="*/ 2172087 h 2344739"/>
              <a:gd name="connsiteX145" fmla="*/ 4718350 w 12193149"/>
              <a:gd name="connsiteY145" fmla="*/ 2170817 h 2344739"/>
              <a:gd name="connsiteX146" fmla="*/ 4722324 w 12193149"/>
              <a:gd name="connsiteY146" fmla="*/ 2172298 h 2344739"/>
              <a:gd name="connsiteX147" fmla="*/ 4716674 w 12193149"/>
              <a:gd name="connsiteY147" fmla="*/ 2173573 h 2344739"/>
              <a:gd name="connsiteX148" fmla="*/ 4516962 w 12193149"/>
              <a:gd name="connsiteY148" fmla="*/ 2163671 h 2344739"/>
              <a:gd name="connsiteX149" fmla="*/ 4429691 w 12193149"/>
              <a:gd name="connsiteY149" fmla="*/ 2153020 h 2344739"/>
              <a:gd name="connsiteX150" fmla="*/ 4364023 w 12193149"/>
              <a:gd name="connsiteY150" fmla="*/ 2151674 h 2344739"/>
              <a:gd name="connsiteX151" fmla="*/ 4318114 w 12193149"/>
              <a:gd name="connsiteY151" fmla="*/ 2158289 h 2344739"/>
              <a:gd name="connsiteX152" fmla="*/ 4316258 w 12193149"/>
              <a:gd name="connsiteY152" fmla="*/ 2156948 h 2344739"/>
              <a:gd name="connsiteX153" fmla="*/ 4296292 w 12193149"/>
              <a:gd name="connsiteY153" fmla="*/ 2155069 h 2344739"/>
              <a:gd name="connsiteX154" fmla="*/ 4291212 w 12193149"/>
              <a:gd name="connsiteY154" fmla="*/ 2157986 h 2344739"/>
              <a:gd name="connsiteX155" fmla="*/ 4277290 w 12193149"/>
              <a:gd name="connsiteY155" fmla="*/ 2157740 h 2344739"/>
              <a:gd name="connsiteX156" fmla="*/ 4249265 w 12193149"/>
              <a:gd name="connsiteY156" fmla="*/ 2160064 h 2344739"/>
              <a:gd name="connsiteX157" fmla="*/ 4203199 w 12193149"/>
              <a:gd name="connsiteY157" fmla="*/ 2157269 h 2344739"/>
              <a:gd name="connsiteX158" fmla="*/ 4202893 w 12193149"/>
              <a:gd name="connsiteY158" fmla="*/ 2156010 h 2344739"/>
              <a:gd name="connsiteX159" fmla="*/ 4192396 w 12193149"/>
              <a:gd name="connsiteY159" fmla="*/ 2150376 h 2344739"/>
              <a:gd name="connsiteX160" fmla="*/ 4143893 w 12193149"/>
              <a:gd name="connsiteY160" fmla="*/ 2134511 h 2344739"/>
              <a:gd name="connsiteX161" fmla="*/ 4084245 w 12193149"/>
              <a:gd name="connsiteY161" fmla="*/ 2107978 h 2344739"/>
              <a:gd name="connsiteX162" fmla="*/ 4075694 w 12193149"/>
              <a:gd name="connsiteY162" fmla="*/ 2107143 h 2344739"/>
              <a:gd name="connsiteX163" fmla="*/ 4075575 w 12193149"/>
              <a:gd name="connsiteY163" fmla="*/ 2106844 h 2344739"/>
              <a:gd name="connsiteX164" fmla="*/ 4066658 w 12193149"/>
              <a:gd name="connsiteY164" fmla="*/ 2105400 h 2344739"/>
              <a:gd name="connsiteX165" fmla="*/ 4060102 w 12193149"/>
              <a:gd name="connsiteY165" fmla="*/ 2105618 h 2344739"/>
              <a:gd name="connsiteX166" fmla="*/ 4043512 w 12193149"/>
              <a:gd name="connsiteY166" fmla="*/ 2103997 h 2344739"/>
              <a:gd name="connsiteX167" fmla="*/ 4038145 w 12193149"/>
              <a:gd name="connsiteY167" fmla="*/ 2101563 h 2344739"/>
              <a:gd name="connsiteX168" fmla="*/ 4036511 w 12193149"/>
              <a:gd name="connsiteY168" fmla="*/ 2097896 h 2344739"/>
              <a:gd name="connsiteX169" fmla="*/ 4034926 w 12193149"/>
              <a:gd name="connsiteY169" fmla="*/ 2098131 h 2344739"/>
              <a:gd name="connsiteX170" fmla="*/ 4005686 w 12193149"/>
              <a:gd name="connsiteY170" fmla="*/ 2085563 h 2344739"/>
              <a:gd name="connsiteX171" fmla="*/ 3937994 w 12193149"/>
              <a:gd name="connsiteY171" fmla="*/ 2068106 h 2344739"/>
              <a:gd name="connsiteX172" fmla="*/ 3898423 w 12193149"/>
              <a:gd name="connsiteY172" fmla="*/ 2062451 h 2344739"/>
              <a:gd name="connsiteX173" fmla="*/ 3790908 w 12193149"/>
              <a:gd name="connsiteY173" fmla="*/ 2042213 h 2344739"/>
              <a:gd name="connsiteX174" fmla="*/ 3683661 w 12193149"/>
              <a:gd name="connsiteY174" fmla="*/ 2018290 h 2344739"/>
              <a:gd name="connsiteX175" fmla="*/ 3611183 w 12193149"/>
              <a:gd name="connsiteY175" fmla="*/ 1986019 h 2344739"/>
              <a:gd name="connsiteX176" fmla="*/ 3605003 w 12193149"/>
              <a:gd name="connsiteY176" fmla="*/ 1987381 h 2344739"/>
              <a:gd name="connsiteX177" fmla="*/ 3595884 w 12193149"/>
              <a:gd name="connsiteY177" fmla="*/ 1987545 h 2344739"/>
              <a:gd name="connsiteX178" fmla="*/ 3595649 w 12193149"/>
              <a:gd name="connsiteY178" fmla="*/ 1987276 h 2344739"/>
              <a:gd name="connsiteX179" fmla="*/ 3587126 w 12193149"/>
              <a:gd name="connsiteY179" fmla="*/ 1987966 h 2344739"/>
              <a:gd name="connsiteX180" fmla="*/ 3537283 w 12193149"/>
              <a:gd name="connsiteY180" fmla="*/ 1978267 h 2344739"/>
              <a:gd name="connsiteX181" fmla="*/ 3474371 w 12193149"/>
              <a:gd name="connsiteY181" fmla="*/ 1974606 h 2344739"/>
              <a:gd name="connsiteX182" fmla="*/ 3401876 w 12193149"/>
              <a:gd name="connsiteY182" fmla="*/ 1962558 h 2344739"/>
              <a:gd name="connsiteX183" fmla="*/ 3365036 w 12193149"/>
              <a:gd name="connsiteY183" fmla="*/ 1979510 h 2344739"/>
              <a:gd name="connsiteX184" fmla="*/ 3345174 w 12193149"/>
              <a:gd name="connsiteY184" fmla="*/ 1981192 h 2344739"/>
              <a:gd name="connsiteX185" fmla="*/ 3342846 w 12193149"/>
              <a:gd name="connsiteY185" fmla="*/ 1980217 h 2344739"/>
              <a:gd name="connsiteX186" fmla="*/ 3263504 w 12193149"/>
              <a:gd name="connsiteY186" fmla="*/ 1986094 h 2344739"/>
              <a:gd name="connsiteX187" fmla="*/ 3143704 w 12193149"/>
              <a:gd name="connsiteY187" fmla="*/ 1993869 h 2344739"/>
              <a:gd name="connsiteX188" fmla="*/ 3031439 w 12193149"/>
              <a:gd name="connsiteY188" fmla="*/ 1996512 h 2344739"/>
              <a:gd name="connsiteX189" fmla="*/ 2782717 w 12193149"/>
              <a:gd name="connsiteY189" fmla="*/ 2018333 h 2344739"/>
              <a:gd name="connsiteX190" fmla="*/ 2647675 w 12193149"/>
              <a:gd name="connsiteY190" fmla="*/ 2028869 h 2344739"/>
              <a:gd name="connsiteX191" fmla="*/ 2569176 w 12193149"/>
              <a:gd name="connsiteY191" fmla="*/ 2002628 h 2344739"/>
              <a:gd name="connsiteX192" fmla="*/ 2444403 w 12193149"/>
              <a:gd name="connsiteY192" fmla="*/ 2016529 h 2344739"/>
              <a:gd name="connsiteX193" fmla="*/ 2316260 w 12193149"/>
              <a:gd name="connsiteY193" fmla="*/ 2024996 h 2344739"/>
              <a:gd name="connsiteX194" fmla="*/ 2209726 w 12193149"/>
              <a:gd name="connsiteY194" fmla="*/ 2019763 h 2344739"/>
              <a:gd name="connsiteX195" fmla="*/ 2095813 w 12193149"/>
              <a:gd name="connsiteY195" fmla="*/ 2003052 h 2344739"/>
              <a:gd name="connsiteX196" fmla="*/ 1998504 w 12193149"/>
              <a:gd name="connsiteY196" fmla="*/ 1995032 h 2344739"/>
              <a:gd name="connsiteX197" fmla="*/ 1929320 w 12193149"/>
              <a:gd name="connsiteY197" fmla="*/ 2016977 h 2344739"/>
              <a:gd name="connsiteX198" fmla="*/ 1922798 w 12193149"/>
              <a:gd name="connsiteY198" fmla="*/ 2012146 h 2344739"/>
              <a:gd name="connsiteX199" fmla="*/ 1874228 w 12193149"/>
              <a:gd name="connsiteY199" fmla="*/ 2013741 h 2344739"/>
              <a:gd name="connsiteX200" fmla="*/ 1787803 w 12193149"/>
              <a:gd name="connsiteY200" fmla="*/ 2041363 h 2344739"/>
              <a:gd name="connsiteX201" fmla="*/ 1739352 w 12193149"/>
              <a:gd name="connsiteY201" fmla="*/ 2036312 h 2344739"/>
              <a:gd name="connsiteX202" fmla="*/ 1676219 w 12193149"/>
              <a:gd name="connsiteY202" fmla="*/ 2019963 h 2344739"/>
              <a:gd name="connsiteX203" fmla="*/ 1609817 w 12193149"/>
              <a:gd name="connsiteY203" fmla="*/ 2013066 h 2344739"/>
              <a:gd name="connsiteX204" fmla="*/ 1497258 w 12193149"/>
              <a:gd name="connsiteY204" fmla="*/ 1987476 h 2344739"/>
              <a:gd name="connsiteX205" fmla="*/ 1151127 w 12193149"/>
              <a:gd name="connsiteY205" fmla="*/ 1938041 h 2344739"/>
              <a:gd name="connsiteX206" fmla="*/ 859417 w 12193149"/>
              <a:gd name="connsiteY206" fmla="*/ 1928608 h 2344739"/>
              <a:gd name="connsiteX207" fmla="*/ 838688 w 12193149"/>
              <a:gd name="connsiteY207" fmla="*/ 1929821 h 2344739"/>
              <a:gd name="connsiteX208" fmla="*/ 817957 w 12193149"/>
              <a:gd name="connsiteY208" fmla="*/ 1927857 h 2344739"/>
              <a:gd name="connsiteX209" fmla="*/ 812654 w 12193149"/>
              <a:gd name="connsiteY209" fmla="*/ 1930751 h 2344739"/>
              <a:gd name="connsiteX210" fmla="*/ 721195 w 12193149"/>
              <a:gd name="connsiteY210" fmla="*/ 1929661 h 2344739"/>
              <a:gd name="connsiteX211" fmla="*/ 720890 w 12193149"/>
              <a:gd name="connsiteY211" fmla="*/ 1928399 h 2344739"/>
              <a:gd name="connsiteX212" fmla="*/ 710023 w 12193149"/>
              <a:gd name="connsiteY212" fmla="*/ 1922722 h 2344739"/>
              <a:gd name="connsiteX213" fmla="*/ 597940 w 12193149"/>
              <a:gd name="connsiteY213" fmla="*/ 1879864 h 2344739"/>
              <a:gd name="connsiteX214" fmla="*/ 579683 w 12193149"/>
              <a:gd name="connsiteY214" fmla="*/ 1877212 h 2344739"/>
              <a:gd name="connsiteX215" fmla="*/ 572865 w 12193149"/>
              <a:gd name="connsiteY215" fmla="*/ 1877401 h 2344739"/>
              <a:gd name="connsiteX216" fmla="*/ 446247 w 12193149"/>
              <a:gd name="connsiteY216" fmla="*/ 1839371 h 2344739"/>
              <a:gd name="connsiteX217" fmla="*/ 405163 w 12193149"/>
              <a:gd name="connsiteY217" fmla="*/ 1833548 h 2344739"/>
              <a:gd name="connsiteX218" fmla="*/ 293583 w 12193149"/>
              <a:gd name="connsiteY218" fmla="*/ 1812852 h 2344739"/>
              <a:gd name="connsiteX219" fmla="*/ 119529 w 12193149"/>
              <a:gd name="connsiteY219" fmla="*/ 1761047 h 2344739"/>
              <a:gd name="connsiteX220" fmla="*/ 16674 w 12193149"/>
              <a:gd name="connsiteY220" fmla="*/ 1758191 h 2344739"/>
              <a:gd name="connsiteX221" fmla="*/ 1150 w 12193149"/>
              <a:gd name="connsiteY221" fmla="*/ 1752722 h 2344739"/>
              <a:gd name="connsiteX222" fmla="*/ 1148 w 12193149"/>
              <a:gd name="connsiteY222" fmla="*/ 222213 h 2344739"/>
              <a:gd name="connsiteX223" fmla="*/ 1148 w 12193149"/>
              <a:gd name="connsiteY223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114960 w 12193149"/>
              <a:gd name="connsiteY68" fmla="*/ 1919069 h 2344739"/>
              <a:gd name="connsiteX69" fmla="*/ 9054601 w 12193149"/>
              <a:gd name="connsiteY69" fmla="*/ 1910755 h 2344739"/>
              <a:gd name="connsiteX70" fmla="*/ 9006634 w 12193149"/>
              <a:gd name="connsiteY70" fmla="*/ 1914040 h 2344739"/>
              <a:gd name="connsiteX71" fmla="*/ 9006349 w 12193149"/>
              <a:gd name="connsiteY71" fmla="*/ 1913800 h 2344739"/>
              <a:gd name="connsiteX72" fmla="*/ 8997380 w 12193149"/>
              <a:gd name="connsiteY72" fmla="*/ 1915011 h 2344739"/>
              <a:gd name="connsiteX73" fmla="*/ 8991542 w 12193149"/>
              <a:gd name="connsiteY73" fmla="*/ 1917072 h 2344739"/>
              <a:gd name="connsiteX74" fmla="*/ 8975485 w 12193149"/>
              <a:gd name="connsiteY74" fmla="*/ 1920298 h 2344739"/>
              <a:gd name="connsiteX75" fmla="*/ 8969159 w 12193149"/>
              <a:gd name="connsiteY75" fmla="*/ 1919598 h 2344739"/>
              <a:gd name="connsiteX76" fmla="*/ 8964196 w 12193149"/>
              <a:gd name="connsiteY76" fmla="*/ 1917373 h 2344739"/>
              <a:gd name="connsiteX77" fmla="*/ 8930136 w 12193149"/>
              <a:gd name="connsiteY77" fmla="*/ 1914185 h 2344739"/>
              <a:gd name="connsiteX78" fmla="*/ 8753592 w 12193149"/>
              <a:gd name="connsiteY78" fmla="*/ 1933417 h 2344739"/>
              <a:gd name="connsiteX79" fmla="*/ 8708995 w 12193149"/>
              <a:gd name="connsiteY79" fmla="*/ 1935518 h 2344739"/>
              <a:gd name="connsiteX80" fmla="*/ 8597219 w 12193149"/>
              <a:gd name="connsiteY80" fmla="*/ 1944090 h 2344739"/>
              <a:gd name="connsiteX81" fmla="*/ 8526378 w 12193149"/>
              <a:gd name="connsiteY81" fmla="*/ 1929248 h 2344739"/>
              <a:gd name="connsiteX82" fmla="*/ 8512131 w 12193149"/>
              <a:gd name="connsiteY82" fmla="*/ 1935163 h 2344739"/>
              <a:gd name="connsiteX83" fmla="*/ 8507315 w 12193149"/>
              <a:gd name="connsiteY83" fmla="*/ 1938164 h 2344739"/>
              <a:gd name="connsiteX84" fmla="*/ 8499116 w 12193149"/>
              <a:gd name="connsiteY84" fmla="*/ 1940902 h 2344739"/>
              <a:gd name="connsiteX85" fmla="*/ 8498742 w 12193149"/>
              <a:gd name="connsiteY85" fmla="*/ 1940723 h 2344739"/>
              <a:gd name="connsiteX86" fmla="*/ 8491397 w 12193149"/>
              <a:gd name="connsiteY86" fmla="*/ 1943773 h 2344739"/>
              <a:gd name="connsiteX87" fmla="*/ 8368330 w 12193149"/>
              <a:gd name="connsiteY87" fmla="*/ 1957815 h 2344739"/>
              <a:gd name="connsiteX88" fmla="*/ 8354947 w 12193149"/>
              <a:gd name="connsiteY88" fmla="*/ 1958009 h 2344739"/>
              <a:gd name="connsiteX89" fmla="*/ 8321252 w 12193149"/>
              <a:gd name="connsiteY89" fmla="*/ 1974587 h 2344739"/>
              <a:gd name="connsiteX90" fmla="*/ 8315581 w 12193149"/>
              <a:gd name="connsiteY90" fmla="*/ 1974913 h 2344739"/>
              <a:gd name="connsiteX91" fmla="*/ 8296322 w 12193149"/>
              <a:gd name="connsiteY91" fmla="*/ 1988808 h 2344739"/>
              <a:gd name="connsiteX92" fmla="*/ 8285424 w 12193149"/>
              <a:gd name="connsiteY92" fmla="*/ 1994631 h 2344739"/>
              <a:gd name="connsiteX93" fmla="*/ 8284298 w 12193149"/>
              <a:gd name="connsiteY93" fmla="*/ 1999074 h 2344739"/>
              <a:gd name="connsiteX94" fmla="*/ 8267224 w 12193149"/>
              <a:gd name="connsiteY94" fmla="*/ 2006249 h 2344739"/>
              <a:gd name="connsiteX95" fmla="*/ 8264525 w 12193149"/>
              <a:gd name="connsiteY95" fmla="*/ 2006019 h 2344739"/>
              <a:gd name="connsiteX96" fmla="*/ 8253181 w 12193149"/>
              <a:gd name="connsiteY96" fmla="*/ 2015862 h 2344739"/>
              <a:gd name="connsiteX97" fmla="*/ 8246982 w 12193149"/>
              <a:gd name="connsiteY97" fmla="*/ 2028854 h 2344739"/>
              <a:gd name="connsiteX98" fmla="*/ 8091420 w 12193149"/>
              <a:gd name="connsiteY98" fmla="*/ 2075015 h 2344739"/>
              <a:gd name="connsiteX99" fmla="*/ 7906555 w 12193149"/>
              <a:gd name="connsiteY99" fmla="*/ 2116988 h 2344739"/>
              <a:gd name="connsiteX100" fmla="*/ 7719893 w 12193149"/>
              <a:gd name="connsiteY100" fmla="*/ 2142703 h 2344739"/>
              <a:gd name="connsiteX101" fmla="*/ 7615495 w 12193149"/>
              <a:gd name="connsiteY101" fmla="*/ 2139232 h 2344739"/>
              <a:gd name="connsiteX102" fmla="*/ 7528691 w 12193149"/>
              <a:gd name="connsiteY102" fmla="*/ 2145060 h 2344739"/>
              <a:gd name="connsiteX103" fmla="*/ 7520719 w 12193149"/>
              <a:gd name="connsiteY103" fmla="*/ 2147613 h 2344739"/>
              <a:gd name="connsiteX104" fmla="*/ 7508559 w 12193149"/>
              <a:gd name="connsiteY104" fmla="*/ 2148948 h 2344739"/>
              <a:gd name="connsiteX105" fmla="*/ 7508188 w 12193149"/>
              <a:gd name="connsiteY105" fmla="*/ 2148621 h 2344739"/>
              <a:gd name="connsiteX106" fmla="*/ 7496943 w 12193149"/>
              <a:gd name="connsiteY106" fmla="*/ 2150573 h 2344739"/>
              <a:gd name="connsiteX107" fmla="*/ 7406539 w 12193149"/>
              <a:gd name="connsiteY107" fmla="*/ 2142468 h 2344739"/>
              <a:gd name="connsiteX108" fmla="*/ 7219707 w 12193149"/>
              <a:gd name="connsiteY108" fmla="*/ 2156680 h 2344739"/>
              <a:gd name="connsiteX109" fmla="*/ 7202249 w 12193149"/>
              <a:gd name="connsiteY109" fmla="*/ 2161230 h 2344739"/>
              <a:gd name="connsiteX110" fmla="*/ 7198152 w 12193149"/>
              <a:gd name="connsiteY110" fmla="*/ 2166588 h 2344739"/>
              <a:gd name="connsiteX111" fmla="*/ 7171956 w 12193149"/>
              <a:gd name="connsiteY111" fmla="*/ 2171236 h 2344739"/>
              <a:gd name="connsiteX112" fmla="*/ 7098136 w 12193149"/>
              <a:gd name="connsiteY112" fmla="*/ 2183464 h 2344739"/>
              <a:gd name="connsiteX113" fmla="*/ 7019644 w 12193149"/>
              <a:gd name="connsiteY113" fmla="*/ 2183090 h 2344739"/>
              <a:gd name="connsiteX114" fmla="*/ 6905294 w 12193149"/>
              <a:gd name="connsiteY114" fmla="*/ 2212596 h 2344739"/>
              <a:gd name="connsiteX115" fmla="*/ 6709370 w 12193149"/>
              <a:gd name="connsiteY115" fmla="*/ 2240551 h 2344739"/>
              <a:gd name="connsiteX116" fmla="*/ 6550602 w 12193149"/>
              <a:gd name="connsiteY116" fmla="*/ 2269327 h 2344739"/>
              <a:gd name="connsiteX117" fmla="*/ 6318708 w 12193149"/>
              <a:gd name="connsiteY117" fmla="*/ 2316127 h 2344739"/>
              <a:gd name="connsiteX118" fmla="*/ 6169822 w 12193149"/>
              <a:gd name="connsiteY118" fmla="*/ 2318214 h 2344739"/>
              <a:gd name="connsiteX119" fmla="*/ 6074996 w 12193149"/>
              <a:gd name="connsiteY119" fmla="*/ 2338676 h 2344739"/>
              <a:gd name="connsiteX120" fmla="*/ 6069677 w 12193149"/>
              <a:gd name="connsiteY120" fmla="*/ 2337139 h 2344739"/>
              <a:gd name="connsiteX121" fmla="*/ 6049786 w 12193149"/>
              <a:gd name="connsiteY121" fmla="*/ 2337822 h 2344739"/>
              <a:gd name="connsiteX122" fmla="*/ 6042433 w 12193149"/>
              <a:gd name="connsiteY122" fmla="*/ 2329473 h 2344739"/>
              <a:gd name="connsiteX123" fmla="*/ 6011238 w 12193149"/>
              <a:gd name="connsiteY123" fmla="*/ 2324380 h 2344739"/>
              <a:gd name="connsiteX124" fmla="*/ 5958523 w 12193149"/>
              <a:gd name="connsiteY124" fmla="*/ 2328024 h 2344739"/>
              <a:gd name="connsiteX125" fmla="*/ 5760067 w 12193149"/>
              <a:gd name="connsiteY125" fmla="*/ 2343716 h 2344739"/>
              <a:gd name="connsiteX126" fmla="*/ 5628108 w 12193149"/>
              <a:gd name="connsiteY126" fmla="*/ 2344739 h 2344739"/>
              <a:gd name="connsiteX127" fmla="*/ 5472054 w 12193149"/>
              <a:gd name="connsiteY127" fmla="*/ 2330719 h 2344739"/>
              <a:gd name="connsiteX128" fmla="*/ 5433909 w 12193149"/>
              <a:gd name="connsiteY128" fmla="*/ 2319466 h 2344739"/>
              <a:gd name="connsiteX129" fmla="*/ 5382817 w 12193149"/>
              <a:gd name="connsiteY129" fmla="*/ 2301764 h 2344739"/>
              <a:gd name="connsiteX130" fmla="*/ 5262912 w 12193149"/>
              <a:gd name="connsiteY130" fmla="*/ 2281347 h 2344739"/>
              <a:gd name="connsiteX131" fmla="*/ 5224109 w 12193149"/>
              <a:gd name="connsiteY131" fmla="*/ 2270223 h 2344739"/>
              <a:gd name="connsiteX132" fmla="*/ 5175808 w 12193149"/>
              <a:gd name="connsiteY132" fmla="*/ 2267233 h 2344739"/>
              <a:gd name="connsiteX133" fmla="*/ 5157702 w 12193149"/>
              <a:gd name="connsiteY133" fmla="*/ 2260010 h 2344739"/>
              <a:gd name="connsiteX134" fmla="*/ 5143747 w 12193149"/>
              <a:gd name="connsiteY134" fmla="*/ 2256610 h 2344739"/>
              <a:gd name="connsiteX135" fmla="*/ 5140744 w 12193149"/>
              <a:gd name="connsiteY135" fmla="*/ 2254509 h 2344739"/>
              <a:gd name="connsiteX136" fmla="*/ 5122807 w 12193149"/>
              <a:gd name="connsiteY136" fmla="*/ 2243656 h 2344739"/>
              <a:gd name="connsiteX137" fmla="*/ 5066938 w 12193149"/>
              <a:gd name="connsiteY137" fmla="*/ 2250227 h 2344739"/>
              <a:gd name="connsiteX138" fmla="*/ 5012662 w 12193149"/>
              <a:gd name="connsiteY138" fmla="*/ 2233846 h 2344739"/>
              <a:gd name="connsiteX139" fmla="*/ 4841589 w 12193149"/>
              <a:gd name="connsiteY139" fmla="*/ 2209829 h 2344739"/>
              <a:gd name="connsiteX140" fmla="*/ 4763595 w 12193149"/>
              <a:gd name="connsiteY140" fmla="*/ 2182061 h 2344739"/>
              <a:gd name="connsiteX141" fmla="*/ 4724334 w 12193149"/>
              <a:gd name="connsiteY141" fmla="*/ 2173047 h 2344739"/>
              <a:gd name="connsiteX142" fmla="*/ 4722324 w 12193149"/>
              <a:gd name="connsiteY142" fmla="*/ 2172298 h 2344739"/>
              <a:gd name="connsiteX143" fmla="*/ 4723259 w 12193149"/>
              <a:gd name="connsiteY143" fmla="*/ 2172087 h 2344739"/>
              <a:gd name="connsiteX144" fmla="*/ 4718350 w 12193149"/>
              <a:gd name="connsiteY144" fmla="*/ 2170817 h 2344739"/>
              <a:gd name="connsiteX145" fmla="*/ 4722324 w 12193149"/>
              <a:gd name="connsiteY145" fmla="*/ 2172298 h 2344739"/>
              <a:gd name="connsiteX146" fmla="*/ 4716674 w 12193149"/>
              <a:gd name="connsiteY146" fmla="*/ 2173573 h 2344739"/>
              <a:gd name="connsiteX147" fmla="*/ 4516962 w 12193149"/>
              <a:gd name="connsiteY147" fmla="*/ 2163671 h 2344739"/>
              <a:gd name="connsiteX148" fmla="*/ 4429691 w 12193149"/>
              <a:gd name="connsiteY148" fmla="*/ 2153020 h 2344739"/>
              <a:gd name="connsiteX149" fmla="*/ 4364023 w 12193149"/>
              <a:gd name="connsiteY149" fmla="*/ 2151674 h 2344739"/>
              <a:gd name="connsiteX150" fmla="*/ 4318114 w 12193149"/>
              <a:gd name="connsiteY150" fmla="*/ 2158289 h 2344739"/>
              <a:gd name="connsiteX151" fmla="*/ 4316258 w 12193149"/>
              <a:gd name="connsiteY151" fmla="*/ 2156948 h 2344739"/>
              <a:gd name="connsiteX152" fmla="*/ 4296292 w 12193149"/>
              <a:gd name="connsiteY152" fmla="*/ 2155069 h 2344739"/>
              <a:gd name="connsiteX153" fmla="*/ 4291212 w 12193149"/>
              <a:gd name="connsiteY153" fmla="*/ 2157986 h 2344739"/>
              <a:gd name="connsiteX154" fmla="*/ 4277290 w 12193149"/>
              <a:gd name="connsiteY154" fmla="*/ 2157740 h 2344739"/>
              <a:gd name="connsiteX155" fmla="*/ 4249265 w 12193149"/>
              <a:gd name="connsiteY155" fmla="*/ 2160064 h 2344739"/>
              <a:gd name="connsiteX156" fmla="*/ 4203199 w 12193149"/>
              <a:gd name="connsiteY156" fmla="*/ 2157269 h 2344739"/>
              <a:gd name="connsiteX157" fmla="*/ 4202893 w 12193149"/>
              <a:gd name="connsiteY157" fmla="*/ 2156010 h 2344739"/>
              <a:gd name="connsiteX158" fmla="*/ 4192396 w 12193149"/>
              <a:gd name="connsiteY158" fmla="*/ 2150376 h 2344739"/>
              <a:gd name="connsiteX159" fmla="*/ 4143893 w 12193149"/>
              <a:gd name="connsiteY159" fmla="*/ 2134511 h 2344739"/>
              <a:gd name="connsiteX160" fmla="*/ 4084245 w 12193149"/>
              <a:gd name="connsiteY160" fmla="*/ 2107978 h 2344739"/>
              <a:gd name="connsiteX161" fmla="*/ 4075694 w 12193149"/>
              <a:gd name="connsiteY161" fmla="*/ 2107143 h 2344739"/>
              <a:gd name="connsiteX162" fmla="*/ 4075575 w 12193149"/>
              <a:gd name="connsiteY162" fmla="*/ 2106844 h 2344739"/>
              <a:gd name="connsiteX163" fmla="*/ 4066658 w 12193149"/>
              <a:gd name="connsiteY163" fmla="*/ 2105400 h 2344739"/>
              <a:gd name="connsiteX164" fmla="*/ 4060102 w 12193149"/>
              <a:gd name="connsiteY164" fmla="*/ 2105618 h 2344739"/>
              <a:gd name="connsiteX165" fmla="*/ 4043512 w 12193149"/>
              <a:gd name="connsiteY165" fmla="*/ 2103997 h 2344739"/>
              <a:gd name="connsiteX166" fmla="*/ 4038145 w 12193149"/>
              <a:gd name="connsiteY166" fmla="*/ 2101563 h 2344739"/>
              <a:gd name="connsiteX167" fmla="*/ 4036511 w 12193149"/>
              <a:gd name="connsiteY167" fmla="*/ 2097896 h 2344739"/>
              <a:gd name="connsiteX168" fmla="*/ 4034926 w 12193149"/>
              <a:gd name="connsiteY168" fmla="*/ 2098131 h 2344739"/>
              <a:gd name="connsiteX169" fmla="*/ 4005686 w 12193149"/>
              <a:gd name="connsiteY169" fmla="*/ 2085563 h 2344739"/>
              <a:gd name="connsiteX170" fmla="*/ 3937994 w 12193149"/>
              <a:gd name="connsiteY170" fmla="*/ 2068106 h 2344739"/>
              <a:gd name="connsiteX171" fmla="*/ 3898423 w 12193149"/>
              <a:gd name="connsiteY171" fmla="*/ 2062451 h 2344739"/>
              <a:gd name="connsiteX172" fmla="*/ 3790908 w 12193149"/>
              <a:gd name="connsiteY172" fmla="*/ 2042213 h 2344739"/>
              <a:gd name="connsiteX173" fmla="*/ 3683661 w 12193149"/>
              <a:gd name="connsiteY173" fmla="*/ 2018290 h 2344739"/>
              <a:gd name="connsiteX174" fmla="*/ 3611183 w 12193149"/>
              <a:gd name="connsiteY174" fmla="*/ 1986019 h 2344739"/>
              <a:gd name="connsiteX175" fmla="*/ 3605003 w 12193149"/>
              <a:gd name="connsiteY175" fmla="*/ 1987381 h 2344739"/>
              <a:gd name="connsiteX176" fmla="*/ 3595884 w 12193149"/>
              <a:gd name="connsiteY176" fmla="*/ 1987545 h 2344739"/>
              <a:gd name="connsiteX177" fmla="*/ 3595649 w 12193149"/>
              <a:gd name="connsiteY177" fmla="*/ 1987276 h 2344739"/>
              <a:gd name="connsiteX178" fmla="*/ 3587126 w 12193149"/>
              <a:gd name="connsiteY178" fmla="*/ 1987966 h 2344739"/>
              <a:gd name="connsiteX179" fmla="*/ 3537283 w 12193149"/>
              <a:gd name="connsiteY179" fmla="*/ 1978267 h 2344739"/>
              <a:gd name="connsiteX180" fmla="*/ 3474371 w 12193149"/>
              <a:gd name="connsiteY180" fmla="*/ 1974606 h 2344739"/>
              <a:gd name="connsiteX181" fmla="*/ 3401876 w 12193149"/>
              <a:gd name="connsiteY181" fmla="*/ 1962558 h 2344739"/>
              <a:gd name="connsiteX182" fmla="*/ 3365036 w 12193149"/>
              <a:gd name="connsiteY182" fmla="*/ 1979510 h 2344739"/>
              <a:gd name="connsiteX183" fmla="*/ 3345174 w 12193149"/>
              <a:gd name="connsiteY183" fmla="*/ 1981192 h 2344739"/>
              <a:gd name="connsiteX184" fmla="*/ 3342846 w 12193149"/>
              <a:gd name="connsiteY184" fmla="*/ 1980217 h 2344739"/>
              <a:gd name="connsiteX185" fmla="*/ 3263504 w 12193149"/>
              <a:gd name="connsiteY185" fmla="*/ 1986094 h 2344739"/>
              <a:gd name="connsiteX186" fmla="*/ 3143704 w 12193149"/>
              <a:gd name="connsiteY186" fmla="*/ 1993869 h 2344739"/>
              <a:gd name="connsiteX187" fmla="*/ 3031439 w 12193149"/>
              <a:gd name="connsiteY187" fmla="*/ 1996512 h 2344739"/>
              <a:gd name="connsiteX188" fmla="*/ 2782717 w 12193149"/>
              <a:gd name="connsiteY188" fmla="*/ 2018333 h 2344739"/>
              <a:gd name="connsiteX189" fmla="*/ 2647675 w 12193149"/>
              <a:gd name="connsiteY189" fmla="*/ 2028869 h 2344739"/>
              <a:gd name="connsiteX190" fmla="*/ 2569176 w 12193149"/>
              <a:gd name="connsiteY190" fmla="*/ 2002628 h 2344739"/>
              <a:gd name="connsiteX191" fmla="*/ 2444403 w 12193149"/>
              <a:gd name="connsiteY191" fmla="*/ 2016529 h 2344739"/>
              <a:gd name="connsiteX192" fmla="*/ 2316260 w 12193149"/>
              <a:gd name="connsiteY192" fmla="*/ 2024996 h 2344739"/>
              <a:gd name="connsiteX193" fmla="*/ 2209726 w 12193149"/>
              <a:gd name="connsiteY193" fmla="*/ 2019763 h 2344739"/>
              <a:gd name="connsiteX194" fmla="*/ 2095813 w 12193149"/>
              <a:gd name="connsiteY194" fmla="*/ 2003052 h 2344739"/>
              <a:gd name="connsiteX195" fmla="*/ 1998504 w 12193149"/>
              <a:gd name="connsiteY195" fmla="*/ 1995032 h 2344739"/>
              <a:gd name="connsiteX196" fmla="*/ 1929320 w 12193149"/>
              <a:gd name="connsiteY196" fmla="*/ 2016977 h 2344739"/>
              <a:gd name="connsiteX197" fmla="*/ 1922798 w 12193149"/>
              <a:gd name="connsiteY197" fmla="*/ 2012146 h 2344739"/>
              <a:gd name="connsiteX198" fmla="*/ 1874228 w 12193149"/>
              <a:gd name="connsiteY198" fmla="*/ 2013741 h 2344739"/>
              <a:gd name="connsiteX199" fmla="*/ 1787803 w 12193149"/>
              <a:gd name="connsiteY199" fmla="*/ 2041363 h 2344739"/>
              <a:gd name="connsiteX200" fmla="*/ 1739352 w 12193149"/>
              <a:gd name="connsiteY200" fmla="*/ 2036312 h 2344739"/>
              <a:gd name="connsiteX201" fmla="*/ 1676219 w 12193149"/>
              <a:gd name="connsiteY201" fmla="*/ 2019963 h 2344739"/>
              <a:gd name="connsiteX202" fmla="*/ 1609817 w 12193149"/>
              <a:gd name="connsiteY202" fmla="*/ 2013066 h 2344739"/>
              <a:gd name="connsiteX203" fmla="*/ 1497258 w 12193149"/>
              <a:gd name="connsiteY203" fmla="*/ 1987476 h 2344739"/>
              <a:gd name="connsiteX204" fmla="*/ 1151127 w 12193149"/>
              <a:gd name="connsiteY204" fmla="*/ 1938041 h 2344739"/>
              <a:gd name="connsiteX205" fmla="*/ 859417 w 12193149"/>
              <a:gd name="connsiteY205" fmla="*/ 1928608 h 2344739"/>
              <a:gd name="connsiteX206" fmla="*/ 838688 w 12193149"/>
              <a:gd name="connsiteY206" fmla="*/ 1929821 h 2344739"/>
              <a:gd name="connsiteX207" fmla="*/ 817957 w 12193149"/>
              <a:gd name="connsiteY207" fmla="*/ 1927857 h 2344739"/>
              <a:gd name="connsiteX208" fmla="*/ 812654 w 12193149"/>
              <a:gd name="connsiteY208" fmla="*/ 1930751 h 2344739"/>
              <a:gd name="connsiteX209" fmla="*/ 721195 w 12193149"/>
              <a:gd name="connsiteY209" fmla="*/ 1929661 h 2344739"/>
              <a:gd name="connsiteX210" fmla="*/ 720890 w 12193149"/>
              <a:gd name="connsiteY210" fmla="*/ 1928399 h 2344739"/>
              <a:gd name="connsiteX211" fmla="*/ 710023 w 12193149"/>
              <a:gd name="connsiteY211" fmla="*/ 1922722 h 2344739"/>
              <a:gd name="connsiteX212" fmla="*/ 597940 w 12193149"/>
              <a:gd name="connsiteY212" fmla="*/ 1879864 h 2344739"/>
              <a:gd name="connsiteX213" fmla="*/ 579683 w 12193149"/>
              <a:gd name="connsiteY213" fmla="*/ 1877212 h 2344739"/>
              <a:gd name="connsiteX214" fmla="*/ 572865 w 12193149"/>
              <a:gd name="connsiteY214" fmla="*/ 1877401 h 2344739"/>
              <a:gd name="connsiteX215" fmla="*/ 446247 w 12193149"/>
              <a:gd name="connsiteY215" fmla="*/ 1839371 h 2344739"/>
              <a:gd name="connsiteX216" fmla="*/ 405163 w 12193149"/>
              <a:gd name="connsiteY216" fmla="*/ 1833548 h 2344739"/>
              <a:gd name="connsiteX217" fmla="*/ 293583 w 12193149"/>
              <a:gd name="connsiteY217" fmla="*/ 1812852 h 2344739"/>
              <a:gd name="connsiteX218" fmla="*/ 119529 w 12193149"/>
              <a:gd name="connsiteY218" fmla="*/ 1761047 h 2344739"/>
              <a:gd name="connsiteX219" fmla="*/ 16674 w 12193149"/>
              <a:gd name="connsiteY219" fmla="*/ 1758191 h 2344739"/>
              <a:gd name="connsiteX220" fmla="*/ 1150 w 12193149"/>
              <a:gd name="connsiteY220" fmla="*/ 1752722 h 2344739"/>
              <a:gd name="connsiteX221" fmla="*/ 1148 w 12193149"/>
              <a:gd name="connsiteY221" fmla="*/ 222213 h 2344739"/>
              <a:gd name="connsiteX222" fmla="*/ 1148 w 12193149"/>
              <a:gd name="connsiteY222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054601 w 12193149"/>
              <a:gd name="connsiteY68" fmla="*/ 1910755 h 2344739"/>
              <a:gd name="connsiteX69" fmla="*/ 9006634 w 12193149"/>
              <a:gd name="connsiteY69" fmla="*/ 1914040 h 2344739"/>
              <a:gd name="connsiteX70" fmla="*/ 9006349 w 12193149"/>
              <a:gd name="connsiteY70" fmla="*/ 1913800 h 2344739"/>
              <a:gd name="connsiteX71" fmla="*/ 8997380 w 12193149"/>
              <a:gd name="connsiteY71" fmla="*/ 1915011 h 2344739"/>
              <a:gd name="connsiteX72" fmla="*/ 8991542 w 12193149"/>
              <a:gd name="connsiteY72" fmla="*/ 1917072 h 2344739"/>
              <a:gd name="connsiteX73" fmla="*/ 8975485 w 12193149"/>
              <a:gd name="connsiteY73" fmla="*/ 1920298 h 2344739"/>
              <a:gd name="connsiteX74" fmla="*/ 8969159 w 12193149"/>
              <a:gd name="connsiteY74" fmla="*/ 1919598 h 2344739"/>
              <a:gd name="connsiteX75" fmla="*/ 8964196 w 12193149"/>
              <a:gd name="connsiteY75" fmla="*/ 1917373 h 2344739"/>
              <a:gd name="connsiteX76" fmla="*/ 8930136 w 12193149"/>
              <a:gd name="connsiteY76" fmla="*/ 1914185 h 2344739"/>
              <a:gd name="connsiteX77" fmla="*/ 8753592 w 12193149"/>
              <a:gd name="connsiteY77" fmla="*/ 1933417 h 2344739"/>
              <a:gd name="connsiteX78" fmla="*/ 8708995 w 12193149"/>
              <a:gd name="connsiteY78" fmla="*/ 1935518 h 2344739"/>
              <a:gd name="connsiteX79" fmla="*/ 8597219 w 12193149"/>
              <a:gd name="connsiteY79" fmla="*/ 1944090 h 2344739"/>
              <a:gd name="connsiteX80" fmla="*/ 8526378 w 12193149"/>
              <a:gd name="connsiteY80" fmla="*/ 1929248 h 2344739"/>
              <a:gd name="connsiteX81" fmla="*/ 8512131 w 12193149"/>
              <a:gd name="connsiteY81" fmla="*/ 1935163 h 2344739"/>
              <a:gd name="connsiteX82" fmla="*/ 8507315 w 12193149"/>
              <a:gd name="connsiteY82" fmla="*/ 1938164 h 2344739"/>
              <a:gd name="connsiteX83" fmla="*/ 8499116 w 12193149"/>
              <a:gd name="connsiteY83" fmla="*/ 1940902 h 2344739"/>
              <a:gd name="connsiteX84" fmla="*/ 8498742 w 12193149"/>
              <a:gd name="connsiteY84" fmla="*/ 1940723 h 2344739"/>
              <a:gd name="connsiteX85" fmla="*/ 8491397 w 12193149"/>
              <a:gd name="connsiteY85" fmla="*/ 1943773 h 2344739"/>
              <a:gd name="connsiteX86" fmla="*/ 8368330 w 12193149"/>
              <a:gd name="connsiteY86" fmla="*/ 1957815 h 2344739"/>
              <a:gd name="connsiteX87" fmla="*/ 8354947 w 12193149"/>
              <a:gd name="connsiteY87" fmla="*/ 1958009 h 2344739"/>
              <a:gd name="connsiteX88" fmla="*/ 8321252 w 12193149"/>
              <a:gd name="connsiteY88" fmla="*/ 1974587 h 2344739"/>
              <a:gd name="connsiteX89" fmla="*/ 8315581 w 12193149"/>
              <a:gd name="connsiteY89" fmla="*/ 1974913 h 2344739"/>
              <a:gd name="connsiteX90" fmla="*/ 8296322 w 12193149"/>
              <a:gd name="connsiteY90" fmla="*/ 1988808 h 2344739"/>
              <a:gd name="connsiteX91" fmla="*/ 8285424 w 12193149"/>
              <a:gd name="connsiteY91" fmla="*/ 1994631 h 2344739"/>
              <a:gd name="connsiteX92" fmla="*/ 8284298 w 12193149"/>
              <a:gd name="connsiteY92" fmla="*/ 1999074 h 2344739"/>
              <a:gd name="connsiteX93" fmla="*/ 8267224 w 12193149"/>
              <a:gd name="connsiteY93" fmla="*/ 2006249 h 2344739"/>
              <a:gd name="connsiteX94" fmla="*/ 8264525 w 12193149"/>
              <a:gd name="connsiteY94" fmla="*/ 2006019 h 2344739"/>
              <a:gd name="connsiteX95" fmla="*/ 8253181 w 12193149"/>
              <a:gd name="connsiteY95" fmla="*/ 2015862 h 2344739"/>
              <a:gd name="connsiteX96" fmla="*/ 8246982 w 12193149"/>
              <a:gd name="connsiteY96" fmla="*/ 2028854 h 2344739"/>
              <a:gd name="connsiteX97" fmla="*/ 8091420 w 12193149"/>
              <a:gd name="connsiteY97" fmla="*/ 2075015 h 2344739"/>
              <a:gd name="connsiteX98" fmla="*/ 7906555 w 12193149"/>
              <a:gd name="connsiteY98" fmla="*/ 2116988 h 2344739"/>
              <a:gd name="connsiteX99" fmla="*/ 7719893 w 12193149"/>
              <a:gd name="connsiteY99" fmla="*/ 2142703 h 2344739"/>
              <a:gd name="connsiteX100" fmla="*/ 7615495 w 12193149"/>
              <a:gd name="connsiteY100" fmla="*/ 2139232 h 2344739"/>
              <a:gd name="connsiteX101" fmla="*/ 7528691 w 12193149"/>
              <a:gd name="connsiteY101" fmla="*/ 2145060 h 2344739"/>
              <a:gd name="connsiteX102" fmla="*/ 7520719 w 12193149"/>
              <a:gd name="connsiteY102" fmla="*/ 2147613 h 2344739"/>
              <a:gd name="connsiteX103" fmla="*/ 7508559 w 12193149"/>
              <a:gd name="connsiteY103" fmla="*/ 2148948 h 2344739"/>
              <a:gd name="connsiteX104" fmla="*/ 7508188 w 12193149"/>
              <a:gd name="connsiteY104" fmla="*/ 2148621 h 2344739"/>
              <a:gd name="connsiteX105" fmla="*/ 7496943 w 12193149"/>
              <a:gd name="connsiteY105" fmla="*/ 2150573 h 2344739"/>
              <a:gd name="connsiteX106" fmla="*/ 7406539 w 12193149"/>
              <a:gd name="connsiteY106" fmla="*/ 2142468 h 2344739"/>
              <a:gd name="connsiteX107" fmla="*/ 7219707 w 12193149"/>
              <a:gd name="connsiteY107" fmla="*/ 2156680 h 2344739"/>
              <a:gd name="connsiteX108" fmla="*/ 7202249 w 12193149"/>
              <a:gd name="connsiteY108" fmla="*/ 2161230 h 2344739"/>
              <a:gd name="connsiteX109" fmla="*/ 7198152 w 12193149"/>
              <a:gd name="connsiteY109" fmla="*/ 2166588 h 2344739"/>
              <a:gd name="connsiteX110" fmla="*/ 7171956 w 12193149"/>
              <a:gd name="connsiteY110" fmla="*/ 2171236 h 2344739"/>
              <a:gd name="connsiteX111" fmla="*/ 7098136 w 12193149"/>
              <a:gd name="connsiteY111" fmla="*/ 2183464 h 2344739"/>
              <a:gd name="connsiteX112" fmla="*/ 7019644 w 12193149"/>
              <a:gd name="connsiteY112" fmla="*/ 2183090 h 2344739"/>
              <a:gd name="connsiteX113" fmla="*/ 6905294 w 12193149"/>
              <a:gd name="connsiteY113" fmla="*/ 2212596 h 2344739"/>
              <a:gd name="connsiteX114" fmla="*/ 6709370 w 12193149"/>
              <a:gd name="connsiteY114" fmla="*/ 2240551 h 2344739"/>
              <a:gd name="connsiteX115" fmla="*/ 6550602 w 12193149"/>
              <a:gd name="connsiteY115" fmla="*/ 2269327 h 2344739"/>
              <a:gd name="connsiteX116" fmla="*/ 6318708 w 12193149"/>
              <a:gd name="connsiteY116" fmla="*/ 2316127 h 2344739"/>
              <a:gd name="connsiteX117" fmla="*/ 6169822 w 12193149"/>
              <a:gd name="connsiteY117" fmla="*/ 2318214 h 2344739"/>
              <a:gd name="connsiteX118" fmla="*/ 6074996 w 12193149"/>
              <a:gd name="connsiteY118" fmla="*/ 2338676 h 2344739"/>
              <a:gd name="connsiteX119" fmla="*/ 6069677 w 12193149"/>
              <a:gd name="connsiteY119" fmla="*/ 2337139 h 2344739"/>
              <a:gd name="connsiteX120" fmla="*/ 6049786 w 12193149"/>
              <a:gd name="connsiteY120" fmla="*/ 2337822 h 2344739"/>
              <a:gd name="connsiteX121" fmla="*/ 6042433 w 12193149"/>
              <a:gd name="connsiteY121" fmla="*/ 2329473 h 2344739"/>
              <a:gd name="connsiteX122" fmla="*/ 6011238 w 12193149"/>
              <a:gd name="connsiteY122" fmla="*/ 2324380 h 2344739"/>
              <a:gd name="connsiteX123" fmla="*/ 5958523 w 12193149"/>
              <a:gd name="connsiteY123" fmla="*/ 2328024 h 2344739"/>
              <a:gd name="connsiteX124" fmla="*/ 5760067 w 12193149"/>
              <a:gd name="connsiteY124" fmla="*/ 2343716 h 2344739"/>
              <a:gd name="connsiteX125" fmla="*/ 5628108 w 12193149"/>
              <a:gd name="connsiteY125" fmla="*/ 2344739 h 2344739"/>
              <a:gd name="connsiteX126" fmla="*/ 5472054 w 12193149"/>
              <a:gd name="connsiteY126" fmla="*/ 2330719 h 2344739"/>
              <a:gd name="connsiteX127" fmla="*/ 5433909 w 12193149"/>
              <a:gd name="connsiteY127" fmla="*/ 2319466 h 2344739"/>
              <a:gd name="connsiteX128" fmla="*/ 5382817 w 12193149"/>
              <a:gd name="connsiteY128" fmla="*/ 2301764 h 2344739"/>
              <a:gd name="connsiteX129" fmla="*/ 5262912 w 12193149"/>
              <a:gd name="connsiteY129" fmla="*/ 2281347 h 2344739"/>
              <a:gd name="connsiteX130" fmla="*/ 5224109 w 12193149"/>
              <a:gd name="connsiteY130" fmla="*/ 2270223 h 2344739"/>
              <a:gd name="connsiteX131" fmla="*/ 5175808 w 12193149"/>
              <a:gd name="connsiteY131" fmla="*/ 2267233 h 2344739"/>
              <a:gd name="connsiteX132" fmla="*/ 5157702 w 12193149"/>
              <a:gd name="connsiteY132" fmla="*/ 2260010 h 2344739"/>
              <a:gd name="connsiteX133" fmla="*/ 5143747 w 12193149"/>
              <a:gd name="connsiteY133" fmla="*/ 2256610 h 2344739"/>
              <a:gd name="connsiteX134" fmla="*/ 5140744 w 12193149"/>
              <a:gd name="connsiteY134" fmla="*/ 2254509 h 2344739"/>
              <a:gd name="connsiteX135" fmla="*/ 5122807 w 12193149"/>
              <a:gd name="connsiteY135" fmla="*/ 2243656 h 2344739"/>
              <a:gd name="connsiteX136" fmla="*/ 5066938 w 12193149"/>
              <a:gd name="connsiteY136" fmla="*/ 2250227 h 2344739"/>
              <a:gd name="connsiteX137" fmla="*/ 5012662 w 12193149"/>
              <a:gd name="connsiteY137" fmla="*/ 2233846 h 2344739"/>
              <a:gd name="connsiteX138" fmla="*/ 4841589 w 12193149"/>
              <a:gd name="connsiteY138" fmla="*/ 2209829 h 2344739"/>
              <a:gd name="connsiteX139" fmla="*/ 4763595 w 12193149"/>
              <a:gd name="connsiteY139" fmla="*/ 2182061 h 2344739"/>
              <a:gd name="connsiteX140" fmla="*/ 4724334 w 12193149"/>
              <a:gd name="connsiteY140" fmla="*/ 2173047 h 2344739"/>
              <a:gd name="connsiteX141" fmla="*/ 4722324 w 12193149"/>
              <a:gd name="connsiteY141" fmla="*/ 2172298 h 2344739"/>
              <a:gd name="connsiteX142" fmla="*/ 4723259 w 12193149"/>
              <a:gd name="connsiteY142" fmla="*/ 2172087 h 2344739"/>
              <a:gd name="connsiteX143" fmla="*/ 4718350 w 12193149"/>
              <a:gd name="connsiteY143" fmla="*/ 2170817 h 2344739"/>
              <a:gd name="connsiteX144" fmla="*/ 4722324 w 12193149"/>
              <a:gd name="connsiteY144" fmla="*/ 2172298 h 2344739"/>
              <a:gd name="connsiteX145" fmla="*/ 4716674 w 12193149"/>
              <a:gd name="connsiteY145" fmla="*/ 2173573 h 2344739"/>
              <a:gd name="connsiteX146" fmla="*/ 4516962 w 12193149"/>
              <a:gd name="connsiteY146" fmla="*/ 2163671 h 2344739"/>
              <a:gd name="connsiteX147" fmla="*/ 4429691 w 12193149"/>
              <a:gd name="connsiteY147" fmla="*/ 2153020 h 2344739"/>
              <a:gd name="connsiteX148" fmla="*/ 4364023 w 12193149"/>
              <a:gd name="connsiteY148" fmla="*/ 2151674 h 2344739"/>
              <a:gd name="connsiteX149" fmla="*/ 4318114 w 12193149"/>
              <a:gd name="connsiteY149" fmla="*/ 2158289 h 2344739"/>
              <a:gd name="connsiteX150" fmla="*/ 4316258 w 12193149"/>
              <a:gd name="connsiteY150" fmla="*/ 2156948 h 2344739"/>
              <a:gd name="connsiteX151" fmla="*/ 4296292 w 12193149"/>
              <a:gd name="connsiteY151" fmla="*/ 2155069 h 2344739"/>
              <a:gd name="connsiteX152" fmla="*/ 4291212 w 12193149"/>
              <a:gd name="connsiteY152" fmla="*/ 2157986 h 2344739"/>
              <a:gd name="connsiteX153" fmla="*/ 4277290 w 12193149"/>
              <a:gd name="connsiteY153" fmla="*/ 2157740 h 2344739"/>
              <a:gd name="connsiteX154" fmla="*/ 4249265 w 12193149"/>
              <a:gd name="connsiteY154" fmla="*/ 2160064 h 2344739"/>
              <a:gd name="connsiteX155" fmla="*/ 4203199 w 12193149"/>
              <a:gd name="connsiteY155" fmla="*/ 2157269 h 2344739"/>
              <a:gd name="connsiteX156" fmla="*/ 4202893 w 12193149"/>
              <a:gd name="connsiteY156" fmla="*/ 2156010 h 2344739"/>
              <a:gd name="connsiteX157" fmla="*/ 4192396 w 12193149"/>
              <a:gd name="connsiteY157" fmla="*/ 2150376 h 2344739"/>
              <a:gd name="connsiteX158" fmla="*/ 4143893 w 12193149"/>
              <a:gd name="connsiteY158" fmla="*/ 2134511 h 2344739"/>
              <a:gd name="connsiteX159" fmla="*/ 4084245 w 12193149"/>
              <a:gd name="connsiteY159" fmla="*/ 2107978 h 2344739"/>
              <a:gd name="connsiteX160" fmla="*/ 4075694 w 12193149"/>
              <a:gd name="connsiteY160" fmla="*/ 2107143 h 2344739"/>
              <a:gd name="connsiteX161" fmla="*/ 4075575 w 12193149"/>
              <a:gd name="connsiteY161" fmla="*/ 2106844 h 2344739"/>
              <a:gd name="connsiteX162" fmla="*/ 4066658 w 12193149"/>
              <a:gd name="connsiteY162" fmla="*/ 2105400 h 2344739"/>
              <a:gd name="connsiteX163" fmla="*/ 4060102 w 12193149"/>
              <a:gd name="connsiteY163" fmla="*/ 2105618 h 2344739"/>
              <a:gd name="connsiteX164" fmla="*/ 4043512 w 12193149"/>
              <a:gd name="connsiteY164" fmla="*/ 2103997 h 2344739"/>
              <a:gd name="connsiteX165" fmla="*/ 4038145 w 12193149"/>
              <a:gd name="connsiteY165" fmla="*/ 2101563 h 2344739"/>
              <a:gd name="connsiteX166" fmla="*/ 4036511 w 12193149"/>
              <a:gd name="connsiteY166" fmla="*/ 2097896 h 2344739"/>
              <a:gd name="connsiteX167" fmla="*/ 4034926 w 12193149"/>
              <a:gd name="connsiteY167" fmla="*/ 2098131 h 2344739"/>
              <a:gd name="connsiteX168" fmla="*/ 4005686 w 12193149"/>
              <a:gd name="connsiteY168" fmla="*/ 2085563 h 2344739"/>
              <a:gd name="connsiteX169" fmla="*/ 3937994 w 12193149"/>
              <a:gd name="connsiteY169" fmla="*/ 2068106 h 2344739"/>
              <a:gd name="connsiteX170" fmla="*/ 3898423 w 12193149"/>
              <a:gd name="connsiteY170" fmla="*/ 2062451 h 2344739"/>
              <a:gd name="connsiteX171" fmla="*/ 3790908 w 12193149"/>
              <a:gd name="connsiteY171" fmla="*/ 2042213 h 2344739"/>
              <a:gd name="connsiteX172" fmla="*/ 3683661 w 12193149"/>
              <a:gd name="connsiteY172" fmla="*/ 2018290 h 2344739"/>
              <a:gd name="connsiteX173" fmla="*/ 3611183 w 12193149"/>
              <a:gd name="connsiteY173" fmla="*/ 1986019 h 2344739"/>
              <a:gd name="connsiteX174" fmla="*/ 3605003 w 12193149"/>
              <a:gd name="connsiteY174" fmla="*/ 1987381 h 2344739"/>
              <a:gd name="connsiteX175" fmla="*/ 3595884 w 12193149"/>
              <a:gd name="connsiteY175" fmla="*/ 1987545 h 2344739"/>
              <a:gd name="connsiteX176" fmla="*/ 3595649 w 12193149"/>
              <a:gd name="connsiteY176" fmla="*/ 1987276 h 2344739"/>
              <a:gd name="connsiteX177" fmla="*/ 3587126 w 12193149"/>
              <a:gd name="connsiteY177" fmla="*/ 1987966 h 2344739"/>
              <a:gd name="connsiteX178" fmla="*/ 3537283 w 12193149"/>
              <a:gd name="connsiteY178" fmla="*/ 1978267 h 2344739"/>
              <a:gd name="connsiteX179" fmla="*/ 3474371 w 12193149"/>
              <a:gd name="connsiteY179" fmla="*/ 1974606 h 2344739"/>
              <a:gd name="connsiteX180" fmla="*/ 3401876 w 12193149"/>
              <a:gd name="connsiteY180" fmla="*/ 1962558 h 2344739"/>
              <a:gd name="connsiteX181" fmla="*/ 3365036 w 12193149"/>
              <a:gd name="connsiteY181" fmla="*/ 1979510 h 2344739"/>
              <a:gd name="connsiteX182" fmla="*/ 3345174 w 12193149"/>
              <a:gd name="connsiteY182" fmla="*/ 1981192 h 2344739"/>
              <a:gd name="connsiteX183" fmla="*/ 3342846 w 12193149"/>
              <a:gd name="connsiteY183" fmla="*/ 1980217 h 2344739"/>
              <a:gd name="connsiteX184" fmla="*/ 3263504 w 12193149"/>
              <a:gd name="connsiteY184" fmla="*/ 1986094 h 2344739"/>
              <a:gd name="connsiteX185" fmla="*/ 3143704 w 12193149"/>
              <a:gd name="connsiteY185" fmla="*/ 1993869 h 2344739"/>
              <a:gd name="connsiteX186" fmla="*/ 3031439 w 12193149"/>
              <a:gd name="connsiteY186" fmla="*/ 1996512 h 2344739"/>
              <a:gd name="connsiteX187" fmla="*/ 2782717 w 12193149"/>
              <a:gd name="connsiteY187" fmla="*/ 2018333 h 2344739"/>
              <a:gd name="connsiteX188" fmla="*/ 2647675 w 12193149"/>
              <a:gd name="connsiteY188" fmla="*/ 2028869 h 2344739"/>
              <a:gd name="connsiteX189" fmla="*/ 2569176 w 12193149"/>
              <a:gd name="connsiteY189" fmla="*/ 2002628 h 2344739"/>
              <a:gd name="connsiteX190" fmla="*/ 2444403 w 12193149"/>
              <a:gd name="connsiteY190" fmla="*/ 2016529 h 2344739"/>
              <a:gd name="connsiteX191" fmla="*/ 2316260 w 12193149"/>
              <a:gd name="connsiteY191" fmla="*/ 2024996 h 2344739"/>
              <a:gd name="connsiteX192" fmla="*/ 2209726 w 12193149"/>
              <a:gd name="connsiteY192" fmla="*/ 2019763 h 2344739"/>
              <a:gd name="connsiteX193" fmla="*/ 2095813 w 12193149"/>
              <a:gd name="connsiteY193" fmla="*/ 2003052 h 2344739"/>
              <a:gd name="connsiteX194" fmla="*/ 1998504 w 12193149"/>
              <a:gd name="connsiteY194" fmla="*/ 1995032 h 2344739"/>
              <a:gd name="connsiteX195" fmla="*/ 1929320 w 12193149"/>
              <a:gd name="connsiteY195" fmla="*/ 2016977 h 2344739"/>
              <a:gd name="connsiteX196" fmla="*/ 1922798 w 12193149"/>
              <a:gd name="connsiteY196" fmla="*/ 2012146 h 2344739"/>
              <a:gd name="connsiteX197" fmla="*/ 1874228 w 12193149"/>
              <a:gd name="connsiteY197" fmla="*/ 2013741 h 2344739"/>
              <a:gd name="connsiteX198" fmla="*/ 1787803 w 12193149"/>
              <a:gd name="connsiteY198" fmla="*/ 2041363 h 2344739"/>
              <a:gd name="connsiteX199" fmla="*/ 1739352 w 12193149"/>
              <a:gd name="connsiteY199" fmla="*/ 2036312 h 2344739"/>
              <a:gd name="connsiteX200" fmla="*/ 1676219 w 12193149"/>
              <a:gd name="connsiteY200" fmla="*/ 2019963 h 2344739"/>
              <a:gd name="connsiteX201" fmla="*/ 1609817 w 12193149"/>
              <a:gd name="connsiteY201" fmla="*/ 2013066 h 2344739"/>
              <a:gd name="connsiteX202" fmla="*/ 1497258 w 12193149"/>
              <a:gd name="connsiteY202" fmla="*/ 1987476 h 2344739"/>
              <a:gd name="connsiteX203" fmla="*/ 1151127 w 12193149"/>
              <a:gd name="connsiteY203" fmla="*/ 1938041 h 2344739"/>
              <a:gd name="connsiteX204" fmla="*/ 859417 w 12193149"/>
              <a:gd name="connsiteY204" fmla="*/ 1928608 h 2344739"/>
              <a:gd name="connsiteX205" fmla="*/ 838688 w 12193149"/>
              <a:gd name="connsiteY205" fmla="*/ 1929821 h 2344739"/>
              <a:gd name="connsiteX206" fmla="*/ 817957 w 12193149"/>
              <a:gd name="connsiteY206" fmla="*/ 1927857 h 2344739"/>
              <a:gd name="connsiteX207" fmla="*/ 812654 w 12193149"/>
              <a:gd name="connsiteY207" fmla="*/ 1930751 h 2344739"/>
              <a:gd name="connsiteX208" fmla="*/ 721195 w 12193149"/>
              <a:gd name="connsiteY208" fmla="*/ 1929661 h 2344739"/>
              <a:gd name="connsiteX209" fmla="*/ 720890 w 12193149"/>
              <a:gd name="connsiteY209" fmla="*/ 1928399 h 2344739"/>
              <a:gd name="connsiteX210" fmla="*/ 710023 w 12193149"/>
              <a:gd name="connsiteY210" fmla="*/ 1922722 h 2344739"/>
              <a:gd name="connsiteX211" fmla="*/ 597940 w 12193149"/>
              <a:gd name="connsiteY211" fmla="*/ 1879864 h 2344739"/>
              <a:gd name="connsiteX212" fmla="*/ 579683 w 12193149"/>
              <a:gd name="connsiteY212" fmla="*/ 1877212 h 2344739"/>
              <a:gd name="connsiteX213" fmla="*/ 572865 w 12193149"/>
              <a:gd name="connsiteY213" fmla="*/ 1877401 h 2344739"/>
              <a:gd name="connsiteX214" fmla="*/ 446247 w 12193149"/>
              <a:gd name="connsiteY214" fmla="*/ 1839371 h 2344739"/>
              <a:gd name="connsiteX215" fmla="*/ 405163 w 12193149"/>
              <a:gd name="connsiteY215" fmla="*/ 1833548 h 2344739"/>
              <a:gd name="connsiteX216" fmla="*/ 293583 w 12193149"/>
              <a:gd name="connsiteY216" fmla="*/ 1812852 h 2344739"/>
              <a:gd name="connsiteX217" fmla="*/ 119529 w 12193149"/>
              <a:gd name="connsiteY217" fmla="*/ 1761047 h 2344739"/>
              <a:gd name="connsiteX218" fmla="*/ 16674 w 12193149"/>
              <a:gd name="connsiteY218" fmla="*/ 1758191 h 2344739"/>
              <a:gd name="connsiteX219" fmla="*/ 1150 w 12193149"/>
              <a:gd name="connsiteY219" fmla="*/ 1752722 h 2344739"/>
              <a:gd name="connsiteX220" fmla="*/ 1148 w 12193149"/>
              <a:gd name="connsiteY220" fmla="*/ 222213 h 2344739"/>
              <a:gd name="connsiteX221" fmla="*/ 1148 w 12193149"/>
              <a:gd name="connsiteY221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56690 w 12193149"/>
              <a:gd name="connsiteY67" fmla="*/ 1903228 h 2344739"/>
              <a:gd name="connsiteX68" fmla="*/ 9054601 w 12193149"/>
              <a:gd name="connsiteY68" fmla="*/ 1910755 h 2344739"/>
              <a:gd name="connsiteX69" fmla="*/ 9006634 w 12193149"/>
              <a:gd name="connsiteY69" fmla="*/ 1914040 h 2344739"/>
              <a:gd name="connsiteX70" fmla="*/ 9006349 w 12193149"/>
              <a:gd name="connsiteY70" fmla="*/ 1913800 h 2344739"/>
              <a:gd name="connsiteX71" fmla="*/ 8997380 w 12193149"/>
              <a:gd name="connsiteY71" fmla="*/ 1915011 h 2344739"/>
              <a:gd name="connsiteX72" fmla="*/ 8991542 w 12193149"/>
              <a:gd name="connsiteY72" fmla="*/ 1917072 h 2344739"/>
              <a:gd name="connsiteX73" fmla="*/ 8975485 w 12193149"/>
              <a:gd name="connsiteY73" fmla="*/ 1920298 h 2344739"/>
              <a:gd name="connsiteX74" fmla="*/ 8969159 w 12193149"/>
              <a:gd name="connsiteY74" fmla="*/ 1919598 h 2344739"/>
              <a:gd name="connsiteX75" fmla="*/ 8964196 w 12193149"/>
              <a:gd name="connsiteY75" fmla="*/ 1917373 h 2344739"/>
              <a:gd name="connsiteX76" fmla="*/ 8930136 w 12193149"/>
              <a:gd name="connsiteY76" fmla="*/ 1914185 h 2344739"/>
              <a:gd name="connsiteX77" fmla="*/ 8753592 w 12193149"/>
              <a:gd name="connsiteY77" fmla="*/ 1933417 h 2344739"/>
              <a:gd name="connsiteX78" fmla="*/ 8708995 w 12193149"/>
              <a:gd name="connsiteY78" fmla="*/ 1935518 h 2344739"/>
              <a:gd name="connsiteX79" fmla="*/ 8597219 w 12193149"/>
              <a:gd name="connsiteY79" fmla="*/ 1944090 h 2344739"/>
              <a:gd name="connsiteX80" fmla="*/ 8526378 w 12193149"/>
              <a:gd name="connsiteY80" fmla="*/ 1929248 h 2344739"/>
              <a:gd name="connsiteX81" fmla="*/ 8512131 w 12193149"/>
              <a:gd name="connsiteY81" fmla="*/ 1935163 h 2344739"/>
              <a:gd name="connsiteX82" fmla="*/ 8507315 w 12193149"/>
              <a:gd name="connsiteY82" fmla="*/ 1938164 h 2344739"/>
              <a:gd name="connsiteX83" fmla="*/ 8499116 w 12193149"/>
              <a:gd name="connsiteY83" fmla="*/ 1940902 h 2344739"/>
              <a:gd name="connsiteX84" fmla="*/ 8498742 w 12193149"/>
              <a:gd name="connsiteY84" fmla="*/ 1940723 h 2344739"/>
              <a:gd name="connsiteX85" fmla="*/ 8491397 w 12193149"/>
              <a:gd name="connsiteY85" fmla="*/ 1943773 h 2344739"/>
              <a:gd name="connsiteX86" fmla="*/ 8368330 w 12193149"/>
              <a:gd name="connsiteY86" fmla="*/ 1957815 h 2344739"/>
              <a:gd name="connsiteX87" fmla="*/ 8354947 w 12193149"/>
              <a:gd name="connsiteY87" fmla="*/ 1958009 h 2344739"/>
              <a:gd name="connsiteX88" fmla="*/ 8321252 w 12193149"/>
              <a:gd name="connsiteY88" fmla="*/ 1974587 h 2344739"/>
              <a:gd name="connsiteX89" fmla="*/ 8315581 w 12193149"/>
              <a:gd name="connsiteY89" fmla="*/ 1974913 h 2344739"/>
              <a:gd name="connsiteX90" fmla="*/ 8296322 w 12193149"/>
              <a:gd name="connsiteY90" fmla="*/ 1988808 h 2344739"/>
              <a:gd name="connsiteX91" fmla="*/ 8285424 w 12193149"/>
              <a:gd name="connsiteY91" fmla="*/ 1994631 h 2344739"/>
              <a:gd name="connsiteX92" fmla="*/ 8284298 w 12193149"/>
              <a:gd name="connsiteY92" fmla="*/ 1999074 h 2344739"/>
              <a:gd name="connsiteX93" fmla="*/ 8267224 w 12193149"/>
              <a:gd name="connsiteY93" fmla="*/ 2006249 h 2344739"/>
              <a:gd name="connsiteX94" fmla="*/ 8264525 w 12193149"/>
              <a:gd name="connsiteY94" fmla="*/ 2006019 h 2344739"/>
              <a:gd name="connsiteX95" fmla="*/ 8253181 w 12193149"/>
              <a:gd name="connsiteY95" fmla="*/ 2015862 h 2344739"/>
              <a:gd name="connsiteX96" fmla="*/ 8246982 w 12193149"/>
              <a:gd name="connsiteY96" fmla="*/ 2028854 h 2344739"/>
              <a:gd name="connsiteX97" fmla="*/ 8091420 w 12193149"/>
              <a:gd name="connsiteY97" fmla="*/ 2075015 h 2344739"/>
              <a:gd name="connsiteX98" fmla="*/ 7906555 w 12193149"/>
              <a:gd name="connsiteY98" fmla="*/ 2116988 h 2344739"/>
              <a:gd name="connsiteX99" fmla="*/ 7719893 w 12193149"/>
              <a:gd name="connsiteY99" fmla="*/ 2142703 h 2344739"/>
              <a:gd name="connsiteX100" fmla="*/ 7615495 w 12193149"/>
              <a:gd name="connsiteY100" fmla="*/ 2139232 h 2344739"/>
              <a:gd name="connsiteX101" fmla="*/ 7528691 w 12193149"/>
              <a:gd name="connsiteY101" fmla="*/ 2145060 h 2344739"/>
              <a:gd name="connsiteX102" fmla="*/ 7520719 w 12193149"/>
              <a:gd name="connsiteY102" fmla="*/ 2147613 h 2344739"/>
              <a:gd name="connsiteX103" fmla="*/ 7508559 w 12193149"/>
              <a:gd name="connsiteY103" fmla="*/ 2148948 h 2344739"/>
              <a:gd name="connsiteX104" fmla="*/ 7508188 w 12193149"/>
              <a:gd name="connsiteY104" fmla="*/ 2148621 h 2344739"/>
              <a:gd name="connsiteX105" fmla="*/ 7496943 w 12193149"/>
              <a:gd name="connsiteY105" fmla="*/ 2150573 h 2344739"/>
              <a:gd name="connsiteX106" fmla="*/ 7406539 w 12193149"/>
              <a:gd name="connsiteY106" fmla="*/ 2142468 h 2344739"/>
              <a:gd name="connsiteX107" fmla="*/ 7219707 w 12193149"/>
              <a:gd name="connsiteY107" fmla="*/ 2156680 h 2344739"/>
              <a:gd name="connsiteX108" fmla="*/ 7202249 w 12193149"/>
              <a:gd name="connsiteY108" fmla="*/ 2161230 h 2344739"/>
              <a:gd name="connsiteX109" fmla="*/ 7198152 w 12193149"/>
              <a:gd name="connsiteY109" fmla="*/ 2166588 h 2344739"/>
              <a:gd name="connsiteX110" fmla="*/ 7171956 w 12193149"/>
              <a:gd name="connsiteY110" fmla="*/ 2171236 h 2344739"/>
              <a:gd name="connsiteX111" fmla="*/ 7098136 w 12193149"/>
              <a:gd name="connsiteY111" fmla="*/ 2183464 h 2344739"/>
              <a:gd name="connsiteX112" fmla="*/ 7019644 w 12193149"/>
              <a:gd name="connsiteY112" fmla="*/ 2183090 h 2344739"/>
              <a:gd name="connsiteX113" fmla="*/ 6905294 w 12193149"/>
              <a:gd name="connsiteY113" fmla="*/ 2212596 h 2344739"/>
              <a:gd name="connsiteX114" fmla="*/ 6709370 w 12193149"/>
              <a:gd name="connsiteY114" fmla="*/ 2240551 h 2344739"/>
              <a:gd name="connsiteX115" fmla="*/ 6550602 w 12193149"/>
              <a:gd name="connsiteY115" fmla="*/ 2269327 h 2344739"/>
              <a:gd name="connsiteX116" fmla="*/ 6318708 w 12193149"/>
              <a:gd name="connsiteY116" fmla="*/ 2316127 h 2344739"/>
              <a:gd name="connsiteX117" fmla="*/ 6169822 w 12193149"/>
              <a:gd name="connsiteY117" fmla="*/ 2318214 h 2344739"/>
              <a:gd name="connsiteX118" fmla="*/ 6074996 w 12193149"/>
              <a:gd name="connsiteY118" fmla="*/ 2338676 h 2344739"/>
              <a:gd name="connsiteX119" fmla="*/ 6069677 w 12193149"/>
              <a:gd name="connsiteY119" fmla="*/ 2337139 h 2344739"/>
              <a:gd name="connsiteX120" fmla="*/ 6049786 w 12193149"/>
              <a:gd name="connsiteY120" fmla="*/ 2337822 h 2344739"/>
              <a:gd name="connsiteX121" fmla="*/ 6042433 w 12193149"/>
              <a:gd name="connsiteY121" fmla="*/ 2329473 h 2344739"/>
              <a:gd name="connsiteX122" fmla="*/ 6011238 w 12193149"/>
              <a:gd name="connsiteY122" fmla="*/ 2324380 h 2344739"/>
              <a:gd name="connsiteX123" fmla="*/ 5958523 w 12193149"/>
              <a:gd name="connsiteY123" fmla="*/ 2328024 h 2344739"/>
              <a:gd name="connsiteX124" fmla="*/ 5760067 w 12193149"/>
              <a:gd name="connsiteY124" fmla="*/ 2343716 h 2344739"/>
              <a:gd name="connsiteX125" fmla="*/ 5628108 w 12193149"/>
              <a:gd name="connsiteY125" fmla="*/ 2344739 h 2344739"/>
              <a:gd name="connsiteX126" fmla="*/ 5472054 w 12193149"/>
              <a:gd name="connsiteY126" fmla="*/ 2330719 h 2344739"/>
              <a:gd name="connsiteX127" fmla="*/ 5433909 w 12193149"/>
              <a:gd name="connsiteY127" fmla="*/ 2319466 h 2344739"/>
              <a:gd name="connsiteX128" fmla="*/ 5382817 w 12193149"/>
              <a:gd name="connsiteY128" fmla="*/ 2301764 h 2344739"/>
              <a:gd name="connsiteX129" fmla="*/ 5262912 w 12193149"/>
              <a:gd name="connsiteY129" fmla="*/ 2281347 h 2344739"/>
              <a:gd name="connsiteX130" fmla="*/ 5224109 w 12193149"/>
              <a:gd name="connsiteY130" fmla="*/ 2270223 h 2344739"/>
              <a:gd name="connsiteX131" fmla="*/ 5175808 w 12193149"/>
              <a:gd name="connsiteY131" fmla="*/ 2267233 h 2344739"/>
              <a:gd name="connsiteX132" fmla="*/ 5157702 w 12193149"/>
              <a:gd name="connsiteY132" fmla="*/ 2260010 h 2344739"/>
              <a:gd name="connsiteX133" fmla="*/ 5143747 w 12193149"/>
              <a:gd name="connsiteY133" fmla="*/ 2256610 h 2344739"/>
              <a:gd name="connsiteX134" fmla="*/ 5140744 w 12193149"/>
              <a:gd name="connsiteY134" fmla="*/ 2254509 h 2344739"/>
              <a:gd name="connsiteX135" fmla="*/ 5122807 w 12193149"/>
              <a:gd name="connsiteY135" fmla="*/ 2243656 h 2344739"/>
              <a:gd name="connsiteX136" fmla="*/ 5066938 w 12193149"/>
              <a:gd name="connsiteY136" fmla="*/ 2250227 h 2344739"/>
              <a:gd name="connsiteX137" fmla="*/ 5012662 w 12193149"/>
              <a:gd name="connsiteY137" fmla="*/ 2233846 h 2344739"/>
              <a:gd name="connsiteX138" fmla="*/ 4841589 w 12193149"/>
              <a:gd name="connsiteY138" fmla="*/ 2209829 h 2344739"/>
              <a:gd name="connsiteX139" fmla="*/ 4763595 w 12193149"/>
              <a:gd name="connsiteY139" fmla="*/ 2182061 h 2344739"/>
              <a:gd name="connsiteX140" fmla="*/ 4724334 w 12193149"/>
              <a:gd name="connsiteY140" fmla="*/ 2173047 h 2344739"/>
              <a:gd name="connsiteX141" fmla="*/ 4722324 w 12193149"/>
              <a:gd name="connsiteY141" fmla="*/ 2172298 h 2344739"/>
              <a:gd name="connsiteX142" fmla="*/ 4723259 w 12193149"/>
              <a:gd name="connsiteY142" fmla="*/ 2172087 h 2344739"/>
              <a:gd name="connsiteX143" fmla="*/ 4718350 w 12193149"/>
              <a:gd name="connsiteY143" fmla="*/ 2170817 h 2344739"/>
              <a:gd name="connsiteX144" fmla="*/ 4722324 w 12193149"/>
              <a:gd name="connsiteY144" fmla="*/ 2172298 h 2344739"/>
              <a:gd name="connsiteX145" fmla="*/ 4716674 w 12193149"/>
              <a:gd name="connsiteY145" fmla="*/ 2173573 h 2344739"/>
              <a:gd name="connsiteX146" fmla="*/ 4516962 w 12193149"/>
              <a:gd name="connsiteY146" fmla="*/ 2163671 h 2344739"/>
              <a:gd name="connsiteX147" fmla="*/ 4429691 w 12193149"/>
              <a:gd name="connsiteY147" fmla="*/ 2153020 h 2344739"/>
              <a:gd name="connsiteX148" fmla="*/ 4364023 w 12193149"/>
              <a:gd name="connsiteY148" fmla="*/ 2151674 h 2344739"/>
              <a:gd name="connsiteX149" fmla="*/ 4318114 w 12193149"/>
              <a:gd name="connsiteY149" fmla="*/ 2158289 h 2344739"/>
              <a:gd name="connsiteX150" fmla="*/ 4316258 w 12193149"/>
              <a:gd name="connsiteY150" fmla="*/ 2156948 h 2344739"/>
              <a:gd name="connsiteX151" fmla="*/ 4296292 w 12193149"/>
              <a:gd name="connsiteY151" fmla="*/ 2155069 h 2344739"/>
              <a:gd name="connsiteX152" fmla="*/ 4291212 w 12193149"/>
              <a:gd name="connsiteY152" fmla="*/ 2157986 h 2344739"/>
              <a:gd name="connsiteX153" fmla="*/ 4277290 w 12193149"/>
              <a:gd name="connsiteY153" fmla="*/ 2157740 h 2344739"/>
              <a:gd name="connsiteX154" fmla="*/ 4249265 w 12193149"/>
              <a:gd name="connsiteY154" fmla="*/ 2160064 h 2344739"/>
              <a:gd name="connsiteX155" fmla="*/ 4203199 w 12193149"/>
              <a:gd name="connsiteY155" fmla="*/ 2157269 h 2344739"/>
              <a:gd name="connsiteX156" fmla="*/ 4202893 w 12193149"/>
              <a:gd name="connsiteY156" fmla="*/ 2156010 h 2344739"/>
              <a:gd name="connsiteX157" fmla="*/ 4192396 w 12193149"/>
              <a:gd name="connsiteY157" fmla="*/ 2150376 h 2344739"/>
              <a:gd name="connsiteX158" fmla="*/ 4143893 w 12193149"/>
              <a:gd name="connsiteY158" fmla="*/ 2134511 h 2344739"/>
              <a:gd name="connsiteX159" fmla="*/ 4084245 w 12193149"/>
              <a:gd name="connsiteY159" fmla="*/ 2107978 h 2344739"/>
              <a:gd name="connsiteX160" fmla="*/ 4075694 w 12193149"/>
              <a:gd name="connsiteY160" fmla="*/ 2107143 h 2344739"/>
              <a:gd name="connsiteX161" fmla="*/ 4075575 w 12193149"/>
              <a:gd name="connsiteY161" fmla="*/ 2106844 h 2344739"/>
              <a:gd name="connsiteX162" fmla="*/ 4066658 w 12193149"/>
              <a:gd name="connsiteY162" fmla="*/ 2105400 h 2344739"/>
              <a:gd name="connsiteX163" fmla="*/ 4060102 w 12193149"/>
              <a:gd name="connsiteY163" fmla="*/ 2105618 h 2344739"/>
              <a:gd name="connsiteX164" fmla="*/ 4043512 w 12193149"/>
              <a:gd name="connsiteY164" fmla="*/ 2103997 h 2344739"/>
              <a:gd name="connsiteX165" fmla="*/ 4038145 w 12193149"/>
              <a:gd name="connsiteY165" fmla="*/ 2101563 h 2344739"/>
              <a:gd name="connsiteX166" fmla="*/ 4036511 w 12193149"/>
              <a:gd name="connsiteY166" fmla="*/ 2097896 h 2344739"/>
              <a:gd name="connsiteX167" fmla="*/ 4034926 w 12193149"/>
              <a:gd name="connsiteY167" fmla="*/ 2098131 h 2344739"/>
              <a:gd name="connsiteX168" fmla="*/ 4005686 w 12193149"/>
              <a:gd name="connsiteY168" fmla="*/ 2085563 h 2344739"/>
              <a:gd name="connsiteX169" fmla="*/ 3937994 w 12193149"/>
              <a:gd name="connsiteY169" fmla="*/ 2068106 h 2344739"/>
              <a:gd name="connsiteX170" fmla="*/ 3898423 w 12193149"/>
              <a:gd name="connsiteY170" fmla="*/ 2062451 h 2344739"/>
              <a:gd name="connsiteX171" fmla="*/ 3790908 w 12193149"/>
              <a:gd name="connsiteY171" fmla="*/ 2042213 h 2344739"/>
              <a:gd name="connsiteX172" fmla="*/ 3683661 w 12193149"/>
              <a:gd name="connsiteY172" fmla="*/ 2018290 h 2344739"/>
              <a:gd name="connsiteX173" fmla="*/ 3611183 w 12193149"/>
              <a:gd name="connsiteY173" fmla="*/ 1986019 h 2344739"/>
              <a:gd name="connsiteX174" fmla="*/ 3605003 w 12193149"/>
              <a:gd name="connsiteY174" fmla="*/ 1987381 h 2344739"/>
              <a:gd name="connsiteX175" fmla="*/ 3595884 w 12193149"/>
              <a:gd name="connsiteY175" fmla="*/ 1987545 h 2344739"/>
              <a:gd name="connsiteX176" fmla="*/ 3595649 w 12193149"/>
              <a:gd name="connsiteY176" fmla="*/ 1987276 h 2344739"/>
              <a:gd name="connsiteX177" fmla="*/ 3587126 w 12193149"/>
              <a:gd name="connsiteY177" fmla="*/ 1987966 h 2344739"/>
              <a:gd name="connsiteX178" fmla="*/ 3537283 w 12193149"/>
              <a:gd name="connsiteY178" fmla="*/ 1978267 h 2344739"/>
              <a:gd name="connsiteX179" fmla="*/ 3474371 w 12193149"/>
              <a:gd name="connsiteY179" fmla="*/ 1974606 h 2344739"/>
              <a:gd name="connsiteX180" fmla="*/ 3401876 w 12193149"/>
              <a:gd name="connsiteY180" fmla="*/ 1962558 h 2344739"/>
              <a:gd name="connsiteX181" fmla="*/ 3365036 w 12193149"/>
              <a:gd name="connsiteY181" fmla="*/ 1979510 h 2344739"/>
              <a:gd name="connsiteX182" fmla="*/ 3345174 w 12193149"/>
              <a:gd name="connsiteY182" fmla="*/ 1981192 h 2344739"/>
              <a:gd name="connsiteX183" fmla="*/ 3342846 w 12193149"/>
              <a:gd name="connsiteY183" fmla="*/ 1980217 h 2344739"/>
              <a:gd name="connsiteX184" fmla="*/ 3263504 w 12193149"/>
              <a:gd name="connsiteY184" fmla="*/ 1986094 h 2344739"/>
              <a:gd name="connsiteX185" fmla="*/ 3143704 w 12193149"/>
              <a:gd name="connsiteY185" fmla="*/ 1993869 h 2344739"/>
              <a:gd name="connsiteX186" fmla="*/ 3031439 w 12193149"/>
              <a:gd name="connsiteY186" fmla="*/ 1996512 h 2344739"/>
              <a:gd name="connsiteX187" fmla="*/ 2782717 w 12193149"/>
              <a:gd name="connsiteY187" fmla="*/ 2018333 h 2344739"/>
              <a:gd name="connsiteX188" fmla="*/ 2647675 w 12193149"/>
              <a:gd name="connsiteY188" fmla="*/ 2028869 h 2344739"/>
              <a:gd name="connsiteX189" fmla="*/ 2569176 w 12193149"/>
              <a:gd name="connsiteY189" fmla="*/ 2002628 h 2344739"/>
              <a:gd name="connsiteX190" fmla="*/ 2444403 w 12193149"/>
              <a:gd name="connsiteY190" fmla="*/ 2016529 h 2344739"/>
              <a:gd name="connsiteX191" fmla="*/ 2316260 w 12193149"/>
              <a:gd name="connsiteY191" fmla="*/ 2024996 h 2344739"/>
              <a:gd name="connsiteX192" fmla="*/ 2209726 w 12193149"/>
              <a:gd name="connsiteY192" fmla="*/ 2019763 h 2344739"/>
              <a:gd name="connsiteX193" fmla="*/ 2095813 w 12193149"/>
              <a:gd name="connsiteY193" fmla="*/ 2003052 h 2344739"/>
              <a:gd name="connsiteX194" fmla="*/ 1998504 w 12193149"/>
              <a:gd name="connsiteY194" fmla="*/ 1995032 h 2344739"/>
              <a:gd name="connsiteX195" fmla="*/ 1929320 w 12193149"/>
              <a:gd name="connsiteY195" fmla="*/ 2016977 h 2344739"/>
              <a:gd name="connsiteX196" fmla="*/ 1922798 w 12193149"/>
              <a:gd name="connsiteY196" fmla="*/ 2012146 h 2344739"/>
              <a:gd name="connsiteX197" fmla="*/ 1874228 w 12193149"/>
              <a:gd name="connsiteY197" fmla="*/ 2013741 h 2344739"/>
              <a:gd name="connsiteX198" fmla="*/ 1787803 w 12193149"/>
              <a:gd name="connsiteY198" fmla="*/ 2041363 h 2344739"/>
              <a:gd name="connsiteX199" fmla="*/ 1739352 w 12193149"/>
              <a:gd name="connsiteY199" fmla="*/ 2036312 h 2344739"/>
              <a:gd name="connsiteX200" fmla="*/ 1676219 w 12193149"/>
              <a:gd name="connsiteY200" fmla="*/ 2019963 h 2344739"/>
              <a:gd name="connsiteX201" fmla="*/ 1609817 w 12193149"/>
              <a:gd name="connsiteY201" fmla="*/ 2013066 h 2344739"/>
              <a:gd name="connsiteX202" fmla="*/ 1497258 w 12193149"/>
              <a:gd name="connsiteY202" fmla="*/ 1987476 h 2344739"/>
              <a:gd name="connsiteX203" fmla="*/ 1151127 w 12193149"/>
              <a:gd name="connsiteY203" fmla="*/ 1938041 h 2344739"/>
              <a:gd name="connsiteX204" fmla="*/ 859417 w 12193149"/>
              <a:gd name="connsiteY204" fmla="*/ 1928608 h 2344739"/>
              <a:gd name="connsiteX205" fmla="*/ 838688 w 12193149"/>
              <a:gd name="connsiteY205" fmla="*/ 1929821 h 2344739"/>
              <a:gd name="connsiteX206" fmla="*/ 817957 w 12193149"/>
              <a:gd name="connsiteY206" fmla="*/ 1927857 h 2344739"/>
              <a:gd name="connsiteX207" fmla="*/ 812654 w 12193149"/>
              <a:gd name="connsiteY207" fmla="*/ 1930751 h 2344739"/>
              <a:gd name="connsiteX208" fmla="*/ 721195 w 12193149"/>
              <a:gd name="connsiteY208" fmla="*/ 1929661 h 2344739"/>
              <a:gd name="connsiteX209" fmla="*/ 720890 w 12193149"/>
              <a:gd name="connsiteY209" fmla="*/ 1928399 h 2344739"/>
              <a:gd name="connsiteX210" fmla="*/ 710023 w 12193149"/>
              <a:gd name="connsiteY210" fmla="*/ 1922722 h 2344739"/>
              <a:gd name="connsiteX211" fmla="*/ 597940 w 12193149"/>
              <a:gd name="connsiteY211" fmla="*/ 1879864 h 2344739"/>
              <a:gd name="connsiteX212" fmla="*/ 579683 w 12193149"/>
              <a:gd name="connsiteY212" fmla="*/ 1877212 h 2344739"/>
              <a:gd name="connsiteX213" fmla="*/ 572865 w 12193149"/>
              <a:gd name="connsiteY213" fmla="*/ 1877401 h 2344739"/>
              <a:gd name="connsiteX214" fmla="*/ 446247 w 12193149"/>
              <a:gd name="connsiteY214" fmla="*/ 1839371 h 2344739"/>
              <a:gd name="connsiteX215" fmla="*/ 405163 w 12193149"/>
              <a:gd name="connsiteY215" fmla="*/ 1833548 h 2344739"/>
              <a:gd name="connsiteX216" fmla="*/ 293583 w 12193149"/>
              <a:gd name="connsiteY216" fmla="*/ 1812852 h 2344739"/>
              <a:gd name="connsiteX217" fmla="*/ 119529 w 12193149"/>
              <a:gd name="connsiteY217" fmla="*/ 1761047 h 2344739"/>
              <a:gd name="connsiteX218" fmla="*/ 16674 w 12193149"/>
              <a:gd name="connsiteY218" fmla="*/ 1758191 h 2344739"/>
              <a:gd name="connsiteX219" fmla="*/ 1150 w 12193149"/>
              <a:gd name="connsiteY219" fmla="*/ 1752722 h 2344739"/>
              <a:gd name="connsiteX220" fmla="*/ 1148 w 12193149"/>
              <a:gd name="connsiteY220" fmla="*/ 222213 h 2344739"/>
              <a:gd name="connsiteX221" fmla="*/ 1148 w 12193149"/>
              <a:gd name="connsiteY221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38590 w 12193149"/>
              <a:gd name="connsiteY65" fmla="*/ 1869293 h 2344739"/>
              <a:gd name="connsiteX66" fmla="*/ 9232518 w 12193149"/>
              <a:gd name="connsiteY66" fmla="*/ 1893149 h 2344739"/>
              <a:gd name="connsiteX67" fmla="*/ 9156690 w 12193149"/>
              <a:gd name="connsiteY67" fmla="*/ 1903228 h 2344739"/>
              <a:gd name="connsiteX68" fmla="*/ 9054601 w 12193149"/>
              <a:gd name="connsiteY68" fmla="*/ 1910755 h 2344739"/>
              <a:gd name="connsiteX69" fmla="*/ 9006634 w 12193149"/>
              <a:gd name="connsiteY69" fmla="*/ 1914040 h 2344739"/>
              <a:gd name="connsiteX70" fmla="*/ 9006349 w 12193149"/>
              <a:gd name="connsiteY70" fmla="*/ 1913800 h 2344739"/>
              <a:gd name="connsiteX71" fmla="*/ 8997380 w 12193149"/>
              <a:gd name="connsiteY71" fmla="*/ 1915011 h 2344739"/>
              <a:gd name="connsiteX72" fmla="*/ 8991542 w 12193149"/>
              <a:gd name="connsiteY72" fmla="*/ 1917072 h 2344739"/>
              <a:gd name="connsiteX73" fmla="*/ 8975485 w 12193149"/>
              <a:gd name="connsiteY73" fmla="*/ 1920298 h 2344739"/>
              <a:gd name="connsiteX74" fmla="*/ 8969159 w 12193149"/>
              <a:gd name="connsiteY74" fmla="*/ 1919598 h 2344739"/>
              <a:gd name="connsiteX75" fmla="*/ 8964196 w 12193149"/>
              <a:gd name="connsiteY75" fmla="*/ 1917373 h 2344739"/>
              <a:gd name="connsiteX76" fmla="*/ 8930136 w 12193149"/>
              <a:gd name="connsiteY76" fmla="*/ 1914185 h 2344739"/>
              <a:gd name="connsiteX77" fmla="*/ 8753592 w 12193149"/>
              <a:gd name="connsiteY77" fmla="*/ 1933417 h 2344739"/>
              <a:gd name="connsiteX78" fmla="*/ 8708995 w 12193149"/>
              <a:gd name="connsiteY78" fmla="*/ 1935518 h 2344739"/>
              <a:gd name="connsiteX79" fmla="*/ 8597219 w 12193149"/>
              <a:gd name="connsiteY79" fmla="*/ 1944090 h 2344739"/>
              <a:gd name="connsiteX80" fmla="*/ 8526378 w 12193149"/>
              <a:gd name="connsiteY80" fmla="*/ 1929248 h 2344739"/>
              <a:gd name="connsiteX81" fmla="*/ 8512131 w 12193149"/>
              <a:gd name="connsiteY81" fmla="*/ 1935163 h 2344739"/>
              <a:gd name="connsiteX82" fmla="*/ 8507315 w 12193149"/>
              <a:gd name="connsiteY82" fmla="*/ 1938164 h 2344739"/>
              <a:gd name="connsiteX83" fmla="*/ 8499116 w 12193149"/>
              <a:gd name="connsiteY83" fmla="*/ 1940902 h 2344739"/>
              <a:gd name="connsiteX84" fmla="*/ 8498742 w 12193149"/>
              <a:gd name="connsiteY84" fmla="*/ 1940723 h 2344739"/>
              <a:gd name="connsiteX85" fmla="*/ 8491397 w 12193149"/>
              <a:gd name="connsiteY85" fmla="*/ 1943773 h 2344739"/>
              <a:gd name="connsiteX86" fmla="*/ 8368330 w 12193149"/>
              <a:gd name="connsiteY86" fmla="*/ 1957815 h 2344739"/>
              <a:gd name="connsiteX87" fmla="*/ 8354947 w 12193149"/>
              <a:gd name="connsiteY87" fmla="*/ 1958009 h 2344739"/>
              <a:gd name="connsiteX88" fmla="*/ 8321252 w 12193149"/>
              <a:gd name="connsiteY88" fmla="*/ 1974587 h 2344739"/>
              <a:gd name="connsiteX89" fmla="*/ 8315581 w 12193149"/>
              <a:gd name="connsiteY89" fmla="*/ 1974913 h 2344739"/>
              <a:gd name="connsiteX90" fmla="*/ 8296322 w 12193149"/>
              <a:gd name="connsiteY90" fmla="*/ 1988808 h 2344739"/>
              <a:gd name="connsiteX91" fmla="*/ 8285424 w 12193149"/>
              <a:gd name="connsiteY91" fmla="*/ 1994631 h 2344739"/>
              <a:gd name="connsiteX92" fmla="*/ 8284298 w 12193149"/>
              <a:gd name="connsiteY92" fmla="*/ 1999074 h 2344739"/>
              <a:gd name="connsiteX93" fmla="*/ 8267224 w 12193149"/>
              <a:gd name="connsiteY93" fmla="*/ 2006249 h 2344739"/>
              <a:gd name="connsiteX94" fmla="*/ 8264525 w 12193149"/>
              <a:gd name="connsiteY94" fmla="*/ 2006019 h 2344739"/>
              <a:gd name="connsiteX95" fmla="*/ 8253181 w 12193149"/>
              <a:gd name="connsiteY95" fmla="*/ 2015862 h 2344739"/>
              <a:gd name="connsiteX96" fmla="*/ 8246982 w 12193149"/>
              <a:gd name="connsiteY96" fmla="*/ 2028854 h 2344739"/>
              <a:gd name="connsiteX97" fmla="*/ 8091420 w 12193149"/>
              <a:gd name="connsiteY97" fmla="*/ 2075015 h 2344739"/>
              <a:gd name="connsiteX98" fmla="*/ 7906555 w 12193149"/>
              <a:gd name="connsiteY98" fmla="*/ 2116988 h 2344739"/>
              <a:gd name="connsiteX99" fmla="*/ 7719893 w 12193149"/>
              <a:gd name="connsiteY99" fmla="*/ 2142703 h 2344739"/>
              <a:gd name="connsiteX100" fmla="*/ 7615495 w 12193149"/>
              <a:gd name="connsiteY100" fmla="*/ 2139232 h 2344739"/>
              <a:gd name="connsiteX101" fmla="*/ 7528691 w 12193149"/>
              <a:gd name="connsiteY101" fmla="*/ 2145060 h 2344739"/>
              <a:gd name="connsiteX102" fmla="*/ 7520719 w 12193149"/>
              <a:gd name="connsiteY102" fmla="*/ 2147613 h 2344739"/>
              <a:gd name="connsiteX103" fmla="*/ 7508559 w 12193149"/>
              <a:gd name="connsiteY103" fmla="*/ 2148948 h 2344739"/>
              <a:gd name="connsiteX104" fmla="*/ 7508188 w 12193149"/>
              <a:gd name="connsiteY104" fmla="*/ 2148621 h 2344739"/>
              <a:gd name="connsiteX105" fmla="*/ 7496943 w 12193149"/>
              <a:gd name="connsiteY105" fmla="*/ 2150573 h 2344739"/>
              <a:gd name="connsiteX106" fmla="*/ 7406539 w 12193149"/>
              <a:gd name="connsiteY106" fmla="*/ 2142468 h 2344739"/>
              <a:gd name="connsiteX107" fmla="*/ 7219707 w 12193149"/>
              <a:gd name="connsiteY107" fmla="*/ 2156680 h 2344739"/>
              <a:gd name="connsiteX108" fmla="*/ 7202249 w 12193149"/>
              <a:gd name="connsiteY108" fmla="*/ 2161230 h 2344739"/>
              <a:gd name="connsiteX109" fmla="*/ 7198152 w 12193149"/>
              <a:gd name="connsiteY109" fmla="*/ 2166588 h 2344739"/>
              <a:gd name="connsiteX110" fmla="*/ 7171956 w 12193149"/>
              <a:gd name="connsiteY110" fmla="*/ 2171236 h 2344739"/>
              <a:gd name="connsiteX111" fmla="*/ 7098136 w 12193149"/>
              <a:gd name="connsiteY111" fmla="*/ 2183464 h 2344739"/>
              <a:gd name="connsiteX112" fmla="*/ 7019644 w 12193149"/>
              <a:gd name="connsiteY112" fmla="*/ 2183090 h 2344739"/>
              <a:gd name="connsiteX113" fmla="*/ 6905294 w 12193149"/>
              <a:gd name="connsiteY113" fmla="*/ 2212596 h 2344739"/>
              <a:gd name="connsiteX114" fmla="*/ 6709370 w 12193149"/>
              <a:gd name="connsiteY114" fmla="*/ 2240551 h 2344739"/>
              <a:gd name="connsiteX115" fmla="*/ 6550602 w 12193149"/>
              <a:gd name="connsiteY115" fmla="*/ 2269327 h 2344739"/>
              <a:gd name="connsiteX116" fmla="*/ 6318708 w 12193149"/>
              <a:gd name="connsiteY116" fmla="*/ 2316127 h 2344739"/>
              <a:gd name="connsiteX117" fmla="*/ 6169822 w 12193149"/>
              <a:gd name="connsiteY117" fmla="*/ 2318214 h 2344739"/>
              <a:gd name="connsiteX118" fmla="*/ 6074996 w 12193149"/>
              <a:gd name="connsiteY118" fmla="*/ 2338676 h 2344739"/>
              <a:gd name="connsiteX119" fmla="*/ 6069677 w 12193149"/>
              <a:gd name="connsiteY119" fmla="*/ 2337139 h 2344739"/>
              <a:gd name="connsiteX120" fmla="*/ 6049786 w 12193149"/>
              <a:gd name="connsiteY120" fmla="*/ 2337822 h 2344739"/>
              <a:gd name="connsiteX121" fmla="*/ 6042433 w 12193149"/>
              <a:gd name="connsiteY121" fmla="*/ 2329473 h 2344739"/>
              <a:gd name="connsiteX122" fmla="*/ 6011238 w 12193149"/>
              <a:gd name="connsiteY122" fmla="*/ 2324380 h 2344739"/>
              <a:gd name="connsiteX123" fmla="*/ 5958523 w 12193149"/>
              <a:gd name="connsiteY123" fmla="*/ 2328024 h 2344739"/>
              <a:gd name="connsiteX124" fmla="*/ 5760067 w 12193149"/>
              <a:gd name="connsiteY124" fmla="*/ 2343716 h 2344739"/>
              <a:gd name="connsiteX125" fmla="*/ 5628108 w 12193149"/>
              <a:gd name="connsiteY125" fmla="*/ 2344739 h 2344739"/>
              <a:gd name="connsiteX126" fmla="*/ 5472054 w 12193149"/>
              <a:gd name="connsiteY126" fmla="*/ 2330719 h 2344739"/>
              <a:gd name="connsiteX127" fmla="*/ 5433909 w 12193149"/>
              <a:gd name="connsiteY127" fmla="*/ 2319466 h 2344739"/>
              <a:gd name="connsiteX128" fmla="*/ 5382817 w 12193149"/>
              <a:gd name="connsiteY128" fmla="*/ 2301764 h 2344739"/>
              <a:gd name="connsiteX129" fmla="*/ 5262912 w 12193149"/>
              <a:gd name="connsiteY129" fmla="*/ 2281347 h 2344739"/>
              <a:gd name="connsiteX130" fmla="*/ 5224109 w 12193149"/>
              <a:gd name="connsiteY130" fmla="*/ 2270223 h 2344739"/>
              <a:gd name="connsiteX131" fmla="*/ 5175808 w 12193149"/>
              <a:gd name="connsiteY131" fmla="*/ 2267233 h 2344739"/>
              <a:gd name="connsiteX132" fmla="*/ 5157702 w 12193149"/>
              <a:gd name="connsiteY132" fmla="*/ 2260010 h 2344739"/>
              <a:gd name="connsiteX133" fmla="*/ 5143747 w 12193149"/>
              <a:gd name="connsiteY133" fmla="*/ 2256610 h 2344739"/>
              <a:gd name="connsiteX134" fmla="*/ 5140744 w 12193149"/>
              <a:gd name="connsiteY134" fmla="*/ 2254509 h 2344739"/>
              <a:gd name="connsiteX135" fmla="*/ 5122807 w 12193149"/>
              <a:gd name="connsiteY135" fmla="*/ 2243656 h 2344739"/>
              <a:gd name="connsiteX136" fmla="*/ 5066938 w 12193149"/>
              <a:gd name="connsiteY136" fmla="*/ 2250227 h 2344739"/>
              <a:gd name="connsiteX137" fmla="*/ 5012662 w 12193149"/>
              <a:gd name="connsiteY137" fmla="*/ 2233846 h 2344739"/>
              <a:gd name="connsiteX138" fmla="*/ 4841589 w 12193149"/>
              <a:gd name="connsiteY138" fmla="*/ 2209829 h 2344739"/>
              <a:gd name="connsiteX139" fmla="*/ 4763595 w 12193149"/>
              <a:gd name="connsiteY139" fmla="*/ 2182061 h 2344739"/>
              <a:gd name="connsiteX140" fmla="*/ 4724334 w 12193149"/>
              <a:gd name="connsiteY140" fmla="*/ 2173047 h 2344739"/>
              <a:gd name="connsiteX141" fmla="*/ 4722324 w 12193149"/>
              <a:gd name="connsiteY141" fmla="*/ 2172298 h 2344739"/>
              <a:gd name="connsiteX142" fmla="*/ 4723259 w 12193149"/>
              <a:gd name="connsiteY142" fmla="*/ 2172087 h 2344739"/>
              <a:gd name="connsiteX143" fmla="*/ 4718350 w 12193149"/>
              <a:gd name="connsiteY143" fmla="*/ 2170817 h 2344739"/>
              <a:gd name="connsiteX144" fmla="*/ 4722324 w 12193149"/>
              <a:gd name="connsiteY144" fmla="*/ 2172298 h 2344739"/>
              <a:gd name="connsiteX145" fmla="*/ 4716674 w 12193149"/>
              <a:gd name="connsiteY145" fmla="*/ 2173573 h 2344739"/>
              <a:gd name="connsiteX146" fmla="*/ 4516962 w 12193149"/>
              <a:gd name="connsiteY146" fmla="*/ 2163671 h 2344739"/>
              <a:gd name="connsiteX147" fmla="*/ 4429691 w 12193149"/>
              <a:gd name="connsiteY147" fmla="*/ 2153020 h 2344739"/>
              <a:gd name="connsiteX148" fmla="*/ 4364023 w 12193149"/>
              <a:gd name="connsiteY148" fmla="*/ 2151674 h 2344739"/>
              <a:gd name="connsiteX149" fmla="*/ 4318114 w 12193149"/>
              <a:gd name="connsiteY149" fmla="*/ 2158289 h 2344739"/>
              <a:gd name="connsiteX150" fmla="*/ 4316258 w 12193149"/>
              <a:gd name="connsiteY150" fmla="*/ 2156948 h 2344739"/>
              <a:gd name="connsiteX151" fmla="*/ 4296292 w 12193149"/>
              <a:gd name="connsiteY151" fmla="*/ 2155069 h 2344739"/>
              <a:gd name="connsiteX152" fmla="*/ 4291212 w 12193149"/>
              <a:gd name="connsiteY152" fmla="*/ 2157986 h 2344739"/>
              <a:gd name="connsiteX153" fmla="*/ 4277290 w 12193149"/>
              <a:gd name="connsiteY153" fmla="*/ 2157740 h 2344739"/>
              <a:gd name="connsiteX154" fmla="*/ 4249265 w 12193149"/>
              <a:gd name="connsiteY154" fmla="*/ 2160064 h 2344739"/>
              <a:gd name="connsiteX155" fmla="*/ 4203199 w 12193149"/>
              <a:gd name="connsiteY155" fmla="*/ 2157269 h 2344739"/>
              <a:gd name="connsiteX156" fmla="*/ 4202893 w 12193149"/>
              <a:gd name="connsiteY156" fmla="*/ 2156010 h 2344739"/>
              <a:gd name="connsiteX157" fmla="*/ 4192396 w 12193149"/>
              <a:gd name="connsiteY157" fmla="*/ 2150376 h 2344739"/>
              <a:gd name="connsiteX158" fmla="*/ 4143893 w 12193149"/>
              <a:gd name="connsiteY158" fmla="*/ 2134511 h 2344739"/>
              <a:gd name="connsiteX159" fmla="*/ 4084245 w 12193149"/>
              <a:gd name="connsiteY159" fmla="*/ 2107978 h 2344739"/>
              <a:gd name="connsiteX160" fmla="*/ 4075694 w 12193149"/>
              <a:gd name="connsiteY160" fmla="*/ 2107143 h 2344739"/>
              <a:gd name="connsiteX161" fmla="*/ 4075575 w 12193149"/>
              <a:gd name="connsiteY161" fmla="*/ 2106844 h 2344739"/>
              <a:gd name="connsiteX162" fmla="*/ 4066658 w 12193149"/>
              <a:gd name="connsiteY162" fmla="*/ 2105400 h 2344739"/>
              <a:gd name="connsiteX163" fmla="*/ 4060102 w 12193149"/>
              <a:gd name="connsiteY163" fmla="*/ 2105618 h 2344739"/>
              <a:gd name="connsiteX164" fmla="*/ 4043512 w 12193149"/>
              <a:gd name="connsiteY164" fmla="*/ 2103997 h 2344739"/>
              <a:gd name="connsiteX165" fmla="*/ 4038145 w 12193149"/>
              <a:gd name="connsiteY165" fmla="*/ 2101563 h 2344739"/>
              <a:gd name="connsiteX166" fmla="*/ 4036511 w 12193149"/>
              <a:gd name="connsiteY166" fmla="*/ 2097896 h 2344739"/>
              <a:gd name="connsiteX167" fmla="*/ 4034926 w 12193149"/>
              <a:gd name="connsiteY167" fmla="*/ 2098131 h 2344739"/>
              <a:gd name="connsiteX168" fmla="*/ 4005686 w 12193149"/>
              <a:gd name="connsiteY168" fmla="*/ 2085563 h 2344739"/>
              <a:gd name="connsiteX169" fmla="*/ 3937994 w 12193149"/>
              <a:gd name="connsiteY169" fmla="*/ 2068106 h 2344739"/>
              <a:gd name="connsiteX170" fmla="*/ 3898423 w 12193149"/>
              <a:gd name="connsiteY170" fmla="*/ 2062451 h 2344739"/>
              <a:gd name="connsiteX171" fmla="*/ 3790908 w 12193149"/>
              <a:gd name="connsiteY171" fmla="*/ 2042213 h 2344739"/>
              <a:gd name="connsiteX172" fmla="*/ 3683661 w 12193149"/>
              <a:gd name="connsiteY172" fmla="*/ 2018290 h 2344739"/>
              <a:gd name="connsiteX173" fmla="*/ 3611183 w 12193149"/>
              <a:gd name="connsiteY173" fmla="*/ 1986019 h 2344739"/>
              <a:gd name="connsiteX174" fmla="*/ 3605003 w 12193149"/>
              <a:gd name="connsiteY174" fmla="*/ 1987381 h 2344739"/>
              <a:gd name="connsiteX175" fmla="*/ 3595884 w 12193149"/>
              <a:gd name="connsiteY175" fmla="*/ 1987545 h 2344739"/>
              <a:gd name="connsiteX176" fmla="*/ 3595649 w 12193149"/>
              <a:gd name="connsiteY176" fmla="*/ 1987276 h 2344739"/>
              <a:gd name="connsiteX177" fmla="*/ 3587126 w 12193149"/>
              <a:gd name="connsiteY177" fmla="*/ 1987966 h 2344739"/>
              <a:gd name="connsiteX178" fmla="*/ 3537283 w 12193149"/>
              <a:gd name="connsiteY178" fmla="*/ 1978267 h 2344739"/>
              <a:gd name="connsiteX179" fmla="*/ 3474371 w 12193149"/>
              <a:gd name="connsiteY179" fmla="*/ 1974606 h 2344739"/>
              <a:gd name="connsiteX180" fmla="*/ 3401876 w 12193149"/>
              <a:gd name="connsiteY180" fmla="*/ 1962558 h 2344739"/>
              <a:gd name="connsiteX181" fmla="*/ 3365036 w 12193149"/>
              <a:gd name="connsiteY181" fmla="*/ 1979510 h 2344739"/>
              <a:gd name="connsiteX182" fmla="*/ 3345174 w 12193149"/>
              <a:gd name="connsiteY182" fmla="*/ 1981192 h 2344739"/>
              <a:gd name="connsiteX183" fmla="*/ 3342846 w 12193149"/>
              <a:gd name="connsiteY183" fmla="*/ 1980217 h 2344739"/>
              <a:gd name="connsiteX184" fmla="*/ 3263504 w 12193149"/>
              <a:gd name="connsiteY184" fmla="*/ 1986094 h 2344739"/>
              <a:gd name="connsiteX185" fmla="*/ 3143704 w 12193149"/>
              <a:gd name="connsiteY185" fmla="*/ 1993869 h 2344739"/>
              <a:gd name="connsiteX186" fmla="*/ 3031439 w 12193149"/>
              <a:gd name="connsiteY186" fmla="*/ 1996512 h 2344739"/>
              <a:gd name="connsiteX187" fmla="*/ 2782717 w 12193149"/>
              <a:gd name="connsiteY187" fmla="*/ 2018333 h 2344739"/>
              <a:gd name="connsiteX188" fmla="*/ 2647675 w 12193149"/>
              <a:gd name="connsiteY188" fmla="*/ 2028869 h 2344739"/>
              <a:gd name="connsiteX189" fmla="*/ 2569176 w 12193149"/>
              <a:gd name="connsiteY189" fmla="*/ 2002628 h 2344739"/>
              <a:gd name="connsiteX190" fmla="*/ 2444403 w 12193149"/>
              <a:gd name="connsiteY190" fmla="*/ 2016529 h 2344739"/>
              <a:gd name="connsiteX191" fmla="*/ 2316260 w 12193149"/>
              <a:gd name="connsiteY191" fmla="*/ 2024996 h 2344739"/>
              <a:gd name="connsiteX192" fmla="*/ 2209726 w 12193149"/>
              <a:gd name="connsiteY192" fmla="*/ 2019763 h 2344739"/>
              <a:gd name="connsiteX193" fmla="*/ 2095813 w 12193149"/>
              <a:gd name="connsiteY193" fmla="*/ 2003052 h 2344739"/>
              <a:gd name="connsiteX194" fmla="*/ 1998504 w 12193149"/>
              <a:gd name="connsiteY194" fmla="*/ 1995032 h 2344739"/>
              <a:gd name="connsiteX195" fmla="*/ 1929320 w 12193149"/>
              <a:gd name="connsiteY195" fmla="*/ 2016977 h 2344739"/>
              <a:gd name="connsiteX196" fmla="*/ 1922798 w 12193149"/>
              <a:gd name="connsiteY196" fmla="*/ 2012146 h 2344739"/>
              <a:gd name="connsiteX197" fmla="*/ 1874228 w 12193149"/>
              <a:gd name="connsiteY197" fmla="*/ 2013741 h 2344739"/>
              <a:gd name="connsiteX198" fmla="*/ 1787803 w 12193149"/>
              <a:gd name="connsiteY198" fmla="*/ 2041363 h 2344739"/>
              <a:gd name="connsiteX199" fmla="*/ 1739352 w 12193149"/>
              <a:gd name="connsiteY199" fmla="*/ 2036312 h 2344739"/>
              <a:gd name="connsiteX200" fmla="*/ 1676219 w 12193149"/>
              <a:gd name="connsiteY200" fmla="*/ 2019963 h 2344739"/>
              <a:gd name="connsiteX201" fmla="*/ 1609817 w 12193149"/>
              <a:gd name="connsiteY201" fmla="*/ 2013066 h 2344739"/>
              <a:gd name="connsiteX202" fmla="*/ 1497258 w 12193149"/>
              <a:gd name="connsiteY202" fmla="*/ 1987476 h 2344739"/>
              <a:gd name="connsiteX203" fmla="*/ 1151127 w 12193149"/>
              <a:gd name="connsiteY203" fmla="*/ 1938041 h 2344739"/>
              <a:gd name="connsiteX204" fmla="*/ 859417 w 12193149"/>
              <a:gd name="connsiteY204" fmla="*/ 1928608 h 2344739"/>
              <a:gd name="connsiteX205" fmla="*/ 838688 w 12193149"/>
              <a:gd name="connsiteY205" fmla="*/ 1929821 h 2344739"/>
              <a:gd name="connsiteX206" fmla="*/ 817957 w 12193149"/>
              <a:gd name="connsiteY206" fmla="*/ 1927857 h 2344739"/>
              <a:gd name="connsiteX207" fmla="*/ 812654 w 12193149"/>
              <a:gd name="connsiteY207" fmla="*/ 1930751 h 2344739"/>
              <a:gd name="connsiteX208" fmla="*/ 721195 w 12193149"/>
              <a:gd name="connsiteY208" fmla="*/ 1929661 h 2344739"/>
              <a:gd name="connsiteX209" fmla="*/ 720890 w 12193149"/>
              <a:gd name="connsiteY209" fmla="*/ 1928399 h 2344739"/>
              <a:gd name="connsiteX210" fmla="*/ 710023 w 12193149"/>
              <a:gd name="connsiteY210" fmla="*/ 1922722 h 2344739"/>
              <a:gd name="connsiteX211" fmla="*/ 597940 w 12193149"/>
              <a:gd name="connsiteY211" fmla="*/ 1879864 h 2344739"/>
              <a:gd name="connsiteX212" fmla="*/ 579683 w 12193149"/>
              <a:gd name="connsiteY212" fmla="*/ 1877212 h 2344739"/>
              <a:gd name="connsiteX213" fmla="*/ 572865 w 12193149"/>
              <a:gd name="connsiteY213" fmla="*/ 1877401 h 2344739"/>
              <a:gd name="connsiteX214" fmla="*/ 446247 w 12193149"/>
              <a:gd name="connsiteY214" fmla="*/ 1839371 h 2344739"/>
              <a:gd name="connsiteX215" fmla="*/ 405163 w 12193149"/>
              <a:gd name="connsiteY215" fmla="*/ 1833548 h 2344739"/>
              <a:gd name="connsiteX216" fmla="*/ 293583 w 12193149"/>
              <a:gd name="connsiteY216" fmla="*/ 1812852 h 2344739"/>
              <a:gd name="connsiteX217" fmla="*/ 119529 w 12193149"/>
              <a:gd name="connsiteY217" fmla="*/ 1761047 h 2344739"/>
              <a:gd name="connsiteX218" fmla="*/ 16674 w 12193149"/>
              <a:gd name="connsiteY218" fmla="*/ 1758191 h 2344739"/>
              <a:gd name="connsiteX219" fmla="*/ 1150 w 12193149"/>
              <a:gd name="connsiteY219" fmla="*/ 1752722 h 2344739"/>
              <a:gd name="connsiteX220" fmla="*/ 1148 w 12193149"/>
              <a:gd name="connsiteY220" fmla="*/ 222213 h 2344739"/>
              <a:gd name="connsiteX221" fmla="*/ 1148 w 12193149"/>
              <a:gd name="connsiteY221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083317 w 12193149"/>
              <a:gd name="connsiteY58" fmla="*/ 1743296 h 2344739"/>
              <a:gd name="connsiteX59" fmla="*/ 10040388 w 12193149"/>
              <a:gd name="connsiteY59" fmla="*/ 1741632 h 2344739"/>
              <a:gd name="connsiteX60" fmla="*/ 9961167 w 12193149"/>
              <a:gd name="connsiteY60" fmla="*/ 1757147 h 2344739"/>
              <a:gd name="connsiteX61" fmla="*/ 9848940 w 12193149"/>
              <a:gd name="connsiteY61" fmla="*/ 1763915 h 2344739"/>
              <a:gd name="connsiteX62" fmla="*/ 9729457 w 12193149"/>
              <a:gd name="connsiteY62" fmla="*/ 1784122 h 2344739"/>
              <a:gd name="connsiteX63" fmla="*/ 9585655 w 12193149"/>
              <a:gd name="connsiteY63" fmla="*/ 1795542 h 2344739"/>
              <a:gd name="connsiteX64" fmla="*/ 9338590 w 12193149"/>
              <a:gd name="connsiteY64" fmla="*/ 1869293 h 2344739"/>
              <a:gd name="connsiteX65" fmla="*/ 9232518 w 12193149"/>
              <a:gd name="connsiteY65" fmla="*/ 1893149 h 2344739"/>
              <a:gd name="connsiteX66" fmla="*/ 9156690 w 12193149"/>
              <a:gd name="connsiteY66" fmla="*/ 1903228 h 2344739"/>
              <a:gd name="connsiteX67" fmla="*/ 9054601 w 12193149"/>
              <a:gd name="connsiteY67" fmla="*/ 1910755 h 2344739"/>
              <a:gd name="connsiteX68" fmla="*/ 9006634 w 12193149"/>
              <a:gd name="connsiteY68" fmla="*/ 1914040 h 2344739"/>
              <a:gd name="connsiteX69" fmla="*/ 9006349 w 12193149"/>
              <a:gd name="connsiteY69" fmla="*/ 1913800 h 2344739"/>
              <a:gd name="connsiteX70" fmla="*/ 8997380 w 12193149"/>
              <a:gd name="connsiteY70" fmla="*/ 1915011 h 2344739"/>
              <a:gd name="connsiteX71" fmla="*/ 8991542 w 12193149"/>
              <a:gd name="connsiteY71" fmla="*/ 1917072 h 2344739"/>
              <a:gd name="connsiteX72" fmla="*/ 8975485 w 12193149"/>
              <a:gd name="connsiteY72" fmla="*/ 1920298 h 2344739"/>
              <a:gd name="connsiteX73" fmla="*/ 8969159 w 12193149"/>
              <a:gd name="connsiteY73" fmla="*/ 1919598 h 2344739"/>
              <a:gd name="connsiteX74" fmla="*/ 8964196 w 12193149"/>
              <a:gd name="connsiteY74" fmla="*/ 1917373 h 2344739"/>
              <a:gd name="connsiteX75" fmla="*/ 8930136 w 12193149"/>
              <a:gd name="connsiteY75" fmla="*/ 1914185 h 2344739"/>
              <a:gd name="connsiteX76" fmla="*/ 8753592 w 12193149"/>
              <a:gd name="connsiteY76" fmla="*/ 1933417 h 2344739"/>
              <a:gd name="connsiteX77" fmla="*/ 8708995 w 12193149"/>
              <a:gd name="connsiteY77" fmla="*/ 1935518 h 2344739"/>
              <a:gd name="connsiteX78" fmla="*/ 8597219 w 12193149"/>
              <a:gd name="connsiteY78" fmla="*/ 1944090 h 2344739"/>
              <a:gd name="connsiteX79" fmla="*/ 8526378 w 12193149"/>
              <a:gd name="connsiteY79" fmla="*/ 1929248 h 2344739"/>
              <a:gd name="connsiteX80" fmla="*/ 8512131 w 12193149"/>
              <a:gd name="connsiteY80" fmla="*/ 1935163 h 2344739"/>
              <a:gd name="connsiteX81" fmla="*/ 8507315 w 12193149"/>
              <a:gd name="connsiteY81" fmla="*/ 1938164 h 2344739"/>
              <a:gd name="connsiteX82" fmla="*/ 8499116 w 12193149"/>
              <a:gd name="connsiteY82" fmla="*/ 1940902 h 2344739"/>
              <a:gd name="connsiteX83" fmla="*/ 8498742 w 12193149"/>
              <a:gd name="connsiteY83" fmla="*/ 1940723 h 2344739"/>
              <a:gd name="connsiteX84" fmla="*/ 8491397 w 12193149"/>
              <a:gd name="connsiteY84" fmla="*/ 1943773 h 2344739"/>
              <a:gd name="connsiteX85" fmla="*/ 8368330 w 12193149"/>
              <a:gd name="connsiteY85" fmla="*/ 1957815 h 2344739"/>
              <a:gd name="connsiteX86" fmla="*/ 8354947 w 12193149"/>
              <a:gd name="connsiteY86" fmla="*/ 1958009 h 2344739"/>
              <a:gd name="connsiteX87" fmla="*/ 8321252 w 12193149"/>
              <a:gd name="connsiteY87" fmla="*/ 1974587 h 2344739"/>
              <a:gd name="connsiteX88" fmla="*/ 8315581 w 12193149"/>
              <a:gd name="connsiteY88" fmla="*/ 1974913 h 2344739"/>
              <a:gd name="connsiteX89" fmla="*/ 8296322 w 12193149"/>
              <a:gd name="connsiteY89" fmla="*/ 1988808 h 2344739"/>
              <a:gd name="connsiteX90" fmla="*/ 8285424 w 12193149"/>
              <a:gd name="connsiteY90" fmla="*/ 1994631 h 2344739"/>
              <a:gd name="connsiteX91" fmla="*/ 8284298 w 12193149"/>
              <a:gd name="connsiteY91" fmla="*/ 1999074 h 2344739"/>
              <a:gd name="connsiteX92" fmla="*/ 8267224 w 12193149"/>
              <a:gd name="connsiteY92" fmla="*/ 2006249 h 2344739"/>
              <a:gd name="connsiteX93" fmla="*/ 8264525 w 12193149"/>
              <a:gd name="connsiteY93" fmla="*/ 2006019 h 2344739"/>
              <a:gd name="connsiteX94" fmla="*/ 8253181 w 12193149"/>
              <a:gd name="connsiteY94" fmla="*/ 2015862 h 2344739"/>
              <a:gd name="connsiteX95" fmla="*/ 8246982 w 12193149"/>
              <a:gd name="connsiteY95" fmla="*/ 2028854 h 2344739"/>
              <a:gd name="connsiteX96" fmla="*/ 8091420 w 12193149"/>
              <a:gd name="connsiteY96" fmla="*/ 2075015 h 2344739"/>
              <a:gd name="connsiteX97" fmla="*/ 7906555 w 12193149"/>
              <a:gd name="connsiteY97" fmla="*/ 2116988 h 2344739"/>
              <a:gd name="connsiteX98" fmla="*/ 7719893 w 12193149"/>
              <a:gd name="connsiteY98" fmla="*/ 2142703 h 2344739"/>
              <a:gd name="connsiteX99" fmla="*/ 7615495 w 12193149"/>
              <a:gd name="connsiteY99" fmla="*/ 2139232 h 2344739"/>
              <a:gd name="connsiteX100" fmla="*/ 7528691 w 12193149"/>
              <a:gd name="connsiteY100" fmla="*/ 2145060 h 2344739"/>
              <a:gd name="connsiteX101" fmla="*/ 7520719 w 12193149"/>
              <a:gd name="connsiteY101" fmla="*/ 2147613 h 2344739"/>
              <a:gd name="connsiteX102" fmla="*/ 7508559 w 12193149"/>
              <a:gd name="connsiteY102" fmla="*/ 2148948 h 2344739"/>
              <a:gd name="connsiteX103" fmla="*/ 7508188 w 12193149"/>
              <a:gd name="connsiteY103" fmla="*/ 2148621 h 2344739"/>
              <a:gd name="connsiteX104" fmla="*/ 7496943 w 12193149"/>
              <a:gd name="connsiteY104" fmla="*/ 2150573 h 2344739"/>
              <a:gd name="connsiteX105" fmla="*/ 7406539 w 12193149"/>
              <a:gd name="connsiteY105" fmla="*/ 2142468 h 2344739"/>
              <a:gd name="connsiteX106" fmla="*/ 7219707 w 12193149"/>
              <a:gd name="connsiteY106" fmla="*/ 2156680 h 2344739"/>
              <a:gd name="connsiteX107" fmla="*/ 7202249 w 12193149"/>
              <a:gd name="connsiteY107" fmla="*/ 2161230 h 2344739"/>
              <a:gd name="connsiteX108" fmla="*/ 7198152 w 12193149"/>
              <a:gd name="connsiteY108" fmla="*/ 2166588 h 2344739"/>
              <a:gd name="connsiteX109" fmla="*/ 7171956 w 12193149"/>
              <a:gd name="connsiteY109" fmla="*/ 2171236 h 2344739"/>
              <a:gd name="connsiteX110" fmla="*/ 7098136 w 12193149"/>
              <a:gd name="connsiteY110" fmla="*/ 2183464 h 2344739"/>
              <a:gd name="connsiteX111" fmla="*/ 7019644 w 12193149"/>
              <a:gd name="connsiteY111" fmla="*/ 2183090 h 2344739"/>
              <a:gd name="connsiteX112" fmla="*/ 6905294 w 12193149"/>
              <a:gd name="connsiteY112" fmla="*/ 2212596 h 2344739"/>
              <a:gd name="connsiteX113" fmla="*/ 6709370 w 12193149"/>
              <a:gd name="connsiteY113" fmla="*/ 2240551 h 2344739"/>
              <a:gd name="connsiteX114" fmla="*/ 6550602 w 12193149"/>
              <a:gd name="connsiteY114" fmla="*/ 2269327 h 2344739"/>
              <a:gd name="connsiteX115" fmla="*/ 6318708 w 12193149"/>
              <a:gd name="connsiteY115" fmla="*/ 2316127 h 2344739"/>
              <a:gd name="connsiteX116" fmla="*/ 6169822 w 12193149"/>
              <a:gd name="connsiteY116" fmla="*/ 2318214 h 2344739"/>
              <a:gd name="connsiteX117" fmla="*/ 6074996 w 12193149"/>
              <a:gd name="connsiteY117" fmla="*/ 2338676 h 2344739"/>
              <a:gd name="connsiteX118" fmla="*/ 6069677 w 12193149"/>
              <a:gd name="connsiteY118" fmla="*/ 2337139 h 2344739"/>
              <a:gd name="connsiteX119" fmla="*/ 6049786 w 12193149"/>
              <a:gd name="connsiteY119" fmla="*/ 2337822 h 2344739"/>
              <a:gd name="connsiteX120" fmla="*/ 6042433 w 12193149"/>
              <a:gd name="connsiteY120" fmla="*/ 2329473 h 2344739"/>
              <a:gd name="connsiteX121" fmla="*/ 6011238 w 12193149"/>
              <a:gd name="connsiteY121" fmla="*/ 2324380 h 2344739"/>
              <a:gd name="connsiteX122" fmla="*/ 5958523 w 12193149"/>
              <a:gd name="connsiteY122" fmla="*/ 2328024 h 2344739"/>
              <a:gd name="connsiteX123" fmla="*/ 5760067 w 12193149"/>
              <a:gd name="connsiteY123" fmla="*/ 2343716 h 2344739"/>
              <a:gd name="connsiteX124" fmla="*/ 5628108 w 12193149"/>
              <a:gd name="connsiteY124" fmla="*/ 2344739 h 2344739"/>
              <a:gd name="connsiteX125" fmla="*/ 5472054 w 12193149"/>
              <a:gd name="connsiteY125" fmla="*/ 2330719 h 2344739"/>
              <a:gd name="connsiteX126" fmla="*/ 5433909 w 12193149"/>
              <a:gd name="connsiteY126" fmla="*/ 2319466 h 2344739"/>
              <a:gd name="connsiteX127" fmla="*/ 5382817 w 12193149"/>
              <a:gd name="connsiteY127" fmla="*/ 2301764 h 2344739"/>
              <a:gd name="connsiteX128" fmla="*/ 5262912 w 12193149"/>
              <a:gd name="connsiteY128" fmla="*/ 2281347 h 2344739"/>
              <a:gd name="connsiteX129" fmla="*/ 5224109 w 12193149"/>
              <a:gd name="connsiteY129" fmla="*/ 2270223 h 2344739"/>
              <a:gd name="connsiteX130" fmla="*/ 5175808 w 12193149"/>
              <a:gd name="connsiteY130" fmla="*/ 2267233 h 2344739"/>
              <a:gd name="connsiteX131" fmla="*/ 5157702 w 12193149"/>
              <a:gd name="connsiteY131" fmla="*/ 2260010 h 2344739"/>
              <a:gd name="connsiteX132" fmla="*/ 5143747 w 12193149"/>
              <a:gd name="connsiteY132" fmla="*/ 2256610 h 2344739"/>
              <a:gd name="connsiteX133" fmla="*/ 5140744 w 12193149"/>
              <a:gd name="connsiteY133" fmla="*/ 2254509 h 2344739"/>
              <a:gd name="connsiteX134" fmla="*/ 5122807 w 12193149"/>
              <a:gd name="connsiteY134" fmla="*/ 2243656 h 2344739"/>
              <a:gd name="connsiteX135" fmla="*/ 5066938 w 12193149"/>
              <a:gd name="connsiteY135" fmla="*/ 2250227 h 2344739"/>
              <a:gd name="connsiteX136" fmla="*/ 5012662 w 12193149"/>
              <a:gd name="connsiteY136" fmla="*/ 2233846 h 2344739"/>
              <a:gd name="connsiteX137" fmla="*/ 4841589 w 12193149"/>
              <a:gd name="connsiteY137" fmla="*/ 2209829 h 2344739"/>
              <a:gd name="connsiteX138" fmla="*/ 4763595 w 12193149"/>
              <a:gd name="connsiteY138" fmla="*/ 2182061 h 2344739"/>
              <a:gd name="connsiteX139" fmla="*/ 4724334 w 12193149"/>
              <a:gd name="connsiteY139" fmla="*/ 2173047 h 2344739"/>
              <a:gd name="connsiteX140" fmla="*/ 4722324 w 12193149"/>
              <a:gd name="connsiteY140" fmla="*/ 2172298 h 2344739"/>
              <a:gd name="connsiteX141" fmla="*/ 4723259 w 12193149"/>
              <a:gd name="connsiteY141" fmla="*/ 2172087 h 2344739"/>
              <a:gd name="connsiteX142" fmla="*/ 4718350 w 12193149"/>
              <a:gd name="connsiteY142" fmla="*/ 2170817 h 2344739"/>
              <a:gd name="connsiteX143" fmla="*/ 4722324 w 12193149"/>
              <a:gd name="connsiteY143" fmla="*/ 2172298 h 2344739"/>
              <a:gd name="connsiteX144" fmla="*/ 4716674 w 12193149"/>
              <a:gd name="connsiteY144" fmla="*/ 2173573 h 2344739"/>
              <a:gd name="connsiteX145" fmla="*/ 4516962 w 12193149"/>
              <a:gd name="connsiteY145" fmla="*/ 2163671 h 2344739"/>
              <a:gd name="connsiteX146" fmla="*/ 4429691 w 12193149"/>
              <a:gd name="connsiteY146" fmla="*/ 2153020 h 2344739"/>
              <a:gd name="connsiteX147" fmla="*/ 4364023 w 12193149"/>
              <a:gd name="connsiteY147" fmla="*/ 2151674 h 2344739"/>
              <a:gd name="connsiteX148" fmla="*/ 4318114 w 12193149"/>
              <a:gd name="connsiteY148" fmla="*/ 2158289 h 2344739"/>
              <a:gd name="connsiteX149" fmla="*/ 4316258 w 12193149"/>
              <a:gd name="connsiteY149" fmla="*/ 2156948 h 2344739"/>
              <a:gd name="connsiteX150" fmla="*/ 4296292 w 12193149"/>
              <a:gd name="connsiteY150" fmla="*/ 2155069 h 2344739"/>
              <a:gd name="connsiteX151" fmla="*/ 4291212 w 12193149"/>
              <a:gd name="connsiteY151" fmla="*/ 2157986 h 2344739"/>
              <a:gd name="connsiteX152" fmla="*/ 4277290 w 12193149"/>
              <a:gd name="connsiteY152" fmla="*/ 2157740 h 2344739"/>
              <a:gd name="connsiteX153" fmla="*/ 4249265 w 12193149"/>
              <a:gd name="connsiteY153" fmla="*/ 2160064 h 2344739"/>
              <a:gd name="connsiteX154" fmla="*/ 4203199 w 12193149"/>
              <a:gd name="connsiteY154" fmla="*/ 2157269 h 2344739"/>
              <a:gd name="connsiteX155" fmla="*/ 4202893 w 12193149"/>
              <a:gd name="connsiteY155" fmla="*/ 2156010 h 2344739"/>
              <a:gd name="connsiteX156" fmla="*/ 4192396 w 12193149"/>
              <a:gd name="connsiteY156" fmla="*/ 2150376 h 2344739"/>
              <a:gd name="connsiteX157" fmla="*/ 4143893 w 12193149"/>
              <a:gd name="connsiteY157" fmla="*/ 2134511 h 2344739"/>
              <a:gd name="connsiteX158" fmla="*/ 4084245 w 12193149"/>
              <a:gd name="connsiteY158" fmla="*/ 2107978 h 2344739"/>
              <a:gd name="connsiteX159" fmla="*/ 4075694 w 12193149"/>
              <a:gd name="connsiteY159" fmla="*/ 2107143 h 2344739"/>
              <a:gd name="connsiteX160" fmla="*/ 4075575 w 12193149"/>
              <a:gd name="connsiteY160" fmla="*/ 2106844 h 2344739"/>
              <a:gd name="connsiteX161" fmla="*/ 4066658 w 12193149"/>
              <a:gd name="connsiteY161" fmla="*/ 2105400 h 2344739"/>
              <a:gd name="connsiteX162" fmla="*/ 4060102 w 12193149"/>
              <a:gd name="connsiteY162" fmla="*/ 2105618 h 2344739"/>
              <a:gd name="connsiteX163" fmla="*/ 4043512 w 12193149"/>
              <a:gd name="connsiteY163" fmla="*/ 2103997 h 2344739"/>
              <a:gd name="connsiteX164" fmla="*/ 4038145 w 12193149"/>
              <a:gd name="connsiteY164" fmla="*/ 2101563 h 2344739"/>
              <a:gd name="connsiteX165" fmla="*/ 4036511 w 12193149"/>
              <a:gd name="connsiteY165" fmla="*/ 2097896 h 2344739"/>
              <a:gd name="connsiteX166" fmla="*/ 4034926 w 12193149"/>
              <a:gd name="connsiteY166" fmla="*/ 2098131 h 2344739"/>
              <a:gd name="connsiteX167" fmla="*/ 4005686 w 12193149"/>
              <a:gd name="connsiteY167" fmla="*/ 2085563 h 2344739"/>
              <a:gd name="connsiteX168" fmla="*/ 3937994 w 12193149"/>
              <a:gd name="connsiteY168" fmla="*/ 2068106 h 2344739"/>
              <a:gd name="connsiteX169" fmla="*/ 3898423 w 12193149"/>
              <a:gd name="connsiteY169" fmla="*/ 2062451 h 2344739"/>
              <a:gd name="connsiteX170" fmla="*/ 3790908 w 12193149"/>
              <a:gd name="connsiteY170" fmla="*/ 2042213 h 2344739"/>
              <a:gd name="connsiteX171" fmla="*/ 3683661 w 12193149"/>
              <a:gd name="connsiteY171" fmla="*/ 2018290 h 2344739"/>
              <a:gd name="connsiteX172" fmla="*/ 3611183 w 12193149"/>
              <a:gd name="connsiteY172" fmla="*/ 1986019 h 2344739"/>
              <a:gd name="connsiteX173" fmla="*/ 3605003 w 12193149"/>
              <a:gd name="connsiteY173" fmla="*/ 1987381 h 2344739"/>
              <a:gd name="connsiteX174" fmla="*/ 3595884 w 12193149"/>
              <a:gd name="connsiteY174" fmla="*/ 1987545 h 2344739"/>
              <a:gd name="connsiteX175" fmla="*/ 3595649 w 12193149"/>
              <a:gd name="connsiteY175" fmla="*/ 1987276 h 2344739"/>
              <a:gd name="connsiteX176" fmla="*/ 3587126 w 12193149"/>
              <a:gd name="connsiteY176" fmla="*/ 1987966 h 2344739"/>
              <a:gd name="connsiteX177" fmla="*/ 3537283 w 12193149"/>
              <a:gd name="connsiteY177" fmla="*/ 1978267 h 2344739"/>
              <a:gd name="connsiteX178" fmla="*/ 3474371 w 12193149"/>
              <a:gd name="connsiteY178" fmla="*/ 1974606 h 2344739"/>
              <a:gd name="connsiteX179" fmla="*/ 3401876 w 12193149"/>
              <a:gd name="connsiteY179" fmla="*/ 1962558 h 2344739"/>
              <a:gd name="connsiteX180" fmla="*/ 3365036 w 12193149"/>
              <a:gd name="connsiteY180" fmla="*/ 1979510 h 2344739"/>
              <a:gd name="connsiteX181" fmla="*/ 3345174 w 12193149"/>
              <a:gd name="connsiteY181" fmla="*/ 1981192 h 2344739"/>
              <a:gd name="connsiteX182" fmla="*/ 3342846 w 12193149"/>
              <a:gd name="connsiteY182" fmla="*/ 1980217 h 2344739"/>
              <a:gd name="connsiteX183" fmla="*/ 3263504 w 12193149"/>
              <a:gd name="connsiteY183" fmla="*/ 1986094 h 2344739"/>
              <a:gd name="connsiteX184" fmla="*/ 3143704 w 12193149"/>
              <a:gd name="connsiteY184" fmla="*/ 1993869 h 2344739"/>
              <a:gd name="connsiteX185" fmla="*/ 3031439 w 12193149"/>
              <a:gd name="connsiteY185" fmla="*/ 1996512 h 2344739"/>
              <a:gd name="connsiteX186" fmla="*/ 2782717 w 12193149"/>
              <a:gd name="connsiteY186" fmla="*/ 2018333 h 2344739"/>
              <a:gd name="connsiteX187" fmla="*/ 2647675 w 12193149"/>
              <a:gd name="connsiteY187" fmla="*/ 2028869 h 2344739"/>
              <a:gd name="connsiteX188" fmla="*/ 2569176 w 12193149"/>
              <a:gd name="connsiteY188" fmla="*/ 2002628 h 2344739"/>
              <a:gd name="connsiteX189" fmla="*/ 2444403 w 12193149"/>
              <a:gd name="connsiteY189" fmla="*/ 2016529 h 2344739"/>
              <a:gd name="connsiteX190" fmla="*/ 2316260 w 12193149"/>
              <a:gd name="connsiteY190" fmla="*/ 2024996 h 2344739"/>
              <a:gd name="connsiteX191" fmla="*/ 2209726 w 12193149"/>
              <a:gd name="connsiteY191" fmla="*/ 2019763 h 2344739"/>
              <a:gd name="connsiteX192" fmla="*/ 2095813 w 12193149"/>
              <a:gd name="connsiteY192" fmla="*/ 2003052 h 2344739"/>
              <a:gd name="connsiteX193" fmla="*/ 1998504 w 12193149"/>
              <a:gd name="connsiteY193" fmla="*/ 1995032 h 2344739"/>
              <a:gd name="connsiteX194" fmla="*/ 1929320 w 12193149"/>
              <a:gd name="connsiteY194" fmla="*/ 2016977 h 2344739"/>
              <a:gd name="connsiteX195" fmla="*/ 1922798 w 12193149"/>
              <a:gd name="connsiteY195" fmla="*/ 2012146 h 2344739"/>
              <a:gd name="connsiteX196" fmla="*/ 1874228 w 12193149"/>
              <a:gd name="connsiteY196" fmla="*/ 2013741 h 2344739"/>
              <a:gd name="connsiteX197" fmla="*/ 1787803 w 12193149"/>
              <a:gd name="connsiteY197" fmla="*/ 2041363 h 2344739"/>
              <a:gd name="connsiteX198" fmla="*/ 1739352 w 12193149"/>
              <a:gd name="connsiteY198" fmla="*/ 2036312 h 2344739"/>
              <a:gd name="connsiteX199" fmla="*/ 1676219 w 12193149"/>
              <a:gd name="connsiteY199" fmla="*/ 2019963 h 2344739"/>
              <a:gd name="connsiteX200" fmla="*/ 1609817 w 12193149"/>
              <a:gd name="connsiteY200" fmla="*/ 2013066 h 2344739"/>
              <a:gd name="connsiteX201" fmla="*/ 1497258 w 12193149"/>
              <a:gd name="connsiteY201" fmla="*/ 1987476 h 2344739"/>
              <a:gd name="connsiteX202" fmla="*/ 1151127 w 12193149"/>
              <a:gd name="connsiteY202" fmla="*/ 1938041 h 2344739"/>
              <a:gd name="connsiteX203" fmla="*/ 859417 w 12193149"/>
              <a:gd name="connsiteY203" fmla="*/ 1928608 h 2344739"/>
              <a:gd name="connsiteX204" fmla="*/ 838688 w 12193149"/>
              <a:gd name="connsiteY204" fmla="*/ 1929821 h 2344739"/>
              <a:gd name="connsiteX205" fmla="*/ 817957 w 12193149"/>
              <a:gd name="connsiteY205" fmla="*/ 1927857 h 2344739"/>
              <a:gd name="connsiteX206" fmla="*/ 812654 w 12193149"/>
              <a:gd name="connsiteY206" fmla="*/ 1930751 h 2344739"/>
              <a:gd name="connsiteX207" fmla="*/ 721195 w 12193149"/>
              <a:gd name="connsiteY207" fmla="*/ 1929661 h 2344739"/>
              <a:gd name="connsiteX208" fmla="*/ 720890 w 12193149"/>
              <a:gd name="connsiteY208" fmla="*/ 1928399 h 2344739"/>
              <a:gd name="connsiteX209" fmla="*/ 710023 w 12193149"/>
              <a:gd name="connsiteY209" fmla="*/ 1922722 h 2344739"/>
              <a:gd name="connsiteX210" fmla="*/ 597940 w 12193149"/>
              <a:gd name="connsiteY210" fmla="*/ 1879864 h 2344739"/>
              <a:gd name="connsiteX211" fmla="*/ 579683 w 12193149"/>
              <a:gd name="connsiteY211" fmla="*/ 1877212 h 2344739"/>
              <a:gd name="connsiteX212" fmla="*/ 572865 w 12193149"/>
              <a:gd name="connsiteY212" fmla="*/ 1877401 h 2344739"/>
              <a:gd name="connsiteX213" fmla="*/ 446247 w 12193149"/>
              <a:gd name="connsiteY213" fmla="*/ 1839371 h 2344739"/>
              <a:gd name="connsiteX214" fmla="*/ 405163 w 12193149"/>
              <a:gd name="connsiteY214" fmla="*/ 1833548 h 2344739"/>
              <a:gd name="connsiteX215" fmla="*/ 293583 w 12193149"/>
              <a:gd name="connsiteY215" fmla="*/ 1812852 h 2344739"/>
              <a:gd name="connsiteX216" fmla="*/ 119529 w 12193149"/>
              <a:gd name="connsiteY216" fmla="*/ 1761047 h 2344739"/>
              <a:gd name="connsiteX217" fmla="*/ 16674 w 12193149"/>
              <a:gd name="connsiteY217" fmla="*/ 1758191 h 2344739"/>
              <a:gd name="connsiteX218" fmla="*/ 1150 w 12193149"/>
              <a:gd name="connsiteY218" fmla="*/ 1752722 h 2344739"/>
              <a:gd name="connsiteX219" fmla="*/ 1148 w 12193149"/>
              <a:gd name="connsiteY219" fmla="*/ 222213 h 2344739"/>
              <a:gd name="connsiteX220" fmla="*/ 1148 w 12193149"/>
              <a:gd name="connsiteY220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083317 w 12193149"/>
              <a:gd name="connsiteY58" fmla="*/ 1743296 h 2344739"/>
              <a:gd name="connsiteX59" fmla="*/ 10040388 w 12193149"/>
              <a:gd name="connsiteY59" fmla="*/ 1741632 h 2344739"/>
              <a:gd name="connsiteX60" fmla="*/ 9961167 w 12193149"/>
              <a:gd name="connsiteY60" fmla="*/ 1757147 h 2344739"/>
              <a:gd name="connsiteX61" fmla="*/ 9848940 w 12193149"/>
              <a:gd name="connsiteY61" fmla="*/ 1763915 h 2344739"/>
              <a:gd name="connsiteX62" fmla="*/ 9729457 w 12193149"/>
              <a:gd name="connsiteY62" fmla="*/ 1784122 h 2344739"/>
              <a:gd name="connsiteX63" fmla="*/ 9613704 w 12193149"/>
              <a:gd name="connsiteY63" fmla="*/ 1812371 h 2344739"/>
              <a:gd name="connsiteX64" fmla="*/ 9338590 w 12193149"/>
              <a:gd name="connsiteY64" fmla="*/ 1869293 h 2344739"/>
              <a:gd name="connsiteX65" fmla="*/ 9232518 w 12193149"/>
              <a:gd name="connsiteY65" fmla="*/ 1893149 h 2344739"/>
              <a:gd name="connsiteX66" fmla="*/ 9156690 w 12193149"/>
              <a:gd name="connsiteY66" fmla="*/ 1903228 h 2344739"/>
              <a:gd name="connsiteX67" fmla="*/ 9054601 w 12193149"/>
              <a:gd name="connsiteY67" fmla="*/ 1910755 h 2344739"/>
              <a:gd name="connsiteX68" fmla="*/ 9006634 w 12193149"/>
              <a:gd name="connsiteY68" fmla="*/ 1914040 h 2344739"/>
              <a:gd name="connsiteX69" fmla="*/ 9006349 w 12193149"/>
              <a:gd name="connsiteY69" fmla="*/ 1913800 h 2344739"/>
              <a:gd name="connsiteX70" fmla="*/ 8997380 w 12193149"/>
              <a:gd name="connsiteY70" fmla="*/ 1915011 h 2344739"/>
              <a:gd name="connsiteX71" fmla="*/ 8991542 w 12193149"/>
              <a:gd name="connsiteY71" fmla="*/ 1917072 h 2344739"/>
              <a:gd name="connsiteX72" fmla="*/ 8975485 w 12193149"/>
              <a:gd name="connsiteY72" fmla="*/ 1920298 h 2344739"/>
              <a:gd name="connsiteX73" fmla="*/ 8969159 w 12193149"/>
              <a:gd name="connsiteY73" fmla="*/ 1919598 h 2344739"/>
              <a:gd name="connsiteX74" fmla="*/ 8964196 w 12193149"/>
              <a:gd name="connsiteY74" fmla="*/ 1917373 h 2344739"/>
              <a:gd name="connsiteX75" fmla="*/ 8930136 w 12193149"/>
              <a:gd name="connsiteY75" fmla="*/ 1914185 h 2344739"/>
              <a:gd name="connsiteX76" fmla="*/ 8753592 w 12193149"/>
              <a:gd name="connsiteY76" fmla="*/ 1933417 h 2344739"/>
              <a:gd name="connsiteX77" fmla="*/ 8708995 w 12193149"/>
              <a:gd name="connsiteY77" fmla="*/ 1935518 h 2344739"/>
              <a:gd name="connsiteX78" fmla="*/ 8597219 w 12193149"/>
              <a:gd name="connsiteY78" fmla="*/ 1944090 h 2344739"/>
              <a:gd name="connsiteX79" fmla="*/ 8526378 w 12193149"/>
              <a:gd name="connsiteY79" fmla="*/ 1929248 h 2344739"/>
              <a:gd name="connsiteX80" fmla="*/ 8512131 w 12193149"/>
              <a:gd name="connsiteY80" fmla="*/ 1935163 h 2344739"/>
              <a:gd name="connsiteX81" fmla="*/ 8507315 w 12193149"/>
              <a:gd name="connsiteY81" fmla="*/ 1938164 h 2344739"/>
              <a:gd name="connsiteX82" fmla="*/ 8499116 w 12193149"/>
              <a:gd name="connsiteY82" fmla="*/ 1940902 h 2344739"/>
              <a:gd name="connsiteX83" fmla="*/ 8498742 w 12193149"/>
              <a:gd name="connsiteY83" fmla="*/ 1940723 h 2344739"/>
              <a:gd name="connsiteX84" fmla="*/ 8491397 w 12193149"/>
              <a:gd name="connsiteY84" fmla="*/ 1943773 h 2344739"/>
              <a:gd name="connsiteX85" fmla="*/ 8368330 w 12193149"/>
              <a:gd name="connsiteY85" fmla="*/ 1957815 h 2344739"/>
              <a:gd name="connsiteX86" fmla="*/ 8354947 w 12193149"/>
              <a:gd name="connsiteY86" fmla="*/ 1958009 h 2344739"/>
              <a:gd name="connsiteX87" fmla="*/ 8321252 w 12193149"/>
              <a:gd name="connsiteY87" fmla="*/ 1974587 h 2344739"/>
              <a:gd name="connsiteX88" fmla="*/ 8315581 w 12193149"/>
              <a:gd name="connsiteY88" fmla="*/ 1974913 h 2344739"/>
              <a:gd name="connsiteX89" fmla="*/ 8296322 w 12193149"/>
              <a:gd name="connsiteY89" fmla="*/ 1988808 h 2344739"/>
              <a:gd name="connsiteX90" fmla="*/ 8285424 w 12193149"/>
              <a:gd name="connsiteY90" fmla="*/ 1994631 h 2344739"/>
              <a:gd name="connsiteX91" fmla="*/ 8284298 w 12193149"/>
              <a:gd name="connsiteY91" fmla="*/ 1999074 h 2344739"/>
              <a:gd name="connsiteX92" fmla="*/ 8267224 w 12193149"/>
              <a:gd name="connsiteY92" fmla="*/ 2006249 h 2344739"/>
              <a:gd name="connsiteX93" fmla="*/ 8264525 w 12193149"/>
              <a:gd name="connsiteY93" fmla="*/ 2006019 h 2344739"/>
              <a:gd name="connsiteX94" fmla="*/ 8253181 w 12193149"/>
              <a:gd name="connsiteY94" fmla="*/ 2015862 h 2344739"/>
              <a:gd name="connsiteX95" fmla="*/ 8246982 w 12193149"/>
              <a:gd name="connsiteY95" fmla="*/ 2028854 h 2344739"/>
              <a:gd name="connsiteX96" fmla="*/ 8091420 w 12193149"/>
              <a:gd name="connsiteY96" fmla="*/ 2075015 h 2344739"/>
              <a:gd name="connsiteX97" fmla="*/ 7906555 w 12193149"/>
              <a:gd name="connsiteY97" fmla="*/ 2116988 h 2344739"/>
              <a:gd name="connsiteX98" fmla="*/ 7719893 w 12193149"/>
              <a:gd name="connsiteY98" fmla="*/ 2142703 h 2344739"/>
              <a:gd name="connsiteX99" fmla="*/ 7615495 w 12193149"/>
              <a:gd name="connsiteY99" fmla="*/ 2139232 h 2344739"/>
              <a:gd name="connsiteX100" fmla="*/ 7528691 w 12193149"/>
              <a:gd name="connsiteY100" fmla="*/ 2145060 h 2344739"/>
              <a:gd name="connsiteX101" fmla="*/ 7520719 w 12193149"/>
              <a:gd name="connsiteY101" fmla="*/ 2147613 h 2344739"/>
              <a:gd name="connsiteX102" fmla="*/ 7508559 w 12193149"/>
              <a:gd name="connsiteY102" fmla="*/ 2148948 h 2344739"/>
              <a:gd name="connsiteX103" fmla="*/ 7508188 w 12193149"/>
              <a:gd name="connsiteY103" fmla="*/ 2148621 h 2344739"/>
              <a:gd name="connsiteX104" fmla="*/ 7496943 w 12193149"/>
              <a:gd name="connsiteY104" fmla="*/ 2150573 h 2344739"/>
              <a:gd name="connsiteX105" fmla="*/ 7406539 w 12193149"/>
              <a:gd name="connsiteY105" fmla="*/ 2142468 h 2344739"/>
              <a:gd name="connsiteX106" fmla="*/ 7219707 w 12193149"/>
              <a:gd name="connsiteY106" fmla="*/ 2156680 h 2344739"/>
              <a:gd name="connsiteX107" fmla="*/ 7202249 w 12193149"/>
              <a:gd name="connsiteY107" fmla="*/ 2161230 h 2344739"/>
              <a:gd name="connsiteX108" fmla="*/ 7198152 w 12193149"/>
              <a:gd name="connsiteY108" fmla="*/ 2166588 h 2344739"/>
              <a:gd name="connsiteX109" fmla="*/ 7171956 w 12193149"/>
              <a:gd name="connsiteY109" fmla="*/ 2171236 h 2344739"/>
              <a:gd name="connsiteX110" fmla="*/ 7098136 w 12193149"/>
              <a:gd name="connsiteY110" fmla="*/ 2183464 h 2344739"/>
              <a:gd name="connsiteX111" fmla="*/ 7019644 w 12193149"/>
              <a:gd name="connsiteY111" fmla="*/ 2183090 h 2344739"/>
              <a:gd name="connsiteX112" fmla="*/ 6905294 w 12193149"/>
              <a:gd name="connsiteY112" fmla="*/ 2212596 h 2344739"/>
              <a:gd name="connsiteX113" fmla="*/ 6709370 w 12193149"/>
              <a:gd name="connsiteY113" fmla="*/ 2240551 h 2344739"/>
              <a:gd name="connsiteX114" fmla="*/ 6550602 w 12193149"/>
              <a:gd name="connsiteY114" fmla="*/ 2269327 h 2344739"/>
              <a:gd name="connsiteX115" fmla="*/ 6318708 w 12193149"/>
              <a:gd name="connsiteY115" fmla="*/ 2316127 h 2344739"/>
              <a:gd name="connsiteX116" fmla="*/ 6169822 w 12193149"/>
              <a:gd name="connsiteY116" fmla="*/ 2318214 h 2344739"/>
              <a:gd name="connsiteX117" fmla="*/ 6074996 w 12193149"/>
              <a:gd name="connsiteY117" fmla="*/ 2338676 h 2344739"/>
              <a:gd name="connsiteX118" fmla="*/ 6069677 w 12193149"/>
              <a:gd name="connsiteY118" fmla="*/ 2337139 h 2344739"/>
              <a:gd name="connsiteX119" fmla="*/ 6049786 w 12193149"/>
              <a:gd name="connsiteY119" fmla="*/ 2337822 h 2344739"/>
              <a:gd name="connsiteX120" fmla="*/ 6042433 w 12193149"/>
              <a:gd name="connsiteY120" fmla="*/ 2329473 h 2344739"/>
              <a:gd name="connsiteX121" fmla="*/ 6011238 w 12193149"/>
              <a:gd name="connsiteY121" fmla="*/ 2324380 h 2344739"/>
              <a:gd name="connsiteX122" fmla="*/ 5958523 w 12193149"/>
              <a:gd name="connsiteY122" fmla="*/ 2328024 h 2344739"/>
              <a:gd name="connsiteX123" fmla="*/ 5760067 w 12193149"/>
              <a:gd name="connsiteY123" fmla="*/ 2343716 h 2344739"/>
              <a:gd name="connsiteX124" fmla="*/ 5628108 w 12193149"/>
              <a:gd name="connsiteY124" fmla="*/ 2344739 h 2344739"/>
              <a:gd name="connsiteX125" fmla="*/ 5472054 w 12193149"/>
              <a:gd name="connsiteY125" fmla="*/ 2330719 h 2344739"/>
              <a:gd name="connsiteX126" fmla="*/ 5433909 w 12193149"/>
              <a:gd name="connsiteY126" fmla="*/ 2319466 h 2344739"/>
              <a:gd name="connsiteX127" fmla="*/ 5382817 w 12193149"/>
              <a:gd name="connsiteY127" fmla="*/ 2301764 h 2344739"/>
              <a:gd name="connsiteX128" fmla="*/ 5262912 w 12193149"/>
              <a:gd name="connsiteY128" fmla="*/ 2281347 h 2344739"/>
              <a:gd name="connsiteX129" fmla="*/ 5224109 w 12193149"/>
              <a:gd name="connsiteY129" fmla="*/ 2270223 h 2344739"/>
              <a:gd name="connsiteX130" fmla="*/ 5175808 w 12193149"/>
              <a:gd name="connsiteY130" fmla="*/ 2267233 h 2344739"/>
              <a:gd name="connsiteX131" fmla="*/ 5157702 w 12193149"/>
              <a:gd name="connsiteY131" fmla="*/ 2260010 h 2344739"/>
              <a:gd name="connsiteX132" fmla="*/ 5143747 w 12193149"/>
              <a:gd name="connsiteY132" fmla="*/ 2256610 h 2344739"/>
              <a:gd name="connsiteX133" fmla="*/ 5140744 w 12193149"/>
              <a:gd name="connsiteY133" fmla="*/ 2254509 h 2344739"/>
              <a:gd name="connsiteX134" fmla="*/ 5122807 w 12193149"/>
              <a:gd name="connsiteY134" fmla="*/ 2243656 h 2344739"/>
              <a:gd name="connsiteX135" fmla="*/ 5066938 w 12193149"/>
              <a:gd name="connsiteY135" fmla="*/ 2250227 h 2344739"/>
              <a:gd name="connsiteX136" fmla="*/ 5012662 w 12193149"/>
              <a:gd name="connsiteY136" fmla="*/ 2233846 h 2344739"/>
              <a:gd name="connsiteX137" fmla="*/ 4841589 w 12193149"/>
              <a:gd name="connsiteY137" fmla="*/ 2209829 h 2344739"/>
              <a:gd name="connsiteX138" fmla="*/ 4763595 w 12193149"/>
              <a:gd name="connsiteY138" fmla="*/ 2182061 h 2344739"/>
              <a:gd name="connsiteX139" fmla="*/ 4724334 w 12193149"/>
              <a:gd name="connsiteY139" fmla="*/ 2173047 h 2344739"/>
              <a:gd name="connsiteX140" fmla="*/ 4722324 w 12193149"/>
              <a:gd name="connsiteY140" fmla="*/ 2172298 h 2344739"/>
              <a:gd name="connsiteX141" fmla="*/ 4723259 w 12193149"/>
              <a:gd name="connsiteY141" fmla="*/ 2172087 h 2344739"/>
              <a:gd name="connsiteX142" fmla="*/ 4718350 w 12193149"/>
              <a:gd name="connsiteY142" fmla="*/ 2170817 h 2344739"/>
              <a:gd name="connsiteX143" fmla="*/ 4722324 w 12193149"/>
              <a:gd name="connsiteY143" fmla="*/ 2172298 h 2344739"/>
              <a:gd name="connsiteX144" fmla="*/ 4716674 w 12193149"/>
              <a:gd name="connsiteY144" fmla="*/ 2173573 h 2344739"/>
              <a:gd name="connsiteX145" fmla="*/ 4516962 w 12193149"/>
              <a:gd name="connsiteY145" fmla="*/ 2163671 h 2344739"/>
              <a:gd name="connsiteX146" fmla="*/ 4429691 w 12193149"/>
              <a:gd name="connsiteY146" fmla="*/ 2153020 h 2344739"/>
              <a:gd name="connsiteX147" fmla="*/ 4364023 w 12193149"/>
              <a:gd name="connsiteY147" fmla="*/ 2151674 h 2344739"/>
              <a:gd name="connsiteX148" fmla="*/ 4318114 w 12193149"/>
              <a:gd name="connsiteY148" fmla="*/ 2158289 h 2344739"/>
              <a:gd name="connsiteX149" fmla="*/ 4316258 w 12193149"/>
              <a:gd name="connsiteY149" fmla="*/ 2156948 h 2344739"/>
              <a:gd name="connsiteX150" fmla="*/ 4296292 w 12193149"/>
              <a:gd name="connsiteY150" fmla="*/ 2155069 h 2344739"/>
              <a:gd name="connsiteX151" fmla="*/ 4291212 w 12193149"/>
              <a:gd name="connsiteY151" fmla="*/ 2157986 h 2344739"/>
              <a:gd name="connsiteX152" fmla="*/ 4277290 w 12193149"/>
              <a:gd name="connsiteY152" fmla="*/ 2157740 h 2344739"/>
              <a:gd name="connsiteX153" fmla="*/ 4249265 w 12193149"/>
              <a:gd name="connsiteY153" fmla="*/ 2160064 h 2344739"/>
              <a:gd name="connsiteX154" fmla="*/ 4203199 w 12193149"/>
              <a:gd name="connsiteY154" fmla="*/ 2157269 h 2344739"/>
              <a:gd name="connsiteX155" fmla="*/ 4202893 w 12193149"/>
              <a:gd name="connsiteY155" fmla="*/ 2156010 h 2344739"/>
              <a:gd name="connsiteX156" fmla="*/ 4192396 w 12193149"/>
              <a:gd name="connsiteY156" fmla="*/ 2150376 h 2344739"/>
              <a:gd name="connsiteX157" fmla="*/ 4143893 w 12193149"/>
              <a:gd name="connsiteY157" fmla="*/ 2134511 h 2344739"/>
              <a:gd name="connsiteX158" fmla="*/ 4084245 w 12193149"/>
              <a:gd name="connsiteY158" fmla="*/ 2107978 h 2344739"/>
              <a:gd name="connsiteX159" fmla="*/ 4075694 w 12193149"/>
              <a:gd name="connsiteY159" fmla="*/ 2107143 h 2344739"/>
              <a:gd name="connsiteX160" fmla="*/ 4075575 w 12193149"/>
              <a:gd name="connsiteY160" fmla="*/ 2106844 h 2344739"/>
              <a:gd name="connsiteX161" fmla="*/ 4066658 w 12193149"/>
              <a:gd name="connsiteY161" fmla="*/ 2105400 h 2344739"/>
              <a:gd name="connsiteX162" fmla="*/ 4060102 w 12193149"/>
              <a:gd name="connsiteY162" fmla="*/ 2105618 h 2344739"/>
              <a:gd name="connsiteX163" fmla="*/ 4043512 w 12193149"/>
              <a:gd name="connsiteY163" fmla="*/ 2103997 h 2344739"/>
              <a:gd name="connsiteX164" fmla="*/ 4038145 w 12193149"/>
              <a:gd name="connsiteY164" fmla="*/ 2101563 h 2344739"/>
              <a:gd name="connsiteX165" fmla="*/ 4036511 w 12193149"/>
              <a:gd name="connsiteY165" fmla="*/ 2097896 h 2344739"/>
              <a:gd name="connsiteX166" fmla="*/ 4034926 w 12193149"/>
              <a:gd name="connsiteY166" fmla="*/ 2098131 h 2344739"/>
              <a:gd name="connsiteX167" fmla="*/ 4005686 w 12193149"/>
              <a:gd name="connsiteY167" fmla="*/ 2085563 h 2344739"/>
              <a:gd name="connsiteX168" fmla="*/ 3937994 w 12193149"/>
              <a:gd name="connsiteY168" fmla="*/ 2068106 h 2344739"/>
              <a:gd name="connsiteX169" fmla="*/ 3898423 w 12193149"/>
              <a:gd name="connsiteY169" fmla="*/ 2062451 h 2344739"/>
              <a:gd name="connsiteX170" fmla="*/ 3790908 w 12193149"/>
              <a:gd name="connsiteY170" fmla="*/ 2042213 h 2344739"/>
              <a:gd name="connsiteX171" fmla="*/ 3683661 w 12193149"/>
              <a:gd name="connsiteY171" fmla="*/ 2018290 h 2344739"/>
              <a:gd name="connsiteX172" fmla="*/ 3611183 w 12193149"/>
              <a:gd name="connsiteY172" fmla="*/ 1986019 h 2344739"/>
              <a:gd name="connsiteX173" fmla="*/ 3605003 w 12193149"/>
              <a:gd name="connsiteY173" fmla="*/ 1987381 h 2344739"/>
              <a:gd name="connsiteX174" fmla="*/ 3595884 w 12193149"/>
              <a:gd name="connsiteY174" fmla="*/ 1987545 h 2344739"/>
              <a:gd name="connsiteX175" fmla="*/ 3595649 w 12193149"/>
              <a:gd name="connsiteY175" fmla="*/ 1987276 h 2344739"/>
              <a:gd name="connsiteX176" fmla="*/ 3587126 w 12193149"/>
              <a:gd name="connsiteY176" fmla="*/ 1987966 h 2344739"/>
              <a:gd name="connsiteX177" fmla="*/ 3537283 w 12193149"/>
              <a:gd name="connsiteY177" fmla="*/ 1978267 h 2344739"/>
              <a:gd name="connsiteX178" fmla="*/ 3474371 w 12193149"/>
              <a:gd name="connsiteY178" fmla="*/ 1974606 h 2344739"/>
              <a:gd name="connsiteX179" fmla="*/ 3401876 w 12193149"/>
              <a:gd name="connsiteY179" fmla="*/ 1962558 h 2344739"/>
              <a:gd name="connsiteX180" fmla="*/ 3365036 w 12193149"/>
              <a:gd name="connsiteY180" fmla="*/ 1979510 h 2344739"/>
              <a:gd name="connsiteX181" fmla="*/ 3345174 w 12193149"/>
              <a:gd name="connsiteY181" fmla="*/ 1981192 h 2344739"/>
              <a:gd name="connsiteX182" fmla="*/ 3342846 w 12193149"/>
              <a:gd name="connsiteY182" fmla="*/ 1980217 h 2344739"/>
              <a:gd name="connsiteX183" fmla="*/ 3263504 w 12193149"/>
              <a:gd name="connsiteY183" fmla="*/ 1986094 h 2344739"/>
              <a:gd name="connsiteX184" fmla="*/ 3143704 w 12193149"/>
              <a:gd name="connsiteY184" fmla="*/ 1993869 h 2344739"/>
              <a:gd name="connsiteX185" fmla="*/ 3031439 w 12193149"/>
              <a:gd name="connsiteY185" fmla="*/ 1996512 h 2344739"/>
              <a:gd name="connsiteX186" fmla="*/ 2782717 w 12193149"/>
              <a:gd name="connsiteY186" fmla="*/ 2018333 h 2344739"/>
              <a:gd name="connsiteX187" fmla="*/ 2647675 w 12193149"/>
              <a:gd name="connsiteY187" fmla="*/ 2028869 h 2344739"/>
              <a:gd name="connsiteX188" fmla="*/ 2569176 w 12193149"/>
              <a:gd name="connsiteY188" fmla="*/ 2002628 h 2344739"/>
              <a:gd name="connsiteX189" fmla="*/ 2444403 w 12193149"/>
              <a:gd name="connsiteY189" fmla="*/ 2016529 h 2344739"/>
              <a:gd name="connsiteX190" fmla="*/ 2316260 w 12193149"/>
              <a:gd name="connsiteY190" fmla="*/ 2024996 h 2344739"/>
              <a:gd name="connsiteX191" fmla="*/ 2209726 w 12193149"/>
              <a:gd name="connsiteY191" fmla="*/ 2019763 h 2344739"/>
              <a:gd name="connsiteX192" fmla="*/ 2095813 w 12193149"/>
              <a:gd name="connsiteY192" fmla="*/ 2003052 h 2344739"/>
              <a:gd name="connsiteX193" fmla="*/ 1998504 w 12193149"/>
              <a:gd name="connsiteY193" fmla="*/ 1995032 h 2344739"/>
              <a:gd name="connsiteX194" fmla="*/ 1929320 w 12193149"/>
              <a:gd name="connsiteY194" fmla="*/ 2016977 h 2344739"/>
              <a:gd name="connsiteX195" fmla="*/ 1922798 w 12193149"/>
              <a:gd name="connsiteY195" fmla="*/ 2012146 h 2344739"/>
              <a:gd name="connsiteX196" fmla="*/ 1874228 w 12193149"/>
              <a:gd name="connsiteY196" fmla="*/ 2013741 h 2344739"/>
              <a:gd name="connsiteX197" fmla="*/ 1787803 w 12193149"/>
              <a:gd name="connsiteY197" fmla="*/ 2041363 h 2344739"/>
              <a:gd name="connsiteX198" fmla="*/ 1739352 w 12193149"/>
              <a:gd name="connsiteY198" fmla="*/ 2036312 h 2344739"/>
              <a:gd name="connsiteX199" fmla="*/ 1676219 w 12193149"/>
              <a:gd name="connsiteY199" fmla="*/ 2019963 h 2344739"/>
              <a:gd name="connsiteX200" fmla="*/ 1609817 w 12193149"/>
              <a:gd name="connsiteY200" fmla="*/ 2013066 h 2344739"/>
              <a:gd name="connsiteX201" fmla="*/ 1497258 w 12193149"/>
              <a:gd name="connsiteY201" fmla="*/ 1987476 h 2344739"/>
              <a:gd name="connsiteX202" fmla="*/ 1151127 w 12193149"/>
              <a:gd name="connsiteY202" fmla="*/ 1938041 h 2344739"/>
              <a:gd name="connsiteX203" fmla="*/ 859417 w 12193149"/>
              <a:gd name="connsiteY203" fmla="*/ 1928608 h 2344739"/>
              <a:gd name="connsiteX204" fmla="*/ 838688 w 12193149"/>
              <a:gd name="connsiteY204" fmla="*/ 1929821 h 2344739"/>
              <a:gd name="connsiteX205" fmla="*/ 817957 w 12193149"/>
              <a:gd name="connsiteY205" fmla="*/ 1927857 h 2344739"/>
              <a:gd name="connsiteX206" fmla="*/ 812654 w 12193149"/>
              <a:gd name="connsiteY206" fmla="*/ 1930751 h 2344739"/>
              <a:gd name="connsiteX207" fmla="*/ 721195 w 12193149"/>
              <a:gd name="connsiteY207" fmla="*/ 1929661 h 2344739"/>
              <a:gd name="connsiteX208" fmla="*/ 720890 w 12193149"/>
              <a:gd name="connsiteY208" fmla="*/ 1928399 h 2344739"/>
              <a:gd name="connsiteX209" fmla="*/ 710023 w 12193149"/>
              <a:gd name="connsiteY209" fmla="*/ 1922722 h 2344739"/>
              <a:gd name="connsiteX210" fmla="*/ 597940 w 12193149"/>
              <a:gd name="connsiteY210" fmla="*/ 1879864 h 2344739"/>
              <a:gd name="connsiteX211" fmla="*/ 579683 w 12193149"/>
              <a:gd name="connsiteY211" fmla="*/ 1877212 h 2344739"/>
              <a:gd name="connsiteX212" fmla="*/ 572865 w 12193149"/>
              <a:gd name="connsiteY212" fmla="*/ 1877401 h 2344739"/>
              <a:gd name="connsiteX213" fmla="*/ 446247 w 12193149"/>
              <a:gd name="connsiteY213" fmla="*/ 1839371 h 2344739"/>
              <a:gd name="connsiteX214" fmla="*/ 405163 w 12193149"/>
              <a:gd name="connsiteY214" fmla="*/ 1833548 h 2344739"/>
              <a:gd name="connsiteX215" fmla="*/ 293583 w 12193149"/>
              <a:gd name="connsiteY215" fmla="*/ 1812852 h 2344739"/>
              <a:gd name="connsiteX216" fmla="*/ 119529 w 12193149"/>
              <a:gd name="connsiteY216" fmla="*/ 1761047 h 2344739"/>
              <a:gd name="connsiteX217" fmla="*/ 16674 w 12193149"/>
              <a:gd name="connsiteY217" fmla="*/ 1758191 h 2344739"/>
              <a:gd name="connsiteX218" fmla="*/ 1150 w 12193149"/>
              <a:gd name="connsiteY218" fmla="*/ 1752722 h 2344739"/>
              <a:gd name="connsiteX219" fmla="*/ 1148 w 12193149"/>
              <a:gd name="connsiteY219" fmla="*/ 222213 h 2344739"/>
              <a:gd name="connsiteX220" fmla="*/ 1148 w 12193149"/>
              <a:gd name="connsiteY220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083317 w 12193149"/>
              <a:gd name="connsiteY58" fmla="*/ 1743296 h 2344739"/>
              <a:gd name="connsiteX59" fmla="*/ 10040388 w 12193149"/>
              <a:gd name="connsiteY59" fmla="*/ 1741632 h 2344739"/>
              <a:gd name="connsiteX60" fmla="*/ 9961167 w 12193149"/>
              <a:gd name="connsiteY60" fmla="*/ 1757147 h 2344739"/>
              <a:gd name="connsiteX61" fmla="*/ 9848940 w 12193149"/>
              <a:gd name="connsiteY61" fmla="*/ 1763915 h 2344739"/>
              <a:gd name="connsiteX62" fmla="*/ 9729457 w 12193149"/>
              <a:gd name="connsiteY62" fmla="*/ 1784122 h 2344739"/>
              <a:gd name="connsiteX63" fmla="*/ 9613704 w 12193149"/>
              <a:gd name="connsiteY63" fmla="*/ 1812371 h 2344739"/>
              <a:gd name="connsiteX64" fmla="*/ 9338590 w 12193149"/>
              <a:gd name="connsiteY64" fmla="*/ 1869293 h 2344739"/>
              <a:gd name="connsiteX65" fmla="*/ 9232518 w 12193149"/>
              <a:gd name="connsiteY65" fmla="*/ 1893149 h 2344739"/>
              <a:gd name="connsiteX66" fmla="*/ 9156690 w 12193149"/>
              <a:gd name="connsiteY66" fmla="*/ 1903228 h 2344739"/>
              <a:gd name="connsiteX67" fmla="*/ 9054601 w 12193149"/>
              <a:gd name="connsiteY67" fmla="*/ 1910755 h 2344739"/>
              <a:gd name="connsiteX68" fmla="*/ 9006634 w 12193149"/>
              <a:gd name="connsiteY68" fmla="*/ 1914040 h 2344739"/>
              <a:gd name="connsiteX69" fmla="*/ 9006349 w 12193149"/>
              <a:gd name="connsiteY69" fmla="*/ 1913800 h 2344739"/>
              <a:gd name="connsiteX70" fmla="*/ 8997380 w 12193149"/>
              <a:gd name="connsiteY70" fmla="*/ 1915011 h 2344739"/>
              <a:gd name="connsiteX71" fmla="*/ 8991542 w 12193149"/>
              <a:gd name="connsiteY71" fmla="*/ 1917072 h 2344739"/>
              <a:gd name="connsiteX72" fmla="*/ 8975485 w 12193149"/>
              <a:gd name="connsiteY72" fmla="*/ 1920298 h 2344739"/>
              <a:gd name="connsiteX73" fmla="*/ 8969159 w 12193149"/>
              <a:gd name="connsiteY73" fmla="*/ 1919598 h 2344739"/>
              <a:gd name="connsiteX74" fmla="*/ 8964196 w 12193149"/>
              <a:gd name="connsiteY74" fmla="*/ 1917373 h 2344739"/>
              <a:gd name="connsiteX75" fmla="*/ 8930136 w 12193149"/>
              <a:gd name="connsiteY75" fmla="*/ 1914185 h 2344739"/>
              <a:gd name="connsiteX76" fmla="*/ 8753592 w 12193149"/>
              <a:gd name="connsiteY76" fmla="*/ 1933417 h 2344739"/>
              <a:gd name="connsiteX77" fmla="*/ 8708995 w 12193149"/>
              <a:gd name="connsiteY77" fmla="*/ 1935518 h 2344739"/>
              <a:gd name="connsiteX78" fmla="*/ 8597219 w 12193149"/>
              <a:gd name="connsiteY78" fmla="*/ 1944090 h 2344739"/>
              <a:gd name="connsiteX79" fmla="*/ 8526378 w 12193149"/>
              <a:gd name="connsiteY79" fmla="*/ 1929248 h 2344739"/>
              <a:gd name="connsiteX80" fmla="*/ 8512131 w 12193149"/>
              <a:gd name="connsiteY80" fmla="*/ 1935163 h 2344739"/>
              <a:gd name="connsiteX81" fmla="*/ 8507315 w 12193149"/>
              <a:gd name="connsiteY81" fmla="*/ 1938164 h 2344739"/>
              <a:gd name="connsiteX82" fmla="*/ 8499116 w 12193149"/>
              <a:gd name="connsiteY82" fmla="*/ 1940902 h 2344739"/>
              <a:gd name="connsiteX83" fmla="*/ 8498742 w 12193149"/>
              <a:gd name="connsiteY83" fmla="*/ 1940723 h 2344739"/>
              <a:gd name="connsiteX84" fmla="*/ 8491397 w 12193149"/>
              <a:gd name="connsiteY84" fmla="*/ 1943773 h 2344739"/>
              <a:gd name="connsiteX85" fmla="*/ 8368330 w 12193149"/>
              <a:gd name="connsiteY85" fmla="*/ 1957815 h 2344739"/>
              <a:gd name="connsiteX86" fmla="*/ 8354947 w 12193149"/>
              <a:gd name="connsiteY86" fmla="*/ 1958009 h 2344739"/>
              <a:gd name="connsiteX87" fmla="*/ 8321252 w 12193149"/>
              <a:gd name="connsiteY87" fmla="*/ 1974587 h 2344739"/>
              <a:gd name="connsiteX88" fmla="*/ 8315581 w 12193149"/>
              <a:gd name="connsiteY88" fmla="*/ 1974913 h 2344739"/>
              <a:gd name="connsiteX89" fmla="*/ 8296322 w 12193149"/>
              <a:gd name="connsiteY89" fmla="*/ 1988808 h 2344739"/>
              <a:gd name="connsiteX90" fmla="*/ 8285424 w 12193149"/>
              <a:gd name="connsiteY90" fmla="*/ 1994631 h 2344739"/>
              <a:gd name="connsiteX91" fmla="*/ 8284298 w 12193149"/>
              <a:gd name="connsiteY91" fmla="*/ 1999074 h 2344739"/>
              <a:gd name="connsiteX92" fmla="*/ 8267224 w 12193149"/>
              <a:gd name="connsiteY92" fmla="*/ 2006249 h 2344739"/>
              <a:gd name="connsiteX93" fmla="*/ 8264525 w 12193149"/>
              <a:gd name="connsiteY93" fmla="*/ 2006019 h 2344739"/>
              <a:gd name="connsiteX94" fmla="*/ 8253181 w 12193149"/>
              <a:gd name="connsiteY94" fmla="*/ 2015862 h 2344739"/>
              <a:gd name="connsiteX95" fmla="*/ 8246982 w 12193149"/>
              <a:gd name="connsiteY95" fmla="*/ 2028854 h 2344739"/>
              <a:gd name="connsiteX96" fmla="*/ 8091420 w 12193149"/>
              <a:gd name="connsiteY96" fmla="*/ 2075015 h 2344739"/>
              <a:gd name="connsiteX97" fmla="*/ 7906555 w 12193149"/>
              <a:gd name="connsiteY97" fmla="*/ 2116988 h 2344739"/>
              <a:gd name="connsiteX98" fmla="*/ 7719893 w 12193149"/>
              <a:gd name="connsiteY98" fmla="*/ 2142703 h 2344739"/>
              <a:gd name="connsiteX99" fmla="*/ 7615495 w 12193149"/>
              <a:gd name="connsiteY99" fmla="*/ 2139232 h 2344739"/>
              <a:gd name="connsiteX100" fmla="*/ 7528691 w 12193149"/>
              <a:gd name="connsiteY100" fmla="*/ 2145060 h 2344739"/>
              <a:gd name="connsiteX101" fmla="*/ 7520719 w 12193149"/>
              <a:gd name="connsiteY101" fmla="*/ 2147613 h 2344739"/>
              <a:gd name="connsiteX102" fmla="*/ 7508559 w 12193149"/>
              <a:gd name="connsiteY102" fmla="*/ 2148948 h 2344739"/>
              <a:gd name="connsiteX103" fmla="*/ 7508188 w 12193149"/>
              <a:gd name="connsiteY103" fmla="*/ 2148621 h 2344739"/>
              <a:gd name="connsiteX104" fmla="*/ 7496943 w 12193149"/>
              <a:gd name="connsiteY104" fmla="*/ 2150573 h 2344739"/>
              <a:gd name="connsiteX105" fmla="*/ 7219707 w 12193149"/>
              <a:gd name="connsiteY105" fmla="*/ 2156680 h 2344739"/>
              <a:gd name="connsiteX106" fmla="*/ 7202249 w 12193149"/>
              <a:gd name="connsiteY106" fmla="*/ 2161230 h 2344739"/>
              <a:gd name="connsiteX107" fmla="*/ 7198152 w 12193149"/>
              <a:gd name="connsiteY107" fmla="*/ 2166588 h 2344739"/>
              <a:gd name="connsiteX108" fmla="*/ 7171956 w 12193149"/>
              <a:gd name="connsiteY108" fmla="*/ 2171236 h 2344739"/>
              <a:gd name="connsiteX109" fmla="*/ 7098136 w 12193149"/>
              <a:gd name="connsiteY109" fmla="*/ 2183464 h 2344739"/>
              <a:gd name="connsiteX110" fmla="*/ 7019644 w 12193149"/>
              <a:gd name="connsiteY110" fmla="*/ 2183090 h 2344739"/>
              <a:gd name="connsiteX111" fmla="*/ 6905294 w 12193149"/>
              <a:gd name="connsiteY111" fmla="*/ 2212596 h 2344739"/>
              <a:gd name="connsiteX112" fmla="*/ 6709370 w 12193149"/>
              <a:gd name="connsiteY112" fmla="*/ 2240551 h 2344739"/>
              <a:gd name="connsiteX113" fmla="*/ 6550602 w 12193149"/>
              <a:gd name="connsiteY113" fmla="*/ 2269327 h 2344739"/>
              <a:gd name="connsiteX114" fmla="*/ 6318708 w 12193149"/>
              <a:gd name="connsiteY114" fmla="*/ 2316127 h 2344739"/>
              <a:gd name="connsiteX115" fmla="*/ 6169822 w 12193149"/>
              <a:gd name="connsiteY115" fmla="*/ 2318214 h 2344739"/>
              <a:gd name="connsiteX116" fmla="*/ 6074996 w 12193149"/>
              <a:gd name="connsiteY116" fmla="*/ 2338676 h 2344739"/>
              <a:gd name="connsiteX117" fmla="*/ 6069677 w 12193149"/>
              <a:gd name="connsiteY117" fmla="*/ 2337139 h 2344739"/>
              <a:gd name="connsiteX118" fmla="*/ 6049786 w 12193149"/>
              <a:gd name="connsiteY118" fmla="*/ 2337822 h 2344739"/>
              <a:gd name="connsiteX119" fmla="*/ 6042433 w 12193149"/>
              <a:gd name="connsiteY119" fmla="*/ 2329473 h 2344739"/>
              <a:gd name="connsiteX120" fmla="*/ 6011238 w 12193149"/>
              <a:gd name="connsiteY120" fmla="*/ 2324380 h 2344739"/>
              <a:gd name="connsiteX121" fmla="*/ 5958523 w 12193149"/>
              <a:gd name="connsiteY121" fmla="*/ 2328024 h 2344739"/>
              <a:gd name="connsiteX122" fmla="*/ 5760067 w 12193149"/>
              <a:gd name="connsiteY122" fmla="*/ 2343716 h 2344739"/>
              <a:gd name="connsiteX123" fmla="*/ 5628108 w 12193149"/>
              <a:gd name="connsiteY123" fmla="*/ 2344739 h 2344739"/>
              <a:gd name="connsiteX124" fmla="*/ 5472054 w 12193149"/>
              <a:gd name="connsiteY124" fmla="*/ 2330719 h 2344739"/>
              <a:gd name="connsiteX125" fmla="*/ 5433909 w 12193149"/>
              <a:gd name="connsiteY125" fmla="*/ 2319466 h 2344739"/>
              <a:gd name="connsiteX126" fmla="*/ 5382817 w 12193149"/>
              <a:gd name="connsiteY126" fmla="*/ 2301764 h 2344739"/>
              <a:gd name="connsiteX127" fmla="*/ 5262912 w 12193149"/>
              <a:gd name="connsiteY127" fmla="*/ 2281347 h 2344739"/>
              <a:gd name="connsiteX128" fmla="*/ 5224109 w 12193149"/>
              <a:gd name="connsiteY128" fmla="*/ 2270223 h 2344739"/>
              <a:gd name="connsiteX129" fmla="*/ 5175808 w 12193149"/>
              <a:gd name="connsiteY129" fmla="*/ 2267233 h 2344739"/>
              <a:gd name="connsiteX130" fmla="*/ 5157702 w 12193149"/>
              <a:gd name="connsiteY130" fmla="*/ 2260010 h 2344739"/>
              <a:gd name="connsiteX131" fmla="*/ 5143747 w 12193149"/>
              <a:gd name="connsiteY131" fmla="*/ 2256610 h 2344739"/>
              <a:gd name="connsiteX132" fmla="*/ 5140744 w 12193149"/>
              <a:gd name="connsiteY132" fmla="*/ 2254509 h 2344739"/>
              <a:gd name="connsiteX133" fmla="*/ 5122807 w 12193149"/>
              <a:gd name="connsiteY133" fmla="*/ 2243656 h 2344739"/>
              <a:gd name="connsiteX134" fmla="*/ 5066938 w 12193149"/>
              <a:gd name="connsiteY134" fmla="*/ 2250227 h 2344739"/>
              <a:gd name="connsiteX135" fmla="*/ 5012662 w 12193149"/>
              <a:gd name="connsiteY135" fmla="*/ 2233846 h 2344739"/>
              <a:gd name="connsiteX136" fmla="*/ 4841589 w 12193149"/>
              <a:gd name="connsiteY136" fmla="*/ 2209829 h 2344739"/>
              <a:gd name="connsiteX137" fmla="*/ 4763595 w 12193149"/>
              <a:gd name="connsiteY137" fmla="*/ 2182061 h 2344739"/>
              <a:gd name="connsiteX138" fmla="*/ 4724334 w 12193149"/>
              <a:gd name="connsiteY138" fmla="*/ 2173047 h 2344739"/>
              <a:gd name="connsiteX139" fmla="*/ 4722324 w 12193149"/>
              <a:gd name="connsiteY139" fmla="*/ 2172298 h 2344739"/>
              <a:gd name="connsiteX140" fmla="*/ 4723259 w 12193149"/>
              <a:gd name="connsiteY140" fmla="*/ 2172087 h 2344739"/>
              <a:gd name="connsiteX141" fmla="*/ 4718350 w 12193149"/>
              <a:gd name="connsiteY141" fmla="*/ 2170817 h 2344739"/>
              <a:gd name="connsiteX142" fmla="*/ 4722324 w 12193149"/>
              <a:gd name="connsiteY142" fmla="*/ 2172298 h 2344739"/>
              <a:gd name="connsiteX143" fmla="*/ 4716674 w 12193149"/>
              <a:gd name="connsiteY143" fmla="*/ 2173573 h 2344739"/>
              <a:gd name="connsiteX144" fmla="*/ 4516962 w 12193149"/>
              <a:gd name="connsiteY144" fmla="*/ 2163671 h 2344739"/>
              <a:gd name="connsiteX145" fmla="*/ 4429691 w 12193149"/>
              <a:gd name="connsiteY145" fmla="*/ 2153020 h 2344739"/>
              <a:gd name="connsiteX146" fmla="*/ 4364023 w 12193149"/>
              <a:gd name="connsiteY146" fmla="*/ 2151674 h 2344739"/>
              <a:gd name="connsiteX147" fmla="*/ 4318114 w 12193149"/>
              <a:gd name="connsiteY147" fmla="*/ 2158289 h 2344739"/>
              <a:gd name="connsiteX148" fmla="*/ 4316258 w 12193149"/>
              <a:gd name="connsiteY148" fmla="*/ 2156948 h 2344739"/>
              <a:gd name="connsiteX149" fmla="*/ 4296292 w 12193149"/>
              <a:gd name="connsiteY149" fmla="*/ 2155069 h 2344739"/>
              <a:gd name="connsiteX150" fmla="*/ 4291212 w 12193149"/>
              <a:gd name="connsiteY150" fmla="*/ 2157986 h 2344739"/>
              <a:gd name="connsiteX151" fmla="*/ 4277290 w 12193149"/>
              <a:gd name="connsiteY151" fmla="*/ 2157740 h 2344739"/>
              <a:gd name="connsiteX152" fmla="*/ 4249265 w 12193149"/>
              <a:gd name="connsiteY152" fmla="*/ 2160064 h 2344739"/>
              <a:gd name="connsiteX153" fmla="*/ 4203199 w 12193149"/>
              <a:gd name="connsiteY153" fmla="*/ 2157269 h 2344739"/>
              <a:gd name="connsiteX154" fmla="*/ 4202893 w 12193149"/>
              <a:gd name="connsiteY154" fmla="*/ 2156010 h 2344739"/>
              <a:gd name="connsiteX155" fmla="*/ 4192396 w 12193149"/>
              <a:gd name="connsiteY155" fmla="*/ 2150376 h 2344739"/>
              <a:gd name="connsiteX156" fmla="*/ 4143893 w 12193149"/>
              <a:gd name="connsiteY156" fmla="*/ 2134511 h 2344739"/>
              <a:gd name="connsiteX157" fmla="*/ 4084245 w 12193149"/>
              <a:gd name="connsiteY157" fmla="*/ 2107978 h 2344739"/>
              <a:gd name="connsiteX158" fmla="*/ 4075694 w 12193149"/>
              <a:gd name="connsiteY158" fmla="*/ 2107143 h 2344739"/>
              <a:gd name="connsiteX159" fmla="*/ 4075575 w 12193149"/>
              <a:gd name="connsiteY159" fmla="*/ 2106844 h 2344739"/>
              <a:gd name="connsiteX160" fmla="*/ 4066658 w 12193149"/>
              <a:gd name="connsiteY160" fmla="*/ 2105400 h 2344739"/>
              <a:gd name="connsiteX161" fmla="*/ 4060102 w 12193149"/>
              <a:gd name="connsiteY161" fmla="*/ 2105618 h 2344739"/>
              <a:gd name="connsiteX162" fmla="*/ 4043512 w 12193149"/>
              <a:gd name="connsiteY162" fmla="*/ 2103997 h 2344739"/>
              <a:gd name="connsiteX163" fmla="*/ 4038145 w 12193149"/>
              <a:gd name="connsiteY163" fmla="*/ 2101563 h 2344739"/>
              <a:gd name="connsiteX164" fmla="*/ 4036511 w 12193149"/>
              <a:gd name="connsiteY164" fmla="*/ 2097896 h 2344739"/>
              <a:gd name="connsiteX165" fmla="*/ 4034926 w 12193149"/>
              <a:gd name="connsiteY165" fmla="*/ 2098131 h 2344739"/>
              <a:gd name="connsiteX166" fmla="*/ 4005686 w 12193149"/>
              <a:gd name="connsiteY166" fmla="*/ 2085563 h 2344739"/>
              <a:gd name="connsiteX167" fmla="*/ 3937994 w 12193149"/>
              <a:gd name="connsiteY167" fmla="*/ 2068106 h 2344739"/>
              <a:gd name="connsiteX168" fmla="*/ 3898423 w 12193149"/>
              <a:gd name="connsiteY168" fmla="*/ 2062451 h 2344739"/>
              <a:gd name="connsiteX169" fmla="*/ 3790908 w 12193149"/>
              <a:gd name="connsiteY169" fmla="*/ 2042213 h 2344739"/>
              <a:gd name="connsiteX170" fmla="*/ 3683661 w 12193149"/>
              <a:gd name="connsiteY170" fmla="*/ 2018290 h 2344739"/>
              <a:gd name="connsiteX171" fmla="*/ 3611183 w 12193149"/>
              <a:gd name="connsiteY171" fmla="*/ 1986019 h 2344739"/>
              <a:gd name="connsiteX172" fmla="*/ 3605003 w 12193149"/>
              <a:gd name="connsiteY172" fmla="*/ 1987381 h 2344739"/>
              <a:gd name="connsiteX173" fmla="*/ 3595884 w 12193149"/>
              <a:gd name="connsiteY173" fmla="*/ 1987545 h 2344739"/>
              <a:gd name="connsiteX174" fmla="*/ 3595649 w 12193149"/>
              <a:gd name="connsiteY174" fmla="*/ 1987276 h 2344739"/>
              <a:gd name="connsiteX175" fmla="*/ 3587126 w 12193149"/>
              <a:gd name="connsiteY175" fmla="*/ 1987966 h 2344739"/>
              <a:gd name="connsiteX176" fmla="*/ 3537283 w 12193149"/>
              <a:gd name="connsiteY176" fmla="*/ 1978267 h 2344739"/>
              <a:gd name="connsiteX177" fmla="*/ 3474371 w 12193149"/>
              <a:gd name="connsiteY177" fmla="*/ 1974606 h 2344739"/>
              <a:gd name="connsiteX178" fmla="*/ 3401876 w 12193149"/>
              <a:gd name="connsiteY178" fmla="*/ 1962558 h 2344739"/>
              <a:gd name="connsiteX179" fmla="*/ 3365036 w 12193149"/>
              <a:gd name="connsiteY179" fmla="*/ 1979510 h 2344739"/>
              <a:gd name="connsiteX180" fmla="*/ 3345174 w 12193149"/>
              <a:gd name="connsiteY180" fmla="*/ 1981192 h 2344739"/>
              <a:gd name="connsiteX181" fmla="*/ 3342846 w 12193149"/>
              <a:gd name="connsiteY181" fmla="*/ 1980217 h 2344739"/>
              <a:gd name="connsiteX182" fmla="*/ 3263504 w 12193149"/>
              <a:gd name="connsiteY182" fmla="*/ 1986094 h 2344739"/>
              <a:gd name="connsiteX183" fmla="*/ 3143704 w 12193149"/>
              <a:gd name="connsiteY183" fmla="*/ 1993869 h 2344739"/>
              <a:gd name="connsiteX184" fmla="*/ 3031439 w 12193149"/>
              <a:gd name="connsiteY184" fmla="*/ 1996512 h 2344739"/>
              <a:gd name="connsiteX185" fmla="*/ 2782717 w 12193149"/>
              <a:gd name="connsiteY185" fmla="*/ 2018333 h 2344739"/>
              <a:gd name="connsiteX186" fmla="*/ 2647675 w 12193149"/>
              <a:gd name="connsiteY186" fmla="*/ 2028869 h 2344739"/>
              <a:gd name="connsiteX187" fmla="*/ 2569176 w 12193149"/>
              <a:gd name="connsiteY187" fmla="*/ 2002628 h 2344739"/>
              <a:gd name="connsiteX188" fmla="*/ 2444403 w 12193149"/>
              <a:gd name="connsiteY188" fmla="*/ 2016529 h 2344739"/>
              <a:gd name="connsiteX189" fmla="*/ 2316260 w 12193149"/>
              <a:gd name="connsiteY189" fmla="*/ 2024996 h 2344739"/>
              <a:gd name="connsiteX190" fmla="*/ 2209726 w 12193149"/>
              <a:gd name="connsiteY190" fmla="*/ 2019763 h 2344739"/>
              <a:gd name="connsiteX191" fmla="*/ 2095813 w 12193149"/>
              <a:gd name="connsiteY191" fmla="*/ 2003052 h 2344739"/>
              <a:gd name="connsiteX192" fmla="*/ 1998504 w 12193149"/>
              <a:gd name="connsiteY192" fmla="*/ 1995032 h 2344739"/>
              <a:gd name="connsiteX193" fmla="*/ 1929320 w 12193149"/>
              <a:gd name="connsiteY193" fmla="*/ 2016977 h 2344739"/>
              <a:gd name="connsiteX194" fmla="*/ 1922798 w 12193149"/>
              <a:gd name="connsiteY194" fmla="*/ 2012146 h 2344739"/>
              <a:gd name="connsiteX195" fmla="*/ 1874228 w 12193149"/>
              <a:gd name="connsiteY195" fmla="*/ 2013741 h 2344739"/>
              <a:gd name="connsiteX196" fmla="*/ 1787803 w 12193149"/>
              <a:gd name="connsiteY196" fmla="*/ 2041363 h 2344739"/>
              <a:gd name="connsiteX197" fmla="*/ 1739352 w 12193149"/>
              <a:gd name="connsiteY197" fmla="*/ 2036312 h 2344739"/>
              <a:gd name="connsiteX198" fmla="*/ 1676219 w 12193149"/>
              <a:gd name="connsiteY198" fmla="*/ 2019963 h 2344739"/>
              <a:gd name="connsiteX199" fmla="*/ 1609817 w 12193149"/>
              <a:gd name="connsiteY199" fmla="*/ 2013066 h 2344739"/>
              <a:gd name="connsiteX200" fmla="*/ 1497258 w 12193149"/>
              <a:gd name="connsiteY200" fmla="*/ 1987476 h 2344739"/>
              <a:gd name="connsiteX201" fmla="*/ 1151127 w 12193149"/>
              <a:gd name="connsiteY201" fmla="*/ 1938041 h 2344739"/>
              <a:gd name="connsiteX202" fmla="*/ 859417 w 12193149"/>
              <a:gd name="connsiteY202" fmla="*/ 1928608 h 2344739"/>
              <a:gd name="connsiteX203" fmla="*/ 838688 w 12193149"/>
              <a:gd name="connsiteY203" fmla="*/ 1929821 h 2344739"/>
              <a:gd name="connsiteX204" fmla="*/ 817957 w 12193149"/>
              <a:gd name="connsiteY204" fmla="*/ 1927857 h 2344739"/>
              <a:gd name="connsiteX205" fmla="*/ 812654 w 12193149"/>
              <a:gd name="connsiteY205" fmla="*/ 1930751 h 2344739"/>
              <a:gd name="connsiteX206" fmla="*/ 721195 w 12193149"/>
              <a:gd name="connsiteY206" fmla="*/ 1929661 h 2344739"/>
              <a:gd name="connsiteX207" fmla="*/ 720890 w 12193149"/>
              <a:gd name="connsiteY207" fmla="*/ 1928399 h 2344739"/>
              <a:gd name="connsiteX208" fmla="*/ 710023 w 12193149"/>
              <a:gd name="connsiteY208" fmla="*/ 1922722 h 2344739"/>
              <a:gd name="connsiteX209" fmla="*/ 597940 w 12193149"/>
              <a:gd name="connsiteY209" fmla="*/ 1879864 h 2344739"/>
              <a:gd name="connsiteX210" fmla="*/ 579683 w 12193149"/>
              <a:gd name="connsiteY210" fmla="*/ 1877212 h 2344739"/>
              <a:gd name="connsiteX211" fmla="*/ 572865 w 12193149"/>
              <a:gd name="connsiteY211" fmla="*/ 1877401 h 2344739"/>
              <a:gd name="connsiteX212" fmla="*/ 446247 w 12193149"/>
              <a:gd name="connsiteY212" fmla="*/ 1839371 h 2344739"/>
              <a:gd name="connsiteX213" fmla="*/ 405163 w 12193149"/>
              <a:gd name="connsiteY213" fmla="*/ 1833548 h 2344739"/>
              <a:gd name="connsiteX214" fmla="*/ 293583 w 12193149"/>
              <a:gd name="connsiteY214" fmla="*/ 1812852 h 2344739"/>
              <a:gd name="connsiteX215" fmla="*/ 119529 w 12193149"/>
              <a:gd name="connsiteY215" fmla="*/ 1761047 h 2344739"/>
              <a:gd name="connsiteX216" fmla="*/ 16674 w 12193149"/>
              <a:gd name="connsiteY216" fmla="*/ 1758191 h 2344739"/>
              <a:gd name="connsiteX217" fmla="*/ 1150 w 12193149"/>
              <a:gd name="connsiteY217" fmla="*/ 1752722 h 2344739"/>
              <a:gd name="connsiteX218" fmla="*/ 1148 w 12193149"/>
              <a:gd name="connsiteY218" fmla="*/ 222213 h 2344739"/>
              <a:gd name="connsiteX219" fmla="*/ 1148 w 12193149"/>
              <a:gd name="connsiteY219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590693 w 12193149"/>
              <a:gd name="connsiteY23" fmla="*/ 963777 h 2344739"/>
              <a:gd name="connsiteX24" fmla="*/ 11506817 w 12193149"/>
              <a:gd name="connsiteY24" fmla="*/ 1033623 h 2344739"/>
              <a:gd name="connsiteX25" fmla="*/ 11280332 w 12193149"/>
              <a:gd name="connsiteY25" fmla="*/ 1223571 h 2344739"/>
              <a:gd name="connsiteX26" fmla="*/ 11228309 w 12193149"/>
              <a:gd name="connsiteY26" fmla="*/ 1276236 h 2344739"/>
              <a:gd name="connsiteX27" fmla="*/ 11218087 w 12193149"/>
              <a:gd name="connsiteY27" fmla="*/ 1275961 h 2344739"/>
              <a:gd name="connsiteX28" fmla="*/ 11217184 w 12193149"/>
              <a:gd name="connsiteY28" fmla="*/ 1275018 h 2344739"/>
              <a:gd name="connsiteX29" fmla="*/ 11188885 w 12193149"/>
              <a:gd name="connsiteY29" fmla="*/ 1292383 h 2344739"/>
              <a:gd name="connsiteX30" fmla="*/ 11184501 w 12193149"/>
              <a:gd name="connsiteY30" fmla="*/ 1292525 h 2344739"/>
              <a:gd name="connsiteX31" fmla="*/ 11166854 w 12193149"/>
              <a:gd name="connsiteY31" fmla="*/ 1306612 h 2344739"/>
              <a:gd name="connsiteX32" fmla="*/ 11157311 w 12193149"/>
              <a:gd name="connsiteY32" fmla="*/ 1312414 h 2344739"/>
              <a:gd name="connsiteX33" fmla="*/ 11155496 w 12193149"/>
              <a:gd name="connsiteY33" fmla="*/ 1317097 h 2344739"/>
              <a:gd name="connsiteX34" fmla="*/ 11140961 w 12193149"/>
              <a:gd name="connsiteY34" fmla="*/ 1324115 h 2344739"/>
              <a:gd name="connsiteX35" fmla="*/ 11138961 w 12193149"/>
              <a:gd name="connsiteY35" fmla="*/ 1323772 h 2344739"/>
              <a:gd name="connsiteX36" fmla="*/ 11128208 w 12193149"/>
              <a:gd name="connsiteY36" fmla="*/ 1333832 h 2344739"/>
              <a:gd name="connsiteX37" fmla="*/ 11120691 w 12193149"/>
              <a:gd name="connsiteY37" fmla="*/ 1347424 h 2344739"/>
              <a:gd name="connsiteX38" fmla="*/ 10894683 w 12193149"/>
              <a:gd name="connsiteY38" fmla="*/ 1473399 h 2344739"/>
              <a:gd name="connsiteX39" fmla="*/ 10773300 w 12193149"/>
              <a:gd name="connsiteY39" fmla="*/ 1523191 h 2344739"/>
              <a:gd name="connsiteX40" fmla="*/ 10627668 w 12193149"/>
              <a:gd name="connsiteY40" fmla="*/ 1559229 h 2344739"/>
              <a:gd name="connsiteX41" fmla="*/ 10581895 w 12193149"/>
              <a:gd name="connsiteY41" fmla="*/ 1568689 h 2344739"/>
              <a:gd name="connsiteX42" fmla="*/ 10547790 w 12193149"/>
              <a:gd name="connsiteY42" fmla="*/ 1598423 h 2344739"/>
              <a:gd name="connsiteX43" fmla="*/ 10529643 w 12193149"/>
              <a:gd name="connsiteY43" fmla="*/ 1596907 h 2344739"/>
              <a:gd name="connsiteX44" fmla="*/ 10526446 w 12193149"/>
              <a:gd name="connsiteY44" fmla="*/ 1596411 h 2344739"/>
              <a:gd name="connsiteX45" fmla="*/ 10515129 w 12193149"/>
              <a:gd name="connsiteY45" fmla="*/ 1599537 h 2344739"/>
              <a:gd name="connsiteX46" fmla="*/ 10491735 w 12193149"/>
              <a:gd name="connsiteY46" fmla="*/ 1594156 h 2344739"/>
              <a:gd name="connsiteX47" fmla="*/ 10471418 w 12193149"/>
              <a:gd name="connsiteY47" fmla="*/ 1601693 h 2344739"/>
              <a:gd name="connsiteX48" fmla="*/ 10377042 w 12193149"/>
              <a:gd name="connsiteY48" fmla="*/ 1644598 h 2344739"/>
              <a:gd name="connsiteX49" fmla="*/ 10319338 w 12193149"/>
              <a:gd name="connsiteY49" fmla="*/ 1666221 h 2344739"/>
              <a:gd name="connsiteX50" fmla="*/ 10295467 w 12193149"/>
              <a:gd name="connsiteY50" fmla="*/ 1668079 h 2344739"/>
              <a:gd name="connsiteX51" fmla="*/ 10263443 w 12193149"/>
              <a:gd name="connsiteY51" fmla="*/ 1674948 h 2344739"/>
              <a:gd name="connsiteX52" fmla="*/ 10205418 w 12193149"/>
              <a:gd name="connsiteY52" fmla="*/ 1682149 h 2344739"/>
              <a:gd name="connsiteX53" fmla="*/ 10177759 w 12193149"/>
              <a:gd name="connsiteY53" fmla="*/ 1692943 h 2344739"/>
              <a:gd name="connsiteX54" fmla="*/ 10165070 w 12193149"/>
              <a:gd name="connsiteY54" fmla="*/ 1693739 h 2344739"/>
              <a:gd name="connsiteX55" fmla="*/ 10156308 w 12193149"/>
              <a:gd name="connsiteY55" fmla="*/ 1707487 h 2344739"/>
              <a:gd name="connsiteX56" fmla="*/ 10118267 w 12193149"/>
              <a:gd name="connsiteY56" fmla="*/ 1731142 h 2344739"/>
              <a:gd name="connsiteX57" fmla="*/ 10083317 w 12193149"/>
              <a:gd name="connsiteY57" fmla="*/ 1743296 h 2344739"/>
              <a:gd name="connsiteX58" fmla="*/ 10040388 w 12193149"/>
              <a:gd name="connsiteY58" fmla="*/ 1741632 h 2344739"/>
              <a:gd name="connsiteX59" fmla="*/ 9961167 w 12193149"/>
              <a:gd name="connsiteY59" fmla="*/ 1757147 h 2344739"/>
              <a:gd name="connsiteX60" fmla="*/ 9848940 w 12193149"/>
              <a:gd name="connsiteY60" fmla="*/ 1763915 h 2344739"/>
              <a:gd name="connsiteX61" fmla="*/ 9729457 w 12193149"/>
              <a:gd name="connsiteY61" fmla="*/ 1784122 h 2344739"/>
              <a:gd name="connsiteX62" fmla="*/ 9613704 w 12193149"/>
              <a:gd name="connsiteY62" fmla="*/ 1812371 h 2344739"/>
              <a:gd name="connsiteX63" fmla="*/ 9338590 w 12193149"/>
              <a:gd name="connsiteY63" fmla="*/ 1869293 h 2344739"/>
              <a:gd name="connsiteX64" fmla="*/ 9232518 w 12193149"/>
              <a:gd name="connsiteY64" fmla="*/ 1893149 h 2344739"/>
              <a:gd name="connsiteX65" fmla="*/ 9156690 w 12193149"/>
              <a:gd name="connsiteY65" fmla="*/ 1903228 h 2344739"/>
              <a:gd name="connsiteX66" fmla="*/ 9054601 w 12193149"/>
              <a:gd name="connsiteY66" fmla="*/ 1910755 h 2344739"/>
              <a:gd name="connsiteX67" fmla="*/ 9006634 w 12193149"/>
              <a:gd name="connsiteY67" fmla="*/ 1914040 h 2344739"/>
              <a:gd name="connsiteX68" fmla="*/ 9006349 w 12193149"/>
              <a:gd name="connsiteY68" fmla="*/ 1913800 h 2344739"/>
              <a:gd name="connsiteX69" fmla="*/ 8997380 w 12193149"/>
              <a:gd name="connsiteY69" fmla="*/ 1915011 h 2344739"/>
              <a:gd name="connsiteX70" fmla="*/ 8991542 w 12193149"/>
              <a:gd name="connsiteY70" fmla="*/ 1917072 h 2344739"/>
              <a:gd name="connsiteX71" fmla="*/ 8975485 w 12193149"/>
              <a:gd name="connsiteY71" fmla="*/ 1920298 h 2344739"/>
              <a:gd name="connsiteX72" fmla="*/ 8969159 w 12193149"/>
              <a:gd name="connsiteY72" fmla="*/ 1919598 h 2344739"/>
              <a:gd name="connsiteX73" fmla="*/ 8964196 w 12193149"/>
              <a:gd name="connsiteY73" fmla="*/ 1917373 h 2344739"/>
              <a:gd name="connsiteX74" fmla="*/ 8930136 w 12193149"/>
              <a:gd name="connsiteY74" fmla="*/ 1914185 h 2344739"/>
              <a:gd name="connsiteX75" fmla="*/ 8753592 w 12193149"/>
              <a:gd name="connsiteY75" fmla="*/ 1933417 h 2344739"/>
              <a:gd name="connsiteX76" fmla="*/ 8708995 w 12193149"/>
              <a:gd name="connsiteY76" fmla="*/ 1935518 h 2344739"/>
              <a:gd name="connsiteX77" fmla="*/ 8597219 w 12193149"/>
              <a:gd name="connsiteY77" fmla="*/ 1944090 h 2344739"/>
              <a:gd name="connsiteX78" fmla="*/ 8526378 w 12193149"/>
              <a:gd name="connsiteY78" fmla="*/ 1929248 h 2344739"/>
              <a:gd name="connsiteX79" fmla="*/ 8512131 w 12193149"/>
              <a:gd name="connsiteY79" fmla="*/ 1935163 h 2344739"/>
              <a:gd name="connsiteX80" fmla="*/ 8507315 w 12193149"/>
              <a:gd name="connsiteY80" fmla="*/ 1938164 h 2344739"/>
              <a:gd name="connsiteX81" fmla="*/ 8499116 w 12193149"/>
              <a:gd name="connsiteY81" fmla="*/ 1940902 h 2344739"/>
              <a:gd name="connsiteX82" fmla="*/ 8498742 w 12193149"/>
              <a:gd name="connsiteY82" fmla="*/ 1940723 h 2344739"/>
              <a:gd name="connsiteX83" fmla="*/ 8491397 w 12193149"/>
              <a:gd name="connsiteY83" fmla="*/ 1943773 h 2344739"/>
              <a:gd name="connsiteX84" fmla="*/ 8368330 w 12193149"/>
              <a:gd name="connsiteY84" fmla="*/ 1957815 h 2344739"/>
              <a:gd name="connsiteX85" fmla="*/ 8354947 w 12193149"/>
              <a:gd name="connsiteY85" fmla="*/ 1958009 h 2344739"/>
              <a:gd name="connsiteX86" fmla="*/ 8321252 w 12193149"/>
              <a:gd name="connsiteY86" fmla="*/ 1974587 h 2344739"/>
              <a:gd name="connsiteX87" fmla="*/ 8315581 w 12193149"/>
              <a:gd name="connsiteY87" fmla="*/ 1974913 h 2344739"/>
              <a:gd name="connsiteX88" fmla="*/ 8296322 w 12193149"/>
              <a:gd name="connsiteY88" fmla="*/ 1988808 h 2344739"/>
              <a:gd name="connsiteX89" fmla="*/ 8285424 w 12193149"/>
              <a:gd name="connsiteY89" fmla="*/ 1994631 h 2344739"/>
              <a:gd name="connsiteX90" fmla="*/ 8284298 w 12193149"/>
              <a:gd name="connsiteY90" fmla="*/ 1999074 h 2344739"/>
              <a:gd name="connsiteX91" fmla="*/ 8267224 w 12193149"/>
              <a:gd name="connsiteY91" fmla="*/ 2006249 h 2344739"/>
              <a:gd name="connsiteX92" fmla="*/ 8264525 w 12193149"/>
              <a:gd name="connsiteY92" fmla="*/ 2006019 h 2344739"/>
              <a:gd name="connsiteX93" fmla="*/ 8253181 w 12193149"/>
              <a:gd name="connsiteY93" fmla="*/ 2015862 h 2344739"/>
              <a:gd name="connsiteX94" fmla="*/ 8246982 w 12193149"/>
              <a:gd name="connsiteY94" fmla="*/ 2028854 h 2344739"/>
              <a:gd name="connsiteX95" fmla="*/ 8091420 w 12193149"/>
              <a:gd name="connsiteY95" fmla="*/ 2075015 h 2344739"/>
              <a:gd name="connsiteX96" fmla="*/ 7906555 w 12193149"/>
              <a:gd name="connsiteY96" fmla="*/ 2116988 h 2344739"/>
              <a:gd name="connsiteX97" fmla="*/ 7719893 w 12193149"/>
              <a:gd name="connsiteY97" fmla="*/ 2142703 h 2344739"/>
              <a:gd name="connsiteX98" fmla="*/ 7615495 w 12193149"/>
              <a:gd name="connsiteY98" fmla="*/ 2139232 h 2344739"/>
              <a:gd name="connsiteX99" fmla="*/ 7528691 w 12193149"/>
              <a:gd name="connsiteY99" fmla="*/ 2145060 h 2344739"/>
              <a:gd name="connsiteX100" fmla="*/ 7520719 w 12193149"/>
              <a:gd name="connsiteY100" fmla="*/ 2147613 h 2344739"/>
              <a:gd name="connsiteX101" fmla="*/ 7508559 w 12193149"/>
              <a:gd name="connsiteY101" fmla="*/ 2148948 h 2344739"/>
              <a:gd name="connsiteX102" fmla="*/ 7508188 w 12193149"/>
              <a:gd name="connsiteY102" fmla="*/ 2148621 h 2344739"/>
              <a:gd name="connsiteX103" fmla="*/ 7496943 w 12193149"/>
              <a:gd name="connsiteY103" fmla="*/ 2150573 h 2344739"/>
              <a:gd name="connsiteX104" fmla="*/ 7219707 w 12193149"/>
              <a:gd name="connsiteY104" fmla="*/ 2156680 h 2344739"/>
              <a:gd name="connsiteX105" fmla="*/ 7202249 w 12193149"/>
              <a:gd name="connsiteY105" fmla="*/ 2161230 h 2344739"/>
              <a:gd name="connsiteX106" fmla="*/ 7198152 w 12193149"/>
              <a:gd name="connsiteY106" fmla="*/ 2166588 h 2344739"/>
              <a:gd name="connsiteX107" fmla="*/ 7171956 w 12193149"/>
              <a:gd name="connsiteY107" fmla="*/ 2171236 h 2344739"/>
              <a:gd name="connsiteX108" fmla="*/ 7098136 w 12193149"/>
              <a:gd name="connsiteY108" fmla="*/ 2183464 h 2344739"/>
              <a:gd name="connsiteX109" fmla="*/ 7019644 w 12193149"/>
              <a:gd name="connsiteY109" fmla="*/ 2183090 h 2344739"/>
              <a:gd name="connsiteX110" fmla="*/ 6905294 w 12193149"/>
              <a:gd name="connsiteY110" fmla="*/ 2212596 h 2344739"/>
              <a:gd name="connsiteX111" fmla="*/ 6709370 w 12193149"/>
              <a:gd name="connsiteY111" fmla="*/ 2240551 h 2344739"/>
              <a:gd name="connsiteX112" fmla="*/ 6550602 w 12193149"/>
              <a:gd name="connsiteY112" fmla="*/ 2269327 h 2344739"/>
              <a:gd name="connsiteX113" fmla="*/ 6318708 w 12193149"/>
              <a:gd name="connsiteY113" fmla="*/ 2316127 h 2344739"/>
              <a:gd name="connsiteX114" fmla="*/ 6169822 w 12193149"/>
              <a:gd name="connsiteY114" fmla="*/ 2318214 h 2344739"/>
              <a:gd name="connsiteX115" fmla="*/ 6074996 w 12193149"/>
              <a:gd name="connsiteY115" fmla="*/ 2338676 h 2344739"/>
              <a:gd name="connsiteX116" fmla="*/ 6069677 w 12193149"/>
              <a:gd name="connsiteY116" fmla="*/ 2337139 h 2344739"/>
              <a:gd name="connsiteX117" fmla="*/ 6049786 w 12193149"/>
              <a:gd name="connsiteY117" fmla="*/ 2337822 h 2344739"/>
              <a:gd name="connsiteX118" fmla="*/ 6042433 w 12193149"/>
              <a:gd name="connsiteY118" fmla="*/ 2329473 h 2344739"/>
              <a:gd name="connsiteX119" fmla="*/ 6011238 w 12193149"/>
              <a:gd name="connsiteY119" fmla="*/ 2324380 h 2344739"/>
              <a:gd name="connsiteX120" fmla="*/ 5958523 w 12193149"/>
              <a:gd name="connsiteY120" fmla="*/ 2328024 h 2344739"/>
              <a:gd name="connsiteX121" fmla="*/ 5760067 w 12193149"/>
              <a:gd name="connsiteY121" fmla="*/ 2343716 h 2344739"/>
              <a:gd name="connsiteX122" fmla="*/ 5628108 w 12193149"/>
              <a:gd name="connsiteY122" fmla="*/ 2344739 h 2344739"/>
              <a:gd name="connsiteX123" fmla="*/ 5472054 w 12193149"/>
              <a:gd name="connsiteY123" fmla="*/ 2330719 h 2344739"/>
              <a:gd name="connsiteX124" fmla="*/ 5433909 w 12193149"/>
              <a:gd name="connsiteY124" fmla="*/ 2319466 h 2344739"/>
              <a:gd name="connsiteX125" fmla="*/ 5382817 w 12193149"/>
              <a:gd name="connsiteY125" fmla="*/ 2301764 h 2344739"/>
              <a:gd name="connsiteX126" fmla="*/ 5262912 w 12193149"/>
              <a:gd name="connsiteY126" fmla="*/ 2281347 h 2344739"/>
              <a:gd name="connsiteX127" fmla="*/ 5224109 w 12193149"/>
              <a:gd name="connsiteY127" fmla="*/ 2270223 h 2344739"/>
              <a:gd name="connsiteX128" fmla="*/ 5175808 w 12193149"/>
              <a:gd name="connsiteY128" fmla="*/ 2267233 h 2344739"/>
              <a:gd name="connsiteX129" fmla="*/ 5157702 w 12193149"/>
              <a:gd name="connsiteY129" fmla="*/ 2260010 h 2344739"/>
              <a:gd name="connsiteX130" fmla="*/ 5143747 w 12193149"/>
              <a:gd name="connsiteY130" fmla="*/ 2256610 h 2344739"/>
              <a:gd name="connsiteX131" fmla="*/ 5140744 w 12193149"/>
              <a:gd name="connsiteY131" fmla="*/ 2254509 h 2344739"/>
              <a:gd name="connsiteX132" fmla="*/ 5122807 w 12193149"/>
              <a:gd name="connsiteY132" fmla="*/ 2243656 h 2344739"/>
              <a:gd name="connsiteX133" fmla="*/ 5066938 w 12193149"/>
              <a:gd name="connsiteY133" fmla="*/ 2250227 h 2344739"/>
              <a:gd name="connsiteX134" fmla="*/ 5012662 w 12193149"/>
              <a:gd name="connsiteY134" fmla="*/ 2233846 h 2344739"/>
              <a:gd name="connsiteX135" fmla="*/ 4841589 w 12193149"/>
              <a:gd name="connsiteY135" fmla="*/ 2209829 h 2344739"/>
              <a:gd name="connsiteX136" fmla="*/ 4763595 w 12193149"/>
              <a:gd name="connsiteY136" fmla="*/ 2182061 h 2344739"/>
              <a:gd name="connsiteX137" fmla="*/ 4724334 w 12193149"/>
              <a:gd name="connsiteY137" fmla="*/ 2173047 h 2344739"/>
              <a:gd name="connsiteX138" fmla="*/ 4722324 w 12193149"/>
              <a:gd name="connsiteY138" fmla="*/ 2172298 h 2344739"/>
              <a:gd name="connsiteX139" fmla="*/ 4723259 w 12193149"/>
              <a:gd name="connsiteY139" fmla="*/ 2172087 h 2344739"/>
              <a:gd name="connsiteX140" fmla="*/ 4718350 w 12193149"/>
              <a:gd name="connsiteY140" fmla="*/ 2170817 h 2344739"/>
              <a:gd name="connsiteX141" fmla="*/ 4722324 w 12193149"/>
              <a:gd name="connsiteY141" fmla="*/ 2172298 h 2344739"/>
              <a:gd name="connsiteX142" fmla="*/ 4716674 w 12193149"/>
              <a:gd name="connsiteY142" fmla="*/ 2173573 h 2344739"/>
              <a:gd name="connsiteX143" fmla="*/ 4516962 w 12193149"/>
              <a:gd name="connsiteY143" fmla="*/ 2163671 h 2344739"/>
              <a:gd name="connsiteX144" fmla="*/ 4429691 w 12193149"/>
              <a:gd name="connsiteY144" fmla="*/ 2153020 h 2344739"/>
              <a:gd name="connsiteX145" fmla="*/ 4364023 w 12193149"/>
              <a:gd name="connsiteY145" fmla="*/ 2151674 h 2344739"/>
              <a:gd name="connsiteX146" fmla="*/ 4318114 w 12193149"/>
              <a:gd name="connsiteY146" fmla="*/ 2158289 h 2344739"/>
              <a:gd name="connsiteX147" fmla="*/ 4316258 w 12193149"/>
              <a:gd name="connsiteY147" fmla="*/ 2156948 h 2344739"/>
              <a:gd name="connsiteX148" fmla="*/ 4296292 w 12193149"/>
              <a:gd name="connsiteY148" fmla="*/ 2155069 h 2344739"/>
              <a:gd name="connsiteX149" fmla="*/ 4291212 w 12193149"/>
              <a:gd name="connsiteY149" fmla="*/ 2157986 h 2344739"/>
              <a:gd name="connsiteX150" fmla="*/ 4277290 w 12193149"/>
              <a:gd name="connsiteY150" fmla="*/ 2157740 h 2344739"/>
              <a:gd name="connsiteX151" fmla="*/ 4249265 w 12193149"/>
              <a:gd name="connsiteY151" fmla="*/ 2160064 h 2344739"/>
              <a:gd name="connsiteX152" fmla="*/ 4203199 w 12193149"/>
              <a:gd name="connsiteY152" fmla="*/ 2157269 h 2344739"/>
              <a:gd name="connsiteX153" fmla="*/ 4202893 w 12193149"/>
              <a:gd name="connsiteY153" fmla="*/ 2156010 h 2344739"/>
              <a:gd name="connsiteX154" fmla="*/ 4192396 w 12193149"/>
              <a:gd name="connsiteY154" fmla="*/ 2150376 h 2344739"/>
              <a:gd name="connsiteX155" fmla="*/ 4143893 w 12193149"/>
              <a:gd name="connsiteY155" fmla="*/ 2134511 h 2344739"/>
              <a:gd name="connsiteX156" fmla="*/ 4084245 w 12193149"/>
              <a:gd name="connsiteY156" fmla="*/ 2107978 h 2344739"/>
              <a:gd name="connsiteX157" fmla="*/ 4075694 w 12193149"/>
              <a:gd name="connsiteY157" fmla="*/ 2107143 h 2344739"/>
              <a:gd name="connsiteX158" fmla="*/ 4075575 w 12193149"/>
              <a:gd name="connsiteY158" fmla="*/ 2106844 h 2344739"/>
              <a:gd name="connsiteX159" fmla="*/ 4066658 w 12193149"/>
              <a:gd name="connsiteY159" fmla="*/ 2105400 h 2344739"/>
              <a:gd name="connsiteX160" fmla="*/ 4060102 w 12193149"/>
              <a:gd name="connsiteY160" fmla="*/ 2105618 h 2344739"/>
              <a:gd name="connsiteX161" fmla="*/ 4043512 w 12193149"/>
              <a:gd name="connsiteY161" fmla="*/ 2103997 h 2344739"/>
              <a:gd name="connsiteX162" fmla="*/ 4038145 w 12193149"/>
              <a:gd name="connsiteY162" fmla="*/ 2101563 h 2344739"/>
              <a:gd name="connsiteX163" fmla="*/ 4036511 w 12193149"/>
              <a:gd name="connsiteY163" fmla="*/ 2097896 h 2344739"/>
              <a:gd name="connsiteX164" fmla="*/ 4034926 w 12193149"/>
              <a:gd name="connsiteY164" fmla="*/ 2098131 h 2344739"/>
              <a:gd name="connsiteX165" fmla="*/ 4005686 w 12193149"/>
              <a:gd name="connsiteY165" fmla="*/ 2085563 h 2344739"/>
              <a:gd name="connsiteX166" fmla="*/ 3937994 w 12193149"/>
              <a:gd name="connsiteY166" fmla="*/ 2068106 h 2344739"/>
              <a:gd name="connsiteX167" fmla="*/ 3898423 w 12193149"/>
              <a:gd name="connsiteY167" fmla="*/ 2062451 h 2344739"/>
              <a:gd name="connsiteX168" fmla="*/ 3790908 w 12193149"/>
              <a:gd name="connsiteY168" fmla="*/ 2042213 h 2344739"/>
              <a:gd name="connsiteX169" fmla="*/ 3683661 w 12193149"/>
              <a:gd name="connsiteY169" fmla="*/ 2018290 h 2344739"/>
              <a:gd name="connsiteX170" fmla="*/ 3611183 w 12193149"/>
              <a:gd name="connsiteY170" fmla="*/ 1986019 h 2344739"/>
              <a:gd name="connsiteX171" fmla="*/ 3605003 w 12193149"/>
              <a:gd name="connsiteY171" fmla="*/ 1987381 h 2344739"/>
              <a:gd name="connsiteX172" fmla="*/ 3595884 w 12193149"/>
              <a:gd name="connsiteY172" fmla="*/ 1987545 h 2344739"/>
              <a:gd name="connsiteX173" fmla="*/ 3595649 w 12193149"/>
              <a:gd name="connsiteY173" fmla="*/ 1987276 h 2344739"/>
              <a:gd name="connsiteX174" fmla="*/ 3587126 w 12193149"/>
              <a:gd name="connsiteY174" fmla="*/ 1987966 h 2344739"/>
              <a:gd name="connsiteX175" fmla="*/ 3537283 w 12193149"/>
              <a:gd name="connsiteY175" fmla="*/ 1978267 h 2344739"/>
              <a:gd name="connsiteX176" fmla="*/ 3474371 w 12193149"/>
              <a:gd name="connsiteY176" fmla="*/ 1974606 h 2344739"/>
              <a:gd name="connsiteX177" fmla="*/ 3401876 w 12193149"/>
              <a:gd name="connsiteY177" fmla="*/ 1962558 h 2344739"/>
              <a:gd name="connsiteX178" fmla="*/ 3365036 w 12193149"/>
              <a:gd name="connsiteY178" fmla="*/ 1979510 h 2344739"/>
              <a:gd name="connsiteX179" fmla="*/ 3345174 w 12193149"/>
              <a:gd name="connsiteY179" fmla="*/ 1981192 h 2344739"/>
              <a:gd name="connsiteX180" fmla="*/ 3342846 w 12193149"/>
              <a:gd name="connsiteY180" fmla="*/ 1980217 h 2344739"/>
              <a:gd name="connsiteX181" fmla="*/ 3263504 w 12193149"/>
              <a:gd name="connsiteY181" fmla="*/ 1986094 h 2344739"/>
              <a:gd name="connsiteX182" fmla="*/ 3143704 w 12193149"/>
              <a:gd name="connsiteY182" fmla="*/ 1993869 h 2344739"/>
              <a:gd name="connsiteX183" fmla="*/ 3031439 w 12193149"/>
              <a:gd name="connsiteY183" fmla="*/ 1996512 h 2344739"/>
              <a:gd name="connsiteX184" fmla="*/ 2782717 w 12193149"/>
              <a:gd name="connsiteY184" fmla="*/ 2018333 h 2344739"/>
              <a:gd name="connsiteX185" fmla="*/ 2647675 w 12193149"/>
              <a:gd name="connsiteY185" fmla="*/ 2028869 h 2344739"/>
              <a:gd name="connsiteX186" fmla="*/ 2569176 w 12193149"/>
              <a:gd name="connsiteY186" fmla="*/ 2002628 h 2344739"/>
              <a:gd name="connsiteX187" fmla="*/ 2444403 w 12193149"/>
              <a:gd name="connsiteY187" fmla="*/ 2016529 h 2344739"/>
              <a:gd name="connsiteX188" fmla="*/ 2316260 w 12193149"/>
              <a:gd name="connsiteY188" fmla="*/ 2024996 h 2344739"/>
              <a:gd name="connsiteX189" fmla="*/ 2209726 w 12193149"/>
              <a:gd name="connsiteY189" fmla="*/ 2019763 h 2344739"/>
              <a:gd name="connsiteX190" fmla="*/ 2095813 w 12193149"/>
              <a:gd name="connsiteY190" fmla="*/ 2003052 h 2344739"/>
              <a:gd name="connsiteX191" fmla="*/ 1998504 w 12193149"/>
              <a:gd name="connsiteY191" fmla="*/ 1995032 h 2344739"/>
              <a:gd name="connsiteX192" fmla="*/ 1929320 w 12193149"/>
              <a:gd name="connsiteY192" fmla="*/ 2016977 h 2344739"/>
              <a:gd name="connsiteX193" fmla="*/ 1922798 w 12193149"/>
              <a:gd name="connsiteY193" fmla="*/ 2012146 h 2344739"/>
              <a:gd name="connsiteX194" fmla="*/ 1874228 w 12193149"/>
              <a:gd name="connsiteY194" fmla="*/ 2013741 h 2344739"/>
              <a:gd name="connsiteX195" fmla="*/ 1787803 w 12193149"/>
              <a:gd name="connsiteY195" fmla="*/ 2041363 h 2344739"/>
              <a:gd name="connsiteX196" fmla="*/ 1739352 w 12193149"/>
              <a:gd name="connsiteY196" fmla="*/ 2036312 h 2344739"/>
              <a:gd name="connsiteX197" fmla="*/ 1676219 w 12193149"/>
              <a:gd name="connsiteY197" fmla="*/ 2019963 h 2344739"/>
              <a:gd name="connsiteX198" fmla="*/ 1609817 w 12193149"/>
              <a:gd name="connsiteY198" fmla="*/ 2013066 h 2344739"/>
              <a:gd name="connsiteX199" fmla="*/ 1497258 w 12193149"/>
              <a:gd name="connsiteY199" fmla="*/ 1987476 h 2344739"/>
              <a:gd name="connsiteX200" fmla="*/ 1151127 w 12193149"/>
              <a:gd name="connsiteY200" fmla="*/ 1938041 h 2344739"/>
              <a:gd name="connsiteX201" fmla="*/ 859417 w 12193149"/>
              <a:gd name="connsiteY201" fmla="*/ 1928608 h 2344739"/>
              <a:gd name="connsiteX202" fmla="*/ 838688 w 12193149"/>
              <a:gd name="connsiteY202" fmla="*/ 1929821 h 2344739"/>
              <a:gd name="connsiteX203" fmla="*/ 817957 w 12193149"/>
              <a:gd name="connsiteY203" fmla="*/ 1927857 h 2344739"/>
              <a:gd name="connsiteX204" fmla="*/ 812654 w 12193149"/>
              <a:gd name="connsiteY204" fmla="*/ 1930751 h 2344739"/>
              <a:gd name="connsiteX205" fmla="*/ 721195 w 12193149"/>
              <a:gd name="connsiteY205" fmla="*/ 1929661 h 2344739"/>
              <a:gd name="connsiteX206" fmla="*/ 720890 w 12193149"/>
              <a:gd name="connsiteY206" fmla="*/ 1928399 h 2344739"/>
              <a:gd name="connsiteX207" fmla="*/ 710023 w 12193149"/>
              <a:gd name="connsiteY207" fmla="*/ 1922722 h 2344739"/>
              <a:gd name="connsiteX208" fmla="*/ 597940 w 12193149"/>
              <a:gd name="connsiteY208" fmla="*/ 1879864 h 2344739"/>
              <a:gd name="connsiteX209" fmla="*/ 579683 w 12193149"/>
              <a:gd name="connsiteY209" fmla="*/ 1877212 h 2344739"/>
              <a:gd name="connsiteX210" fmla="*/ 572865 w 12193149"/>
              <a:gd name="connsiteY210" fmla="*/ 1877401 h 2344739"/>
              <a:gd name="connsiteX211" fmla="*/ 446247 w 12193149"/>
              <a:gd name="connsiteY211" fmla="*/ 1839371 h 2344739"/>
              <a:gd name="connsiteX212" fmla="*/ 405163 w 12193149"/>
              <a:gd name="connsiteY212" fmla="*/ 1833548 h 2344739"/>
              <a:gd name="connsiteX213" fmla="*/ 293583 w 12193149"/>
              <a:gd name="connsiteY213" fmla="*/ 1812852 h 2344739"/>
              <a:gd name="connsiteX214" fmla="*/ 119529 w 12193149"/>
              <a:gd name="connsiteY214" fmla="*/ 1761047 h 2344739"/>
              <a:gd name="connsiteX215" fmla="*/ 16674 w 12193149"/>
              <a:gd name="connsiteY215" fmla="*/ 1758191 h 2344739"/>
              <a:gd name="connsiteX216" fmla="*/ 1150 w 12193149"/>
              <a:gd name="connsiteY216" fmla="*/ 1752722 h 2344739"/>
              <a:gd name="connsiteX217" fmla="*/ 1148 w 12193149"/>
              <a:gd name="connsiteY217" fmla="*/ 222213 h 2344739"/>
              <a:gd name="connsiteX218" fmla="*/ 1148 w 12193149"/>
              <a:gd name="connsiteY218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9 w 12193149"/>
              <a:gd name="connsiteY3" fmla="*/ 579739 h 2344739"/>
              <a:gd name="connsiteX4" fmla="*/ 12185986 w 12193149"/>
              <a:gd name="connsiteY4" fmla="*/ 584189 h 2344739"/>
              <a:gd name="connsiteX5" fmla="*/ 12156363 w 12193149"/>
              <a:gd name="connsiteY5" fmla="*/ 597366 h 2344739"/>
              <a:gd name="connsiteX6" fmla="*/ 12139215 w 12193149"/>
              <a:gd name="connsiteY6" fmla="*/ 623179 h 2344739"/>
              <a:gd name="connsiteX7" fmla="*/ 12126327 w 12193149"/>
              <a:gd name="connsiteY7" fmla="*/ 624690 h 2344739"/>
              <a:gd name="connsiteX8" fmla="*/ 12124007 w 12193149"/>
              <a:gd name="connsiteY8" fmla="*/ 624794 h 2344739"/>
              <a:gd name="connsiteX9" fmla="*/ 12116854 w 12193149"/>
              <a:gd name="connsiteY9" fmla="*/ 628608 h 2344739"/>
              <a:gd name="connsiteX10" fmla="*/ 12099497 w 12193149"/>
              <a:gd name="connsiteY10" fmla="*/ 628139 h 2344739"/>
              <a:gd name="connsiteX11" fmla="*/ 12087073 w 12193149"/>
              <a:gd name="connsiteY11" fmla="*/ 636341 h 2344739"/>
              <a:gd name="connsiteX12" fmla="*/ 12031073 w 12193149"/>
              <a:gd name="connsiteY12" fmla="*/ 680009 h 2344739"/>
              <a:gd name="connsiteX13" fmla="*/ 11995833 w 12193149"/>
              <a:gd name="connsiteY13" fmla="*/ 703458 h 2344739"/>
              <a:gd name="connsiteX14" fmla="*/ 11979717 w 12193149"/>
              <a:gd name="connsiteY14" fmla="*/ 708161 h 2344739"/>
              <a:gd name="connsiteX15" fmla="*/ 11959046 w 12193149"/>
              <a:gd name="connsiteY15" fmla="*/ 717558 h 2344739"/>
              <a:gd name="connsiteX16" fmla="*/ 11920454 w 12193149"/>
              <a:gd name="connsiteY16" fmla="*/ 730883 h 2344739"/>
              <a:gd name="connsiteX17" fmla="*/ 11903656 w 12193149"/>
              <a:gd name="connsiteY17" fmla="*/ 742426 h 2344739"/>
              <a:gd name="connsiteX18" fmla="*/ 11895048 w 12193149"/>
              <a:gd name="connsiteY18" fmla="*/ 744791 h 2344739"/>
              <a:gd name="connsiteX19" fmla="*/ 11891968 w 12193149"/>
              <a:gd name="connsiteY19" fmla="*/ 755729 h 2344739"/>
              <a:gd name="connsiteX20" fmla="*/ 11870776 w 12193149"/>
              <a:gd name="connsiteY20" fmla="*/ 777816 h 2344739"/>
              <a:gd name="connsiteX21" fmla="*/ 11813376 w 12193149"/>
              <a:gd name="connsiteY21" fmla="*/ 797659 h 2344739"/>
              <a:gd name="connsiteX22" fmla="*/ 11590693 w 12193149"/>
              <a:gd name="connsiteY22" fmla="*/ 963777 h 2344739"/>
              <a:gd name="connsiteX23" fmla="*/ 11506817 w 12193149"/>
              <a:gd name="connsiteY23" fmla="*/ 1033623 h 2344739"/>
              <a:gd name="connsiteX24" fmla="*/ 11280332 w 12193149"/>
              <a:gd name="connsiteY24" fmla="*/ 1223571 h 2344739"/>
              <a:gd name="connsiteX25" fmla="*/ 11228309 w 12193149"/>
              <a:gd name="connsiteY25" fmla="*/ 1276236 h 2344739"/>
              <a:gd name="connsiteX26" fmla="*/ 11218087 w 12193149"/>
              <a:gd name="connsiteY26" fmla="*/ 1275961 h 2344739"/>
              <a:gd name="connsiteX27" fmla="*/ 11217184 w 12193149"/>
              <a:gd name="connsiteY27" fmla="*/ 1275018 h 2344739"/>
              <a:gd name="connsiteX28" fmla="*/ 11188885 w 12193149"/>
              <a:gd name="connsiteY28" fmla="*/ 1292383 h 2344739"/>
              <a:gd name="connsiteX29" fmla="*/ 11184501 w 12193149"/>
              <a:gd name="connsiteY29" fmla="*/ 1292525 h 2344739"/>
              <a:gd name="connsiteX30" fmla="*/ 11166854 w 12193149"/>
              <a:gd name="connsiteY30" fmla="*/ 1306612 h 2344739"/>
              <a:gd name="connsiteX31" fmla="*/ 11157311 w 12193149"/>
              <a:gd name="connsiteY31" fmla="*/ 1312414 h 2344739"/>
              <a:gd name="connsiteX32" fmla="*/ 11155496 w 12193149"/>
              <a:gd name="connsiteY32" fmla="*/ 1317097 h 2344739"/>
              <a:gd name="connsiteX33" fmla="*/ 11140961 w 12193149"/>
              <a:gd name="connsiteY33" fmla="*/ 1324115 h 2344739"/>
              <a:gd name="connsiteX34" fmla="*/ 11138961 w 12193149"/>
              <a:gd name="connsiteY34" fmla="*/ 1323772 h 2344739"/>
              <a:gd name="connsiteX35" fmla="*/ 11128208 w 12193149"/>
              <a:gd name="connsiteY35" fmla="*/ 1333832 h 2344739"/>
              <a:gd name="connsiteX36" fmla="*/ 11120691 w 12193149"/>
              <a:gd name="connsiteY36" fmla="*/ 1347424 h 2344739"/>
              <a:gd name="connsiteX37" fmla="*/ 10894683 w 12193149"/>
              <a:gd name="connsiteY37" fmla="*/ 1473399 h 2344739"/>
              <a:gd name="connsiteX38" fmla="*/ 10773300 w 12193149"/>
              <a:gd name="connsiteY38" fmla="*/ 1523191 h 2344739"/>
              <a:gd name="connsiteX39" fmla="*/ 10627668 w 12193149"/>
              <a:gd name="connsiteY39" fmla="*/ 1559229 h 2344739"/>
              <a:gd name="connsiteX40" fmla="*/ 10581895 w 12193149"/>
              <a:gd name="connsiteY40" fmla="*/ 1568689 h 2344739"/>
              <a:gd name="connsiteX41" fmla="*/ 10547790 w 12193149"/>
              <a:gd name="connsiteY41" fmla="*/ 1598423 h 2344739"/>
              <a:gd name="connsiteX42" fmla="*/ 10529643 w 12193149"/>
              <a:gd name="connsiteY42" fmla="*/ 1596907 h 2344739"/>
              <a:gd name="connsiteX43" fmla="*/ 10526446 w 12193149"/>
              <a:gd name="connsiteY43" fmla="*/ 1596411 h 2344739"/>
              <a:gd name="connsiteX44" fmla="*/ 10515129 w 12193149"/>
              <a:gd name="connsiteY44" fmla="*/ 1599537 h 2344739"/>
              <a:gd name="connsiteX45" fmla="*/ 10491735 w 12193149"/>
              <a:gd name="connsiteY45" fmla="*/ 1594156 h 2344739"/>
              <a:gd name="connsiteX46" fmla="*/ 10471418 w 12193149"/>
              <a:gd name="connsiteY46" fmla="*/ 1601693 h 2344739"/>
              <a:gd name="connsiteX47" fmla="*/ 10377042 w 12193149"/>
              <a:gd name="connsiteY47" fmla="*/ 1644598 h 2344739"/>
              <a:gd name="connsiteX48" fmla="*/ 10319338 w 12193149"/>
              <a:gd name="connsiteY48" fmla="*/ 1666221 h 2344739"/>
              <a:gd name="connsiteX49" fmla="*/ 10295467 w 12193149"/>
              <a:gd name="connsiteY49" fmla="*/ 1668079 h 2344739"/>
              <a:gd name="connsiteX50" fmla="*/ 10263443 w 12193149"/>
              <a:gd name="connsiteY50" fmla="*/ 1674948 h 2344739"/>
              <a:gd name="connsiteX51" fmla="*/ 10205418 w 12193149"/>
              <a:gd name="connsiteY51" fmla="*/ 1682149 h 2344739"/>
              <a:gd name="connsiteX52" fmla="*/ 10177759 w 12193149"/>
              <a:gd name="connsiteY52" fmla="*/ 1692943 h 2344739"/>
              <a:gd name="connsiteX53" fmla="*/ 10165070 w 12193149"/>
              <a:gd name="connsiteY53" fmla="*/ 1693739 h 2344739"/>
              <a:gd name="connsiteX54" fmla="*/ 10156308 w 12193149"/>
              <a:gd name="connsiteY54" fmla="*/ 1707487 h 2344739"/>
              <a:gd name="connsiteX55" fmla="*/ 10118267 w 12193149"/>
              <a:gd name="connsiteY55" fmla="*/ 1731142 h 2344739"/>
              <a:gd name="connsiteX56" fmla="*/ 10083317 w 12193149"/>
              <a:gd name="connsiteY56" fmla="*/ 1743296 h 2344739"/>
              <a:gd name="connsiteX57" fmla="*/ 10040388 w 12193149"/>
              <a:gd name="connsiteY57" fmla="*/ 1741632 h 2344739"/>
              <a:gd name="connsiteX58" fmla="*/ 9961167 w 12193149"/>
              <a:gd name="connsiteY58" fmla="*/ 1757147 h 2344739"/>
              <a:gd name="connsiteX59" fmla="*/ 9848940 w 12193149"/>
              <a:gd name="connsiteY59" fmla="*/ 1763915 h 2344739"/>
              <a:gd name="connsiteX60" fmla="*/ 9729457 w 12193149"/>
              <a:gd name="connsiteY60" fmla="*/ 1784122 h 2344739"/>
              <a:gd name="connsiteX61" fmla="*/ 9613704 w 12193149"/>
              <a:gd name="connsiteY61" fmla="*/ 1812371 h 2344739"/>
              <a:gd name="connsiteX62" fmla="*/ 9338590 w 12193149"/>
              <a:gd name="connsiteY62" fmla="*/ 1869293 h 2344739"/>
              <a:gd name="connsiteX63" fmla="*/ 9232518 w 12193149"/>
              <a:gd name="connsiteY63" fmla="*/ 1893149 h 2344739"/>
              <a:gd name="connsiteX64" fmla="*/ 9156690 w 12193149"/>
              <a:gd name="connsiteY64" fmla="*/ 1903228 h 2344739"/>
              <a:gd name="connsiteX65" fmla="*/ 9054601 w 12193149"/>
              <a:gd name="connsiteY65" fmla="*/ 1910755 h 2344739"/>
              <a:gd name="connsiteX66" fmla="*/ 9006634 w 12193149"/>
              <a:gd name="connsiteY66" fmla="*/ 1914040 h 2344739"/>
              <a:gd name="connsiteX67" fmla="*/ 9006349 w 12193149"/>
              <a:gd name="connsiteY67" fmla="*/ 1913800 h 2344739"/>
              <a:gd name="connsiteX68" fmla="*/ 8997380 w 12193149"/>
              <a:gd name="connsiteY68" fmla="*/ 1915011 h 2344739"/>
              <a:gd name="connsiteX69" fmla="*/ 8991542 w 12193149"/>
              <a:gd name="connsiteY69" fmla="*/ 1917072 h 2344739"/>
              <a:gd name="connsiteX70" fmla="*/ 8975485 w 12193149"/>
              <a:gd name="connsiteY70" fmla="*/ 1920298 h 2344739"/>
              <a:gd name="connsiteX71" fmla="*/ 8969159 w 12193149"/>
              <a:gd name="connsiteY71" fmla="*/ 1919598 h 2344739"/>
              <a:gd name="connsiteX72" fmla="*/ 8964196 w 12193149"/>
              <a:gd name="connsiteY72" fmla="*/ 1917373 h 2344739"/>
              <a:gd name="connsiteX73" fmla="*/ 8930136 w 12193149"/>
              <a:gd name="connsiteY73" fmla="*/ 1914185 h 2344739"/>
              <a:gd name="connsiteX74" fmla="*/ 8753592 w 12193149"/>
              <a:gd name="connsiteY74" fmla="*/ 1933417 h 2344739"/>
              <a:gd name="connsiteX75" fmla="*/ 8708995 w 12193149"/>
              <a:gd name="connsiteY75" fmla="*/ 1935518 h 2344739"/>
              <a:gd name="connsiteX76" fmla="*/ 8597219 w 12193149"/>
              <a:gd name="connsiteY76" fmla="*/ 1944090 h 2344739"/>
              <a:gd name="connsiteX77" fmla="*/ 8526378 w 12193149"/>
              <a:gd name="connsiteY77" fmla="*/ 1929248 h 2344739"/>
              <a:gd name="connsiteX78" fmla="*/ 8512131 w 12193149"/>
              <a:gd name="connsiteY78" fmla="*/ 1935163 h 2344739"/>
              <a:gd name="connsiteX79" fmla="*/ 8507315 w 12193149"/>
              <a:gd name="connsiteY79" fmla="*/ 1938164 h 2344739"/>
              <a:gd name="connsiteX80" fmla="*/ 8499116 w 12193149"/>
              <a:gd name="connsiteY80" fmla="*/ 1940902 h 2344739"/>
              <a:gd name="connsiteX81" fmla="*/ 8498742 w 12193149"/>
              <a:gd name="connsiteY81" fmla="*/ 1940723 h 2344739"/>
              <a:gd name="connsiteX82" fmla="*/ 8491397 w 12193149"/>
              <a:gd name="connsiteY82" fmla="*/ 1943773 h 2344739"/>
              <a:gd name="connsiteX83" fmla="*/ 8368330 w 12193149"/>
              <a:gd name="connsiteY83" fmla="*/ 1957815 h 2344739"/>
              <a:gd name="connsiteX84" fmla="*/ 8354947 w 12193149"/>
              <a:gd name="connsiteY84" fmla="*/ 1958009 h 2344739"/>
              <a:gd name="connsiteX85" fmla="*/ 8321252 w 12193149"/>
              <a:gd name="connsiteY85" fmla="*/ 1974587 h 2344739"/>
              <a:gd name="connsiteX86" fmla="*/ 8315581 w 12193149"/>
              <a:gd name="connsiteY86" fmla="*/ 1974913 h 2344739"/>
              <a:gd name="connsiteX87" fmla="*/ 8296322 w 12193149"/>
              <a:gd name="connsiteY87" fmla="*/ 1988808 h 2344739"/>
              <a:gd name="connsiteX88" fmla="*/ 8285424 w 12193149"/>
              <a:gd name="connsiteY88" fmla="*/ 1994631 h 2344739"/>
              <a:gd name="connsiteX89" fmla="*/ 8284298 w 12193149"/>
              <a:gd name="connsiteY89" fmla="*/ 1999074 h 2344739"/>
              <a:gd name="connsiteX90" fmla="*/ 8267224 w 12193149"/>
              <a:gd name="connsiteY90" fmla="*/ 2006249 h 2344739"/>
              <a:gd name="connsiteX91" fmla="*/ 8264525 w 12193149"/>
              <a:gd name="connsiteY91" fmla="*/ 2006019 h 2344739"/>
              <a:gd name="connsiteX92" fmla="*/ 8253181 w 12193149"/>
              <a:gd name="connsiteY92" fmla="*/ 2015862 h 2344739"/>
              <a:gd name="connsiteX93" fmla="*/ 8246982 w 12193149"/>
              <a:gd name="connsiteY93" fmla="*/ 2028854 h 2344739"/>
              <a:gd name="connsiteX94" fmla="*/ 8091420 w 12193149"/>
              <a:gd name="connsiteY94" fmla="*/ 2075015 h 2344739"/>
              <a:gd name="connsiteX95" fmla="*/ 7906555 w 12193149"/>
              <a:gd name="connsiteY95" fmla="*/ 2116988 h 2344739"/>
              <a:gd name="connsiteX96" fmla="*/ 7719893 w 12193149"/>
              <a:gd name="connsiteY96" fmla="*/ 2142703 h 2344739"/>
              <a:gd name="connsiteX97" fmla="*/ 7615495 w 12193149"/>
              <a:gd name="connsiteY97" fmla="*/ 2139232 h 2344739"/>
              <a:gd name="connsiteX98" fmla="*/ 7528691 w 12193149"/>
              <a:gd name="connsiteY98" fmla="*/ 2145060 h 2344739"/>
              <a:gd name="connsiteX99" fmla="*/ 7520719 w 12193149"/>
              <a:gd name="connsiteY99" fmla="*/ 2147613 h 2344739"/>
              <a:gd name="connsiteX100" fmla="*/ 7508559 w 12193149"/>
              <a:gd name="connsiteY100" fmla="*/ 2148948 h 2344739"/>
              <a:gd name="connsiteX101" fmla="*/ 7508188 w 12193149"/>
              <a:gd name="connsiteY101" fmla="*/ 2148621 h 2344739"/>
              <a:gd name="connsiteX102" fmla="*/ 7496943 w 12193149"/>
              <a:gd name="connsiteY102" fmla="*/ 2150573 h 2344739"/>
              <a:gd name="connsiteX103" fmla="*/ 7219707 w 12193149"/>
              <a:gd name="connsiteY103" fmla="*/ 2156680 h 2344739"/>
              <a:gd name="connsiteX104" fmla="*/ 7202249 w 12193149"/>
              <a:gd name="connsiteY104" fmla="*/ 2161230 h 2344739"/>
              <a:gd name="connsiteX105" fmla="*/ 7198152 w 12193149"/>
              <a:gd name="connsiteY105" fmla="*/ 2166588 h 2344739"/>
              <a:gd name="connsiteX106" fmla="*/ 7171956 w 12193149"/>
              <a:gd name="connsiteY106" fmla="*/ 2171236 h 2344739"/>
              <a:gd name="connsiteX107" fmla="*/ 7098136 w 12193149"/>
              <a:gd name="connsiteY107" fmla="*/ 2183464 h 2344739"/>
              <a:gd name="connsiteX108" fmla="*/ 7019644 w 12193149"/>
              <a:gd name="connsiteY108" fmla="*/ 2183090 h 2344739"/>
              <a:gd name="connsiteX109" fmla="*/ 6905294 w 12193149"/>
              <a:gd name="connsiteY109" fmla="*/ 2212596 h 2344739"/>
              <a:gd name="connsiteX110" fmla="*/ 6709370 w 12193149"/>
              <a:gd name="connsiteY110" fmla="*/ 2240551 h 2344739"/>
              <a:gd name="connsiteX111" fmla="*/ 6550602 w 12193149"/>
              <a:gd name="connsiteY111" fmla="*/ 2269327 h 2344739"/>
              <a:gd name="connsiteX112" fmla="*/ 6318708 w 12193149"/>
              <a:gd name="connsiteY112" fmla="*/ 2316127 h 2344739"/>
              <a:gd name="connsiteX113" fmla="*/ 6169822 w 12193149"/>
              <a:gd name="connsiteY113" fmla="*/ 2318214 h 2344739"/>
              <a:gd name="connsiteX114" fmla="*/ 6074996 w 12193149"/>
              <a:gd name="connsiteY114" fmla="*/ 2338676 h 2344739"/>
              <a:gd name="connsiteX115" fmla="*/ 6069677 w 12193149"/>
              <a:gd name="connsiteY115" fmla="*/ 2337139 h 2344739"/>
              <a:gd name="connsiteX116" fmla="*/ 6049786 w 12193149"/>
              <a:gd name="connsiteY116" fmla="*/ 2337822 h 2344739"/>
              <a:gd name="connsiteX117" fmla="*/ 6042433 w 12193149"/>
              <a:gd name="connsiteY117" fmla="*/ 2329473 h 2344739"/>
              <a:gd name="connsiteX118" fmla="*/ 6011238 w 12193149"/>
              <a:gd name="connsiteY118" fmla="*/ 2324380 h 2344739"/>
              <a:gd name="connsiteX119" fmla="*/ 5958523 w 12193149"/>
              <a:gd name="connsiteY119" fmla="*/ 2328024 h 2344739"/>
              <a:gd name="connsiteX120" fmla="*/ 5760067 w 12193149"/>
              <a:gd name="connsiteY120" fmla="*/ 2343716 h 2344739"/>
              <a:gd name="connsiteX121" fmla="*/ 5628108 w 12193149"/>
              <a:gd name="connsiteY121" fmla="*/ 2344739 h 2344739"/>
              <a:gd name="connsiteX122" fmla="*/ 5472054 w 12193149"/>
              <a:gd name="connsiteY122" fmla="*/ 2330719 h 2344739"/>
              <a:gd name="connsiteX123" fmla="*/ 5433909 w 12193149"/>
              <a:gd name="connsiteY123" fmla="*/ 2319466 h 2344739"/>
              <a:gd name="connsiteX124" fmla="*/ 5382817 w 12193149"/>
              <a:gd name="connsiteY124" fmla="*/ 2301764 h 2344739"/>
              <a:gd name="connsiteX125" fmla="*/ 5262912 w 12193149"/>
              <a:gd name="connsiteY125" fmla="*/ 2281347 h 2344739"/>
              <a:gd name="connsiteX126" fmla="*/ 5224109 w 12193149"/>
              <a:gd name="connsiteY126" fmla="*/ 2270223 h 2344739"/>
              <a:gd name="connsiteX127" fmla="*/ 5175808 w 12193149"/>
              <a:gd name="connsiteY127" fmla="*/ 2267233 h 2344739"/>
              <a:gd name="connsiteX128" fmla="*/ 5157702 w 12193149"/>
              <a:gd name="connsiteY128" fmla="*/ 2260010 h 2344739"/>
              <a:gd name="connsiteX129" fmla="*/ 5143747 w 12193149"/>
              <a:gd name="connsiteY129" fmla="*/ 2256610 h 2344739"/>
              <a:gd name="connsiteX130" fmla="*/ 5140744 w 12193149"/>
              <a:gd name="connsiteY130" fmla="*/ 2254509 h 2344739"/>
              <a:gd name="connsiteX131" fmla="*/ 5122807 w 12193149"/>
              <a:gd name="connsiteY131" fmla="*/ 2243656 h 2344739"/>
              <a:gd name="connsiteX132" fmla="*/ 5066938 w 12193149"/>
              <a:gd name="connsiteY132" fmla="*/ 2250227 h 2344739"/>
              <a:gd name="connsiteX133" fmla="*/ 5012662 w 12193149"/>
              <a:gd name="connsiteY133" fmla="*/ 2233846 h 2344739"/>
              <a:gd name="connsiteX134" fmla="*/ 4841589 w 12193149"/>
              <a:gd name="connsiteY134" fmla="*/ 2209829 h 2344739"/>
              <a:gd name="connsiteX135" fmla="*/ 4763595 w 12193149"/>
              <a:gd name="connsiteY135" fmla="*/ 2182061 h 2344739"/>
              <a:gd name="connsiteX136" fmla="*/ 4724334 w 12193149"/>
              <a:gd name="connsiteY136" fmla="*/ 2173047 h 2344739"/>
              <a:gd name="connsiteX137" fmla="*/ 4722324 w 12193149"/>
              <a:gd name="connsiteY137" fmla="*/ 2172298 h 2344739"/>
              <a:gd name="connsiteX138" fmla="*/ 4723259 w 12193149"/>
              <a:gd name="connsiteY138" fmla="*/ 2172087 h 2344739"/>
              <a:gd name="connsiteX139" fmla="*/ 4718350 w 12193149"/>
              <a:gd name="connsiteY139" fmla="*/ 2170817 h 2344739"/>
              <a:gd name="connsiteX140" fmla="*/ 4722324 w 12193149"/>
              <a:gd name="connsiteY140" fmla="*/ 2172298 h 2344739"/>
              <a:gd name="connsiteX141" fmla="*/ 4716674 w 12193149"/>
              <a:gd name="connsiteY141" fmla="*/ 2173573 h 2344739"/>
              <a:gd name="connsiteX142" fmla="*/ 4516962 w 12193149"/>
              <a:gd name="connsiteY142" fmla="*/ 2163671 h 2344739"/>
              <a:gd name="connsiteX143" fmla="*/ 4429691 w 12193149"/>
              <a:gd name="connsiteY143" fmla="*/ 2153020 h 2344739"/>
              <a:gd name="connsiteX144" fmla="*/ 4364023 w 12193149"/>
              <a:gd name="connsiteY144" fmla="*/ 2151674 h 2344739"/>
              <a:gd name="connsiteX145" fmla="*/ 4318114 w 12193149"/>
              <a:gd name="connsiteY145" fmla="*/ 2158289 h 2344739"/>
              <a:gd name="connsiteX146" fmla="*/ 4316258 w 12193149"/>
              <a:gd name="connsiteY146" fmla="*/ 2156948 h 2344739"/>
              <a:gd name="connsiteX147" fmla="*/ 4296292 w 12193149"/>
              <a:gd name="connsiteY147" fmla="*/ 2155069 h 2344739"/>
              <a:gd name="connsiteX148" fmla="*/ 4291212 w 12193149"/>
              <a:gd name="connsiteY148" fmla="*/ 2157986 h 2344739"/>
              <a:gd name="connsiteX149" fmla="*/ 4277290 w 12193149"/>
              <a:gd name="connsiteY149" fmla="*/ 2157740 h 2344739"/>
              <a:gd name="connsiteX150" fmla="*/ 4249265 w 12193149"/>
              <a:gd name="connsiteY150" fmla="*/ 2160064 h 2344739"/>
              <a:gd name="connsiteX151" fmla="*/ 4203199 w 12193149"/>
              <a:gd name="connsiteY151" fmla="*/ 2157269 h 2344739"/>
              <a:gd name="connsiteX152" fmla="*/ 4202893 w 12193149"/>
              <a:gd name="connsiteY152" fmla="*/ 2156010 h 2344739"/>
              <a:gd name="connsiteX153" fmla="*/ 4192396 w 12193149"/>
              <a:gd name="connsiteY153" fmla="*/ 2150376 h 2344739"/>
              <a:gd name="connsiteX154" fmla="*/ 4143893 w 12193149"/>
              <a:gd name="connsiteY154" fmla="*/ 2134511 h 2344739"/>
              <a:gd name="connsiteX155" fmla="*/ 4084245 w 12193149"/>
              <a:gd name="connsiteY155" fmla="*/ 2107978 h 2344739"/>
              <a:gd name="connsiteX156" fmla="*/ 4075694 w 12193149"/>
              <a:gd name="connsiteY156" fmla="*/ 2107143 h 2344739"/>
              <a:gd name="connsiteX157" fmla="*/ 4075575 w 12193149"/>
              <a:gd name="connsiteY157" fmla="*/ 2106844 h 2344739"/>
              <a:gd name="connsiteX158" fmla="*/ 4066658 w 12193149"/>
              <a:gd name="connsiteY158" fmla="*/ 2105400 h 2344739"/>
              <a:gd name="connsiteX159" fmla="*/ 4060102 w 12193149"/>
              <a:gd name="connsiteY159" fmla="*/ 2105618 h 2344739"/>
              <a:gd name="connsiteX160" fmla="*/ 4043512 w 12193149"/>
              <a:gd name="connsiteY160" fmla="*/ 2103997 h 2344739"/>
              <a:gd name="connsiteX161" fmla="*/ 4038145 w 12193149"/>
              <a:gd name="connsiteY161" fmla="*/ 2101563 h 2344739"/>
              <a:gd name="connsiteX162" fmla="*/ 4036511 w 12193149"/>
              <a:gd name="connsiteY162" fmla="*/ 2097896 h 2344739"/>
              <a:gd name="connsiteX163" fmla="*/ 4034926 w 12193149"/>
              <a:gd name="connsiteY163" fmla="*/ 2098131 h 2344739"/>
              <a:gd name="connsiteX164" fmla="*/ 4005686 w 12193149"/>
              <a:gd name="connsiteY164" fmla="*/ 2085563 h 2344739"/>
              <a:gd name="connsiteX165" fmla="*/ 3937994 w 12193149"/>
              <a:gd name="connsiteY165" fmla="*/ 2068106 h 2344739"/>
              <a:gd name="connsiteX166" fmla="*/ 3898423 w 12193149"/>
              <a:gd name="connsiteY166" fmla="*/ 2062451 h 2344739"/>
              <a:gd name="connsiteX167" fmla="*/ 3790908 w 12193149"/>
              <a:gd name="connsiteY167" fmla="*/ 2042213 h 2344739"/>
              <a:gd name="connsiteX168" fmla="*/ 3683661 w 12193149"/>
              <a:gd name="connsiteY168" fmla="*/ 2018290 h 2344739"/>
              <a:gd name="connsiteX169" fmla="*/ 3611183 w 12193149"/>
              <a:gd name="connsiteY169" fmla="*/ 1986019 h 2344739"/>
              <a:gd name="connsiteX170" fmla="*/ 3605003 w 12193149"/>
              <a:gd name="connsiteY170" fmla="*/ 1987381 h 2344739"/>
              <a:gd name="connsiteX171" fmla="*/ 3595884 w 12193149"/>
              <a:gd name="connsiteY171" fmla="*/ 1987545 h 2344739"/>
              <a:gd name="connsiteX172" fmla="*/ 3595649 w 12193149"/>
              <a:gd name="connsiteY172" fmla="*/ 1987276 h 2344739"/>
              <a:gd name="connsiteX173" fmla="*/ 3587126 w 12193149"/>
              <a:gd name="connsiteY173" fmla="*/ 1987966 h 2344739"/>
              <a:gd name="connsiteX174" fmla="*/ 3537283 w 12193149"/>
              <a:gd name="connsiteY174" fmla="*/ 1978267 h 2344739"/>
              <a:gd name="connsiteX175" fmla="*/ 3474371 w 12193149"/>
              <a:gd name="connsiteY175" fmla="*/ 1974606 h 2344739"/>
              <a:gd name="connsiteX176" fmla="*/ 3401876 w 12193149"/>
              <a:gd name="connsiteY176" fmla="*/ 1962558 h 2344739"/>
              <a:gd name="connsiteX177" fmla="*/ 3365036 w 12193149"/>
              <a:gd name="connsiteY177" fmla="*/ 1979510 h 2344739"/>
              <a:gd name="connsiteX178" fmla="*/ 3345174 w 12193149"/>
              <a:gd name="connsiteY178" fmla="*/ 1981192 h 2344739"/>
              <a:gd name="connsiteX179" fmla="*/ 3342846 w 12193149"/>
              <a:gd name="connsiteY179" fmla="*/ 1980217 h 2344739"/>
              <a:gd name="connsiteX180" fmla="*/ 3263504 w 12193149"/>
              <a:gd name="connsiteY180" fmla="*/ 1986094 h 2344739"/>
              <a:gd name="connsiteX181" fmla="*/ 3143704 w 12193149"/>
              <a:gd name="connsiteY181" fmla="*/ 1993869 h 2344739"/>
              <a:gd name="connsiteX182" fmla="*/ 3031439 w 12193149"/>
              <a:gd name="connsiteY182" fmla="*/ 1996512 h 2344739"/>
              <a:gd name="connsiteX183" fmla="*/ 2782717 w 12193149"/>
              <a:gd name="connsiteY183" fmla="*/ 2018333 h 2344739"/>
              <a:gd name="connsiteX184" fmla="*/ 2647675 w 12193149"/>
              <a:gd name="connsiteY184" fmla="*/ 2028869 h 2344739"/>
              <a:gd name="connsiteX185" fmla="*/ 2569176 w 12193149"/>
              <a:gd name="connsiteY185" fmla="*/ 2002628 h 2344739"/>
              <a:gd name="connsiteX186" fmla="*/ 2444403 w 12193149"/>
              <a:gd name="connsiteY186" fmla="*/ 2016529 h 2344739"/>
              <a:gd name="connsiteX187" fmla="*/ 2316260 w 12193149"/>
              <a:gd name="connsiteY187" fmla="*/ 2024996 h 2344739"/>
              <a:gd name="connsiteX188" fmla="*/ 2209726 w 12193149"/>
              <a:gd name="connsiteY188" fmla="*/ 2019763 h 2344739"/>
              <a:gd name="connsiteX189" fmla="*/ 2095813 w 12193149"/>
              <a:gd name="connsiteY189" fmla="*/ 2003052 h 2344739"/>
              <a:gd name="connsiteX190" fmla="*/ 1998504 w 12193149"/>
              <a:gd name="connsiteY190" fmla="*/ 1995032 h 2344739"/>
              <a:gd name="connsiteX191" fmla="*/ 1929320 w 12193149"/>
              <a:gd name="connsiteY191" fmla="*/ 2016977 h 2344739"/>
              <a:gd name="connsiteX192" fmla="*/ 1922798 w 12193149"/>
              <a:gd name="connsiteY192" fmla="*/ 2012146 h 2344739"/>
              <a:gd name="connsiteX193" fmla="*/ 1874228 w 12193149"/>
              <a:gd name="connsiteY193" fmla="*/ 2013741 h 2344739"/>
              <a:gd name="connsiteX194" fmla="*/ 1787803 w 12193149"/>
              <a:gd name="connsiteY194" fmla="*/ 2041363 h 2344739"/>
              <a:gd name="connsiteX195" fmla="*/ 1739352 w 12193149"/>
              <a:gd name="connsiteY195" fmla="*/ 2036312 h 2344739"/>
              <a:gd name="connsiteX196" fmla="*/ 1676219 w 12193149"/>
              <a:gd name="connsiteY196" fmla="*/ 2019963 h 2344739"/>
              <a:gd name="connsiteX197" fmla="*/ 1609817 w 12193149"/>
              <a:gd name="connsiteY197" fmla="*/ 2013066 h 2344739"/>
              <a:gd name="connsiteX198" fmla="*/ 1497258 w 12193149"/>
              <a:gd name="connsiteY198" fmla="*/ 1987476 h 2344739"/>
              <a:gd name="connsiteX199" fmla="*/ 1151127 w 12193149"/>
              <a:gd name="connsiteY199" fmla="*/ 1938041 h 2344739"/>
              <a:gd name="connsiteX200" fmla="*/ 859417 w 12193149"/>
              <a:gd name="connsiteY200" fmla="*/ 1928608 h 2344739"/>
              <a:gd name="connsiteX201" fmla="*/ 838688 w 12193149"/>
              <a:gd name="connsiteY201" fmla="*/ 1929821 h 2344739"/>
              <a:gd name="connsiteX202" fmla="*/ 817957 w 12193149"/>
              <a:gd name="connsiteY202" fmla="*/ 1927857 h 2344739"/>
              <a:gd name="connsiteX203" fmla="*/ 812654 w 12193149"/>
              <a:gd name="connsiteY203" fmla="*/ 1930751 h 2344739"/>
              <a:gd name="connsiteX204" fmla="*/ 721195 w 12193149"/>
              <a:gd name="connsiteY204" fmla="*/ 1929661 h 2344739"/>
              <a:gd name="connsiteX205" fmla="*/ 720890 w 12193149"/>
              <a:gd name="connsiteY205" fmla="*/ 1928399 h 2344739"/>
              <a:gd name="connsiteX206" fmla="*/ 710023 w 12193149"/>
              <a:gd name="connsiteY206" fmla="*/ 1922722 h 2344739"/>
              <a:gd name="connsiteX207" fmla="*/ 597940 w 12193149"/>
              <a:gd name="connsiteY207" fmla="*/ 1879864 h 2344739"/>
              <a:gd name="connsiteX208" fmla="*/ 579683 w 12193149"/>
              <a:gd name="connsiteY208" fmla="*/ 1877212 h 2344739"/>
              <a:gd name="connsiteX209" fmla="*/ 572865 w 12193149"/>
              <a:gd name="connsiteY209" fmla="*/ 1877401 h 2344739"/>
              <a:gd name="connsiteX210" fmla="*/ 446247 w 12193149"/>
              <a:gd name="connsiteY210" fmla="*/ 1839371 h 2344739"/>
              <a:gd name="connsiteX211" fmla="*/ 405163 w 12193149"/>
              <a:gd name="connsiteY211" fmla="*/ 1833548 h 2344739"/>
              <a:gd name="connsiteX212" fmla="*/ 293583 w 12193149"/>
              <a:gd name="connsiteY212" fmla="*/ 1812852 h 2344739"/>
              <a:gd name="connsiteX213" fmla="*/ 119529 w 12193149"/>
              <a:gd name="connsiteY213" fmla="*/ 1761047 h 2344739"/>
              <a:gd name="connsiteX214" fmla="*/ 16674 w 12193149"/>
              <a:gd name="connsiteY214" fmla="*/ 1758191 h 2344739"/>
              <a:gd name="connsiteX215" fmla="*/ 1150 w 12193149"/>
              <a:gd name="connsiteY215" fmla="*/ 1752722 h 2344739"/>
              <a:gd name="connsiteX216" fmla="*/ 1148 w 12193149"/>
              <a:gd name="connsiteY216" fmla="*/ 222213 h 2344739"/>
              <a:gd name="connsiteX217" fmla="*/ 1148 w 12193149"/>
              <a:gd name="connsiteY217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9 w 12193149"/>
              <a:gd name="connsiteY2" fmla="*/ 579739 h 2344739"/>
              <a:gd name="connsiteX3" fmla="*/ 12185986 w 12193149"/>
              <a:gd name="connsiteY3" fmla="*/ 584189 h 2344739"/>
              <a:gd name="connsiteX4" fmla="*/ 12156363 w 12193149"/>
              <a:gd name="connsiteY4" fmla="*/ 597366 h 2344739"/>
              <a:gd name="connsiteX5" fmla="*/ 12139215 w 12193149"/>
              <a:gd name="connsiteY5" fmla="*/ 623179 h 2344739"/>
              <a:gd name="connsiteX6" fmla="*/ 12126327 w 12193149"/>
              <a:gd name="connsiteY6" fmla="*/ 624690 h 2344739"/>
              <a:gd name="connsiteX7" fmla="*/ 12124007 w 12193149"/>
              <a:gd name="connsiteY7" fmla="*/ 624794 h 2344739"/>
              <a:gd name="connsiteX8" fmla="*/ 12116854 w 12193149"/>
              <a:gd name="connsiteY8" fmla="*/ 628608 h 2344739"/>
              <a:gd name="connsiteX9" fmla="*/ 12099497 w 12193149"/>
              <a:gd name="connsiteY9" fmla="*/ 628139 h 2344739"/>
              <a:gd name="connsiteX10" fmla="*/ 12087073 w 12193149"/>
              <a:gd name="connsiteY10" fmla="*/ 636341 h 2344739"/>
              <a:gd name="connsiteX11" fmla="*/ 12031073 w 12193149"/>
              <a:gd name="connsiteY11" fmla="*/ 680009 h 2344739"/>
              <a:gd name="connsiteX12" fmla="*/ 11995833 w 12193149"/>
              <a:gd name="connsiteY12" fmla="*/ 703458 h 2344739"/>
              <a:gd name="connsiteX13" fmla="*/ 11979717 w 12193149"/>
              <a:gd name="connsiteY13" fmla="*/ 708161 h 2344739"/>
              <a:gd name="connsiteX14" fmla="*/ 11959046 w 12193149"/>
              <a:gd name="connsiteY14" fmla="*/ 717558 h 2344739"/>
              <a:gd name="connsiteX15" fmla="*/ 11920454 w 12193149"/>
              <a:gd name="connsiteY15" fmla="*/ 730883 h 2344739"/>
              <a:gd name="connsiteX16" fmla="*/ 11903656 w 12193149"/>
              <a:gd name="connsiteY16" fmla="*/ 742426 h 2344739"/>
              <a:gd name="connsiteX17" fmla="*/ 11895048 w 12193149"/>
              <a:gd name="connsiteY17" fmla="*/ 744791 h 2344739"/>
              <a:gd name="connsiteX18" fmla="*/ 11891968 w 12193149"/>
              <a:gd name="connsiteY18" fmla="*/ 755729 h 2344739"/>
              <a:gd name="connsiteX19" fmla="*/ 11870776 w 12193149"/>
              <a:gd name="connsiteY19" fmla="*/ 777816 h 2344739"/>
              <a:gd name="connsiteX20" fmla="*/ 11813376 w 12193149"/>
              <a:gd name="connsiteY20" fmla="*/ 797659 h 2344739"/>
              <a:gd name="connsiteX21" fmla="*/ 11590693 w 12193149"/>
              <a:gd name="connsiteY21" fmla="*/ 963777 h 2344739"/>
              <a:gd name="connsiteX22" fmla="*/ 11506817 w 12193149"/>
              <a:gd name="connsiteY22" fmla="*/ 1033623 h 2344739"/>
              <a:gd name="connsiteX23" fmla="*/ 11280332 w 12193149"/>
              <a:gd name="connsiteY23" fmla="*/ 1223571 h 2344739"/>
              <a:gd name="connsiteX24" fmla="*/ 11228309 w 12193149"/>
              <a:gd name="connsiteY24" fmla="*/ 1276236 h 2344739"/>
              <a:gd name="connsiteX25" fmla="*/ 11218087 w 12193149"/>
              <a:gd name="connsiteY25" fmla="*/ 1275961 h 2344739"/>
              <a:gd name="connsiteX26" fmla="*/ 11217184 w 12193149"/>
              <a:gd name="connsiteY26" fmla="*/ 1275018 h 2344739"/>
              <a:gd name="connsiteX27" fmla="*/ 11188885 w 12193149"/>
              <a:gd name="connsiteY27" fmla="*/ 1292383 h 2344739"/>
              <a:gd name="connsiteX28" fmla="*/ 11184501 w 12193149"/>
              <a:gd name="connsiteY28" fmla="*/ 1292525 h 2344739"/>
              <a:gd name="connsiteX29" fmla="*/ 11166854 w 12193149"/>
              <a:gd name="connsiteY29" fmla="*/ 1306612 h 2344739"/>
              <a:gd name="connsiteX30" fmla="*/ 11157311 w 12193149"/>
              <a:gd name="connsiteY30" fmla="*/ 1312414 h 2344739"/>
              <a:gd name="connsiteX31" fmla="*/ 11155496 w 12193149"/>
              <a:gd name="connsiteY31" fmla="*/ 1317097 h 2344739"/>
              <a:gd name="connsiteX32" fmla="*/ 11140961 w 12193149"/>
              <a:gd name="connsiteY32" fmla="*/ 1324115 h 2344739"/>
              <a:gd name="connsiteX33" fmla="*/ 11138961 w 12193149"/>
              <a:gd name="connsiteY33" fmla="*/ 1323772 h 2344739"/>
              <a:gd name="connsiteX34" fmla="*/ 11128208 w 12193149"/>
              <a:gd name="connsiteY34" fmla="*/ 1333832 h 2344739"/>
              <a:gd name="connsiteX35" fmla="*/ 11120691 w 12193149"/>
              <a:gd name="connsiteY35" fmla="*/ 1347424 h 2344739"/>
              <a:gd name="connsiteX36" fmla="*/ 10894683 w 12193149"/>
              <a:gd name="connsiteY36" fmla="*/ 1473399 h 2344739"/>
              <a:gd name="connsiteX37" fmla="*/ 10773300 w 12193149"/>
              <a:gd name="connsiteY37" fmla="*/ 1523191 h 2344739"/>
              <a:gd name="connsiteX38" fmla="*/ 10627668 w 12193149"/>
              <a:gd name="connsiteY38" fmla="*/ 1559229 h 2344739"/>
              <a:gd name="connsiteX39" fmla="*/ 10581895 w 12193149"/>
              <a:gd name="connsiteY39" fmla="*/ 1568689 h 2344739"/>
              <a:gd name="connsiteX40" fmla="*/ 10547790 w 12193149"/>
              <a:gd name="connsiteY40" fmla="*/ 1598423 h 2344739"/>
              <a:gd name="connsiteX41" fmla="*/ 10529643 w 12193149"/>
              <a:gd name="connsiteY41" fmla="*/ 1596907 h 2344739"/>
              <a:gd name="connsiteX42" fmla="*/ 10526446 w 12193149"/>
              <a:gd name="connsiteY42" fmla="*/ 1596411 h 2344739"/>
              <a:gd name="connsiteX43" fmla="*/ 10515129 w 12193149"/>
              <a:gd name="connsiteY43" fmla="*/ 1599537 h 2344739"/>
              <a:gd name="connsiteX44" fmla="*/ 10491735 w 12193149"/>
              <a:gd name="connsiteY44" fmla="*/ 1594156 h 2344739"/>
              <a:gd name="connsiteX45" fmla="*/ 10471418 w 12193149"/>
              <a:gd name="connsiteY45" fmla="*/ 1601693 h 2344739"/>
              <a:gd name="connsiteX46" fmla="*/ 10377042 w 12193149"/>
              <a:gd name="connsiteY46" fmla="*/ 1644598 h 2344739"/>
              <a:gd name="connsiteX47" fmla="*/ 10319338 w 12193149"/>
              <a:gd name="connsiteY47" fmla="*/ 1666221 h 2344739"/>
              <a:gd name="connsiteX48" fmla="*/ 10295467 w 12193149"/>
              <a:gd name="connsiteY48" fmla="*/ 1668079 h 2344739"/>
              <a:gd name="connsiteX49" fmla="*/ 10263443 w 12193149"/>
              <a:gd name="connsiteY49" fmla="*/ 1674948 h 2344739"/>
              <a:gd name="connsiteX50" fmla="*/ 10205418 w 12193149"/>
              <a:gd name="connsiteY50" fmla="*/ 1682149 h 2344739"/>
              <a:gd name="connsiteX51" fmla="*/ 10177759 w 12193149"/>
              <a:gd name="connsiteY51" fmla="*/ 1692943 h 2344739"/>
              <a:gd name="connsiteX52" fmla="*/ 10165070 w 12193149"/>
              <a:gd name="connsiteY52" fmla="*/ 1693739 h 2344739"/>
              <a:gd name="connsiteX53" fmla="*/ 10156308 w 12193149"/>
              <a:gd name="connsiteY53" fmla="*/ 1707487 h 2344739"/>
              <a:gd name="connsiteX54" fmla="*/ 10118267 w 12193149"/>
              <a:gd name="connsiteY54" fmla="*/ 1731142 h 2344739"/>
              <a:gd name="connsiteX55" fmla="*/ 10083317 w 12193149"/>
              <a:gd name="connsiteY55" fmla="*/ 1743296 h 2344739"/>
              <a:gd name="connsiteX56" fmla="*/ 10040388 w 12193149"/>
              <a:gd name="connsiteY56" fmla="*/ 1741632 h 2344739"/>
              <a:gd name="connsiteX57" fmla="*/ 9961167 w 12193149"/>
              <a:gd name="connsiteY57" fmla="*/ 1757147 h 2344739"/>
              <a:gd name="connsiteX58" fmla="*/ 9848940 w 12193149"/>
              <a:gd name="connsiteY58" fmla="*/ 1763915 h 2344739"/>
              <a:gd name="connsiteX59" fmla="*/ 9729457 w 12193149"/>
              <a:gd name="connsiteY59" fmla="*/ 1784122 h 2344739"/>
              <a:gd name="connsiteX60" fmla="*/ 9613704 w 12193149"/>
              <a:gd name="connsiteY60" fmla="*/ 1812371 h 2344739"/>
              <a:gd name="connsiteX61" fmla="*/ 9338590 w 12193149"/>
              <a:gd name="connsiteY61" fmla="*/ 1869293 h 2344739"/>
              <a:gd name="connsiteX62" fmla="*/ 9232518 w 12193149"/>
              <a:gd name="connsiteY62" fmla="*/ 1893149 h 2344739"/>
              <a:gd name="connsiteX63" fmla="*/ 9156690 w 12193149"/>
              <a:gd name="connsiteY63" fmla="*/ 1903228 h 2344739"/>
              <a:gd name="connsiteX64" fmla="*/ 9054601 w 12193149"/>
              <a:gd name="connsiteY64" fmla="*/ 1910755 h 2344739"/>
              <a:gd name="connsiteX65" fmla="*/ 9006634 w 12193149"/>
              <a:gd name="connsiteY65" fmla="*/ 1914040 h 2344739"/>
              <a:gd name="connsiteX66" fmla="*/ 9006349 w 12193149"/>
              <a:gd name="connsiteY66" fmla="*/ 1913800 h 2344739"/>
              <a:gd name="connsiteX67" fmla="*/ 8997380 w 12193149"/>
              <a:gd name="connsiteY67" fmla="*/ 1915011 h 2344739"/>
              <a:gd name="connsiteX68" fmla="*/ 8991542 w 12193149"/>
              <a:gd name="connsiteY68" fmla="*/ 1917072 h 2344739"/>
              <a:gd name="connsiteX69" fmla="*/ 8975485 w 12193149"/>
              <a:gd name="connsiteY69" fmla="*/ 1920298 h 2344739"/>
              <a:gd name="connsiteX70" fmla="*/ 8969159 w 12193149"/>
              <a:gd name="connsiteY70" fmla="*/ 1919598 h 2344739"/>
              <a:gd name="connsiteX71" fmla="*/ 8964196 w 12193149"/>
              <a:gd name="connsiteY71" fmla="*/ 1917373 h 2344739"/>
              <a:gd name="connsiteX72" fmla="*/ 8930136 w 12193149"/>
              <a:gd name="connsiteY72" fmla="*/ 1914185 h 2344739"/>
              <a:gd name="connsiteX73" fmla="*/ 8753592 w 12193149"/>
              <a:gd name="connsiteY73" fmla="*/ 1933417 h 2344739"/>
              <a:gd name="connsiteX74" fmla="*/ 8708995 w 12193149"/>
              <a:gd name="connsiteY74" fmla="*/ 1935518 h 2344739"/>
              <a:gd name="connsiteX75" fmla="*/ 8597219 w 12193149"/>
              <a:gd name="connsiteY75" fmla="*/ 1944090 h 2344739"/>
              <a:gd name="connsiteX76" fmla="*/ 8526378 w 12193149"/>
              <a:gd name="connsiteY76" fmla="*/ 1929248 h 2344739"/>
              <a:gd name="connsiteX77" fmla="*/ 8512131 w 12193149"/>
              <a:gd name="connsiteY77" fmla="*/ 1935163 h 2344739"/>
              <a:gd name="connsiteX78" fmla="*/ 8507315 w 12193149"/>
              <a:gd name="connsiteY78" fmla="*/ 1938164 h 2344739"/>
              <a:gd name="connsiteX79" fmla="*/ 8499116 w 12193149"/>
              <a:gd name="connsiteY79" fmla="*/ 1940902 h 2344739"/>
              <a:gd name="connsiteX80" fmla="*/ 8498742 w 12193149"/>
              <a:gd name="connsiteY80" fmla="*/ 1940723 h 2344739"/>
              <a:gd name="connsiteX81" fmla="*/ 8491397 w 12193149"/>
              <a:gd name="connsiteY81" fmla="*/ 1943773 h 2344739"/>
              <a:gd name="connsiteX82" fmla="*/ 8368330 w 12193149"/>
              <a:gd name="connsiteY82" fmla="*/ 1957815 h 2344739"/>
              <a:gd name="connsiteX83" fmla="*/ 8354947 w 12193149"/>
              <a:gd name="connsiteY83" fmla="*/ 1958009 h 2344739"/>
              <a:gd name="connsiteX84" fmla="*/ 8321252 w 12193149"/>
              <a:gd name="connsiteY84" fmla="*/ 1974587 h 2344739"/>
              <a:gd name="connsiteX85" fmla="*/ 8315581 w 12193149"/>
              <a:gd name="connsiteY85" fmla="*/ 1974913 h 2344739"/>
              <a:gd name="connsiteX86" fmla="*/ 8296322 w 12193149"/>
              <a:gd name="connsiteY86" fmla="*/ 1988808 h 2344739"/>
              <a:gd name="connsiteX87" fmla="*/ 8285424 w 12193149"/>
              <a:gd name="connsiteY87" fmla="*/ 1994631 h 2344739"/>
              <a:gd name="connsiteX88" fmla="*/ 8284298 w 12193149"/>
              <a:gd name="connsiteY88" fmla="*/ 1999074 h 2344739"/>
              <a:gd name="connsiteX89" fmla="*/ 8267224 w 12193149"/>
              <a:gd name="connsiteY89" fmla="*/ 2006249 h 2344739"/>
              <a:gd name="connsiteX90" fmla="*/ 8264525 w 12193149"/>
              <a:gd name="connsiteY90" fmla="*/ 2006019 h 2344739"/>
              <a:gd name="connsiteX91" fmla="*/ 8253181 w 12193149"/>
              <a:gd name="connsiteY91" fmla="*/ 2015862 h 2344739"/>
              <a:gd name="connsiteX92" fmla="*/ 8246982 w 12193149"/>
              <a:gd name="connsiteY92" fmla="*/ 2028854 h 2344739"/>
              <a:gd name="connsiteX93" fmla="*/ 8091420 w 12193149"/>
              <a:gd name="connsiteY93" fmla="*/ 2075015 h 2344739"/>
              <a:gd name="connsiteX94" fmla="*/ 7906555 w 12193149"/>
              <a:gd name="connsiteY94" fmla="*/ 2116988 h 2344739"/>
              <a:gd name="connsiteX95" fmla="*/ 7719893 w 12193149"/>
              <a:gd name="connsiteY95" fmla="*/ 2142703 h 2344739"/>
              <a:gd name="connsiteX96" fmla="*/ 7615495 w 12193149"/>
              <a:gd name="connsiteY96" fmla="*/ 2139232 h 2344739"/>
              <a:gd name="connsiteX97" fmla="*/ 7528691 w 12193149"/>
              <a:gd name="connsiteY97" fmla="*/ 2145060 h 2344739"/>
              <a:gd name="connsiteX98" fmla="*/ 7520719 w 12193149"/>
              <a:gd name="connsiteY98" fmla="*/ 2147613 h 2344739"/>
              <a:gd name="connsiteX99" fmla="*/ 7508559 w 12193149"/>
              <a:gd name="connsiteY99" fmla="*/ 2148948 h 2344739"/>
              <a:gd name="connsiteX100" fmla="*/ 7508188 w 12193149"/>
              <a:gd name="connsiteY100" fmla="*/ 2148621 h 2344739"/>
              <a:gd name="connsiteX101" fmla="*/ 7496943 w 12193149"/>
              <a:gd name="connsiteY101" fmla="*/ 2150573 h 2344739"/>
              <a:gd name="connsiteX102" fmla="*/ 7219707 w 12193149"/>
              <a:gd name="connsiteY102" fmla="*/ 2156680 h 2344739"/>
              <a:gd name="connsiteX103" fmla="*/ 7202249 w 12193149"/>
              <a:gd name="connsiteY103" fmla="*/ 2161230 h 2344739"/>
              <a:gd name="connsiteX104" fmla="*/ 7198152 w 12193149"/>
              <a:gd name="connsiteY104" fmla="*/ 2166588 h 2344739"/>
              <a:gd name="connsiteX105" fmla="*/ 7171956 w 12193149"/>
              <a:gd name="connsiteY105" fmla="*/ 2171236 h 2344739"/>
              <a:gd name="connsiteX106" fmla="*/ 7098136 w 12193149"/>
              <a:gd name="connsiteY106" fmla="*/ 2183464 h 2344739"/>
              <a:gd name="connsiteX107" fmla="*/ 7019644 w 12193149"/>
              <a:gd name="connsiteY107" fmla="*/ 2183090 h 2344739"/>
              <a:gd name="connsiteX108" fmla="*/ 6905294 w 12193149"/>
              <a:gd name="connsiteY108" fmla="*/ 2212596 h 2344739"/>
              <a:gd name="connsiteX109" fmla="*/ 6709370 w 12193149"/>
              <a:gd name="connsiteY109" fmla="*/ 2240551 h 2344739"/>
              <a:gd name="connsiteX110" fmla="*/ 6550602 w 12193149"/>
              <a:gd name="connsiteY110" fmla="*/ 2269327 h 2344739"/>
              <a:gd name="connsiteX111" fmla="*/ 6318708 w 12193149"/>
              <a:gd name="connsiteY111" fmla="*/ 2316127 h 2344739"/>
              <a:gd name="connsiteX112" fmla="*/ 6169822 w 12193149"/>
              <a:gd name="connsiteY112" fmla="*/ 2318214 h 2344739"/>
              <a:gd name="connsiteX113" fmla="*/ 6074996 w 12193149"/>
              <a:gd name="connsiteY113" fmla="*/ 2338676 h 2344739"/>
              <a:gd name="connsiteX114" fmla="*/ 6069677 w 12193149"/>
              <a:gd name="connsiteY114" fmla="*/ 2337139 h 2344739"/>
              <a:gd name="connsiteX115" fmla="*/ 6049786 w 12193149"/>
              <a:gd name="connsiteY115" fmla="*/ 2337822 h 2344739"/>
              <a:gd name="connsiteX116" fmla="*/ 6042433 w 12193149"/>
              <a:gd name="connsiteY116" fmla="*/ 2329473 h 2344739"/>
              <a:gd name="connsiteX117" fmla="*/ 6011238 w 12193149"/>
              <a:gd name="connsiteY117" fmla="*/ 2324380 h 2344739"/>
              <a:gd name="connsiteX118" fmla="*/ 5958523 w 12193149"/>
              <a:gd name="connsiteY118" fmla="*/ 2328024 h 2344739"/>
              <a:gd name="connsiteX119" fmla="*/ 5760067 w 12193149"/>
              <a:gd name="connsiteY119" fmla="*/ 2343716 h 2344739"/>
              <a:gd name="connsiteX120" fmla="*/ 5628108 w 12193149"/>
              <a:gd name="connsiteY120" fmla="*/ 2344739 h 2344739"/>
              <a:gd name="connsiteX121" fmla="*/ 5472054 w 12193149"/>
              <a:gd name="connsiteY121" fmla="*/ 2330719 h 2344739"/>
              <a:gd name="connsiteX122" fmla="*/ 5433909 w 12193149"/>
              <a:gd name="connsiteY122" fmla="*/ 2319466 h 2344739"/>
              <a:gd name="connsiteX123" fmla="*/ 5382817 w 12193149"/>
              <a:gd name="connsiteY123" fmla="*/ 2301764 h 2344739"/>
              <a:gd name="connsiteX124" fmla="*/ 5262912 w 12193149"/>
              <a:gd name="connsiteY124" fmla="*/ 2281347 h 2344739"/>
              <a:gd name="connsiteX125" fmla="*/ 5224109 w 12193149"/>
              <a:gd name="connsiteY125" fmla="*/ 2270223 h 2344739"/>
              <a:gd name="connsiteX126" fmla="*/ 5175808 w 12193149"/>
              <a:gd name="connsiteY126" fmla="*/ 2267233 h 2344739"/>
              <a:gd name="connsiteX127" fmla="*/ 5157702 w 12193149"/>
              <a:gd name="connsiteY127" fmla="*/ 2260010 h 2344739"/>
              <a:gd name="connsiteX128" fmla="*/ 5143747 w 12193149"/>
              <a:gd name="connsiteY128" fmla="*/ 2256610 h 2344739"/>
              <a:gd name="connsiteX129" fmla="*/ 5140744 w 12193149"/>
              <a:gd name="connsiteY129" fmla="*/ 2254509 h 2344739"/>
              <a:gd name="connsiteX130" fmla="*/ 5122807 w 12193149"/>
              <a:gd name="connsiteY130" fmla="*/ 2243656 h 2344739"/>
              <a:gd name="connsiteX131" fmla="*/ 5066938 w 12193149"/>
              <a:gd name="connsiteY131" fmla="*/ 2250227 h 2344739"/>
              <a:gd name="connsiteX132" fmla="*/ 5012662 w 12193149"/>
              <a:gd name="connsiteY132" fmla="*/ 2233846 h 2344739"/>
              <a:gd name="connsiteX133" fmla="*/ 4841589 w 12193149"/>
              <a:gd name="connsiteY133" fmla="*/ 2209829 h 2344739"/>
              <a:gd name="connsiteX134" fmla="*/ 4763595 w 12193149"/>
              <a:gd name="connsiteY134" fmla="*/ 2182061 h 2344739"/>
              <a:gd name="connsiteX135" fmla="*/ 4724334 w 12193149"/>
              <a:gd name="connsiteY135" fmla="*/ 2173047 h 2344739"/>
              <a:gd name="connsiteX136" fmla="*/ 4722324 w 12193149"/>
              <a:gd name="connsiteY136" fmla="*/ 2172298 h 2344739"/>
              <a:gd name="connsiteX137" fmla="*/ 4723259 w 12193149"/>
              <a:gd name="connsiteY137" fmla="*/ 2172087 h 2344739"/>
              <a:gd name="connsiteX138" fmla="*/ 4718350 w 12193149"/>
              <a:gd name="connsiteY138" fmla="*/ 2170817 h 2344739"/>
              <a:gd name="connsiteX139" fmla="*/ 4722324 w 12193149"/>
              <a:gd name="connsiteY139" fmla="*/ 2172298 h 2344739"/>
              <a:gd name="connsiteX140" fmla="*/ 4716674 w 12193149"/>
              <a:gd name="connsiteY140" fmla="*/ 2173573 h 2344739"/>
              <a:gd name="connsiteX141" fmla="*/ 4516962 w 12193149"/>
              <a:gd name="connsiteY141" fmla="*/ 2163671 h 2344739"/>
              <a:gd name="connsiteX142" fmla="*/ 4429691 w 12193149"/>
              <a:gd name="connsiteY142" fmla="*/ 2153020 h 2344739"/>
              <a:gd name="connsiteX143" fmla="*/ 4364023 w 12193149"/>
              <a:gd name="connsiteY143" fmla="*/ 2151674 h 2344739"/>
              <a:gd name="connsiteX144" fmla="*/ 4318114 w 12193149"/>
              <a:gd name="connsiteY144" fmla="*/ 2158289 h 2344739"/>
              <a:gd name="connsiteX145" fmla="*/ 4316258 w 12193149"/>
              <a:gd name="connsiteY145" fmla="*/ 2156948 h 2344739"/>
              <a:gd name="connsiteX146" fmla="*/ 4296292 w 12193149"/>
              <a:gd name="connsiteY146" fmla="*/ 2155069 h 2344739"/>
              <a:gd name="connsiteX147" fmla="*/ 4291212 w 12193149"/>
              <a:gd name="connsiteY147" fmla="*/ 2157986 h 2344739"/>
              <a:gd name="connsiteX148" fmla="*/ 4277290 w 12193149"/>
              <a:gd name="connsiteY148" fmla="*/ 2157740 h 2344739"/>
              <a:gd name="connsiteX149" fmla="*/ 4249265 w 12193149"/>
              <a:gd name="connsiteY149" fmla="*/ 2160064 h 2344739"/>
              <a:gd name="connsiteX150" fmla="*/ 4203199 w 12193149"/>
              <a:gd name="connsiteY150" fmla="*/ 2157269 h 2344739"/>
              <a:gd name="connsiteX151" fmla="*/ 4202893 w 12193149"/>
              <a:gd name="connsiteY151" fmla="*/ 2156010 h 2344739"/>
              <a:gd name="connsiteX152" fmla="*/ 4192396 w 12193149"/>
              <a:gd name="connsiteY152" fmla="*/ 2150376 h 2344739"/>
              <a:gd name="connsiteX153" fmla="*/ 4143893 w 12193149"/>
              <a:gd name="connsiteY153" fmla="*/ 2134511 h 2344739"/>
              <a:gd name="connsiteX154" fmla="*/ 4084245 w 12193149"/>
              <a:gd name="connsiteY154" fmla="*/ 2107978 h 2344739"/>
              <a:gd name="connsiteX155" fmla="*/ 4075694 w 12193149"/>
              <a:gd name="connsiteY155" fmla="*/ 2107143 h 2344739"/>
              <a:gd name="connsiteX156" fmla="*/ 4075575 w 12193149"/>
              <a:gd name="connsiteY156" fmla="*/ 2106844 h 2344739"/>
              <a:gd name="connsiteX157" fmla="*/ 4066658 w 12193149"/>
              <a:gd name="connsiteY157" fmla="*/ 2105400 h 2344739"/>
              <a:gd name="connsiteX158" fmla="*/ 4060102 w 12193149"/>
              <a:gd name="connsiteY158" fmla="*/ 2105618 h 2344739"/>
              <a:gd name="connsiteX159" fmla="*/ 4043512 w 12193149"/>
              <a:gd name="connsiteY159" fmla="*/ 2103997 h 2344739"/>
              <a:gd name="connsiteX160" fmla="*/ 4038145 w 12193149"/>
              <a:gd name="connsiteY160" fmla="*/ 2101563 h 2344739"/>
              <a:gd name="connsiteX161" fmla="*/ 4036511 w 12193149"/>
              <a:gd name="connsiteY161" fmla="*/ 2097896 h 2344739"/>
              <a:gd name="connsiteX162" fmla="*/ 4034926 w 12193149"/>
              <a:gd name="connsiteY162" fmla="*/ 2098131 h 2344739"/>
              <a:gd name="connsiteX163" fmla="*/ 4005686 w 12193149"/>
              <a:gd name="connsiteY163" fmla="*/ 2085563 h 2344739"/>
              <a:gd name="connsiteX164" fmla="*/ 3937994 w 12193149"/>
              <a:gd name="connsiteY164" fmla="*/ 2068106 h 2344739"/>
              <a:gd name="connsiteX165" fmla="*/ 3898423 w 12193149"/>
              <a:gd name="connsiteY165" fmla="*/ 2062451 h 2344739"/>
              <a:gd name="connsiteX166" fmla="*/ 3790908 w 12193149"/>
              <a:gd name="connsiteY166" fmla="*/ 2042213 h 2344739"/>
              <a:gd name="connsiteX167" fmla="*/ 3683661 w 12193149"/>
              <a:gd name="connsiteY167" fmla="*/ 2018290 h 2344739"/>
              <a:gd name="connsiteX168" fmla="*/ 3611183 w 12193149"/>
              <a:gd name="connsiteY168" fmla="*/ 1986019 h 2344739"/>
              <a:gd name="connsiteX169" fmla="*/ 3605003 w 12193149"/>
              <a:gd name="connsiteY169" fmla="*/ 1987381 h 2344739"/>
              <a:gd name="connsiteX170" fmla="*/ 3595884 w 12193149"/>
              <a:gd name="connsiteY170" fmla="*/ 1987545 h 2344739"/>
              <a:gd name="connsiteX171" fmla="*/ 3595649 w 12193149"/>
              <a:gd name="connsiteY171" fmla="*/ 1987276 h 2344739"/>
              <a:gd name="connsiteX172" fmla="*/ 3587126 w 12193149"/>
              <a:gd name="connsiteY172" fmla="*/ 1987966 h 2344739"/>
              <a:gd name="connsiteX173" fmla="*/ 3537283 w 12193149"/>
              <a:gd name="connsiteY173" fmla="*/ 1978267 h 2344739"/>
              <a:gd name="connsiteX174" fmla="*/ 3474371 w 12193149"/>
              <a:gd name="connsiteY174" fmla="*/ 1974606 h 2344739"/>
              <a:gd name="connsiteX175" fmla="*/ 3401876 w 12193149"/>
              <a:gd name="connsiteY175" fmla="*/ 1962558 h 2344739"/>
              <a:gd name="connsiteX176" fmla="*/ 3365036 w 12193149"/>
              <a:gd name="connsiteY176" fmla="*/ 1979510 h 2344739"/>
              <a:gd name="connsiteX177" fmla="*/ 3345174 w 12193149"/>
              <a:gd name="connsiteY177" fmla="*/ 1981192 h 2344739"/>
              <a:gd name="connsiteX178" fmla="*/ 3342846 w 12193149"/>
              <a:gd name="connsiteY178" fmla="*/ 1980217 h 2344739"/>
              <a:gd name="connsiteX179" fmla="*/ 3263504 w 12193149"/>
              <a:gd name="connsiteY179" fmla="*/ 1986094 h 2344739"/>
              <a:gd name="connsiteX180" fmla="*/ 3143704 w 12193149"/>
              <a:gd name="connsiteY180" fmla="*/ 1993869 h 2344739"/>
              <a:gd name="connsiteX181" fmla="*/ 3031439 w 12193149"/>
              <a:gd name="connsiteY181" fmla="*/ 1996512 h 2344739"/>
              <a:gd name="connsiteX182" fmla="*/ 2782717 w 12193149"/>
              <a:gd name="connsiteY182" fmla="*/ 2018333 h 2344739"/>
              <a:gd name="connsiteX183" fmla="*/ 2647675 w 12193149"/>
              <a:gd name="connsiteY183" fmla="*/ 2028869 h 2344739"/>
              <a:gd name="connsiteX184" fmla="*/ 2569176 w 12193149"/>
              <a:gd name="connsiteY184" fmla="*/ 2002628 h 2344739"/>
              <a:gd name="connsiteX185" fmla="*/ 2444403 w 12193149"/>
              <a:gd name="connsiteY185" fmla="*/ 2016529 h 2344739"/>
              <a:gd name="connsiteX186" fmla="*/ 2316260 w 12193149"/>
              <a:gd name="connsiteY186" fmla="*/ 2024996 h 2344739"/>
              <a:gd name="connsiteX187" fmla="*/ 2209726 w 12193149"/>
              <a:gd name="connsiteY187" fmla="*/ 2019763 h 2344739"/>
              <a:gd name="connsiteX188" fmla="*/ 2095813 w 12193149"/>
              <a:gd name="connsiteY188" fmla="*/ 2003052 h 2344739"/>
              <a:gd name="connsiteX189" fmla="*/ 1998504 w 12193149"/>
              <a:gd name="connsiteY189" fmla="*/ 1995032 h 2344739"/>
              <a:gd name="connsiteX190" fmla="*/ 1929320 w 12193149"/>
              <a:gd name="connsiteY190" fmla="*/ 2016977 h 2344739"/>
              <a:gd name="connsiteX191" fmla="*/ 1922798 w 12193149"/>
              <a:gd name="connsiteY191" fmla="*/ 2012146 h 2344739"/>
              <a:gd name="connsiteX192" fmla="*/ 1874228 w 12193149"/>
              <a:gd name="connsiteY192" fmla="*/ 2013741 h 2344739"/>
              <a:gd name="connsiteX193" fmla="*/ 1787803 w 12193149"/>
              <a:gd name="connsiteY193" fmla="*/ 2041363 h 2344739"/>
              <a:gd name="connsiteX194" fmla="*/ 1739352 w 12193149"/>
              <a:gd name="connsiteY194" fmla="*/ 2036312 h 2344739"/>
              <a:gd name="connsiteX195" fmla="*/ 1676219 w 12193149"/>
              <a:gd name="connsiteY195" fmla="*/ 2019963 h 2344739"/>
              <a:gd name="connsiteX196" fmla="*/ 1609817 w 12193149"/>
              <a:gd name="connsiteY196" fmla="*/ 2013066 h 2344739"/>
              <a:gd name="connsiteX197" fmla="*/ 1497258 w 12193149"/>
              <a:gd name="connsiteY197" fmla="*/ 1987476 h 2344739"/>
              <a:gd name="connsiteX198" fmla="*/ 1151127 w 12193149"/>
              <a:gd name="connsiteY198" fmla="*/ 1938041 h 2344739"/>
              <a:gd name="connsiteX199" fmla="*/ 859417 w 12193149"/>
              <a:gd name="connsiteY199" fmla="*/ 1928608 h 2344739"/>
              <a:gd name="connsiteX200" fmla="*/ 838688 w 12193149"/>
              <a:gd name="connsiteY200" fmla="*/ 1929821 h 2344739"/>
              <a:gd name="connsiteX201" fmla="*/ 817957 w 12193149"/>
              <a:gd name="connsiteY201" fmla="*/ 1927857 h 2344739"/>
              <a:gd name="connsiteX202" fmla="*/ 812654 w 12193149"/>
              <a:gd name="connsiteY202" fmla="*/ 1930751 h 2344739"/>
              <a:gd name="connsiteX203" fmla="*/ 721195 w 12193149"/>
              <a:gd name="connsiteY203" fmla="*/ 1929661 h 2344739"/>
              <a:gd name="connsiteX204" fmla="*/ 720890 w 12193149"/>
              <a:gd name="connsiteY204" fmla="*/ 1928399 h 2344739"/>
              <a:gd name="connsiteX205" fmla="*/ 710023 w 12193149"/>
              <a:gd name="connsiteY205" fmla="*/ 1922722 h 2344739"/>
              <a:gd name="connsiteX206" fmla="*/ 597940 w 12193149"/>
              <a:gd name="connsiteY206" fmla="*/ 1879864 h 2344739"/>
              <a:gd name="connsiteX207" fmla="*/ 579683 w 12193149"/>
              <a:gd name="connsiteY207" fmla="*/ 1877212 h 2344739"/>
              <a:gd name="connsiteX208" fmla="*/ 572865 w 12193149"/>
              <a:gd name="connsiteY208" fmla="*/ 1877401 h 2344739"/>
              <a:gd name="connsiteX209" fmla="*/ 446247 w 12193149"/>
              <a:gd name="connsiteY209" fmla="*/ 1839371 h 2344739"/>
              <a:gd name="connsiteX210" fmla="*/ 405163 w 12193149"/>
              <a:gd name="connsiteY210" fmla="*/ 1833548 h 2344739"/>
              <a:gd name="connsiteX211" fmla="*/ 293583 w 12193149"/>
              <a:gd name="connsiteY211" fmla="*/ 1812852 h 2344739"/>
              <a:gd name="connsiteX212" fmla="*/ 119529 w 12193149"/>
              <a:gd name="connsiteY212" fmla="*/ 1761047 h 2344739"/>
              <a:gd name="connsiteX213" fmla="*/ 16674 w 12193149"/>
              <a:gd name="connsiteY213" fmla="*/ 1758191 h 2344739"/>
              <a:gd name="connsiteX214" fmla="*/ 1150 w 12193149"/>
              <a:gd name="connsiteY214" fmla="*/ 1752722 h 2344739"/>
              <a:gd name="connsiteX215" fmla="*/ 1148 w 12193149"/>
              <a:gd name="connsiteY215" fmla="*/ 222213 h 2344739"/>
              <a:gd name="connsiteX216" fmla="*/ 1148 w 12193149"/>
              <a:gd name="connsiteY216" fmla="*/ 0 h 2344739"/>
              <a:gd name="connsiteX0" fmla="*/ 1148 w 12193149"/>
              <a:gd name="connsiteY0" fmla="*/ 818782 h 3163521"/>
              <a:gd name="connsiteX1" fmla="*/ 12181789 w 12193149"/>
              <a:gd name="connsiteY1" fmla="*/ 0 h 3163521"/>
              <a:gd name="connsiteX2" fmla="*/ 12193149 w 12193149"/>
              <a:gd name="connsiteY2" fmla="*/ 1398521 h 3163521"/>
              <a:gd name="connsiteX3" fmla="*/ 12185986 w 12193149"/>
              <a:gd name="connsiteY3" fmla="*/ 1402971 h 3163521"/>
              <a:gd name="connsiteX4" fmla="*/ 12156363 w 12193149"/>
              <a:gd name="connsiteY4" fmla="*/ 1416148 h 3163521"/>
              <a:gd name="connsiteX5" fmla="*/ 12139215 w 12193149"/>
              <a:gd name="connsiteY5" fmla="*/ 1441961 h 3163521"/>
              <a:gd name="connsiteX6" fmla="*/ 12126327 w 12193149"/>
              <a:gd name="connsiteY6" fmla="*/ 1443472 h 3163521"/>
              <a:gd name="connsiteX7" fmla="*/ 12124007 w 12193149"/>
              <a:gd name="connsiteY7" fmla="*/ 1443576 h 3163521"/>
              <a:gd name="connsiteX8" fmla="*/ 12116854 w 12193149"/>
              <a:gd name="connsiteY8" fmla="*/ 1447390 h 3163521"/>
              <a:gd name="connsiteX9" fmla="*/ 12099497 w 12193149"/>
              <a:gd name="connsiteY9" fmla="*/ 1446921 h 3163521"/>
              <a:gd name="connsiteX10" fmla="*/ 12087073 w 12193149"/>
              <a:gd name="connsiteY10" fmla="*/ 1455123 h 3163521"/>
              <a:gd name="connsiteX11" fmla="*/ 12031073 w 12193149"/>
              <a:gd name="connsiteY11" fmla="*/ 1498791 h 3163521"/>
              <a:gd name="connsiteX12" fmla="*/ 11995833 w 12193149"/>
              <a:gd name="connsiteY12" fmla="*/ 1522240 h 3163521"/>
              <a:gd name="connsiteX13" fmla="*/ 11979717 w 12193149"/>
              <a:gd name="connsiteY13" fmla="*/ 1526943 h 3163521"/>
              <a:gd name="connsiteX14" fmla="*/ 11959046 w 12193149"/>
              <a:gd name="connsiteY14" fmla="*/ 1536340 h 3163521"/>
              <a:gd name="connsiteX15" fmla="*/ 11920454 w 12193149"/>
              <a:gd name="connsiteY15" fmla="*/ 1549665 h 3163521"/>
              <a:gd name="connsiteX16" fmla="*/ 11903656 w 12193149"/>
              <a:gd name="connsiteY16" fmla="*/ 1561208 h 3163521"/>
              <a:gd name="connsiteX17" fmla="*/ 11895048 w 12193149"/>
              <a:gd name="connsiteY17" fmla="*/ 1563573 h 3163521"/>
              <a:gd name="connsiteX18" fmla="*/ 11891968 w 12193149"/>
              <a:gd name="connsiteY18" fmla="*/ 1574511 h 3163521"/>
              <a:gd name="connsiteX19" fmla="*/ 11870776 w 12193149"/>
              <a:gd name="connsiteY19" fmla="*/ 1596598 h 3163521"/>
              <a:gd name="connsiteX20" fmla="*/ 11813376 w 12193149"/>
              <a:gd name="connsiteY20" fmla="*/ 1616441 h 3163521"/>
              <a:gd name="connsiteX21" fmla="*/ 11590693 w 12193149"/>
              <a:gd name="connsiteY21" fmla="*/ 1782559 h 3163521"/>
              <a:gd name="connsiteX22" fmla="*/ 11506817 w 12193149"/>
              <a:gd name="connsiteY22" fmla="*/ 1852405 h 3163521"/>
              <a:gd name="connsiteX23" fmla="*/ 11280332 w 12193149"/>
              <a:gd name="connsiteY23" fmla="*/ 2042353 h 3163521"/>
              <a:gd name="connsiteX24" fmla="*/ 11228309 w 12193149"/>
              <a:gd name="connsiteY24" fmla="*/ 2095018 h 3163521"/>
              <a:gd name="connsiteX25" fmla="*/ 11218087 w 12193149"/>
              <a:gd name="connsiteY25" fmla="*/ 2094743 h 3163521"/>
              <a:gd name="connsiteX26" fmla="*/ 11217184 w 12193149"/>
              <a:gd name="connsiteY26" fmla="*/ 2093800 h 3163521"/>
              <a:gd name="connsiteX27" fmla="*/ 11188885 w 12193149"/>
              <a:gd name="connsiteY27" fmla="*/ 2111165 h 3163521"/>
              <a:gd name="connsiteX28" fmla="*/ 11184501 w 12193149"/>
              <a:gd name="connsiteY28" fmla="*/ 2111307 h 3163521"/>
              <a:gd name="connsiteX29" fmla="*/ 11166854 w 12193149"/>
              <a:gd name="connsiteY29" fmla="*/ 2125394 h 3163521"/>
              <a:gd name="connsiteX30" fmla="*/ 11157311 w 12193149"/>
              <a:gd name="connsiteY30" fmla="*/ 2131196 h 3163521"/>
              <a:gd name="connsiteX31" fmla="*/ 11155496 w 12193149"/>
              <a:gd name="connsiteY31" fmla="*/ 2135879 h 3163521"/>
              <a:gd name="connsiteX32" fmla="*/ 11140961 w 12193149"/>
              <a:gd name="connsiteY32" fmla="*/ 2142897 h 3163521"/>
              <a:gd name="connsiteX33" fmla="*/ 11138961 w 12193149"/>
              <a:gd name="connsiteY33" fmla="*/ 2142554 h 3163521"/>
              <a:gd name="connsiteX34" fmla="*/ 11128208 w 12193149"/>
              <a:gd name="connsiteY34" fmla="*/ 2152614 h 3163521"/>
              <a:gd name="connsiteX35" fmla="*/ 11120691 w 12193149"/>
              <a:gd name="connsiteY35" fmla="*/ 2166206 h 3163521"/>
              <a:gd name="connsiteX36" fmla="*/ 10894683 w 12193149"/>
              <a:gd name="connsiteY36" fmla="*/ 2292181 h 3163521"/>
              <a:gd name="connsiteX37" fmla="*/ 10773300 w 12193149"/>
              <a:gd name="connsiteY37" fmla="*/ 2341973 h 3163521"/>
              <a:gd name="connsiteX38" fmla="*/ 10627668 w 12193149"/>
              <a:gd name="connsiteY38" fmla="*/ 2378011 h 3163521"/>
              <a:gd name="connsiteX39" fmla="*/ 10581895 w 12193149"/>
              <a:gd name="connsiteY39" fmla="*/ 2387471 h 3163521"/>
              <a:gd name="connsiteX40" fmla="*/ 10547790 w 12193149"/>
              <a:gd name="connsiteY40" fmla="*/ 2417205 h 3163521"/>
              <a:gd name="connsiteX41" fmla="*/ 10529643 w 12193149"/>
              <a:gd name="connsiteY41" fmla="*/ 2415689 h 3163521"/>
              <a:gd name="connsiteX42" fmla="*/ 10526446 w 12193149"/>
              <a:gd name="connsiteY42" fmla="*/ 2415193 h 3163521"/>
              <a:gd name="connsiteX43" fmla="*/ 10515129 w 12193149"/>
              <a:gd name="connsiteY43" fmla="*/ 2418319 h 3163521"/>
              <a:gd name="connsiteX44" fmla="*/ 10491735 w 12193149"/>
              <a:gd name="connsiteY44" fmla="*/ 2412938 h 3163521"/>
              <a:gd name="connsiteX45" fmla="*/ 10471418 w 12193149"/>
              <a:gd name="connsiteY45" fmla="*/ 2420475 h 3163521"/>
              <a:gd name="connsiteX46" fmla="*/ 10377042 w 12193149"/>
              <a:gd name="connsiteY46" fmla="*/ 2463380 h 3163521"/>
              <a:gd name="connsiteX47" fmla="*/ 10319338 w 12193149"/>
              <a:gd name="connsiteY47" fmla="*/ 2485003 h 3163521"/>
              <a:gd name="connsiteX48" fmla="*/ 10295467 w 12193149"/>
              <a:gd name="connsiteY48" fmla="*/ 2486861 h 3163521"/>
              <a:gd name="connsiteX49" fmla="*/ 10263443 w 12193149"/>
              <a:gd name="connsiteY49" fmla="*/ 2493730 h 3163521"/>
              <a:gd name="connsiteX50" fmla="*/ 10205418 w 12193149"/>
              <a:gd name="connsiteY50" fmla="*/ 2500931 h 3163521"/>
              <a:gd name="connsiteX51" fmla="*/ 10177759 w 12193149"/>
              <a:gd name="connsiteY51" fmla="*/ 2511725 h 3163521"/>
              <a:gd name="connsiteX52" fmla="*/ 10165070 w 12193149"/>
              <a:gd name="connsiteY52" fmla="*/ 2512521 h 3163521"/>
              <a:gd name="connsiteX53" fmla="*/ 10156308 w 12193149"/>
              <a:gd name="connsiteY53" fmla="*/ 2526269 h 3163521"/>
              <a:gd name="connsiteX54" fmla="*/ 10118267 w 12193149"/>
              <a:gd name="connsiteY54" fmla="*/ 2549924 h 3163521"/>
              <a:gd name="connsiteX55" fmla="*/ 10083317 w 12193149"/>
              <a:gd name="connsiteY55" fmla="*/ 2562078 h 3163521"/>
              <a:gd name="connsiteX56" fmla="*/ 10040388 w 12193149"/>
              <a:gd name="connsiteY56" fmla="*/ 2560414 h 3163521"/>
              <a:gd name="connsiteX57" fmla="*/ 9961167 w 12193149"/>
              <a:gd name="connsiteY57" fmla="*/ 2575929 h 3163521"/>
              <a:gd name="connsiteX58" fmla="*/ 9848940 w 12193149"/>
              <a:gd name="connsiteY58" fmla="*/ 2582697 h 3163521"/>
              <a:gd name="connsiteX59" fmla="*/ 9729457 w 12193149"/>
              <a:gd name="connsiteY59" fmla="*/ 2602904 h 3163521"/>
              <a:gd name="connsiteX60" fmla="*/ 9613704 w 12193149"/>
              <a:gd name="connsiteY60" fmla="*/ 2631153 h 3163521"/>
              <a:gd name="connsiteX61" fmla="*/ 9338590 w 12193149"/>
              <a:gd name="connsiteY61" fmla="*/ 2688075 h 3163521"/>
              <a:gd name="connsiteX62" fmla="*/ 9232518 w 12193149"/>
              <a:gd name="connsiteY62" fmla="*/ 2711931 h 3163521"/>
              <a:gd name="connsiteX63" fmla="*/ 9156690 w 12193149"/>
              <a:gd name="connsiteY63" fmla="*/ 2722010 h 3163521"/>
              <a:gd name="connsiteX64" fmla="*/ 9054601 w 12193149"/>
              <a:gd name="connsiteY64" fmla="*/ 2729537 h 3163521"/>
              <a:gd name="connsiteX65" fmla="*/ 9006634 w 12193149"/>
              <a:gd name="connsiteY65" fmla="*/ 2732822 h 3163521"/>
              <a:gd name="connsiteX66" fmla="*/ 9006349 w 12193149"/>
              <a:gd name="connsiteY66" fmla="*/ 2732582 h 3163521"/>
              <a:gd name="connsiteX67" fmla="*/ 8997380 w 12193149"/>
              <a:gd name="connsiteY67" fmla="*/ 2733793 h 3163521"/>
              <a:gd name="connsiteX68" fmla="*/ 8991542 w 12193149"/>
              <a:gd name="connsiteY68" fmla="*/ 2735854 h 3163521"/>
              <a:gd name="connsiteX69" fmla="*/ 8975485 w 12193149"/>
              <a:gd name="connsiteY69" fmla="*/ 2739080 h 3163521"/>
              <a:gd name="connsiteX70" fmla="*/ 8969159 w 12193149"/>
              <a:gd name="connsiteY70" fmla="*/ 2738380 h 3163521"/>
              <a:gd name="connsiteX71" fmla="*/ 8964196 w 12193149"/>
              <a:gd name="connsiteY71" fmla="*/ 2736155 h 3163521"/>
              <a:gd name="connsiteX72" fmla="*/ 8930136 w 12193149"/>
              <a:gd name="connsiteY72" fmla="*/ 2732967 h 3163521"/>
              <a:gd name="connsiteX73" fmla="*/ 8753592 w 12193149"/>
              <a:gd name="connsiteY73" fmla="*/ 2752199 h 3163521"/>
              <a:gd name="connsiteX74" fmla="*/ 8708995 w 12193149"/>
              <a:gd name="connsiteY74" fmla="*/ 2754300 h 3163521"/>
              <a:gd name="connsiteX75" fmla="*/ 8597219 w 12193149"/>
              <a:gd name="connsiteY75" fmla="*/ 2762872 h 3163521"/>
              <a:gd name="connsiteX76" fmla="*/ 8526378 w 12193149"/>
              <a:gd name="connsiteY76" fmla="*/ 2748030 h 3163521"/>
              <a:gd name="connsiteX77" fmla="*/ 8512131 w 12193149"/>
              <a:gd name="connsiteY77" fmla="*/ 2753945 h 3163521"/>
              <a:gd name="connsiteX78" fmla="*/ 8507315 w 12193149"/>
              <a:gd name="connsiteY78" fmla="*/ 2756946 h 3163521"/>
              <a:gd name="connsiteX79" fmla="*/ 8499116 w 12193149"/>
              <a:gd name="connsiteY79" fmla="*/ 2759684 h 3163521"/>
              <a:gd name="connsiteX80" fmla="*/ 8498742 w 12193149"/>
              <a:gd name="connsiteY80" fmla="*/ 2759505 h 3163521"/>
              <a:gd name="connsiteX81" fmla="*/ 8491397 w 12193149"/>
              <a:gd name="connsiteY81" fmla="*/ 2762555 h 3163521"/>
              <a:gd name="connsiteX82" fmla="*/ 8368330 w 12193149"/>
              <a:gd name="connsiteY82" fmla="*/ 2776597 h 3163521"/>
              <a:gd name="connsiteX83" fmla="*/ 8354947 w 12193149"/>
              <a:gd name="connsiteY83" fmla="*/ 2776791 h 3163521"/>
              <a:gd name="connsiteX84" fmla="*/ 8321252 w 12193149"/>
              <a:gd name="connsiteY84" fmla="*/ 2793369 h 3163521"/>
              <a:gd name="connsiteX85" fmla="*/ 8315581 w 12193149"/>
              <a:gd name="connsiteY85" fmla="*/ 2793695 h 3163521"/>
              <a:gd name="connsiteX86" fmla="*/ 8296322 w 12193149"/>
              <a:gd name="connsiteY86" fmla="*/ 2807590 h 3163521"/>
              <a:gd name="connsiteX87" fmla="*/ 8285424 w 12193149"/>
              <a:gd name="connsiteY87" fmla="*/ 2813413 h 3163521"/>
              <a:gd name="connsiteX88" fmla="*/ 8284298 w 12193149"/>
              <a:gd name="connsiteY88" fmla="*/ 2817856 h 3163521"/>
              <a:gd name="connsiteX89" fmla="*/ 8267224 w 12193149"/>
              <a:gd name="connsiteY89" fmla="*/ 2825031 h 3163521"/>
              <a:gd name="connsiteX90" fmla="*/ 8264525 w 12193149"/>
              <a:gd name="connsiteY90" fmla="*/ 2824801 h 3163521"/>
              <a:gd name="connsiteX91" fmla="*/ 8253181 w 12193149"/>
              <a:gd name="connsiteY91" fmla="*/ 2834644 h 3163521"/>
              <a:gd name="connsiteX92" fmla="*/ 8246982 w 12193149"/>
              <a:gd name="connsiteY92" fmla="*/ 2847636 h 3163521"/>
              <a:gd name="connsiteX93" fmla="*/ 8091420 w 12193149"/>
              <a:gd name="connsiteY93" fmla="*/ 2893797 h 3163521"/>
              <a:gd name="connsiteX94" fmla="*/ 7906555 w 12193149"/>
              <a:gd name="connsiteY94" fmla="*/ 2935770 h 3163521"/>
              <a:gd name="connsiteX95" fmla="*/ 7719893 w 12193149"/>
              <a:gd name="connsiteY95" fmla="*/ 2961485 h 3163521"/>
              <a:gd name="connsiteX96" fmla="*/ 7615495 w 12193149"/>
              <a:gd name="connsiteY96" fmla="*/ 2958014 h 3163521"/>
              <a:gd name="connsiteX97" fmla="*/ 7528691 w 12193149"/>
              <a:gd name="connsiteY97" fmla="*/ 2963842 h 3163521"/>
              <a:gd name="connsiteX98" fmla="*/ 7520719 w 12193149"/>
              <a:gd name="connsiteY98" fmla="*/ 2966395 h 3163521"/>
              <a:gd name="connsiteX99" fmla="*/ 7508559 w 12193149"/>
              <a:gd name="connsiteY99" fmla="*/ 2967730 h 3163521"/>
              <a:gd name="connsiteX100" fmla="*/ 7508188 w 12193149"/>
              <a:gd name="connsiteY100" fmla="*/ 2967403 h 3163521"/>
              <a:gd name="connsiteX101" fmla="*/ 7496943 w 12193149"/>
              <a:gd name="connsiteY101" fmla="*/ 2969355 h 3163521"/>
              <a:gd name="connsiteX102" fmla="*/ 7219707 w 12193149"/>
              <a:gd name="connsiteY102" fmla="*/ 2975462 h 3163521"/>
              <a:gd name="connsiteX103" fmla="*/ 7202249 w 12193149"/>
              <a:gd name="connsiteY103" fmla="*/ 2980012 h 3163521"/>
              <a:gd name="connsiteX104" fmla="*/ 7198152 w 12193149"/>
              <a:gd name="connsiteY104" fmla="*/ 2985370 h 3163521"/>
              <a:gd name="connsiteX105" fmla="*/ 7171956 w 12193149"/>
              <a:gd name="connsiteY105" fmla="*/ 2990018 h 3163521"/>
              <a:gd name="connsiteX106" fmla="*/ 7098136 w 12193149"/>
              <a:gd name="connsiteY106" fmla="*/ 3002246 h 3163521"/>
              <a:gd name="connsiteX107" fmla="*/ 7019644 w 12193149"/>
              <a:gd name="connsiteY107" fmla="*/ 3001872 h 3163521"/>
              <a:gd name="connsiteX108" fmla="*/ 6905294 w 12193149"/>
              <a:gd name="connsiteY108" fmla="*/ 3031378 h 3163521"/>
              <a:gd name="connsiteX109" fmla="*/ 6709370 w 12193149"/>
              <a:gd name="connsiteY109" fmla="*/ 3059333 h 3163521"/>
              <a:gd name="connsiteX110" fmla="*/ 6550602 w 12193149"/>
              <a:gd name="connsiteY110" fmla="*/ 3088109 h 3163521"/>
              <a:gd name="connsiteX111" fmla="*/ 6318708 w 12193149"/>
              <a:gd name="connsiteY111" fmla="*/ 3134909 h 3163521"/>
              <a:gd name="connsiteX112" fmla="*/ 6169822 w 12193149"/>
              <a:gd name="connsiteY112" fmla="*/ 3136996 h 3163521"/>
              <a:gd name="connsiteX113" fmla="*/ 6074996 w 12193149"/>
              <a:gd name="connsiteY113" fmla="*/ 3157458 h 3163521"/>
              <a:gd name="connsiteX114" fmla="*/ 6069677 w 12193149"/>
              <a:gd name="connsiteY114" fmla="*/ 3155921 h 3163521"/>
              <a:gd name="connsiteX115" fmla="*/ 6049786 w 12193149"/>
              <a:gd name="connsiteY115" fmla="*/ 3156604 h 3163521"/>
              <a:gd name="connsiteX116" fmla="*/ 6042433 w 12193149"/>
              <a:gd name="connsiteY116" fmla="*/ 3148255 h 3163521"/>
              <a:gd name="connsiteX117" fmla="*/ 6011238 w 12193149"/>
              <a:gd name="connsiteY117" fmla="*/ 3143162 h 3163521"/>
              <a:gd name="connsiteX118" fmla="*/ 5958523 w 12193149"/>
              <a:gd name="connsiteY118" fmla="*/ 3146806 h 3163521"/>
              <a:gd name="connsiteX119" fmla="*/ 5760067 w 12193149"/>
              <a:gd name="connsiteY119" fmla="*/ 3162498 h 3163521"/>
              <a:gd name="connsiteX120" fmla="*/ 5628108 w 12193149"/>
              <a:gd name="connsiteY120" fmla="*/ 3163521 h 3163521"/>
              <a:gd name="connsiteX121" fmla="*/ 5472054 w 12193149"/>
              <a:gd name="connsiteY121" fmla="*/ 3149501 h 3163521"/>
              <a:gd name="connsiteX122" fmla="*/ 5433909 w 12193149"/>
              <a:gd name="connsiteY122" fmla="*/ 3138248 h 3163521"/>
              <a:gd name="connsiteX123" fmla="*/ 5382817 w 12193149"/>
              <a:gd name="connsiteY123" fmla="*/ 3120546 h 3163521"/>
              <a:gd name="connsiteX124" fmla="*/ 5262912 w 12193149"/>
              <a:gd name="connsiteY124" fmla="*/ 3100129 h 3163521"/>
              <a:gd name="connsiteX125" fmla="*/ 5224109 w 12193149"/>
              <a:gd name="connsiteY125" fmla="*/ 3089005 h 3163521"/>
              <a:gd name="connsiteX126" fmla="*/ 5175808 w 12193149"/>
              <a:gd name="connsiteY126" fmla="*/ 3086015 h 3163521"/>
              <a:gd name="connsiteX127" fmla="*/ 5157702 w 12193149"/>
              <a:gd name="connsiteY127" fmla="*/ 3078792 h 3163521"/>
              <a:gd name="connsiteX128" fmla="*/ 5143747 w 12193149"/>
              <a:gd name="connsiteY128" fmla="*/ 3075392 h 3163521"/>
              <a:gd name="connsiteX129" fmla="*/ 5140744 w 12193149"/>
              <a:gd name="connsiteY129" fmla="*/ 3073291 h 3163521"/>
              <a:gd name="connsiteX130" fmla="*/ 5122807 w 12193149"/>
              <a:gd name="connsiteY130" fmla="*/ 3062438 h 3163521"/>
              <a:gd name="connsiteX131" fmla="*/ 5066938 w 12193149"/>
              <a:gd name="connsiteY131" fmla="*/ 3069009 h 3163521"/>
              <a:gd name="connsiteX132" fmla="*/ 5012662 w 12193149"/>
              <a:gd name="connsiteY132" fmla="*/ 3052628 h 3163521"/>
              <a:gd name="connsiteX133" fmla="*/ 4841589 w 12193149"/>
              <a:gd name="connsiteY133" fmla="*/ 3028611 h 3163521"/>
              <a:gd name="connsiteX134" fmla="*/ 4763595 w 12193149"/>
              <a:gd name="connsiteY134" fmla="*/ 3000843 h 3163521"/>
              <a:gd name="connsiteX135" fmla="*/ 4724334 w 12193149"/>
              <a:gd name="connsiteY135" fmla="*/ 2991829 h 3163521"/>
              <a:gd name="connsiteX136" fmla="*/ 4722324 w 12193149"/>
              <a:gd name="connsiteY136" fmla="*/ 2991080 h 3163521"/>
              <a:gd name="connsiteX137" fmla="*/ 4723259 w 12193149"/>
              <a:gd name="connsiteY137" fmla="*/ 2990869 h 3163521"/>
              <a:gd name="connsiteX138" fmla="*/ 4718350 w 12193149"/>
              <a:gd name="connsiteY138" fmla="*/ 2989599 h 3163521"/>
              <a:gd name="connsiteX139" fmla="*/ 4722324 w 12193149"/>
              <a:gd name="connsiteY139" fmla="*/ 2991080 h 3163521"/>
              <a:gd name="connsiteX140" fmla="*/ 4716674 w 12193149"/>
              <a:gd name="connsiteY140" fmla="*/ 2992355 h 3163521"/>
              <a:gd name="connsiteX141" fmla="*/ 4516962 w 12193149"/>
              <a:gd name="connsiteY141" fmla="*/ 2982453 h 3163521"/>
              <a:gd name="connsiteX142" fmla="*/ 4429691 w 12193149"/>
              <a:gd name="connsiteY142" fmla="*/ 2971802 h 3163521"/>
              <a:gd name="connsiteX143" fmla="*/ 4364023 w 12193149"/>
              <a:gd name="connsiteY143" fmla="*/ 2970456 h 3163521"/>
              <a:gd name="connsiteX144" fmla="*/ 4318114 w 12193149"/>
              <a:gd name="connsiteY144" fmla="*/ 2977071 h 3163521"/>
              <a:gd name="connsiteX145" fmla="*/ 4316258 w 12193149"/>
              <a:gd name="connsiteY145" fmla="*/ 2975730 h 3163521"/>
              <a:gd name="connsiteX146" fmla="*/ 4296292 w 12193149"/>
              <a:gd name="connsiteY146" fmla="*/ 2973851 h 3163521"/>
              <a:gd name="connsiteX147" fmla="*/ 4291212 w 12193149"/>
              <a:gd name="connsiteY147" fmla="*/ 2976768 h 3163521"/>
              <a:gd name="connsiteX148" fmla="*/ 4277290 w 12193149"/>
              <a:gd name="connsiteY148" fmla="*/ 2976522 h 3163521"/>
              <a:gd name="connsiteX149" fmla="*/ 4249265 w 12193149"/>
              <a:gd name="connsiteY149" fmla="*/ 2978846 h 3163521"/>
              <a:gd name="connsiteX150" fmla="*/ 4203199 w 12193149"/>
              <a:gd name="connsiteY150" fmla="*/ 2976051 h 3163521"/>
              <a:gd name="connsiteX151" fmla="*/ 4202893 w 12193149"/>
              <a:gd name="connsiteY151" fmla="*/ 2974792 h 3163521"/>
              <a:gd name="connsiteX152" fmla="*/ 4192396 w 12193149"/>
              <a:gd name="connsiteY152" fmla="*/ 2969158 h 3163521"/>
              <a:gd name="connsiteX153" fmla="*/ 4143893 w 12193149"/>
              <a:gd name="connsiteY153" fmla="*/ 2953293 h 3163521"/>
              <a:gd name="connsiteX154" fmla="*/ 4084245 w 12193149"/>
              <a:gd name="connsiteY154" fmla="*/ 2926760 h 3163521"/>
              <a:gd name="connsiteX155" fmla="*/ 4075694 w 12193149"/>
              <a:gd name="connsiteY155" fmla="*/ 2925925 h 3163521"/>
              <a:gd name="connsiteX156" fmla="*/ 4075575 w 12193149"/>
              <a:gd name="connsiteY156" fmla="*/ 2925626 h 3163521"/>
              <a:gd name="connsiteX157" fmla="*/ 4066658 w 12193149"/>
              <a:gd name="connsiteY157" fmla="*/ 2924182 h 3163521"/>
              <a:gd name="connsiteX158" fmla="*/ 4060102 w 12193149"/>
              <a:gd name="connsiteY158" fmla="*/ 2924400 h 3163521"/>
              <a:gd name="connsiteX159" fmla="*/ 4043512 w 12193149"/>
              <a:gd name="connsiteY159" fmla="*/ 2922779 h 3163521"/>
              <a:gd name="connsiteX160" fmla="*/ 4038145 w 12193149"/>
              <a:gd name="connsiteY160" fmla="*/ 2920345 h 3163521"/>
              <a:gd name="connsiteX161" fmla="*/ 4036511 w 12193149"/>
              <a:gd name="connsiteY161" fmla="*/ 2916678 h 3163521"/>
              <a:gd name="connsiteX162" fmla="*/ 4034926 w 12193149"/>
              <a:gd name="connsiteY162" fmla="*/ 2916913 h 3163521"/>
              <a:gd name="connsiteX163" fmla="*/ 4005686 w 12193149"/>
              <a:gd name="connsiteY163" fmla="*/ 2904345 h 3163521"/>
              <a:gd name="connsiteX164" fmla="*/ 3937994 w 12193149"/>
              <a:gd name="connsiteY164" fmla="*/ 2886888 h 3163521"/>
              <a:gd name="connsiteX165" fmla="*/ 3898423 w 12193149"/>
              <a:gd name="connsiteY165" fmla="*/ 2881233 h 3163521"/>
              <a:gd name="connsiteX166" fmla="*/ 3790908 w 12193149"/>
              <a:gd name="connsiteY166" fmla="*/ 2860995 h 3163521"/>
              <a:gd name="connsiteX167" fmla="*/ 3683661 w 12193149"/>
              <a:gd name="connsiteY167" fmla="*/ 2837072 h 3163521"/>
              <a:gd name="connsiteX168" fmla="*/ 3611183 w 12193149"/>
              <a:gd name="connsiteY168" fmla="*/ 2804801 h 3163521"/>
              <a:gd name="connsiteX169" fmla="*/ 3605003 w 12193149"/>
              <a:gd name="connsiteY169" fmla="*/ 2806163 h 3163521"/>
              <a:gd name="connsiteX170" fmla="*/ 3595884 w 12193149"/>
              <a:gd name="connsiteY170" fmla="*/ 2806327 h 3163521"/>
              <a:gd name="connsiteX171" fmla="*/ 3595649 w 12193149"/>
              <a:gd name="connsiteY171" fmla="*/ 2806058 h 3163521"/>
              <a:gd name="connsiteX172" fmla="*/ 3587126 w 12193149"/>
              <a:gd name="connsiteY172" fmla="*/ 2806748 h 3163521"/>
              <a:gd name="connsiteX173" fmla="*/ 3537283 w 12193149"/>
              <a:gd name="connsiteY173" fmla="*/ 2797049 h 3163521"/>
              <a:gd name="connsiteX174" fmla="*/ 3474371 w 12193149"/>
              <a:gd name="connsiteY174" fmla="*/ 2793388 h 3163521"/>
              <a:gd name="connsiteX175" fmla="*/ 3401876 w 12193149"/>
              <a:gd name="connsiteY175" fmla="*/ 2781340 h 3163521"/>
              <a:gd name="connsiteX176" fmla="*/ 3365036 w 12193149"/>
              <a:gd name="connsiteY176" fmla="*/ 2798292 h 3163521"/>
              <a:gd name="connsiteX177" fmla="*/ 3345174 w 12193149"/>
              <a:gd name="connsiteY177" fmla="*/ 2799974 h 3163521"/>
              <a:gd name="connsiteX178" fmla="*/ 3342846 w 12193149"/>
              <a:gd name="connsiteY178" fmla="*/ 2798999 h 3163521"/>
              <a:gd name="connsiteX179" fmla="*/ 3263504 w 12193149"/>
              <a:gd name="connsiteY179" fmla="*/ 2804876 h 3163521"/>
              <a:gd name="connsiteX180" fmla="*/ 3143704 w 12193149"/>
              <a:gd name="connsiteY180" fmla="*/ 2812651 h 3163521"/>
              <a:gd name="connsiteX181" fmla="*/ 3031439 w 12193149"/>
              <a:gd name="connsiteY181" fmla="*/ 2815294 h 3163521"/>
              <a:gd name="connsiteX182" fmla="*/ 2782717 w 12193149"/>
              <a:gd name="connsiteY182" fmla="*/ 2837115 h 3163521"/>
              <a:gd name="connsiteX183" fmla="*/ 2647675 w 12193149"/>
              <a:gd name="connsiteY183" fmla="*/ 2847651 h 3163521"/>
              <a:gd name="connsiteX184" fmla="*/ 2569176 w 12193149"/>
              <a:gd name="connsiteY184" fmla="*/ 2821410 h 3163521"/>
              <a:gd name="connsiteX185" fmla="*/ 2444403 w 12193149"/>
              <a:gd name="connsiteY185" fmla="*/ 2835311 h 3163521"/>
              <a:gd name="connsiteX186" fmla="*/ 2316260 w 12193149"/>
              <a:gd name="connsiteY186" fmla="*/ 2843778 h 3163521"/>
              <a:gd name="connsiteX187" fmla="*/ 2209726 w 12193149"/>
              <a:gd name="connsiteY187" fmla="*/ 2838545 h 3163521"/>
              <a:gd name="connsiteX188" fmla="*/ 2095813 w 12193149"/>
              <a:gd name="connsiteY188" fmla="*/ 2821834 h 3163521"/>
              <a:gd name="connsiteX189" fmla="*/ 1998504 w 12193149"/>
              <a:gd name="connsiteY189" fmla="*/ 2813814 h 3163521"/>
              <a:gd name="connsiteX190" fmla="*/ 1929320 w 12193149"/>
              <a:gd name="connsiteY190" fmla="*/ 2835759 h 3163521"/>
              <a:gd name="connsiteX191" fmla="*/ 1922798 w 12193149"/>
              <a:gd name="connsiteY191" fmla="*/ 2830928 h 3163521"/>
              <a:gd name="connsiteX192" fmla="*/ 1874228 w 12193149"/>
              <a:gd name="connsiteY192" fmla="*/ 2832523 h 3163521"/>
              <a:gd name="connsiteX193" fmla="*/ 1787803 w 12193149"/>
              <a:gd name="connsiteY193" fmla="*/ 2860145 h 3163521"/>
              <a:gd name="connsiteX194" fmla="*/ 1739352 w 12193149"/>
              <a:gd name="connsiteY194" fmla="*/ 2855094 h 3163521"/>
              <a:gd name="connsiteX195" fmla="*/ 1676219 w 12193149"/>
              <a:gd name="connsiteY195" fmla="*/ 2838745 h 3163521"/>
              <a:gd name="connsiteX196" fmla="*/ 1609817 w 12193149"/>
              <a:gd name="connsiteY196" fmla="*/ 2831848 h 3163521"/>
              <a:gd name="connsiteX197" fmla="*/ 1497258 w 12193149"/>
              <a:gd name="connsiteY197" fmla="*/ 2806258 h 3163521"/>
              <a:gd name="connsiteX198" fmla="*/ 1151127 w 12193149"/>
              <a:gd name="connsiteY198" fmla="*/ 2756823 h 3163521"/>
              <a:gd name="connsiteX199" fmla="*/ 859417 w 12193149"/>
              <a:gd name="connsiteY199" fmla="*/ 2747390 h 3163521"/>
              <a:gd name="connsiteX200" fmla="*/ 838688 w 12193149"/>
              <a:gd name="connsiteY200" fmla="*/ 2748603 h 3163521"/>
              <a:gd name="connsiteX201" fmla="*/ 817957 w 12193149"/>
              <a:gd name="connsiteY201" fmla="*/ 2746639 h 3163521"/>
              <a:gd name="connsiteX202" fmla="*/ 812654 w 12193149"/>
              <a:gd name="connsiteY202" fmla="*/ 2749533 h 3163521"/>
              <a:gd name="connsiteX203" fmla="*/ 721195 w 12193149"/>
              <a:gd name="connsiteY203" fmla="*/ 2748443 h 3163521"/>
              <a:gd name="connsiteX204" fmla="*/ 720890 w 12193149"/>
              <a:gd name="connsiteY204" fmla="*/ 2747181 h 3163521"/>
              <a:gd name="connsiteX205" fmla="*/ 710023 w 12193149"/>
              <a:gd name="connsiteY205" fmla="*/ 2741504 h 3163521"/>
              <a:gd name="connsiteX206" fmla="*/ 597940 w 12193149"/>
              <a:gd name="connsiteY206" fmla="*/ 2698646 h 3163521"/>
              <a:gd name="connsiteX207" fmla="*/ 579683 w 12193149"/>
              <a:gd name="connsiteY207" fmla="*/ 2695994 h 3163521"/>
              <a:gd name="connsiteX208" fmla="*/ 572865 w 12193149"/>
              <a:gd name="connsiteY208" fmla="*/ 2696183 h 3163521"/>
              <a:gd name="connsiteX209" fmla="*/ 446247 w 12193149"/>
              <a:gd name="connsiteY209" fmla="*/ 2658153 h 3163521"/>
              <a:gd name="connsiteX210" fmla="*/ 405163 w 12193149"/>
              <a:gd name="connsiteY210" fmla="*/ 2652330 h 3163521"/>
              <a:gd name="connsiteX211" fmla="*/ 293583 w 12193149"/>
              <a:gd name="connsiteY211" fmla="*/ 2631634 h 3163521"/>
              <a:gd name="connsiteX212" fmla="*/ 119529 w 12193149"/>
              <a:gd name="connsiteY212" fmla="*/ 2579829 h 3163521"/>
              <a:gd name="connsiteX213" fmla="*/ 16674 w 12193149"/>
              <a:gd name="connsiteY213" fmla="*/ 2576973 h 3163521"/>
              <a:gd name="connsiteX214" fmla="*/ 1150 w 12193149"/>
              <a:gd name="connsiteY214" fmla="*/ 2571504 h 3163521"/>
              <a:gd name="connsiteX215" fmla="*/ 1148 w 12193149"/>
              <a:gd name="connsiteY215" fmla="*/ 1040995 h 3163521"/>
              <a:gd name="connsiteX216" fmla="*/ 1148 w 12193149"/>
              <a:gd name="connsiteY216" fmla="*/ 818782 h 3163521"/>
              <a:gd name="connsiteX0" fmla="*/ 1148 w 12193149"/>
              <a:gd name="connsiteY0" fmla="*/ 0 h 3171710"/>
              <a:gd name="connsiteX1" fmla="*/ 12181789 w 12193149"/>
              <a:gd name="connsiteY1" fmla="*/ 8189 h 3171710"/>
              <a:gd name="connsiteX2" fmla="*/ 12193149 w 12193149"/>
              <a:gd name="connsiteY2" fmla="*/ 1406710 h 3171710"/>
              <a:gd name="connsiteX3" fmla="*/ 12185986 w 12193149"/>
              <a:gd name="connsiteY3" fmla="*/ 1411160 h 3171710"/>
              <a:gd name="connsiteX4" fmla="*/ 12156363 w 12193149"/>
              <a:gd name="connsiteY4" fmla="*/ 1424337 h 3171710"/>
              <a:gd name="connsiteX5" fmla="*/ 12139215 w 12193149"/>
              <a:gd name="connsiteY5" fmla="*/ 1450150 h 3171710"/>
              <a:gd name="connsiteX6" fmla="*/ 12126327 w 12193149"/>
              <a:gd name="connsiteY6" fmla="*/ 1451661 h 3171710"/>
              <a:gd name="connsiteX7" fmla="*/ 12124007 w 12193149"/>
              <a:gd name="connsiteY7" fmla="*/ 1451765 h 3171710"/>
              <a:gd name="connsiteX8" fmla="*/ 12116854 w 12193149"/>
              <a:gd name="connsiteY8" fmla="*/ 1455579 h 3171710"/>
              <a:gd name="connsiteX9" fmla="*/ 12099497 w 12193149"/>
              <a:gd name="connsiteY9" fmla="*/ 1455110 h 3171710"/>
              <a:gd name="connsiteX10" fmla="*/ 12087073 w 12193149"/>
              <a:gd name="connsiteY10" fmla="*/ 1463312 h 3171710"/>
              <a:gd name="connsiteX11" fmla="*/ 12031073 w 12193149"/>
              <a:gd name="connsiteY11" fmla="*/ 1506980 h 3171710"/>
              <a:gd name="connsiteX12" fmla="*/ 11995833 w 12193149"/>
              <a:gd name="connsiteY12" fmla="*/ 1530429 h 3171710"/>
              <a:gd name="connsiteX13" fmla="*/ 11979717 w 12193149"/>
              <a:gd name="connsiteY13" fmla="*/ 1535132 h 3171710"/>
              <a:gd name="connsiteX14" fmla="*/ 11959046 w 12193149"/>
              <a:gd name="connsiteY14" fmla="*/ 1544529 h 3171710"/>
              <a:gd name="connsiteX15" fmla="*/ 11920454 w 12193149"/>
              <a:gd name="connsiteY15" fmla="*/ 1557854 h 3171710"/>
              <a:gd name="connsiteX16" fmla="*/ 11903656 w 12193149"/>
              <a:gd name="connsiteY16" fmla="*/ 1569397 h 3171710"/>
              <a:gd name="connsiteX17" fmla="*/ 11895048 w 12193149"/>
              <a:gd name="connsiteY17" fmla="*/ 1571762 h 3171710"/>
              <a:gd name="connsiteX18" fmla="*/ 11891968 w 12193149"/>
              <a:gd name="connsiteY18" fmla="*/ 1582700 h 3171710"/>
              <a:gd name="connsiteX19" fmla="*/ 11870776 w 12193149"/>
              <a:gd name="connsiteY19" fmla="*/ 1604787 h 3171710"/>
              <a:gd name="connsiteX20" fmla="*/ 11813376 w 12193149"/>
              <a:gd name="connsiteY20" fmla="*/ 1624630 h 3171710"/>
              <a:gd name="connsiteX21" fmla="*/ 11590693 w 12193149"/>
              <a:gd name="connsiteY21" fmla="*/ 1790748 h 3171710"/>
              <a:gd name="connsiteX22" fmla="*/ 11506817 w 12193149"/>
              <a:gd name="connsiteY22" fmla="*/ 1860594 h 3171710"/>
              <a:gd name="connsiteX23" fmla="*/ 11280332 w 12193149"/>
              <a:gd name="connsiteY23" fmla="*/ 2050542 h 3171710"/>
              <a:gd name="connsiteX24" fmla="*/ 11228309 w 12193149"/>
              <a:gd name="connsiteY24" fmla="*/ 2103207 h 3171710"/>
              <a:gd name="connsiteX25" fmla="*/ 11218087 w 12193149"/>
              <a:gd name="connsiteY25" fmla="*/ 2102932 h 3171710"/>
              <a:gd name="connsiteX26" fmla="*/ 11217184 w 12193149"/>
              <a:gd name="connsiteY26" fmla="*/ 2101989 h 3171710"/>
              <a:gd name="connsiteX27" fmla="*/ 11188885 w 12193149"/>
              <a:gd name="connsiteY27" fmla="*/ 2119354 h 3171710"/>
              <a:gd name="connsiteX28" fmla="*/ 11184501 w 12193149"/>
              <a:gd name="connsiteY28" fmla="*/ 2119496 h 3171710"/>
              <a:gd name="connsiteX29" fmla="*/ 11166854 w 12193149"/>
              <a:gd name="connsiteY29" fmla="*/ 2133583 h 3171710"/>
              <a:gd name="connsiteX30" fmla="*/ 11157311 w 12193149"/>
              <a:gd name="connsiteY30" fmla="*/ 2139385 h 3171710"/>
              <a:gd name="connsiteX31" fmla="*/ 11155496 w 12193149"/>
              <a:gd name="connsiteY31" fmla="*/ 2144068 h 3171710"/>
              <a:gd name="connsiteX32" fmla="*/ 11140961 w 12193149"/>
              <a:gd name="connsiteY32" fmla="*/ 2151086 h 3171710"/>
              <a:gd name="connsiteX33" fmla="*/ 11138961 w 12193149"/>
              <a:gd name="connsiteY33" fmla="*/ 2150743 h 3171710"/>
              <a:gd name="connsiteX34" fmla="*/ 11128208 w 12193149"/>
              <a:gd name="connsiteY34" fmla="*/ 2160803 h 3171710"/>
              <a:gd name="connsiteX35" fmla="*/ 11120691 w 12193149"/>
              <a:gd name="connsiteY35" fmla="*/ 2174395 h 3171710"/>
              <a:gd name="connsiteX36" fmla="*/ 10894683 w 12193149"/>
              <a:gd name="connsiteY36" fmla="*/ 2300370 h 3171710"/>
              <a:gd name="connsiteX37" fmla="*/ 10773300 w 12193149"/>
              <a:gd name="connsiteY37" fmla="*/ 2350162 h 3171710"/>
              <a:gd name="connsiteX38" fmla="*/ 10627668 w 12193149"/>
              <a:gd name="connsiteY38" fmla="*/ 2386200 h 3171710"/>
              <a:gd name="connsiteX39" fmla="*/ 10581895 w 12193149"/>
              <a:gd name="connsiteY39" fmla="*/ 2395660 h 3171710"/>
              <a:gd name="connsiteX40" fmla="*/ 10547790 w 12193149"/>
              <a:gd name="connsiteY40" fmla="*/ 2425394 h 3171710"/>
              <a:gd name="connsiteX41" fmla="*/ 10529643 w 12193149"/>
              <a:gd name="connsiteY41" fmla="*/ 2423878 h 3171710"/>
              <a:gd name="connsiteX42" fmla="*/ 10526446 w 12193149"/>
              <a:gd name="connsiteY42" fmla="*/ 2423382 h 3171710"/>
              <a:gd name="connsiteX43" fmla="*/ 10515129 w 12193149"/>
              <a:gd name="connsiteY43" fmla="*/ 2426508 h 3171710"/>
              <a:gd name="connsiteX44" fmla="*/ 10491735 w 12193149"/>
              <a:gd name="connsiteY44" fmla="*/ 2421127 h 3171710"/>
              <a:gd name="connsiteX45" fmla="*/ 10471418 w 12193149"/>
              <a:gd name="connsiteY45" fmla="*/ 2428664 h 3171710"/>
              <a:gd name="connsiteX46" fmla="*/ 10377042 w 12193149"/>
              <a:gd name="connsiteY46" fmla="*/ 2471569 h 3171710"/>
              <a:gd name="connsiteX47" fmla="*/ 10319338 w 12193149"/>
              <a:gd name="connsiteY47" fmla="*/ 2493192 h 3171710"/>
              <a:gd name="connsiteX48" fmla="*/ 10295467 w 12193149"/>
              <a:gd name="connsiteY48" fmla="*/ 2495050 h 3171710"/>
              <a:gd name="connsiteX49" fmla="*/ 10263443 w 12193149"/>
              <a:gd name="connsiteY49" fmla="*/ 2501919 h 3171710"/>
              <a:gd name="connsiteX50" fmla="*/ 10205418 w 12193149"/>
              <a:gd name="connsiteY50" fmla="*/ 2509120 h 3171710"/>
              <a:gd name="connsiteX51" fmla="*/ 10177759 w 12193149"/>
              <a:gd name="connsiteY51" fmla="*/ 2519914 h 3171710"/>
              <a:gd name="connsiteX52" fmla="*/ 10165070 w 12193149"/>
              <a:gd name="connsiteY52" fmla="*/ 2520710 h 3171710"/>
              <a:gd name="connsiteX53" fmla="*/ 10156308 w 12193149"/>
              <a:gd name="connsiteY53" fmla="*/ 2534458 h 3171710"/>
              <a:gd name="connsiteX54" fmla="*/ 10118267 w 12193149"/>
              <a:gd name="connsiteY54" fmla="*/ 2558113 h 3171710"/>
              <a:gd name="connsiteX55" fmla="*/ 10083317 w 12193149"/>
              <a:gd name="connsiteY55" fmla="*/ 2570267 h 3171710"/>
              <a:gd name="connsiteX56" fmla="*/ 10040388 w 12193149"/>
              <a:gd name="connsiteY56" fmla="*/ 2568603 h 3171710"/>
              <a:gd name="connsiteX57" fmla="*/ 9961167 w 12193149"/>
              <a:gd name="connsiteY57" fmla="*/ 2584118 h 3171710"/>
              <a:gd name="connsiteX58" fmla="*/ 9848940 w 12193149"/>
              <a:gd name="connsiteY58" fmla="*/ 2590886 h 3171710"/>
              <a:gd name="connsiteX59" fmla="*/ 9729457 w 12193149"/>
              <a:gd name="connsiteY59" fmla="*/ 2611093 h 3171710"/>
              <a:gd name="connsiteX60" fmla="*/ 9613704 w 12193149"/>
              <a:gd name="connsiteY60" fmla="*/ 2639342 h 3171710"/>
              <a:gd name="connsiteX61" fmla="*/ 9338590 w 12193149"/>
              <a:gd name="connsiteY61" fmla="*/ 2696264 h 3171710"/>
              <a:gd name="connsiteX62" fmla="*/ 9232518 w 12193149"/>
              <a:gd name="connsiteY62" fmla="*/ 2720120 h 3171710"/>
              <a:gd name="connsiteX63" fmla="*/ 9156690 w 12193149"/>
              <a:gd name="connsiteY63" fmla="*/ 2730199 h 3171710"/>
              <a:gd name="connsiteX64" fmla="*/ 9054601 w 12193149"/>
              <a:gd name="connsiteY64" fmla="*/ 2737726 h 3171710"/>
              <a:gd name="connsiteX65" fmla="*/ 9006634 w 12193149"/>
              <a:gd name="connsiteY65" fmla="*/ 2741011 h 3171710"/>
              <a:gd name="connsiteX66" fmla="*/ 9006349 w 12193149"/>
              <a:gd name="connsiteY66" fmla="*/ 2740771 h 3171710"/>
              <a:gd name="connsiteX67" fmla="*/ 8997380 w 12193149"/>
              <a:gd name="connsiteY67" fmla="*/ 2741982 h 3171710"/>
              <a:gd name="connsiteX68" fmla="*/ 8991542 w 12193149"/>
              <a:gd name="connsiteY68" fmla="*/ 2744043 h 3171710"/>
              <a:gd name="connsiteX69" fmla="*/ 8975485 w 12193149"/>
              <a:gd name="connsiteY69" fmla="*/ 2747269 h 3171710"/>
              <a:gd name="connsiteX70" fmla="*/ 8969159 w 12193149"/>
              <a:gd name="connsiteY70" fmla="*/ 2746569 h 3171710"/>
              <a:gd name="connsiteX71" fmla="*/ 8964196 w 12193149"/>
              <a:gd name="connsiteY71" fmla="*/ 2744344 h 3171710"/>
              <a:gd name="connsiteX72" fmla="*/ 8930136 w 12193149"/>
              <a:gd name="connsiteY72" fmla="*/ 2741156 h 3171710"/>
              <a:gd name="connsiteX73" fmla="*/ 8753592 w 12193149"/>
              <a:gd name="connsiteY73" fmla="*/ 2760388 h 3171710"/>
              <a:gd name="connsiteX74" fmla="*/ 8708995 w 12193149"/>
              <a:gd name="connsiteY74" fmla="*/ 2762489 h 3171710"/>
              <a:gd name="connsiteX75" fmla="*/ 8597219 w 12193149"/>
              <a:gd name="connsiteY75" fmla="*/ 2771061 h 3171710"/>
              <a:gd name="connsiteX76" fmla="*/ 8526378 w 12193149"/>
              <a:gd name="connsiteY76" fmla="*/ 2756219 h 3171710"/>
              <a:gd name="connsiteX77" fmla="*/ 8512131 w 12193149"/>
              <a:gd name="connsiteY77" fmla="*/ 2762134 h 3171710"/>
              <a:gd name="connsiteX78" fmla="*/ 8507315 w 12193149"/>
              <a:gd name="connsiteY78" fmla="*/ 2765135 h 3171710"/>
              <a:gd name="connsiteX79" fmla="*/ 8499116 w 12193149"/>
              <a:gd name="connsiteY79" fmla="*/ 2767873 h 3171710"/>
              <a:gd name="connsiteX80" fmla="*/ 8498742 w 12193149"/>
              <a:gd name="connsiteY80" fmla="*/ 2767694 h 3171710"/>
              <a:gd name="connsiteX81" fmla="*/ 8491397 w 12193149"/>
              <a:gd name="connsiteY81" fmla="*/ 2770744 h 3171710"/>
              <a:gd name="connsiteX82" fmla="*/ 8368330 w 12193149"/>
              <a:gd name="connsiteY82" fmla="*/ 2784786 h 3171710"/>
              <a:gd name="connsiteX83" fmla="*/ 8354947 w 12193149"/>
              <a:gd name="connsiteY83" fmla="*/ 2784980 h 3171710"/>
              <a:gd name="connsiteX84" fmla="*/ 8321252 w 12193149"/>
              <a:gd name="connsiteY84" fmla="*/ 2801558 h 3171710"/>
              <a:gd name="connsiteX85" fmla="*/ 8315581 w 12193149"/>
              <a:gd name="connsiteY85" fmla="*/ 2801884 h 3171710"/>
              <a:gd name="connsiteX86" fmla="*/ 8296322 w 12193149"/>
              <a:gd name="connsiteY86" fmla="*/ 2815779 h 3171710"/>
              <a:gd name="connsiteX87" fmla="*/ 8285424 w 12193149"/>
              <a:gd name="connsiteY87" fmla="*/ 2821602 h 3171710"/>
              <a:gd name="connsiteX88" fmla="*/ 8284298 w 12193149"/>
              <a:gd name="connsiteY88" fmla="*/ 2826045 h 3171710"/>
              <a:gd name="connsiteX89" fmla="*/ 8267224 w 12193149"/>
              <a:gd name="connsiteY89" fmla="*/ 2833220 h 3171710"/>
              <a:gd name="connsiteX90" fmla="*/ 8264525 w 12193149"/>
              <a:gd name="connsiteY90" fmla="*/ 2832990 h 3171710"/>
              <a:gd name="connsiteX91" fmla="*/ 8253181 w 12193149"/>
              <a:gd name="connsiteY91" fmla="*/ 2842833 h 3171710"/>
              <a:gd name="connsiteX92" fmla="*/ 8246982 w 12193149"/>
              <a:gd name="connsiteY92" fmla="*/ 2855825 h 3171710"/>
              <a:gd name="connsiteX93" fmla="*/ 8091420 w 12193149"/>
              <a:gd name="connsiteY93" fmla="*/ 2901986 h 3171710"/>
              <a:gd name="connsiteX94" fmla="*/ 7906555 w 12193149"/>
              <a:gd name="connsiteY94" fmla="*/ 2943959 h 3171710"/>
              <a:gd name="connsiteX95" fmla="*/ 7719893 w 12193149"/>
              <a:gd name="connsiteY95" fmla="*/ 2969674 h 3171710"/>
              <a:gd name="connsiteX96" fmla="*/ 7615495 w 12193149"/>
              <a:gd name="connsiteY96" fmla="*/ 2966203 h 3171710"/>
              <a:gd name="connsiteX97" fmla="*/ 7528691 w 12193149"/>
              <a:gd name="connsiteY97" fmla="*/ 2972031 h 3171710"/>
              <a:gd name="connsiteX98" fmla="*/ 7520719 w 12193149"/>
              <a:gd name="connsiteY98" fmla="*/ 2974584 h 3171710"/>
              <a:gd name="connsiteX99" fmla="*/ 7508559 w 12193149"/>
              <a:gd name="connsiteY99" fmla="*/ 2975919 h 3171710"/>
              <a:gd name="connsiteX100" fmla="*/ 7508188 w 12193149"/>
              <a:gd name="connsiteY100" fmla="*/ 2975592 h 3171710"/>
              <a:gd name="connsiteX101" fmla="*/ 7496943 w 12193149"/>
              <a:gd name="connsiteY101" fmla="*/ 2977544 h 3171710"/>
              <a:gd name="connsiteX102" fmla="*/ 7219707 w 12193149"/>
              <a:gd name="connsiteY102" fmla="*/ 2983651 h 3171710"/>
              <a:gd name="connsiteX103" fmla="*/ 7202249 w 12193149"/>
              <a:gd name="connsiteY103" fmla="*/ 2988201 h 3171710"/>
              <a:gd name="connsiteX104" fmla="*/ 7198152 w 12193149"/>
              <a:gd name="connsiteY104" fmla="*/ 2993559 h 3171710"/>
              <a:gd name="connsiteX105" fmla="*/ 7171956 w 12193149"/>
              <a:gd name="connsiteY105" fmla="*/ 2998207 h 3171710"/>
              <a:gd name="connsiteX106" fmla="*/ 7098136 w 12193149"/>
              <a:gd name="connsiteY106" fmla="*/ 3010435 h 3171710"/>
              <a:gd name="connsiteX107" fmla="*/ 7019644 w 12193149"/>
              <a:gd name="connsiteY107" fmla="*/ 3010061 h 3171710"/>
              <a:gd name="connsiteX108" fmla="*/ 6905294 w 12193149"/>
              <a:gd name="connsiteY108" fmla="*/ 3039567 h 3171710"/>
              <a:gd name="connsiteX109" fmla="*/ 6709370 w 12193149"/>
              <a:gd name="connsiteY109" fmla="*/ 3067522 h 3171710"/>
              <a:gd name="connsiteX110" fmla="*/ 6550602 w 12193149"/>
              <a:gd name="connsiteY110" fmla="*/ 3096298 h 3171710"/>
              <a:gd name="connsiteX111" fmla="*/ 6318708 w 12193149"/>
              <a:gd name="connsiteY111" fmla="*/ 3143098 h 3171710"/>
              <a:gd name="connsiteX112" fmla="*/ 6169822 w 12193149"/>
              <a:gd name="connsiteY112" fmla="*/ 3145185 h 3171710"/>
              <a:gd name="connsiteX113" fmla="*/ 6074996 w 12193149"/>
              <a:gd name="connsiteY113" fmla="*/ 3165647 h 3171710"/>
              <a:gd name="connsiteX114" fmla="*/ 6069677 w 12193149"/>
              <a:gd name="connsiteY114" fmla="*/ 3164110 h 3171710"/>
              <a:gd name="connsiteX115" fmla="*/ 6049786 w 12193149"/>
              <a:gd name="connsiteY115" fmla="*/ 3164793 h 3171710"/>
              <a:gd name="connsiteX116" fmla="*/ 6042433 w 12193149"/>
              <a:gd name="connsiteY116" fmla="*/ 3156444 h 3171710"/>
              <a:gd name="connsiteX117" fmla="*/ 6011238 w 12193149"/>
              <a:gd name="connsiteY117" fmla="*/ 3151351 h 3171710"/>
              <a:gd name="connsiteX118" fmla="*/ 5958523 w 12193149"/>
              <a:gd name="connsiteY118" fmla="*/ 3154995 h 3171710"/>
              <a:gd name="connsiteX119" fmla="*/ 5760067 w 12193149"/>
              <a:gd name="connsiteY119" fmla="*/ 3170687 h 3171710"/>
              <a:gd name="connsiteX120" fmla="*/ 5628108 w 12193149"/>
              <a:gd name="connsiteY120" fmla="*/ 3171710 h 3171710"/>
              <a:gd name="connsiteX121" fmla="*/ 5472054 w 12193149"/>
              <a:gd name="connsiteY121" fmla="*/ 3157690 h 3171710"/>
              <a:gd name="connsiteX122" fmla="*/ 5433909 w 12193149"/>
              <a:gd name="connsiteY122" fmla="*/ 3146437 h 3171710"/>
              <a:gd name="connsiteX123" fmla="*/ 5382817 w 12193149"/>
              <a:gd name="connsiteY123" fmla="*/ 3128735 h 3171710"/>
              <a:gd name="connsiteX124" fmla="*/ 5262912 w 12193149"/>
              <a:gd name="connsiteY124" fmla="*/ 3108318 h 3171710"/>
              <a:gd name="connsiteX125" fmla="*/ 5224109 w 12193149"/>
              <a:gd name="connsiteY125" fmla="*/ 3097194 h 3171710"/>
              <a:gd name="connsiteX126" fmla="*/ 5175808 w 12193149"/>
              <a:gd name="connsiteY126" fmla="*/ 3094204 h 3171710"/>
              <a:gd name="connsiteX127" fmla="*/ 5157702 w 12193149"/>
              <a:gd name="connsiteY127" fmla="*/ 3086981 h 3171710"/>
              <a:gd name="connsiteX128" fmla="*/ 5143747 w 12193149"/>
              <a:gd name="connsiteY128" fmla="*/ 3083581 h 3171710"/>
              <a:gd name="connsiteX129" fmla="*/ 5140744 w 12193149"/>
              <a:gd name="connsiteY129" fmla="*/ 3081480 h 3171710"/>
              <a:gd name="connsiteX130" fmla="*/ 5122807 w 12193149"/>
              <a:gd name="connsiteY130" fmla="*/ 3070627 h 3171710"/>
              <a:gd name="connsiteX131" fmla="*/ 5066938 w 12193149"/>
              <a:gd name="connsiteY131" fmla="*/ 3077198 h 3171710"/>
              <a:gd name="connsiteX132" fmla="*/ 5012662 w 12193149"/>
              <a:gd name="connsiteY132" fmla="*/ 3060817 h 3171710"/>
              <a:gd name="connsiteX133" fmla="*/ 4841589 w 12193149"/>
              <a:gd name="connsiteY133" fmla="*/ 3036800 h 3171710"/>
              <a:gd name="connsiteX134" fmla="*/ 4763595 w 12193149"/>
              <a:gd name="connsiteY134" fmla="*/ 3009032 h 3171710"/>
              <a:gd name="connsiteX135" fmla="*/ 4724334 w 12193149"/>
              <a:gd name="connsiteY135" fmla="*/ 3000018 h 3171710"/>
              <a:gd name="connsiteX136" fmla="*/ 4722324 w 12193149"/>
              <a:gd name="connsiteY136" fmla="*/ 2999269 h 3171710"/>
              <a:gd name="connsiteX137" fmla="*/ 4723259 w 12193149"/>
              <a:gd name="connsiteY137" fmla="*/ 2999058 h 3171710"/>
              <a:gd name="connsiteX138" fmla="*/ 4718350 w 12193149"/>
              <a:gd name="connsiteY138" fmla="*/ 2997788 h 3171710"/>
              <a:gd name="connsiteX139" fmla="*/ 4722324 w 12193149"/>
              <a:gd name="connsiteY139" fmla="*/ 2999269 h 3171710"/>
              <a:gd name="connsiteX140" fmla="*/ 4716674 w 12193149"/>
              <a:gd name="connsiteY140" fmla="*/ 3000544 h 3171710"/>
              <a:gd name="connsiteX141" fmla="*/ 4516962 w 12193149"/>
              <a:gd name="connsiteY141" fmla="*/ 2990642 h 3171710"/>
              <a:gd name="connsiteX142" fmla="*/ 4429691 w 12193149"/>
              <a:gd name="connsiteY142" fmla="*/ 2979991 h 3171710"/>
              <a:gd name="connsiteX143" fmla="*/ 4364023 w 12193149"/>
              <a:gd name="connsiteY143" fmla="*/ 2978645 h 3171710"/>
              <a:gd name="connsiteX144" fmla="*/ 4318114 w 12193149"/>
              <a:gd name="connsiteY144" fmla="*/ 2985260 h 3171710"/>
              <a:gd name="connsiteX145" fmla="*/ 4316258 w 12193149"/>
              <a:gd name="connsiteY145" fmla="*/ 2983919 h 3171710"/>
              <a:gd name="connsiteX146" fmla="*/ 4296292 w 12193149"/>
              <a:gd name="connsiteY146" fmla="*/ 2982040 h 3171710"/>
              <a:gd name="connsiteX147" fmla="*/ 4291212 w 12193149"/>
              <a:gd name="connsiteY147" fmla="*/ 2984957 h 3171710"/>
              <a:gd name="connsiteX148" fmla="*/ 4277290 w 12193149"/>
              <a:gd name="connsiteY148" fmla="*/ 2984711 h 3171710"/>
              <a:gd name="connsiteX149" fmla="*/ 4249265 w 12193149"/>
              <a:gd name="connsiteY149" fmla="*/ 2987035 h 3171710"/>
              <a:gd name="connsiteX150" fmla="*/ 4203199 w 12193149"/>
              <a:gd name="connsiteY150" fmla="*/ 2984240 h 3171710"/>
              <a:gd name="connsiteX151" fmla="*/ 4202893 w 12193149"/>
              <a:gd name="connsiteY151" fmla="*/ 2982981 h 3171710"/>
              <a:gd name="connsiteX152" fmla="*/ 4192396 w 12193149"/>
              <a:gd name="connsiteY152" fmla="*/ 2977347 h 3171710"/>
              <a:gd name="connsiteX153" fmla="*/ 4143893 w 12193149"/>
              <a:gd name="connsiteY153" fmla="*/ 2961482 h 3171710"/>
              <a:gd name="connsiteX154" fmla="*/ 4084245 w 12193149"/>
              <a:gd name="connsiteY154" fmla="*/ 2934949 h 3171710"/>
              <a:gd name="connsiteX155" fmla="*/ 4075694 w 12193149"/>
              <a:gd name="connsiteY155" fmla="*/ 2934114 h 3171710"/>
              <a:gd name="connsiteX156" fmla="*/ 4075575 w 12193149"/>
              <a:gd name="connsiteY156" fmla="*/ 2933815 h 3171710"/>
              <a:gd name="connsiteX157" fmla="*/ 4066658 w 12193149"/>
              <a:gd name="connsiteY157" fmla="*/ 2932371 h 3171710"/>
              <a:gd name="connsiteX158" fmla="*/ 4060102 w 12193149"/>
              <a:gd name="connsiteY158" fmla="*/ 2932589 h 3171710"/>
              <a:gd name="connsiteX159" fmla="*/ 4043512 w 12193149"/>
              <a:gd name="connsiteY159" fmla="*/ 2930968 h 3171710"/>
              <a:gd name="connsiteX160" fmla="*/ 4038145 w 12193149"/>
              <a:gd name="connsiteY160" fmla="*/ 2928534 h 3171710"/>
              <a:gd name="connsiteX161" fmla="*/ 4036511 w 12193149"/>
              <a:gd name="connsiteY161" fmla="*/ 2924867 h 3171710"/>
              <a:gd name="connsiteX162" fmla="*/ 4034926 w 12193149"/>
              <a:gd name="connsiteY162" fmla="*/ 2925102 h 3171710"/>
              <a:gd name="connsiteX163" fmla="*/ 4005686 w 12193149"/>
              <a:gd name="connsiteY163" fmla="*/ 2912534 h 3171710"/>
              <a:gd name="connsiteX164" fmla="*/ 3937994 w 12193149"/>
              <a:gd name="connsiteY164" fmla="*/ 2895077 h 3171710"/>
              <a:gd name="connsiteX165" fmla="*/ 3898423 w 12193149"/>
              <a:gd name="connsiteY165" fmla="*/ 2889422 h 3171710"/>
              <a:gd name="connsiteX166" fmla="*/ 3790908 w 12193149"/>
              <a:gd name="connsiteY166" fmla="*/ 2869184 h 3171710"/>
              <a:gd name="connsiteX167" fmla="*/ 3683661 w 12193149"/>
              <a:gd name="connsiteY167" fmla="*/ 2845261 h 3171710"/>
              <a:gd name="connsiteX168" fmla="*/ 3611183 w 12193149"/>
              <a:gd name="connsiteY168" fmla="*/ 2812990 h 3171710"/>
              <a:gd name="connsiteX169" fmla="*/ 3605003 w 12193149"/>
              <a:gd name="connsiteY169" fmla="*/ 2814352 h 3171710"/>
              <a:gd name="connsiteX170" fmla="*/ 3595884 w 12193149"/>
              <a:gd name="connsiteY170" fmla="*/ 2814516 h 3171710"/>
              <a:gd name="connsiteX171" fmla="*/ 3595649 w 12193149"/>
              <a:gd name="connsiteY171" fmla="*/ 2814247 h 3171710"/>
              <a:gd name="connsiteX172" fmla="*/ 3587126 w 12193149"/>
              <a:gd name="connsiteY172" fmla="*/ 2814937 h 3171710"/>
              <a:gd name="connsiteX173" fmla="*/ 3537283 w 12193149"/>
              <a:gd name="connsiteY173" fmla="*/ 2805238 h 3171710"/>
              <a:gd name="connsiteX174" fmla="*/ 3474371 w 12193149"/>
              <a:gd name="connsiteY174" fmla="*/ 2801577 h 3171710"/>
              <a:gd name="connsiteX175" fmla="*/ 3401876 w 12193149"/>
              <a:gd name="connsiteY175" fmla="*/ 2789529 h 3171710"/>
              <a:gd name="connsiteX176" fmla="*/ 3365036 w 12193149"/>
              <a:gd name="connsiteY176" fmla="*/ 2806481 h 3171710"/>
              <a:gd name="connsiteX177" fmla="*/ 3345174 w 12193149"/>
              <a:gd name="connsiteY177" fmla="*/ 2808163 h 3171710"/>
              <a:gd name="connsiteX178" fmla="*/ 3342846 w 12193149"/>
              <a:gd name="connsiteY178" fmla="*/ 2807188 h 3171710"/>
              <a:gd name="connsiteX179" fmla="*/ 3263504 w 12193149"/>
              <a:gd name="connsiteY179" fmla="*/ 2813065 h 3171710"/>
              <a:gd name="connsiteX180" fmla="*/ 3143704 w 12193149"/>
              <a:gd name="connsiteY180" fmla="*/ 2820840 h 3171710"/>
              <a:gd name="connsiteX181" fmla="*/ 3031439 w 12193149"/>
              <a:gd name="connsiteY181" fmla="*/ 2823483 h 3171710"/>
              <a:gd name="connsiteX182" fmla="*/ 2782717 w 12193149"/>
              <a:gd name="connsiteY182" fmla="*/ 2845304 h 3171710"/>
              <a:gd name="connsiteX183" fmla="*/ 2647675 w 12193149"/>
              <a:gd name="connsiteY183" fmla="*/ 2855840 h 3171710"/>
              <a:gd name="connsiteX184" fmla="*/ 2569176 w 12193149"/>
              <a:gd name="connsiteY184" fmla="*/ 2829599 h 3171710"/>
              <a:gd name="connsiteX185" fmla="*/ 2444403 w 12193149"/>
              <a:gd name="connsiteY185" fmla="*/ 2843500 h 3171710"/>
              <a:gd name="connsiteX186" fmla="*/ 2316260 w 12193149"/>
              <a:gd name="connsiteY186" fmla="*/ 2851967 h 3171710"/>
              <a:gd name="connsiteX187" fmla="*/ 2209726 w 12193149"/>
              <a:gd name="connsiteY187" fmla="*/ 2846734 h 3171710"/>
              <a:gd name="connsiteX188" fmla="*/ 2095813 w 12193149"/>
              <a:gd name="connsiteY188" fmla="*/ 2830023 h 3171710"/>
              <a:gd name="connsiteX189" fmla="*/ 1998504 w 12193149"/>
              <a:gd name="connsiteY189" fmla="*/ 2822003 h 3171710"/>
              <a:gd name="connsiteX190" fmla="*/ 1929320 w 12193149"/>
              <a:gd name="connsiteY190" fmla="*/ 2843948 h 3171710"/>
              <a:gd name="connsiteX191" fmla="*/ 1922798 w 12193149"/>
              <a:gd name="connsiteY191" fmla="*/ 2839117 h 3171710"/>
              <a:gd name="connsiteX192" fmla="*/ 1874228 w 12193149"/>
              <a:gd name="connsiteY192" fmla="*/ 2840712 h 3171710"/>
              <a:gd name="connsiteX193" fmla="*/ 1787803 w 12193149"/>
              <a:gd name="connsiteY193" fmla="*/ 2868334 h 3171710"/>
              <a:gd name="connsiteX194" fmla="*/ 1739352 w 12193149"/>
              <a:gd name="connsiteY194" fmla="*/ 2863283 h 3171710"/>
              <a:gd name="connsiteX195" fmla="*/ 1676219 w 12193149"/>
              <a:gd name="connsiteY195" fmla="*/ 2846934 h 3171710"/>
              <a:gd name="connsiteX196" fmla="*/ 1609817 w 12193149"/>
              <a:gd name="connsiteY196" fmla="*/ 2840037 h 3171710"/>
              <a:gd name="connsiteX197" fmla="*/ 1497258 w 12193149"/>
              <a:gd name="connsiteY197" fmla="*/ 2814447 h 3171710"/>
              <a:gd name="connsiteX198" fmla="*/ 1151127 w 12193149"/>
              <a:gd name="connsiteY198" fmla="*/ 2765012 h 3171710"/>
              <a:gd name="connsiteX199" fmla="*/ 859417 w 12193149"/>
              <a:gd name="connsiteY199" fmla="*/ 2755579 h 3171710"/>
              <a:gd name="connsiteX200" fmla="*/ 838688 w 12193149"/>
              <a:gd name="connsiteY200" fmla="*/ 2756792 h 3171710"/>
              <a:gd name="connsiteX201" fmla="*/ 817957 w 12193149"/>
              <a:gd name="connsiteY201" fmla="*/ 2754828 h 3171710"/>
              <a:gd name="connsiteX202" fmla="*/ 812654 w 12193149"/>
              <a:gd name="connsiteY202" fmla="*/ 2757722 h 3171710"/>
              <a:gd name="connsiteX203" fmla="*/ 721195 w 12193149"/>
              <a:gd name="connsiteY203" fmla="*/ 2756632 h 3171710"/>
              <a:gd name="connsiteX204" fmla="*/ 720890 w 12193149"/>
              <a:gd name="connsiteY204" fmla="*/ 2755370 h 3171710"/>
              <a:gd name="connsiteX205" fmla="*/ 710023 w 12193149"/>
              <a:gd name="connsiteY205" fmla="*/ 2749693 h 3171710"/>
              <a:gd name="connsiteX206" fmla="*/ 597940 w 12193149"/>
              <a:gd name="connsiteY206" fmla="*/ 2706835 h 3171710"/>
              <a:gd name="connsiteX207" fmla="*/ 579683 w 12193149"/>
              <a:gd name="connsiteY207" fmla="*/ 2704183 h 3171710"/>
              <a:gd name="connsiteX208" fmla="*/ 572865 w 12193149"/>
              <a:gd name="connsiteY208" fmla="*/ 2704372 h 3171710"/>
              <a:gd name="connsiteX209" fmla="*/ 446247 w 12193149"/>
              <a:gd name="connsiteY209" fmla="*/ 2666342 h 3171710"/>
              <a:gd name="connsiteX210" fmla="*/ 405163 w 12193149"/>
              <a:gd name="connsiteY210" fmla="*/ 2660519 h 3171710"/>
              <a:gd name="connsiteX211" fmla="*/ 293583 w 12193149"/>
              <a:gd name="connsiteY211" fmla="*/ 2639823 h 3171710"/>
              <a:gd name="connsiteX212" fmla="*/ 119529 w 12193149"/>
              <a:gd name="connsiteY212" fmla="*/ 2588018 h 3171710"/>
              <a:gd name="connsiteX213" fmla="*/ 16674 w 12193149"/>
              <a:gd name="connsiteY213" fmla="*/ 2585162 h 3171710"/>
              <a:gd name="connsiteX214" fmla="*/ 1150 w 12193149"/>
              <a:gd name="connsiteY214" fmla="*/ 2579693 h 3171710"/>
              <a:gd name="connsiteX215" fmla="*/ 1148 w 12193149"/>
              <a:gd name="connsiteY215" fmla="*/ 1049184 h 3171710"/>
              <a:gd name="connsiteX216" fmla="*/ 1148 w 12193149"/>
              <a:gd name="connsiteY216" fmla="*/ 0 h 3171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</a:cxnLst>
            <a:rect l="l" t="t" r="r" b="b"/>
            <a:pathLst>
              <a:path w="12193149" h="3171710">
                <a:moveTo>
                  <a:pt x="1148" y="0"/>
                </a:moveTo>
                <a:lnTo>
                  <a:pt x="12181789" y="8189"/>
                </a:lnTo>
                <a:cubicBezTo>
                  <a:pt x="12181789" y="201435"/>
                  <a:pt x="12193149" y="1213464"/>
                  <a:pt x="12193149" y="1406710"/>
                </a:cubicBezTo>
                <a:lnTo>
                  <a:pt x="12185986" y="1411160"/>
                </a:lnTo>
                <a:cubicBezTo>
                  <a:pt x="12156393" y="1404401"/>
                  <a:pt x="12176978" y="1415299"/>
                  <a:pt x="12156363" y="1424337"/>
                </a:cubicBezTo>
                <a:cubicBezTo>
                  <a:pt x="12172308" y="1438279"/>
                  <a:pt x="12127905" y="1429847"/>
                  <a:pt x="12139215" y="1450150"/>
                </a:cubicBezTo>
                <a:cubicBezTo>
                  <a:pt x="12135103" y="1451151"/>
                  <a:pt x="12130766" y="1451483"/>
                  <a:pt x="12126327" y="1451661"/>
                </a:cubicBezTo>
                <a:lnTo>
                  <a:pt x="12124007" y="1451765"/>
                </a:lnTo>
                <a:lnTo>
                  <a:pt x="12116854" y="1455579"/>
                </a:lnTo>
                <a:lnTo>
                  <a:pt x="12099497" y="1455110"/>
                </a:lnTo>
                <a:cubicBezTo>
                  <a:pt x="12095162" y="1456775"/>
                  <a:pt x="12090978" y="1459336"/>
                  <a:pt x="12087073" y="1463312"/>
                </a:cubicBezTo>
                <a:cubicBezTo>
                  <a:pt x="12078890" y="1483714"/>
                  <a:pt x="12040481" y="1480817"/>
                  <a:pt x="12031073" y="1506980"/>
                </a:cubicBezTo>
                <a:cubicBezTo>
                  <a:pt x="12026399" y="1515225"/>
                  <a:pt x="12004497" y="1532326"/>
                  <a:pt x="11995833" y="1530429"/>
                </a:cubicBezTo>
                <a:cubicBezTo>
                  <a:pt x="11990333" y="1532938"/>
                  <a:pt x="11986699" y="1539016"/>
                  <a:pt x="11979717" y="1535132"/>
                </a:cubicBezTo>
                <a:cubicBezTo>
                  <a:pt x="11970382" y="1531211"/>
                  <a:pt x="11963763" y="1554233"/>
                  <a:pt x="11959046" y="1544529"/>
                </a:cubicBezTo>
                <a:lnTo>
                  <a:pt x="11920454" y="1557854"/>
                </a:lnTo>
                <a:cubicBezTo>
                  <a:pt x="11919152" y="1564914"/>
                  <a:pt x="11912619" y="1567116"/>
                  <a:pt x="11903656" y="1569397"/>
                </a:cubicBezTo>
                <a:lnTo>
                  <a:pt x="11895048" y="1571762"/>
                </a:lnTo>
                <a:lnTo>
                  <a:pt x="11891968" y="1582700"/>
                </a:lnTo>
                <a:cubicBezTo>
                  <a:pt x="11881074" y="1573372"/>
                  <a:pt x="11884523" y="1604713"/>
                  <a:pt x="11870776" y="1604787"/>
                </a:cubicBezTo>
                <a:lnTo>
                  <a:pt x="11813376" y="1624630"/>
                </a:lnTo>
                <a:lnTo>
                  <a:pt x="11590693" y="1790748"/>
                </a:lnTo>
                <a:cubicBezTo>
                  <a:pt x="11550201" y="1817685"/>
                  <a:pt x="11542649" y="1767741"/>
                  <a:pt x="11506817" y="1860594"/>
                </a:cubicBezTo>
                <a:cubicBezTo>
                  <a:pt x="11450023" y="1916431"/>
                  <a:pt x="11337127" y="2017145"/>
                  <a:pt x="11280332" y="2050542"/>
                </a:cubicBezTo>
                <a:cubicBezTo>
                  <a:pt x="11267547" y="2058142"/>
                  <a:pt x="11229147" y="2123560"/>
                  <a:pt x="11228309" y="2103207"/>
                </a:cubicBezTo>
                <a:cubicBezTo>
                  <a:pt x="11223950" y="2105174"/>
                  <a:pt x="11220761" y="2104651"/>
                  <a:pt x="11218087" y="2102932"/>
                </a:cubicBezTo>
                <a:lnTo>
                  <a:pt x="11217184" y="2101989"/>
                </a:lnTo>
                <a:lnTo>
                  <a:pt x="11188885" y="2119354"/>
                </a:lnTo>
                <a:lnTo>
                  <a:pt x="11184501" y="2119496"/>
                </a:lnTo>
                <a:lnTo>
                  <a:pt x="11166854" y="2133583"/>
                </a:lnTo>
                <a:lnTo>
                  <a:pt x="11157311" y="2139385"/>
                </a:lnTo>
                <a:lnTo>
                  <a:pt x="11155496" y="2144068"/>
                </a:lnTo>
                <a:cubicBezTo>
                  <a:pt x="11153045" y="2147436"/>
                  <a:pt x="11148902" y="2150083"/>
                  <a:pt x="11140961" y="2151086"/>
                </a:cubicBezTo>
                <a:lnTo>
                  <a:pt x="11138961" y="2150743"/>
                </a:lnTo>
                <a:lnTo>
                  <a:pt x="11128208" y="2160803"/>
                </a:lnTo>
                <a:cubicBezTo>
                  <a:pt x="11124962" y="2164785"/>
                  <a:pt x="11122359" y="2169258"/>
                  <a:pt x="11120691" y="2174395"/>
                </a:cubicBezTo>
                <a:cubicBezTo>
                  <a:pt x="11081770" y="2197656"/>
                  <a:pt x="10952581" y="2271077"/>
                  <a:pt x="10894683" y="2300370"/>
                </a:cubicBezTo>
                <a:cubicBezTo>
                  <a:pt x="10861781" y="2315405"/>
                  <a:pt x="10817803" y="2335857"/>
                  <a:pt x="10773300" y="2350162"/>
                </a:cubicBezTo>
                <a:cubicBezTo>
                  <a:pt x="10733414" y="2394390"/>
                  <a:pt x="10677791" y="2353706"/>
                  <a:pt x="10627668" y="2386200"/>
                </a:cubicBezTo>
                <a:cubicBezTo>
                  <a:pt x="10590276" y="2369074"/>
                  <a:pt x="10613693" y="2389253"/>
                  <a:pt x="10581895" y="2395660"/>
                </a:cubicBezTo>
                <a:cubicBezTo>
                  <a:pt x="10597733" y="2418627"/>
                  <a:pt x="10540912" y="2395212"/>
                  <a:pt x="10547790" y="2425394"/>
                </a:cubicBezTo>
                <a:cubicBezTo>
                  <a:pt x="10541784" y="2425603"/>
                  <a:pt x="10535750" y="2424857"/>
                  <a:pt x="10529643" y="2423878"/>
                </a:cubicBezTo>
                <a:lnTo>
                  <a:pt x="10526446" y="2423382"/>
                </a:lnTo>
                <a:lnTo>
                  <a:pt x="10515129" y="2426508"/>
                </a:lnTo>
                <a:lnTo>
                  <a:pt x="10491735" y="2421127"/>
                </a:lnTo>
                <a:cubicBezTo>
                  <a:pt x="10485147" y="2422161"/>
                  <a:pt x="10478389" y="2424430"/>
                  <a:pt x="10471418" y="2428664"/>
                </a:cubicBezTo>
                <a:cubicBezTo>
                  <a:pt x="10451763" y="2453636"/>
                  <a:pt x="10400774" y="2439247"/>
                  <a:pt x="10377042" y="2471569"/>
                </a:cubicBezTo>
                <a:cubicBezTo>
                  <a:pt x="10367240" y="2481286"/>
                  <a:pt x="10330319" y="2498097"/>
                  <a:pt x="10319338" y="2493192"/>
                </a:cubicBezTo>
                <a:cubicBezTo>
                  <a:pt x="10310813" y="2495031"/>
                  <a:pt x="10303331" y="2502144"/>
                  <a:pt x="10295467" y="2495050"/>
                </a:cubicBezTo>
                <a:cubicBezTo>
                  <a:pt x="10284420" y="2487261"/>
                  <a:pt x="10265794" y="2516157"/>
                  <a:pt x="10263443" y="2501919"/>
                </a:cubicBezTo>
                <a:lnTo>
                  <a:pt x="10205418" y="2509120"/>
                </a:lnTo>
                <a:cubicBezTo>
                  <a:pt x="10200696" y="2518180"/>
                  <a:pt x="10190895" y="2519327"/>
                  <a:pt x="10177759" y="2519914"/>
                </a:cubicBezTo>
                <a:lnTo>
                  <a:pt x="10165070" y="2520710"/>
                </a:lnTo>
                <a:lnTo>
                  <a:pt x="10156308" y="2534458"/>
                </a:lnTo>
                <a:cubicBezTo>
                  <a:pt x="10145406" y="2519028"/>
                  <a:pt x="10136981" y="2561781"/>
                  <a:pt x="10118267" y="2558113"/>
                </a:cubicBezTo>
                <a:lnTo>
                  <a:pt x="10083317" y="2570267"/>
                </a:lnTo>
                <a:cubicBezTo>
                  <a:pt x="10075718" y="2568198"/>
                  <a:pt x="10048011" y="2569526"/>
                  <a:pt x="10040388" y="2568603"/>
                </a:cubicBezTo>
                <a:cubicBezTo>
                  <a:pt x="9999609" y="2578704"/>
                  <a:pt x="9985545" y="2579194"/>
                  <a:pt x="9961167" y="2584118"/>
                </a:cubicBezTo>
                <a:cubicBezTo>
                  <a:pt x="9920131" y="2584260"/>
                  <a:pt x="9889892" y="2581061"/>
                  <a:pt x="9848940" y="2590886"/>
                </a:cubicBezTo>
                <a:lnTo>
                  <a:pt x="9729457" y="2611093"/>
                </a:lnTo>
                <a:cubicBezTo>
                  <a:pt x="9676207" y="2601507"/>
                  <a:pt x="9631235" y="2626730"/>
                  <a:pt x="9613704" y="2639342"/>
                </a:cubicBezTo>
                <a:cubicBezTo>
                  <a:pt x="9548152" y="2653618"/>
                  <a:pt x="9410970" y="2690964"/>
                  <a:pt x="9338590" y="2696264"/>
                </a:cubicBezTo>
                <a:lnTo>
                  <a:pt x="9232518" y="2720120"/>
                </a:lnTo>
                <a:lnTo>
                  <a:pt x="9156690" y="2730199"/>
                </a:lnTo>
                <a:lnTo>
                  <a:pt x="9054601" y="2737726"/>
                </a:lnTo>
                <a:lnTo>
                  <a:pt x="9006634" y="2741011"/>
                </a:lnTo>
                <a:lnTo>
                  <a:pt x="9006349" y="2740771"/>
                </a:lnTo>
                <a:cubicBezTo>
                  <a:pt x="9004294" y="2740551"/>
                  <a:pt x="9001475" y="2740879"/>
                  <a:pt x="8997380" y="2741982"/>
                </a:cubicBezTo>
                <a:lnTo>
                  <a:pt x="8991542" y="2744043"/>
                </a:lnTo>
                <a:lnTo>
                  <a:pt x="8975485" y="2747269"/>
                </a:lnTo>
                <a:lnTo>
                  <a:pt x="8969159" y="2746569"/>
                </a:lnTo>
                <a:lnTo>
                  <a:pt x="8964196" y="2744344"/>
                </a:lnTo>
                <a:cubicBezTo>
                  <a:pt x="8955841" y="2752295"/>
                  <a:pt x="8956668" y="2761243"/>
                  <a:pt x="8930136" y="2741156"/>
                </a:cubicBezTo>
                <a:cubicBezTo>
                  <a:pt x="8899182" y="2742176"/>
                  <a:pt x="8790451" y="2756831"/>
                  <a:pt x="8753592" y="2760388"/>
                </a:cubicBezTo>
                <a:cubicBezTo>
                  <a:pt x="8720970" y="2771108"/>
                  <a:pt x="8749345" y="2757447"/>
                  <a:pt x="8708995" y="2762489"/>
                </a:cubicBezTo>
                <a:cubicBezTo>
                  <a:pt x="8672757" y="2782024"/>
                  <a:pt x="8640293" y="2765584"/>
                  <a:pt x="8597219" y="2771061"/>
                </a:cubicBezTo>
                <a:lnTo>
                  <a:pt x="8526378" y="2756219"/>
                </a:lnTo>
                <a:lnTo>
                  <a:pt x="8512131" y="2762134"/>
                </a:lnTo>
                <a:lnTo>
                  <a:pt x="8507315" y="2765135"/>
                </a:lnTo>
                <a:cubicBezTo>
                  <a:pt x="8503797" y="2766912"/>
                  <a:pt x="8501196" y="2767723"/>
                  <a:pt x="8499116" y="2767873"/>
                </a:cubicBezTo>
                <a:lnTo>
                  <a:pt x="8498742" y="2767694"/>
                </a:lnTo>
                <a:lnTo>
                  <a:pt x="8491397" y="2770744"/>
                </a:lnTo>
                <a:lnTo>
                  <a:pt x="8368330" y="2784786"/>
                </a:lnTo>
                <a:cubicBezTo>
                  <a:pt x="8363173" y="2786811"/>
                  <a:pt x="8358881" y="2786463"/>
                  <a:pt x="8354947" y="2784980"/>
                </a:cubicBezTo>
                <a:lnTo>
                  <a:pt x="8321252" y="2801558"/>
                </a:lnTo>
                <a:lnTo>
                  <a:pt x="8315581" y="2801884"/>
                </a:lnTo>
                <a:lnTo>
                  <a:pt x="8296322" y="2815779"/>
                </a:lnTo>
                <a:lnTo>
                  <a:pt x="8285424" y="2821602"/>
                </a:lnTo>
                <a:lnTo>
                  <a:pt x="8284298" y="2826045"/>
                </a:lnTo>
                <a:cubicBezTo>
                  <a:pt x="8281994" y="2829290"/>
                  <a:pt x="8277300" y="2831938"/>
                  <a:pt x="8267224" y="2833220"/>
                </a:cubicBezTo>
                <a:lnTo>
                  <a:pt x="8264525" y="2832990"/>
                </a:lnTo>
                <a:lnTo>
                  <a:pt x="8253181" y="2842833"/>
                </a:lnTo>
                <a:cubicBezTo>
                  <a:pt x="8250007" y="2846683"/>
                  <a:pt x="8247795" y="2850965"/>
                  <a:pt x="8246982" y="2855825"/>
                </a:cubicBezTo>
                <a:cubicBezTo>
                  <a:pt x="8182975" y="2852918"/>
                  <a:pt x="8148279" y="2887040"/>
                  <a:pt x="8091420" y="2901986"/>
                </a:cubicBezTo>
                <a:cubicBezTo>
                  <a:pt x="8026616" y="2925128"/>
                  <a:pt x="7968218" y="2946364"/>
                  <a:pt x="7906555" y="2943959"/>
                </a:cubicBezTo>
                <a:cubicBezTo>
                  <a:pt x="7836267" y="2958871"/>
                  <a:pt x="7782114" y="2961102"/>
                  <a:pt x="7719893" y="2969674"/>
                </a:cubicBezTo>
                <a:lnTo>
                  <a:pt x="7615495" y="2966203"/>
                </a:lnTo>
                <a:lnTo>
                  <a:pt x="7528691" y="2972031"/>
                </a:lnTo>
                <a:lnTo>
                  <a:pt x="7520719" y="2974584"/>
                </a:lnTo>
                <a:cubicBezTo>
                  <a:pt x="7515141" y="2975923"/>
                  <a:pt x="7511320" y="2976273"/>
                  <a:pt x="7508559" y="2975919"/>
                </a:cubicBezTo>
                <a:lnTo>
                  <a:pt x="7508188" y="2975592"/>
                </a:lnTo>
                <a:lnTo>
                  <a:pt x="7496943" y="2977544"/>
                </a:lnTo>
                <a:lnTo>
                  <a:pt x="7219707" y="2983651"/>
                </a:lnTo>
                <a:lnTo>
                  <a:pt x="7202249" y="2988201"/>
                </a:lnTo>
                <a:lnTo>
                  <a:pt x="7198152" y="2993559"/>
                </a:lnTo>
                <a:cubicBezTo>
                  <a:pt x="7193259" y="2997082"/>
                  <a:pt x="7185654" y="2999221"/>
                  <a:pt x="7171956" y="2998207"/>
                </a:cubicBezTo>
                <a:lnTo>
                  <a:pt x="7098136" y="3010435"/>
                </a:lnTo>
                <a:cubicBezTo>
                  <a:pt x="7062296" y="3011413"/>
                  <a:pt x="7051336" y="3012390"/>
                  <a:pt x="7019644" y="3010061"/>
                </a:cubicBezTo>
                <a:cubicBezTo>
                  <a:pt x="6938675" y="3020999"/>
                  <a:pt x="6944793" y="3045165"/>
                  <a:pt x="6905294" y="3039567"/>
                </a:cubicBezTo>
                <a:cubicBezTo>
                  <a:pt x="6873070" y="3034359"/>
                  <a:pt x="6789137" y="3053433"/>
                  <a:pt x="6709370" y="3067522"/>
                </a:cubicBezTo>
                <a:cubicBezTo>
                  <a:pt x="6650254" y="3076977"/>
                  <a:pt x="6629253" y="3091078"/>
                  <a:pt x="6550602" y="3096298"/>
                </a:cubicBezTo>
                <a:cubicBezTo>
                  <a:pt x="6473302" y="3140388"/>
                  <a:pt x="6410843" y="3116665"/>
                  <a:pt x="6318708" y="3143098"/>
                </a:cubicBezTo>
                <a:cubicBezTo>
                  <a:pt x="6298698" y="3158620"/>
                  <a:pt x="6210439" y="3141427"/>
                  <a:pt x="6169822" y="3145185"/>
                </a:cubicBezTo>
                <a:cubicBezTo>
                  <a:pt x="6129203" y="3148943"/>
                  <a:pt x="6091688" y="3162491"/>
                  <a:pt x="6074996" y="3165647"/>
                </a:cubicBezTo>
                <a:lnTo>
                  <a:pt x="6069677" y="3164110"/>
                </a:lnTo>
                <a:lnTo>
                  <a:pt x="6049786" y="3164793"/>
                </a:lnTo>
                <a:lnTo>
                  <a:pt x="6042433" y="3156444"/>
                </a:lnTo>
                <a:lnTo>
                  <a:pt x="6011238" y="3151351"/>
                </a:lnTo>
                <a:cubicBezTo>
                  <a:pt x="5999830" y="3150764"/>
                  <a:pt x="5971276" y="3151677"/>
                  <a:pt x="5958523" y="3154995"/>
                </a:cubicBezTo>
                <a:lnTo>
                  <a:pt x="5760067" y="3170687"/>
                </a:lnTo>
                <a:lnTo>
                  <a:pt x="5628108" y="3171710"/>
                </a:lnTo>
                <a:lnTo>
                  <a:pt x="5472054" y="3157690"/>
                </a:lnTo>
                <a:cubicBezTo>
                  <a:pt x="5479284" y="3144662"/>
                  <a:pt x="5440157" y="3158728"/>
                  <a:pt x="5433909" y="3146437"/>
                </a:cubicBezTo>
                <a:cubicBezTo>
                  <a:pt x="5430517" y="3136405"/>
                  <a:pt x="5392976" y="3131721"/>
                  <a:pt x="5382817" y="3128735"/>
                </a:cubicBezTo>
                <a:lnTo>
                  <a:pt x="5262912" y="3108318"/>
                </a:lnTo>
                <a:cubicBezTo>
                  <a:pt x="5252746" y="3108134"/>
                  <a:pt x="5231699" y="3099824"/>
                  <a:pt x="5224109" y="3097194"/>
                </a:cubicBezTo>
                <a:lnTo>
                  <a:pt x="5175808" y="3094204"/>
                </a:lnTo>
                <a:lnTo>
                  <a:pt x="5157702" y="3086981"/>
                </a:lnTo>
                <a:lnTo>
                  <a:pt x="5143747" y="3083581"/>
                </a:lnTo>
                <a:lnTo>
                  <a:pt x="5140744" y="3081480"/>
                </a:lnTo>
                <a:cubicBezTo>
                  <a:pt x="5135026" y="3077440"/>
                  <a:pt x="5129229" y="3073629"/>
                  <a:pt x="5122807" y="3070627"/>
                </a:cubicBezTo>
                <a:cubicBezTo>
                  <a:pt x="5109467" y="3099246"/>
                  <a:pt x="5066004" y="3049810"/>
                  <a:pt x="5066938" y="3077198"/>
                </a:cubicBezTo>
                <a:cubicBezTo>
                  <a:pt x="5029345" y="3065682"/>
                  <a:pt x="5040096" y="3094771"/>
                  <a:pt x="5012662" y="3060817"/>
                </a:cubicBezTo>
                <a:cubicBezTo>
                  <a:pt x="4938174" y="3061200"/>
                  <a:pt x="4917504" y="3074207"/>
                  <a:pt x="4841589" y="3036800"/>
                </a:cubicBezTo>
                <a:cubicBezTo>
                  <a:pt x="4807890" y="3020158"/>
                  <a:pt x="4785258" y="3009012"/>
                  <a:pt x="4763595" y="3009032"/>
                </a:cubicBezTo>
                <a:cubicBezTo>
                  <a:pt x="4742475" y="3004532"/>
                  <a:pt x="4730631" y="3001709"/>
                  <a:pt x="4724334" y="3000018"/>
                </a:cubicBezTo>
                <a:lnTo>
                  <a:pt x="4722324" y="2999269"/>
                </a:lnTo>
                <a:lnTo>
                  <a:pt x="4723259" y="2999058"/>
                </a:lnTo>
                <a:cubicBezTo>
                  <a:pt x="4722296" y="2998416"/>
                  <a:pt x="4719415" y="2997810"/>
                  <a:pt x="4718350" y="2997788"/>
                </a:cubicBezTo>
                <a:lnTo>
                  <a:pt x="4722324" y="2999269"/>
                </a:lnTo>
                <a:lnTo>
                  <a:pt x="4716674" y="3000544"/>
                </a:lnTo>
                <a:cubicBezTo>
                  <a:pt x="4681300" y="2993588"/>
                  <a:pt x="4525895" y="2992780"/>
                  <a:pt x="4516962" y="2990642"/>
                </a:cubicBezTo>
                <a:cubicBezTo>
                  <a:pt x="4458971" y="2977530"/>
                  <a:pt x="4463810" y="2976789"/>
                  <a:pt x="4429691" y="2979991"/>
                </a:cubicBezTo>
                <a:cubicBezTo>
                  <a:pt x="4424455" y="2983362"/>
                  <a:pt x="4370126" y="2977068"/>
                  <a:pt x="4364023" y="2978645"/>
                </a:cubicBezTo>
                <a:lnTo>
                  <a:pt x="4318114" y="2985260"/>
                </a:lnTo>
                <a:lnTo>
                  <a:pt x="4316258" y="2983919"/>
                </a:lnTo>
                <a:cubicBezTo>
                  <a:pt x="4307275" y="2980548"/>
                  <a:pt x="4301145" y="2980549"/>
                  <a:pt x="4296292" y="2982040"/>
                </a:cubicBezTo>
                <a:lnTo>
                  <a:pt x="4291212" y="2984957"/>
                </a:lnTo>
                <a:lnTo>
                  <a:pt x="4277290" y="2984711"/>
                </a:lnTo>
                <a:lnTo>
                  <a:pt x="4249265" y="2987035"/>
                </a:lnTo>
                <a:lnTo>
                  <a:pt x="4203199" y="2984240"/>
                </a:lnTo>
                <a:cubicBezTo>
                  <a:pt x="4203096" y="2983820"/>
                  <a:pt x="4202995" y="2983401"/>
                  <a:pt x="4202893" y="2982981"/>
                </a:cubicBezTo>
                <a:cubicBezTo>
                  <a:pt x="4201267" y="2980144"/>
                  <a:pt x="4198292" y="2978025"/>
                  <a:pt x="4192396" y="2977347"/>
                </a:cubicBezTo>
                <a:cubicBezTo>
                  <a:pt x="4205365" y="2960058"/>
                  <a:pt x="4162425" y="2961953"/>
                  <a:pt x="4143893" y="2961482"/>
                </a:cubicBezTo>
                <a:cubicBezTo>
                  <a:pt x="4125868" y="2954416"/>
                  <a:pt x="4100250" y="2940836"/>
                  <a:pt x="4084245" y="2934949"/>
                </a:cubicBezTo>
                <a:lnTo>
                  <a:pt x="4075694" y="2934114"/>
                </a:lnTo>
                <a:cubicBezTo>
                  <a:pt x="4075655" y="2934013"/>
                  <a:pt x="4075614" y="2933914"/>
                  <a:pt x="4075575" y="2933815"/>
                </a:cubicBezTo>
                <a:cubicBezTo>
                  <a:pt x="4073829" y="2933031"/>
                  <a:pt x="4071057" y="2932530"/>
                  <a:pt x="4066658" y="2932371"/>
                </a:cubicBezTo>
                <a:lnTo>
                  <a:pt x="4060102" y="2932589"/>
                </a:lnTo>
                <a:lnTo>
                  <a:pt x="4043512" y="2930968"/>
                </a:lnTo>
                <a:lnTo>
                  <a:pt x="4038145" y="2928534"/>
                </a:lnTo>
                <a:lnTo>
                  <a:pt x="4036511" y="2924867"/>
                </a:lnTo>
                <a:lnTo>
                  <a:pt x="4034926" y="2925102"/>
                </a:lnTo>
                <a:cubicBezTo>
                  <a:pt x="4022576" y="2929966"/>
                  <a:pt x="4018025" y="2938342"/>
                  <a:pt x="4005686" y="2912534"/>
                </a:cubicBezTo>
                <a:lnTo>
                  <a:pt x="3937994" y="2895077"/>
                </a:lnTo>
                <a:cubicBezTo>
                  <a:pt x="3921658" y="2902801"/>
                  <a:pt x="3909686" y="2898112"/>
                  <a:pt x="3898423" y="2889422"/>
                </a:cubicBezTo>
                <a:cubicBezTo>
                  <a:pt x="3862243" y="2889918"/>
                  <a:pt x="3830779" y="2876048"/>
                  <a:pt x="3790908" y="2869184"/>
                </a:cubicBezTo>
                <a:cubicBezTo>
                  <a:pt x="3742158" y="2854478"/>
                  <a:pt x="3726280" y="2852501"/>
                  <a:pt x="3683661" y="2845261"/>
                </a:cubicBezTo>
                <a:lnTo>
                  <a:pt x="3611183" y="2812990"/>
                </a:lnTo>
                <a:lnTo>
                  <a:pt x="3605003" y="2814352"/>
                </a:lnTo>
                <a:cubicBezTo>
                  <a:pt x="3600731" y="2814971"/>
                  <a:pt x="3597877" y="2814971"/>
                  <a:pt x="3595884" y="2814516"/>
                </a:cubicBezTo>
                <a:lnTo>
                  <a:pt x="3595649" y="2814247"/>
                </a:lnTo>
                <a:lnTo>
                  <a:pt x="3587126" y="2814937"/>
                </a:lnTo>
                <a:cubicBezTo>
                  <a:pt x="3572774" y="2816728"/>
                  <a:pt x="3550540" y="2802529"/>
                  <a:pt x="3537283" y="2805238"/>
                </a:cubicBezTo>
                <a:cubicBezTo>
                  <a:pt x="3515092" y="2800942"/>
                  <a:pt x="3489773" y="2807207"/>
                  <a:pt x="3474371" y="2801577"/>
                </a:cubicBezTo>
                <a:lnTo>
                  <a:pt x="3401876" y="2789529"/>
                </a:lnTo>
                <a:lnTo>
                  <a:pt x="3365036" y="2806481"/>
                </a:lnTo>
                <a:cubicBezTo>
                  <a:pt x="3361007" y="2808779"/>
                  <a:pt x="3355145" y="2809857"/>
                  <a:pt x="3345174" y="2808163"/>
                </a:cubicBezTo>
                <a:lnTo>
                  <a:pt x="3342846" y="2807188"/>
                </a:lnTo>
                <a:cubicBezTo>
                  <a:pt x="3337528" y="2809659"/>
                  <a:pt x="3296694" y="2810789"/>
                  <a:pt x="3263504" y="2813065"/>
                </a:cubicBezTo>
                <a:cubicBezTo>
                  <a:pt x="3210873" y="2815406"/>
                  <a:pt x="3204538" y="2823378"/>
                  <a:pt x="3143704" y="2820840"/>
                </a:cubicBezTo>
                <a:cubicBezTo>
                  <a:pt x="3083839" y="2822069"/>
                  <a:pt x="3073438" y="2828075"/>
                  <a:pt x="3031439" y="2823483"/>
                </a:cubicBezTo>
                <a:lnTo>
                  <a:pt x="2782717" y="2845304"/>
                </a:lnTo>
                <a:cubicBezTo>
                  <a:pt x="2720447" y="2872959"/>
                  <a:pt x="2718750" y="2842390"/>
                  <a:pt x="2647675" y="2855840"/>
                </a:cubicBezTo>
                <a:cubicBezTo>
                  <a:pt x="2583664" y="2795905"/>
                  <a:pt x="2609849" y="2834173"/>
                  <a:pt x="2569176" y="2829599"/>
                </a:cubicBezTo>
                <a:lnTo>
                  <a:pt x="2444403" y="2843500"/>
                </a:lnTo>
                <a:cubicBezTo>
                  <a:pt x="2412730" y="2860060"/>
                  <a:pt x="2355175" y="2829971"/>
                  <a:pt x="2316260" y="2851967"/>
                </a:cubicBezTo>
                <a:cubicBezTo>
                  <a:pt x="2277148" y="2852505"/>
                  <a:pt x="2234330" y="2848310"/>
                  <a:pt x="2209726" y="2846734"/>
                </a:cubicBezTo>
                <a:cubicBezTo>
                  <a:pt x="2172984" y="2843077"/>
                  <a:pt x="2131016" y="2834145"/>
                  <a:pt x="2095813" y="2830023"/>
                </a:cubicBezTo>
                <a:cubicBezTo>
                  <a:pt x="2078687" y="2843632"/>
                  <a:pt x="2046700" y="2821328"/>
                  <a:pt x="1998504" y="2822003"/>
                </a:cubicBezTo>
                <a:cubicBezTo>
                  <a:pt x="1979851" y="2837650"/>
                  <a:pt x="1965997" y="2822267"/>
                  <a:pt x="1929320" y="2843948"/>
                </a:cubicBezTo>
                <a:cubicBezTo>
                  <a:pt x="1927506" y="2842156"/>
                  <a:pt x="1925308" y="2840529"/>
                  <a:pt x="1922798" y="2839117"/>
                </a:cubicBezTo>
                <a:cubicBezTo>
                  <a:pt x="1908224" y="2830923"/>
                  <a:pt x="1886476" y="2831636"/>
                  <a:pt x="1874228" y="2840712"/>
                </a:cubicBezTo>
                <a:cubicBezTo>
                  <a:pt x="1844711" y="2855471"/>
                  <a:pt x="1815838" y="2863248"/>
                  <a:pt x="1787803" y="2868334"/>
                </a:cubicBezTo>
                <a:lnTo>
                  <a:pt x="1739352" y="2863283"/>
                </a:lnTo>
                <a:cubicBezTo>
                  <a:pt x="1720756" y="2859717"/>
                  <a:pt x="1697809" y="2850808"/>
                  <a:pt x="1676219" y="2846934"/>
                </a:cubicBezTo>
                <a:cubicBezTo>
                  <a:pt x="1653856" y="2845729"/>
                  <a:pt x="1629782" y="2852334"/>
                  <a:pt x="1609817" y="2840037"/>
                </a:cubicBezTo>
                <a:cubicBezTo>
                  <a:pt x="1570834" y="2828361"/>
                  <a:pt x="1525521" y="2848516"/>
                  <a:pt x="1497258" y="2814447"/>
                </a:cubicBezTo>
                <a:cubicBezTo>
                  <a:pt x="1419429" y="2799738"/>
                  <a:pt x="1265224" y="2779725"/>
                  <a:pt x="1151127" y="2765012"/>
                </a:cubicBezTo>
                <a:cubicBezTo>
                  <a:pt x="1044820" y="2755201"/>
                  <a:pt x="911490" y="2756949"/>
                  <a:pt x="859417" y="2755579"/>
                </a:cubicBezTo>
                <a:lnTo>
                  <a:pt x="838688" y="2756792"/>
                </a:lnTo>
                <a:cubicBezTo>
                  <a:pt x="829380" y="2753383"/>
                  <a:pt x="823010" y="2753358"/>
                  <a:pt x="817957" y="2754828"/>
                </a:cubicBezTo>
                <a:lnTo>
                  <a:pt x="812654" y="2757722"/>
                </a:lnTo>
                <a:lnTo>
                  <a:pt x="721195" y="2756632"/>
                </a:lnTo>
                <a:cubicBezTo>
                  <a:pt x="721095" y="2756212"/>
                  <a:pt x="720991" y="2755791"/>
                  <a:pt x="720890" y="2755370"/>
                </a:cubicBezTo>
                <a:cubicBezTo>
                  <a:pt x="719222" y="2752527"/>
                  <a:pt x="716144" y="2750395"/>
                  <a:pt x="710023" y="2749693"/>
                </a:cubicBezTo>
                <a:cubicBezTo>
                  <a:pt x="689532" y="2741604"/>
                  <a:pt x="619665" y="2714421"/>
                  <a:pt x="597940" y="2706835"/>
                </a:cubicBezTo>
                <a:cubicBezTo>
                  <a:pt x="587430" y="2706236"/>
                  <a:pt x="583862" y="2704593"/>
                  <a:pt x="579683" y="2704183"/>
                </a:cubicBezTo>
                <a:lnTo>
                  <a:pt x="572865" y="2704372"/>
                </a:lnTo>
                <a:cubicBezTo>
                  <a:pt x="550627" y="2698066"/>
                  <a:pt x="474197" y="2673651"/>
                  <a:pt x="446247" y="2666342"/>
                </a:cubicBezTo>
                <a:cubicBezTo>
                  <a:pt x="429213" y="2673994"/>
                  <a:pt x="416808" y="2669256"/>
                  <a:pt x="405163" y="2660519"/>
                </a:cubicBezTo>
                <a:cubicBezTo>
                  <a:pt x="367566" y="2660861"/>
                  <a:pt x="334968" y="2646856"/>
                  <a:pt x="293583" y="2639823"/>
                </a:cubicBezTo>
                <a:lnTo>
                  <a:pt x="119529" y="2588018"/>
                </a:lnTo>
                <a:cubicBezTo>
                  <a:pt x="73377" y="2578908"/>
                  <a:pt x="36403" y="2586550"/>
                  <a:pt x="16674" y="2585162"/>
                </a:cubicBezTo>
                <a:lnTo>
                  <a:pt x="1150" y="2579693"/>
                </a:lnTo>
                <a:cubicBezTo>
                  <a:pt x="-1438" y="2323697"/>
                  <a:pt x="1148" y="1341304"/>
                  <a:pt x="1148" y="1049184"/>
                </a:cubicBezTo>
                <a:lnTo>
                  <a:pt x="1148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C0B7DA49-7DD9-8B4F-88B5-72817B335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6" y="548640"/>
            <a:ext cx="9916632" cy="1188720"/>
          </a:xfrm>
        </p:spPr>
        <p:txBody>
          <a:bodyPr>
            <a:normAutofit/>
          </a:bodyPr>
          <a:lstStyle/>
          <a:p>
            <a:r>
              <a:rPr lang="hr-HR" sz="4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Električna vozila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AB29987F-DE85-A87F-F92C-EF53173BEE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6" y="1737360"/>
            <a:ext cx="9916632" cy="4804954"/>
          </a:xfrm>
        </p:spPr>
        <p:txBody>
          <a:bodyPr anchor="ctr">
            <a:noAutofit/>
          </a:bodyPr>
          <a:lstStyle/>
          <a:p>
            <a:r>
              <a:rPr lang="hr-H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Važnost zaštite okoliša</a:t>
            </a:r>
          </a:p>
          <a:p>
            <a:r>
              <a:rPr lang="hr-H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Prestanak proizvodnje vozila s motorima s unutarnjim izgaranjem</a:t>
            </a:r>
          </a:p>
          <a:p>
            <a:r>
              <a:rPr lang="hr-H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Danas najzastupljenija i najrazvijenija alternativa: električna vozila</a:t>
            </a:r>
          </a:p>
          <a:p>
            <a:r>
              <a:rPr lang="hr-H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Druge alternative -&gt; u ranim stadijima razvoja (npr. Toyota-in pogon na vodik, Porsche-ovo sintetičko gorivo)</a:t>
            </a:r>
          </a:p>
          <a:p>
            <a:r>
              <a:rPr lang="hr-H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Prednosti:</a:t>
            </a:r>
          </a:p>
          <a:p>
            <a:pPr lvl="1"/>
            <a:r>
              <a:rPr lang="hr-HR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Nema emisija (zero-emissions)</a:t>
            </a:r>
          </a:p>
          <a:p>
            <a:pPr lvl="1"/>
            <a:r>
              <a:rPr lang="hr-HR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Regenerativno kočenje</a:t>
            </a:r>
          </a:p>
          <a:p>
            <a:pPr lvl="1"/>
            <a:r>
              <a:rPr lang="hr-HR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Bez </a:t>
            </a:r>
            <a:r>
              <a:rPr lang="hr-HR" sz="2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lag-a</a:t>
            </a:r>
            <a:endParaRPr lang="hr-HR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hr-HR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Porezne olakšice i poticaji</a:t>
            </a:r>
          </a:p>
        </p:txBody>
      </p:sp>
      <p:sp>
        <p:nvSpPr>
          <p:cNvPr id="4" name="Rezervirano mjesto broja slajda 3">
            <a:extLst>
              <a:ext uri="{FF2B5EF4-FFF2-40B4-BE49-F238E27FC236}">
                <a16:creationId xmlns:a16="http://schemas.microsoft.com/office/drawing/2014/main" id="{8B28FE53-7106-B8B8-579F-E9756C468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A767F18-3CF7-4E6D-A3D2-89B2EFB773AF}" type="slidenum">
              <a:rPr lang="hr-HR" sz="1000"/>
              <a:pPr>
                <a:spcAft>
                  <a:spcPts val="600"/>
                </a:spcAft>
              </a:pPr>
              <a:t>5</a:t>
            </a:fld>
            <a:endParaRPr lang="hr-HR" sz="1000"/>
          </a:p>
        </p:txBody>
      </p:sp>
    </p:spTree>
    <p:extLst>
      <p:ext uri="{BB962C8B-B14F-4D97-AF65-F5344CB8AC3E}">
        <p14:creationId xmlns:p14="http://schemas.microsoft.com/office/powerpoint/2010/main" val="1578023244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00"/>
                            </p:stCondLst>
                            <p:childTnLst>
                              <p:par>
                                <p:cTn id="4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00"/>
                            </p:stCondLst>
                            <p:childTnLst>
                              <p:par>
                                <p:cTn id="5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A5CF486-D9E5-4A66-898A-F3D62B81B1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47" y="-5"/>
            <a:ext cx="12193149" cy="2200064"/>
          </a:xfrm>
          <a:custGeom>
            <a:avLst/>
            <a:gdLst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57107 w 12192001"/>
              <a:gd name="connsiteY22" fmla="*/ 792050 h 2344739"/>
              <a:gd name="connsiteX23" fmla="*/ 11810326 w 12192001"/>
              <a:gd name="connsiteY23" fmla="*/ 799074 h 2344739"/>
              <a:gd name="connsiteX24" fmla="*/ 11550277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57107 w 12192001"/>
              <a:gd name="connsiteY22" fmla="*/ 792050 h 2344739"/>
              <a:gd name="connsiteX23" fmla="*/ 11810326 w 12192001"/>
              <a:gd name="connsiteY23" fmla="*/ 799074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236" fmla="*/ 0 w 12192001"/>
              <a:gd name="connsiteY23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57107 w 12192001"/>
              <a:gd name="connsiteY22" fmla="*/ 792050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236" fmla="*/ 0 w 12192001"/>
              <a:gd name="connsiteY23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236" fmla="*/ 0 w 12192001"/>
              <a:gd name="connsiteY23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415912 w 12192001"/>
              <a:gd name="connsiteY26" fmla="*/ 1173869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415912 w 12192001"/>
              <a:gd name="connsiteY26" fmla="*/ 1173869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415912 w 12192001"/>
              <a:gd name="connsiteY26" fmla="*/ 1173869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522499 w 12192001"/>
              <a:gd name="connsiteY26" fmla="*/ 1207528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1207528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1207528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1207528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999965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37318 w 12192001"/>
              <a:gd name="connsiteY70" fmla="*/ 1920435 h 2344739"/>
              <a:gd name="connsiteX71" fmla="*/ 9113812 w 12192001"/>
              <a:gd name="connsiteY71" fmla="*/ 1919069 h 2344739"/>
              <a:gd name="connsiteX72" fmla="*/ 9053453 w 12192001"/>
              <a:gd name="connsiteY72" fmla="*/ 1910755 h 2344739"/>
              <a:gd name="connsiteX73" fmla="*/ 9005486 w 12192001"/>
              <a:gd name="connsiteY73" fmla="*/ 1914040 h 2344739"/>
              <a:gd name="connsiteX74" fmla="*/ 9005201 w 12192001"/>
              <a:gd name="connsiteY74" fmla="*/ 1913800 h 2344739"/>
              <a:gd name="connsiteX75" fmla="*/ 8996232 w 12192001"/>
              <a:gd name="connsiteY75" fmla="*/ 1915011 h 2344739"/>
              <a:gd name="connsiteX76" fmla="*/ 8990394 w 12192001"/>
              <a:gd name="connsiteY76" fmla="*/ 1917072 h 2344739"/>
              <a:gd name="connsiteX77" fmla="*/ 8974337 w 12192001"/>
              <a:gd name="connsiteY77" fmla="*/ 1920298 h 2344739"/>
              <a:gd name="connsiteX78" fmla="*/ 8968011 w 12192001"/>
              <a:gd name="connsiteY78" fmla="*/ 1919598 h 2344739"/>
              <a:gd name="connsiteX79" fmla="*/ 8963048 w 12192001"/>
              <a:gd name="connsiteY79" fmla="*/ 1917373 h 2344739"/>
              <a:gd name="connsiteX80" fmla="*/ 8928988 w 12192001"/>
              <a:gd name="connsiteY80" fmla="*/ 1914185 h 2344739"/>
              <a:gd name="connsiteX81" fmla="*/ 8752444 w 12192001"/>
              <a:gd name="connsiteY81" fmla="*/ 1933417 h 2344739"/>
              <a:gd name="connsiteX82" fmla="*/ 8707847 w 12192001"/>
              <a:gd name="connsiteY82" fmla="*/ 1935518 h 2344739"/>
              <a:gd name="connsiteX83" fmla="*/ 8596071 w 12192001"/>
              <a:gd name="connsiteY83" fmla="*/ 1944090 h 2344739"/>
              <a:gd name="connsiteX84" fmla="*/ 8525230 w 12192001"/>
              <a:gd name="connsiteY84" fmla="*/ 1929248 h 2344739"/>
              <a:gd name="connsiteX85" fmla="*/ 8510983 w 12192001"/>
              <a:gd name="connsiteY85" fmla="*/ 1935163 h 2344739"/>
              <a:gd name="connsiteX86" fmla="*/ 8506167 w 12192001"/>
              <a:gd name="connsiteY86" fmla="*/ 1938164 h 2344739"/>
              <a:gd name="connsiteX87" fmla="*/ 8497968 w 12192001"/>
              <a:gd name="connsiteY87" fmla="*/ 1940902 h 2344739"/>
              <a:gd name="connsiteX88" fmla="*/ 8497594 w 12192001"/>
              <a:gd name="connsiteY88" fmla="*/ 1940723 h 2344739"/>
              <a:gd name="connsiteX89" fmla="*/ 8490249 w 12192001"/>
              <a:gd name="connsiteY89" fmla="*/ 1943773 h 2344739"/>
              <a:gd name="connsiteX90" fmla="*/ 8367182 w 12192001"/>
              <a:gd name="connsiteY90" fmla="*/ 1957815 h 2344739"/>
              <a:gd name="connsiteX91" fmla="*/ 8353799 w 12192001"/>
              <a:gd name="connsiteY91" fmla="*/ 1958009 h 2344739"/>
              <a:gd name="connsiteX92" fmla="*/ 8352373 w 12192001"/>
              <a:gd name="connsiteY92" fmla="*/ 1957169 h 2344739"/>
              <a:gd name="connsiteX93" fmla="*/ 8320104 w 12192001"/>
              <a:gd name="connsiteY93" fmla="*/ 1974587 h 2344739"/>
              <a:gd name="connsiteX94" fmla="*/ 8314433 w 12192001"/>
              <a:gd name="connsiteY94" fmla="*/ 1974913 h 2344739"/>
              <a:gd name="connsiteX95" fmla="*/ 8295174 w 12192001"/>
              <a:gd name="connsiteY95" fmla="*/ 1988808 h 2344739"/>
              <a:gd name="connsiteX96" fmla="*/ 8284276 w 12192001"/>
              <a:gd name="connsiteY96" fmla="*/ 1994631 h 2344739"/>
              <a:gd name="connsiteX97" fmla="*/ 8283150 w 12192001"/>
              <a:gd name="connsiteY97" fmla="*/ 1999074 h 2344739"/>
              <a:gd name="connsiteX98" fmla="*/ 8266076 w 12192001"/>
              <a:gd name="connsiteY98" fmla="*/ 2006249 h 2344739"/>
              <a:gd name="connsiteX99" fmla="*/ 8263377 w 12192001"/>
              <a:gd name="connsiteY99" fmla="*/ 2006019 h 2344739"/>
              <a:gd name="connsiteX100" fmla="*/ 8252033 w 12192001"/>
              <a:gd name="connsiteY100" fmla="*/ 2015862 h 2344739"/>
              <a:gd name="connsiteX101" fmla="*/ 8245834 w 12192001"/>
              <a:gd name="connsiteY101" fmla="*/ 2028854 h 2344739"/>
              <a:gd name="connsiteX102" fmla="*/ 8090272 w 12192001"/>
              <a:gd name="connsiteY102" fmla="*/ 2075015 h 2344739"/>
              <a:gd name="connsiteX103" fmla="*/ 7905407 w 12192001"/>
              <a:gd name="connsiteY103" fmla="*/ 2116988 h 2344739"/>
              <a:gd name="connsiteX104" fmla="*/ 7718745 w 12192001"/>
              <a:gd name="connsiteY104" fmla="*/ 2142703 h 2344739"/>
              <a:gd name="connsiteX105" fmla="*/ 7614347 w 12192001"/>
              <a:gd name="connsiteY105" fmla="*/ 2139232 h 2344739"/>
              <a:gd name="connsiteX106" fmla="*/ 7527543 w 12192001"/>
              <a:gd name="connsiteY106" fmla="*/ 2145060 h 2344739"/>
              <a:gd name="connsiteX107" fmla="*/ 7519571 w 12192001"/>
              <a:gd name="connsiteY107" fmla="*/ 2147613 h 2344739"/>
              <a:gd name="connsiteX108" fmla="*/ 7507411 w 12192001"/>
              <a:gd name="connsiteY108" fmla="*/ 2148948 h 2344739"/>
              <a:gd name="connsiteX109" fmla="*/ 7507040 w 12192001"/>
              <a:gd name="connsiteY109" fmla="*/ 2148621 h 2344739"/>
              <a:gd name="connsiteX110" fmla="*/ 7495795 w 12192001"/>
              <a:gd name="connsiteY110" fmla="*/ 2150573 h 2344739"/>
              <a:gd name="connsiteX111" fmla="*/ 7405391 w 12192001"/>
              <a:gd name="connsiteY111" fmla="*/ 2142468 h 2344739"/>
              <a:gd name="connsiteX112" fmla="*/ 7312180 w 12192001"/>
              <a:gd name="connsiteY112" fmla="*/ 2132873 h 2344739"/>
              <a:gd name="connsiteX113" fmla="*/ 7310853 w 12192001"/>
              <a:gd name="connsiteY113" fmla="*/ 2131431 h 2344739"/>
              <a:gd name="connsiteX114" fmla="*/ 7218559 w 12192001"/>
              <a:gd name="connsiteY114" fmla="*/ 2156680 h 2344739"/>
              <a:gd name="connsiteX115" fmla="*/ 7201101 w 12192001"/>
              <a:gd name="connsiteY115" fmla="*/ 2161230 h 2344739"/>
              <a:gd name="connsiteX116" fmla="*/ 7197004 w 12192001"/>
              <a:gd name="connsiteY116" fmla="*/ 2166588 h 2344739"/>
              <a:gd name="connsiteX117" fmla="*/ 7170808 w 12192001"/>
              <a:gd name="connsiteY117" fmla="*/ 2171236 h 2344739"/>
              <a:gd name="connsiteX118" fmla="*/ 7096988 w 12192001"/>
              <a:gd name="connsiteY118" fmla="*/ 2183464 h 2344739"/>
              <a:gd name="connsiteX119" fmla="*/ 7018496 w 12192001"/>
              <a:gd name="connsiteY119" fmla="*/ 2183090 h 2344739"/>
              <a:gd name="connsiteX120" fmla="*/ 6904146 w 12192001"/>
              <a:gd name="connsiteY120" fmla="*/ 2212596 h 2344739"/>
              <a:gd name="connsiteX121" fmla="*/ 6708222 w 12192001"/>
              <a:gd name="connsiteY121" fmla="*/ 2240551 h 2344739"/>
              <a:gd name="connsiteX122" fmla="*/ 6549454 w 12192001"/>
              <a:gd name="connsiteY122" fmla="*/ 2269327 h 2344739"/>
              <a:gd name="connsiteX123" fmla="*/ 6317560 w 12192001"/>
              <a:gd name="connsiteY123" fmla="*/ 2316127 h 2344739"/>
              <a:gd name="connsiteX124" fmla="*/ 6168674 w 12192001"/>
              <a:gd name="connsiteY124" fmla="*/ 2318214 h 2344739"/>
              <a:gd name="connsiteX125" fmla="*/ 6073848 w 12192001"/>
              <a:gd name="connsiteY125" fmla="*/ 2338676 h 2344739"/>
              <a:gd name="connsiteX126" fmla="*/ 6068529 w 12192001"/>
              <a:gd name="connsiteY126" fmla="*/ 2337139 h 2344739"/>
              <a:gd name="connsiteX127" fmla="*/ 6048638 w 12192001"/>
              <a:gd name="connsiteY127" fmla="*/ 2337822 h 2344739"/>
              <a:gd name="connsiteX128" fmla="*/ 6041285 w 12192001"/>
              <a:gd name="connsiteY128" fmla="*/ 2329473 h 2344739"/>
              <a:gd name="connsiteX129" fmla="*/ 6010090 w 12192001"/>
              <a:gd name="connsiteY129" fmla="*/ 2324380 h 2344739"/>
              <a:gd name="connsiteX130" fmla="*/ 5957375 w 12192001"/>
              <a:gd name="connsiteY130" fmla="*/ 2328024 h 2344739"/>
              <a:gd name="connsiteX131" fmla="*/ 5758919 w 12192001"/>
              <a:gd name="connsiteY131" fmla="*/ 2343716 h 2344739"/>
              <a:gd name="connsiteX132" fmla="*/ 5626960 w 12192001"/>
              <a:gd name="connsiteY132" fmla="*/ 2344739 h 2344739"/>
              <a:gd name="connsiteX133" fmla="*/ 5470906 w 12192001"/>
              <a:gd name="connsiteY133" fmla="*/ 2330719 h 2344739"/>
              <a:gd name="connsiteX134" fmla="*/ 5432761 w 12192001"/>
              <a:gd name="connsiteY134" fmla="*/ 2319466 h 2344739"/>
              <a:gd name="connsiteX135" fmla="*/ 5381669 w 12192001"/>
              <a:gd name="connsiteY135" fmla="*/ 2301764 h 2344739"/>
              <a:gd name="connsiteX136" fmla="*/ 5261764 w 12192001"/>
              <a:gd name="connsiteY136" fmla="*/ 2281347 h 2344739"/>
              <a:gd name="connsiteX137" fmla="*/ 5222961 w 12192001"/>
              <a:gd name="connsiteY137" fmla="*/ 2270223 h 2344739"/>
              <a:gd name="connsiteX138" fmla="*/ 5174660 w 12192001"/>
              <a:gd name="connsiteY138" fmla="*/ 2267233 h 2344739"/>
              <a:gd name="connsiteX139" fmla="*/ 5156554 w 12192001"/>
              <a:gd name="connsiteY139" fmla="*/ 2260010 h 2344739"/>
              <a:gd name="connsiteX140" fmla="*/ 5142599 w 12192001"/>
              <a:gd name="connsiteY140" fmla="*/ 2256610 h 2344739"/>
              <a:gd name="connsiteX141" fmla="*/ 5139596 w 12192001"/>
              <a:gd name="connsiteY141" fmla="*/ 2254509 h 2344739"/>
              <a:gd name="connsiteX142" fmla="*/ 5121659 w 12192001"/>
              <a:gd name="connsiteY142" fmla="*/ 2243656 h 2344739"/>
              <a:gd name="connsiteX143" fmla="*/ 5065790 w 12192001"/>
              <a:gd name="connsiteY143" fmla="*/ 2250227 h 2344739"/>
              <a:gd name="connsiteX144" fmla="*/ 5011514 w 12192001"/>
              <a:gd name="connsiteY144" fmla="*/ 2233846 h 2344739"/>
              <a:gd name="connsiteX145" fmla="*/ 4840441 w 12192001"/>
              <a:gd name="connsiteY145" fmla="*/ 2209829 h 2344739"/>
              <a:gd name="connsiteX146" fmla="*/ 4762447 w 12192001"/>
              <a:gd name="connsiteY146" fmla="*/ 2182061 h 2344739"/>
              <a:gd name="connsiteX147" fmla="*/ 4723186 w 12192001"/>
              <a:gd name="connsiteY147" fmla="*/ 2173047 h 2344739"/>
              <a:gd name="connsiteX148" fmla="*/ 4721176 w 12192001"/>
              <a:gd name="connsiteY148" fmla="*/ 2172298 h 2344739"/>
              <a:gd name="connsiteX149" fmla="*/ 4722111 w 12192001"/>
              <a:gd name="connsiteY149" fmla="*/ 2172087 h 2344739"/>
              <a:gd name="connsiteX150" fmla="*/ 4717202 w 12192001"/>
              <a:gd name="connsiteY150" fmla="*/ 2170817 h 2344739"/>
              <a:gd name="connsiteX151" fmla="*/ 4721176 w 12192001"/>
              <a:gd name="connsiteY151" fmla="*/ 2172298 h 2344739"/>
              <a:gd name="connsiteX152" fmla="*/ 4715526 w 12192001"/>
              <a:gd name="connsiteY152" fmla="*/ 2173573 h 2344739"/>
              <a:gd name="connsiteX153" fmla="*/ 4515814 w 12192001"/>
              <a:gd name="connsiteY153" fmla="*/ 2163671 h 2344739"/>
              <a:gd name="connsiteX154" fmla="*/ 4428543 w 12192001"/>
              <a:gd name="connsiteY154" fmla="*/ 2153020 h 2344739"/>
              <a:gd name="connsiteX155" fmla="*/ 4362875 w 12192001"/>
              <a:gd name="connsiteY155" fmla="*/ 2151674 h 2344739"/>
              <a:gd name="connsiteX156" fmla="*/ 4316966 w 12192001"/>
              <a:gd name="connsiteY156" fmla="*/ 2158289 h 2344739"/>
              <a:gd name="connsiteX157" fmla="*/ 4315110 w 12192001"/>
              <a:gd name="connsiteY157" fmla="*/ 2156948 h 2344739"/>
              <a:gd name="connsiteX158" fmla="*/ 4295144 w 12192001"/>
              <a:gd name="connsiteY158" fmla="*/ 2155069 h 2344739"/>
              <a:gd name="connsiteX159" fmla="*/ 4290064 w 12192001"/>
              <a:gd name="connsiteY159" fmla="*/ 2157986 h 2344739"/>
              <a:gd name="connsiteX160" fmla="*/ 4276142 w 12192001"/>
              <a:gd name="connsiteY160" fmla="*/ 2157740 h 2344739"/>
              <a:gd name="connsiteX161" fmla="*/ 4248117 w 12192001"/>
              <a:gd name="connsiteY161" fmla="*/ 2160064 h 2344739"/>
              <a:gd name="connsiteX162" fmla="*/ 4202051 w 12192001"/>
              <a:gd name="connsiteY162" fmla="*/ 2157269 h 2344739"/>
              <a:gd name="connsiteX163" fmla="*/ 4201745 w 12192001"/>
              <a:gd name="connsiteY163" fmla="*/ 2156010 h 2344739"/>
              <a:gd name="connsiteX164" fmla="*/ 4191248 w 12192001"/>
              <a:gd name="connsiteY164" fmla="*/ 2150376 h 2344739"/>
              <a:gd name="connsiteX165" fmla="*/ 4142745 w 12192001"/>
              <a:gd name="connsiteY165" fmla="*/ 2134511 h 2344739"/>
              <a:gd name="connsiteX166" fmla="*/ 4083097 w 12192001"/>
              <a:gd name="connsiteY166" fmla="*/ 2107978 h 2344739"/>
              <a:gd name="connsiteX167" fmla="*/ 4074546 w 12192001"/>
              <a:gd name="connsiteY167" fmla="*/ 2107143 h 2344739"/>
              <a:gd name="connsiteX168" fmla="*/ 4074427 w 12192001"/>
              <a:gd name="connsiteY168" fmla="*/ 2106844 h 2344739"/>
              <a:gd name="connsiteX169" fmla="*/ 4065510 w 12192001"/>
              <a:gd name="connsiteY169" fmla="*/ 2105400 h 2344739"/>
              <a:gd name="connsiteX170" fmla="*/ 4058954 w 12192001"/>
              <a:gd name="connsiteY170" fmla="*/ 2105618 h 2344739"/>
              <a:gd name="connsiteX171" fmla="*/ 4042364 w 12192001"/>
              <a:gd name="connsiteY171" fmla="*/ 2103997 h 2344739"/>
              <a:gd name="connsiteX172" fmla="*/ 4036997 w 12192001"/>
              <a:gd name="connsiteY172" fmla="*/ 2101563 h 2344739"/>
              <a:gd name="connsiteX173" fmla="*/ 4035363 w 12192001"/>
              <a:gd name="connsiteY173" fmla="*/ 2097896 h 2344739"/>
              <a:gd name="connsiteX174" fmla="*/ 4033778 w 12192001"/>
              <a:gd name="connsiteY174" fmla="*/ 2098131 h 2344739"/>
              <a:gd name="connsiteX175" fmla="*/ 4004538 w 12192001"/>
              <a:gd name="connsiteY175" fmla="*/ 2085563 h 2344739"/>
              <a:gd name="connsiteX176" fmla="*/ 3936846 w 12192001"/>
              <a:gd name="connsiteY176" fmla="*/ 2068106 h 2344739"/>
              <a:gd name="connsiteX177" fmla="*/ 3897275 w 12192001"/>
              <a:gd name="connsiteY177" fmla="*/ 2062451 h 2344739"/>
              <a:gd name="connsiteX178" fmla="*/ 3789760 w 12192001"/>
              <a:gd name="connsiteY178" fmla="*/ 2042213 h 2344739"/>
              <a:gd name="connsiteX179" fmla="*/ 3682513 w 12192001"/>
              <a:gd name="connsiteY179" fmla="*/ 2018290 h 2344739"/>
              <a:gd name="connsiteX180" fmla="*/ 3610035 w 12192001"/>
              <a:gd name="connsiteY180" fmla="*/ 1986019 h 2344739"/>
              <a:gd name="connsiteX181" fmla="*/ 3603855 w 12192001"/>
              <a:gd name="connsiteY181" fmla="*/ 1987381 h 2344739"/>
              <a:gd name="connsiteX182" fmla="*/ 3594736 w 12192001"/>
              <a:gd name="connsiteY182" fmla="*/ 1987545 h 2344739"/>
              <a:gd name="connsiteX183" fmla="*/ 3594501 w 12192001"/>
              <a:gd name="connsiteY183" fmla="*/ 1987276 h 2344739"/>
              <a:gd name="connsiteX184" fmla="*/ 3585978 w 12192001"/>
              <a:gd name="connsiteY184" fmla="*/ 1987966 h 2344739"/>
              <a:gd name="connsiteX185" fmla="*/ 3536135 w 12192001"/>
              <a:gd name="connsiteY185" fmla="*/ 1978267 h 2344739"/>
              <a:gd name="connsiteX186" fmla="*/ 3473223 w 12192001"/>
              <a:gd name="connsiteY186" fmla="*/ 1974606 h 2344739"/>
              <a:gd name="connsiteX187" fmla="*/ 3400728 w 12192001"/>
              <a:gd name="connsiteY187" fmla="*/ 1962558 h 2344739"/>
              <a:gd name="connsiteX188" fmla="*/ 3363888 w 12192001"/>
              <a:gd name="connsiteY188" fmla="*/ 1979510 h 2344739"/>
              <a:gd name="connsiteX189" fmla="*/ 3344026 w 12192001"/>
              <a:gd name="connsiteY189" fmla="*/ 1981192 h 2344739"/>
              <a:gd name="connsiteX190" fmla="*/ 3341698 w 12192001"/>
              <a:gd name="connsiteY190" fmla="*/ 1980217 h 2344739"/>
              <a:gd name="connsiteX191" fmla="*/ 3262356 w 12192001"/>
              <a:gd name="connsiteY191" fmla="*/ 1986094 h 2344739"/>
              <a:gd name="connsiteX192" fmla="*/ 3142556 w 12192001"/>
              <a:gd name="connsiteY192" fmla="*/ 1993869 h 2344739"/>
              <a:gd name="connsiteX193" fmla="*/ 3030291 w 12192001"/>
              <a:gd name="connsiteY193" fmla="*/ 1996512 h 2344739"/>
              <a:gd name="connsiteX194" fmla="*/ 2781569 w 12192001"/>
              <a:gd name="connsiteY194" fmla="*/ 2018333 h 2344739"/>
              <a:gd name="connsiteX195" fmla="*/ 2646527 w 12192001"/>
              <a:gd name="connsiteY195" fmla="*/ 2028869 h 2344739"/>
              <a:gd name="connsiteX196" fmla="*/ 2568028 w 12192001"/>
              <a:gd name="connsiteY196" fmla="*/ 2002628 h 2344739"/>
              <a:gd name="connsiteX197" fmla="*/ 2443255 w 12192001"/>
              <a:gd name="connsiteY197" fmla="*/ 2016529 h 2344739"/>
              <a:gd name="connsiteX198" fmla="*/ 2315112 w 12192001"/>
              <a:gd name="connsiteY198" fmla="*/ 2024996 h 2344739"/>
              <a:gd name="connsiteX199" fmla="*/ 2208578 w 12192001"/>
              <a:gd name="connsiteY199" fmla="*/ 2019763 h 2344739"/>
              <a:gd name="connsiteX200" fmla="*/ 2094665 w 12192001"/>
              <a:gd name="connsiteY200" fmla="*/ 2003052 h 2344739"/>
              <a:gd name="connsiteX201" fmla="*/ 1997356 w 12192001"/>
              <a:gd name="connsiteY201" fmla="*/ 1995032 h 2344739"/>
              <a:gd name="connsiteX202" fmla="*/ 1928172 w 12192001"/>
              <a:gd name="connsiteY202" fmla="*/ 2016977 h 2344739"/>
              <a:gd name="connsiteX203" fmla="*/ 1921650 w 12192001"/>
              <a:gd name="connsiteY203" fmla="*/ 2012146 h 2344739"/>
              <a:gd name="connsiteX204" fmla="*/ 1873080 w 12192001"/>
              <a:gd name="connsiteY204" fmla="*/ 2013741 h 2344739"/>
              <a:gd name="connsiteX205" fmla="*/ 1786655 w 12192001"/>
              <a:gd name="connsiteY205" fmla="*/ 2041363 h 2344739"/>
              <a:gd name="connsiteX206" fmla="*/ 1738204 w 12192001"/>
              <a:gd name="connsiteY206" fmla="*/ 2036312 h 2344739"/>
              <a:gd name="connsiteX207" fmla="*/ 1675071 w 12192001"/>
              <a:gd name="connsiteY207" fmla="*/ 2019963 h 2344739"/>
              <a:gd name="connsiteX208" fmla="*/ 1608669 w 12192001"/>
              <a:gd name="connsiteY208" fmla="*/ 2013066 h 2344739"/>
              <a:gd name="connsiteX209" fmla="*/ 1496110 w 12192001"/>
              <a:gd name="connsiteY209" fmla="*/ 1987476 h 2344739"/>
              <a:gd name="connsiteX210" fmla="*/ 1149979 w 12192001"/>
              <a:gd name="connsiteY210" fmla="*/ 1938041 h 2344739"/>
              <a:gd name="connsiteX211" fmla="*/ 858269 w 12192001"/>
              <a:gd name="connsiteY211" fmla="*/ 1928608 h 2344739"/>
              <a:gd name="connsiteX212" fmla="*/ 837540 w 12192001"/>
              <a:gd name="connsiteY212" fmla="*/ 1929821 h 2344739"/>
              <a:gd name="connsiteX213" fmla="*/ 816809 w 12192001"/>
              <a:gd name="connsiteY213" fmla="*/ 1927857 h 2344739"/>
              <a:gd name="connsiteX214" fmla="*/ 811506 w 12192001"/>
              <a:gd name="connsiteY214" fmla="*/ 1930751 h 2344739"/>
              <a:gd name="connsiteX215" fmla="*/ 797041 w 12192001"/>
              <a:gd name="connsiteY215" fmla="*/ 1930446 h 2344739"/>
              <a:gd name="connsiteX216" fmla="*/ 767901 w 12192001"/>
              <a:gd name="connsiteY216" fmla="*/ 1932653 h 2344739"/>
              <a:gd name="connsiteX217" fmla="*/ 763053 w 12192001"/>
              <a:gd name="connsiteY217" fmla="*/ 1930432 h 2344739"/>
              <a:gd name="connsiteX218" fmla="*/ 720047 w 12192001"/>
              <a:gd name="connsiteY218" fmla="*/ 1929661 h 2344739"/>
              <a:gd name="connsiteX219" fmla="*/ 719742 w 12192001"/>
              <a:gd name="connsiteY219" fmla="*/ 1928399 h 2344739"/>
              <a:gd name="connsiteX220" fmla="*/ 708875 w 12192001"/>
              <a:gd name="connsiteY220" fmla="*/ 1922722 h 2344739"/>
              <a:gd name="connsiteX221" fmla="*/ 596792 w 12192001"/>
              <a:gd name="connsiteY221" fmla="*/ 1879864 h 2344739"/>
              <a:gd name="connsiteX222" fmla="*/ 578535 w 12192001"/>
              <a:gd name="connsiteY222" fmla="*/ 1877212 h 2344739"/>
              <a:gd name="connsiteX223" fmla="*/ 571717 w 12192001"/>
              <a:gd name="connsiteY223" fmla="*/ 1877401 h 2344739"/>
              <a:gd name="connsiteX224" fmla="*/ 445099 w 12192001"/>
              <a:gd name="connsiteY224" fmla="*/ 1839371 h 2344739"/>
              <a:gd name="connsiteX225" fmla="*/ 404015 w 12192001"/>
              <a:gd name="connsiteY225" fmla="*/ 1833548 h 2344739"/>
              <a:gd name="connsiteX226" fmla="*/ 292435 w 12192001"/>
              <a:gd name="connsiteY226" fmla="*/ 1812852 h 2344739"/>
              <a:gd name="connsiteX227" fmla="*/ 118381 w 12192001"/>
              <a:gd name="connsiteY227" fmla="*/ 1761047 h 2344739"/>
              <a:gd name="connsiteX228" fmla="*/ 15526 w 12192001"/>
              <a:gd name="connsiteY228" fmla="*/ 1758191 h 2344739"/>
              <a:gd name="connsiteX229" fmla="*/ 2 w 12192001"/>
              <a:gd name="connsiteY229" fmla="*/ 1752722 h 2344739"/>
              <a:gd name="connsiteX230" fmla="*/ 1 w 12192001"/>
              <a:gd name="connsiteY230" fmla="*/ 762497 h 2344739"/>
              <a:gd name="connsiteX231" fmla="*/ 0 w 12192001"/>
              <a:gd name="connsiteY231" fmla="*/ 762497 h 2344739"/>
              <a:gd name="connsiteX232" fmla="*/ 0 w 12192001"/>
              <a:gd name="connsiteY232" fmla="*/ 222213 h 2344739"/>
              <a:gd name="connsiteX233" fmla="*/ 0 w 12192001"/>
              <a:gd name="connsiteY233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13812 w 12192001"/>
              <a:gd name="connsiteY70" fmla="*/ 1919069 h 2344739"/>
              <a:gd name="connsiteX71" fmla="*/ 9053453 w 12192001"/>
              <a:gd name="connsiteY71" fmla="*/ 1910755 h 2344739"/>
              <a:gd name="connsiteX72" fmla="*/ 9005486 w 12192001"/>
              <a:gd name="connsiteY72" fmla="*/ 1914040 h 2344739"/>
              <a:gd name="connsiteX73" fmla="*/ 9005201 w 12192001"/>
              <a:gd name="connsiteY73" fmla="*/ 1913800 h 2344739"/>
              <a:gd name="connsiteX74" fmla="*/ 8996232 w 12192001"/>
              <a:gd name="connsiteY74" fmla="*/ 1915011 h 2344739"/>
              <a:gd name="connsiteX75" fmla="*/ 8990394 w 12192001"/>
              <a:gd name="connsiteY75" fmla="*/ 1917072 h 2344739"/>
              <a:gd name="connsiteX76" fmla="*/ 8974337 w 12192001"/>
              <a:gd name="connsiteY76" fmla="*/ 1920298 h 2344739"/>
              <a:gd name="connsiteX77" fmla="*/ 8968011 w 12192001"/>
              <a:gd name="connsiteY77" fmla="*/ 1919598 h 2344739"/>
              <a:gd name="connsiteX78" fmla="*/ 8963048 w 12192001"/>
              <a:gd name="connsiteY78" fmla="*/ 1917373 h 2344739"/>
              <a:gd name="connsiteX79" fmla="*/ 8928988 w 12192001"/>
              <a:gd name="connsiteY79" fmla="*/ 1914185 h 2344739"/>
              <a:gd name="connsiteX80" fmla="*/ 8752444 w 12192001"/>
              <a:gd name="connsiteY80" fmla="*/ 1933417 h 2344739"/>
              <a:gd name="connsiteX81" fmla="*/ 8707847 w 12192001"/>
              <a:gd name="connsiteY81" fmla="*/ 1935518 h 2344739"/>
              <a:gd name="connsiteX82" fmla="*/ 8596071 w 12192001"/>
              <a:gd name="connsiteY82" fmla="*/ 1944090 h 2344739"/>
              <a:gd name="connsiteX83" fmla="*/ 8525230 w 12192001"/>
              <a:gd name="connsiteY83" fmla="*/ 1929248 h 2344739"/>
              <a:gd name="connsiteX84" fmla="*/ 8510983 w 12192001"/>
              <a:gd name="connsiteY84" fmla="*/ 1935163 h 2344739"/>
              <a:gd name="connsiteX85" fmla="*/ 8506167 w 12192001"/>
              <a:gd name="connsiteY85" fmla="*/ 1938164 h 2344739"/>
              <a:gd name="connsiteX86" fmla="*/ 8497968 w 12192001"/>
              <a:gd name="connsiteY86" fmla="*/ 1940902 h 2344739"/>
              <a:gd name="connsiteX87" fmla="*/ 8497594 w 12192001"/>
              <a:gd name="connsiteY87" fmla="*/ 1940723 h 2344739"/>
              <a:gd name="connsiteX88" fmla="*/ 8490249 w 12192001"/>
              <a:gd name="connsiteY88" fmla="*/ 1943773 h 2344739"/>
              <a:gd name="connsiteX89" fmla="*/ 8367182 w 12192001"/>
              <a:gd name="connsiteY89" fmla="*/ 1957815 h 2344739"/>
              <a:gd name="connsiteX90" fmla="*/ 8353799 w 12192001"/>
              <a:gd name="connsiteY90" fmla="*/ 1958009 h 2344739"/>
              <a:gd name="connsiteX91" fmla="*/ 8352373 w 12192001"/>
              <a:gd name="connsiteY91" fmla="*/ 1957169 h 2344739"/>
              <a:gd name="connsiteX92" fmla="*/ 8320104 w 12192001"/>
              <a:gd name="connsiteY92" fmla="*/ 1974587 h 2344739"/>
              <a:gd name="connsiteX93" fmla="*/ 8314433 w 12192001"/>
              <a:gd name="connsiteY93" fmla="*/ 1974913 h 2344739"/>
              <a:gd name="connsiteX94" fmla="*/ 8295174 w 12192001"/>
              <a:gd name="connsiteY94" fmla="*/ 1988808 h 2344739"/>
              <a:gd name="connsiteX95" fmla="*/ 8284276 w 12192001"/>
              <a:gd name="connsiteY95" fmla="*/ 1994631 h 2344739"/>
              <a:gd name="connsiteX96" fmla="*/ 8283150 w 12192001"/>
              <a:gd name="connsiteY96" fmla="*/ 1999074 h 2344739"/>
              <a:gd name="connsiteX97" fmla="*/ 8266076 w 12192001"/>
              <a:gd name="connsiteY97" fmla="*/ 2006249 h 2344739"/>
              <a:gd name="connsiteX98" fmla="*/ 8263377 w 12192001"/>
              <a:gd name="connsiteY98" fmla="*/ 2006019 h 2344739"/>
              <a:gd name="connsiteX99" fmla="*/ 8252033 w 12192001"/>
              <a:gd name="connsiteY99" fmla="*/ 2015862 h 2344739"/>
              <a:gd name="connsiteX100" fmla="*/ 8245834 w 12192001"/>
              <a:gd name="connsiteY100" fmla="*/ 2028854 h 2344739"/>
              <a:gd name="connsiteX101" fmla="*/ 8090272 w 12192001"/>
              <a:gd name="connsiteY101" fmla="*/ 2075015 h 2344739"/>
              <a:gd name="connsiteX102" fmla="*/ 7905407 w 12192001"/>
              <a:gd name="connsiteY102" fmla="*/ 2116988 h 2344739"/>
              <a:gd name="connsiteX103" fmla="*/ 7718745 w 12192001"/>
              <a:gd name="connsiteY103" fmla="*/ 2142703 h 2344739"/>
              <a:gd name="connsiteX104" fmla="*/ 7614347 w 12192001"/>
              <a:gd name="connsiteY104" fmla="*/ 2139232 h 2344739"/>
              <a:gd name="connsiteX105" fmla="*/ 7527543 w 12192001"/>
              <a:gd name="connsiteY105" fmla="*/ 2145060 h 2344739"/>
              <a:gd name="connsiteX106" fmla="*/ 7519571 w 12192001"/>
              <a:gd name="connsiteY106" fmla="*/ 2147613 h 2344739"/>
              <a:gd name="connsiteX107" fmla="*/ 7507411 w 12192001"/>
              <a:gd name="connsiteY107" fmla="*/ 2148948 h 2344739"/>
              <a:gd name="connsiteX108" fmla="*/ 7507040 w 12192001"/>
              <a:gd name="connsiteY108" fmla="*/ 2148621 h 2344739"/>
              <a:gd name="connsiteX109" fmla="*/ 7495795 w 12192001"/>
              <a:gd name="connsiteY109" fmla="*/ 2150573 h 2344739"/>
              <a:gd name="connsiteX110" fmla="*/ 7405391 w 12192001"/>
              <a:gd name="connsiteY110" fmla="*/ 2142468 h 2344739"/>
              <a:gd name="connsiteX111" fmla="*/ 7312180 w 12192001"/>
              <a:gd name="connsiteY111" fmla="*/ 2132873 h 2344739"/>
              <a:gd name="connsiteX112" fmla="*/ 7310853 w 12192001"/>
              <a:gd name="connsiteY112" fmla="*/ 2131431 h 2344739"/>
              <a:gd name="connsiteX113" fmla="*/ 7218559 w 12192001"/>
              <a:gd name="connsiteY113" fmla="*/ 2156680 h 2344739"/>
              <a:gd name="connsiteX114" fmla="*/ 7201101 w 12192001"/>
              <a:gd name="connsiteY114" fmla="*/ 2161230 h 2344739"/>
              <a:gd name="connsiteX115" fmla="*/ 7197004 w 12192001"/>
              <a:gd name="connsiteY115" fmla="*/ 2166588 h 2344739"/>
              <a:gd name="connsiteX116" fmla="*/ 7170808 w 12192001"/>
              <a:gd name="connsiteY116" fmla="*/ 2171236 h 2344739"/>
              <a:gd name="connsiteX117" fmla="*/ 7096988 w 12192001"/>
              <a:gd name="connsiteY117" fmla="*/ 2183464 h 2344739"/>
              <a:gd name="connsiteX118" fmla="*/ 7018496 w 12192001"/>
              <a:gd name="connsiteY118" fmla="*/ 2183090 h 2344739"/>
              <a:gd name="connsiteX119" fmla="*/ 6904146 w 12192001"/>
              <a:gd name="connsiteY119" fmla="*/ 2212596 h 2344739"/>
              <a:gd name="connsiteX120" fmla="*/ 6708222 w 12192001"/>
              <a:gd name="connsiteY120" fmla="*/ 2240551 h 2344739"/>
              <a:gd name="connsiteX121" fmla="*/ 6549454 w 12192001"/>
              <a:gd name="connsiteY121" fmla="*/ 2269327 h 2344739"/>
              <a:gd name="connsiteX122" fmla="*/ 6317560 w 12192001"/>
              <a:gd name="connsiteY122" fmla="*/ 2316127 h 2344739"/>
              <a:gd name="connsiteX123" fmla="*/ 6168674 w 12192001"/>
              <a:gd name="connsiteY123" fmla="*/ 2318214 h 2344739"/>
              <a:gd name="connsiteX124" fmla="*/ 6073848 w 12192001"/>
              <a:gd name="connsiteY124" fmla="*/ 2338676 h 2344739"/>
              <a:gd name="connsiteX125" fmla="*/ 6068529 w 12192001"/>
              <a:gd name="connsiteY125" fmla="*/ 2337139 h 2344739"/>
              <a:gd name="connsiteX126" fmla="*/ 6048638 w 12192001"/>
              <a:gd name="connsiteY126" fmla="*/ 2337822 h 2344739"/>
              <a:gd name="connsiteX127" fmla="*/ 6041285 w 12192001"/>
              <a:gd name="connsiteY127" fmla="*/ 2329473 h 2344739"/>
              <a:gd name="connsiteX128" fmla="*/ 6010090 w 12192001"/>
              <a:gd name="connsiteY128" fmla="*/ 2324380 h 2344739"/>
              <a:gd name="connsiteX129" fmla="*/ 5957375 w 12192001"/>
              <a:gd name="connsiteY129" fmla="*/ 2328024 h 2344739"/>
              <a:gd name="connsiteX130" fmla="*/ 5758919 w 12192001"/>
              <a:gd name="connsiteY130" fmla="*/ 2343716 h 2344739"/>
              <a:gd name="connsiteX131" fmla="*/ 5626960 w 12192001"/>
              <a:gd name="connsiteY131" fmla="*/ 2344739 h 2344739"/>
              <a:gd name="connsiteX132" fmla="*/ 5470906 w 12192001"/>
              <a:gd name="connsiteY132" fmla="*/ 2330719 h 2344739"/>
              <a:gd name="connsiteX133" fmla="*/ 5432761 w 12192001"/>
              <a:gd name="connsiteY133" fmla="*/ 2319466 h 2344739"/>
              <a:gd name="connsiteX134" fmla="*/ 5381669 w 12192001"/>
              <a:gd name="connsiteY134" fmla="*/ 2301764 h 2344739"/>
              <a:gd name="connsiteX135" fmla="*/ 5261764 w 12192001"/>
              <a:gd name="connsiteY135" fmla="*/ 2281347 h 2344739"/>
              <a:gd name="connsiteX136" fmla="*/ 5222961 w 12192001"/>
              <a:gd name="connsiteY136" fmla="*/ 2270223 h 2344739"/>
              <a:gd name="connsiteX137" fmla="*/ 5174660 w 12192001"/>
              <a:gd name="connsiteY137" fmla="*/ 2267233 h 2344739"/>
              <a:gd name="connsiteX138" fmla="*/ 5156554 w 12192001"/>
              <a:gd name="connsiteY138" fmla="*/ 2260010 h 2344739"/>
              <a:gd name="connsiteX139" fmla="*/ 5142599 w 12192001"/>
              <a:gd name="connsiteY139" fmla="*/ 2256610 h 2344739"/>
              <a:gd name="connsiteX140" fmla="*/ 5139596 w 12192001"/>
              <a:gd name="connsiteY140" fmla="*/ 2254509 h 2344739"/>
              <a:gd name="connsiteX141" fmla="*/ 5121659 w 12192001"/>
              <a:gd name="connsiteY141" fmla="*/ 2243656 h 2344739"/>
              <a:gd name="connsiteX142" fmla="*/ 5065790 w 12192001"/>
              <a:gd name="connsiteY142" fmla="*/ 2250227 h 2344739"/>
              <a:gd name="connsiteX143" fmla="*/ 5011514 w 12192001"/>
              <a:gd name="connsiteY143" fmla="*/ 2233846 h 2344739"/>
              <a:gd name="connsiteX144" fmla="*/ 4840441 w 12192001"/>
              <a:gd name="connsiteY144" fmla="*/ 2209829 h 2344739"/>
              <a:gd name="connsiteX145" fmla="*/ 4762447 w 12192001"/>
              <a:gd name="connsiteY145" fmla="*/ 2182061 h 2344739"/>
              <a:gd name="connsiteX146" fmla="*/ 4723186 w 12192001"/>
              <a:gd name="connsiteY146" fmla="*/ 2173047 h 2344739"/>
              <a:gd name="connsiteX147" fmla="*/ 4721176 w 12192001"/>
              <a:gd name="connsiteY147" fmla="*/ 2172298 h 2344739"/>
              <a:gd name="connsiteX148" fmla="*/ 4722111 w 12192001"/>
              <a:gd name="connsiteY148" fmla="*/ 2172087 h 2344739"/>
              <a:gd name="connsiteX149" fmla="*/ 4717202 w 12192001"/>
              <a:gd name="connsiteY149" fmla="*/ 2170817 h 2344739"/>
              <a:gd name="connsiteX150" fmla="*/ 4721176 w 12192001"/>
              <a:gd name="connsiteY150" fmla="*/ 2172298 h 2344739"/>
              <a:gd name="connsiteX151" fmla="*/ 4715526 w 12192001"/>
              <a:gd name="connsiteY151" fmla="*/ 2173573 h 2344739"/>
              <a:gd name="connsiteX152" fmla="*/ 4515814 w 12192001"/>
              <a:gd name="connsiteY152" fmla="*/ 2163671 h 2344739"/>
              <a:gd name="connsiteX153" fmla="*/ 4428543 w 12192001"/>
              <a:gd name="connsiteY153" fmla="*/ 2153020 h 2344739"/>
              <a:gd name="connsiteX154" fmla="*/ 4362875 w 12192001"/>
              <a:gd name="connsiteY154" fmla="*/ 2151674 h 2344739"/>
              <a:gd name="connsiteX155" fmla="*/ 4316966 w 12192001"/>
              <a:gd name="connsiteY155" fmla="*/ 2158289 h 2344739"/>
              <a:gd name="connsiteX156" fmla="*/ 4315110 w 12192001"/>
              <a:gd name="connsiteY156" fmla="*/ 2156948 h 2344739"/>
              <a:gd name="connsiteX157" fmla="*/ 4295144 w 12192001"/>
              <a:gd name="connsiteY157" fmla="*/ 2155069 h 2344739"/>
              <a:gd name="connsiteX158" fmla="*/ 4290064 w 12192001"/>
              <a:gd name="connsiteY158" fmla="*/ 2157986 h 2344739"/>
              <a:gd name="connsiteX159" fmla="*/ 4276142 w 12192001"/>
              <a:gd name="connsiteY159" fmla="*/ 2157740 h 2344739"/>
              <a:gd name="connsiteX160" fmla="*/ 4248117 w 12192001"/>
              <a:gd name="connsiteY160" fmla="*/ 2160064 h 2344739"/>
              <a:gd name="connsiteX161" fmla="*/ 4202051 w 12192001"/>
              <a:gd name="connsiteY161" fmla="*/ 2157269 h 2344739"/>
              <a:gd name="connsiteX162" fmla="*/ 4201745 w 12192001"/>
              <a:gd name="connsiteY162" fmla="*/ 2156010 h 2344739"/>
              <a:gd name="connsiteX163" fmla="*/ 4191248 w 12192001"/>
              <a:gd name="connsiteY163" fmla="*/ 2150376 h 2344739"/>
              <a:gd name="connsiteX164" fmla="*/ 4142745 w 12192001"/>
              <a:gd name="connsiteY164" fmla="*/ 2134511 h 2344739"/>
              <a:gd name="connsiteX165" fmla="*/ 4083097 w 12192001"/>
              <a:gd name="connsiteY165" fmla="*/ 2107978 h 2344739"/>
              <a:gd name="connsiteX166" fmla="*/ 4074546 w 12192001"/>
              <a:gd name="connsiteY166" fmla="*/ 2107143 h 2344739"/>
              <a:gd name="connsiteX167" fmla="*/ 4074427 w 12192001"/>
              <a:gd name="connsiteY167" fmla="*/ 2106844 h 2344739"/>
              <a:gd name="connsiteX168" fmla="*/ 4065510 w 12192001"/>
              <a:gd name="connsiteY168" fmla="*/ 2105400 h 2344739"/>
              <a:gd name="connsiteX169" fmla="*/ 4058954 w 12192001"/>
              <a:gd name="connsiteY169" fmla="*/ 2105618 h 2344739"/>
              <a:gd name="connsiteX170" fmla="*/ 4042364 w 12192001"/>
              <a:gd name="connsiteY170" fmla="*/ 2103997 h 2344739"/>
              <a:gd name="connsiteX171" fmla="*/ 4036997 w 12192001"/>
              <a:gd name="connsiteY171" fmla="*/ 2101563 h 2344739"/>
              <a:gd name="connsiteX172" fmla="*/ 4035363 w 12192001"/>
              <a:gd name="connsiteY172" fmla="*/ 2097896 h 2344739"/>
              <a:gd name="connsiteX173" fmla="*/ 4033778 w 12192001"/>
              <a:gd name="connsiteY173" fmla="*/ 2098131 h 2344739"/>
              <a:gd name="connsiteX174" fmla="*/ 4004538 w 12192001"/>
              <a:gd name="connsiteY174" fmla="*/ 2085563 h 2344739"/>
              <a:gd name="connsiteX175" fmla="*/ 3936846 w 12192001"/>
              <a:gd name="connsiteY175" fmla="*/ 2068106 h 2344739"/>
              <a:gd name="connsiteX176" fmla="*/ 3897275 w 12192001"/>
              <a:gd name="connsiteY176" fmla="*/ 2062451 h 2344739"/>
              <a:gd name="connsiteX177" fmla="*/ 3789760 w 12192001"/>
              <a:gd name="connsiteY177" fmla="*/ 2042213 h 2344739"/>
              <a:gd name="connsiteX178" fmla="*/ 3682513 w 12192001"/>
              <a:gd name="connsiteY178" fmla="*/ 2018290 h 2344739"/>
              <a:gd name="connsiteX179" fmla="*/ 3610035 w 12192001"/>
              <a:gd name="connsiteY179" fmla="*/ 1986019 h 2344739"/>
              <a:gd name="connsiteX180" fmla="*/ 3603855 w 12192001"/>
              <a:gd name="connsiteY180" fmla="*/ 1987381 h 2344739"/>
              <a:gd name="connsiteX181" fmla="*/ 3594736 w 12192001"/>
              <a:gd name="connsiteY181" fmla="*/ 1987545 h 2344739"/>
              <a:gd name="connsiteX182" fmla="*/ 3594501 w 12192001"/>
              <a:gd name="connsiteY182" fmla="*/ 1987276 h 2344739"/>
              <a:gd name="connsiteX183" fmla="*/ 3585978 w 12192001"/>
              <a:gd name="connsiteY183" fmla="*/ 1987966 h 2344739"/>
              <a:gd name="connsiteX184" fmla="*/ 3536135 w 12192001"/>
              <a:gd name="connsiteY184" fmla="*/ 1978267 h 2344739"/>
              <a:gd name="connsiteX185" fmla="*/ 3473223 w 12192001"/>
              <a:gd name="connsiteY185" fmla="*/ 1974606 h 2344739"/>
              <a:gd name="connsiteX186" fmla="*/ 3400728 w 12192001"/>
              <a:gd name="connsiteY186" fmla="*/ 1962558 h 2344739"/>
              <a:gd name="connsiteX187" fmla="*/ 3363888 w 12192001"/>
              <a:gd name="connsiteY187" fmla="*/ 1979510 h 2344739"/>
              <a:gd name="connsiteX188" fmla="*/ 3344026 w 12192001"/>
              <a:gd name="connsiteY188" fmla="*/ 1981192 h 2344739"/>
              <a:gd name="connsiteX189" fmla="*/ 3341698 w 12192001"/>
              <a:gd name="connsiteY189" fmla="*/ 1980217 h 2344739"/>
              <a:gd name="connsiteX190" fmla="*/ 3262356 w 12192001"/>
              <a:gd name="connsiteY190" fmla="*/ 1986094 h 2344739"/>
              <a:gd name="connsiteX191" fmla="*/ 3142556 w 12192001"/>
              <a:gd name="connsiteY191" fmla="*/ 1993869 h 2344739"/>
              <a:gd name="connsiteX192" fmla="*/ 3030291 w 12192001"/>
              <a:gd name="connsiteY192" fmla="*/ 1996512 h 2344739"/>
              <a:gd name="connsiteX193" fmla="*/ 2781569 w 12192001"/>
              <a:gd name="connsiteY193" fmla="*/ 2018333 h 2344739"/>
              <a:gd name="connsiteX194" fmla="*/ 2646527 w 12192001"/>
              <a:gd name="connsiteY194" fmla="*/ 2028869 h 2344739"/>
              <a:gd name="connsiteX195" fmla="*/ 2568028 w 12192001"/>
              <a:gd name="connsiteY195" fmla="*/ 2002628 h 2344739"/>
              <a:gd name="connsiteX196" fmla="*/ 2443255 w 12192001"/>
              <a:gd name="connsiteY196" fmla="*/ 2016529 h 2344739"/>
              <a:gd name="connsiteX197" fmla="*/ 2315112 w 12192001"/>
              <a:gd name="connsiteY197" fmla="*/ 2024996 h 2344739"/>
              <a:gd name="connsiteX198" fmla="*/ 2208578 w 12192001"/>
              <a:gd name="connsiteY198" fmla="*/ 2019763 h 2344739"/>
              <a:gd name="connsiteX199" fmla="*/ 2094665 w 12192001"/>
              <a:gd name="connsiteY199" fmla="*/ 2003052 h 2344739"/>
              <a:gd name="connsiteX200" fmla="*/ 1997356 w 12192001"/>
              <a:gd name="connsiteY200" fmla="*/ 1995032 h 2344739"/>
              <a:gd name="connsiteX201" fmla="*/ 1928172 w 12192001"/>
              <a:gd name="connsiteY201" fmla="*/ 2016977 h 2344739"/>
              <a:gd name="connsiteX202" fmla="*/ 1921650 w 12192001"/>
              <a:gd name="connsiteY202" fmla="*/ 2012146 h 2344739"/>
              <a:gd name="connsiteX203" fmla="*/ 1873080 w 12192001"/>
              <a:gd name="connsiteY203" fmla="*/ 2013741 h 2344739"/>
              <a:gd name="connsiteX204" fmla="*/ 1786655 w 12192001"/>
              <a:gd name="connsiteY204" fmla="*/ 2041363 h 2344739"/>
              <a:gd name="connsiteX205" fmla="*/ 1738204 w 12192001"/>
              <a:gd name="connsiteY205" fmla="*/ 2036312 h 2344739"/>
              <a:gd name="connsiteX206" fmla="*/ 1675071 w 12192001"/>
              <a:gd name="connsiteY206" fmla="*/ 2019963 h 2344739"/>
              <a:gd name="connsiteX207" fmla="*/ 1608669 w 12192001"/>
              <a:gd name="connsiteY207" fmla="*/ 2013066 h 2344739"/>
              <a:gd name="connsiteX208" fmla="*/ 1496110 w 12192001"/>
              <a:gd name="connsiteY208" fmla="*/ 1987476 h 2344739"/>
              <a:gd name="connsiteX209" fmla="*/ 1149979 w 12192001"/>
              <a:gd name="connsiteY209" fmla="*/ 1938041 h 2344739"/>
              <a:gd name="connsiteX210" fmla="*/ 858269 w 12192001"/>
              <a:gd name="connsiteY210" fmla="*/ 1928608 h 2344739"/>
              <a:gd name="connsiteX211" fmla="*/ 837540 w 12192001"/>
              <a:gd name="connsiteY211" fmla="*/ 1929821 h 2344739"/>
              <a:gd name="connsiteX212" fmla="*/ 816809 w 12192001"/>
              <a:gd name="connsiteY212" fmla="*/ 1927857 h 2344739"/>
              <a:gd name="connsiteX213" fmla="*/ 811506 w 12192001"/>
              <a:gd name="connsiteY213" fmla="*/ 1930751 h 2344739"/>
              <a:gd name="connsiteX214" fmla="*/ 797041 w 12192001"/>
              <a:gd name="connsiteY214" fmla="*/ 1930446 h 2344739"/>
              <a:gd name="connsiteX215" fmla="*/ 767901 w 12192001"/>
              <a:gd name="connsiteY215" fmla="*/ 1932653 h 2344739"/>
              <a:gd name="connsiteX216" fmla="*/ 763053 w 12192001"/>
              <a:gd name="connsiteY216" fmla="*/ 1930432 h 2344739"/>
              <a:gd name="connsiteX217" fmla="*/ 720047 w 12192001"/>
              <a:gd name="connsiteY217" fmla="*/ 1929661 h 2344739"/>
              <a:gd name="connsiteX218" fmla="*/ 719742 w 12192001"/>
              <a:gd name="connsiteY218" fmla="*/ 1928399 h 2344739"/>
              <a:gd name="connsiteX219" fmla="*/ 708875 w 12192001"/>
              <a:gd name="connsiteY219" fmla="*/ 1922722 h 2344739"/>
              <a:gd name="connsiteX220" fmla="*/ 596792 w 12192001"/>
              <a:gd name="connsiteY220" fmla="*/ 1879864 h 2344739"/>
              <a:gd name="connsiteX221" fmla="*/ 578535 w 12192001"/>
              <a:gd name="connsiteY221" fmla="*/ 1877212 h 2344739"/>
              <a:gd name="connsiteX222" fmla="*/ 571717 w 12192001"/>
              <a:gd name="connsiteY222" fmla="*/ 1877401 h 2344739"/>
              <a:gd name="connsiteX223" fmla="*/ 445099 w 12192001"/>
              <a:gd name="connsiteY223" fmla="*/ 1839371 h 2344739"/>
              <a:gd name="connsiteX224" fmla="*/ 404015 w 12192001"/>
              <a:gd name="connsiteY224" fmla="*/ 1833548 h 2344739"/>
              <a:gd name="connsiteX225" fmla="*/ 292435 w 12192001"/>
              <a:gd name="connsiteY225" fmla="*/ 1812852 h 2344739"/>
              <a:gd name="connsiteX226" fmla="*/ 118381 w 12192001"/>
              <a:gd name="connsiteY226" fmla="*/ 1761047 h 2344739"/>
              <a:gd name="connsiteX227" fmla="*/ 15526 w 12192001"/>
              <a:gd name="connsiteY227" fmla="*/ 1758191 h 2344739"/>
              <a:gd name="connsiteX228" fmla="*/ 2 w 12192001"/>
              <a:gd name="connsiteY228" fmla="*/ 1752722 h 2344739"/>
              <a:gd name="connsiteX229" fmla="*/ 1 w 12192001"/>
              <a:gd name="connsiteY229" fmla="*/ 762497 h 2344739"/>
              <a:gd name="connsiteX230" fmla="*/ 0 w 12192001"/>
              <a:gd name="connsiteY230" fmla="*/ 762497 h 2344739"/>
              <a:gd name="connsiteX231" fmla="*/ 0 w 12192001"/>
              <a:gd name="connsiteY231" fmla="*/ 222213 h 2344739"/>
              <a:gd name="connsiteX232" fmla="*/ 0 w 12192001"/>
              <a:gd name="connsiteY232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312180 w 12192001"/>
              <a:gd name="connsiteY110" fmla="*/ 2132873 h 2344739"/>
              <a:gd name="connsiteX111" fmla="*/ 7310853 w 12192001"/>
              <a:gd name="connsiteY111" fmla="*/ 2131431 h 2344739"/>
              <a:gd name="connsiteX112" fmla="*/ 7218559 w 12192001"/>
              <a:gd name="connsiteY112" fmla="*/ 2156680 h 2344739"/>
              <a:gd name="connsiteX113" fmla="*/ 7201101 w 12192001"/>
              <a:gd name="connsiteY113" fmla="*/ 2161230 h 2344739"/>
              <a:gd name="connsiteX114" fmla="*/ 7197004 w 12192001"/>
              <a:gd name="connsiteY114" fmla="*/ 2166588 h 2344739"/>
              <a:gd name="connsiteX115" fmla="*/ 7170808 w 12192001"/>
              <a:gd name="connsiteY115" fmla="*/ 2171236 h 2344739"/>
              <a:gd name="connsiteX116" fmla="*/ 7096988 w 12192001"/>
              <a:gd name="connsiteY116" fmla="*/ 2183464 h 2344739"/>
              <a:gd name="connsiteX117" fmla="*/ 7018496 w 12192001"/>
              <a:gd name="connsiteY117" fmla="*/ 2183090 h 2344739"/>
              <a:gd name="connsiteX118" fmla="*/ 6904146 w 12192001"/>
              <a:gd name="connsiteY118" fmla="*/ 2212596 h 2344739"/>
              <a:gd name="connsiteX119" fmla="*/ 6708222 w 12192001"/>
              <a:gd name="connsiteY119" fmla="*/ 2240551 h 2344739"/>
              <a:gd name="connsiteX120" fmla="*/ 6549454 w 12192001"/>
              <a:gd name="connsiteY120" fmla="*/ 2269327 h 2344739"/>
              <a:gd name="connsiteX121" fmla="*/ 6317560 w 12192001"/>
              <a:gd name="connsiteY121" fmla="*/ 2316127 h 2344739"/>
              <a:gd name="connsiteX122" fmla="*/ 6168674 w 12192001"/>
              <a:gd name="connsiteY122" fmla="*/ 2318214 h 2344739"/>
              <a:gd name="connsiteX123" fmla="*/ 6073848 w 12192001"/>
              <a:gd name="connsiteY123" fmla="*/ 2338676 h 2344739"/>
              <a:gd name="connsiteX124" fmla="*/ 6068529 w 12192001"/>
              <a:gd name="connsiteY124" fmla="*/ 2337139 h 2344739"/>
              <a:gd name="connsiteX125" fmla="*/ 6048638 w 12192001"/>
              <a:gd name="connsiteY125" fmla="*/ 2337822 h 2344739"/>
              <a:gd name="connsiteX126" fmla="*/ 6041285 w 12192001"/>
              <a:gd name="connsiteY126" fmla="*/ 2329473 h 2344739"/>
              <a:gd name="connsiteX127" fmla="*/ 6010090 w 12192001"/>
              <a:gd name="connsiteY127" fmla="*/ 2324380 h 2344739"/>
              <a:gd name="connsiteX128" fmla="*/ 5957375 w 12192001"/>
              <a:gd name="connsiteY128" fmla="*/ 2328024 h 2344739"/>
              <a:gd name="connsiteX129" fmla="*/ 5758919 w 12192001"/>
              <a:gd name="connsiteY129" fmla="*/ 2343716 h 2344739"/>
              <a:gd name="connsiteX130" fmla="*/ 5626960 w 12192001"/>
              <a:gd name="connsiteY130" fmla="*/ 2344739 h 2344739"/>
              <a:gd name="connsiteX131" fmla="*/ 5470906 w 12192001"/>
              <a:gd name="connsiteY131" fmla="*/ 2330719 h 2344739"/>
              <a:gd name="connsiteX132" fmla="*/ 5432761 w 12192001"/>
              <a:gd name="connsiteY132" fmla="*/ 2319466 h 2344739"/>
              <a:gd name="connsiteX133" fmla="*/ 5381669 w 12192001"/>
              <a:gd name="connsiteY133" fmla="*/ 2301764 h 2344739"/>
              <a:gd name="connsiteX134" fmla="*/ 5261764 w 12192001"/>
              <a:gd name="connsiteY134" fmla="*/ 2281347 h 2344739"/>
              <a:gd name="connsiteX135" fmla="*/ 5222961 w 12192001"/>
              <a:gd name="connsiteY135" fmla="*/ 2270223 h 2344739"/>
              <a:gd name="connsiteX136" fmla="*/ 5174660 w 12192001"/>
              <a:gd name="connsiteY136" fmla="*/ 2267233 h 2344739"/>
              <a:gd name="connsiteX137" fmla="*/ 5156554 w 12192001"/>
              <a:gd name="connsiteY137" fmla="*/ 2260010 h 2344739"/>
              <a:gd name="connsiteX138" fmla="*/ 5142599 w 12192001"/>
              <a:gd name="connsiteY138" fmla="*/ 2256610 h 2344739"/>
              <a:gd name="connsiteX139" fmla="*/ 5139596 w 12192001"/>
              <a:gd name="connsiteY139" fmla="*/ 2254509 h 2344739"/>
              <a:gd name="connsiteX140" fmla="*/ 5121659 w 12192001"/>
              <a:gd name="connsiteY140" fmla="*/ 2243656 h 2344739"/>
              <a:gd name="connsiteX141" fmla="*/ 5065790 w 12192001"/>
              <a:gd name="connsiteY141" fmla="*/ 2250227 h 2344739"/>
              <a:gd name="connsiteX142" fmla="*/ 5011514 w 12192001"/>
              <a:gd name="connsiteY142" fmla="*/ 2233846 h 2344739"/>
              <a:gd name="connsiteX143" fmla="*/ 4840441 w 12192001"/>
              <a:gd name="connsiteY143" fmla="*/ 2209829 h 2344739"/>
              <a:gd name="connsiteX144" fmla="*/ 4762447 w 12192001"/>
              <a:gd name="connsiteY144" fmla="*/ 2182061 h 2344739"/>
              <a:gd name="connsiteX145" fmla="*/ 4723186 w 12192001"/>
              <a:gd name="connsiteY145" fmla="*/ 2173047 h 2344739"/>
              <a:gd name="connsiteX146" fmla="*/ 4721176 w 12192001"/>
              <a:gd name="connsiteY146" fmla="*/ 2172298 h 2344739"/>
              <a:gd name="connsiteX147" fmla="*/ 4722111 w 12192001"/>
              <a:gd name="connsiteY147" fmla="*/ 2172087 h 2344739"/>
              <a:gd name="connsiteX148" fmla="*/ 4717202 w 12192001"/>
              <a:gd name="connsiteY148" fmla="*/ 2170817 h 2344739"/>
              <a:gd name="connsiteX149" fmla="*/ 4721176 w 12192001"/>
              <a:gd name="connsiteY149" fmla="*/ 2172298 h 2344739"/>
              <a:gd name="connsiteX150" fmla="*/ 4715526 w 12192001"/>
              <a:gd name="connsiteY150" fmla="*/ 2173573 h 2344739"/>
              <a:gd name="connsiteX151" fmla="*/ 4515814 w 12192001"/>
              <a:gd name="connsiteY151" fmla="*/ 2163671 h 2344739"/>
              <a:gd name="connsiteX152" fmla="*/ 4428543 w 12192001"/>
              <a:gd name="connsiteY152" fmla="*/ 2153020 h 2344739"/>
              <a:gd name="connsiteX153" fmla="*/ 4362875 w 12192001"/>
              <a:gd name="connsiteY153" fmla="*/ 2151674 h 2344739"/>
              <a:gd name="connsiteX154" fmla="*/ 4316966 w 12192001"/>
              <a:gd name="connsiteY154" fmla="*/ 2158289 h 2344739"/>
              <a:gd name="connsiteX155" fmla="*/ 4315110 w 12192001"/>
              <a:gd name="connsiteY155" fmla="*/ 2156948 h 2344739"/>
              <a:gd name="connsiteX156" fmla="*/ 4295144 w 12192001"/>
              <a:gd name="connsiteY156" fmla="*/ 2155069 h 2344739"/>
              <a:gd name="connsiteX157" fmla="*/ 4290064 w 12192001"/>
              <a:gd name="connsiteY157" fmla="*/ 2157986 h 2344739"/>
              <a:gd name="connsiteX158" fmla="*/ 4276142 w 12192001"/>
              <a:gd name="connsiteY158" fmla="*/ 2157740 h 2344739"/>
              <a:gd name="connsiteX159" fmla="*/ 4248117 w 12192001"/>
              <a:gd name="connsiteY159" fmla="*/ 2160064 h 2344739"/>
              <a:gd name="connsiteX160" fmla="*/ 4202051 w 12192001"/>
              <a:gd name="connsiteY160" fmla="*/ 2157269 h 2344739"/>
              <a:gd name="connsiteX161" fmla="*/ 4201745 w 12192001"/>
              <a:gd name="connsiteY161" fmla="*/ 2156010 h 2344739"/>
              <a:gd name="connsiteX162" fmla="*/ 4191248 w 12192001"/>
              <a:gd name="connsiteY162" fmla="*/ 2150376 h 2344739"/>
              <a:gd name="connsiteX163" fmla="*/ 4142745 w 12192001"/>
              <a:gd name="connsiteY163" fmla="*/ 2134511 h 2344739"/>
              <a:gd name="connsiteX164" fmla="*/ 4083097 w 12192001"/>
              <a:gd name="connsiteY164" fmla="*/ 2107978 h 2344739"/>
              <a:gd name="connsiteX165" fmla="*/ 4074546 w 12192001"/>
              <a:gd name="connsiteY165" fmla="*/ 2107143 h 2344739"/>
              <a:gd name="connsiteX166" fmla="*/ 4074427 w 12192001"/>
              <a:gd name="connsiteY166" fmla="*/ 2106844 h 2344739"/>
              <a:gd name="connsiteX167" fmla="*/ 4065510 w 12192001"/>
              <a:gd name="connsiteY167" fmla="*/ 2105400 h 2344739"/>
              <a:gd name="connsiteX168" fmla="*/ 4058954 w 12192001"/>
              <a:gd name="connsiteY168" fmla="*/ 2105618 h 2344739"/>
              <a:gd name="connsiteX169" fmla="*/ 4042364 w 12192001"/>
              <a:gd name="connsiteY169" fmla="*/ 2103997 h 2344739"/>
              <a:gd name="connsiteX170" fmla="*/ 4036997 w 12192001"/>
              <a:gd name="connsiteY170" fmla="*/ 2101563 h 2344739"/>
              <a:gd name="connsiteX171" fmla="*/ 4035363 w 12192001"/>
              <a:gd name="connsiteY171" fmla="*/ 2097896 h 2344739"/>
              <a:gd name="connsiteX172" fmla="*/ 4033778 w 12192001"/>
              <a:gd name="connsiteY172" fmla="*/ 2098131 h 2344739"/>
              <a:gd name="connsiteX173" fmla="*/ 4004538 w 12192001"/>
              <a:gd name="connsiteY173" fmla="*/ 2085563 h 2344739"/>
              <a:gd name="connsiteX174" fmla="*/ 3936846 w 12192001"/>
              <a:gd name="connsiteY174" fmla="*/ 2068106 h 2344739"/>
              <a:gd name="connsiteX175" fmla="*/ 3897275 w 12192001"/>
              <a:gd name="connsiteY175" fmla="*/ 2062451 h 2344739"/>
              <a:gd name="connsiteX176" fmla="*/ 3789760 w 12192001"/>
              <a:gd name="connsiteY176" fmla="*/ 2042213 h 2344739"/>
              <a:gd name="connsiteX177" fmla="*/ 3682513 w 12192001"/>
              <a:gd name="connsiteY177" fmla="*/ 2018290 h 2344739"/>
              <a:gd name="connsiteX178" fmla="*/ 3610035 w 12192001"/>
              <a:gd name="connsiteY178" fmla="*/ 1986019 h 2344739"/>
              <a:gd name="connsiteX179" fmla="*/ 3603855 w 12192001"/>
              <a:gd name="connsiteY179" fmla="*/ 1987381 h 2344739"/>
              <a:gd name="connsiteX180" fmla="*/ 3594736 w 12192001"/>
              <a:gd name="connsiteY180" fmla="*/ 1987545 h 2344739"/>
              <a:gd name="connsiteX181" fmla="*/ 3594501 w 12192001"/>
              <a:gd name="connsiteY181" fmla="*/ 1987276 h 2344739"/>
              <a:gd name="connsiteX182" fmla="*/ 3585978 w 12192001"/>
              <a:gd name="connsiteY182" fmla="*/ 1987966 h 2344739"/>
              <a:gd name="connsiteX183" fmla="*/ 3536135 w 12192001"/>
              <a:gd name="connsiteY183" fmla="*/ 1978267 h 2344739"/>
              <a:gd name="connsiteX184" fmla="*/ 3473223 w 12192001"/>
              <a:gd name="connsiteY184" fmla="*/ 1974606 h 2344739"/>
              <a:gd name="connsiteX185" fmla="*/ 3400728 w 12192001"/>
              <a:gd name="connsiteY185" fmla="*/ 1962558 h 2344739"/>
              <a:gd name="connsiteX186" fmla="*/ 3363888 w 12192001"/>
              <a:gd name="connsiteY186" fmla="*/ 1979510 h 2344739"/>
              <a:gd name="connsiteX187" fmla="*/ 3344026 w 12192001"/>
              <a:gd name="connsiteY187" fmla="*/ 1981192 h 2344739"/>
              <a:gd name="connsiteX188" fmla="*/ 3341698 w 12192001"/>
              <a:gd name="connsiteY188" fmla="*/ 1980217 h 2344739"/>
              <a:gd name="connsiteX189" fmla="*/ 3262356 w 12192001"/>
              <a:gd name="connsiteY189" fmla="*/ 1986094 h 2344739"/>
              <a:gd name="connsiteX190" fmla="*/ 3142556 w 12192001"/>
              <a:gd name="connsiteY190" fmla="*/ 1993869 h 2344739"/>
              <a:gd name="connsiteX191" fmla="*/ 3030291 w 12192001"/>
              <a:gd name="connsiteY191" fmla="*/ 1996512 h 2344739"/>
              <a:gd name="connsiteX192" fmla="*/ 2781569 w 12192001"/>
              <a:gd name="connsiteY192" fmla="*/ 2018333 h 2344739"/>
              <a:gd name="connsiteX193" fmla="*/ 2646527 w 12192001"/>
              <a:gd name="connsiteY193" fmla="*/ 2028869 h 2344739"/>
              <a:gd name="connsiteX194" fmla="*/ 2568028 w 12192001"/>
              <a:gd name="connsiteY194" fmla="*/ 2002628 h 2344739"/>
              <a:gd name="connsiteX195" fmla="*/ 2443255 w 12192001"/>
              <a:gd name="connsiteY195" fmla="*/ 2016529 h 2344739"/>
              <a:gd name="connsiteX196" fmla="*/ 2315112 w 12192001"/>
              <a:gd name="connsiteY196" fmla="*/ 2024996 h 2344739"/>
              <a:gd name="connsiteX197" fmla="*/ 2208578 w 12192001"/>
              <a:gd name="connsiteY197" fmla="*/ 2019763 h 2344739"/>
              <a:gd name="connsiteX198" fmla="*/ 2094665 w 12192001"/>
              <a:gd name="connsiteY198" fmla="*/ 2003052 h 2344739"/>
              <a:gd name="connsiteX199" fmla="*/ 1997356 w 12192001"/>
              <a:gd name="connsiteY199" fmla="*/ 1995032 h 2344739"/>
              <a:gd name="connsiteX200" fmla="*/ 1928172 w 12192001"/>
              <a:gd name="connsiteY200" fmla="*/ 2016977 h 2344739"/>
              <a:gd name="connsiteX201" fmla="*/ 1921650 w 12192001"/>
              <a:gd name="connsiteY201" fmla="*/ 2012146 h 2344739"/>
              <a:gd name="connsiteX202" fmla="*/ 1873080 w 12192001"/>
              <a:gd name="connsiteY202" fmla="*/ 2013741 h 2344739"/>
              <a:gd name="connsiteX203" fmla="*/ 1786655 w 12192001"/>
              <a:gd name="connsiteY203" fmla="*/ 2041363 h 2344739"/>
              <a:gd name="connsiteX204" fmla="*/ 1738204 w 12192001"/>
              <a:gd name="connsiteY204" fmla="*/ 2036312 h 2344739"/>
              <a:gd name="connsiteX205" fmla="*/ 1675071 w 12192001"/>
              <a:gd name="connsiteY205" fmla="*/ 2019963 h 2344739"/>
              <a:gd name="connsiteX206" fmla="*/ 1608669 w 12192001"/>
              <a:gd name="connsiteY206" fmla="*/ 2013066 h 2344739"/>
              <a:gd name="connsiteX207" fmla="*/ 1496110 w 12192001"/>
              <a:gd name="connsiteY207" fmla="*/ 1987476 h 2344739"/>
              <a:gd name="connsiteX208" fmla="*/ 1149979 w 12192001"/>
              <a:gd name="connsiteY208" fmla="*/ 1938041 h 2344739"/>
              <a:gd name="connsiteX209" fmla="*/ 858269 w 12192001"/>
              <a:gd name="connsiteY209" fmla="*/ 1928608 h 2344739"/>
              <a:gd name="connsiteX210" fmla="*/ 837540 w 12192001"/>
              <a:gd name="connsiteY210" fmla="*/ 1929821 h 2344739"/>
              <a:gd name="connsiteX211" fmla="*/ 816809 w 12192001"/>
              <a:gd name="connsiteY211" fmla="*/ 1927857 h 2344739"/>
              <a:gd name="connsiteX212" fmla="*/ 811506 w 12192001"/>
              <a:gd name="connsiteY212" fmla="*/ 1930751 h 2344739"/>
              <a:gd name="connsiteX213" fmla="*/ 797041 w 12192001"/>
              <a:gd name="connsiteY213" fmla="*/ 1930446 h 2344739"/>
              <a:gd name="connsiteX214" fmla="*/ 767901 w 12192001"/>
              <a:gd name="connsiteY214" fmla="*/ 1932653 h 2344739"/>
              <a:gd name="connsiteX215" fmla="*/ 763053 w 12192001"/>
              <a:gd name="connsiteY215" fmla="*/ 1930432 h 2344739"/>
              <a:gd name="connsiteX216" fmla="*/ 720047 w 12192001"/>
              <a:gd name="connsiteY216" fmla="*/ 1929661 h 2344739"/>
              <a:gd name="connsiteX217" fmla="*/ 719742 w 12192001"/>
              <a:gd name="connsiteY217" fmla="*/ 1928399 h 2344739"/>
              <a:gd name="connsiteX218" fmla="*/ 708875 w 12192001"/>
              <a:gd name="connsiteY218" fmla="*/ 1922722 h 2344739"/>
              <a:gd name="connsiteX219" fmla="*/ 596792 w 12192001"/>
              <a:gd name="connsiteY219" fmla="*/ 1879864 h 2344739"/>
              <a:gd name="connsiteX220" fmla="*/ 578535 w 12192001"/>
              <a:gd name="connsiteY220" fmla="*/ 1877212 h 2344739"/>
              <a:gd name="connsiteX221" fmla="*/ 571717 w 12192001"/>
              <a:gd name="connsiteY221" fmla="*/ 1877401 h 2344739"/>
              <a:gd name="connsiteX222" fmla="*/ 445099 w 12192001"/>
              <a:gd name="connsiteY222" fmla="*/ 1839371 h 2344739"/>
              <a:gd name="connsiteX223" fmla="*/ 404015 w 12192001"/>
              <a:gd name="connsiteY223" fmla="*/ 1833548 h 2344739"/>
              <a:gd name="connsiteX224" fmla="*/ 292435 w 12192001"/>
              <a:gd name="connsiteY224" fmla="*/ 1812852 h 2344739"/>
              <a:gd name="connsiteX225" fmla="*/ 118381 w 12192001"/>
              <a:gd name="connsiteY225" fmla="*/ 1761047 h 2344739"/>
              <a:gd name="connsiteX226" fmla="*/ 15526 w 12192001"/>
              <a:gd name="connsiteY226" fmla="*/ 1758191 h 2344739"/>
              <a:gd name="connsiteX227" fmla="*/ 2 w 12192001"/>
              <a:gd name="connsiteY227" fmla="*/ 1752722 h 2344739"/>
              <a:gd name="connsiteX228" fmla="*/ 1 w 12192001"/>
              <a:gd name="connsiteY228" fmla="*/ 762497 h 2344739"/>
              <a:gd name="connsiteX229" fmla="*/ 0 w 12192001"/>
              <a:gd name="connsiteY229" fmla="*/ 762497 h 2344739"/>
              <a:gd name="connsiteX230" fmla="*/ 0 w 12192001"/>
              <a:gd name="connsiteY230" fmla="*/ 222213 h 2344739"/>
              <a:gd name="connsiteX231" fmla="*/ 0 w 12192001"/>
              <a:gd name="connsiteY231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312180 w 12192001"/>
              <a:gd name="connsiteY110" fmla="*/ 2132873 h 2344739"/>
              <a:gd name="connsiteX111" fmla="*/ 7218559 w 12192001"/>
              <a:gd name="connsiteY111" fmla="*/ 2156680 h 2344739"/>
              <a:gd name="connsiteX112" fmla="*/ 7201101 w 12192001"/>
              <a:gd name="connsiteY112" fmla="*/ 2161230 h 2344739"/>
              <a:gd name="connsiteX113" fmla="*/ 7197004 w 12192001"/>
              <a:gd name="connsiteY113" fmla="*/ 2166588 h 2344739"/>
              <a:gd name="connsiteX114" fmla="*/ 7170808 w 12192001"/>
              <a:gd name="connsiteY114" fmla="*/ 2171236 h 2344739"/>
              <a:gd name="connsiteX115" fmla="*/ 7096988 w 12192001"/>
              <a:gd name="connsiteY115" fmla="*/ 2183464 h 2344739"/>
              <a:gd name="connsiteX116" fmla="*/ 7018496 w 12192001"/>
              <a:gd name="connsiteY116" fmla="*/ 2183090 h 2344739"/>
              <a:gd name="connsiteX117" fmla="*/ 6904146 w 12192001"/>
              <a:gd name="connsiteY117" fmla="*/ 2212596 h 2344739"/>
              <a:gd name="connsiteX118" fmla="*/ 6708222 w 12192001"/>
              <a:gd name="connsiteY118" fmla="*/ 2240551 h 2344739"/>
              <a:gd name="connsiteX119" fmla="*/ 6549454 w 12192001"/>
              <a:gd name="connsiteY119" fmla="*/ 2269327 h 2344739"/>
              <a:gd name="connsiteX120" fmla="*/ 6317560 w 12192001"/>
              <a:gd name="connsiteY120" fmla="*/ 2316127 h 2344739"/>
              <a:gd name="connsiteX121" fmla="*/ 6168674 w 12192001"/>
              <a:gd name="connsiteY121" fmla="*/ 2318214 h 2344739"/>
              <a:gd name="connsiteX122" fmla="*/ 6073848 w 12192001"/>
              <a:gd name="connsiteY122" fmla="*/ 2338676 h 2344739"/>
              <a:gd name="connsiteX123" fmla="*/ 6068529 w 12192001"/>
              <a:gd name="connsiteY123" fmla="*/ 2337139 h 2344739"/>
              <a:gd name="connsiteX124" fmla="*/ 6048638 w 12192001"/>
              <a:gd name="connsiteY124" fmla="*/ 2337822 h 2344739"/>
              <a:gd name="connsiteX125" fmla="*/ 6041285 w 12192001"/>
              <a:gd name="connsiteY125" fmla="*/ 2329473 h 2344739"/>
              <a:gd name="connsiteX126" fmla="*/ 6010090 w 12192001"/>
              <a:gd name="connsiteY126" fmla="*/ 2324380 h 2344739"/>
              <a:gd name="connsiteX127" fmla="*/ 5957375 w 12192001"/>
              <a:gd name="connsiteY127" fmla="*/ 2328024 h 2344739"/>
              <a:gd name="connsiteX128" fmla="*/ 5758919 w 12192001"/>
              <a:gd name="connsiteY128" fmla="*/ 2343716 h 2344739"/>
              <a:gd name="connsiteX129" fmla="*/ 5626960 w 12192001"/>
              <a:gd name="connsiteY129" fmla="*/ 2344739 h 2344739"/>
              <a:gd name="connsiteX130" fmla="*/ 5470906 w 12192001"/>
              <a:gd name="connsiteY130" fmla="*/ 2330719 h 2344739"/>
              <a:gd name="connsiteX131" fmla="*/ 5432761 w 12192001"/>
              <a:gd name="connsiteY131" fmla="*/ 2319466 h 2344739"/>
              <a:gd name="connsiteX132" fmla="*/ 5381669 w 12192001"/>
              <a:gd name="connsiteY132" fmla="*/ 2301764 h 2344739"/>
              <a:gd name="connsiteX133" fmla="*/ 5261764 w 12192001"/>
              <a:gd name="connsiteY133" fmla="*/ 2281347 h 2344739"/>
              <a:gd name="connsiteX134" fmla="*/ 5222961 w 12192001"/>
              <a:gd name="connsiteY134" fmla="*/ 2270223 h 2344739"/>
              <a:gd name="connsiteX135" fmla="*/ 5174660 w 12192001"/>
              <a:gd name="connsiteY135" fmla="*/ 2267233 h 2344739"/>
              <a:gd name="connsiteX136" fmla="*/ 5156554 w 12192001"/>
              <a:gd name="connsiteY136" fmla="*/ 2260010 h 2344739"/>
              <a:gd name="connsiteX137" fmla="*/ 5142599 w 12192001"/>
              <a:gd name="connsiteY137" fmla="*/ 2256610 h 2344739"/>
              <a:gd name="connsiteX138" fmla="*/ 5139596 w 12192001"/>
              <a:gd name="connsiteY138" fmla="*/ 2254509 h 2344739"/>
              <a:gd name="connsiteX139" fmla="*/ 5121659 w 12192001"/>
              <a:gd name="connsiteY139" fmla="*/ 2243656 h 2344739"/>
              <a:gd name="connsiteX140" fmla="*/ 5065790 w 12192001"/>
              <a:gd name="connsiteY140" fmla="*/ 2250227 h 2344739"/>
              <a:gd name="connsiteX141" fmla="*/ 5011514 w 12192001"/>
              <a:gd name="connsiteY141" fmla="*/ 2233846 h 2344739"/>
              <a:gd name="connsiteX142" fmla="*/ 4840441 w 12192001"/>
              <a:gd name="connsiteY142" fmla="*/ 2209829 h 2344739"/>
              <a:gd name="connsiteX143" fmla="*/ 4762447 w 12192001"/>
              <a:gd name="connsiteY143" fmla="*/ 2182061 h 2344739"/>
              <a:gd name="connsiteX144" fmla="*/ 4723186 w 12192001"/>
              <a:gd name="connsiteY144" fmla="*/ 2173047 h 2344739"/>
              <a:gd name="connsiteX145" fmla="*/ 4721176 w 12192001"/>
              <a:gd name="connsiteY145" fmla="*/ 2172298 h 2344739"/>
              <a:gd name="connsiteX146" fmla="*/ 4722111 w 12192001"/>
              <a:gd name="connsiteY146" fmla="*/ 2172087 h 2344739"/>
              <a:gd name="connsiteX147" fmla="*/ 4717202 w 12192001"/>
              <a:gd name="connsiteY147" fmla="*/ 2170817 h 2344739"/>
              <a:gd name="connsiteX148" fmla="*/ 4721176 w 12192001"/>
              <a:gd name="connsiteY148" fmla="*/ 2172298 h 2344739"/>
              <a:gd name="connsiteX149" fmla="*/ 4715526 w 12192001"/>
              <a:gd name="connsiteY149" fmla="*/ 2173573 h 2344739"/>
              <a:gd name="connsiteX150" fmla="*/ 4515814 w 12192001"/>
              <a:gd name="connsiteY150" fmla="*/ 2163671 h 2344739"/>
              <a:gd name="connsiteX151" fmla="*/ 4428543 w 12192001"/>
              <a:gd name="connsiteY151" fmla="*/ 2153020 h 2344739"/>
              <a:gd name="connsiteX152" fmla="*/ 4362875 w 12192001"/>
              <a:gd name="connsiteY152" fmla="*/ 2151674 h 2344739"/>
              <a:gd name="connsiteX153" fmla="*/ 4316966 w 12192001"/>
              <a:gd name="connsiteY153" fmla="*/ 2158289 h 2344739"/>
              <a:gd name="connsiteX154" fmla="*/ 4315110 w 12192001"/>
              <a:gd name="connsiteY154" fmla="*/ 2156948 h 2344739"/>
              <a:gd name="connsiteX155" fmla="*/ 4295144 w 12192001"/>
              <a:gd name="connsiteY155" fmla="*/ 2155069 h 2344739"/>
              <a:gd name="connsiteX156" fmla="*/ 4290064 w 12192001"/>
              <a:gd name="connsiteY156" fmla="*/ 2157986 h 2344739"/>
              <a:gd name="connsiteX157" fmla="*/ 4276142 w 12192001"/>
              <a:gd name="connsiteY157" fmla="*/ 2157740 h 2344739"/>
              <a:gd name="connsiteX158" fmla="*/ 4248117 w 12192001"/>
              <a:gd name="connsiteY158" fmla="*/ 2160064 h 2344739"/>
              <a:gd name="connsiteX159" fmla="*/ 4202051 w 12192001"/>
              <a:gd name="connsiteY159" fmla="*/ 2157269 h 2344739"/>
              <a:gd name="connsiteX160" fmla="*/ 4201745 w 12192001"/>
              <a:gd name="connsiteY160" fmla="*/ 2156010 h 2344739"/>
              <a:gd name="connsiteX161" fmla="*/ 4191248 w 12192001"/>
              <a:gd name="connsiteY161" fmla="*/ 2150376 h 2344739"/>
              <a:gd name="connsiteX162" fmla="*/ 4142745 w 12192001"/>
              <a:gd name="connsiteY162" fmla="*/ 2134511 h 2344739"/>
              <a:gd name="connsiteX163" fmla="*/ 4083097 w 12192001"/>
              <a:gd name="connsiteY163" fmla="*/ 2107978 h 2344739"/>
              <a:gd name="connsiteX164" fmla="*/ 4074546 w 12192001"/>
              <a:gd name="connsiteY164" fmla="*/ 2107143 h 2344739"/>
              <a:gd name="connsiteX165" fmla="*/ 4074427 w 12192001"/>
              <a:gd name="connsiteY165" fmla="*/ 2106844 h 2344739"/>
              <a:gd name="connsiteX166" fmla="*/ 4065510 w 12192001"/>
              <a:gd name="connsiteY166" fmla="*/ 2105400 h 2344739"/>
              <a:gd name="connsiteX167" fmla="*/ 4058954 w 12192001"/>
              <a:gd name="connsiteY167" fmla="*/ 2105618 h 2344739"/>
              <a:gd name="connsiteX168" fmla="*/ 4042364 w 12192001"/>
              <a:gd name="connsiteY168" fmla="*/ 2103997 h 2344739"/>
              <a:gd name="connsiteX169" fmla="*/ 4036997 w 12192001"/>
              <a:gd name="connsiteY169" fmla="*/ 2101563 h 2344739"/>
              <a:gd name="connsiteX170" fmla="*/ 4035363 w 12192001"/>
              <a:gd name="connsiteY170" fmla="*/ 2097896 h 2344739"/>
              <a:gd name="connsiteX171" fmla="*/ 4033778 w 12192001"/>
              <a:gd name="connsiteY171" fmla="*/ 2098131 h 2344739"/>
              <a:gd name="connsiteX172" fmla="*/ 4004538 w 12192001"/>
              <a:gd name="connsiteY172" fmla="*/ 2085563 h 2344739"/>
              <a:gd name="connsiteX173" fmla="*/ 3936846 w 12192001"/>
              <a:gd name="connsiteY173" fmla="*/ 2068106 h 2344739"/>
              <a:gd name="connsiteX174" fmla="*/ 3897275 w 12192001"/>
              <a:gd name="connsiteY174" fmla="*/ 2062451 h 2344739"/>
              <a:gd name="connsiteX175" fmla="*/ 3789760 w 12192001"/>
              <a:gd name="connsiteY175" fmla="*/ 2042213 h 2344739"/>
              <a:gd name="connsiteX176" fmla="*/ 3682513 w 12192001"/>
              <a:gd name="connsiteY176" fmla="*/ 2018290 h 2344739"/>
              <a:gd name="connsiteX177" fmla="*/ 3610035 w 12192001"/>
              <a:gd name="connsiteY177" fmla="*/ 1986019 h 2344739"/>
              <a:gd name="connsiteX178" fmla="*/ 3603855 w 12192001"/>
              <a:gd name="connsiteY178" fmla="*/ 1987381 h 2344739"/>
              <a:gd name="connsiteX179" fmla="*/ 3594736 w 12192001"/>
              <a:gd name="connsiteY179" fmla="*/ 1987545 h 2344739"/>
              <a:gd name="connsiteX180" fmla="*/ 3594501 w 12192001"/>
              <a:gd name="connsiteY180" fmla="*/ 1987276 h 2344739"/>
              <a:gd name="connsiteX181" fmla="*/ 3585978 w 12192001"/>
              <a:gd name="connsiteY181" fmla="*/ 1987966 h 2344739"/>
              <a:gd name="connsiteX182" fmla="*/ 3536135 w 12192001"/>
              <a:gd name="connsiteY182" fmla="*/ 1978267 h 2344739"/>
              <a:gd name="connsiteX183" fmla="*/ 3473223 w 12192001"/>
              <a:gd name="connsiteY183" fmla="*/ 1974606 h 2344739"/>
              <a:gd name="connsiteX184" fmla="*/ 3400728 w 12192001"/>
              <a:gd name="connsiteY184" fmla="*/ 1962558 h 2344739"/>
              <a:gd name="connsiteX185" fmla="*/ 3363888 w 12192001"/>
              <a:gd name="connsiteY185" fmla="*/ 1979510 h 2344739"/>
              <a:gd name="connsiteX186" fmla="*/ 3344026 w 12192001"/>
              <a:gd name="connsiteY186" fmla="*/ 1981192 h 2344739"/>
              <a:gd name="connsiteX187" fmla="*/ 3341698 w 12192001"/>
              <a:gd name="connsiteY187" fmla="*/ 1980217 h 2344739"/>
              <a:gd name="connsiteX188" fmla="*/ 3262356 w 12192001"/>
              <a:gd name="connsiteY188" fmla="*/ 1986094 h 2344739"/>
              <a:gd name="connsiteX189" fmla="*/ 3142556 w 12192001"/>
              <a:gd name="connsiteY189" fmla="*/ 1993869 h 2344739"/>
              <a:gd name="connsiteX190" fmla="*/ 3030291 w 12192001"/>
              <a:gd name="connsiteY190" fmla="*/ 1996512 h 2344739"/>
              <a:gd name="connsiteX191" fmla="*/ 2781569 w 12192001"/>
              <a:gd name="connsiteY191" fmla="*/ 2018333 h 2344739"/>
              <a:gd name="connsiteX192" fmla="*/ 2646527 w 12192001"/>
              <a:gd name="connsiteY192" fmla="*/ 2028869 h 2344739"/>
              <a:gd name="connsiteX193" fmla="*/ 2568028 w 12192001"/>
              <a:gd name="connsiteY193" fmla="*/ 2002628 h 2344739"/>
              <a:gd name="connsiteX194" fmla="*/ 2443255 w 12192001"/>
              <a:gd name="connsiteY194" fmla="*/ 2016529 h 2344739"/>
              <a:gd name="connsiteX195" fmla="*/ 2315112 w 12192001"/>
              <a:gd name="connsiteY195" fmla="*/ 2024996 h 2344739"/>
              <a:gd name="connsiteX196" fmla="*/ 2208578 w 12192001"/>
              <a:gd name="connsiteY196" fmla="*/ 2019763 h 2344739"/>
              <a:gd name="connsiteX197" fmla="*/ 2094665 w 12192001"/>
              <a:gd name="connsiteY197" fmla="*/ 2003052 h 2344739"/>
              <a:gd name="connsiteX198" fmla="*/ 1997356 w 12192001"/>
              <a:gd name="connsiteY198" fmla="*/ 1995032 h 2344739"/>
              <a:gd name="connsiteX199" fmla="*/ 1928172 w 12192001"/>
              <a:gd name="connsiteY199" fmla="*/ 2016977 h 2344739"/>
              <a:gd name="connsiteX200" fmla="*/ 1921650 w 12192001"/>
              <a:gd name="connsiteY200" fmla="*/ 2012146 h 2344739"/>
              <a:gd name="connsiteX201" fmla="*/ 1873080 w 12192001"/>
              <a:gd name="connsiteY201" fmla="*/ 2013741 h 2344739"/>
              <a:gd name="connsiteX202" fmla="*/ 1786655 w 12192001"/>
              <a:gd name="connsiteY202" fmla="*/ 2041363 h 2344739"/>
              <a:gd name="connsiteX203" fmla="*/ 1738204 w 12192001"/>
              <a:gd name="connsiteY203" fmla="*/ 2036312 h 2344739"/>
              <a:gd name="connsiteX204" fmla="*/ 1675071 w 12192001"/>
              <a:gd name="connsiteY204" fmla="*/ 2019963 h 2344739"/>
              <a:gd name="connsiteX205" fmla="*/ 1608669 w 12192001"/>
              <a:gd name="connsiteY205" fmla="*/ 2013066 h 2344739"/>
              <a:gd name="connsiteX206" fmla="*/ 1496110 w 12192001"/>
              <a:gd name="connsiteY206" fmla="*/ 1987476 h 2344739"/>
              <a:gd name="connsiteX207" fmla="*/ 1149979 w 12192001"/>
              <a:gd name="connsiteY207" fmla="*/ 1938041 h 2344739"/>
              <a:gd name="connsiteX208" fmla="*/ 858269 w 12192001"/>
              <a:gd name="connsiteY208" fmla="*/ 1928608 h 2344739"/>
              <a:gd name="connsiteX209" fmla="*/ 837540 w 12192001"/>
              <a:gd name="connsiteY209" fmla="*/ 1929821 h 2344739"/>
              <a:gd name="connsiteX210" fmla="*/ 816809 w 12192001"/>
              <a:gd name="connsiteY210" fmla="*/ 1927857 h 2344739"/>
              <a:gd name="connsiteX211" fmla="*/ 811506 w 12192001"/>
              <a:gd name="connsiteY211" fmla="*/ 1930751 h 2344739"/>
              <a:gd name="connsiteX212" fmla="*/ 797041 w 12192001"/>
              <a:gd name="connsiteY212" fmla="*/ 1930446 h 2344739"/>
              <a:gd name="connsiteX213" fmla="*/ 767901 w 12192001"/>
              <a:gd name="connsiteY213" fmla="*/ 1932653 h 2344739"/>
              <a:gd name="connsiteX214" fmla="*/ 763053 w 12192001"/>
              <a:gd name="connsiteY214" fmla="*/ 1930432 h 2344739"/>
              <a:gd name="connsiteX215" fmla="*/ 720047 w 12192001"/>
              <a:gd name="connsiteY215" fmla="*/ 1929661 h 2344739"/>
              <a:gd name="connsiteX216" fmla="*/ 719742 w 12192001"/>
              <a:gd name="connsiteY216" fmla="*/ 1928399 h 2344739"/>
              <a:gd name="connsiteX217" fmla="*/ 708875 w 12192001"/>
              <a:gd name="connsiteY217" fmla="*/ 1922722 h 2344739"/>
              <a:gd name="connsiteX218" fmla="*/ 596792 w 12192001"/>
              <a:gd name="connsiteY218" fmla="*/ 1879864 h 2344739"/>
              <a:gd name="connsiteX219" fmla="*/ 578535 w 12192001"/>
              <a:gd name="connsiteY219" fmla="*/ 1877212 h 2344739"/>
              <a:gd name="connsiteX220" fmla="*/ 571717 w 12192001"/>
              <a:gd name="connsiteY220" fmla="*/ 1877401 h 2344739"/>
              <a:gd name="connsiteX221" fmla="*/ 445099 w 12192001"/>
              <a:gd name="connsiteY221" fmla="*/ 1839371 h 2344739"/>
              <a:gd name="connsiteX222" fmla="*/ 404015 w 12192001"/>
              <a:gd name="connsiteY222" fmla="*/ 1833548 h 2344739"/>
              <a:gd name="connsiteX223" fmla="*/ 292435 w 12192001"/>
              <a:gd name="connsiteY223" fmla="*/ 1812852 h 2344739"/>
              <a:gd name="connsiteX224" fmla="*/ 118381 w 12192001"/>
              <a:gd name="connsiteY224" fmla="*/ 1761047 h 2344739"/>
              <a:gd name="connsiteX225" fmla="*/ 15526 w 12192001"/>
              <a:gd name="connsiteY225" fmla="*/ 1758191 h 2344739"/>
              <a:gd name="connsiteX226" fmla="*/ 2 w 12192001"/>
              <a:gd name="connsiteY226" fmla="*/ 1752722 h 2344739"/>
              <a:gd name="connsiteX227" fmla="*/ 1 w 12192001"/>
              <a:gd name="connsiteY227" fmla="*/ 762497 h 2344739"/>
              <a:gd name="connsiteX228" fmla="*/ 0 w 12192001"/>
              <a:gd name="connsiteY228" fmla="*/ 762497 h 2344739"/>
              <a:gd name="connsiteX229" fmla="*/ 0 w 12192001"/>
              <a:gd name="connsiteY229" fmla="*/ 222213 h 2344739"/>
              <a:gd name="connsiteX230" fmla="*/ 0 w 12192001"/>
              <a:gd name="connsiteY230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63053 w 12192001"/>
              <a:gd name="connsiteY213" fmla="*/ 1930432 h 2344739"/>
              <a:gd name="connsiteX214" fmla="*/ 720047 w 12192001"/>
              <a:gd name="connsiteY214" fmla="*/ 1929661 h 2344739"/>
              <a:gd name="connsiteX215" fmla="*/ 719742 w 12192001"/>
              <a:gd name="connsiteY215" fmla="*/ 1928399 h 2344739"/>
              <a:gd name="connsiteX216" fmla="*/ 708875 w 12192001"/>
              <a:gd name="connsiteY216" fmla="*/ 1922722 h 2344739"/>
              <a:gd name="connsiteX217" fmla="*/ 596792 w 12192001"/>
              <a:gd name="connsiteY217" fmla="*/ 1879864 h 2344739"/>
              <a:gd name="connsiteX218" fmla="*/ 578535 w 12192001"/>
              <a:gd name="connsiteY218" fmla="*/ 1877212 h 2344739"/>
              <a:gd name="connsiteX219" fmla="*/ 571717 w 12192001"/>
              <a:gd name="connsiteY219" fmla="*/ 1877401 h 2344739"/>
              <a:gd name="connsiteX220" fmla="*/ 445099 w 12192001"/>
              <a:gd name="connsiteY220" fmla="*/ 1839371 h 2344739"/>
              <a:gd name="connsiteX221" fmla="*/ 404015 w 12192001"/>
              <a:gd name="connsiteY221" fmla="*/ 1833548 h 2344739"/>
              <a:gd name="connsiteX222" fmla="*/ 292435 w 12192001"/>
              <a:gd name="connsiteY222" fmla="*/ 1812852 h 2344739"/>
              <a:gd name="connsiteX223" fmla="*/ 118381 w 12192001"/>
              <a:gd name="connsiteY223" fmla="*/ 1761047 h 2344739"/>
              <a:gd name="connsiteX224" fmla="*/ 15526 w 12192001"/>
              <a:gd name="connsiteY224" fmla="*/ 1758191 h 2344739"/>
              <a:gd name="connsiteX225" fmla="*/ 2 w 12192001"/>
              <a:gd name="connsiteY225" fmla="*/ 1752722 h 2344739"/>
              <a:gd name="connsiteX226" fmla="*/ 1 w 12192001"/>
              <a:gd name="connsiteY226" fmla="*/ 762497 h 2344739"/>
              <a:gd name="connsiteX227" fmla="*/ 0 w 12192001"/>
              <a:gd name="connsiteY227" fmla="*/ 762497 h 2344739"/>
              <a:gd name="connsiteX228" fmla="*/ 0 w 12192001"/>
              <a:gd name="connsiteY228" fmla="*/ 222213 h 2344739"/>
              <a:gd name="connsiteX229" fmla="*/ 0 w 12192001"/>
              <a:gd name="connsiteY229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63053 w 12192001"/>
              <a:gd name="connsiteY213" fmla="*/ 1930432 h 2344739"/>
              <a:gd name="connsiteX214" fmla="*/ 720047 w 12192001"/>
              <a:gd name="connsiteY214" fmla="*/ 1929661 h 2344739"/>
              <a:gd name="connsiteX215" fmla="*/ 719742 w 12192001"/>
              <a:gd name="connsiteY215" fmla="*/ 1928399 h 2344739"/>
              <a:gd name="connsiteX216" fmla="*/ 708875 w 12192001"/>
              <a:gd name="connsiteY216" fmla="*/ 1922722 h 2344739"/>
              <a:gd name="connsiteX217" fmla="*/ 596792 w 12192001"/>
              <a:gd name="connsiteY217" fmla="*/ 1879864 h 2344739"/>
              <a:gd name="connsiteX218" fmla="*/ 578535 w 12192001"/>
              <a:gd name="connsiteY218" fmla="*/ 1877212 h 2344739"/>
              <a:gd name="connsiteX219" fmla="*/ 571717 w 12192001"/>
              <a:gd name="connsiteY219" fmla="*/ 1877401 h 2344739"/>
              <a:gd name="connsiteX220" fmla="*/ 445099 w 12192001"/>
              <a:gd name="connsiteY220" fmla="*/ 1839371 h 2344739"/>
              <a:gd name="connsiteX221" fmla="*/ 404015 w 12192001"/>
              <a:gd name="connsiteY221" fmla="*/ 1833548 h 2344739"/>
              <a:gd name="connsiteX222" fmla="*/ 292435 w 12192001"/>
              <a:gd name="connsiteY222" fmla="*/ 1812852 h 2344739"/>
              <a:gd name="connsiteX223" fmla="*/ 118381 w 12192001"/>
              <a:gd name="connsiteY223" fmla="*/ 1761047 h 2344739"/>
              <a:gd name="connsiteX224" fmla="*/ 15526 w 12192001"/>
              <a:gd name="connsiteY224" fmla="*/ 1758191 h 2344739"/>
              <a:gd name="connsiteX225" fmla="*/ 2 w 12192001"/>
              <a:gd name="connsiteY225" fmla="*/ 1752722 h 2344739"/>
              <a:gd name="connsiteX226" fmla="*/ 1 w 12192001"/>
              <a:gd name="connsiteY226" fmla="*/ 762497 h 2344739"/>
              <a:gd name="connsiteX227" fmla="*/ 0 w 12192001"/>
              <a:gd name="connsiteY227" fmla="*/ 762497 h 2344739"/>
              <a:gd name="connsiteX228" fmla="*/ 0 w 12192001"/>
              <a:gd name="connsiteY228" fmla="*/ 222213 h 2344739"/>
              <a:gd name="connsiteX229" fmla="*/ 0 w 12192001"/>
              <a:gd name="connsiteY229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63053 w 12192001"/>
              <a:gd name="connsiteY213" fmla="*/ 1930432 h 2344739"/>
              <a:gd name="connsiteX214" fmla="*/ 720047 w 12192001"/>
              <a:gd name="connsiteY214" fmla="*/ 1929661 h 2344739"/>
              <a:gd name="connsiteX215" fmla="*/ 719742 w 12192001"/>
              <a:gd name="connsiteY215" fmla="*/ 1928399 h 2344739"/>
              <a:gd name="connsiteX216" fmla="*/ 708875 w 12192001"/>
              <a:gd name="connsiteY216" fmla="*/ 1922722 h 2344739"/>
              <a:gd name="connsiteX217" fmla="*/ 596792 w 12192001"/>
              <a:gd name="connsiteY217" fmla="*/ 1879864 h 2344739"/>
              <a:gd name="connsiteX218" fmla="*/ 578535 w 12192001"/>
              <a:gd name="connsiteY218" fmla="*/ 1877212 h 2344739"/>
              <a:gd name="connsiteX219" fmla="*/ 571717 w 12192001"/>
              <a:gd name="connsiteY219" fmla="*/ 1877401 h 2344739"/>
              <a:gd name="connsiteX220" fmla="*/ 445099 w 12192001"/>
              <a:gd name="connsiteY220" fmla="*/ 1839371 h 2344739"/>
              <a:gd name="connsiteX221" fmla="*/ 404015 w 12192001"/>
              <a:gd name="connsiteY221" fmla="*/ 1833548 h 2344739"/>
              <a:gd name="connsiteX222" fmla="*/ 292435 w 12192001"/>
              <a:gd name="connsiteY222" fmla="*/ 1812852 h 2344739"/>
              <a:gd name="connsiteX223" fmla="*/ 118381 w 12192001"/>
              <a:gd name="connsiteY223" fmla="*/ 1761047 h 2344739"/>
              <a:gd name="connsiteX224" fmla="*/ 15526 w 12192001"/>
              <a:gd name="connsiteY224" fmla="*/ 1758191 h 2344739"/>
              <a:gd name="connsiteX225" fmla="*/ 2 w 12192001"/>
              <a:gd name="connsiteY225" fmla="*/ 1752722 h 2344739"/>
              <a:gd name="connsiteX226" fmla="*/ 1 w 12192001"/>
              <a:gd name="connsiteY226" fmla="*/ 762497 h 2344739"/>
              <a:gd name="connsiteX227" fmla="*/ 0 w 12192001"/>
              <a:gd name="connsiteY227" fmla="*/ 762497 h 2344739"/>
              <a:gd name="connsiteX228" fmla="*/ 0 w 12192001"/>
              <a:gd name="connsiteY228" fmla="*/ 222213 h 2344739"/>
              <a:gd name="connsiteX229" fmla="*/ 0 w 12192001"/>
              <a:gd name="connsiteY229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20047 w 12192001"/>
              <a:gd name="connsiteY213" fmla="*/ 1929661 h 2344739"/>
              <a:gd name="connsiteX214" fmla="*/ 719742 w 12192001"/>
              <a:gd name="connsiteY214" fmla="*/ 1928399 h 2344739"/>
              <a:gd name="connsiteX215" fmla="*/ 708875 w 12192001"/>
              <a:gd name="connsiteY215" fmla="*/ 1922722 h 2344739"/>
              <a:gd name="connsiteX216" fmla="*/ 596792 w 12192001"/>
              <a:gd name="connsiteY216" fmla="*/ 1879864 h 2344739"/>
              <a:gd name="connsiteX217" fmla="*/ 578535 w 12192001"/>
              <a:gd name="connsiteY217" fmla="*/ 1877212 h 2344739"/>
              <a:gd name="connsiteX218" fmla="*/ 571717 w 12192001"/>
              <a:gd name="connsiteY218" fmla="*/ 1877401 h 2344739"/>
              <a:gd name="connsiteX219" fmla="*/ 445099 w 12192001"/>
              <a:gd name="connsiteY219" fmla="*/ 1839371 h 2344739"/>
              <a:gd name="connsiteX220" fmla="*/ 404015 w 12192001"/>
              <a:gd name="connsiteY220" fmla="*/ 1833548 h 2344739"/>
              <a:gd name="connsiteX221" fmla="*/ 292435 w 12192001"/>
              <a:gd name="connsiteY221" fmla="*/ 1812852 h 2344739"/>
              <a:gd name="connsiteX222" fmla="*/ 118381 w 12192001"/>
              <a:gd name="connsiteY222" fmla="*/ 1761047 h 2344739"/>
              <a:gd name="connsiteX223" fmla="*/ 15526 w 12192001"/>
              <a:gd name="connsiteY223" fmla="*/ 1758191 h 2344739"/>
              <a:gd name="connsiteX224" fmla="*/ 2 w 12192001"/>
              <a:gd name="connsiteY224" fmla="*/ 1752722 h 2344739"/>
              <a:gd name="connsiteX225" fmla="*/ 1 w 12192001"/>
              <a:gd name="connsiteY225" fmla="*/ 762497 h 2344739"/>
              <a:gd name="connsiteX226" fmla="*/ 0 w 12192001"/>
              <a:gd name="connsiteY226" fmla="*/ 762497 h 2344739"/>
              <a:gd name="connsiteX227" fmla="*/ 0 w 12192001"/>
              <a:gd name="connsiteY227" fmla="*/ 222213 h 2344739"/>
              <a:gd name="connsiteX228" fmla="*/ 0 w 12192001"/>
              <a:gd name="connsiteY228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67901 w 12192001"/>
              <a:gd name="connsiteY211" fmla="*/ 1932653 h 2344739"/>
              <a:gd name="connsiteX212" fmla="*/ 720047 w 12192001"/>
              <a:gd name="connsiteY212" fmla="*/ 1929661 h 2344739"/>
              <a:gd name="connsiteX213" fmla="*/ 719742 w 12192001"/>
              <a:gd name="connsiteY213" fmla="*/ 1928399 h 2344739"/>
              <a:gd name="connsiteX214" fmla="*/ 708875 w 12192001"/>
              <a:gd name="connsiteY214" fmla="*/ 1922722 h 2344739"/>
              <a:gd name="connsiteX215" fmla="*/ 596792 w 12192001"/>
              <a:gd name="connsiteY215" fmla="*/ 1879864 h 2344739"/>
              <a:gd name="connsiteX216" fmla="*/ 578535 w 12192001"/>
              <a:gd name="connsiteY216" fmla="*/ 1877212 h 2344739"/>
              <a:gd name="connsiteX217" fmla="*/ 571717 w 12192001"/>
              <a:gd name="connsiteY217" fmla="*/ 1877401 h 2344739"/>
              <a:gd name="connsiteX218" fmla="*/ 445099 w 12192001"/>
              <a:gd name="connsiteY218" fmla="*/ 1839371 h 2344739"/>
              <a:gd name="connsiteX219" fmla="*/ 404015 w 12192001"/>
              <a:gd name="connsiteY219" fmla="*/ 1833548 h 2344739"/>
              <a:gd name="connsiteX220" fmla="*/ 292435 w 12192001"/>
              <a:gd name="connsiteY220" fmla="*/ 1812852 h 2344739"/>
              <a:gd name="connsiteX221" fmla="*/ 118381 w 12192001"/>
              <a:gd name="connsiteY221" fmla="*/ 1761047 h 2344739"/>
              <a:gd name="connsiteX222" fmla="*/ 15526 w 12192001"/>
              <a:gd name="connsiteY222" fmla="*/ 1758191 h 2344739"/>
              <a:gd name="connsiteX223" fmla="*/ 2 w 12192001"/>
              <a:gd name="connsiteY223" fmla="*/ 1752722 h 2344739"/>
              <a:gd name="connsiteX224" fmla="*/ 1 w 12192001"/>
              <a:gd name="connsiteY224" fmla="*/ 762497 h 2344739"/>
              <a:gd name="connsiteX225" fmla="*/ 0 w 12192001"/>
              <a:gd name="connsiteY225" fmla="*/ 762497 h 2344739"/>
              <a:gd name="connsiteX226" fmla="*/ 0 w 12192001"/>
              <a:gd name="connsiteY226" fmla="*/ 222213 h 2344739"/>
              <a:gd name="connsiteX227" fmla="*/ 0 w 12192001"/>
              <a:gd name="connsiteY227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20047 w 12192001"/>
              <a:gd name="connsiteY211" fmla="*/ 1929661 h 2344739"/>
              <a:gd name="connsiteX212" fmla="*/ 719742 w 12192001"/>
              <a:gd name="connsiteY212" fmla="*/ 1928399 h 2344739"/>
              <a:gd name="connsiteX213" fmla="*/ 708875 w 12192001"/>
              <a:gd name="connsiteY213" fmla="*/ 1922722 h 2344739"/>
              <a:gd name="connsiteX214" fmla="*/ 596792 w 12192001"/>
              <a:gd name="connsiteY214" fmla="*/ 1879864 h 2344739"/>
              <a:gd name="connsiteX215" fmla="*/ 578535 w 12192001"/>
              <a:gd name="connsiteY215" fmla="*/ 1877212 h 2344739"/>
              <a:gd name="connsiteX216" fmla="*/ 571717 w 12192001"/>
              <a:gd name="connsiteY216" fmla="*/ 1877401 h 2344739"/>
              <a:gd name="connsiteX217" fmla="*/ 445099 w 12192001"/>
              <a:gd name="connsiteY217" fmla="*/ 1839371 h 2344739"/>
              <a:gd name="connsiteX218" fmla="*/ 404015 w 12192001"/>
              <a:gd name="connsiteY218" fmla="*/ 1833548 h 2344739"/>
              <a:gd name="connsiteX219" fmla="*/ 292435 w 12192001"/>
              <a:gd name="connsiteY219" fmla="*/ 1812852 h 2344739"/>
              <a:gd name="connsiteX220" fmla="*/ 118381 w 12192001"/>
              <a:gd name="connsiteY220" fmla="*/ 1761047 h 2344739"/>
              <a:gd name="connsiteX221" fmla="*/ 15526 w 12192001"/>
              <a:gd name="connsiteY221" fmla="*/ 1758191 h 2344739"/>
              <a:gd name="connsiteX222" fmla="*/ 2 w 12192001"/>
              <a:gd name="connsiteY222" fmla="*/ 1752722 h 2344739"/>
              <a:gd name="connsiteX223" fmla="*/ 1 w 12192001"/>
              <a:gd name="connsiteY223" fmla="*/ 762497 h 2344739"/>
              <a:gd name="connsiteX224" fmla="*/ 0 w 12192001"/>
              <a:gd name="connsiteY224" fmla="*/ 762497 h 2344739"/>
              <a:gd name="connsiteX225" fmla="*/ 0 w 12192001"/>
              <a:gd name="connsiteY225" fmla="*/ 222213 h 2344739"/>
              <a:gd name="connsiteX226" fmla="*/ 0 w 12192001"/>
              <a:gd name="connsiteY22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20047 w 12192001"/>
              <a:gd name="connsiteY211" fmla="*/ 1929661 h 2344739"/>
              <a:gd name="connsiteX212" fmla="*/ 719742 w 12192001"/>
              <a:gd name="connsiteY212" fmla="*/ 1928399 h 2344739"/>
              <a:gd name="connsiteX213" fmla="*/ 708875 w 12192001"/>
              <a:gd name="connsiteY213" fmla="*/ 1922722 h 2344739"/>
              <a:gd name="connsiteX214" fmla="*/ 596792 w 12192001"/>
              <a:gd name="connsiteY214" fmla="*/ 1879864 h 2344739"/>
              <a:gd name="connsiteX215" fmla="*/ 578535 w 12192001"/>
              <a:gd name="connsiteY215" fmla="*/ 1877212 h 2344739"/>
              <a:gd name="connsiteX216" fmla="*/ 571717 w 12192001"/>
              <a:gd name="connsiteY216" fmla="*/ 1877401 h 2344739"/>
              <a:gd name="connsiteX217" fmla="*/ 445099 w 12192001"/>
              <a:gd name="connsiteY217" fmla="*/ 1839371 h 2344739"/>
              <a:gd name="connsiteX218" fmla="*/ 404015 w 12192001"/>
              <a:gd name="connsiteY218" fmla="*/ 1833548 h 2344739"/>
              <a:gd name="connsiteX219" fmla="*/ 292435 w 12192001"/>
              <a:gd name="connsiteY219" fmla="*/ 1812852 h 2344739"/>
              <a:gd name="connsiteX220" fmla="*/ 118381 w 12192001"/>
              <a:gd name="connsiteY220" fmla="*/ 1761047 h 2344739"/>
              <a:gd name="connsiteX221" fmla="*/ 15526 w 12192001"/>
              <a:gd name="connsiteY221" fmla="*/ 1758191 h 2344739"/>
              <a:gd name="connsiteX222" fmla="*/ 2 w 12192001"/>
              <a:gd name="connsiteY222" fmla="*/ 1752722 h 2344739"/>
              <a:gd name="connsiteX223" fmla="*/ 1 w 12192001"/>
              <a:gd name="connsiteY223" fmla="*/ 762497 h 2344739"/>
              <a:gd name="connsiteX224" fmla="*/ 0 w 12192001"/>
              <a:gd name="connsiteY224" fmla="*/ 222213 h 2344739"/>
              <a:gd name="connsiteX225" fmla="*/ 0 w 12192001"/>
              <a:gd name="connsiteY225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190394 w 12193149"/>
              <a:gd name="connsiteY68" fmla="*/ 1912467 h 2344739"/>
              <a:gd name="connsiteX69" fmla="*/ 9114960 w 12193149"/>
              <a:gd name="connsiteY69" fmla="*/ 1919069 h 2344739"/>
              <a:gd name="connsiteX70" fmla="*/ 9054601 w 12193149"/>
              <a:gd name="connsiteY70" fmla="*/ 1910755 h 2344739"/>
              <a:gd name="connsiteX71" fmla="*/ 9006634 w 12193149"/>
              <a:gd name="connsiteY71" fmla="*/ 1914040 h 2344739"/>
              <a:gd name="connsiteX72" fmla="*/ 9006349 w 12193149"/>
              <a:gd name="connsiteY72" fmla="*/ 1913800 h 2344739"/>
              <a:gd name="connsiteX73" fmla="*/ 8997380 w 12193149"/>
              <a:gd name="connsiteY73" fmla="*/ 1915011 h 2344739"/>
              <a:gd name="connsiteX74" fmla="*/ 8991542 w 12193149"/>
              <a:gd name="connsiteY74" fmla="*/ 1917072 h 2344739"/>
              <a:gd name="connsiteX75" fmla="*/ 8975485 w 12193149"/>
              <a:gd name="connsiteY75" fmla="*/ 1920298 h 2344739"/>
              <a:gd name="connsiteX76" fmla="*/ 8969159 w 12193149"/>
              <a:gd name="connsiteY76" fmla="*/ 1919598 h 2344739"/>
              <a:gd name="connsiteX77" fmla="*/ 8964196 w 12193149"/>
              <a:gd name="connsiteY77" fmla="*/ 1917373 h 2344739"/>
              <a:gd name="connsiteX78" fmla="*/ 8930136 w 12193149"/>
              <a:gd name="connsiteY78" fmla="*/ 1914185 h 2344739"/>
              <a:gd name="connsiteX79" fmla="*/ 8753592 w 12193149"/>
              <a:gd name="connsiteY79" fmla="*/ 1933417 h 2344739"/>
              <a:gd name="connsiteX80" fmla="*/ 8708995 w 12193149"/>
              <a:gd name="connsiteY80" fmla="*/ 1935518 h 2344739"/>
              <a:gd name="connsiteX81" fmla="*/ 8597219 w 12193149"/>
              <a:gd name="connsiteY81" fmla="*/ 1944090 h 2344739"/>
              <a:gd name="connsiteX82" fmla="*/ 8526378 w 12193149"/>
              <a:gd name="connsiteY82" fmla="*/ 1929248 h 2344739"/>
              <a:gd name="connsiteX83" fmla="*/ 8512131 w 12193149"/>
              <a:gd name="connsiteY83" fmla="*/ 1935163 h 2344739"/>
              <a:gd name="connsiteX84" fmla="*/ 8507315 w 12193149"/>
              <a:gd name="connsiteY84" fmla="*/ 1938164 h 2344739"/>
              <a:gd name="connsiteX85" fmla="*/ 8499116 w 12193149"/>
              <a:gd name="connsiteY85" fmla="*/ 1940902 h 2344739"/>
              <a:gd name="connsiteX86" fmla="*/ 8498742 w 12193149"/>
              <a:gd name="connsiteY86" fmla="*/ 1940723 h 2344739"/>
              <a:gd name="connsiteX87" fmla="*/ 8491397 w 12193149"/>
              <a:gd name="connsiteY87" fmla="*/ 1943773 h 2344739"/>
              <a:gd name="connsiteX88" fmla="*/ 8368330 w 12193149"/>
              <a:gd name="connsiteY88" fmla="*/ 1957815 h 2344739"/>
              <a:gd name="connsiteX89" fmla="*/ 8354947 w 12193149"/>
              <a:gd name="connsiteY89" fmla="*/ 1958009 h 2344739"/>
              <a:gd name="connsiteX90" fmla="*/ 8353521 w 12193149"/>
              <a:gd name="connsiteY90" fmla="*/ 1957169 h 2344739"/>
              <a:gd name="connsiteX91" fmla="*/ 8321252 w 12193149"/>
              <a:gd name="connsiteY91" fmla="*/ 1974587 h 2344739"/>
              <a:gd name="connsiteX92" fmla="*/ 8315581 w 12193149"/>
              <a:gd name="connsiteY92" fmla="*/ 1974913 h 2344739"/>
              <a:gd name="connsiteX93" fmla="*/ 8296322 w 12193149"/>
              <a:gd name="connsiteY93" fmla="*/ 1988808 h 2344739"/>
              <a:gd name="connsiteX94" fmla="*/ 8285424 w 12193149"/>
              <a:gd name="connsiteY94" fmla="*/ 1994631 h 2344739"/>
              <a:gd name="connsiteX95" fmla="*/ 8284298 w 12193149"/>
              <a:gd name="connsiteY95" fmla="*/ 1999074 h 2344739"/>
              <a:gd name="connsiteX96" fmla="*/ 8267224 w 12193149"/>
              <a:gd name="connsiteY96" fmla="*/ 2006249 h 2344739"/>
              <a:gd name="connsiteX97" fmla="*/ 8264525 w 12193149"/>
              <a:gd name="connsiteY97" fmla="*/ 2006019 h 2344739"/>
              <a:gd name="connsiteX98" fmla="*/ 8253181 w 12193149"/>
              <a:gd name="connsiteY98" fmla="*/ 2015862 h 2344739"/>
              <a:gd name="connsiteX99" fmla="*/ 8246982 w 12193149"/>
              <a:gd name="connsiteY99" fmla="*/ 2028854 h 2344739"/>
              <a:gd name="connsiteX100" fmla="*/ 8091420 w 12193149"/>
              <a:gd name="connsiteY100" fmla="*/ 2075015 h 2344739"/>
              <a:gd name="connsiteX101" fmla="*/ 7906555 w 12193149"/>
              <a:gd name="connsiteY101" fmla="*/ 2116988 h 2344739"/>
              <a:gd name="connsiteX102" fmla="*/ 7719893 w 12193149"/>
              <a:gd name="connsiteY102" fmla="*/ 2142703 h 2344739"/>
              <a:gd name="connsiteX103" fmla="*/ 7615495 w 12193149"/>
              <a:gd name="connsiteY103" fmla="*/ 2139232 h 2344739"/>
              <a:gd name="connsiteX104" fmla="*/ 7528691 w 12193149"/>
              <a:gd name="connsiteY104" fmla="*/ 2145060 h 2344739"/>
              <a:gd name="connsiteX105" fmla="*/ 7520719 w 12193149"/>
              <a:gd name="connsiteY105" fmla="*/ 2147613 h 2344739"/>
              <a:gd name="connsiteX106" fmla="*/ 7508559 w 12193149"/>
              <a:gd name="connsiteY106" fmla="*/ 2148948 h 2344739"/>
              <a:gd name="connsiteX107" fmla="*/ 7508188 w 12193149"/>
              <a:gd name="connsiteY107" fmla="*/ 2148621 h 2344739"/>
              <a:gd name="connsiteX108" fmla="*/ 7496943 w 12193149"/>
              <a:gd name="connsiteY108" fmla="*/ 2150573 h 2344739"/>
              <a:gd name="connsiteX109" fmla="*/ 7406539 w 12193149"/>
              <a:gd name="connsiteY109" fmla="*/ 2142468 h 2344739"/>
              <a:gd name="connsiteX110" fmla="*/ 7219707 w 12193149"/>
              <a:gd name="connsiteY110" fmla="*/ 2156680 h 2344739"/>
              <a:gd name="connsiteX111" fmla="*/ 7202249 w 12193149"/>
              <a:gd name="connsiteY111" fmla="*/ 2161230 h 2344739"/>
              <a:gd name="connsiteX112" fmla="*/ 7198152 w 12193149"/>
              <a:gd name="connsiteY112" fmla="*/ 2166588 h 2344739"/>
              <a:gd name="connsiteX113" fmla="*/ 7171956 w 12193149"/>
              <a:gd name="connsiteY113" fmla="*/ 2171236 h 2344739"/>
              <a:gd name="connsiteX114" fmla="*/ 7098136 w 12193149"/>
              <a:gd name="connsiteY114" fmla="*/ 2183464 h 2344739"/>
              <a:gd name="connsiteX115" fmla="*/ 7019644 w 12193149"/>
              <a:gd name="connsiteY115" fmla="*/ 2183090 h 2344739"/>
              <a:gd name="connsiteX116" fmla="*/ 6905294 w 12193149"/>
              <a:gd name="connsiteY116" fmla="*/ 2212596 h 2344739"/>
              <a:gd name="connsiteX117" fmla="*/ 6709370 w 12193149"/>
              <a:gd name="connsiteY117" fmla="*/ 2240551 h 2344739"/>
              <a:gd name="connsiteX118" fmla="*/ 6550602 w 12193149"/>
              <a:gd name="connsiteY118" fmla="*/ 2269327 h 2344739"/>
              <a:gd name="connsiteX119" fmla="*/ 6318708 w 12193149"/>
              <a:gd name="connsiteY119" fmla="*/ 2316127 h 2344739"/>
              <a:gd name="connsiteX120" fmla="*/ 6169822 w 12193149"/>
              <a:gd name="connsiteY120" fmla="*/ 2318214 h 2344739"/>
              <a:gd name="connsiteX121" fmla="*/ 6074996 w 12193149"/>
              <a:gd name="connsiteY121" fmla="*/ 2338676 h 2344739"/>
              <a:gd name="connsiteX122" fmla="*/ 6069677 w 12193149"/>
              <a:gd name="connsiteY122" fmla="*/ 2337139 h 2344739"/>
              <a:gd name="connsiteX123" fmla="*/ 6049786 w 12193149"/>
              <a:gd name="connsiteY123" fmla="*/ 2337822 h 2344739"/>
              <a:gd name="connsiteX124" fmla="*/ 6042433 w 12193149"/>
              <a:gd name="connsiteY124" fmla="*/ 2329473 h 2344739"/>
              <a:gd name="connsiteX125" fmla="*/ 6011238 w 12193149"/>
              <a:gd name="connsiteY125" fmla="*/ 2324380 h 2344739"/>
              <a:gd name="connsiteX126" fmla="*/ 5958523 w 12193149"/>
              <a:gd name="connsiteY126" fmla="*/ 2328024 h 2344739"/>
              <a:gd name="connsiteX127" fmla="*/ 5760067 w 12193149"/>
              <a:gd name="connsiteY127" fmla="*/ 2343716 h 2344739"/>
              <a:gd name="connsiteX128" fmla="*/ 5628108 w 12193149"/>
              <a:gd name="connsiteY128" fmla="*/ 2344739 h 2344739"/>
              <a:gd name="connsiteX129" fmla="*/ 5472054 w 12193149"/>
              <a:gd name="connsiteY129" fmla="*/ 2330719 h 2344739"/>
              <a:gd name="connsiteX130" fmla="*/ 5433909 w 12193149"/>
              <a:gd name="connsiteY130" fmla="*/ 2319466 h 2344739"/>
              <a:gd name="connsiteX131" fmla="*/ 5382817 w 12193149"/>
              <a:gd name="connsiteY131" fmla="*/ 2301764 h 2344739"/>
              <a:gd name="connsiteX132" fmla="*/ 5262912 w 12193149"/>
              <a:gd name="connsiteY132" fmla="*/ 2281347 h 2344739"/>
              <a:gd name="connsiteX133" fmla="*/ 5224109 w 12193149"/>
              <a:gd name="connsiteY133" fmla="*/ 2270223 h 2344739"/>
              <a:gd name="connsiteX134" fmla="*/ 5175808 w 12193149"/>
              <a:gd name="connsiteY134" fmla="*/ 2267233 h 2344739"/>
              <a:gd name="connsiteX135" fmla="*/ 5157702 w 12193149"/>
              <a:gd name="connsiteY135" fmla="*/ 2260010 h 2344739"/>
              <a:gd name="connsiteX136" fmla="*/ 5143747 w 12193149"/>
              <a:gd name="connsiteY136" fmla="*/ 2256610 h 2344739"/>
              <a:gd name="connsiteX137" fmla="*/ 5140744 w 12193149"/>
              <a:gd name="connsiteY137" fmla="*/ 2254509 h 2344739"/>
              <a:gd name="connsiteX138" fmla="*/ 5122807 w 12193149"/>
              <a:gd name="connsiteY138" fmla="*/ 2243656 h 2344739"/>
              <a:gd name="connsiteX139" fmla="*/ 5066938 w 12193149"/>
              <a:gd name="connsiteY139" fmla="*/ 2250227 h 2344739"/>
              <a:gd name="connsiteX140" fmla="*/ 5012662 w 12193149"/>
              <a:gd name="connsiteY140" fmla="*/ 2233846 h 2344739"/>
              <a:gd name="connsiteX141" fmla="*/ 4841589 w 12193149"/>
              <a:gd name="connsiteY141" fmla="*/ 2209829 h 2344739"/>
              <a:gd name="connsiteX142" fmla="*/ 4763595 w 12193149"/>
              <a:gd name="connsiteY142" fmla="*/ 2182061 h 2344739"/>
              <a:gd name="connsiteX143" fmla="*/ 4724334 w 12193149"/>
              <a:gd name="connsiteY143" fmla="*/ 2173047 h 2344739"/>
              <a:gd name="connsiteX144" fmla="*/ 4722324 w 12193149"/>
              <a:gd name="connsiteY144" fmla="*/ 2172298 h 2344739"/>
              <a:gd name="connsiteX145" fmla="*/ 4723259 w 12193149"/>
              <a:gd name="connsiteY145" fmla="*/ 2172087 h 2344739"/>
              <a:gd name="connsiteX146" fmla="*/ 4718350 w 12193149"/>
              <a:gd name="connsiteY146" fmla="*/ 2170817 h 2344739"/>
              <a:gd name="connsiteX147" fmla="*/ 4722324 w 12193149"/>
              <a:gd name="connsiteY147" fmla="*/ 2172298 h 2344739"/>
              <a:gd name="connsiteX148" fmla="*/ 4716674 w 12193149"/>
              <a:gd name="connsiteY148" fmla="*/ 2173573 h 2344739"/>
              <a:gd name="connsiteX149" fmla="*/ 4516962 w 12193149"/>
              <a:gd name="connsiteY149" fmla="*/ 2163671 h 2344739"/>
              <a:gd name="connsiteX150" fmla="*/ 4429691 w 12193149"/>
              <a:gd name="connsiteY150" fmla="*/ 2153020 h 2344739"/>
              <a:gd name="connsiteX151" fmla="*/ 4364023 w 12193149"/>
              <a:gd name="connsiteY151" fmla="*/ 2151674 h 2344739"/>
              <a:gd name="connsiteX152" fmla="*/ 4318114 w 12193149"/>
              <a:gd name="connsiteY152" fmla="*/ 2158289 h 2344739"/>
              <a:gd name="connsiteX153" fmla="*/ 4316258 w 12193149"/>
              <a:gd name="connsiteY153" fmla="*/ 2156948 h 2344739"/>
              <a:gd name="connsiteX154" fmla="*/ 4296292 w 12193149"/>
              <a:gd name="connsiteY154" fmla="*/ 2155069 h 2344739"/>
              <a:gd name="connsiteX155" fmla="*/ 4291212 w 12193149"/>
              <a:gd name="connsiteY155" fmla="*/ 2157986 h 2344739"/>
              <a:gd name="connsiteX156" fmla="*/ 4277290 w 12193149"/>
              <a:gd name="connsiteY156" fmla="*/ 2157740 h 2344739"/>
              <a:gd name="connsiteX157" fmla="*/ 4249265 w 12193149"/>
              <a:gd name="connsiteY157" fmla="*/ 2160064 h 2344739"/>
              <a:gd name="connsiteX158" fmla="*/ 4203199 w 12193149"/>
              <a:gd name="connsiteY158" fmla="*/ 2157269 h 2344739"/>
              <a:gd name="connsiteX159" fmla="*/ 4202893 w 12193149"/>
              <a:gd name="connsiteY159" fmla="*/ 2156010 h 2344739"/>
              <a:gd name="connsiteX160" fmla="*/ 4192396 w 12193149"/>
              <a:gd name="connsiteY160" fmla="*/ 2150376 h 2344739"/>
              <a:gd name="connsiteX161" fmla="*/ 4143893 w 12193149"/>
              <a:gd name="connsiteY161" fmla="*/ 2134511 h 2344739"/>
              <a:gd name="connsiteX162" fmla="*/ 4084245 w 12193149"/>
              <a:gd name="connsiteY162" fmla="*/ 2107978 h 2344739"/>
              <a:gd name="connsiteX163" fmla="*/ 4075694 w 12193149"/>
              <a:gd name="connsiteY163" fmla="*/ 2107143 h 2344739"/>
              <a:gd name="connsiteX164" fmla="*/ 4075575 w 12193149"/>
              <a:gd name="connsiteY164" fmla="*/ 2106844 h 2344739"/>
              <a:gd name="connsiteX165" fmla="*/ 4066658 w 12193149"/>
              <a:gd name="connsiteY165" fmla="*/ 2105400 h 2344739"/>
              <a:gd name="connsiteX166" fmla="*/ 4060102 w 12193149"/>
              <a:gd name="connsiteY166" fmla="*/ 2105618 h 2344739"/>
              <a:gd name="connsiteX167" fmla="*/ 4043512 w 12193149"/>
              <a:gd name="connsiteY167" fmla="*/ 2103997 h 2344739"/>
              <a:gd name="connsiteX168" fmla="*/ 4038145 w 12193149"/>
              <a:gd name="connsiteY168" fmla="*/ 2101563 h 2344739"/>
              <a:gd name="connsiteX169" fmla="*/ 4036511 w 12193149"/>
              <a:gd name="connsiteY169" fmla="*/ 2097896 h 2344739"/>
              <a:gd name="connsiteX170" fmla="*/ 4034926 w 12193149"/>
              <a:gd name="connsiteY170" fmla="*/ 2098131 h 2344739"/>
              <a:gd name="connsiteX171" fmla="*/ 4005686 w 12193149"/>
              <a:gd name="connsiteY171" fmla="*/ 2085563 h 2344739"/>
              <a:gd name="connsiteX172" fmla="*/ 3937994 w 12193149"/>
              <a:gd name="connsiteY172" fmla="*/ 2068106 h 2344739"/>
              <a:gd name="connsiteX173" fmla="*/ 3898423 w 12193149"/>
              <a:gd name="connsiteY173" fmla="*/ 2062451 h 2344739"/>
              <a:gd name="connsiteX174" fmla="*/ 3790908 w 12193149"/>
              <a:gd name="connsiteY174" fmla="*/ 2042213 h 2344739"/>
              <a:gd name="connsiteX175" fmla="*/ 3683661 w 12193149"/>
              <a:gd name="connsiteY175" fmla="*/ 2018290 h 2344739"/>
              <a:gd name="connsiteX176" fmla="*/ 3611183 w 12193149"/>
              <a:gd name="connsiteY176" fmla="*/ 1986019 h 2344739"/>
              <a:gd name="connsiteX177" fmla="*/ 3605003 w 12193149"/>
              <a:gd name="connsiteY177" fmla="*/ 1987381 h 2344739"/>
              <a:gd name="connsiteX178" fmla="*/ 3595884 w 12193149"/>
              <a:gd name="connsiteY178" fmla="*/ 1987545 h 2344739"/>
              <a:gd name="connsiteX179" fmla="*/ 3595649 w 12193149"/>
              <a:gd name="connsiteY179" fmla="*/ 1987276 h 2344739"/>
              <a:gd name="connsiteX180" fmla="*/ 3587126 w 12193149"/>
              <a:gd name="connsiteY180" fmla="*/ 1987966 h 2344739"/>
              <a:gd name="connsiteX181" fmla="*/ 3537283 w 12193149"/>
              <a:gd name="connsiteY181" fmla="*/ 1978267 h 2344739"/>
              <a:gd name="connsiteX182" fmla="*/ 3474371 w 12193149"/>
              <a:gd name="connsiteY182" fmla="*/ 1974606 h 2344739"/>
              <a:gd name="connsiteX183" fmla="*/ 3401876 w 12193149"/>
              <a:gd name="connsiteY183" fmla="*/ 1962558 h 2344739"/>
              <a:gd name="connsiteX184" fmla="*/ 3365036 w 12193149"/>
              <a:gd name="connsiteY184" fmla="*/ 1979510 h 2344739"/>
              <a:gd name="connsiteX185" fmla="*/ 3345174 w 12193149"/>
              <a:gd name="connsiteY185" fmla="*/ 1981192 h 2344739"/>
              <a:gd name="connsiteX186" fmla="*/ 3342846 w 12193149"/>
              <a:gd name="connsiteY186" fmla="*/ 1980217 h 2344739"/>
              <a:gd name="connsiteX187" fmla="*/ 3263504 w 12193149"/>
              <a:gd name="connsiteY187" fmla="*/ 1986094 h 2344739"/>
              <a:gd name="connsiteX188" fmla="*/ 3143704 w 12193149"/>
              <a:gd name="connsiteY188" fmla="*/ 1993869 h 2344739"/>
              <a:gd name="connsiteX189" fmla="*/ 3031439 w 12193149"/>
              <a:gd name="connsiteY189" fmla="*/ 1996512 h 2344739"/>
              <a:gd name="connsiteX190" fmla="*/ 2782717 w 12193149"/>
              <a:gd name="connsiteY190" fmla="*/ 2018333 h 2344739"/>
              <a:gd name="connsiteX191" fmla="*/ 2647675 w 12193149"/>
              <a:gd name="connsiteY191" fmla="*/ 2028869 h 2344739"/>
              <a:gd name="connsiteX192" fmla="*/ 2569176 w 12193149"/>
              <a:gd name="connsiteY192" fmla="*/ 2002628 h 2344739"/>
              <a:gd name="connsiteX193" fmla="*/ 2444403 w 12193149"/>
              <a:gd name="connsiteY193" fmla="*/ 2016529 h 2344739"/>
              <a:gd name="connsiteX194" fmla="*/ 2316260 w 12193149"/>
              <a:gd name="connsiteY194" fmla="*/ 2024996 h 2344739"/>
              <a:gd name="connsiteX195" fmla="*/ 2209726 w 12193149"/>
              <a:gd name="connsiteY195" fmla="*/ 2019763 h 2344739"/>
              <a:gd name="connsiteX196" fmla="*/ 2095813 w 12193149"/>
              <a:gd name="connsiteY196" fmla="*/ 2003052 h 2344739"/>
              <a:gd name="connsiteX197" fmla="*/ 1998504 w 12193149"/>
              <a:gd name="connsiteY197" fmla="*/ 1995032 h 2344739"/>
              <a:gd name="connsiteX198" fmla="*/ 1929320 w 12193149"/>
              <a:gd name="connsiteY198" fmla="*/ 2016977 h 2344739"/>
              <a:gd name="connsiteX199" fmla="*/ 1922798 w 12193149"/>
              <a:gd name="connsiteY199" fmla="*/ 2012146 h 2344739"/>
              <a:gd name="connsiteX200" fmla="*/ 1874228 w 12193149"/>
              <a:gd name="connsiteY200" fmla="*/ 2013741 h 2344739"/>
              <a:gd name="connsiteX201" fmla="*/ 1787803 w 12193149"/>
              <a:gd name="connsiteY201" fmla="*/ 2041363 h 2344739"/>
              <a:gd name="connsiteX202" fmla="*/ 1739352 w 12193149"/>
              <a:gd name="connsiteY202" fmla="*/ 2036312 h 2344739"/>
              <a:gd name="connsiteX203" fmla="*/ 1676219 w 12193149"/>
              <a:gd name="connsiteY203" fmla="*/ 2019963 h 2344739"/>
              <a:gd name="connsiteX204" fmla="*/ 1609817 w 12193149"/>
              <a:gd name="connsiteY204" fmla="*/ 2013066 h 2344739"/>
              <a:gd name="connsiteX205" fmla="*/ 1497258 w 12193149"/>
              <a:gd name="connsiteY205" fmla="*/ 1987476 h 2344739"/>
              <a:gd name="connsiteX206" fmla="*/ 1151127 w 12193149"/>
              <a:gd name="connsiteY206" fmla="*/ 1938041 h 2344739"/>
              <a:gd name="connsiteX207" fmla="*/ 859417 w 12193149"/>
              <a:gd name="connsiteY207" fmla="*/ 1928608 h 2344739"/>
              <a:gd name="connsiteX208" fmla="*/ 838688 w 12193149"/>
              <a:gd name="connsiteY208" fmla="*/ 1929821 h 2344739"/>
              <a:gd name="connsiteX209" fmla="*/ 817957 w 12193149"/>
              <a:gd name="connsiteY209" fmla="*/ 1927857 h 2344739"/>
              <a:gd name="connsiteX210" fmla="*/ 812654 w 12193149"/>
              <a:gd name="connsiteY210" fmla="*/ 1930751 h 2344739"/>
              <a:gd name="connsiteX211" fmla="*/ 721195 w 12193149"/>
              <a:gd name="connsiteY211" fmla="*/ 1929661 h 2344739"/>
              <a:gd name="connsiteX212" fmla="*/ 720890 w 12193149"/>
              <a:gd name="connsiteY212" fmla="*/ 1928399 h 2344739"/>
              <a:gd name="connsiteX213" fmla="*/ 710023 w 12193149"/>
              <a:gd name="connsiteY213" fmla="*/ 1922722 h 2344739"/>
              <a:gd name="connsiteX214" fmla="*/ 597940 w 12193149"/>
              <a:gd name="connsiteY214" fmla="*/ 1879864 h 2344739"/>
              <a:gd name="connsiteX215" fmla="*/ 579683 w 12193149"/>
              <a:gd name="connsiteY215" fmla="*/ 1877212 h 2344739"/>
              <a:gd name="connsiteX216" fmla="*/ 572865 w 12193149"/>
              <a:gd name="connsiteY216" fmla="*/ 1877401 h 2344739"/>
              <a:gd name="connsiteX217" fmla="*/ 446247 w 12193149"/>
              <a:gd name="connsiteY217" fmla="*/ 1839371 h 2344739"/>
              <a:gd name="connsiteX218" fmla="*/ 405163 w 12193149"/>
              <a:gd name="connsiteY218" fmla="*/ 1833548 h 2344739"/>
              <a:gd name="connsiteX219" fmla="*/ 293583 w 12193149"/>
              <a:gd name="connsiteY219" fmla="*/ 1812852 h 2344739"/>
              <a:gd name="connsiteX220" fmla="*/ 119529 w 12193149"/>
              <a:gd name="connsiteY220" fmla="*/ 1761047 h 2344739"/>
              <a:gd name="connsiteX221" fmla="*/ 16674 w 12193149"/>
              <a:gd name="connsiteY221" fmla="*/ 1758191 h 2344739"/>
              <a:gd name="connsiteX222" fmla="*/ 1150 w 12193149"/>
              <a:gd name="connsiteY222" fmla="*/ 1752722 h 2344739"/>
              <a:gd name="connsiteX223" fmla="*/ 1148 w 12193149"/>
              <a:gd name="connsiteY223" fmla="*/ 222213 h 2344739"/>
              <a:gd name="connsiteX224" fmla="*/ 1148 w 12193149"/>
              <a:gd name="connsiteY224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190394 w 12193149"/>
              <a:gd name="connsiteY68" fmla="*/ 1912467 h 2344739"/>
              <a:gd name="connsiteX69" fmla="*/ 9114960 w 12193149"/>
              <a:gd name="connsiteY69" fmla="*/ 1919069 h 2344739"/>
              <a:gd name="connsiteX70" fmla="*/ 9054601 w 12193149"/>
              <a:gd name="connsiteY70" fmla="*/ 1910755 h 2344739"/>
              <a:gd name="connsiteX71" fmla="*/ 9006634 w 12193149"/>
              <a:gd name="connsiteY71" fmla="*/ 1914040 h 2344739"/>
              <a:gd name="connsiteX72" fmla="*/ 9006349 w 12193149"/>
              <a:gd name="connsiteY72" fmla="*/ 1913800 h 2344739"/>
              <a:gd name="connsiteX73" fmla="*/ 8997380 w 12193149"/>
              <a:gd name="connsiteY73" fmla="*/ 1915011 h 2344739"/>
              <a:gd name="connsiteX74" fmla="*/ 8991542 w 12193149"/>
              <a:gd name="connsiteY74" fmla="*/ 1917072 h 2344739"/>
              <a:gd name="connsiteX75" fmla="*/ 8975485 w 12193149"/>
              <a:gd name="connsiteY75" fmla="*/ 1920298 h 2344739"/>
              <a:gd name="connsiteX76" fmla="*/ 8969159 w 12193149"/>
              <a:gd name="connsiteY76" fmla="*/ 1919598 h 2344739"/>
              <a:gd name="connsiteX77" fmla="*/ 8964196 w 12193149"/>
              <a:gd name="connsiteY77" fmla="*/ 1917373 h 2344739"/>
              <a:gd name="connsiteX78" fmla="*/ 8930136 w 12193149"/>
              <a:gd name="connsiteY78" fmla="*/ 1914185 h 2344739"/>
              <a:gd name="connsiteX79" fmla="*/ 8753592 w 12193149"/>
              <a:gd name="connsiteY79" fmla="*/ 1933417 h 2344739"/>
              <a:gd name="connsiteX80" fmla="*/ 8708995 w 12193149"/>
              <a:gd name="connsiteY80" fmla="*/ 1935518 h 2344739"/>
              <a:gd name="connsiteX81" fmla="*/ 8597219 w 12193149"/>
              <a:gd name="connsiteY81" fmla="*/ 1944090 h 2344739"/>
              <a:gd name="connsiteX82" fmla="*/ 8526378 w 12193149"/>
              <a:gd name="connsiteY82" fmla="*/ 1929248 h 2344739"/>
              <a:gd name="connsiteX83" fmla="*/ 8512131 w 12193149"/>
              <a:gd name="connsiteY83" fmla="*/ 1935163 h 2344739"/>
              <a:gd name="connsiteX84" fmla="*/ 8507315 w 12193149"/>
              <a:gd name="connsiteY84" fmla="*/ 1938164 h 2344739"/>
              <a:gd name="connsiteX85" fmla="*/ 8499116 w 12193149"/>
              <a:gd name="connsiteY85" fmla="*/ 1940902 h 2344739"/>
              <a:gd name="connsiteX86" fmla="*/ 8498742 w 12193149"/>
              <a:gd name="connsiteY86" fmla="*/ 1940723 h 2344739"/>
              <a:gd name="connsiteX87" fmla="*/ 8491397 w 12193149"/>
              <a:gd name="connsiteY87" fmla="*/ 1943773 h 2344739"/>
              <a:gd name="connsiteX88" fmla="*/ 8368330 w 12193149"/>
              <a:gd name="connsiteY88" fmla="*/ 1957815 h 2344739"/>
              <a:gd name="connsiteX89" fmla="*/ 8354947 w 12193149"/>
              <a:gd name="connsiteY89" fmla="*/ 1958009 h 2344739"/>
              <a:gd name="connsiteX90" fmla="*/ 8321252 w 12193149"/>
              <a:gd name="connsiteY90" fmla="*/ 1974587 h 2344739"/>
              <a:gd name="connsiteX91" fmla="*/ 8315581 w 12193149"/>
              <a:gd name="connsiteY91" fmla="*/ 1974913 h 2344739"/>
              <a:gd name="connsiteX92" fmla="*/ 8296322 w 12193149"/>
              <a:gd name="connsiteY92" fmla="*/ 1988808 h 2344739"/>
              <a:gd name="connsiteX93" fmla="*/ 8285424 w 12193149"/>
              <a:gd name="connsiteY93" fmla="*/ 1994631 h 2344739"/>
              <a:gd name="connsiteX94" fmla="*/ 8284298 w 12193149"/>
              <a:gd name="connsiteY94" fmla="*/ 1999074 h 2344739"/>
              <a:gd name="connsiteX95" fmla="*/ 8267224 w 12193149"/>
              <a:gd name="connsiteY95" fmla="*/ 2006249 h 2344739"/>
              <a:gd name="connsiteX96" fmla="*/ 8264525 w 12193149"/>
              <a:gd name="connsiteY96" fmla="*/ 2006019 h 2344739"/>
              <a:gd name="connsiteX97" fmla="*/ 8253181 w 12193149"/>
              <a:gd name="connsiteY97" fmla="*/ 2015862 h 2344739"/>
              <a:gd name="connsiteX98" fmla="*/ 8246982 w 12193149"/>
              <a:gd name="connsiteY98" fmla="*/ 2028854 h 2344739"/>
              <a:gd name="connsiteX99" fmla="*/ 8091420 w 12193149"/>
              <a:gd name="connsiteY99" fmla="*/ 2075015 h 2344739"/>
              <a:gd name="connsiteX100" fmla="*/ 7906555 w 12193149"/>
              <a:gd name="connsiteY100" fmla="*/ 2116988 h 2344739"/>
              <a:gd name="connsiteX101" fmla="*/ 7719893 w 12193149"/>
              <a:gd name="connsiteY101" fmla="*/ 2142703 h 2344739"/>
              <a:gd name="connsiteX102" fmla="*/ 7615495 w 12193149"/>
              <a:gd name="connsiteY102" fmla="*/ 2139232 h 2344739"/>
              <a:gd name="connsiteX103" fmla="*/ 7528691 w 12193149"/>
              <a:gd name="connsiteY103" fmla="*/ 2145060 h 2344739"/>
              <a:gd name="connsiteX104" fmla="*/ 7520719 w 12193149"/>
              <a:gd name="connsiteY104" fmla="*/ 2147613 h 2344739"/>
              <a:gd name="connsiteX105" fmla="*/ 7508559 w 12193149"/>
              <a:gd name="connsiteY105" fmla="*/ 2148948 h 2344739"/>
              <a:gd name="connsiteX106" fmla="*/ 7508188 w 12193149"/>
              <a:gd name="connsiteY106" fmla="*/ 2148621 h 2344739"/>
              <a:gd name="connsiteX107" fmla="*/ 7496943 w 12193149"/>
              <a:gd name="connsiteY107" fmla="*/ 2150573 h 2344739"/>
              <a:gd name="connsiteX108" fmla="*/ 7406539 w 12193149"/>
              <a:gd name="connsiteY108" fmla="*/ 2142468 h 2344739"/>
              <a:gd name="connsiteX109" fmla="*/ 7219707 w 12193149"/>
              <a:gd name="connsiteY109" fmla="*/ 2156680 h 2344739"/>
              <a:gd name="connsiteX110" fmla="*/ 7202249 w 12193149"/>
              <a:gd name="connsiteY110" fmla="*/ 2161230 h 2344739"/>
              <a:gd name="connsiteX111" fmla="*/ 7198152 w 12193149"/>
              <a:gd name="connsiteY111" fmla="*/ 2166588 h 2344739"/>
              <a:gd name="connsiteX112" fmla="*/ 7171956 w 12193149"/>
              <a:gd name="connsiteY112" fmla="*/ 2171236 h 2344739"/>
              <a:gd name="connsiteX113" fmla="*/ 7098136 w 12193149"/>
              <a:gd name="connsiteY113" fmla="*/ 2183464 h 2344739"/>
              <a:gd name="connsiteX114" fmla="*/ 7019644 w 12193149"/>
              <a:gd name="connsiteY114" fmla="*/ 2183090 h 2344739"/>
              <a:gd name="connsiteX115" fmla="*/ 6905294 w 12193149"/>
              <a:gd name="connsiteY115" fmla="*/ 2212596 h 2344739"/>
              <a:gd name="connsiteX116" fmla="*/ 6709370 w 12193149"/>
              <a:gd name="connsiteY116" fmla="*/ 2240551 h 2344739"/>
              <a:gd name="connsiteX117" fmla="*/ 6550602 w 12193149"/>
              <a:gd name="connsiteY117" fmla="*/ 2269327 h 2344739"/>
              <a:gd name="connsiteX118" fmla="*/ 6318708 w 12193149"/>
              <a:gd name="connsiteY118" fmla="*/ 2316127 h 2344739"/>
              <a:gd name="connsiteX119" fmla="*/ 6169822 w 12193149"/>
              <a:gd name="connsiteY119" fmla="*/ 2318214 h 2344739"/>
              <a:gd name="connsiteX120" fmla="*/ 6074996 w 12193149"/>
              <a:gd name="connsiteY120" fmla="*/ 2338676 h 2344739"/>
              <a:gd name="connsiteX121" fmla="*/ 6069677 w 12193149"/>
              <a:gd name="connsiteY121" fmla="*/ 2337139 h 2344739"/>
              <a:gd name="connsiteX122" fmla="*/ 6049786 w 12193149"/>
              <a:gd name="connsiteY122" fmla="*/ 2337822 h 2344739"/>
              <a:gd name="connsiteX123" fmla="*/ 6042433 w 12193149"/>
              <a:gd name="connsiteY123" fmla="*/ 2329473 h 2344739"/>
              <a:gd name="connsiteX124" fmla="*/ 6011238 w 12193149"/>
              <a:gd name="connsiteY124" fmla="*/ 2324380 h 2344739"/>
              <a:gd name="connsiteX125" fmla="*/ 5958523 w 12193149"/>
              <a:gd name="connsiteY125" fmla="*/ 2328024 h 2344739"/>
              <a:gd name="connsiteX126" fmla="*/ 5760067 w 12193149"/>
              <a:gd name="connsiteY126" fmla="*/ 2343716 h 2344739"/>
              <a:gd name="connsiteX127" fmla="*/ 5628108 w 12193149"/>
              <a:gd name="connsiteY127" fmla="*/ 2344739 h 2344739"/>
              <a:gd name="connsiteX128" fmla="*/ 5472054 w 12193149"/>
              <a:gd name="connsiteY128" fmla="*/ 2330719 h 2344739"/>
              <a:gd name="connsiteX129" fmla="*/ 5433909 w 12193149"/>
              <a:gd name="connsiteY129" fmla="*/ 2319466 h 2344739"/>
              <a:gd name="connsiteX130" fmla="*/ 5382817 w 12193149"/>
              <a:gd name="connsiteY130" fmla="*/ 2301764 h 2344739"/>
              <a:gd name="connsiteX131" fmla="*/ 5262912 w 12193149"/>
              <a:gd name="connsiteY131" fmla="*/ 2281347 h 2344739"/>
              <a:gd name="connsiteX132" fmla="*/ 5224109 w 12193149"/>
              <a:gd name="connsiteY132" fmla="*/ 2270223 h 2344739"/>
              <a:gd name="connsiteX133" fmla="*/ 5175808 w 12193149"/>
              <a:gd name="connsiteY133" fmla="*/ 2267233 h 2344739"/>
              <a:gd name="connsiteX134" fmla="*/ 5157702 w 12193149"/>
              <a:gd name="connsiteY134" fmla="*/ 2260010 h 2344739"/>
              <a:gd name="connsiteX135" fmla="*/ 5143747 w 12193149"/>
              <a:gd name="connsiteY135" fmla="*/ 2256610 h 2344739"/>
              <a:gd name="connsiteX136" fmla="*/ 5140744 w 12193149"/>
              <a:gd name="connsiteY136" fmla="*/ 2254509 h 2344739"/>
              <a:gd name="connsiteX137" fmla="*/ 5122807 w 12193149"/>
              <a:gd name="connsiteY137" fmla="*/ 2243656 h 2344739"/>
              <a:gd name="connsiteX138" fmla="*/ 5066938 w 12193149"/>
              <a:gd name="connsiteY138" fmla="*/ 2250227 h 2344739"/>
              <a:gd name="connsiteX139" fmla="*/ 5012662 w 12193149"/>
              <a:gd name="connsiteY139" fmla="*/ 2233846 h 2344739"/>
              <a:gd name="connsiteX140" fmla="*/ 4841589 w 12193149"/>
              <a:gd name="connsiteY140" fmla="*/ 2209829 h 2344739"/>
              <a:gd name="connsiteX141" fmla="*/ 4763595 w 12193149"/>
              <a:gd name="connsiteY141" fmla="*/ 2182061 h 2344739"/>
              <a:gd name="connsiteX142" fmla="*/ 4724334 w 12193149"/>
              <a:gd name="connsiteY142" fmla="*/ 2173047 h 2344739"/>
              <a:gd name="connsiteX143" fmla="*/ 4722324 w 12193149"/>
              <a:gd name="connsiteY143" fmla="*/ 2172298 h 2344739"/>
              <a:gd name="connsiteX144" fmla="*/ 4723259 w 12193149"/>
              <a:gd name="connsiteY144" fmla="*/ 2172087 h 2344739"/>
              <a:gd name="connsiteX145" fmla="*/ 4718350 w 12193149"/>
              <a:gd name="connsiteY145" fmla="*/ 2170817 h 2344739"/>
              <a:gd name="connsiteX146" fmla="*/ 4722324 w 12193149"/>
              <a:gd name="connsiteY146" fmla="*/ 2172298 h 2344739"/>
              <a:gd name="connsiteX147" fmla="*/ 4716674 w 12193149"/>
              <a:gd name="connsiteY147" fmla="*/ 2173573 h 2344739"/>
              <a:gd name="connsiteX148" fmla="*/ 4516962 w 12193149"/>
              <a:gd name="connsiteY148" fmla="*/ 2163671 h 2344739"/>
              <a:gd name="connsiteX149" fmla="*/ 4429691 w 12193149"/>
              <a:gd name="connsiteY149" fmla="*/ 2153020 h 2344739"/>
              <a:gd name="connsiteX150" fmla="*/ 4364023 w 12193149"/>
              <a:gd name="connsiteY150" fmla="*/ 2151674 h 2344739"/>
              <a:gd name="connsiteX151" fmla="*/ 4318114 w 12193149"/>
              <a:gd name="connsiteY151" fmla="*/ 2158289 h 2344739"/>
              <a:gd name="connsiteX152" fmla="*/ 4316258 w 12193149"/>
              <a:gd name="connsiteY152" fmla="*/ 2156948 h 2344739"/>
              <a:gd name="connsiteX153" fmla="*/ 4296292 w 12193149"/>
              <a:gd name="connsiteY153" fmla="*/ 2155069 h 2344739"/>
              <a:gd name="connsiteX154" fmla="*/ 4291212 w 12193149"/>
              <a:gd name="connsiteY154" fmla="*/ 2157986 h 2344739"/>
              <a:gd name="connsiteX155" fmla="*/ 4277290 w 12193149"/>
              <a:gd name="connsiteY155" fmla="*/ 2157740 h 2344739"/>
              <a:gd name="connsiteX156" fmla="*/ 4249265 w 12193149"/>
              <a:gd name="connsiteY156" fmla="*/ 2160064 h 2344739"/>
              <a:gd name="connsiteX157" fmla="*/ 4203199 w 12193149"/>
              <a:gd name="connsiteY157" fmla="*/ 2157269 h 2344739"/>
              <a:gd name="connsiteX158" fmla="*/ 4202893 w 12193149"/>
              <a:gd name="connsiteY158" fmla="*/ 2156010 h 2344739"/>
              <a:gd name="connsiteX159" fmla="*/ 4192396 w 12193149"/>
              <a:gd name="connsiteY159" fmla="*/ 2150376 h 2344739"/>
              <a:gd name="connsiteX160" fmla="*/ 4143893 w 12193149"/>
              <a:gd name="connsiteY160" fmla="*/ 2134511 h 2344739"/>
              <a:gd name="connsiteX161" fmla="*/ 4084245 w 12193149"/>
              <a:gd name="connsiteY161" fmla="*/ 2107978 h 2344739"/>
              <a:gd name="connsiteX162" fmla="*/ 4075694 w 12193149"/>
              <a:gd name="connsiteY162" fmla="*/ 2107143 h 2344739"/>
              <a:gd name="connsiteX163" fmla="*/ 4075575 w 12193149"/>
              <a:gd name="connsiteY163" fmla="*/ 2106844 h 2344739"/>
              <a:gd name="connsiteX164" fmla="*/ 4066658 w 12193149"/>
              <a:gd name="connsiteY164" fmla="*/ 2105400 h 2344739"/>
              <a:gd name="connsiteX165" fmla="*/ 4060102 w 12193149"/>
              <a:gd name="connsiteY165" fmla="*/ 2105618 h 2344739"/>
              <a:gd name="connsiteX166" fmla="*/ 4043512 w 12193149"/>
              <a:gd name="connsiteY166" fmla="*/ 2103997 h 2344739"/>
              <a:gd name="connsiteX167" fmla="*/ 4038145 w 12193149"/>
              <a:gd name="connsiteY167" fmla="*/ 2101563 h 2344739"/>
              <a:gd name="connsiteX168" fmla="*/ 4036511 w 12193149"/>
              <a:gd name="connsiteY168" fmla="*/ 2097896 h 2344739"/>
              <a:gd name="connsiteX169" fmla="*/ 4034926 w 12193149"/>
              <a:gd name="connsiteY169" fmla="*/ 2098131 h 2344739"/>
              <a:gd name="connsiteX170" fmla="*/ 4005686 w 12193149"/>
              <a:gd name="connsiteY170" fmla="*/ 2085563 h 2344739"/>
              <a:gd name="connsiteX171" fmla="*/ 3937994 w 12193149"/>
              <a:gd name="connsiteY171" fmla="*/ 2068106 h 2344739"/>
              <a:gd name="connsiteX172" fmla="*/ 3898423 w 12193149"/>
              <a:gd name="connsiteY172" fmla="*/ 2062451 h 2344739"/>
              <a:gd name="connsiteX173" fmla="*/ 3790908 w 12193149"/>
              <a:gd name="connsiteY173" fmla="*/ 2042213 h 2344739"/>
              <a:gd name="connsiteX174" fmla="*/ 3683661 w 12193149"/>
              <a:gd name="connsiteY174" fmla="*/ 2018290 h 2344739"/>
              <a:gd name="connsiteX175" fmla="*/ 3611183 w 12193149"/>
              <a:gd name="connsiteY175" fmla="*/ 1986019 h 2344739"/>
              <a:gd name="connsiteX176" fmla="*/ 3605003 w 12193149"/>
              <a:gd name="connsiteY176" fmla="*/ 1987381 h 2344739"/>
              <a:gd name="connsiteX177" fmla="*/ 3595884 w 12193149"/>
              <a:gd name="connsiteY177" fmla="*/ 1987545 h 2344739"/>
              <a:gd name="connsiteX178" fmla="*/ 3595649 w 12193149"/>
              <a:gd name="connsiteY178" fmla="*/ 1987276 h 2344739"/>
              <a:gd name="connsiteX179" fmla="*/ 3587126 w 12193149"/>
              <a:gd name="connsiteY179" fmla="*/ 1987966 h 2344739"/>
              <a:gd name="connsiteX180" fmla="*/ 3537283 w 12193149"/>
              <a:gd name="connsiteY180" fmla="*/ 1978267 h 2344739"/>
              <a:gd name="connsiteX181" fmla="*/ 3474371 w 12193149"/>
              <a:gd name="connsiteY181" fmla="*/ 1974606 h 2344739"/>
              <a:gd name="connsiteX182" fmla="*/ 3401876 w 12193149"/>
              <a:gd name="connsiteY182" fmla="*/ 1962558 h 2344739"/>
              <a:gd name="connsiteX183" fmla="*/ 3365036 w 12193149"/>
              <a:gd name="connsiteY183" fmla="*/ 1979510 h 2344739"/>
              <a:gd name="connsiteX184" fmla="*/ 3345174 w 12193149"/>
              <a:gd name="connsiteY184" fmla="*/ 1981192 h 2344739"/>
              <a:gd name="connsiteX185" fmla="*/ 3342846 w 12193149"/>
              <a:gd name="connsiteY185" fmla="*/ 1980217 h 2344739"/>
              <a:gd name="connsiteX186" fmla="*/ 3263504 w 12193149"/>
              <a:gd name="connsiteY186" fmla="*/ 1986094 h 2344739"/>
              <a:gd name="connsiteX187" fmla="*/ 3143704 w 12193149"/>
              <a:gd name="connsiteY187" fmla="*/ 1993869 h 2344739"/>
              <a:gd name="connsiteX188" fmla="*/ 3031439 w 12193149"/>
              <a:gd name="connsiteY188" fmla="*/ 1996512 h 2344739"/>
              <a:gd name="connsiteX189" fmla="*/ 2782717 w 12193149"/>
              <a:gd name="connsiteY189" fmla="*/ 2018333 h 2344739"/>
              <a:gd name="connsiteX190" fmla="*/ 2647675 w 12193149"/>
              <a:gd name="connsiteY190" fmla="*/ 2028869 h 2344739"/>
              <a:gd name="connsiteX191" fmla="*/ 2569176 w 12193149"/>
              <a:gd name="connsiteY191" fmla="*/ 2002628 h 2344739"/>
              <a:gd name="connsiteX192" fmla="*/ 2444403 w 12193149"/>
              <a:gd name="connsiteY192" fmla="*/ 2016529 h 2344739"/>
              <a:gd name="connsiteX193" fmla="*/ 2316260 w 12193149"/>
              <a:gd name="connsiteY193" fmla="*/ 2024996 h 2344739"/>
              <a:gd name="connsiteX194" fmla="*/ 2209726 w 12193149"/>
              <a:gd name="connsiteY194" fmla="*/ 2019763 h 2344739"/>
              <a:gd name="connsiteX195" fmla="*/ 2095813 w 12193149"/>
              <a:gd name="connsiteY195" fmla="*/ 2003052 h 2344739"/>
              <a:gd name="connsiteX196" fmla="*/ 1998504 w 12193149"/>
              <a:gd name="connsiteY196" fmla="*/ 1995032 h 2344739"/>
              <a:gd name="connsiteX197" fmla="*/ 1929320 w 12193149"/>
              <a:gd name="connsiteY197" fmla="*/ 2016977 h 2344739"/>
              <a:gd name="connsiteX198" fmla="*/ 1922798 w 12193149"/>
              <a:gd name="connsiteY198" fmla="*/ 2012146 h 2344739"/>
              <a:gd name="connsiteX199" fmla="*/ 1874228 w 12193149"/>
              <a:gd name="connsiteY199" fmla="*/ 2013741 h 2344739"/>
              <a:gd name="connsiteX200" fmla="*/ 1787803 w 12193149"/>
              <a:gd name="connsiteY200" fmla="*/ 2041363 h 2344739"/>
              <a:gd name="connsiteX201" fmla="*/ 1739352 w 12193149"/>
              <a:gd name="connsiteY201" fmla="*/ 2036312 h 2344739"/>
              <a:gd name="connsiteX202" fmla="*/ 1676219 w 12193149"/>
              <a:gd name="connsiteY202" fmla="*/ 2019963 h 2344739"/>
              <a:gd name="connsiteX203" fmla="*/ 1609817 w 12193149"/>
              <a:gd name="connsiteY203" fmla="*/ 2013066 h 2344739"/>
              <a:gd name="connsiteX204" fmla="*/ 1497258 w 12193149"/>
              <a:gd name="connsiteY204" fmla="*/ 1987476 h 2344739"/>
              <a:gd name="connsiteX205" fmla="*/ 1151127 w 12193149"/>
              <a:gd name="connsiteY205" fmla="*/ 1938041 h 2344739"/>
              <a:gd name="connsiteX206" fmla="*/ 859417 w 12193149"/>
              <a:gd name="connsiteY206" fmla="*/ 1928608 h 2344739"/>
              <a:gd name="connsiteX207" fmla="*/ 838688 w 12193149"/>
              <a:gd name="connsiteY207" fmla="*/ 1929821 h 2344739"/>
              <a:gd name="connsiteX208" fmla="*/ 817957 w 12193149"/>
              <a:gd name="connsiteY208" fmla="*/ 1927857 h 2344739"/>
              <a:gd name="connsiteX209" fmla="*/ 812654 w 12193149"/>
              <a:gd name="connsiteY209" fmla="*/ 1930751 h 2344739"/>
              <a:gd name="connsiteX210" fmla="*/ 721195 w 12193149"/>
              <a:gd name="connsiteY210" fmla="*/ 1929661 h 2344739"/>
              <a:gd name="connsiteX211" fmla="*/ 720890 w 12193149"/>
              <a:gd name="connsiteY211" fmla="*/ 1928399 h 2344739"/>
              <a:gd name="connsiteX212" fmla="*/ 710023 w 12193149"/>
              <a:gd name="connsiteY212" fmla="*/ 1922722 h 2344739"/>
              <a:gd name="connsiteX213" fmla="*/ 597940 w 12193149"/>
              <a:gd name="connsiteY213" fmla="*/ 1879864 h 2344739"/>
              <a:gd name="connsiteX214" fmla="*/ 579683 w 12193149"/>
              <a:gd name="connsiteY214" fmla="*/ 1877212 h 2344739"/>
              <a:gd name="connsiteX215" fmla="*/ 572865 w 12193149"/>
              <a:gd name="connsiteY215" fmla="*/ 1877401 h 2344739"/>
              <a:gd name="connsiteX216" fmla="*/ 446247 w 12193149"/>
              <a:gd name="connsiteY216" fmla="*/ 1839371 h 2344739"/>
              <a:gd name="connsiteX217" fmla="*/ 405163 w 12193149"/>
              <a:gd name="connsiteY217" fmla="*/ 1833548 h 2344739"/>
              <a:gd name="connsiteX218" fmla="*/ 293583 w 12193149"/>
              <a:gd name="connsiteY218" fmla="*/ 1812852 h 2344739"/>
              <a:gd name="connsiteX219" fmla="*/ 119529 w 12193149"/>
              <a:gd name="connsiteY219" fmla="*/ 1761047 h 2344739"/>
              <a:gd name="connsiteX220" fmla="*/ 16674 w 12193149"/>
              <a:gd name="connsiteY220" fmla="*/ 1758191 h 2344739"/>
              <a:gd name="connsiteX221" fmla="*/ 1150 w 12193149"/>
              <a:gd name="connsiteY221" fmla="*/ 1752722 h 2344739"/>
              <a:gd name="connsiteX222" fmla="*/ 1148 w 12193149"/>
              <a:gd name="connsiteY222" fmla="*/ 222213 h 2344739"/>
              <a:gd name="connsiteX223" fmla="*/ 1148 w 12193149"/>
              <a:gd name="connsiteY223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114960 w 12193149"/>
              <a:gd name="connsiteY68" fmla="*/ 1919069 h 2344739"/>
              <a:gd name="connsiteX69" fmla="*/ 9054601 w 12193149"/>
              <a:gd name="connsiteY69" fmla="*/ 1910755 h 2344739"/>
              <a:gd name="connsiteX70" fmla="*/ 9006634 w 12193149"/>
              <a:gd name="connsiteY70" fmla="*/ 1914040 h 2344739"/>
              <a:gd name="connsiteX71" fmla="*/ 9006349 w 12193149"/>
              <a:gd name="connsiteY71" fmla="*/ 1913800 h 2344739"/>
              <a:gd name="connsiteX72" fmla="*/ 8997380 w 12193149"/>
              <a:gd name="connsiteY72" fmla="*/ 1915011 h 2344739"/>
              <a:gd name="connsiteX73" fmla="*/ 8991542 w 12193149"/>
              <a:gd name="connsiteY73" fmla="*/ 1917072 h 2344739"/>
              <a:gd name="connsiteX74" fmla="*/ 8975485 w 12193149"/>
              <a:gd name="connsiteY74" fmla="*/ 1920298 h 2344739"/>
              <a:gd name="connsiteX75" fmla="*/ 8969159 w 12193149"/>
              <a:gd name="connsiteY75" fmla="*/ 1919598 h 2344739"/>
              <a:gd name="connsiteX76" fmla="*/ 8964196 w 12193149"/>
              <a:gd name="connsiteY76" fmla="*/ 1917373 h 2344739"/>
              <a:gd name="connsiteX77" fmla="*/ 8930136 w 12193149"/>
              <a:gd name="connsiteY77" fmla="*/ 1914185 h 2344739"/>
              <a:gd name="connsiteX78" fmla="*/ 8753592 w 12193149"/>
              <a:gd name="connsiteY78" fmla="*/ 1933417 h 2344739"/>
              <a:gd name="connsiteX79" fmla="*/ 8708995 w 12193149"/>
              <a:gd name="connsiteY79" fmla="*/ 1935518 h 2344739"/>
              <a:gd name="connsiteX80" fmla="*/ 8597219 w 12193149"/>
              <a:gd name="connsiteY80" fmla="*/ 1944090 h 2344739"/>
              <a:gd name="connsiteX81" fmla="*/ 8526378 w 12193149"/>
              <a:gd name="connsiteY81" fmla="*/ 1929248 h 2344739"/>
              <a:gd name="connsiteX82" fmla="*/ 8512131 w 12193149"/>
              <a:gd name="connsiteY82" fmla="*/ 1935163 h 2344739"/>
              <a:gd name="connsiteX83" fmla="*/ 8507315 w 12193149"/>
              <a:gd name="connsiteY83" fmla="*/ 1938164 h 2344739"/>
              <a:gd name="connsiteX84" fmla="*/ 8499116 w 12193149"/>
              <a:gd name="connsiteY84" fmla="*/ 1940902 h 2344739"/>
              <a:gd name="connsiteX85" fmla="*/ 8498742 w 12193149"/>
              <a:gd name="connsiteY85" fmla="*/ 1940723 h 2344739"/>
              <a:gd name="connsiteX86" fmla="*/ 8491397 w 12193149"/>
              <a:gd name="connsiteY86" fmla="*/ 1943773 h 2344739"/>
              <a:gd name="connsiteX87" fmla="*/ 8368330 w 12193149"/>
              <a:gd name="connsiteY87" fmla="*/ 1957815 h 2344739"/>
              <a:gd name="connsiteX88" fmla="*/ 8354947 w 12193149"/>
              <a:gd name="connsiteY88" fmla="*/ 1958009 h 2344739"/>
              <a:gd name="connsiteX89" fmla="*/ 8321252 w 12193149"/>
              <a:gd name="connsiteY89" fmla="*/ 1974587 h 2344739"/>
              <a:gd name="connsiteX90" fmla="*/ 8315581 w 12193149"/>
              <a:gd name="connsiteY90" fmla="*/ 1974913 h 2344739"/>
              <a:gd name="connsiteX91" fmla="*/ 8296322 w 12193149"/>
              <a:gd name="connsiteY91" fmla="*/ 1988808 h 2344739"/>
              <a:gd name="connsiteX92" fmla="*/ 8285424 w 12193149"/>
              <a:gd name="connsiteY92" fmla="*/ 1994631 h 2344739"/>
              <a:gd name="connsiteX93" fmla="*/ 8284298 w 12193149"/>
              <a:gd name="connsiteY93" fmla="*/ 1999074 h 2344739"/>
              <a:gd name="connsiteX94" fmla="*/ 8267224 w 12193149"/>
              <a:gd name="connsiteY94" fmla="*/ 2006249 h 2344739"/>
              <a:gd name="connsiteX95" fmla="*/ 8264525 w 12193149"/>
              <a:gd name="connsiteY95" fmla="*/ 2006019 h 2344739"/>
              <a:gd name="connsiteX96" fmla="*/ 8253181 w 12193149"/>
              <a:gd name="connsiteY96" fmla="*/ 2015862 h 2344739"/>
              <a:gd name="connsiteX97" fmla="*/ 8246982 w 12193149"/>
              <a:gd name="connsiteY97" fmla="*/ 2028854 h 2344739"/>
              <a:gd name="connsiteX98" fmla="*/ 8091420 w 12193149"/>
              <a:gd name="connsiteY98" fmla="*/ 2075015 h 2344739"/>
              <a:gd name="connsiteX99" fmla="*/ 7906555 w 12193149"/>
              <a:gd name="connsiteY99" fmla="*/ 2116988 h 2344739"/>
              <a:gd name="connsiteX100" fmla="*/ 7719893 w 12193149"/>
              <a:gd name="connsiteY100" fmla="*/ 2142703 h 2344739"/>
              <a:gd name="connsiteX101" fmla="*/ 7615495 w 12193149"/>
              <a:gd name="connsiteY101" fmla="*/ 2139232 h 2344739"/>
              <a:gd name="connsiteX102" fmla="*/ 7528691 w 12193149"/>
              <a:gd name="connsiteY102" fmla="*/ 2145060 h 2344739"/>
              <a:gd name="connsiteX103" fmla="*/ 7520719 w 12193149"/>
              <a:gd name="connsiteY103" fmla="*/ 2147613 h 2344739"/>
              <a:gd name="connsiteX104" fmla="*/ 7508559 w 12193149"/>
              <a:gd name="connsiteY104" fmla="*/ 2148948 h 2344739"/>
              <a:gd name="connsiteX105" fmla="*/ 7508188 w 12193149"/>
              <a:gd name="connsiteY105" fmla="*/ 2148621 h 2344739"/>
              <a:gd name="connsiteX106" fmla="*/ 7496943 w 12193149"/>
              <a:gd name="connsiteY106" fmla="*/ 2150573 h 2344739"/>
              <a:gd name="connsiteX107" fmla="*/ 7406539 w 12193149"/>
              <a:gd name="connsiteY107" fmla="*/ 2142468 h 2344739"/>
              <a:gd name="connsiteX108" fmla="*/ 7219707 w 12193149"/>
              <a:gd name="connsiteY108" fmla="*/ 2156680 h 2344739"/>
              <a:gd name="connsiteX109" fmla="*/ 7202249 w 12193149"/>
              <a:gd name="connsiteY109" fmla="*/ 2161230 h 2344739"/>
              <a:gd name="connsiteX110" fmla="*/ 7198152 w 12193149"/>
              <a:gd name="connsiteY110" fmla="*/ 2166588 h 2344739"/>
              <a:gd name="connsiteX111" fmla="*/ 7171956 w 12193149"/>
              <a:gd name="connsiteY111" fmla="*/ 2171236 h 2344739"/>
              <a:gd name="connsiteX112" fmla="*/ 7098136 w 12193149"/>
              <a:gd name="connsiteY112" fmla="*/ 2183464 h 2344739"/>
              <a:gd name="connsiteX113" fmla="*/ 7019644 w 12193149"/>
              <a:gd name="connsiteY113" fmla="*/ 2183090 h 2344739"/>
              <a:gd name="connsiteX114" fmla="*/ 6905294 w 12193149"/>
              <a:gd name="connsiteY114" fmla="*/ 2212596 h 2344739"/>
              <a:gd name="connsiteX115" fmla="*/ 6709370 w 12193149"/>
              <a:gd name="connsiteY115" fmla="*/ 2240551 h 2344739"/>
              <a:gd name="connsiteX116" fmla="*/ 6550602 w 12193149"/>
              <a:gd name="connsiteY116" fmla="*/ 2269327 h 2344739"/>
              <a:gd name="connsiteX117" fmla="*/ 6318708 w 12193149"/>
              <a:gd name="connsiteY117" fmla="*/ 2316127 h 2344739"/>
              <a:gd name="connsiteX118" fmla="*/ 6169822 w 12193149"/>
              <a:gd name="connsiteY118" fmla="*/ 2318214 h 2344739"/>
              <a:gd name="connsiteX119" fmla="*/ 6074996 w 12193149"/>
              <a:gd name="connsiteY119" fmla="*/ 2338676 h 2344739"/>
              <a:gd name="connsiteX120" fmla="*/ 6069677 w 12193149"/>
              <a:gd name="connsiteY120" fmla="*/ 2337139 h 2344739"/>
              <a:gd name="connsiteX121" fmla="*/ 6049786 w 12193149"/>
              <a:gd name="connsiteY121" fmla="*/ 2337822 h 2344739"/>
              <a:gd name="connsiteX122" fmla="*/ 6042433 w 12193149"/>
              <a:gd name="connsiteY122" fmla="*/ 2329473 h 2344739"/>
              <a:gd name="connsiteX123" fmla="*/ 6011238 w 12193149"/>
              <a:gd name="connsiteY123" fmla="*/ 2324380 h 2344739"/>
              <a:gd name="connsiteX124" fmla="*/ 5958523 w 12193149"/>
              <a:gd name="connsiteY124" fmla="*/ 2328024 h 2344739"/>
              <a:gd name="connsiteX125" fmla="*/ 5760067 w 12193149"/>
              <a:gd name="connsiteY125" fmla="*/ 2343716 h 2344739"/>
              <a:gd name="connsiteX126" fmla="*/ 5628108 w 12193149"/>
              <a:gd name="connsiteY126" fmla="*/ 2344739 h 2344739"/>
              <a:gd name="connsiteX127" fmla="*/ 5472054 w 12193149"/>
              <a:gd name="connsiteY127" fmla="*/ 2330719 h 2344739"/>
              <a:gd name="connsiteX128" fmla="*/ 5433909 w 12193149"/>
              <a:gd name="connsiteY128" fmla="*/ 2319466 h 2344739"/>
              <a:gd name="connsiteX129" fmla="*/ 5382817 w 12193149"/>
              <a:gd name="connsiteY129" fmla="*/ 2301764 h 2344739"/>
              <a:gd name="connsiteX130" fmla="*/ 5262912 w 12193149"/>
              <a:gd name="connsiteY130" fmla="*/ 2281347 h 2344739"/>
              <a:gd name="connsiteX131" fmla="*/ 5224109 w 12193149"/>
              <a:gd name="connsiteY131" fmla="*/ 2270223 h 2344739"/>
              <a:gd name="connsiteX132" fmla="*/ 5175808 w 12193149"/>
              <a:gd name="connsiteY132" fmla="*/ 2267233 h 2344739"/>
              <a:gd name="connsiteX133" fmla="*/ 5157702 w 12193149"/>
              <a:gd name="connsiteY133" fmla="*/ 2260010 h 2344739"/>
              <a:gd name="connsiteX134" fmla="*/ 5143747 w 12193149"/>
              <a:gd name="connsiteY134" fmla="*/ 2256610 h 2344739"/>
              <a:gd name="connsiteX135" fmla="*/ 5140744 w 12193149"/>
              <a:gd name="connsiteY135" fmla="*/ 2254509 h 2344739"/>
              <a:gd name="connsiteX136" fmla="*/ 5122807 w 12193149"/>
              <a:gd name="connsiteY136" fmla="*/ 2243656 h 2344739"/>
              <a:gd name="connsiteX137" fmla="*/ 5066938 w 12193149"/>
              <a:gd name="connsiteY137" fmla="*/ 2250227 h 2344739"/>
              <a:gd name="connsiteX138" fmla="*/ 5012662 w 12193149"/>
              <a:gd name="connsiteY138" fmla="*/ 2233846 h 2344739"/>
              <a:gd name="connsiteX139" fmla="*/ 4841589 w 12193149"/>
              <a:gd name="connsiteY139" fmla="*/ 2209829 h 2344739"/>
              <a:gd name="connsiteX140" fmla="*/ 4763595 w 12193149"/>
              <a:gd name="connsiteY140" fmla="*/ 2182061 h 2344739"/>
              <a:gd name="connsiteX141" fmla="*/ 4724334 w 12193149"/>
              <a:gd name="connsiteY141" fmla="*/ 2173047 h 2344739"/>
              <a:gd name="connsiteX142" fmla="*/ 4722324 w 12193149"/>
              <a:gd name="connsiteY142" fmla="*/ 2172298 h 2344739"/>
              <a:gd name="connsiteX143" fmla="*/ 4723259 w 12193149"/>
              <a:gd name="connsiteY143" fmla="*/ 2172087 h 2344739"/>
              <a:gd name="connsiteX144" fmla="*/ 4718350 w 12193149"/>
              <a:gd name="connsiteY144" fmla="*/ 2170817 h 2344739"/>
              <a:gd name="connsiteX145" fmla="*/ 4722324 w 12193149"/>
              <a:gd name="connsiteY145" fmla="*/ 2172298 h 2344739"/>
              <a:gd name="connsiteX146" fmla="*/ 4716674 w 12193149"/>
              <a:gd name="connsiteY146" fmla="*/ 2173573 h 2344739"/>
              <a:gd name="connsiteX147" fmla="*/ 4516962 w 12193149"/>
              <a:gd name="connsiteY147" fmla="*/ 2163671 h 2344739"/>
              <a:gd name="connsiteX148" fmla="*/ 4429691 w 12193149"/>
              <a:gd name="connsiteY148" fmla="*/ 2153020 h 2344739"/>
              <a:gd name="connsiteX149" fmla="*/ 4364023 w 12193149"/>
              <a:gd name="connsiteY149" fmla="*/ 2151674 h 2344739"/>
              <a:gd name="connsiteX150" fmla="*/ 4318114 w 12193149"/>
              <a:gd name="connsiteY150" fmla="*/ 2158289 h 2344739"/>
              <a:gd name="connsiteX151" fmla="*/ 4316258 w 12193149"/>
              <a:gd name="connsiteY151" fmla="*/ 2156948 h 2344739"/>
              <a:gd name="connsiteX152" fmla="*/ 4296292 w 12193149"/>
              <a:gd name="connsiteY152" fmla="*/ 2155069 h 2344739"/>
              <a:gd name="connsiteX153" fmla="*/ 4291212 w 12193149"/>
              <a:gd name="connsiteY153" fmla="*/ 2157986 h 2344739"/>
              <a:gd name="connsiteX154" fmla="*/ 4277290 w 12193149"/>
              <a:gd name="connsiteY154" fmla="*/ 2157740 h 2344739"/>
              <a:gd name="connsiteX155" fmla="*/ 4249265 w 12193149"/>
              <a:gd name="connsiteY155" fmla="*/ 2160064 h 2344739"/>
              <a:gd name="connsiteX156" fmla="*/ 4203199 w 12193149"/>
              <a:gd name="connsiteY156" fmla="*/ 2157269 h 2344739"/>
              <a:gd name="connsiteX157" fmla="*/ 4202893 w 12193149"/>
              <a:gd name="connsiteY157" fmla="*/ 2156010 h 2344739"/>
              <a:gd name="connsiteX158" fmla="*/ 4192396 w 12193149"/>
              <a:gd name="connsiteY158" fmla="*/ 2150376 h 2344739"/>
              <a:gd name="connsiteX159" fmla="*/ 4143893 w 12193149"/>
              <a:gd name="connsiteY159" fmla="*/ 2134511 h 2344739"/>
              <a:gd name="connsiteX160" fmla="*/ 4084245 w 12193149"/>
              <a:gd name="connsiteY160" fmla="*/ 2107978 h 2344739"/>
              <a:gd name="connsiteX161" fmla="*/ 4075694 w 12193149"/>
              <a:gd name="connsiteY161" fmla="*/ 2107143 h 2344739"/>
              <a:gd name="connsiteX162" fmla="*/ 4075575 w 12193149"/>
              <a:gd name="connsiteY162" fmla="*/ 2106844 h 2344739"/>
              <a:gd name="connsiteX163" fmla="*/ 4066658 w 12193149"/>
              <a:gd name="connsiteY163" fmla="*/ 2105400 h 2344739"/>
              <a:gd name="connsiteX164" fmla="*/ 4060102 w 12193149"/>
              <a:gd name="connsiteY164" fmla="*/ 2105618 h 2344739"/>
              <a:gd name="connsiteX165" fmla="*/ 4043512 w 12193149"/>
              <a:gd name="connsiteY165" fmla="*/ 2103997 h 2344739"/>
              <a:gd name="connsiteX166" fmla="*/ 4038145 w 12193149"/>
              <a:gd name="connsiteY166" fmla="*/ 2101563 h 2344739"/>
              <a:gd name="connsiteX167" fmla="*/ 4036511 w 12193149"/>
              <a:gd name="connsiteY167" fmla="*/ 2097896 h 2344739"/>
              <a:gd name="connsiteX168" fmla="*/ 4034926 w 12193149"/>
              <a:gd name="connsiteY168" fmla="*/ 2098131 h 2344739"/>
              <a:gd name="connsiteX169" fmla="*/ 4005686 w 12193149"/>
              <a:gd name="connsiteY169" fmla="*/ 2085563 h 2344739"/>
              <a:gd name="connsiteX170" fmla="*/ 3937994 w 12193149"/>
              <a:gd name="connsiteY170" fmla="*/ 2068106 h 2344739"/>
              <a:gd name="connsiteX171" fmla="*/ 3898423 w 12193149"/>
              <a:gd name="connsiteY171" fmla="*/ 2062451 h 2344739"/>
              <a:gd name="connsiteX172" fmla="*/ 3790908 w 12193149"/>
              <a:gd name="connsiteY172" fmla="*/ 2042213 h 2344739"/>
              <a:gd name="connsiteX173" fmla="*/ 3683661 w 12193149"/>
              <a:gd name="connsiteY173" fmla="*/ 2018290 h 2344739"/>
              <a:gd name="connsiteX174" fmla="*/ 3611183 w 12193149"/>
              <a:gd name="connsiteY174" fmla="*/ 1986019 h 2344739"/>
              <a:gd name="connsiteX175" fmla="*/ 3605003 w 12193149"/>
              <a:gd name="connsiteY175" fmla="*/ 1987381 h 2344739"/>
              <a:gd name="connsiteX176" fmla="*/ 3595884 w 12193149"/>
              <a:gd name="connsiteY176" fmla="*/ 1987545 h 2344739"/>
              <a:gd name="connsiteX177" fmla="*/ 3595649 w 12193149"/>
              <a:gd name="connsiteY177" fmla="*/ 1987276 h 2344739"/>
              <a:gd name="connsiteX178" fmla="*/ 3587126 w 12193149"/>
              <a:gd name="connsiteY178" fmla="*/ 1987966 h 2344739"/>
              <a:gd name="connsiteX179" fmla="*/ 3537283 w 12193149"/>
              <a:gd name="connsiteY179" fmla="*/ 1978267 h 2344739"/>
              <a:gd name="connsiteX180" fmla="*/ 3474371 w 12193149"/>
              <a:gd name="connsiteY180" fmla="*/ 1974606 h 2344739"/>
              <a:gd name="connsiteX181" fmla="*/ 3401876 w 12193149"/>
              <a:gd name="connsiteY181" fmla="*/ 1962558 h 2344739"/>
              <a:gd name="connsiteX182" fmla="*/ 3365036 w 12193149"/>
              <a:gd name="connsiteY182" fmla="*/ 1979510 h 2344739"/>
              <a:gd name="connsiteX183" fmla="*/ 3345174 w 12193149"/>
              <a:gd name="connsiteY183" fmla="*/ 1981192 h 2344739"/>
              <a:gd name="connsiteX184" fmla="*/ 3342846 w 12193149"/>
              <a:gd name="connsiteY184" fmla="*/ 1980217 h 2344739"/>
              <a:gd name="connsiteX185" fmla="*/ 3263504 w 12193149"/>
              <a:gd name="connsiteY185" fmla="*/ 1986094 h 2344739"/>
              <a:gd name="connsiteX186" fmla="*/ 3143704 w 12193149"/>
              <a:gd name="connsiteY186" fmla="*/ 1993869 h 2344739"/>
              <a:gd name="connsiteX187" fmla="*/ 3031439 w 12193149"/>
              <a:gd name="connsiteY187" fmla="*/ 1996512 h 2344739"/>
              <a:gd name="connsiteX188" fmla="*/ 2782717 w 12193149"/>
              <a:gd name="connsiteY188" fmla="*/ 2018333 h 2344739"/>
              <a:gd name="connsiteX189" fmla="*/ 2647675 w 12193149"/>
              <a:gd name="connsiteY189" fmla="*/ 2028869 h 2344739"/>
              <a:gd name="connsiteX190" fmla="*/ 2569176 w 12193149"/>
              <a:gd name="connsiteY190" fmla="*/ 2002628 h 2344739"/>
              <a:gd name="connsiteX191" fmla="*/ 2444403 w 12193149"/>
              <a:gd name="connsiteY191" fmla="*/ 2016529 h 2344739"/>
              <a:gd name="connsiteX192" fmla="*/ 2316260 w 12193149"/>
              <a:gd name="connsiteY192" fmla="*/ 2024996 h 2344739"/>
              <a:gd name="connsiteX193" fmla="*/ 2209726 w 12193149"/>
              <a:gd name="connsiteY193" fmla="*/ 2019763 h 2344739"/>
              <a:gd name="connsiteX194" fmla="*/ 2095813 w 12193149"/>
              <a:gd name="connsiteY194" fmla="*/ 2003052 h 2344739"/>
              <a:gd name="connsiteX195" fmla="*/ 1998504 w 12193149"/>
              <a:gd name="connsiteY195" fmla="*/ 1995032 h 2344739"/>
              <a:gd name="connsiteX196" fmla="*/ 1929320 w 12193149"/>
              <a:gd name="connsiteY196" fmla="*/ 2016977 h 2344739"/>
              <a:gd name="connsiteX197" fmla="*/ 1922798 w 12193149"/>
              <a:gd name="connsiteY197" fmla="*/ 2012146 h 2344739"/>
              <a:gd name="connsiteX198" fmla="*/ 1874228 w 12193149"/>
              <a:gd name="connsiteY198" fmla="*/ 2013741 h 2344739"/>
              <a:gd name="connsiteX199" fmla="*/ 1787803 w 12193149"/>
              <a:gd name="connsiteY199" fmla="*/ 2041363 h 2344739"/>
              <a:gd name="connsiteX200" fmla="*/ 1739352 w 12193149"/>
              <a:gd name="connsiteY200" fmla="*/ 2036312 h 2344739"/>
              <a:gd name="connsiteX201" fmla="*/ 1676219 w 12193149"/>
              <a:gd name="connsiteY201" fmla="*/ 2019963 h 2344739"/>
              <a:gd name="connsiteX202" fmla="*/ 1609817 w 12193149"/>
              <a:gd name="connsiteY202" fmla="*/ 2013066 h 2344739"/>
              <a:gd name="connsiteX203" fmla="*/ 1497258 w 12193149"/>
              <a:gd name="connsiteY203" fmla="*/ 1987476 h 2344739"/>
              <a:gd name="connsiteX204" fmla="*/ 1151127 w 12193149"/>
              <a:gd name="connsiteY204" fmla="*/ 1938041 h 2344739"/>
              <a:gd name="connsiteX205" fmla="*/ 859417 w 12193149"/>
              <a:gd name="connsiteY205" fmla="*/ 1928608 h 2344739"/>
              <a:gd name="connsiteX206" fmla="*/ 838688 w 12193149"/>
              <a:gd name="connsiteY206" fmla="*/ 1929821 h 2344739"/>
              <a:gd name="connsiteX207" fmla="*/ 817957 w 12193149"/>
              <a:gd name="connsiteY207" fmla="*/ 1927857 h 2344739"/>
              <a:gd name="connsiteX208" fmla="*/ 812654 w 12193149"/>
              <a:gd name="connsiteY208" fmla="*/ 1930751 h 2344739"/>
              <a:gd name="connsiteX209" fmla="*/ 721195 w 12193149"/>
              <a:gd name="connsiteY209" fmla="*/ 1929661 h 2344739"/>
              <a:gd name="connsiteX210" fmla="*/ 720890 w 12193149"/>
              <a:gd name="connsiteY210" fmla="*/ 1928399 h 2344739"/>
              <a:gd name="connsiteX211" fmla="*/ 710023 w 12193149"/>
              <a:gd name="connsiteY211" fmla="*/ 1922722 h 2344739"/>
              <a:gd name="connsiteX212" fmla="*/ 597940 w 12193149"/>
              <a:gd name="connsiteY212" fmla="*/ 1879864 h 2344739"/>
              <a:gd name="connsiteX213" fmla="*/ 579683 w 12193149"/>
              <a:gd name="connsiteY213" fmla="*/ 1877212 h 2344739"/>
              <a:gd name="connsiteX214" fmla="*/ 572865 w 12193149"/>
              <a:gd name="connsiteY214" fmla="*/ 1877401 h 2344739"/>
              <a:gd name="connsiteX215" fmla="*/ 446247 w 12193149"/>
              <a:gd name="connsiteY215" fmla="*/ 1839371 h 2344739"/>
              <a:gd name="connsiteX216" fmla="*/ 405163 w 12193149"/>
              <a:gd name="connsiteY216" fmla="*/ 1833548 h 2344739"/>
              <a:gd name="connsiteX217" fmla="*/ 293583 w 12193149"/>
              <a:gd name="connsiteY217" fmla="*/ 1812852 h 2344739"/>
              <a:gd name="connsiteX218" fmla="*/ 119529 w 12193149"/>
              <a:gd name="connsiteY218" fmla="*/ 1761047 h 2344739"/>
              <a:gd name="connsiteX219" fmla="*/ 16674 w 12193149"/>
              <a:gd name="connsiteY219" fmla="*/ 1758191 h 2344739"/>
              <a:gd name="connsiteX220" fmla="*/ 1150 w 12193149"/>
              <a:gd name="connsiteY220" fmla="*/ 1752722 h 2344739"/>
              <a:gd name="connsiteX221" fmla="*/ 1148 w 12193149"/>
              <a:gd name="connsiteY221" fmla="*/ 222213 h 2344739"/>
              <a:gd name="connsiteX222" fmla="*/ 1148 w 12193149"/>
              <a:gd name="connsiteY222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054601 w 12193149"/>
              <a:gd name="connsiteY68" fmla="*/ 1910755 h 2344739"/>
              <a:gd name="connsiteX69" fmla="*/ 9006634 w 12193149"/>
              <a:gd name="connsiteY69" fmla="*/ 1914040 h 2344739"/>
              <a:gd name="connsiteX70" fmla="*/ 9006349 w 12193149"/>
              <a:gd name="connsiteY70" fmla="*/ 1913800 h 2344739"/>
              <a:gd name="connsiteX71" fmla="*/ 8997380 w 12193149"/>
              <a:gd name="connsiteY71" fmla="*/ 1915011 h 2344739"/>
              <a:gd name="connsiteX72" fmla="*/ 8991542 w 12193149"/>
              <a:gd name="connsiteY72" fmla="*/ 1917072 h 2344739"/>
              <a:gd name="connsiteX73" fmla="*/ 8975485 w 12193149"/>
              <a:gd name="connsiteY73" fmla="*/ 1920298 h 2344739"/>
              <a:gd name="connsiteX74" fmla="*/ 8969159 w 12193149"/>
              <a:gd name="connsiteY74" fmla="*/ 1919598 h 2344739"/>
              <a:gd name="connsiteX75" fmla="*/ 8964196 w 12193149"/>
              <a:gd name="connsiteY75" fmla="*/ 1917373 h 2344739"/>
              <a:gd name="connsiteX76" fmla="*/ 8930136 w 12193149"/>
              <a:gd name="connsiteY76" fmla="*/ 1914185 h 2344739"/>
              <a:gd name="connsiteX77" fmla="*/ 8753592 w 12193149"/>
              <a:gd name="connsiteY77" fmla="*/ 1933417 h 2344739"/>
              <a:gd name="connsiteX78" fmla="*/ 8708995 w 12193149"/>
              <a:gd name="connsiteY78" fmla="*/ 1935518 h 2344739"/>
              <a:gd name="connsiteX79" fmla="*/ 8597219 w 12193149"/>
              <a:gd name="connsiteY79" fmla="*/ 1944090 h 2344739"/>
              <a:gd name="connsiteX80" fmla="*/ 8526378 w 12193149"/>
              <a:gd name="connsiteY80" fmla="*/ 1929248 h 2344739"/>
              <a:gd name="connsiteX81" fmla="*/ 8512131 w 12193149"/>
              <a:gd name="connsiteY81" fmla="*/ 1935163 h 2344739"/>
              <a:gd name="connsiteX82" fmla="*/ 8507315 w 12193149"/>
              <a:gd name="connsiteY82" fmla="*/ 1938164 h 2344739"/>
              <a:gd name="connsiteX83" fmla="*/ 8499116 w 12193149"/>
              <a:gd name="connsiteY83" fmla="*/ 1940902 h 2344739"/>
              <a:gd name="connsiteX84" fmla="*/ 8498742 w 12193149"/>
              <a:gd name="connsiteY84" fmla="*/ 1940723 h 2344739"/>
              <a:gd name="connsiteX85" fmla="*/ 8491397 w 12193149"/>
              <a:gd name="connsiteY85" fmla="*/ 1943773 h 2344739"/>
              <a:gd name="connsiteX86" fmla="*/ 8368330 w 12193149"/>
              <a:gd name="connsiteY86" fmla="*/ 1957815 h 2344739"/>
              <a:gd name="connsiteX87" fmla="*/ 8354947 w 12193149"/>
              <a:gd name="connsiteY87" fmla="*/ 1958009 h 2344739"/>
              <a:gd name="connsiteX88" fmla="*/ 8321252 w 12193149"/>
              <a:gd name="connsiteY88" fmla="*/ 1974587 h 2344739"/>
              <a:gd name="connsiteX89" fmla="*/ 8315581 w 12193149"/>
              <a:gd name="connsiteY89" fmla="*/ 1974913 h 2344739"/>
              <a:gd name="connsiteX90" fmla="*/ 8296322 w 12193149"/>
              <a:gd name="connsiteY90" fmla="*/ 1988808 h 2344739"/>
              <a:gd name="connsiteX91" fmla="*/ 8285424 w 12193149"/>
              <a:gd name="connsiteY91" fmla="*/ 1994631 h 2344739"/>
              <a:gd name="connsiteX92" fmla="*/ 8284298 w 12193149"/>
              <a:gd name="connsiteY92" fmla="*/ 1999074 h 2344739"/>
              <a:gd name="connsiteX93" fmla="*/ 8267224 w 12193149"/>
              <a:gd name="connsiteY93" fmla="*/ 2006249 h 2344739"/>
              <a:gd name="connsiteX94" fmla="*/ 8264525 w 12193149"/>
              <a:gd name="connsiteY94" fmla="*/ 2006019 h 2344739"/>
              <a:gd name="connsiteX95" fmla="*/ 8253181 w 12193149"/>
              <a:gd name="connsiteY95" fmla="*/ 2015862 h 2344739"/>
              <a:gd name="connsiteX96" fmla="*/ 8246982 w 12193149"/>
              <a:gd name="connsiteY96" fmla="*/ 2028854 h 2344739"/>
              <a:gd name="connsiteX97" fmla="*/ 8091420 w 12193149"/>
              <a:gd name="connsiteY97" fmla="*/ 2075015 h 2344739"/>
              <a:gd name="connsiteX98" fmla="*/ 7906555 w 12193149"/>
              <a:gd name="connsiteY98" fmla="*/ 2116988 h 2344739"/>
              <a:gd name="connsiteX99" fmla="*/ 7719893 w 12193149"/>
              <a:gd name="connsiteY99" fmla="*/ 2142703 h 2344739"/>
              <a:gd name="connsiteX100" fmla="*/ 7615495 w 12193149"/>
              <a:gd name="connsiteY100" fmla="*/ 2139232 h 2344739"/>
              <a:gd name="connsiteX101" fmla="*/ 7528691 w 12193149"/>
              <a:gd name="connsiteY101" fmla="*/ 2145060 h 2344739"/>
              <a:gd name="connsiteX102" fmla="*/ 7520719 w 12193149"/>
              <a:gd name="connsiteY102" fmla="*/ 2147613 h 2344739"/>
              <a:gd name="connsiteX103" fmla="*/ 7508559 w 12193149"/>
              <a:gd name="connsiteY103" fmla="*/ 2148948 h 2344739"/>
              <a:gd name="connsiteX104" fmla="*/ 7508188 w 12193149"/>
              <a:gd name="connsiteY104" fmla="*/ 2148621 h 2344739"/>
              <a:gd name="connsiteX105" fmla="*/ 7496943 w 12193149"/>
              <a:gd name="connsiteY105" fmla="*/ 2150573 h 2344739"/>
              <a:gd name="connsiteX106" fmla="*/ 7406539 w 12193149"/>
              <a:gd name="connsiteY106" fmla="*/ 2142468 h 2344739"/>
              <a:gd name="connsiteX107" fmla="*/ 7219707 w 12193149"/>
              <a:gd name="connsiteY107" fmla="*/ 2156680 h 2344739"/>
              <a:gd name="connsiteX108" fmla="*/ 7202249 w 12193149"/>
              <a:gd name="connsiteY108" fmla="*/ 2161230 h 2344739"/>
              <a:gd name="connsiteX109" fmla="*/ 7198152 w 12193149"/>
              <a:gd name="connsiteY109" fmla="*/ 2166588 h 2344739"/>
              <a:gd name="connsiteX110" fmla="*/ 7171956 w 12193149"/>
              <a:gd name="connsiteY110" fmla="*/ 2171236 h 2344739"/>
              <a:gd name="connsiteX111" fmla="*/ 7098136 w 12193149"/>
              <a:gd name="connsiteY111" fmla="*/ 2183464 h 2344739"/>
              <a:gd name="connsiteX112" fmla="*/ 7019644 w 12193149"/>
              <a:gd name="connsiteY112" fmla="*/ 2183090 h 2344739"/>
              <a:gd name="connsiteX113" fmla="*/ 6905294 w 12193149"/>
              <a:gd name="connsiteY113" fmla="*/ 2212596 h 2344739"/>
              <a:gd name="connsiteX114" fmla="*/ 6709370 w 12193149"/>
              <a:gd name="connsiteY114" fmla="*/ 2240551 h 2344739"/>
              <a:gd name="connsiteX115" fmla="*/ 6550602 w 12193149"/>
              <a:gd name="connsiteY115" fmla="*/ 2269327 h 2344739"/>
              <a:gd name="connsiteX116" fmla="*/ 6318708 w 12193149"/>
              <a:gd name="connsiteY116" fmla="*/ 2316127 h 2344739"/>
              <a:gd name="connsiteX117" fmla="*/ 6169822 w 12193149"/>
              <a:gd name="connsiteY117" fmla="*/ 2318214 h 2344739"/>
              <a:gd name="connsiteX118" fmla="*/ 6074996 w 12193149"/>
              <a:gd name="connsiteY118" fmla="*/ 2338676 h 2344739"/>
              <a:gd name="connsiteX119" fmla="*/ 6069677 w 12193149"/>
              <a:gd name="connsiteY119" fmla="*/ 2337139 h 2344739"/>
              <a:gd name="connsiteX120" fmla="*/ 6049786 w 12193149"/>
              <a:gd name="connsiteY120" fmla="*/ 2337822 h 2344739"/>
              <a:gd name="connsiteX121" fmla="*/ 6042433 w 12193149"/>
              <a:gd name="connsiteY121" fmla="*/ 2329473 h 2344739"/>
              <a:gd name="connsiteX122" fmla="*/ 6011238 w 12193149"/>
              <a:gd name="connsiteY122" fmla="*/ 2324380 h 2344739"/>
              <a:gd name="connsiteX123" fmla="*/ 5958523 w 12193149"/>
              <a:gd name="connsiteY123" fmla="*/ 2328024 h 2344739"/>
              <a:gd name="connsiteX124" fmla="*/ 5760067 w 12193149"/>
              <a:gd name="connsiteY124" fmla="*/ 2343716 h 2344739"/>
              <a:gd name="connsiteX125" fmla="*/ 5628108 w 12193149"/>
              <a:gd name="connsiteY125" fmla="*/ 2344739 h 2344739"/>
              <a:gd name="connsiteX126" fmla="*/ 5472054 w 12193149"/>
              <a:gd name="connsiteY126" fmla="*/ 2330719 h 2344739"/>
              <a:gd name="connsiteX127" fmla="*/ 5433909 w 12193149"/>
              <a:gd name="connsiteY127" fmla="*/ 2319466 h 2344739"/>
              <a:gd name="connsiteX128" fmla="*/ 5382817 w 12193149"/>
              <a:gd name="connsiteY128" fmla="*/ 2301764 h 2344739"/>
              <a:gd name="connsiteX129" fmla="*/ 5262912 w 12193149"/>
              <a:gd name="connsiteY129" fmla="*/ 2281347 h 2344739"/>
              <a:gd name="connsiteX130" fmla="*/ 5224109 w 12193149"/>
              <a:gd name="connsiteY130" fmla="*/ 2270223 h 2344739"/>
              <a:gd name="connsiteX131" fmla="*/ 5175808 w 12193149"/>
              <a:gd name="connsiteY131" fmla="*/ 2267233 h 2344739"/>
              <a:gd name="connsiteX132" fmla="*/ 5157702 w 12193149"/>
              <a:gd name="connsiteY132" fmla="*/ 2260010 h 2344739"/>
              <a:gd name="connsiteX133" fmla="*/ 5143747 w 12193149"/>
              <a:gd name="connsiteY133" fmla="*/ 2256610 h 2344739"/>
              <a:gd name="connsiteX134" fmla="*/ 5140744 w 12193149"/>
              <a:gd name="connsiteY134" fmla="*/ 2254509 h 2344739"/>
              <a:gd name="connsiteX135" fmla="*/ 5122807 w 12193149"/>
              <a:gd name="connsiteY135" fmla="*/ 2243656 h 2344739"/>
              <a:gd name="connsiteX136" fmla="*/ 5066938 w 12193149"/>
              <a:gd name="connsiteY136" fmla="*/ 2250227 h 2344739"/>
              <a:gd name="connsiteX137" fmla="*/ 5012662 w 12193149"/>
              <a:gd name="connsiteY137" fmla="*/ 2233846 h 2344739"/>
              <a:gd name="connsiteX138" fmla="*/ 4841589 w 12193149"/>
              <a:gd name="connsiteY138" fmla="*/ 2209829 h 2344739"/>
              <a:gd name="connsiteX139" fmla="*/ 4763595 w 12193149"/>
              <a:gd name="connsiteY139" fmla="*/ 2182061 h 2344739"/>
              <a:gd name="connsiteX140" fmla="*/ 4724334 w 12193149"/>
              <a:gd name="connsiteY140" fmla="*/ 2173047 h 2344739"/>
              <a:gd name="connsiteX141" fmla="*/ 4722324 w 12193149"/>
              <a:gd name="connsiteY141" fmla="*/ 2172298 h 2344739"/>
              <a:gd name="connsiteX142" fmla="*/ 4723259 w 12193149"/>
              <a:gd name="connsiteY142" fmla="*/ 2172087 h 2344739"/>
              <a:gd name="connsiteX143" fmla="*/ 4718350 w 12193149"/>
              <a:gd name="connsiteY143" fmla="*/ 2170817 h 2344739"/>
              <a:gd name="connsiteX144" fmla="*/ 4722324 w 12193149"/>
              <a:gd name="connsiteY144" fmla="*/ 2172298 h 2344739"/>
              <a:gd name="connsiteX145" fmla="*/ 4716674 w 12193149"/>
              <a:gd name="connsiteY145" fmla="*/ 2173573 h 2344739"/>
              <a:gd name="connsiteX146" fmla="*/ 4516962 w 12193149"/>
              <a:gd name="connsiteY146" fmla="*/ 2163671 h 2344739"/>
              <a:gd name="connsiteX147" fmla="*/ 4429691 w 12193149"/>
              <a:gd name="connsiteY147" fmla="*/ 2153020 h 2344739"/>
              <a:gd name="connsiteX148" fmla="*/ 4364023 w 12193149"/>
              <a:gd name="connsiteY148" fmla="*/ 2151674 h 2344739"/>
              <a:gd name="connsiteX149" fmla="*/ 4318114 w 12193149"/>
              <a:gd name="connsiteY149" fmla="*/ 2158289 h 2344739"/>
              <a:gd name="connsiteX150" fmla="*/ 4316258 w 12193149"/>
              <a:gd name="connsiteY150" fmla="*/ 2156948 h 2344739"/>
              <a:gd name="connsiteX151" fmla="*/ 4296292 w 12193149"/>
              <a:gd name="connsiteY151" fmla="*/ 2155069 h 2344739"/>
              <a:gd name="connsiteX152" fmla="*/ 4291212 w 12193149"/>
              <a:gd name="connsiteY152" fmla="*/ 2157986 h 2344739"/>
              <a:gd name="connsiteX153" fmla="*/ 4277290 w 12193149"/>
              <a:gd name="connsiteY153" fmla="*/ 2157740 h 2344739"/>
              <a:gd name="connsiteX154" fmla="*/ 4249265 w 12193149"/>
              <a:gd name="connsiteY154" fmla="*/ 2160064 h 2344739"/>
              <a:gd name="connsiteX155" fmla="*/ 4203199 w 12193149"/>
              <a:gd name="connsiteY155" fmla="*/ 2157269 h 2344739"/>
              <a:gd name="connsiteX156" fmla="*/ 4202893 w 12193149"/>
              <a:gd name="connsiteY156" fmla="*/ 2156010 h 2344739"/>
              <a:gd name="connsiteX157" fmla="*/ 4192396 w 12193149"/>
              <a:gd name="connsiteY157" fmla="*/ 2150376 h 2344739"/>
              <a:gd name="connsiteX158" fmla="*/ 4143893 w 12193149"/>
              <a:gd name="connsiteY158" fmla="*/ 2134511 h 2344739"/>
              <a:gd name="connsiteX159" fmla="*/ 4084245 w 12193149"/>
              <a:gd name="connsiteY159" fmla="*/ 2107978 h 2344739"/>
              <a:gd name="connsiteX160" fmla="*/ 4075694 w 12193149"/>
              <a:gd name="connsiteY160" fmla="*/ 2107143 h 2344739"/>
              <a:gd name="connsiteX161" fmla="*/ 4075575 w 12193149"/>
              <a:gd name="connsiteY161" fmla="*/ 2106844 h 2344739"/>
              <a:gd name="connsiteX162" fmla="*/ 4066658 w 12193149"/>
              <a:gd name="connsiteY162" fmla="*/ 2105400 h 2344739"/>
              <a:gd name="connsiteX163" fmla="*/ 4060102 w 12193149"/>
              <a:gd name="connsiteY163" fmla="*/ 2105618 h 2344739"/>
              <a:gd name="connsiteX164" fmla="*/ 4043512 w 12193149"/>
              <a:gd name="connsiteY164" fmla="*/ 2103997 h 2344739"/>
              <a:gd name="connsiteX165" fmla="*/ 4038145 w 12193149"/>
              <a:gd name="connsiteY165" fmla="*/ 2101563 h 2344739"/>
              <a:gd name="connsiteX166" fmla="*/ 4036511 w 12193149"/>
              <a:gd name="connsiteY166" fmla="*/ 2097896 h 2344739"/>
              <a:gd name="connsiteX167" fmla="*/ 4034926 w 12193149"/>
              <a:gd name="connsiteY167" fmla="*/ 2098131 h 2344739"/>
              <a:gd name="connsiteX168" fmla="*/ 4005686 w 12193149"/>
              <a:gd name="connsiteY168" fmla="*/ 2085563 h 2344739"/>
              <a:gd name="connsiteX169" fmla="*/ 3937994 w 12193149"/>
              <a:gd name="connsiteY169" fmla="*/ 2068106 h 2344739"/>
              <a:gd name="connsiteX170" fmla="*/ 3898423 w 12193149"/>
              <a:gd name="connsiteY170" fmla="*/ 2062451 h 2344739"/>
              <a:gd name="connsiteX171" fmla="*/ 3790908 w 12193149"/>
              <a:gd name="connsiteY171" fmla="*/ 2042213 h 2344739"/>
              <a:gd name="connsiteX172" fmla="*/ 3683661 w 12193149"/>
              <a:gd name="connsiteY172" fmla="*/ 2018290 h 2344739"/>
              <a:gd name="connsiteX173" fmla="*/ 3611183 w 12193149"/>
              <a:gd name="connsiteY173" fmla="*/ 1986019 h 2344739"/>
              <a:gd name="connsiteX174" fmla="*/ 3605003 w 12193149"/>
              <a:gd name="connsiteY174" fmla="*/ 1987381 h 2344739"/>
              <a:gd name="connsiteX175" fmla="*/ 3595884 w 12193149"/>
              <a:gd name="connsiteY175" fmla="*/ 1987545 h 2344739"/>
              <a:gd name="connsiteX176" fmla="*/ 3595649 w 12193149"/>
              <a:gd name="connsiteY176" fmla="*/ 1987276 h 2344739"/>
              <a:gd name="connsiteX177" fmla="*/ 3587126 w 12193149"/>
              <a:gd name="connsiteY177" fmla="*/ 1987966 h 2344739"/>
              <a:gd name="connsiteX178" fmla="*/ 3537283 w 12193149"/>
              <a:gd name="connsiteY178" fmla="*/ 1978267 h 2344739"/>
              <a:gd name="connsiteX179" fmla="*/ 3474371 w 12193149"/>
              <a:gd name="connsiteY179" fmla="*/ 1974606 h 2344739"/>
              <a:gd name="connsiteX180" fmla="*/ 3401876 w 12193149"/>
              <a:gd name="connsiteY180" fmla="*/ 1962558 h 2344739"/>
              <a:gd name="connsiteX181" fmla="*/ 3365036 w 12193149"/>
              <a:gd name="connsiteY181" fmla="*/ 1979510 h 2344739"/>
              <a:gd name="connsiteX182" fmla="*/ 3345174 w 12193149"/>
              <a:gd name="connsiteY182" fmla="*/ 1981192 h 2344739"/>
              <a:gd name="connsiteX183" fmla="*/ 3342846 w 12193149"/>
              <a:gd name="connsiteY183" fmla="*/ 1980217 h 2344739"/>
              <a:gd name="connsiteX184" fmla="*/ 3263504 w 12193149"/>
              <a:gd name="connsiteY184" fmla="*/ 1986094 h 2344739"/>
              <a:gd name="connsiteX185" fmla="*/ 3143704 w 12193149"/>
              <a:gd name="connsiteY185" fmla="*/ 1993869 h 2344739"/>
              <a:gd name="connsiteX186" fmla="*/ 3031439 w 12193149"/>
              <a:gd name="connsiteY186" fmla="*/ 1996512 h 2344739"/>
              <a:gd name="connsiteX187" fmla="*/ 2782717 w 12193149"/>
              <a:gd name="connsiteY187" fmla="*/ 2018333 h 2344739"/>
              <a:gd name="connsiteX188" fmla="*/ 2647675 w 12193149"/>
              <a:gd name="connsiteY188" fmla="*/ 2028869 h 2344739"/>
              <a:gd name="connsiteX189" fmla="*/ 2569176 w 12193149"/>
              <a:gd name="connsiteY189" fmla="*/ 2002628 h 2344739"/>
              <a:gd name="connsiteX190" fmla="*/ 2444403 w 12193149"/>
              <a:gd name="connsiteY190" fmla="*/ 2016529 h 2344739"/>
              <a:gd name="connsiteX191" fmla="*/ 2316260 w 12193149"/>
              <a:gd name="connsiteY191" fmla="*/ 2024996 h 2344739"/>
              <a:gd name="connsiteX192" fmla="*/ 2209726 w 12193149"/>
              <a:gd name="connsiteY192" fmla="*/ 2019763 h 2344739"/>
              <a:gd name="connsiteX193" fmla="*/ 2095813 w 12193149"/>
              <a:gd name="connsiteY193" fmla="*/ 2003052 h 2344739"/>
              <a:gd name="connsiteX194" fmla="*/ 1998504 w 12193149"/>
              <a:gd name="connsiteY194" fmla="*/ 1995032 h 2344739"/>
              <a:gd name="connsiteX195" fmla="*/ 1929320 w 12193149"/>
              <a:gd name="connsiteY195" fmla="*/ 2016977 h 2344739"/>
              <a:gd name="connsiteX196" fmla="*/ 1922798 w 12193149"/>
              <a:gd name="connsiteY196" fmla="*/ 2012146 h 2344739"/>
              <a:gd name="connsiteX197" fmla="*/ 1874228 w 12193149"/>
              <a:gd name="connsiteY197" fmla="*/ 2013741 h 2344739"/>
              <a:gd name="connsiteX198" fmla="*/ 1787803 w 12193149"/>
              <a:gd name="connsiteY198" fmla="*/ 2041363 h 2344739"/>
              <a:gd name="connsiteX199" fmla="*/ 1739352 w 12193149"/>
              <a:gd name="connsiteY199" fmla="*/ 2036312 h 2344739"/>
              <a:gd name="connsiteX200" fmla="*/ 1676219 w 12193149"/>
              <a:gd name="connsiteY200" fmla="*/ 2019963 h 2344739"/>
              <a:gd name="connsiteX201" fmla="*/ 1609817 w 12193149"/>
              <a:gd name="connsiteY201" fmla="*/ 2013066 h 2344739"/>
              <a:gd name="connsiteX202" fmla="*/ 1497258 w 12193149"/>
              <a:gd name="connsiteY202" fmla="*/ 1987476 h 2344739"/>
              <a:gd name="connsiteX203" fmla="*/ 1151127 w 12193149"/>
              <a:gd name="connsiteY203" fmla="*/ 1938041 h 2344739"/>
              <a:gd name="connsiteX204" fmla="*/ 859417 w 12193149"/>
              <a:gd name="connsiteY204" fmla="*/ 1928608 h 2344739"/>
              <a:gd name="connsiteX205" fmla="*/ 838688 w 12193149"/>
              <a:gd name="connsiteY205" fmla="*/ 1929821 h 2344739"/>
              <a:gd name="connsiteX206" fmla="*/ 817957 w 12193149"/>
              <a:gd name="connsiteY206" fmla="*/ 1927857 h 2344739"/>
              <a:gd name="connsiteX207" fmla="*/ 812654 w 12193149"/>
              <a:gd name="connsiteY207" fmla="*/ 1930751 h 2344739"/>
              <a:gd name="connsiteX208" fmla="*/ 721195 w 12193149"/>
              <a:gd name="connsiteY208" fmla="*/ 1929661 h 2344739"/>
              <a:gd name="connsiteX209" fmla="*/ 720890 w 12193149"/>
              <a:gd name="connsiteY209" fmla="*/ 1928399 h 2344739"/>
              <a:gd name="connsiteX210" fmla="*/ 710023 w 12193149"/>
              <a:gd name="connsiteY210" fmla="*/ 1922722 h 2344739"/>
              <a:gd name="connsiteX211" fmla="*/ 597940 w 12193149"/>
              <a:gd name="connsiteY211" fmla="*/ 1879864 h 2344739"/>
              <a:gd name="connsiteX212" fmla="*/ 579683 w 12193149"/>
              <a:gd name="connsiteY212" fmla="*/ 1877212 h 2344739"/>
              <a:gd name="connsiteX213" fmla="*/ 572865 w 12193149"/>
              <a:gd name="connsiteY213" fmla="*/ 1877401 h 2344739"/>
              <a:gd name="connsiteX214" fmla="*/ 446247 w 12193149"/>
              <a:gd name="connsiteY214" fmla="*/ 1839371 h 2344739"/>
              <a:gd name="connsiteX215" fmla="*/ 405163 w 12193149"/>
              <a:gd name="connsiteY215" fmla="*/ 1833548 h 2344739"/>
              <a:gd name="connsiteX216" fmla="*/ 293583 w 12193149"/>
              <a:gd name="connsiteY216" fmla="*/ 1812852 h 2344739"/>
              <a:gd name="connsiteX217" fmla="*/ 119529 w 12193149"/>
              <a:gd name="connsiteY217" fmla="*/ 1761047 h 2344739"/>
              <a:gd name="connsiteX218" fmla="*/ 16674 w 12193149"/>
              <a:gd name="connsiteY218" fmla="*/ 1758191 h 2344739"/>
              <a:gd name="connsiteX219" fmla="*/ 1150 w 12193149"/>
              <a:gd name="connsiteY219" fmla="*/ 1752722 h 2344739"/>
              <a:gd name="connsiteX220" fmla="*/ 1148 w 12193149"/>
              <a:gd name="connsiteY220" fmla="*/ 222213 h 2344739"/>
              <a:gd name="connsiteX221" fmla="*/ 1148 w 12193149"/>
              <a:gd name="connsiteY221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56690 w 12193149"/>
              <a:gd name="connsiteY67" fmla="*/ 1903228 h 2344739"/>
              <a:gd name="connsiteX68" fmla="*/ 9054601 w 12193149"/>
              <a:gd name="connsiteY68" fmla="*/ 1910755 h 2344739"/>
              <a:gd name="connsiteX69" fmla="*/ 9006634 w 12193149"/>
              <a:gd name="connsiteY69" fmla="*/ 1914040 h 2344739"/>
              <a:gd name="connsiteX70" fmla="*/ 9006349 w 12193149"/>
              <a:gd name="connsiteY70" fmla="*/ 1913800 h 2344739"/>
              <a:gd name="connsiteX71" fmla="*/ 8997380 w 12193149"/>
              <a:gd name="connsiteY71" fmla="*/ 1915011 h 2344739"/>
              <a:gd name="connsiteX72" fmla="*/ 8991542 w 12193149"/>
              <a:gd name="connsiteY72" fmla="*/ 1917072 h 2344739"/>
              <a:gd name="connsiteX73" fmla="*/ 8975485 w 12193149"/>
              <a:gd name="connsiteY73" fmla="*/ 1920298 h 2344739"/>
              <a:gd name="connsiteX74" fmla="*/ 8969159 w 12193149"/>
              <a:gd name="connsiteY74" fmla="*/ 1919598 h 2344739"/>
              <a:gd name="connsiteX75" fmla="*/ 8964196 w 12193149"/>
              <a:gd name="connsiteY75" fmla="*/ 1917373 h 2344739"/>
              <a:gd name="connsiteX76" fmla="*/ 8930136 w 12193149"/>
              <a:gd name="connsiteY76" fmla="*/ 1914185 h 2344739"/>
              <a:gd name="connsiteX77" fmla="*/ 8753592 w 12193149"/>
              <a:gd name="connsiteY77" fmla="*/ 1933417 h 2344739"/>
              <a:gd name="connsiteX78" fmla="*/ 8708995 w 12193149"/>
              <a:gd name="connsiteY78" fmla="*/ 1935518 h 2344739"/>
              <a:gd name="connsiteX79" fmla="*/ 8597219 w 12193149"/>
              <a:gd name="connsiteY79" fmla="*/ 1944090 h 2344739"/>
              <a:gd name="connsiteX80" fmla="*/ 8526378 w 12193149"/>
              <a:gd name="connsiteY80" fmla="*/ 1929248 h 2344739"/>
              <a:gd name="connsiteX81" fmla="*/ 8512131 w 12193149"/>
              <a:gd name="connsiteY81" fmla="*/ 1935163 h 2344739"/>
              <a:gd name="connsiteX82" fmla="*/ 8507315 w 12193149"/>
              <a:gd name="connsiteY82" fmla="*/ 1938164 h 2344739"/>
              <a:gd name="connsiteX83" fmla="*/ 8499116 w 12193149"/>
              <a:gd name="connsiteY83" fmla="*/ 1940902 h 2344739"/>
              <a:gd name="connsiteX84" fmla="*/ 8498742 w 12193149"/>
              <a:gd name="connsiteY84" fmla="*/ 1940723 h 2344739"/>
              <a:gd name="connsiteX85" fmla="*/ 8491397 w 12193149"/>
              <a:gd name="connsiteY85" fmla="*/ 1943773 h 2344739"/>
              <a:gd name="connsiteX86" fmla="*/ 8368330 w 12193149"/>
              <a:gd name="connsiteY86" fmla="*/ 1957815 h 2344739"/>
              <a:gd name="connsiteX87" fmla="*/ 8354947 w 12193149"/>
              <a:gd name="connsiteY87" fmla="*/ 1958009 h 2344739"/>
              <a:gd name="connsiteX88" fmla="*/ 8321252 w 12193149"/>
              <a:gd name="connsiteY88" fmla="*/ 1974587 h 2344739"/>
              <a:gd name="connsiteX89" fmla="*/ 8315581 w 12193149"/>
              <a:gd name="connsiteY89" fmla="*/ 1974913 h 2344739"/>
              <a:gd name="connsiteX90" fmla="*/ 8296322 w 12193149"/>
              <a:gd name="connsiteY90" fmla="*/ 1988808 h 2344739"/>
              <a:gd name="connsiteX91" fmla="*/ 8285424 w 12193149"/>
              <a:gd name="connsiteY91" fmla="*/ 1994631 h 2344739"/>
              <a:gd name="connsiteX92" fmla="*/ 8284298 w 12193149"/>
              <a:gd name="connsiteY92" fmla="*/ 1999074 h 2344739"/>
              <a:gd name="connsiteX93" fmla="*/ 8267224 w 12193149"/>
              <a:gd name="connsiteY93" fmla="*/ 2006249 h 2344739"/>
              <a:gd name="connsiteX94" fmla="*/ 8264525 w 12193149"/>
              <a:gd name="connsiteY94" fmla="*/ 2006019 h 2344739"/>
              <a:gd name="connsiteX95" fmla="*/ 8253181 w 12193149"/>
              <a:gd name="connsiteY95" fmla="*/ 2015862 h 2344739"/>
              <a:gd name="connsiteX96" fmla="*/ 8246982 w 12193149"/>
              <a:gd name="connsiteY96" fmla="*/ 2028854 h 2344739"/>
              <a:gd name="connsiteX97" fmla="*/ 8091420 w 12193149"/>
              <a:gd name="connsiteY97" fmla="*/ 2075015 h 2344739"/>
              <a:gd name="connsiteX98" fmla="*/ 7906555 w 12193149"/>
              <a:gd name="connsiteY98" fmla="*/ 2116988 h 2344739"/>
              <a:gd name="connsiteX99" fmla="*/ 7719893 w 12193149"/>
              <a:gd name="connsiteY99" fmla="*/ 2142703 h 2344739"/>
              <a:gd name="connsiteX100" fmla="*/ 7615495 w 12193149"/>
              <a:gd name="connsiteY100" fmla="*/ 2139232 h 2344739"/>
              <a:gd name="connsiteX101" fmla="*/ 7528691 w 12193149"/>
              <a:gd name="connsiteY101" fmla="*/ 2145060 h 2344739"/>
              <a:gd name="connsiteX102" fmla="*/ 7520719 w 12193149"/>
              <a:gd name="connsiteY102" fmla="*/ 2147613 h 2344739"/>
              <a:gd name="connsiteX103" fmla="*/ 7508559 w 12193149"/>
              <a:gd name="connsiteY103" fmla="*/ 2148948 h 2344739"/>
              <a:gd name="connsiteX104" fmla="*/ 7508188 w 12193149"/>
              <a:gd name="connsiteY104" fmla="*/ 2148621 h 2344739"/>
              <a:gd name="connsiteX105" fmla="*/ 7496943 w 12193149"/>
              <a:gd name="connsiteY105" fmla="*/ 2150573 h 2344739"/>
              <a:gd name="connsiteX106" fmla="*/ 7406539 w 12193149"/>
              <a:gd name="connsiteY106" fmla="*/ 2142468 h 2344739"/>
              <a:gd name="connsiteX107" fmla="*/ 7219707 w 12193149"/>
              <a:gd name="connsiteY107" fmla="*/ 2156680 h 2344739"/>
              <a:gd name="connsiteX108" fmla="*/ 7202249 w 12193149"/>
              <a:gd name="connsiteY108" fmla="*/ 2161230 h 2344739"/>
              <a:gd name="connsiteX109" fmla="*/ 7198152 w 12193149"/>
              <a:gd name="connsiteY109" fmla="*/ 2166588 h 2344739"/>
              <a:gd name="connsiteX110" fmla="*/ 7171956 w 12193149"/>
              <a:gd name="connsiteY110" fmla="*/ 2171236 h 2344739"/>
              <a:gd name="connsiteX111" fmla="*/ 7098136 w 12193149"/>
              <a:gd name="connsiteY111" fmla="*/ 2183464 h 2344739"/>
              <a:gd name="connsiteX112" fmla="*/ 7019644 w 12193149"/>
              <a:gd name="connsiteY112" fmla="*/ 2183090 h 2344739"/>
              <a:gd name="connsiteX113" fmla="*/ 6905294 w 12193149"/>
              <a:gd name="connsiteY113" fmla="*/ 2212596 h 2344739"/>
              <a:gd name="connsiteX114" fmla="*/ 6709370 w 12193149"/>
              <a:gd name="connsiteY114" fmla="*/ 2240551 h 2344739"/>
              <a:gd name="connsiteX115" fmla="*/ 6550602 w 12193149"/>
              <a:gd name="connsiteY115" fmla="*/ 2269327 h 2344739"/>
              <a:gd name="connsiteX116" fmla="*/ 6318708 w 12193149"/>
              <a:gd name="connsiteY116" fmla="*/ 2316127 h 2344739"/>
              <a:gd name="connsiteX117" fmla="*/ 6169822 w 12193149"/>
              <a:gd name="connsiteY117" fmla="*/ 2318214 h 2344739"/>
              <a:gd name="connsiteX118" fmla="*/ 6074996 w 12193149"/>
              <a:gd name="connsiteY118" fmla="*/ 2338676 h 2344739"/>
              <a:gd name="connsiteX119" fmla="*/ 6069677 w 12193149"/>
              <a:gd name="connsiteY119" fmla="*/ 2337139 h 2344739"/>
              <a:gd name="connsiteX120" fmla="*/ 6049786 w 12193149"/>
              <a:gd name="connsiteY120" fmla="*/ 2337822 h 2344739"/>
              <a:gd name="connsiteX121" fmla="*/ 6042433 w 12193149"/>
              <a:gd name="connsiteY121" fmla="*/ 2329473 h 2344739"/>
              <a:gd name="connsiteX122" fmla="*/ 6011238 w 12193149"/>
              <a:gd name="connsiteY122" fmla="*/ 2324380 h 2344739"/>
              <a:gd name="connsiteX123" fmla="*/ 5958523 w 12193149"/>
              <a:gd name="connsiteY123" fmla="*/ 2328024 h 2344739"/>
              <a:gd name="connsiteX124" fmla="*/ 5760067 w 12193149"/>
              <a:gd name="connsiteY124" fmla="*/ 2343716 h 2344739"/>
              <a:gd name="connsiteX125" fmla="*/ 5628108 w 12193149"/>
              <a:gd name="connsiteY125" fmla="*/ 2344739 h 2344739"/>
              <a:gd name="connsiteX126" fmla="*/ 5472054 w 12193149"/>
              <a:gd name="connsiteY126" fmla="*/ 2330719 h 2344739"/>
              <a:gd name="connsiteX127" fmla="*/ 5433909 w 12193149"/>
              <a:gd name="connsiteY127" fmla="*/ 2319466 h 2344739"/>
              <a:gd name="connsiteX128" fmla="*/ 5382817 w 12193149"/>
              <a:gd name="connsiteY128" fmla="*/ 2301764 h 2344739"/>
              <a:gd name="connsiteX129" fmla="*/ 5262912 w 12193149"/>
              <a:gd name="connsiteY129" fmla="*/ 2281347 h 2344739"/>
              <a:gd name="connsiteX130" fmla="*/ 5224109 w 12193149"/>
              <a:gd name="connsiteY130" fmla="*/ 2270223 h 2344739"/>
              <a:gd name="connsiteX131" fmla="*/ 5175808 w 12193149"/>
              <a:gd name="connsiteY131" fmla="*/ 2267233 h 2344739"/>
              <a:gd name="connsiteX132" fmla="*/ 5157702 w 12193149"/>
              <a:gd name="connsiteY132" fmla="*/ 2260010 h 2344739"/>
              <a:gd name="connsiteX133" fmla="*/ 5143747 w 12193149"/>
              <a:gd name="connsiteY133" fmla="*/ 2256610 h 2344739"/>
              <a:gd name="connsiteX134" fmla="*/ 5140744 w 12193149"/>
              <a:gd name="connsiteY134" fmla="*/ 2254509 h 2344739"/>
              <a:gd name="connsiteX135" fmla="*/ 5122807 w 12193149"/>
              <a:gd name="connsiteY135" fmla="*/ 2243656 h 2344739"/>
              <a:gd name="connsiteX136" fmla="*/ 5066938 w 12193149"/>
              <a:gd name="connsiteY136" fmla="*/ 2250227 h 2344739"/>
              <a:gd name="connsiteX137" fmla="*/ 5012662 w 12193149"/>
              <a:gd name="connsiteY137" fmla="*/ 2233846 h 2344739"/>
              <a:gd name="connsiteX138" fmla="*/ 4841589 w 12193149"/>
              <a:gd name="connsiteY138" fmla="*/ 2209829 h 2344739"/>
              <a:gd name="connsiteX139" fmla="*/ 4763595 w 12193149"/>
              <a:gd name="connsiteY139" fmla="*/ 2182061 h 2344739"/>
              <a:gd name="connsiteX140" fmla="*/ 4724334 w 12193149"/>
              <a:gd name="connsiteY140" fmla="*/ 2173047 h 2344739"/>
              <a:gd name="connsiteX141" fmla="*/ 4722324 w 12193149"/>
              <a:gd name="connsiteY141" fmla="*/ 2172298 h 2344739"/>
              <a:gd name="connsiteX142" fmla="*/ 4723259 w 12193149"/>
              <a:gd name="connsiteY142" fmla="*/ 2172087 h 2344739"/>
              <a:gd name="connsiteX143" fmla="*/ 4718350 w 12193149"/>
              <a:gd name="connsiteY143" fmla="*/ 2170817 h 2344739"/>
              <a:gd name="connsiteX144" fmla="*/ 4722324 w 12193149"/>
              <a:gd name="connsiteY144" fmla="*/ 2172298 h 2344739"/>
              <a:gd name="connsiteX145" fmla="*/ 4716674 w 12193149"/>
              <a:gd name="connsiteY145" fmla="*/ 2173573 h 2344739"/>
              <a:gd name="connsiteX146" fmla="*/ 4516962 w 12193149"/>
              <a:gd name="connsiteY146" fmla="*/ 2163671 h 2344739"/>
              <a:gd name="connsiteX147" fmla="*/ 4429691 w 12193149"/>
              <a:gd name="connsiteY147" fmla="*/ 2153020 h 2344739"/>
              <a:gd name="connsiteX148" fmla="*/ 4364023 w 12193149"/>
              <a:gd name="connsiteY148" fmla="*/ 2151674 h 2344739"/>
              <a:gd name="connsiteX149" fmla="*/ 4318114 w 12193149"/>
              <a:gd name="connsiteY149" fmla="*/ 2158289 h 2344739"/>
              <a:gd name="connsiteX150" fmla="*/ 4316258 w 12193149"/>
              <a:gd name="connsiteY150" fmla="*/ 2156948 h 2344739"/>
              <a:gd name="connsiteX151" fmla="*/ 4296292 w 12193149"/>
              <a:gd name="connsiteY151" fmla="*/ 2155069 h 2344739"/>
              <a:gd name="connsiteX152" fmla="*/ 4291212 w 12193149"/>
              <a:gd name="connsiteY152" fmla="*/ 2157986 h 2344739"/>
              <a:gd name="connsiteX153" fmla="*/ 4277290 w 12193149"/>
              <a:gd name="connsiteY153" fmla="*/ 2157740 h 2344739"/>
              <a:gd name="connsiteX154" fmla="*/ 4249265 w 12193149"/>
              <a:gd name="connsiteY154" fmla="*/ 2160064 h 2344739"/>
              <a:gd name="connsiteX155" fmla="*/ 4203199 w 12193149"/>
              <a:gd name="connsiteY155" fmla="*/ 2157269 h 2344739"/>
              <a:gd name="connsiteX156" fmla="*/ 4202893 w 12193149"/>
              <a:gd name="connsiteY156" fmla="*/ 2156010 h 2344739"/>
              <a:gd name="connsiteX157" fmla="*/ 4192396 w 12193149"/>
              <a:gd name="connsiteY157" fmla="*/ 2150376 h 2344739"/>
              <a:gd name="connsiteX158" fmla="*/ 4143893 w 12193149"/>
              <a:gd name="connsiteY158" fmla="*/ 2134511 h 2344739"/>
              <a:gd name="connsiteX159" fmla="*/ 4084245 w 12193149"/>
              <a:gd name="connsiteY159" fmla="*/ 2107978 h 2344739"/>
              <a:gd name="connsiteX160" fmla="*/ 4075694 w 12193149"/>
              <a:gd name="connsiteY160" fmla="*/ 2107143 h 2344739"/>
              <a:gd name="connsiteX161" fmla="*/ 4075575 w 12193149"/>
              <a:gd name="connsiteY161" fmla="*/ 2106844 h 2344739"/>
              <a:gd name="connsiteX162" fmla="*/ 4066658 w 12193149"/>
              <a:gd name="connsiteY162" fmla="*/ 2105400 h 2344739"/>
              <a:gd name="connsiteX163" fmla="*/ 4060102 w 12193149"/>
              <a:gd name="connsiteY163" fmla="*/ 2105618 h 2344739"/>
              <a:gd name="connsiteX164" fmla="*/ 4043512 w 12193149"/>
              <a:gd name="connsiteY164" fmla="*/ 2103997 h 2344739"/>
              <a:gd name="connsiteX165" fmla="*/ 4038145 w 12193149"/>
              <a:gd name="connsiteY165" fmla="*/ 2101563 h 2344739"/>
              <a:gd name="connsiteX166" fmla="*/ 4036511 w 12193149"/>
              <a:gd name="connsiteY166" fmla="*/ 2097896 h 2344739"/>
              <a:gd name="connsiteX167" fmla="*/ 4034926 w 12193149"/>
              <a:gd name="connsiteY167" fmla="*/ 2098131 h 2344739"/>
              <a:gd name="connsiteX168" fmla="*/ 4005686 w 12193149"/>
              <a:gd name="connsiteY168" fmla="*/ 2085563 h 2344739"/>
              <a:gd name="connsiteX169" fmla="*/ 3937994 w 12193149"/>
              <a:gd name="connsiteY169" fmla="*/ 2068106 h 2344739"/>
              <a:gd name="connsiteX170" fmla="*/ 3898423 w 12193149"/>
              <a:gd name="connsiteY170" fmla="*/ 2062451 h 2344739"/>
              <a:gd name="connsiteX171" fmla="*/ 3790908 w 12193149"/>
              <a:gd name="connsiteY171" fmla="*/ 2042213 h 2344739"/>
              <a:gd name="connsiteX172" fmla="*/ 3683661 w 12193149"/>
              <a:gd name="connsiteY172" fmla="*/ 2018290 h 2344739"/>
              <a:gd name="connsiteX173" fmla="*/ 3611183 w 12193149"/>
              <a:gd name="connsiteY173" fmla="*/ 1986019 h 2344739"/>
              <a:gd name="connsiteX174" fmla="*/ 3605003 w 12193149"/>
              <a:gd name="connsiteY174" fmla="*/ 1987381 h 2344739"/>
              <a:gd name="connsiteX175" fmla="*/ 3595884 w 12193149"/>
              <a:gd name="connsiteY175" fmla="*/ 1987545 h 2344739"/>
              <a:gd name="connsiteX176" fmla="*/ 3595649 w 12193149"/>
              <a:gd name="connsiteY176" fmla="*/ 1987276 h 2344739"/>
              <a:gd name="connsiteX177" fmla="*/ 3587126 w 12193149"/>
              <a:gd name="connsiteY177" fmla="*/ 1987966 h 2344739"/>
              <a:gd name="connsiteX178" fmla="*/ 3537283 w 12193149"/>
              <a:gd name="connsiteY178" fmla="*/ 1978267 h 2344739"/>
              <a:gd name="connsiteX179" fmla="*/ 3474371 w 12193149"/>
              <a:gd name="connsiteY179" fmla="*/ 1974606 h 2344739"/>
              <a:gd name="connsiteX180" fmla="*/ 3401876 w 12193149"/>
              <a:gd name="connsiteY180" fmla="*/ 1962558 h 2344739"/>
              <a:gd name="connsiteX181" fmla="*/ 3365036 w 12193149"/>
              <a:gd name="connsiteY181" fmla="*/ 1979510 h 2344739"/>
              <a:gd name="connsiteX182" fmla="*/ 3345174 w 12193149"/>
              <a:gd name="connsiteY182" fmla="*/ 1981192 h 2344739"/>
              <a:gd name="connsiteX183" fmla="*/ 3342846 w 12193149"/>
              <a:gd name="connsiteY183" fmla="*/ 1980217 h 2344739"/>
              <a:gd name="connsiteX184" fmla="*/ 3263504 w 12193149"/>
              <a:gd name="connsiteY184" fmla="*/ 1986094 h 2344739"/>
              <a:gd name="connsiteX185" fmla="*/ 3143704 w 12193149"/>
              <a:gd name="connsiteY185" fmla="*/ 1993869 h 2344739"/>
              <a:gd name="connsiteX186" fmla="*/ 3031439 w 12193149"/>
              <a:gd name="connsiteY186" fmla="*/ 1996512 h 2344739"/>
              <a:gd name="connsiteX187" fmla="*/ 2782717 w 12193149"/>
              <a:gd name="connsiteY187" fmla="*/ 2018333 h 2344739"/>
              <a:gd name="connsiteX188" fmla="*/ 2647675 w 12193149"/>
              <a:gd name="connsiteY188" fmla="*/ 2028869 h 2344739"/>
              <a:gd name="connsiteX189" fmla="*/ 2569176 w 12193149"/>
              <a:gd name="connsiteY189" fmla="*/ 2002628 h 2344739"/>
              <a:gd name="connsiteX190" fmla="*/ 2444403 w 12193149"/>
              <a:gd name="connsiteY190" fmla="*/ 2016529 h 2344739"/>
              <a:gd name="connsiteX191" fmla="*/ 2316260 w 12193149"/>
              <a:gd name="connsiteY191" fmla="*/ 2024996 h 2344739"/>
              <a:gd name="connsiteX192" fmla="*/ 2209726 w 12193149"/>
              <a:gd name="connsiteY192" fmla="*/ 2019763 h 2344739"/>
              <a:gd name="connsiteX193" fmla="*/ 2095813 w 12193149"/>
              <a:gd name="connsiteY193" fmla="*/ 2003052 h 2344739"/>
              <a:gd name="connsiteX194" fmla="*/ 1998504 w 12193149"/>
              <a:gd name="connsiteY194" fmla="*/ 1995032 h 2344739"/>
              <a:gd name="connsiteX195" fmla="*/ 1929320 w 12193149"/>
              <a:gd name="connsiteY195" fmla="*/ 2016977 h 2344739"/>
              <a:gd name="connsiteX196" fmla="*/ 1922798 w 12193149"/>
              <a:gd name="connsiteY196" fmla="*/ 2012146 h 2344739"/>
              <a:gd name="connsiteX197" fmla="*/ 1874228 w 12193149"/>
              <a:gd name="connsiteY197" fmla="*/ 2013741 h 2344739"/>
              <a:gd name="connsiteX198" fmla="*/ 1787803 w 12193149"/>
              <a:gd name="connsiteY198" fmla="*/ 2041363 h 2344739"/>
              <a:gd name="connsiteX199" fmla="*/ 1739352 w 12193149"/>
              <a:gd name="connsiteY199" fmla="*/ 2036312 h 2344739"/>
              <a:gd name="connsiteX200" fmla="*/ 1676219 w 12193149"/>
              <a:gd name="connsiteY200" fmla="*/ 2019963 h 2344739"/>
              <a:gd name="connsiteX201" fmla="*/ 1609817 w 12193149"/>
              <a:gd name="connsiteY201" fmla="*/ 2013066 h 2344739"/>
              <a:gd name="connsiteX202" fmla="*/ 1497258 w 12193149"/>
              <a:gd name="connsiteY202" fmla="*/ 1987476 h 2344739"/>
              <a:gd name="connsiteX203" fmla="*/ 1151127 w 12193149"/>
              <a:gd name="connsiteY203" fmla="*/ 1938041 h 2344739"/>
              <a:gd name="connsiteX204" fmla="*/ 859417 w 12193149"/>
              <a:gd name="connsiteY204" fmla="*/ 1928608 h 2344739"/>
              <a:gd name="connsiteX205" fmla="*/ 838688 w 12193149"/>
              <a:gd name="connsiteY205" fmla="*/ 1929821 h 2344739"/>
              <a:gd name="connsiteX206" fmla="*/ 817957 w 12193149"/>
              <a:gd name="connsiteY206" fmla="*/ 1927857 h 2344739"/>
              <a:gd name="connsiteX207" fmla="*/ 812654 w 12193149"/>
              <a:gd name="connsiteY207" fmla="*/ 1930751 h 2344739"/>
              <a:gd name="connsiteX208" fmla="*/ 721195 w 12193149"/>
              <a:gd name="connsiteY208" fmla="*/ 1929661 h 2344739"/>
              <a:gd name="connsiteX209" fmla="*/ 720890 w 12193149"/>
              <a:gd name="connsiteY209" fmla="*/ 1928399 h 2344739"/>
              <a:gd name="connsiteX210" fmla="*/ 710023 w 12193149"/>
              <a:gd name="connsiteY210" fmla="*/ 1922722 h 2344739"/>
              <a:gd name="connsiteX211" fmla="*/ 597940 w 12193149"/>
              <a:gd name="connsiteY211" fmla="*/ 1879864 h 2344739"/>
              <a:gd name="connsiteX212" fmla="*/ 579683 w 12193149"/>
              <a:gd name="connsiteY212" fmla="*/ 1877212 h 2344739"/>
              <a:gd name="connsiteX213" fmla="*/ 572865 w 12193149"/>
              <a:gd name="connsiteY213" fmla="*/ 1877401 h 2344739"/>
              <a:gd name="connsiteX214" fmla="*/ 446247 w 12193149"/>
              <a:gd name="connsiteY214" fmla="*/ 1839371 h 2344739"/>
              <a:gd name="connsiteX215" fmla="*/ 405163 w 12193149"/>
              <a:gd name="connsiteY215" fmla="*/ 1833548 h 2344739"/>
              <a:gd name="connsiteX216" fmla="*/ 293583 w 12193149"/>
              <a:gd name="connsiteY216" fmla="*/ 1812852 h 2344739"/>
              <a:gd name="connsiteX217" fmla="*/ 119529 w 12193149"/>
              <a:gd name="connsiteY217" fmla="*/ 1761047 h 2344739"/>
              <a:gd name="connsiteX218" fmla="*/ 16674 w 12193149"/>
              <a:gd name="connsiteY218" fmla="*/ 1758191 h 2344739"/>
              <a:gd name="connsiteX219" fmla="*/ 1150 w 12193149"/>
              <a:gd name="connsiteY219" fmla="*/ 1752722 h 2344739"/>
              <a:gd name="connsiteX220" fmla="*/ 1148 w 12193149"/>
              <a:gd name="connsiteY220" fmla="*/ 222213 h 2344739"/>
              <a:gd name="connsiteX221" fmla="*/ 1148 w 12193149"/>
              <a:gd name="connsiteY221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38590 w 12193149"/>
              <a:gd name="connsiteY65" fmla="*/ 1869293 h 2344739"/>
              <a:gd name="connsiteX66" fmla="*/ 9232518 w 12193149"/>
              <a:gd name="connsiteY66" fmla="*/ 1893149 h 2344739"/>
              <a:gd name="connsiteX67" fmla="*/ 9156690 w 12193149"/>
              <a:gd name="connsiteY67" fmla="*/ 1903228 h 2344739"/>
              <a:gd name="connsiteX68" fmla="*/ 9054601 w 12193149"/>
              <a:gd name="connsiteY68" fmla="*/ 1910755 h 2344739"/>
              <a:gd name="connsiteX69" fmla="*/ 9006634 w 12193149"/>
              <a:gd name="connsiteY69" fmla="*/ 1914040 h 2344739"/>
              <a:gd name="connsiteX70" fmla="*/ 9006349 w 12193149"/>
              <a:gd name="connsiteY70" fmla="*/ 1913800 h 2344739"/>
              <a:gd name="connsiteX71" fmla="*/ 8997380 w 12193149"/>
              <a:gd name="connsiteY71" fmla="*/ 1915011 h 2344739"/>
              <a:gd name="connsiteX72" fmla="*/ 8991542 w 12193149"/>
              <a:gd name="connsiteY72" fmla="*/ 1917072 h 2344739"/>
              <a:gd name="connsiteX73" fmla="*/ 8975485 w 12193149"/>
              <a:gd name="connsiteY73" fmla="*/ 1920298 h 2344739"/>
              <a:gd name="connsiteX74" fmla="*/ 8969159 w 12193149"/>
              <a:gd name="connsiteY74" fmla="*/ 1919598 h 2344739"/>
              <a:gd name="connsiteX75" fmla="*/ 8964196 w 12193149"/>
              <a:gd name="connsiteY75" fmla="*/ 1917373 h 2344739"/>
              <a:gd name="connsiteX76" fmla="*/ 8930136 w 12193149"/>
              <a:gd name="connsiteY76" fmla="*/ 1914185 h 2344739"/>
              <a:gd name="connsiteX77" fmla="*/ 8753592 w 12193149"/>
              <a:gd name="connsiteY77" fmla="*/ 1933417 h 2344739"/>
              <a:gd name="connsiteX78" fmla="*/ 8708995 w 12193149"/>
              <a:gd name="connsiteY78" fmla="*/ 1935518 h 2344739"/>
              <a:gd name="connsiteX79" fmla="*/ 8597219 w 12193149"/>
              <a:gd name="connsiteY79" fmla="*/ 1944090 h 2344739"/>
              <a:gd name="connsiteX80" fmla="*/ 8526378 w 12193149"/>
              <a:gd name="connsiteY80" fmla="*/ 1929248 h 2344739"/>
              <a:gd name="connsiteX81" fmla="*/ 8512131 w 12193149"/>
              <a:gd name="connsiteY81" fmla="*/ 1935163 h 2344739"/>
              <a:gd name="connsiteX82" fmla="*/ 8507315 w 12193149"/>
              <a:gd name="connsiteY82" fmla="*/ 1938164 h 2344739"/>
              <a:gd name="connsiteX83" fmla="*/ 8499116 w 12193149"/>
              <a:gd name="connsiteY83" fmla="*/ 1940902 h 2344739"/>
              <a:gd name="connsiteX84" fmla="*/ 8498742 w 12193149"/>
              <a:gd name="connsiteY84" fmla="*/ 1940723 h 2344739"/>
              <a:gd name="connsiteX85" fmla="*/ 8491397 w 12193149"/>
              <a:gd name="connsiteY85" fmla="*/ 1943773 h 2344739"/>
              <a:gd name="connsiteX86" fmla="*/ 8368330 w 12193149"/>
              <a:gd name="connsiteY86" fmla="*/ 1957815 h 2344739"/>
              <a:gd name="connsiteX87" fmla="*/ 8354947 w 12193149"/>
              <a:gd name="connsiteY87" fmla="*/ 1958009 h 2344739"/>
              <a:gd name="connsiteX88" fmla="*/ 8321252 w 12193149"/>
              <a:gd name="connsiteY88" fmla="*/ 1974587 h 2344739"/>
              <a:gd name="connsiteX89" fmla="*/ 8315581 w 12193149"/>
              <a:gd name="connsiteY89" fmla="*/ 1974913 h 2344739"/>
              <a:gd name="connsiteX90" fmla="*/ 8296322 w 12193149"/>
              <a:gd name="connsiteY90" fmla="*/ 1988808 h 2344739"/>
              <a:gd name="connsiteX91" fmla="*/ 8285424 w 12193149"/>
              <a:gd name="connsiteY91" fmla="*/ 1994631 h 2344739"/>
              <a:gd name="connsiteX92" fmla="*/ 8284298 w 12193149"/>
              <a:gd name="connsiteY92" fmla="*/ 1999074 h 2344739"/>
              <a:gd name="connsiteX93" fmla="*/ 8267224 w 12193149"/>
              <a:gd name="connsiteY93" fmla="*/ 2006249 h 2344739"/>
              <a:gd name="connsiteX94" fmla="*/ 8264525 w 12193149"/>
              <a:gd name="connsiteY94" fmla="*/ 2006019 h 2344739"/>
              <a:gd name="connsiteX95" fmla="*/ 8253181 w 12193149"/>
              <a:gd name="connsiteY95" fmla="*/ 2015862 h 2344739"/>
              <a:gd name="connsiteX96" fmla="*/ 8246982 w 12193149"/>
              <a:gd name="connsiteY96" fmla="*/ 2028854 h 2344739"/>
              <a:gd name="connsiteX97" fmla="*/ 8091420 w 12193149"/>
              <a:gd name="connsiteY97" fmla="*/ 2075015 h 2344739"/>
              <a:gd name="connsiteX98" fmla="*/ 7906555 w 12193149"/>
              <a:gd name="connsiteY98" fmla="*/ 2116988 h 2344739"/>
              <a:gd name="connsiteX99" fmla="*/ 7719893 w 12193149"/>
              <a:gd name="connsiteY99" fmla="*/ 2142703 h 2344739"/>
              <a:gd name="connsiteX100" fmla="*/ 7615495 w 12193149"/>
              <a:gd name="connsiteY100" fmla="*/ 2139232 h 2344739"/>
              <a:gd name="connsiteX101" fmla="*/ 7528691 w 12193149"/>
              <a:gd name="connsiteY101" fmla="*/ 2145060 h 2344739"/>
              <a:gd name="connsiteX102" fmla="*/ 7520719 w 12193149"/>
              <a:gd name="connsiteY102" fmla="*/ 2147613 h 2344739"/>
              <a:gd name="connsiteX103" fmla="*/ 7508559 w 12193149"/>
              <a:gd name="connsiteY103" fmla="*/ 2148948 h 2344739"/>
              <a:gd name="connsiteX104" fmla="*/ 7508188 w 12193149"/>
              <a:gd name="connsiteY104" fmla="*/ 2148621 h 2344739"/>
              <a:gd name="connsiteX105" fmla="*/ 7496943 w 12193149"/>
              <a:gd name="connsiteY105" fmla="*/ 2150573 h 2344739"/>
              <a:gd name="connsiteX106" fmla="*/ 7406539 w 12193149"/>
              <a:gd name="connsiteY106" fmla="*/ 2142468 h 2344739"/>
              <a:gd name="connsiteX107" fmla="*/ 7219707 w 12193149"/>
              <a:gd name="connsiteY107" fmla="*/ 2156680 h 2344739"/>
              <a:gd name="connsiteX108" fmla="*/ 7202249 w 12193149"/>
              <a:gd name="connsiteY108" fmla="*/ 2161230 h 2344739"/>
              <a:gd name="connsiteX109" fmla="*/ 7198152 w 12193149"/>
              <a:gd name="connsiteY109" fmla="*/ 2166588 h 2344739"/>
              <a:gd name="connsiteX110" fmla="*/ 7171956 w 12193149"/>
              <a:gd name="connsiteY110" fmla="*/ 2171236 h 2344739"/>
              <a:gd name="connsiteX111" fmla="*/ 7098136 w 12193149"/>
              <a:gd name="connsiteY111" fmla="*/ 2183464 h 2344739"/>
              <a:gd name="connsiteX112" fmla="*/ 7019644 w 12193149"/>
              <a:gd name="connsiteY112" fmla="*/ 2183090 h 2344739"/>
              <a:gd name="connsiteX113" fmla="*/ 6905294 w 12193149"/>
              <a:gd name="connsiteY113" fmla="*/ 2212596 h 2344739"/>
              <a:gd name="connsiteX114" fmla="*/ 6709370 w 12193149"/>
              <a:gd name="connsiteY114" fmla="*/ 2240551 h 2344739"/>
              <a:gd name="connsiteX115" fmla="*/ 6550602 w 12193149"/>
              <a:gd name="connsiteY115" fmla="*/ 2269327 h 2344739"/>
              <a:gd name="connsiteX116" fmla="*/ 6318708 w 12193149"/>
              <a:gd name="connsiteY116" fmla="*/ 2316127 h 2344739"/>
              <a:gd name="connsiteX117" fmla="*/ 6169822 w 12193149"/>
              <a:gd name="connsiteY117" fmla="*/ 2318214 h 2344739"/>
              <a:gd name="connsiteX118" fmla="*/ 6074996 w 12193149"/>
              <a:gd name="connsiteY118" fmla="*/ 2338676 h 2344739"/>
              <a:gd name="connsiteX119" fmla="*/ 6069677 w 12193149"/>
              <a:gd name="connsiteY119" fmla="*/ 2337139 h 2344739"/>
              <a:gd name="connsiteX120" fmla="*/ 6049786 w 12193149"/>
              <a:gd name="connsiteY120" fmla="*/ 2337822 h 2344739"/>
              <a:gd name="connsiteX121" fmla="*/ 6042433 w 12193149"/>
              <a:gd name="connsiteY121" fmla="*/ 2329473 h 2344739"/>
              <a:gd name="connsiteX122" fmla="*/ 6011238 w 12193149"/>
              <a:gd name="connsiteY122" fmla="*/ 2324380 h 2344739"/>
              <a:gd name="connsiteX123" fmla="*/ 5958523 w 12193149"/>
              <a:gd name="connsiteY123" fmla="*/ 2328024 h 2344739"/>
              <a:gd name="connsiteX124" fmla="*/ 5760067 w 12193149"/>
              <a:gd name="connsiteY124" fmla="*/ 2343716 h 2344739"/>
              <a:gd name="connsiteX125" fmla="*/ 5628108 w 12193149"/>
              <a:gd name="connsiteY125" fmla="*/ 2344739 h 2344739"/>
              <a:gd name="connsiteX126" fmla="*/ 5472054 w 12193149"/>
              <a:gd name="connsiteY126" fmla="*/ 2330719 h 2344739"/>
              <a:gd name="connsiteX127" fmla="*/ 5433909 w 12193149"/>
              <a:gd name="connsiteY127" fmla="*/ 2319466 h 2344739"/>
              <a:gd name="connsiteX128" fmla="*/ 5382817 w 12193149"/>
              <a:gd name="connsiteY128" fmla="*/ 2301764 h 2344739"/>
              <a:gd name="connsiteX129" fmla="*/ 5262912 w 12193149"/>
              <a:gd name="connsiteY129" fmla="*/ 2281347 h 2344739"/>
              <a:gd name="connsiteX130" fmla="*/ 5224109 w 12193149"/>
              <a:gd name="connsiteY130" fmla="*/ 2270223 h 2344739"/>
              <a:gd name="connsiteX131" fmla="*/ 5175808 w 12193149"/>
              <a:gd name="connsiteY131" fmla="*/ 2267233 h 2344739"/>
              <a:gd name="connsiteX132" fmla="*/ 5157702 w 12193149"/>
              <a:gd name="connsiteY132" fmla="*/ 2260010 h 2344739"/>
              <a:gd name="connsiteX133" fmla="*/ 5143747 w 12193149"/>
              <a:gd name="connsiteY133" fmla="*/ 2256610 h 2344739"/>
              <a:gd name="connsiteX134" fmla="*/ 5140744 w 12193149"/>
              <a:gd name="connsiteY134" fmla="*/ 2254509 h 2344739"/>
              <a:gd name="connsiteX135" fmla="*/ 5122807 w 12193149"/>
              <a:gd name="connsiteY135" fmla="*/ 2243656 h 2344739"/>
              <a:gd name="connsiteX136" fmla="*/ 5066938 w 12193149"/>
              <a:gd name="connsiteY136" fmla="*/ 2250227 h 2344739"/>
              <a:gd name="connsiteX137" fmla="*/ 5012662 w 12193149"/>
              <a:gd name="connsiteY137" fmla="*/ 2233846 h 2344739"/>
              <a:gd name="connsiteX138" fmla="*/ 4841589 w 12193149"/>
              <a:gd name="connsiteY138" fmla="*/ 2209829 h 2344739"/>
              <a:gd name="connsiteX139" fmla="*/ 4763595 w 12193149"/>
              <a:gd name="connsiteY139" fmla="*/ 2182061 h 2344739"/>
              <a:gd name="connsiteX140" fmla="*/ 4724334 w 12193149"/>
              <a:gd name="connsiteY140" fmla="*/ 2173047 h 2344739"/>
              <a:gd name="connsiteX141" fmla="*/ 4722324 w 12193149"/>
              <a:gd name="connsiteY141" fmla="*/ 2172298 h 2344739"/>
              <a:gd name="connsiteX142" fmla="*/ 4723259 w 12193149"/>
              <a:gd name="connsiteY142" fmla="*/ 2172087 h 2344739"/>
              <a:gd name="connsiteX143" fmla="*/ 4718350 w 12193149"/>
              <a:gd name="connsiteY143" fmla="*/ 2170817 h 2344739"/>
              <a:gd name="connsiteX144" fmla="*/ 4722324 w 12193149"/>
              <a:gd name="connsiteY144" fmla="*/ 2172298 h 2344739"/>
              <a:gd name="connsiteX145" fmla="*/ 4716674 w 12193149"/>
              <a:gd name="connsiteY145" fmla="*/ 2173573 h 2344739"/>
              <a:gd name="connsiteX146" fmla="*/ 4516962 w 12193149"/>
              <a:gd name="connsiteY146" fmla="*/ 2163671 h 2344739"/>
              <a:gd name="connsiteX147" fmla="*/ 4429691 w 12193149"/>
              <a:gd name="connsiteY147" fmla="*/ 2153020 h 2344739"/>
              <a:gd name="connsiteX148" fmla="*/ 4364023 w 12193149"/>
              <a:gd name="connsiteY148" fmla="*/ 2151674 h 2344739"/>
              <a:gd name="connsiteX149" fmla="*/ 4318114 w 12193149"/>
              <a:gd name="connsiteY149" fmla="*/ 2158289 h 2344739"/>
              <a:gd name="connsiteX150" fmla="*/ 4316258 w 12193149"/>
              <a:gd name="connsiteY150" fmla="*/ 2156948 h 2344739"/>
              <a:gd name="connsiteX151" fmla="*/ 4296292 w 12193149"/>
              <a:gd name="connsiteY151" fmla="*/ 2155069 h 2344739"/>
              <a:gd name="connsiteX152" fmla="*/ 4291212 w 12193149"/>
              <a:gd name="connsiteY152" fmla="*/ 2157986 h 2344739"/>
              <a:gd name="connsiteX153" fmla="*/ 4277290 w 12193149"/>
              <a:gd name="connsiteY153" fmla="*/ 2157740 h 2344739"/>
              <a:gd name="connsiteX154" fmla="*/ 4249265 w 12193149"/>
              <a:gd name="connsiteY154" fmla="*/ 2160064 h 2344739"/>
              <a:gd name="connsiteX155" fmla="*/ 4203199 w 12193149"/>
              <a:gd name="connsiteY155" fmla="*/ 2157269 h 2344739"/>
              <a:gd name="connsiteX156" fmla="*/ 4202893 w 12193149"/>
              <a:gd name="connsiteY156" fmla="*/ 2156010 h 2344739"/>
              <a:gd name="connsiteX157" fmla="*/ 4192396 w 12193149"/>
              <a:gd name="connsiteY157" fmla="*/ 2150376 h 2344739"/>
              <a:gd name="connsiteX158" fmla="*/ 4143893 w 12193149"/>
              <a:gd name="connsiteY158" fmla="*/ 2134511 h 2344739"/>
              <a:gd name="connsiteX159" fmla="*/ 4084245 w 12193149"/>
              <a:gd name="connsiteY159" fmla="*/ 2107978 h 2344739"/>
              <a:gd name="connsiteX160" fmla="*/ 4075694 w 12193149"/>
              <a:gd name="connsiteY160" fmla="*/ 2107143 h 2344739"/>
              <a:gd name="connsiteX161" fmla="*/ 4075575 w 12193149"/>
              <a:gd name="connsiteY161" fmla="*/ 2106844 h 2344739"/>
              <a:gd name="connsiteX162" fmla="*/ 4066658 w 12193149"/>
              <a:gd name="connsiteY162" fmla="*/ 2105400 h 2344739"/>
              <a:gd name="connsiteX163" fmla="*/ 4060102 w 12193149"/>
              <a:gd name="connsiteY163" fmla="*/ 2105618 h 2344739"/>
              <a:gd name="connsiteX164" fmla="*/ 4043512 w 12193149"/>
              <a:gd name="connsiteY164" fmla="*/ 2103997 h 2344739"/>
              <a:gd name="connsiteX165" fmla="*/ 4038145 w 12193149"/>
              <a:gd name="connsiteY165" fmla="*/ 2101563 h 2344739"/>
              <a:gd name="connsiteX166" fmla="*/ 4036511 w 12193149"/>
              <a:gd name="connsiteY166" fmla="*/ 2097896 h 2344739"/>
              <a:gd name="connsiteX167" fmla="*/ 4034926 w 12193149"/>
              <a:gd name="connsiteY167" fmla="*/ 2098131 h 2344739"/>
              <a:gd name="connsiteX168" fmla="*/ 4005686 w 12193149"/>
              <a:gd name="connsiteY168" fmla="*/ 2085563 h 2344739"/>
              <a:gd name="connsiteX169" fmla="*/ 3937994 w 12193149"/>
              <a:gd name="connsiteY169" fmla="*/ 2068106 h 2344739"/>
              <a:gd name="connsiteX170" fmla="*/ 3898423 w 12193149"/>
              <a:gd name="connsiteY170" fmla="*/ 2062451 h 2344739"/>
              <a:gd name="connsiteX171" fmla="*/ 3790908 w 12193149"/>
              <a:gd name="connsiteY171" fmla="*/ 2042213 h 2344739"/>
              <a:gd name="connsiteX172" fmla="*/ 3683661 w 12193149"/>
              <a:gd name="connsiteY172" fmla="*/ 2018290 h 2344739"/>
              <a:gd name="connsiteX173" fmla="*/ 3611183 w 12193149"/>
              <a:gd name="connsiteY173" fmla="*/ 1986019 h 2344739"/>
              <a:gd name="connsiteX174" fmla="*/ 3605003 w 12193149"/>
              <a:gd name="connsiteY174" fmla="*/ 1987381 h 2344739"/>
              <a:gd name="connsiteX175" fmla="*/ 3595884 w 12193149"/>
              <a:gd name="connsiteY175" fmla="*/ 1987545 h 2344739"/>
              <a:gd name="connsiteX176" fmla="*/ 3595649 w 12193149"/>
              <a:gd name="connsiteY176" fmla="*/ 1987276 h 2344739"/>
              <a:gd name="connsiteX177" fmla="*/ 3587126 w 12193149"/>
              <a:gd name="connsiteY177" fmla="*/ 1987966 h 2344739"/>
              <a:gd name="connsiteX178" fmla="*/ 3537283 w 12193149"/>
              <a:gd name="connsiteY178" fmla="*/ 1978267 h 2344739"/>
              <a:gd name="connsiteX179" fmla="*/ 3474371 w 12193149"/>
              <a:gd name="connsiteY179" fmla="*/ 1974606 h 2344739"/>
              <a:gd name="connsiteX180" fmla="*/ 3401876 w 12193149"/>
              <a:gd name="connsiteY180" fmla="*/ 1962558 h 2344739"/>
              <a:gd name="connsiteX181" fmla="*/ 3365036 w 12193149"/>
              <a:gd name="connsiteY181" fmla="*/ 1979510 h 2344739"/>
              <a:gd name="connsiteX182" fmla="*/ 3345174 w 12193149"/>
              <a:gd name="connsiteY182" fmla="*/ 1981192 h 2344739"/>
              <a:gd name="connsiteX183" fmla="*/ 3342846 w 12193149"/>
              <a:gd name="connsiteY183" fmla="*/ 1980217 h 2344739"/>
              <a:gd name="connsiteX184" fmla="*/ 3263504 w 12193149"/>
              <a:gd name="connsiteY184" fmla="*/ 1986094 h 2344739"/>
              <a:gd name="connsiteX185" fmla="*/ 3143704 w 12193149"/>
              <a:gd name="connsiteY185" fmla="*/ 1993869 h 2344739"/>
              <a:gd name="connsiteX186" fmla="*/ 3031439 w 12193149"/>
              <a:gd name="connsiteY186" fmla="*/ 1996512 h 2344739"/>
              <a:gd name="connsiteX187" fmla="*/ 2782717 w 12193149"/>
              <a:gd name="connsiteY187" fmla="*/ 2018333 h 2344739"/>
              <a:gd name="connsiteX188" fmla="*/ 2647675 w 12193149"/>
              <a:gd name="connsiteY188" fmla="*/ 2028869 h 2344739"/>
              <a:gd name="connsiteX189" fmla="*/ 2569176 w 12193149"/>
              <a:gd name="connsiteY189" fmla="*/ 2002628 h 2344739"/>
              <a:gd name="connsiteX190" fmla="*/ 2444403 w 12193149"/>
              <a:gd name="connsiteY190" fmla="*/ 2016529 h 2344739"/>
              <a:gd name="connsiteX191" fmla="*/ 2316260 w 12193149"/>
              <a:gd name="connsiteY191" fmla="*/ 2024996 h 2344739"/>
              <a:gd name="connsiteX192" fmla="*/ 2209726 w 12193149"/>
              <a:gd name="connsiteY192" fmla="*/ 2019763 h 2344739"/>
              <a:gd name="connsiteX193" fmla="*/ 2095813 w 12193149"/>
              <a:gd name="connsiteY193" fmla="*/ 2003052 h 2344739"/>
              <a:gd name="connsiteX194" fmla="*/ 1998504 w 12193149"/>
              <a:gd name="connsiteY194" fmla="*/ 1995032 h 2344739"/>
              <a:gd name="connsiteX195" fmla="*/ 1929320 w 12193149"/>
              <a:gd name="connsiteY195" fmla="*/ 2016977 h 2344739"/>
              <a:gd name="connsiteX196" fmla="*/ 1922798 w 12193149"/>
              <a:gd name="connsiteY196" fmla="*/ 2012146 h 2344739"/>
              <a:gd name="connsiteX197" fmla="*/ 1874228 w 12193149"/>
              <a:gd name="connsiteY197" fmla="*/ 2013741 h 2344739"/>
              <a:gd name="connsiteX198" fmla="*/ 1787803 w 12193149"/>
              <a:gd name="connsiteY198" fmla="*/ 2041363 h 2344739"/>
              <a:gd name="connsiteX199" fmla="*/ 1739352 w 12193149"/>
              <a:gd name="connsiteY199" fmla="*/ 2036312 h 2344739"/>
              <a:gd name="connsiteX200" fmla="*/ 1676219 w 12193149"/>
              <a:gd name="connsiteY200" fmla="*/ 2019963 h 2344739"/>
              <a:gd name="connsiteX201" fmla="*/ 1609817 w 12193149"/>
              <a:gd name="connsiteY201" fmla="*/ 2013066 h 2344739"/>
              <a:gd name="connsiteX202" fmla="*/ 1497258 w 12193149"/>
              <a:gd name="connsiteY202" fmla="*/ 1987476 h 2344739"/>
              <a:gd name="connsiteX203" fmla="*/ 1151127 w 12193149"/>
              <a:gd name="connsiteY203" fmla="*/ 1938041 h 2344739"/>
              <a:gd name="connsiteX204" fmla="*/ 859417 w 12193149"/>
              <a:gd name="connsiteY204" fmla="*/ 1928608 h 2344739"/>
              <a:gd name="connsiteX205" fmla="*/ 838688 w 12193149"/>
              <a:gd name="connsiteY205" fmla="*/ 1929821 h 2344739"/>
              <a:gd name="connsiteX206" fmla="*/ 817957 w 12193149"/>
              <a:gd name="connsiteY206" fmla="*/ 1927857 h 2344739"/>
              <a:gd name="connsiteX207" fmla="*/ 812654 w 12193149"/>
              <a:gd name="connsiteY207" fmla="*/ 1930751 h 2344739"/>
              <a:gd name="connsiteX208" fmla="*/ 721195 w 12193149"/>
              <a:gd name="connsiteY208" fmla="*/ 1929661 h 2344739"/>
              <a:gd name="connsiteX209" fmla="*/ 720890 w 12193149"/>
              <a:gd name="connsiteY209" fmla="*/ 1928399 h 2344739"/>
              <a:gd name="connsiteX210" fmla="*/ 710023 w 12193149"/>
              <a:gd name="connsiteY210" fmla="*/ 1922722 h 2344739"/>
              <a:gd name="connsiteX211" fmla="*/ 597940 w 12193149"/>
              <a:gd name="connsiteY211" fmla="*/ 1879864 h 2344739"/>
              <a:gd name="connsiteX212" fmla="*/ 579683 w 12193149"/>
              <a:gd name="connsiteY212" fmla="*/ 1877212 h 2344739"/>
              <a:gd name="connsiteX213" fmla="*/ 572865 w 12193149"/>
              <a:gd name="connsiteY213" fmla="*/ 1877401 h 2344739"/>
              <a:gd name="connsiteX214" fmla="*/ 446247 w 12193149"/>
              <a:gd name="connsiteY214" fmla="*/ 1839371 h 2344739"/>
              <a:gd name="connsiteX215" fmla="*/ 405163 w 12193149"/>
              <a:gd name="connsiteY215" fmla="*/ 1833548 h 2344739"/>
              <a:gd name="connsiteX216" fmla="*/ 293583 w 12193149"/>
              <a:gd name="connsiteY216" fmla="*/ 1812852 h 2344739"/>
              <a:gd name="connsiteX217" fmla="*/ 119529 w 12193149"/>
              <a:gd name="connsiteY217" fmla="*/ 1761047 h 2344739"/>
              <a:gd name="connsiteX218" fmla="*/ 16674 w 12193149"/>
              <a:gd name="connsiteY218" fmla="*/ 1758191 h 2344739"/>
              <a:gd name="connsiteX219" fmla="*/ 1150 w 12193149"/>
              <a:gd name="connsiteY219" fmla="*/ 1752722 h 2344739"/>
              <a:gd name="connsiteX220" fmla="*/ 1148 w 12193149"/>
              <a:gd name="connsiteY220" fmla="*/ 222213 h 2344739"/>
              <a:gd name="connsiteX221" fmla="*/ 1148 w 12193149"/>
              <a:gd name="connsiteY221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083317 w 12193149"/>
              <a:gd name="connsiteY58" fmla="*/ 1743296 h 2344739"/>
              <a:gd name="connsiteX59" fmla="*/ 10040388 w 12193149"/>
              <a:gd name="connsiteY59" fmla="*/ 1741632 h 2344739"/>
              <a:gd name="connsiteX60" fmla="*/ 9961167 w 12193149"/>
              <a:gd name="connsiteY60" fmla="*/ 1757147 h 2344739"/>
              <a:gd name="connsiteX61" fmla="*/ 9848940 w 12193149"/>
              <a:gd name="connsiteY61" fmla="*/ 1763915 h 2344739"/>
              <a:gd name="connsiteX62" fmla="*/ 9729457 w 12193149"/>
              <a:gd name="connsiteY62" fmla="*/ 1784122 h 2344739"/>
              <a:gd name="connsiteX63" fmla="*/ 9585655 w 12193149"/>
              <a:gd name="connsiteY63" fmla="*/ 1795542 h 2344739"/>
              <a:gd name="connsiteX64" fmla="*/ 9338590 w 12193149"/>
              <a:gd name="connsiteY64" fmla="*/ 1869293 h 2344739"/>
              <a:gd name="connsiteX65" fmla="*/ 9232518 w 12193149"/>
              <a:gd name="connsiteY65" fmla="*/ 1893149 h 2344739"/>
              <a:gd name="connsiteX66" fmla="*/ 9156690 w 12193149"/>
              <a:gd name="connsiteY66" fmla="*/ 1903228 h 2344739"/>
              <a:gd name="connsiteX67" fmla="*/ 9054601 w 12193149"/>
              <a:gd name="connsiteY67" fmla="*/ 1910755 h 2344739"/>
              <a:gd name="connsiteX68" fmla="*/ 9006634 w 12193149"/>
              <a:gd name="connsiteY68" fmla="*/ 1914040 h 2344739"/>
              <a:gd name="connsiteX69" fmla="*/ 9006349 w 12193149"/>
              <a:gd name="connsiteY69" fmla="*/ 1913800 h 2344739"/>
              <a:gd name="connsiteX70" fmla="*/ 8997380 w 12193149"/>
              <a:gd name="connsiteY70" fmla="*/ 1915011 h 2344739"/>
              <a:gd name="connsiteX71" fmla="*/ 8991542 w 12193149"/>
              <a:gd name="connsiteY71" fmla="*/ 1917072 h 2344739"/>
              <a:gd name="connsiteX72" fmla="*/ 8975485 w 12193149"/>
              <a:gd name="connsiteY72" fmla="*/ 1920298 h 2344739"/>
              <a:gd name="connsiteX73" fmla="*/ 8969159 w 12193149"/>
              <a:gd name="connsiteY73" fmla="*/ 1919598 h 2344739"/>
              <a:gd name="connsiteX74" fmla="*/ 8964196 w 12193149"/>
              <a:gd name="connsiteY74" fmla="*/ 1917373 h 2344739"/>
              <a:gd name="connsiteX75" fmla="*/ 8930136 w 12193149"/>
              <a:gd name="connsiteY75" fmla="*/ 1914185 h 2344739"/>
              <a:gd name="connsiteX76" fmla="*/ 8753592 w 12193149"/>
              <a:gd name="connsiteY76" fmla="*/ 1933417 h 2344739"/>
              <a:gd name="connsiteX77" fmla="*/ 8708995 w 12193149"/>
              <a:gd name="connsiteY77" fmla="*/ 1935518 h 2344739"/>
              <a:gd name="connsiteX78" fmla="*/ 8597219 w 12193149"/>
              <a:gd name="connsiteY78" fmla="*/ 1944090 h 2344739"/>
              <a:gd name="connsiteX79" fmla="*/ 8526378 w 12193149"/>
              <a:gd name="connsiteY79" fmla="*/ 1929248 h 2344739"/>
              <a:gd name="connsiteX80" fmla="*/ 8512131 w 12193149"/>
              <a:gd name="connsiteY80" fmla="*/ 1935163 h 2344739"/>
              <a:gd name="connsiteX81" fmla="*/ 8507315 w 12193149"/>
              <a:gd name="connsiteY81" fmla="*/ 1938164 h 2344739"/>
              <a:gd name="connsiteX82" fmla="*/ 8499116 w 12193149"/>
              <a:gd name="connsiteY82" fmla="*/ 1940902 h 2344739"/>
              <a:gd name="connsiteX83" fmla="*/ 8498742 w 12193149"/>
              <a:gd name="connsiteY83" fmla="*/ 1940723 h 2344739"/>
              <a:gd name="connsiteX84" fmla="*/ 8491397 w 12193149"/>
              <a:gd name="connsiteY84" fmla="*/ 1943773 h 2344739"/>
              <a:gd name="connsiteX85" fmla="*/ 8368330 w 12193149"/>
              <a:gd name="connsiteY85" fmla="*/ 1957815 h 2344739"/>
              <a:gd name="connsiteX86" fmla="*/ 8354947 w 12193149"/>
              <a:gd name="connsiteY86" fmla="*/ 1958009 h 2344739"/>
              <a:gd name="connsiteX87" fmla="*/ 8321252 w 12193149"/>
              <a:gd name="connsiteY87" fmla="*/ 1974587 h 2344739"/>
              <a:gd name="connsiteX88" fmla="*/ 8315581 w 12193149"/>
              <a:gd name="connsiteY88" fmla="*/ 1974913 h 2344739"/>
              <a:gd name="connsiteX89" fmla="*/ 8296322 w 12193149"/>
              <a:gd name="connsiteY89" fmla="*/ 1988808 h 2344739"/>
              <a:gd name="connsiteX90" fmla="*/ 8285424 w 12193149"/>
              <a:gd name="connsiteY90" fmla="*/ 1994631 h 2344739"/>
              <a:gd name="connsiteX91" fmla="*/ 8284298 w 12193149"/>
              <a:gd name="connsiteY91" fmla="*/ 1999074 h 2344739"/>
              <a:gd name="connsiteX92" fmla="*/ 8267224 w 12193149"/>
              <a:gd name="connsiteY92" fmla="*/ 2006249 h 2344739"/>
              <a:gd name="connsiteX93" fmla="*/ 8264525 w 12193149"/>
              <a:gd name="connsiteY93" fmla="*/ 2006019 h 2344739"/>
              <a:gd name="connsiteX94" fmla="*/ 8253181 w 12193149"/>
              <a:gd name="connsiteY94" fmla="*/ 2015862 h 2344739"/>
              <a:gd name="connsiteX95" fmla="*/ 8246982 w 12193149"/>
              <a:gd name="connsiteY95" fmla="*/ 2028854 h 2344739"/>
              <a:gd name="connsiteX96" fmla="*/ 8091420 w 12193149"/>
              <a:gd name="connsiteY96" fmla="*/ 2075015 h 2344739"/>
              <a:gd name="connsiteX97" fmla="*/ 7906555 w 12193149"/>
              <a:gd name="connsiteY97" fmla="*/ 2116988 h 2344739"/>
              <a:gd name="connsiteX98" fmla="*/ 7719893 w 12193149"/>
              <a:gd name="connsiteY98" fmla="*/ 2142703 h 2344739"/>
              <a:gd name="connsiteX99" fmla="*/ 7615495 w 12193149"/>
              <a:gd name="connsiteY99" fmla="*/ 2139232 h 2344739"/>
              <a:gd name="connsiteX100" fmla="*/ 7528691 w 12193149"/>
              <a:gd name="connsiteY100" fmla="*/ 2145060 h 2344739"/>
              <a:gd name="connsiteX101" fmla="*/ 7520719 w 12193149"/>
              <a:gd name="connsiteY101" fmla="*/ 2147613 h 2344739"/>
              <a:gd name="connsiteX102" fmla="*/ 7508559 w 12193149"/>
              <a:gd name="connsiteY102" fmla="*/ 2148948 h 2344739"/>
              <a:gd name="connsiteX103" fmla="*/ 7508188 w 12193149"/>
              <a:gd name="connsiteY103" fmla="*/ 2148621 h 2344739"/>
              <a:gd name="connsiteX104" fmla="*/ 7496943 w 12193149"/>
              <a:gd name="connsiteY104" fmla="*/ 2150573 h 2344739"/>
              <a:gd name="connsiteX105" fmla="*/ 7406539 w 12193149"/>
              <a:gd name="connsiteY105" fmla="*/ 2142468 h 2344739"/>
              <a:gd name="connsiteX106" fmla="*/ 7219707 w 12193149"/>
              <a:gd name="connsiteY106" fmla="*/ 2156680 h 2344739"/>
              <a:gd name="connsiteX107" fmla="*/ 7202249 w 12193149"/>
              <a:gd name="connsiteY107" fmla="*/ 2161230 h 2344739"/>
              <a:gd name="connsiteX108" fmla="*/ 7198152 w 12193149"/>
              <a:gd name="connsiteY108" fmla="*/ 2166588 h 2344739"/>
              <a:gd name="connsiteX109" fmla="*/ 7171956 w 12193149"/>
              <a:gd name="connsiteY109" fmla="*/ 2171236 h 2344739"/>
              <a:gd name="connsiteX110" fmla="*/ 7098136 w 12193149"/>
              <a:gd name="connsiteY110" fmla="*/ 2183464 h 2344739"/>
              <a:gd name="connsiteX111" fmla="*/ 7019644 w 12193149"/>
              <a:gd name="connsiteY111" fmla="*/ 2183090 h 2344739"/>
              <a:gd name="connsiteX112" fmla="*/ 6905294 w 12193149"/>
              <a:gd name="connsiteY112" fmla="*/ 2212596 h 2344739"/>
              <a:gd name="connsiteX113" fmla="*/ 6709370 w 12193149"/>
              <a:gd name="connsiteY113" fmla="*/ 2240551 h 2344739"/>
              <a:gd name="connsiteX114" fmla="*/ 6550602 w 12193149"/>
              <a:gd name="connsiteY114" fmla="*/ 2269327 h 2344739"/>
              <a:gd name="connsiteX115" fmla="*/ 6318708 w 12193149"/>
              <a:gd name="connsiteY115" fmla="*/ 2316127 h 2344739"/>
              <a:gd name="connsiteX116" fmla="*/ 6169822 w 12193149"/>
              <a:gd name="connsiteY116" fmla="*/ 2318214 h 2344739"/>
              <a:gd name="connsiteX117" fmla="*/ 6074996 w 12193149"/>
              <a:gd name="connsiteY117" fmla="*/ 2338676 h 2344739"/>
              <a:gd name="connsiteX118" fmla="*/ 6069677 w 12193149"/>
              <a:gd name="connsiteY118" fmla="*/ 2337139 h 2344739"/>
              <a:gd name="connsiteX119" fmla="*/ 6049786 w 12193149"/>
              <a:gd name="connsiteY119" fmla="*/ 2337822 h 2344739"/>
              <a:gd name="connsiteX120" fmla="*/ 6042433 w 12193149"/>
              <a:gd name="connsiteY120" fmla="*/ 2329473 h 2344739"/>
              <a:gd name="connsiteX121" fmla="*/ 6011238 w 12193149"/>
              <a:gd name="connsiteY121" fmla="*/ 2324380 h 2344739"/>
              <a:gd name="connsiteX122" fmla="*/ 5958523 w 12193149"/>
              <a:gd name="connsiteY122" fmla="*/ 2328024 h 2344739"/>
              <a:gd name="connsiteX123" fmla="*/ 5760067 w 12193149"/>
              <a:gd name="connsiteY123" fmla="*/ 2343716 h 2344739"/>
              <a:gd name="connsiteX124" fmla="*/ 5628108 w 12193149"/>
              <a:gd name="connsiteY124" fmla="*/ 2344739 h 2344739"/>
              <a:gd name="connsiteX125" fmla="*/ 5472054 w 12193149"/>
              <a:gd name="connsiteY125" fmla="*/ 2330719 h 2344739"/>
              <a:gd name="connsiteX126" fmla="*/ 5433909 w 12193149"/>
              <a:gd name="connsiteY126" fmla="*/ 2319466 h 2344739"/>
              <a:gd name="connsiteX127" fmla="*/ 5382817 w 12193149"/>
              <a:gd name="connsiteY127" fmla="*/ 2301764 h 2344739"/>
              <a:gd name="connsiteX128" fmla="*/ 5262912 w 12193149"/>
              <a:gd name="connsiteY128" fmla="*/ 2281347 h 2344739"/>
              <a:gd name="connsiteX129" fmla="*/ 5224109 w 12193149"/>
              <a:gd name="connsiteY129" fmla="*/ 2270223 h 2344739"/>
              <a:gd name="connsiteX130" fmla="*/ 5175808 w 12193149"/>
              <a:gd name="connsiteY130" fmla="*/ 2267233 h 2344739"/>
              <a:gd name="connsiteX131" fmla="*/ 5157702 w 12193149"/>
              <a:gd name="connsiteY131" fmla="*/ 2260010 h 2344739"/>
              <a:gd name="connsiteX132" fmla="*/ 5143747 w 12193149"/>
              <a:gd name="connsiteY132" fmla="*/ 2256610 h 2344739"/>
              <a:gd name="connsiteX133" fmla="*/ 5140744 w 12193149"/>
              <a:gd name="connsiteY133" fmla="*/ 2254509 h 2344739"/>
              <a:gd name="connsiteX134" fmla="*/ 5122807 w 12193149"/>
              <a:gd name="connsiteY134" fmla="*/ 2243656 h 2344739"/>
              <a:gd name="connsiteX135" fmla="*/ 5066938 w 12193149"/>
              <a:gd name="connsiteY135" fmla="*/ 2250227 h 2344739"/>
              <a:gd name="connsiteX136" fmla="*/ 5012662 w 12193149"/>
              <a:gd name="connsiteY136" fmla="*/ 2233846 h 2344739"/>
              <a:gd name="connsiteX137" fmla="*/ 4841589 w 12193149"/>
              <a:gd name="connsiteY137" fmla="*/ 2209829 h 2344739"/>
              <a:gd name="connsiteX138" fmla="*/ 4763595 w 12193149"/>
              <a:gd name="connsiteY138" fmla="*/ 2182061 h 2344739"/>
              <a:gd name="connsiteX139" fmla="*/ 4724334 w 12193149"/>
              <a:gd name="connsiteY139" fmla="*/ 2173047 h 2344739"/>
              <a:gd name="connsiteX140" fmla="*/ 4722324 w 12193149"/>
              <a:gd name="connsiteY140" fmla="*/ 2172298 h 2344739"/>
              <a:gd name="connsiteX141" fmla="*/ 4723259 w 12193149"/>
              <a:gd name="connsiteY141" fmla="*/ 2172087 h 2344739"/>
              <a:gd name="connsiteX142" fmla="*/ 4718350 w 12193149"/>
              <a:gd name="connsiteY142" fmla="*/ 2170817 h 2344739"/>
              <a:gd name="connsiteX143" fmla="*/ 4722324 w 12193149"/>
              <a:gd name="connsiteY143" fmla="*/ 2172298 h 2344739"/>
              <a:gd name="connsiteX144" fmla="*/ 4716674 w 12193149"/>
              <a:gd name="connsiteY144" fmla="*/ 2173573 h 2344739"/>
              <a:gd name="connsiteX145" fmla="*/ 4516962 w 12193149"/>
              <a:gd name="connsiteY145" fmla="*/ 2163671 h 2344739"/>
              <a:gd name="connsiteX146" fmla="*/ 4429691 w 12193149"/>
              <a:gd name="connsiteY146" fmla="*/ 2153020 h 2344739"/>
              <a:gd name="connsiteX147" fmla="*/ 4364023 w 12193149"/>
              <a:gd name="connsiteY147" fmla="*/ 2151674 h 2344739"/>
              <a:gd name="connsiteX148" fmla="*/ 4318114 w 12193149"/>
              <a:gd name="connsiteY148" fmla="*/ 2158289 h 2344739"/>
              <a:gd name="connsiteX149" fmla="*/ 4316258 w 12193149"/>
              <a:gd name="connsiteY149" fmla="*/ 2156948 h 2344739"/>
              <a:gd name="connsiteX150" fmla="*/ 4296292 w 12193149"/>
              <a:gd name="connsiteY150" fmla="*/ 2155069 h 2344739"/>
              <a:gd name="connsiteX151" fmla="*/ 4291212 w 12193149"/>
              <a:gd name="connsiteY151" fmla="*/ 2157986 h 2344739"/>
              <a:gd name="connsiteX152" fmla="*/ 4277290 w 12193149"/>
              <a:gd name="connsiteY152" fmla="*/ 2157740 h 2344739"/>
              <a:gd name="connsiteX153" fmla="*/ 4249265 w 12193149"/>
              <a:gd name="connsiteY153" fmla="*/ 2160064 h 2344739"/>
              <a:gd name="connsiteX154" fmla="*/ 4203199 w 12193149"/>
              <a:gd name="connsiteY154" fmla="*/ 2157269 h 2344739"/>
              <a:gd name="connsiteX155" fmla="*/ 4202893 w 12193149"/>
              <a:gd name="connsiteY155" fmla="*/ 2156010 h 2344739"/>
              <a:gd name="connsiteX156" fmla="*/ 4192396 w 12193149"/>
              <a:gd name="connsiteY156" fmla="*/ 2150376 h 2344739"/>
              <a:gd name="connsiteX157" fmla="*/ 4143893 w 12193149"/>
              <a:gd name="connsiteY157" fmla="*/ 2134511 h 2344739"/>
              <a:gd name="connsiteX158" fmla="*/ 4084245 w 12193149"/>
              <a:gd name="connsiteY158" fmla="*/ 2107978 h 2344739"/>
              <a:gd name="connsiteX159" fmla="*/ 4075694 w 12193149"/>
              <a:gd name="connsiteY159" fmla="*/ 2107143 h 2344739"/>
              <a:gd name="connsiteX160" fmla="*/ 4075575 w 12193149"/>
              <a:gd name="connsiteY160" fmla="*/ 2106844 h 2344739"/>
              <a:gd name="connsiteX161" fmla="*/ 4066658 w 12193149"/>
              <a:gd name="connsiteY161" fmla="*/ 2105400 h 2344739"/>
              <a:gd name="connsiteX162" fmla="*/ 4060102 w 12193149"/>
              <a:gd name="connsiteY162" fmla="*/ 2105618 h 2344739"/>
              <a:gd name="connsiteX163" fmla="*/ 4043512 w 12193149"/>
              <a:gd name="connsiteY163" fmla="*/ 2103997 h 2344739"/>
              <a:gd name="connsiteX164" fmla="*/ 4038145 w 12193149"/>
              <a:gd name="connsiteY164" fmla="*/ 2101563 h 2344739"/>
              <a:gd name="connsiteX165" fmla="*/ 4036511 w 12193149"/>
              <a:gd name="connsiteY165" fmla="*/ 2097896 h 2344739"/>
              <a:gd name="connsiteX166" fmla="*/ 4034926 w 12193149"/>
              <a:gd name="connsiteY166" fmla="*/ 2098131 h 2344739"/>
              <a:gd name="connsiteX167" fmla="*/ 4005686 w 12193149"/>
              <a:gd name="connsiteY167" fmla="*/ 2085563 h 2344739"/>
              <a:gd name="connsiteX168" fmla="*/ 3937994 w 12193149"/>
              <a:gd name="connsiteY168" fmla="*/ 2068106 h 2344739"/>
              <a:gd name="connsiteX169" fmla="*/ 3898423 w 12193149"/>
              <a:gd name="connsiteY169" fmla="*/ 2062451 h 2344739"/>
              <a:gd name="connsiteX170" fmla="*/ 3790908 w 12193149"/>
              <a:gd name="connsiteY170" fmla="*/ 2042213 h 2344739"/>
              <a:gd name="connsiteX171" fmla="*/ 3683661 w 12193149"/>
              <a:gd name="connsiteY171" fmla="*/ 2018290 h 2344739"/>
              <a:gd name="connsiteX172" fmla="*/ 3611183 w 12193149"/>
              <a:gd name="connsiteY172" fmla="*/ 1986019 h 2344739"/>
              <a:gd name="connsiteX173" fmla="*/ 3605003 w 12193149"/>
              <a:gd name="connsiteY173" fmla="*/ 1987381 h 2344739"/>
              <a:gd name="connsiteX174" fmla="*/ 3595884 w 12193149"/>
              <a:gd name="connsiteY174" fmla="*/ 1987545 h 2344739"/>
              <a:gd name="connsiteX175" fmla="*/ 3595649 w 12193149"/>
              <a:gd name="connsiteY175" fmla="*/ 1987276 h 2344739"/>
              <a:gd name="connsiteX176" fmla="*/ 3587126 w 12193149"/>
              <a:gd name="connsiteY176" fmla="*/ 1987966 h 2344739"/>
              <a:gd name="connsiteX177" fmla="*/ 3537283 w 12193149"/>
              <a:gd name="connsiteY177" fmla="*/ 1978267 h 2344739"/>
              <a:gd name="connsiteX178" fmla="*/ 3474371 w 12193149"/>
              <a:gd name="connsiteY178" fmla="*/ 1974606 h 2344739"/>
              <a:gd name="connsiteX179" fmla="*/ 3401876 w 12193149"/>
              <a:gd name="connsiteY179" fmla="*/ 1962558 h 2344739"/>
              <a:gd name="connsiteX180" fmla="*/ 3365036 w 12193149"/>
              <a:gd name="connsiteY180" fmla="*/ 1979510 h 2344739"/>
              <a:gd name="connsiteX181" fmla="*/ 3345174 w 12193149"/>
              <a:gd name="connsiteY181" fmla="*/ 1981192 h 2344739"/>
              <a:gd name="connsiteX182" fmla="*/ 3342846 w 12193149"/>
              <a:gd name="connsiteY182" fmla="*/ 1980217 h 2344739"/>
              <a:gd name="connsiteX183" fmla="*/ 3263504 w 12193149"/>
              <a:gd name="connsiteY183" fmla="*/ 1986094 h 2344739"/>
              <a:gd name="connsiteX184" fmla="*/ 3143704 w 12193149"/>
              <a:gd name="connsiteY184" fmla="*/ 1993869 h 2344739"/>
              <a:gd name="connsiteX185" fmla="*/ 3031439 w 12193149"/>
              <a:gd name="connsiteY185" fmla="*/ 1996512 h 2344739"/>
              <a:gd name="connsiteX186" fmla="*/ 2782717 w 12193149"/>
              <a:gd name="connsiteY186" fmla="*/ 2018333 h 2344739"/>
              <a:gd name="connsiteX187" fmla="*/ 2647675 w 12193149"/>
              <a:gd name="connsiteY187" fmla="*/ 2028869 h 2344739"/>
              <a:gd name="connsiteX188" fmla="*/ 2569176 w 12193149"/>
              <a:gd name="connsiteY188" fmla="*/ 2002628 h 2344739"/>
              <a:gd name="connsiteX189" fmla="*/ 2444403 w 12193149"/>
              <a:gd name="connsiteY189" fmla="*/ 2016529 h 2344739"/>
              <a:gd name="connsiteX190" fmla="*/ 2316260 w 12193149"/>
              <a:gd name="connsiteY190" fmla="*/ 2024996 h 2344739"/>
              <a:gd name="connsiteX191" fmla="*/ 2209726 w 12193149"/>
              <a:gd name="connsiteY191" fmla="*/ 2019763 h 2344739"/>
              <a:gd name="connsiteX192" fmla="*/ 2095813 w 12193149"/>
              <a:gd name="connsiteY192" fmla="*/ 2003052 h 2344739"/>
              <a:gd name="connsiteX193" fmla="*/ 1998504 w 12193149"/>
              <a:gd name="connsiteY193" fmla="*/ 1995032 h 2344739"/>
              <a:gd name="connsiteX194" fmla="*/ 1929320 w 12193149"/>
              <a:gd name="connsiteY194" fmla="*/ 2016977 h 2344739"/>
              <a:gd name="connsiteX195" fmla="*/ 1922798 w 12193149"/>
              <a:gd name="connsiteY195" fmla="*/ 2012146 h 2344739"/>
              <a:gd name="connsiteX196" fmla="*/ 1874228 w 12193149"/>
              <a:gd name="connsiteY196" fmla="*/ 2013741 h 2344739"/>
              <a:gd name="connsiteX197" fmla="*/ 1787803 w 12193149"/>
              <a:gd name="connsiteY197" fmla="*/ 2041363 h 2344739"/>
              <a:gd name="connsiteX198" fmla="*/ 1739352 w 12193149"/>
              <a:gd name="connsiteY198" fmla="*/ 2036312 h 2344739"/>
              <a:gd name="connsiteX199" fmla="*/ 1676219 w 12193149"/>
              <a:gd name="connsiteY199" fmla="*/ 2019963 h 2344739"/>
              <a:gd name="connsiteX200" fmla="*/ 1609817 w 12193149"/>
              <a:gd name="connsiteY200" fmla="*/ 2013066 h 2344739"/>
              <a:gd name="connsiteX201" fmla="*/ 1497258 w 12193149"/>
              <a:gd name="connsiteY201" fmla="*/ 1987476 h 2344739"/>
              <a:gd name="connsiteX202" fmla="*/ 1151127 w 12193149"/>
              <a:gd name="connsiteY202" fmla="*/ 1938041 h 2344739"/>
              <a:gd name="connsiteX203" fmla="*/ 859417 w 12193149"/>
              <a:gd name="connsiteY203" fmla="*/ 1928608 h 2344739"/>
              <a:gd name="connsiteX204" fmla="*/ 838688 w 12193149"/>
              <a:gd name="connsiteY204" fmla="*/ 1929821 h 2344739"/>
              <a:gd name="connsiteX205" fmla="*/ 817957 w 12193149"/>
              <a:gd name="connsiteY205" fmla="*/ 1927857 h 2344739"/>
              <a:gd name="connsiteX206" fmla="*/ 812654 w 12193149"/>
              <a:gd name="connsiteY206" fmla="*/ 1930751 h 2344739"/>
              <a:gd name="connsiteX207" fmla="*/ 721195 w 12193149"/>
              <a:gd name="connsiteY207" fmla="*/ 1929661 h 2344739"/>
              <a:gd name="connsiteX208" fmla="*/ 720890 w 12193149"/>
              <a:gd name="connsiteY208" fmla="*/ 1928399 h 2344739"/>
              <a:gd name="connsiteX209" fmla="*/ 710023 w 12193149"/>
              <a:gd name="connsiteY209" fmla="*/ 1922722 h 2344739"/>
              <a:gd name="connsiteX210" fmla="*/ 597940 w 12193149"/>
              <a:gd name="connsiteY210" fmla="*/ 1879864 h 2344739"/>
              <a:gd name="connsiteX211" fmla="*/ 579683 w 12193149"/>
              <a:gd name="connsiteY211" fmla="*/ 1877212 h 2344739"/>
              <a:gd name="connsiteX212" fmla="*/ 572865 w 12193149"/>
              <a:gd name="connsiteY212" fmla="*/ 1877401 h 2344739"/>
              <a:gd name="connsiteX213" fmla="*/ 446247 w 12193149"/>
              <a:gd name="connsiteY213" fmla="*/ 1839371 h 2344739"/>
              <a:gd name="connsiteX214" fmla="*/ 405163 w 12193149"/>
              <a:gd name="connsiteY214" fmla="*/ 1833548 h 2344739"/>
              <a:gd name="connsiteX215" fmla="*/ 293583 w 12193149"/>
              <a:gd name="connsiteY215" fmla="*/ 1812852 h 2344739"/>
              <a:gd name="connsiteX216" fmla="*/ 119529 w 12193149"/>
              <a:gd name="connsiteY216" fmla="*/ 1761047 h 2344739"/>
              <a:gd name="connsiteX217" fmla="*/ 16674 w 12193149"/>
              <a:gd name="connsiteY217" fmla="*/ 1758191 h 2344739"/>
              <a:gd name="connsiteX218" fmla="*/ 1150 w 12193149"/>
              <a:gd name="connsiteY218" fmla="*/ 1752722 h 2344739"/>
              <a:gd name="connsiteX219" fmla="*/ 1148 w 12193149"/>
              <a:gd name="connsiteY219" fmla="*/ 222213 h 2344739"/>
              <a:gd name="connsiteX220" fmla="*/ 1148 w 12193149"/>
              <a:gd name="connsiteY220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083317 w 12193149"/>
              <a:gd name="connsiteY58" fmla="*/ 1743296 h 2344739"/>
              <a:gd name="connsiteX59" fmla="*/ 10040388 w 12193149"/>
              <a:gd name="connsiteY59" fmla="*/ 1741632 h 2344739"/>
              <a:gd name="connsiteX60" fmla="*/ 9961167 w 12193149"/>
              <a:gd name="connsiteY60" fmla="*/ 1757147 h 2344739"/>
              <a:gd name="connsiteX61" fmla="*/ 9848940 w 12193149"/>
              <a:gd name="connsiteY61" fmla="*/ 1763915 h 2344739"/>
              <a:gd name="connsiteX62" fmla="*/ 9729457 w 12193149"/>
              <a:gd name="connsiteY62" fmla="*/ 1784122 h 2344739"/>
              <a:gd name="connsiteX63" fmla="*/ 9613704 w 12193149"/>
              <a:gd name="connsiteY63" fmla="*/ 1812371 h 2344739"/>
              <a:gd name="connsiteX64" fmla="*/ 9338590 w 12193149"/>
              <a:gd name="connsiteY64" fmla="*/ 1869293 h 2344739"/>
              <a:gd name="connsiteX65" fmla="*/ 9232518 w 12193149"/>
              <a:gd name="connsiteY65" fmla="*/ 1893149 h 2344739"/>
              <a:gd name="connsiteX66" fmla="*/ 9156690 w 12193149"/>
              <a:gd name="connsiteY66" fmla="*/ 1903228 h 2344739"/>
              <a:gd name="connsiteX67" fmla="*/ 9054601 w 12193149"/>
              <a:gd name="connsiteY67" fmla="*/ 1910755 h 2344739"/>
              <a:gd name="connsiteX68" fmla="*/ 9006634 w 12193149"/>
              <a:gd name="connsiteY68" fmla="*/ 1914040 h 2344739"/>
              <a:gd name="connsiteX69" fmla="*/ 9006349 w 12193149"/>
              <a:gd name="connsiteY69" fmla="*/ 1913800 h 2344739"/>
              <a:gd name="connsiteX70" fmla="*/ 8997380 w 12193149"/>
              <a:gd name="connsiteY70" fmla="*/ 1915011 h 2344739"/>
              <a:gd name="connsiteX71" fmla="*/ 8991542 w 12193149"/>
              <a:gd name="connsiteY71" fmla="*/ 1917072 h 2344739"/>
              <a:gd name="connsiteX72" fmla="*/ 8975485 w 12193149"/>
              <a:gd name="connsiteY72" fmla="*/ 1920298 h 2344739"/>
              <a:gd name="connsiteX73" fmla="*/ 8969159 w 12193149"/>
              <a:gd name="connsiteY73" fmla="*/ 1919598 h 2344739"/>
              <a:gd name="connsiteX74" fmla="*/ 8964196 w 12193149"/>
              <a:gd name="connsiteY74" fmla="*/ 1917373 h 2344739"/>
              <a:gd name="connsiteX75" fmla="*/ 8930136 w 12193149"/>
              <a:gd name="connsiteY75" fmla="*/ 1914185 h 2344739"/>
              <a:gd name="connsiteX76" fmla="*/ 8753592 w 12193149"/>
              <a:gd name="connsiteY76" fmla="*/ 1933417 h 2344739"/>
              <a:gd name="connsiteX77" fmla="*/ 8708995 w 12193149"/>
              <a:gd name="connsiteY77" fmla="*/ 1935518 h 2344739"/>
              <a:gd name="connsiteX78" fmla="*/ 8597219 w 12193149"/>
              <a:gd name="connsiteY78" fmla="*/ 1944090 h 2344739"/>
              <a:gd name="connsiteX79" fmla="*/ 8526378 w 12193149"/>
              <a:gd name="connsiteY79" fmla="*/ 1929248 h 2344739"/>
              <a:gd name="connsiteX80" fmla="*/ 8512131 w 12193149"/>
              <a:gd name="connsiteY80" fmla="*/ 1935163 h 2344739"/>
              <a:gd name="connsiteX81" fmla="*/ 8507315 w 12193149"/>
              <a:gd name="connsiteY81" fmla="*/ 1938164 h 2344739"/>
              <a:gd name="connsiteX82" fmla="*/ 8499116 w 12193149"/>
              <a:gd name="connsiteY82" fmla="*/ 1940902 h 2344739"/>
              <a:gd name="connsiteX83" fmla="*/ 8498742 w 12193149"/>
              <a:gd name="connsiteY83" fmla="*/ 1940723 h 2344739"/>
              <a:gd name="connsiteX84" fmla="*/ 8491397 w 12193149"/>
              <a:gd name="connsiteY84" fmla="*/ 1943773 h 2344739"/>
              <a:gd name="connsiteX85" fmla="*/ 8368330 w 12193149"/>
              <a:gd name="connsiteY85" fmla="*/ 1957815 h 2344739"/>
              <a:gd name="connsiteX86" fmla="*/ 8354947 w 12193149"/>
              <a:gd name="connsiteY86" fmla="*/ 1958009 h 2344739"/>
              <a:gd name="connsiteX87" fmla="*/ 8321252 w 12193149"/>
              <a:gd name="connsiteY87" fmla="*/ 1974587 h 2344739"/>
              <a:gd name="connsiteX88" fmla="*/ 8315581 w 12193149"/>
              <a:gd name="connsiteY88" fmla="*/ 1974913 h 2344739"/>
              <a:gd name="connsiteX89" fmla="*/ 8296322 w 12193149"/>
              <a:gd name="connsiteY89" fmla="*/ 1988808 h 2344739"/>
              <a:gd name="connsiteX90" fmla="*/ 8285424 w 12193149"/>
              <a:gd name="connsiteY90" fmla="*/ 1994631 h 2344739"/>
              <a:gd name="connsiteX91" fmla="*/ 8284298 w 12193149"/>
              <a:gd name="connsiteY91" fmla="*/ 1999074 h 2344739"/>
              <a:gd name="connsiteX92" fmla="*/ 8267224 w 12193149"/>
              <a:gd name="connsiteY92" fmla="*/ 2006249 h 2344739"/>
              <a:gd name="connsiteX93" fmla="*/ 8264525 w 12193149"/>
              <a:gd name="connsiteY93" fmla="*/ 2006019 h 2344739"/>
              <a:gd name="connsiteX94" fmla="*/ 8253181 w 12193149"/>
              <a:gd name="connsiteY94" fmla="*/ 2015862 h 2344739"/>
              <a:gd name="connsiteX95" fmla="*/ 8246982 w 12193149"/>
              <a:gd name="connsiteY95" fmla="*/ 2028854 h 2344739"/>
              <a:gd name="connsiteX96" fmla="*/ 8091420 w 12193149"/>
              <a:gd name="connsiteY96" fmla="*/ 2075015 h 2344739"/>
              <a:gd name="connsiteX97" fmla="*/ 7906555 w 12193149"/>
              <a:gd name="connsiteY97" fmla="*/ 2116988 h 2344739"/>
              <a:gd name="connsiteX98" fmla="*/ 7719893 w 12193149"/>
              <a:gd name="connsiteY98" fmla="*/ 2142703 h 2344739"/>
              <a:gd name="connsiteX99" fmla="*/ 7615495 w 12193149"/>
              <a:gd name="connsiteY99" fmla="*/ 2139232 h 2344739"/>
              <a:gd name="connsiteX100" fmla="*/ 7528691 w 12193149"/>
              <a:gd name="connsiteY100" fmla="*/ 2145060 h 2344739"/>
              <a:gd name="connsiteX101" fmla="*/ 7520719 w 12193149"/>
              <a:gd name="connsiteY101" fmla="*/ 2147613 h 2344739"/>
              <a:gd name="connsiteX102" fmla="*/ 7508559 w 12193149"/>
              <a:gd name="connsiteY102" fmla="*/ 2148948 h 2344739"/>
              <a:gd name="connsiteX103" fmla="*/ 7508188 w 12193149"/>
              <a:gd name="connsiteY103" fmla="*/ 2148621 h 2344739"/>
              <a:gd name="connsiteX104" fmla="*/ 7496943 w 12193149"/>
              <a:gd name="connsiteY104" fmla="*/ 2150573 h 2344739"/>
              <a:gd name="connsiteX105" fmla="*/ 7406539 w 12193149"/>
              <a:gd name="connsiteY105" fmla="*/ 2142468 h 2344739"/>
              <a:gd name="connsiteX106" fmla="*/ 7219707 w 12193149"/>
              <a:gd name="connsiteY106" fmla="*/ 2156680 h 2344739"/>
              <a:gd name="connsiteX107" fmla="*/ 7202249 w 12193149"/>
              <a:gd name="connsiteY107" fmla="*/ 2161230 h 2344739"/>
              <a:gd name="connsiteX108" fmla="*/ 7198152 w 12193149"/>
              <a:gd name="connsiteY108" fmla="*/ 2166588 h 2344739"/>
              <a:gd name="connsiteX109" fmla="*/ 7171956 w 12193149"/>
              <a:gd name="connsiteY109" fmla="*/ 2171236 h 2344739"/>
              <a:gd name="connsiteX110" fmla="*/ 7098136 w 12193149"/>
              <a:gd name="connsiteY110" fmla="*/ 2183464 h 2344739"/>
              <a:gd name="connsiteX111" fmla="*/ 7019644 w 12193149"/>
              <a:gd name="connsiteY111" fmla="*/ 2183090 h 2344739"/>
              <a:gd name="connsiteX112" fmla="*/ 6905294 w 12193149"/>
              <a:gd name="connsiteY112" fmla="*/ 2212596 h 2344739"/>
              <a:gd name="connsiteX113" fmla="*/ 6709370 w 12193149"/>
              <a:gd name="connsiteY113" fmla="*/ 2240551 h 2344739"/>
              <a:gd name="connsiteX114" fmla="*/ 6550602 w 12193149"/>
              <a:gd name="connsiteY114" fmla="*/ 2269327 h 2344739"/>
              <a:gd name="connsiteX115" fmla="*/ 6318708 w 12193149"/>
              <a:gd name="connsiteY115" fmla="*/ 2316127 h 2344739"/>
              <a:gd name="connsiteX116" fmla="*/ 6169822 w 12193149"/>
              <a:gd name="connsiteY116" fmla="*/ 2318214 h 2344739"/>
              <a:gd name="connsiteX117" fmla="*/ 6074996 w 12193149"/>
              <a:gd name="connsiteY117" fmla="*/ 2338676 h 2344739"/>
              <a:gd name="connsiteX118" fmla="*/ 6069677 w 12193149"/>
              <a:gd name="connsiteY118" fmla="*/ 2337139 h 2344739"/>
              <a:gd name="connsiteX119" fmla="*/ 6049786 w 12193149"/>
              <a:gd name="connsiteY119" fmla="*/ 2337822 h 2344739"/>
              <a:gd name="connsiteX120" fmla="*/ 6042433 w 12193149"/>
              <a:gd name="connsiteY120" fmla="*/ 2329473 h 2344739"/>
              <a:gd name="connsiteX121" fmla="*/ 6011238 w 12193149"/>
              <a:gd name="connsiteY121" fmla="*/ 2324380 h 2344739"/>
              <a:gd name="connsiteX122" fmla="*/ 5958523 w 12193149"/>
              <a:gd name="connsiteY122" fmla="*/ 2328024 h 2344739"/>
              <a:gd name="connsiteX123" fmla="*/ 5760067 w 12193149"/>
              <a:gd name="connsiteY123" fmla="*/ 2343716 h 2344739"/>
              <a:gd name="connsiteX124" fmla="*/ 5628108 w 12193149"/>
              <a:gd name="connsiteY124" fmla="*/ 2344739 h 2344739"/>
              <a:gd name="connsiteX125" fmla="*/ 5472054 w 12193149"/>
              <a:gd name="connsiteY125" fmla="*/ 2330719 h 2344739"/>
              <a:gd name="connsiteX126" fmla="*/ 5433909 w 12193149"/>
              <a:gd name="connsiteY126" fmla="*/ 2319466 h 2344739"/>
              <a:gd name="connsiteX127" fmla="*/ 5382817 w 12193149"/>
              <a:gd name="connsiteY127" fmla="*/ 2301764 h 2344739"/>
              <a:gd name="connsiteX128" fmla="*/ 5262912 w 12193149"/>
              <a:gd name="connsiteY128" fmla="*/ 2281347 h 2344739"/>
              <a:gd name="connsiteX129" fmla="*/ 5224109 w 12193149"/>
              <a:gd name="connsiteY129" fmla="*/ 2270223 h 2344739"/>
              <a:gd name="connsiteX130" fmla="*/ 5175808 w 12193149"/>
              <a:gd name="connsiteY130" fmla="*/ 2267233 h 2344739"/>
              <a:gd name="connsiteX131" fmla="*/ 5157702 w 12193149"/>
              <a:gd name="connsiteY131" fmla="*/ 2260010 h 2344739"/>
              <a:gd name="connsiteX132" fmla="*/ 5143747 w 12193149"/>
              <a:gd name="connsiteY132" fmla="*/ 2256610 h 2344739"/>
              <a:gd name="connsiteX133" fmla="*/ 5140744 w 12193149"/>
              <a:gd name="connsiteY133" fmla="*/ 2254509 h 2344739"/>
              <a:gd name="connsiteX134" fmla="*/ 5122807 w 12193149"/>
              <a:gd name="connsiteY134" fmla="*/ 2243656 h 2344739"/>
              <a:gd name="connsiteX135" fmla="*/ 5066938 w 12193149"/>
              <a:gd name="connsiteY135" fmla="*/ 2250227 h 2344739"/>
              <a:gd name="connsiteX136" fmla="*/ 5012662 w 12193149"/>
              <a:gd name="connsiteY136" fmla="*/ 2233846 h 2344739"/>
              <a:gd name="connsiteX137" fmla="*/ 4841589 w 12193149"/>
              <a:gd name="connsiteY137" fmla="*/ 2209829 h 2344739"/>
              <a:gd name="connsiteX138" fmla="*/ 4763595 w 12193149"/>
              <a:gd name="connsiteY138" fmla="*/ 2182061 h 2344739"/>
              <a:gd name="connsiteX139" fmla="*/ 4724334 w 12193149"/>
              <a:gd name="connsiteY139" fmla="*/ 2173047 h 2344739"/>
              <a:gd name="connsiteX140" fmla="*/ 4722324 w 12193149"/>
              <a:gd name="connsiteY140" fmla="*/ 2172298 h 2344739"/>
              <a:gd name="connsiteX141" fmla="*/ 4723259 w 12193149"/>
              <a:gd name="connsiteY141" fmla="*/ 2172087 h 2344739"/>
              <a:gd name="connsiteX142" fmla="*/ 4718350 w 12193149"/>
              <a:gd name="connsiteY142" fmla="*/ 2170817 h 2344739"/>
              <a:gd name="connsiteX143" fmla="*/ 4722324 w 12193149"/>
              <a:gd name="connsiteY143" fmla="*/ 2172298 h 2344739"/>
              <a:gd name="connsiteX144" fmla="*/ 4716674 w 12193149"/>
              <a:gd name="connsiteY144" fmla="*/ 2173573 h 2344739"/>
              <a:gd name="connsiteX145" fmla="*/ 4516962 w 12193149"/>
              <a:gd name="connsiteY145" fmla="*/ 2163671 h 2344739"/>
              <a:gd name="connsiteX146" fmla="*/ 4429691 w 12193149"/>
              <a:gd name="connsiteY146" fmla="*/ 2153020 h 2344739"/>
              <a:gd name="connsiteX147" fmla="*/ 4364023 w 12193149"/>
              <a:gd name="connsiteY147" fmla="*/ 2151674 h 2344739"/>
              <a:gd name="connsiteX148" fmla="*/ 4318114 w 12193149"/>
              <a:gd name="connsiteY148" fmla="*/ 2158289 h 2344739"/>
              <a:gd name="connsiteX149" fmla="*/ 4316258 w 12193149"/>
              <a:gd name="connsiteY149" fmla="*/ 2156948 h 2344739"/>
              <a:gd name="connsiteX150" fmla="*/ 4296292 w 12193149"/>
              <a:gd name="connsiteY150" fmla="*/ 2155069 h 2344739"/>
              <a:gd name="connsiteX151" fmla="*/ 4291212 w 12193149"/>
              <a:gd name="connsiteY151" fmla="*/ 2157986 h 2344739"/>
              <a:gd name="connsiteX152" fmla="*/ 4277290 w 12193149"/>
              <a:gd name="connsiteY152" fmla="*/ 2157740 h 2344739"/>
              <a:gd name="connsiteX153" fmla="*/ 4249265 w 12193149"/>
              <a:gd name="connsiteY153" fmla="*/ 2160064 h 2344739"/>
              <a:gd name="connsiteX154" fmla="*/ 4203199 w 12193149"/>
              <a:gd name="connsiteY154" fmla="*/ 2157269 h 2344739"/>
              <a:gd name="connsiteX155" fmla="*/ 4202893 w 12193149"/>
              <a:gd name="connsiteY155" fmla="*/ 2156010 h 2344739"/>
              <a:gd name="connsiteX156" fmla="*/ 4192396 w 12193149"/>
              <a:gd name="connsiteY156" fmla="*/ 2150376 h 2344739"/>
              <a:gd name="connsiteX157" fmla="*/ 4143893 w 12193149"/>
              <a:gd name="connsiteY157" fmla="*/ 2134511 h 2344739"/>
              <a:gd name="connsiteX158" fmla="*/ 4084245 w 12193149"/>
              <a:gd name="connsiteY158" fmla="*/ 2107978 h 2344739"/>
              <a:gd name="connsiteX159" fmla="*/ 4075694 w 12193149"/>
              <a:gd name="connsiteY159" fmla="*/ 2107143 h 2344739"/>
              <a:gd name="connsiteX160" fmla="*/ 4075575 w 12193149"/>
              <a:gd name="connsiteY160" fmla="*/ 2106844 h 2344739"/>
              <a:gd name="connsiteX161" fmla="*/ 4066658 w 12193149"/>
              <a:gd name="connsiteY161" fmla="*/ 2105400 h 2344739"/>
              <a:gd name="connsiteX162" fmla="*/ 4060102 w 12193149"/>
              <a:gd name="connsiteY162" fmla="*/ 2105618 h 2344739"/>
              <a:gd name="connsiteX163" fmla="*/ 4043512 w 12193149"/>
              <a:gd name="connsiteY163" fmla="*/ 2103997 h 2344739"/>
              <a:gd name="connsiteX164" fmla="*/ 4038145 w 12193149"/>
              <a:gd name="connsiteY164" fmla="*/ 2101563 h 2344739"/>
              <a:gd name="connsiteX165" fmla="*/ 4036511 w 12193149"/>
              <a:gd name="connsiteY165" fmla="*/ 2097896 h 2344739"/>
              <a:gd name="connsiteX166" fmla="*/ 4034926 w 12193149"/>
              <a:gd name="connsiteY166" fmla="*/ 2098131 h 2344739"/>
              <a:gd name="connsiteX167" fmla="*/ 4005686 w 12193149"/>
              <a:gd name="connsiteY167" fmla="*/ 2085563 h 2344739"/>
              <a:gd name="connsiteX168" fmla="*/ 3937994 w 12193149"/>
              <a:gd name="connsiteY168" fmla="*/ 2068106 h 2344739"/>
              <a:gd name="connsiteX169" fmla="*/ 3898423 w 12193149"/>
              <a:gd name="connsiteY169" fmla="*/ 2062451 h 2344739"/>
              <a:gd name="connsiteX170" fmla="*/ 3790908 w 12193149"/>
              <a:gd name="connsiteY170" fmla="*/ 2042213 h 2344739"/>
              <a:gd name="connsiteX171" fmla="*/ 3683661 w 12193149"/>
              <a:gd name="connsiteY171" fmla="*/ 2018290 h 2344739"/>
              <a:gd name="connsiteX172" fmla="*/ 3611183 w 12193149"/>
              <a:gd name="connsiteY172" fmla="*/ 1986019 h 2344739"/>
              <a:gd name="connsiteX173" fmla="*/ 3605003 w 12193149"/>
              <a:gd name="connsiteY173" fmla="*/ 1987381 h 2344739"/>
              <a:gd name="connsiteX174" fmla="*/ 3595884 w 12193149"/>
              <a:gd name="connsiteY174" fmla="*/ 1987545 h 2344739"/>
              <a:gd name="connsiteX175" fmla="*/ 3595649 w 12193149"/>
              <a:gd name="connsiteY175" fmla="*/ 1987276 h 2344739"/>
              <a:gd name="connsiteX176" fmla="*/ 3587126 w 12193149"/>
              <a:gd name="connsiteY176" fmla="*/ 1987966 h 2344739"/>
              <a:gd name="connsiteX177" fmla="*/ 3537283 w 12193149"/>
              <a:gd name="connsiteY177" fmla="*/ 1978267 h 2344739"/>
              <a:gd name="connsiteX178" fmla="*/ 3474371 w 12193149"/>
              <a:gd name="connsiteY178" fmla="*/ 1974606 h 2344739"/>
              <a:gd name="connsiteX179" fmla="*/ 3401876 w 12193149"/>
              <a:gd name="connsiteY179" fmla="*/ 1962558 h 2344739"/>
              <a:gd name="connsiteX180" fmla="*/ 3365036 w 12193149"/>
              <a:gd name="connsiteY180" fmla="*/ 1979510 h 2344739"/>
              <a:gd name="connsiteX181" fmla="*/ 3345174 w 12193149"/>
              <a:gd name="connsiteY181" fmla="*/ 1981192 h 2344739"/>
              <a:gd name="connsiteX182" fmla="*/ 3342846 w 12193149"/>
              <a:gd name="connsiteY182" fmla="*/ 1980217 h 2344739"/>
              <a:gd name="connsiteX183" fmla="*/ 3263504 w 12193149"/>
              <a:gd name="connsiteY183" fmla="*/ 1986094 h 2344739"/>
              <a:gd name="connsiteX184" fmla="*/ 3143704 w 12193149"/>
              <a:gd name="connsiteY184" fmla="*/ 1993869 h 2344739"/>
              <a:gd name="connsiteX185" fmla="*/ 3031439 w 12193149"/>
              <a:gd name="connsiteY185" fmla="*/ 1996512 h 2344739"/>
              <a:gd name="connsiteX186" fmla="*/ 2782717 w 12193149"/>
              <a:gd name="connsiteY186" fmla="*/ 2018333 h 2344739"/>
              <a:gd name="connsiteX187" fmla="*/ 2647675 w 12193149"/>
              <a:gd name="connsiteY187" fmla="*/ 2028869 h 2344739"/>
              <a:gd name="connsiteX188" fmla="*/ 2569176 w 12193149"/>
              <a:gd name="connsiteY188" fmla="*/ 2002628 h 2344739"/>
              <a:gd name="connsiteX189" fmla="*/ 2444403 w 12193149"/>
              <a:gd name="connsiteY189" fmla="*/ 2016529 h 2344739"/>
              <a:gd name="connsiteX190" fmla="*/ 2316260 w 12193149"/>
              <a:gd name="connsiteY190" fmla="*/ 2024996 h 2344739"/>
              <a:gd name="connsiteX191" fmla="*/ 2209726 w 12193149"/>
              <a:gd name="connsiteY191" fmla="*/ 2019763 h 2344739"/>
              <a:gd name="connsiteX192" fmla="*/ 2095813 w 12193149"/>
              <a:gd name="connsiteY192" fmla="*/ 2003052 h 2344739"/>
              <a:gd name="connsiteX193" fmla="*/ 1998504 w 12193149"/>
              <a:gd name="connsiteY193" fmla="*/ 1995032 h 2344739"/>
              <a:gd name="connsiteX194" fmla="*/ 1929320 w 12193149"/>
              <a:gd name="connsiteY194" fmla="*/ 2016977 h 2344739"/>
              <a:gd name="connsiteX195" fmla="*/ 1922798 w 12193149"/>
              <a:gd name="connsiteY195" fmla="*/ 2012146 h 2344739"/>
              <a:gd name="connsiteX196" fmla="*/ 1874228 w 12193149"/>
              <a:gd name="connsiteY196" fmla="*/ 2013741 h 2344739"/>
              <a:gd name="connsiteX197" fmla="*/ 1787803 w 12193149"/>
              <a:gd name="connsiteY197" fmla="*/ 2041363 h 2344739"/>
              <a:gd name="connsiteX198" fmla="*/ 1739352 w 12193149"/>
              <a:gd name="connsiteY198" fmla="*/ 2036312 h 2344739"/>
              <a:gd name="connsiteX199" fmla="*/ 1676219 w 12193149"/>
              <a:gd name="connsiteY199" fmla="*/ 2019963 h 2344739"/>
              <a:gd name="connsiteX200" fmla="*/ 1609817 w 12193149"/>
              <a:gd name="connsiteY200" fmla="*/ 2013066 h 2344739"/>
              <a:gd name="connsiteX201" fmla="*/ 1497258 w 12193149"/>
              <a:gd name="connsiteY201" fmla="*/ 1987476 h 2344739"/>
              <a:gd name="connsiteX202" fmla="*/ 1151127 w 12193149"/>
              <a:gd name="connsiteY202" fmla="*/ 1938041 h 2344739"/>
              <a:gd name="connsiteX203" fmla="*/ 859417 w 12193149"/>
              <a:gd name="connsiteY203" fmla="*/ 1928608 h 2344739"/>
              <a:gd name="connsiteX204" fmla="*/ 838688 w 12193149"/>
              <a:gd name="connsiteY204" fmla="*/ 1929821 h 2344739"/>
              <a:gd name="connsiteX205" fmla="*/ 817957 w 12193149"/>
              <a:gd name="connsiteY205" fmla="*/ 1927857 h 2344739"/>
              <a:gd name="connsiteX206" fmla="*/ 812654 w 12193149"/>
              <a:gd name="connsiteY206" fmla="*/ 1930751 h 2344739"/>
              <a:gd name="connsiteX207" fmla="*/ 721195 w 12193149"/>
              <a:gd name="connsiteY207" fmla="*/ 1929661 h 2344739"/>
              <a:gd name="connsiteX208" fmla="*/ 720890 w 12193149"/>
              <a:gd name="connsiteY208" fmla="*/ 1928399 h 2344739"/>
              <a:gd name="connsiteX209" fmla="*/ 710023 w 12193149"/>
              <a:gd name="connsiteY209" fmla="*/ 1922722 h 2344739"/>
              <a:gd name="connsiteX210" fmla="*/ 597940 w 12193149"/>
              <a:gd name="connsiteY210" fmla="*/ 1879864 h 2344739"/>
              <a:gd name="connsiteX211" fmla="*/ 579683 w 12193149"/>
              <a:gd name="connsiteY211" fmla="*/ 1877212 h 2344739"/>
              <a:gd name="connsiteX212" fmla="*/ 572865 w 12193149"/>
              <a:gd name="connsiteY212" fmla="*/ 1877401 h 2344739"/>
              <a:gd name="connsiteX213" fmla="*/ 446247 w 12193149"/>
              <a:gd name="connsiteY213" fmla="*/ 1839371 h 2344739"/>
              <a:gd name="connsiteX214" fmla="*/ 405163 w 12193149"/>
              <a:gd name="connsiteY214" fmla="*/ 1833548 h 2344739"/>
              <a:gd name="connsiteX215" fmla="*/ 293583 w 12193149"/>
              <a:gd name="connsiteY215" fmla="*/ 1812852 h 2344739"/>
              <a:gd name="connsiteX216" fmla="*/ 119529 w 12193149"/>
              <a:gd name="connsiteY216" fmla="*/ 1761047 h 2344739"/>
              <a:gd name="connsiteX217" fmla="*/ 16674 w 12193149"/>
              <a:gd name="connsiteY217" fmla="*/ 1758191 h 2344739"/>
              <a:gd name="connsiteX218" fmla="*/ 1150 w 12193149"/>
              <a:gd name="connsiteY218" fmla="*/ 1752722 h 2344739"/>
              <a:gd name="connsiteX219" fmla="*/ 1148 w 12193149"/>
              <a:gd name="connsiteY219" fmla="*/ 222213 h 2344739"/>
              <a:gd name="connsiteX220" fmla="*/ 1148 w 12193149"/>
              <a:gd name="connsiteY220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083317 w 12193149"/>
              <a:gd name="connsiteY58" fmla="*/ 1743296 h 2344739"/>
              <a:gd name="connsiteX59" fmla="*/ 10040388 w 12193149"/>
              <a:gd name="connsiteY59" fmla="*/ 1741632 h 2344739"/>
              <a:gd name="connsiteX60" fmla="*/ 9961167 w 12193149"/>
              <a:gd name="connsiteY60" fmla="*/ 1757147 h 2344739"/>
              <a:gd name="connsiteX61" fmla="*/ 9848940 w 12193149"/>
              <a:gd name="connsiteY61" fmla="*/ 1763915 h 2344739"/>
              <a:gd name="connsiteX62" fmla="*/ 9729457 w 12193149"/>
              <a:gd name="connsiteY62" fmla="*/ 1784122 h 2344739"/>
              <a:gd name="connsiteX63" fmla="*/ 9613704 w 12193149"/>
              <a:gd name="connsiteY63" fmla="*/ 1812371 h 2344739"/>
              <a:gd name="connsiteX64" fmla="*/ 9338590 w 12193149"/>
              <a:gd name="connsiteY64" fmla="*/ 1869293 h 2344739"/>
              <a:gd name="connsiteX65" fmla="*/ 9232518 w 12193149"/>
              <a:gd name="connsiteY65" fmla="*/ 1893149 h 2344739"/>
              <a:gd name="connsiteX66" fmla="*/ 9156690 w 12193149"/>
              <a:gd name="connsiteY66" fmla="*/ 1903228 h 2344739"/>
              <a:gd name="connsiteX67" fmla="*/ 9054601 w 12193149"/>
              <a:gd name="connsiteY67" fmla="*/ 1910755 h 2344739"/>
              <a:gd name="connsiteX68" fmla="*/ 9006634 w 12193149"/>
              <a:gd name="connsiteY68" fmla="*/ 1914040 h 2344739"/>
              <a:gd name="connsiteX69" fmla="*/ 9006349 w 12193149"/>
              <a:gd name="connsiteY69" fmla="*/ 1913800 h 2344739"/>
              <a:gd name="connsiteX70" fmla="*/ 8997380 w 12193149"/>
              <a:gd name="connsiteY70" fmla="*/ 1915011 h 2344739"/>
              <a:gd name="connsiteX71" fmla="*/ 8991542 w 12193149"/>
              <a:gd name="connsiteY71" fmla="*/ 1917072 h 2344739"/>
              <a:gd name="connsiteX72" fmla="*/ 8975485 w 12193149"/>
              <a:gd name="connsiteY72" fmla="*/ 1920298 h 2344739"/>
              <a:gd name="connsiteX73" fmla="*/ 8969159 w 12193149"/>
              <a:gd name="connsiteY73" fmla="*/ 1919598 h 2344739"/>
              <a:gd name="connsiteX74" fmla="*/ 8964196 w 12193149"/>
              <a:gd name="connsiteY74" fmla="*/ 1917373 h 2344739"/>
              <a:gd name="connsiteX75" fmla="*/ 8930136 w 12193149"/>
              <a:gd name="connsiteY75" fmla="*/ 1914185 h 2344739"/>
              <a:gd name="connsiteX76" fmla="*/ 8753592 w 12193149"/>
              <a:gd name="connsiteY76" fmla="*/ 1933417 h 2344739"/>
              <a:gd name="connsiteX77" fmla="*/ 8708995 w 12193149"/>
              <a:gd name="connsiteY77" fmla="*/ 1935518 h 2344739"/>
              <a:gd name="connsiteX78" fmla="*/ 8597219 w 12193149"/>
              <a:gd name="connsiteY78" fmla="*/ 1944090 h 2344739"/>
              <a:gd name="connsiteX79" fmla="*/ 8526378 w 12193149"/>
              <a:gd name="connsiteY79" fmla="*/ 1929248 h 2344739"/>
              <a:gd name="connsiteX80" fmla="*/ 8512131 w 12193149"/>
              <a:gd name="connsiteY80" fmla="*/ 1935163 h 2344739"/>
              <a:gd name="connsiteX81" fmla="*/ 8507315 w 12193149"/>
              <a:gd name="connsiteY81" fmla="*/ 1938164 h 2344739"/>
              <a:gd name="connsiteX82" fmla="*/ 8499116 w 12193149"/>
              <a:gd name="connsiteY82" fmla="*/ 1940902 h 2344739"/>
              <a:gd name="connsiteX83" fmla="*/ 8498742 w 12193149"/>
              <a:gd name="connsiteY83" fmla="*/ 1940723 h 2344739"/>
              <a:gd name="connsiteX84" fmla="*/ 8491397 w 12193149"/>
              <a:gd name="connsiteY84" fmla="*/ 1943773 h 2344739"/>
              <a:gd name="connsiteX85" fmla="*/ 8368330 w 12193149"/>
              <a:gd name="connsiteY85" fmla="*/ 1957815 h 2344739"/>
              <a:gd name="connsiteX86" fmla="*/ 8354947 w 12193149"/>
              <a:gd name="connsiteY86" fmla="*/ 1958009 h 2344739"/>
              <a:gd name="connsiteX87" fmla="*/ 8321252 w 12193149"/>
              <a:gd name="connsiteY87" fmla="*/ 1974587 h 2344739"/>
              <a:gd name="connsiteX88" fmla="*/ 8315581 w 12193149"/>
              <a:gd name="connsiteY88" fmla="*/ 1974913 h 2344739"/>
              <a:gd name="connsiteX89" fmla="*/ 8296322 w 12193149"/>
              <a:gd name="connsiteY89" fmla="*/ 1988808 h 2344739"/>
              <a:gd name="connsiteX90" fmla="*/ 8285424 w 12193149"/>
              <a:gd name="connsiteY90" fmla="*/ 1994631 h 2344739"/>
              <a:gd name="connsiteX91" fmla="*/ 8284298 w 12193149"/>
              <a:gd name="connsiteY91" fmla="*/ 1999074 h 2344739"/>
              <a:gd name="connsiteX92" fmla="*/ 8267224 w 12193149"/>
              <a:gd name="connsiteY92" fmla="*/ 2006249 h 2344739"/>
              <a:gd name="connsiteX93" fmla="*/ 8264525 w 12193149"/>
              <a:gd name="connsiteY93" fmla="*/ 2006019 h 2344739"/>
              <a:gd name="connsiteX94" fmla="*/ 8253181 w 12193149"/>
              <a:gd name="connsiteY94" fmla="*/ 2015862 h 2344739"/>
              <a:gd name="connsiteX95" fmla="*/ 8246982 w 12193149"/>
              <a:gd name="connsiteY95" fmla="*/ 2028854 h 2344739"/>
              <a:gd name="connsiteX96" fmla="*/ 8091420 w 12193149"/>
              <a:gd name="connsiteY96" fmla="*/ 2075015 h 2344739"/>
              <a:gd name="connsiteX97" fmla="*/ 7906555 w 12193149"/>
              <a:gd name="connsiteY97" fmla="*/ 2116988 h 2344739"/>
              <a:gd name="connsiteX98" fmla="*/ 7719893 w 12193149"/>
              <a:gd name="connsiteY98" fmla="*/ 2142703 h 2344739"/>
              <a:gd name="connsiteX99" fmla="*/ 7615495 w 12193149"/>
              <a:gd name="connsiteY99" fmla="*/ 2139232 h 2344739"/>
              <a:gd name="connsiteX100" fmla="*/ 7528691 w 12193149"/>
              <a:gd name="connsiteY100" fmla="*/ 2145060 h 2344739"/>
              <a:gd name="connsiteX101" fmla="*/ 7520719 w 12193149"/>
              <a:gd name="connsiteY101" fmla="*/ 2147613 h 2344739"/>
              <a:gd name="connsiteX102" fmla="*/ 7508559 w 12193149"/>
              <a:gd name="connsiteY102" fmla="*/ 2148948 h 2344739"/>
              <a:gd name="connsiteX103" fmla="*/ 7508188 w 12193149"/>
              <a:gd name="connsiteY103" fmla="*/ 2148621 h 2344739"/>
              <a:gd name="connsiteX104" fmla="*/ 7496943 w 12193149"/>
              <a:gd name="connsiteY104" fmla="*/ 2150573 h 2344739"/>
              <a:gd name="connsiteX105" fmla="*/ 7219707 w 12193149"/>
              <a:gd name="connsiteY105" fmla="*/ 2156680 h 2344739"/>
              <a:gd name="connsiteX106" fmla="*/ 7202249 w 12193149"/>
              <a:gd name="connsiteY106" fmla="*/ 2161230 h 2344739"/>
              <a:gd name="connsiteX107" fmla="*/ 7198152 w 12193149"/>
              <a:gd name="connsiteY107" fmla="*/ 2166588 h 2344739"/>
              <a:gd name="connsiteX108" fmla="*/ 7171956 w 12193149"/>
              <a:gd name="connsiteY108" fmla="*/ 2171236 h 2344739"/>
              <a:gd name="connsiteX109" fmla="*/ 7098136 w 12193149"/>
              <a:gd name="connsiteY109" fmla="*/ 2183464 h 2344739"/>
              <a:gd name="connsiteX110" fmla="*/ 7019644 w 12193149"/>
              <a:gd name="connsiteY110" fmla="*/ 2183090 h 2344739"/>
              <a:gd name="connsiteX111" fmla="*/ 6905294 w 12193149"/>
              <a:gd name="connsiteY111" fmla="*/ 2212596 h 2344739"/>
              <a:gd name="connsiteX112" fmla="*/ 6709370 w 12193149"/>
              <a:gd name="connsiteY112" fmla="*/ 2240551 h 2344739"/>
              <a:gd name="connsiteX113" fmla="*/ 6550602 w 12193149"/>
              <a:gd name="connsiteY113" fmla="*/ 2269327 h 2344739"/>
              <a:gd name="connsiteX114" fmla="*/ 6318708 w 12193149"/>
              <a:gd name="connsiteY114" fmla="*/ 2316127 h 2344739"/>
              <a:gd name="connsiteX115" fmla="*/ 6169822 w 12193149"/>
              <a:gd name="connsiteY115" fmla="*/ 2318214 h 2344739"/>
              <a:gd name="connsiteX116" fmla="*/ 6074996 w 12193149"/>
              <a:gd name="connsiteY116" fmla="*/ 2338676 h 2344739"/>
              <a:gd name="connsiteX117" fmla="*/ 6069677 w 12193149"/>
              <a:gd name="connsiteY117" fmla="*/ 2337139 h 2344739"/>
              <a:gd name="connsiteX118" fmla="*/ 6049786 w 12193149"/>
              <a:gd name="connsiteY118" fmla="*/ 2337822 h 2344739"/>
              <a:gd name="connsiteX119" fmla="*/ 6042433 w 12193149"/>
              <a:gd name="connsiteY119" fmla="*/ 2329473 h 2344739"/>
              <a:gd name="connsiteX120" fmla="*/ 6011238 w 12193149"/>
              <a:gd name="connsiteY120" fmla="*/ 2324380 h 2344739"/>
              <a:gd name="connsiteX121" fmla="*/ 5958523 w 12193149"/>
              <a:gd name="connsiteY121" fmla="*/ 2328024 h 2344739"/>
              <a:gd name="connsiteX122" fmla="*/ 5760067 w 12193149"/>
              <a:gd name="connsiteY122" fmla="*/ 2343716 h 2344739"/>
              <a:gd name="connsiteX123" fmla="*/ 5628108 w 12193149"/>
              <a:gd name="connsiteY123" fmla="*/ 2344739 h 2344739"/>
              <a:gd name="connsiteX124" fmla="*/ 5472054 w 12193149"/>
              <a:gd name="connsiteY124" fmla="*/ 2330719 h 2344739"/>
              <a:gd name="connsiteX125" fmla="*/ 5433909 w 12193149"/>
              <a:gd name="connsiteY125" fmla="*/ 2319466 h 2344739"/>
              <a:gd name="connsiteX126" fmla="*/ 5382817 w 12193149"/>
              <a:gd name="connsiteY126" fmla="*/ 2301764 h 2344739"/>
              <a:gd name="connsiteX127" fmla="*/ 5262912 w 12193149"/>
              <a:gd name="connsiteY127" fmla="*/ 2281347 h 2344739"/>
              <a:gd name="connsiteX128" fmla="*/ 5224109 w 12193149"/>
              <a:gd name="connsiteY128" fmla="*/ 2270223 h 2344739"/>
              <a:gd name="connsiteX129" fmla="*/ 5175808 w 12193149"/>
              <a:gd name="connsiteY129" fmla="*/ 2267233 h 2344739"/>
              <a:gd name="connsiteX130" fmla="*/ 5157702 w 12193149"/>
              <a:gd name="connsiteY130" fmla="*/ 2260010 h 2344739"/>
              <a:gd name="connsiteX131" fmla="*/ 5143747 w 12193149"/>
              <a:gd name="connsiteY131" fmla="*/ 2256610 h 2344739"/>
              <a:gd name="connsiteX132" fmla="*/ 5140744 w 12193149"/>
              <a:gd name="connsiteY132" fmla="*/ 2254509 h 2344739"/>
              <a:gd name="connsiteX133" fmla="*/ 5122807 w 12193149"/>
              <a:gd name="connsiteY133" fmla="*/ 2243656 h 2344739"/>
              <a:gd name="connsiteX134" fmla="*/ 5066938 w 12193149"/>
              <a:gd name="connsiteY134" fmla="*/ 2250227 h 2344739"/>
              <a:gd name="connsiteX135" fmla="*/ 5012662 w 12193149"/>
              <a:gd name="connsiteY135" fmla="*/ 2233846 h 2344739"/>
              <a:gd name="connsiteX136" fmla="*/ 4841589 w 12193149"/>
              <a:gd name="connsiteY136" fmla="*/ 2209829 h 2344739"/>
              <a:gd name="connsiteX137" fmla="*/ 4763595 w 12193149"/>
              <a:gd name="connsiteY137" fmla="*/ 2182061 h 2344739"/>
              <a:gd name="connsiteX138" fmla="*/ 4724334 w 12193149"/>
              <a:gd name="connsiteY138" fmla="*/ 2173047 h 2344739"/>
              <a:gd name="connsiteX139" fmla="*/ 4722324 w 12193149"/>
              <a:gd name="connsiteY139" fmla="*/ 2172298 h 2344739"/>
              <a:gd name="connsiteX140" fmla="*/ 4723259 w 12193149"/>
              <a:gd name="connsiteY140" fmla="*/ 2172087 h 2344739"/>
              <a:gd name="connsiteX141" fmla="*/ 4718350 w 12193149"/>
              <a:gd name="connsiteY141" fmla="*/ 2170817 h 2344739"/>
              <a:gd name="connsiteX142" fmla="*/ 4722324 w 12193149"/>
              <a:gd name="connsiteY142" fmla="*/ 2172298 h 2344739"/>
              <a:gd name="connsiteX143" fmla="*/ 4716674 w 12193149"/>
              <a:gd name="connsiteY143" fmla="*/ 2173573 h 2344739"/>
              <a:gd name="connsiteX144" fmla="*/ 4516962 w 12193149"/>
              <a:gd name="connsiteY144" fmla="*/ 2163671 h 2344739"/>
              <a:gd name="connsiteX145" fmla="*/ 4429691 w 12193149"/>
              <a:gd name="connsiteY145" fmla="*/ 2153020 h 2344739"/>
              <a:gd name="connsiteX146" fmla="*/ 4364023 w 12193149"/>
              <a:gd name="connsiteY146" fmla="*/ 2151674 h 2344739"/>
              <a:gd name="connsiteX147" fmla="*/ 4318114 w 12193149"/>
              <a:gd name="connsiteY147" fmla="*/ 2158289 h 2344739"/>
              <a:gd name="connsiteX148" fmla="*/ 4316258 w 12193149"/>
              <a:gd name="connsiteY148" fmla="*/ 2156948 h 2344739"/>
              <a:gd name="connsiteX149" fmla="*/ 4296292 w 12193149"/>
              <a:gd name="connsiteY149" fmla="*/ 2155069 h 2344739"/>
              <a:gd name="connsiteX150" fmla="*/ 4291212 w 12193149"/>
              <a:gd name="connsiteY150" fmla="*/ 2157986 h 2344739"/>
              <a:gd name="connsiteX151" fmla="*/ 4277290 w 12193149"/>
              <a:gd name="connsiteY151" fmla="*/ 2157740 h 2344739"/>
              <a:gd name="connsiteX152" fmla="*/ 4249265 w 12193149"/>
              <a:gd name="connsiteY152" fmla="*/ 2160064 h 2344739"/>
              <a:gd name="connsiteX153" fmla="*/ 4203199 w 12193149"/>
              <a:gd name="connsiteY153" fmla="*/ 2157269 h 2344739"/>
              <a:gd name="connsiteX154" fmla="*/ 4202893 w 12193149"/>
              <a:gd name="connsiteY154" fmla="*/ 2156010 h 2344739"/>
              <a:gd name="connsiteX155" fmla="*/ 4192396 w 12193149"/>
              <a:gd name="connsiteY155" fmla="*/ 2150376 h 2344739"/>
              <a:gd name="connsiteX156" fmla="*/ 4143893 w 12193149"/>
              <a:gd name="connsiteY156" fmla="*/ 2134511 h 2344739"/>
              <a:gd name="connsiteX157" fmla="*/ 4084245 w 12193149"/>
              <a:gd name="connsiteY157" fmla="*/ 2107978 h 2344739"/>
              <a:gd name="connsiteX158" fmla="*/ 4075694 w 12193149"/>
              <a:gd name="connsiteY158" fmla="*/ 2107143 h 2344739"/>
              <a:gd name="connsiteX159" fmla="*/ 4075575 w 12193149"/>
              <a:gd name="connsiteY159" fmla="*/ 2106844 h 2344739"/>
              <a:gd name="connsiteX160" fmla="*/ 4066658 w 12193149"/>
              <a:gd name="connsiteY160" fmla="*/ 2105400 h 2344739"/>
              <a:gd name="connsiteX161" fmla="*/ 4060102 w 12193149"/>
              <a:gd name="connsiteY161" fmla="*/ 2105618 h 2344739"/>
              <a:gd name="connsiteX162" fmla="*/ 4043512 w 12193149"/>
              <a:gd name="connsiteY162" fmla="*/ 2103997 h 2344739"/>
              <a:gd name="connsiteX163" fmla="*/ 4038145 w 12193149"/>
              <a:gd name="connsiteY163" fmla="*/ 2101563 h 2344739"/>
              <a:gd name="connsiteX164" fmla="*/ 4036511 w 12193149"/>
              <a:gd name="connsiteY164" fmla="*/ 2097896 h 2344739"/>
              <a:gd name="connsiteX165" fmla="*/ 4034926 w 12193149"/>
              <a:gd name="connsiteY165" fmla="*/ 2098131 h 2344739"/>
              <a:gd name="connsiteX166" fmla="*/ 4005686 w 12193149"/>
              <a:gd name="connsiteY166" fmla="*/ 2085563 h 2344739"/>
              <a:gd name="connsiteX167" fmla="*/ 3937994 w 12193149"/>
              <a:gd name="connsiteY167" fmla="*/ 2068106 h 2344739"/>
              <a:gd name="connsiteX168" fmla="*/ 3898423 w 12193149"/>
              <a:gd name="connsiteY168" fmla="*/ 2062451 h 2344739"/>
              <a:gd name="connsiteX169" fmla="*/ 3790908 w 12193149"/>
              <a:gd name="connsiteY169" fmla="*/ 2042213 h 2344739"/>
              <a:gd name="connsiteX170" fmla="*/ 3683661 w 12193149"/>
              <a:gd name="connsiteY170" fmla="*/ 2018290 h 2344739"/>
              <a:gd name="connsiteX171" fmla="*/ 3611183 w 12193149"/>
              <a:gd name="connsiteY171" fmla="*/ 1986019 h 2344739"/>
              <a:gd name="connsiteX172" fmla="*/ 3605003 w 12193149"/>
              <a:gd name="connsiteY172" fmla="*/ 1987381 h 2344739"/>
              <a:gd name="connsiteX173" fmla="*/ 3595884 w 12193149"/>
              <a:gd name="connsiteY173" fmla="*/ 1987545 h 2344739"/>
              <a:gd name="connsiteX174" fmla="*/ 3595649 w 12193149"/>
              <a:gd name="connsiteY174" fmla="*/ 1987276 h 2344739"/>
              <a:gd name="connsiteX175" fmla="*/ 3587126 w 12193149"/>
              <a:gd name="connsiteY175" fmla="*/ 1987966 h 2344739"/>
              <a:gd name="connsiteX176" fmla="*/ 3537283 w 12193149"/>
              <a:gd name="connsiteY176" fmla="*/ 1978267 h 2344739"/>
              <a:gd name="connsiteX177" fmla="*/ 3474371 w 12193149"/>
              <a:gd name="connsiteY177" fmla="*/ 1974606 h 2344739"/>
              <a:gd name="connsiteX178" fmla="*/ 3401876 w 12193149"/>
              <a:gd name="connsiteY178" fmla="*/ 1962558 h 2344739"/>
              <a:gd name="connsiteX179" fmla="*/ 3365036 w 12193149"/>
              <a:gd name="connsiteY179" fmla="*/ 1979510 h 2344739"/>
              <a:gd name="connsiteX180" fmla="*/ 3345174 w 12193149"/>
              <a:gd name="connsiteY180" fmla="*/ 1981192 h 2344739"/>
              <a:gd name="connsiteX181" fmla="*/ 3342846 w 12193149"/>
              <a:gd name="connsiteY181" fmla="*/ 1980217 h 2344739"/>
              <a:gd name="connsiteX182" fmla="*/ 3263504 w 12193149"/>
              <a:gd name="connsiteY182" fmla="*/ 1986094 h 2344739"/>
              <a:gd name="connsiteX183" fmla="*/ 3143704 w 12193149"/>
              <a:gd name="connsiteY183" fmla="*/ 1993869 h 2344739"/>
              <a:gd name="connsiteX184" fmla="*/ 3031439 w 12193149"/>
              <a:gd name="connsiteY184" fmla="*/ 1996512 h 2344739"/>
              <a:gd name="connsiteX185" fmla="*/ 2782717 w 12193149"/>
              <a:gd name="connsiteY185" fmla="*/ 2018333 h 2344739"/>
              <a:gd name="connsiteX186" fmla="*/ 2647675 w 12193149"/>
              <a:gd name="connsiteY186" fmla="*/ 2028869 h 2344739"/>
              <a:gd name="connsiteX187" fmla="*/ 2569176 w 12193149"/>
              <a:gd name="connsiteY187" fmla="*/ 2002628 h 2344739"/>
              <a:gd name="connsiteX188" fmla="*/ 2444403 w 12193149"/>
              <a:gd name="connsiteY188" fmla="*/ 2016529 h 2344739"/>
              <a:gd name="connsiteX189" fmla="*/ 2316260 w 12193149"/>
              <a:gd name="connsiteY189" fmla="*/ 2024996 h 2344739"/>
              <a:gd name="connsiteX190" fmla="*/ 2209726 w 12193149"/>
              <a:gd name="connsiteY190" fmla="*/ 2019763 h 2344739"/>
              <a:gd name="connsiteX191" fmla="*/ 2095813 w 12193149"/>
              <a:gd name="connsiteY191" fmla="*/ 2003052 h 2344739"/>
              <a:gd name="connsiteX192" fmla="*/ 1998504 w 12193149"/>
              <a:gd name="connsiteY192" fmla="*/ 1995032 h 2344739"/>
              <a:gd name="connsiteX193" fmla="*/ 1929320 w 12193149"/>
              <a:gd name="connsiteY193" fmla="*/ 2016977 h 2344739"/>
              <a:gd name="connsiteX194" fmla="*/ 1922798 w 12193149"/>
              <a:gd name="connsiteY194" fmla="*/ 2012146 h 2344739"/>
              <a:gd name="connsiteX195" fmla="*/ 1874228 w 12193149"/>
              <a:gd name="connsiteY195" fmla="*/ 2013741 h 2344739"/>
              <a:gd name="connsiteX196" fmla="*/ 1787803 w 12193149"/>
              <a:gd name="connsiteY196" fmla="*/ 2041363 h 2344739"/>
              <a:gd name="connsiteX197" fmla="*/ 1739352 w 12193149"/>
              <a:gd name="connsiteY197" fmla="*/ 2036312 h 2344739"/>
              <a:gd name="connsiteX198" fmla="*/ 1676219 w 12193149"/>
              <a:gd name="connsiteY198" fmla="*/ 2019963 h 2344739"/>
              <a:gd name="connsiteX199" fmla="*/ 1609817 w 12193149"/>
              <a:gd name="connsiteY199" fmla="*/ 2013066 h 2344739"/>
              <a:gd name="connsiteX200" fmla="*/ 1497258 w 12193149"/>
              <a:gd name="connsiteY200" fmla="*/ 1987476 h 2344739"/>
              <a:gd name="connsiteX201" fmla="*/ 1151127 w 12193149"/>
              <a:gd name="connsiteY201" fmla="*/ 1938041 h 2344739"/>
              <a:gd name="connsiteX202" fmla="*/ 859417 w 12193149"/>
              <a:gd name="connsiteY202" fmla="*/ 1928608 h 2344739"/>
              <a:gd name="connsiteX203" fmla="*/ 838688 w 12193149"/>
              <a:gd name="connsiteY203" fmla="*/ 1929821 h 2344739"/>
              <a:gd name="connsiteX204" fmla="*/ 817957 w 12193149"/>
              <a:gd name="connsiteY204" fmla="*/ 1927857 h 2344739"/>
              <a:gd name="connsiteX205" fmla="*/ 812654 w 12193149"/>
              <a:gd name="connsiteY205" fmla="*/ 1930751 h 2344739"/>
              <a:gd name="connsiteX206" fmla="*/ 721195 w 12193149"/>
              <a:gd name="connsiteY206" fmla="*/ 1929661 h 2344739"/>
              <a:gd name="connsiteX207" fmla="*/ 720890 w 12193149"/>
              <a:gd name="connsiteY207" fmla="*/ 1928399 h 2344739"/>
              <a:gd name="connsiteX208" fmla="*/ 710023 w 12193149"/>
              <a:gd name="connsiteY208" fmla="*/ 1922722 h 2344739"/>
              <a:gd name="connsiteX209" fmla="*/ 597940 w 12193149"/>
              <a:gd name="connsiteY209" fmla="*/ 1879864 h 2344739"/>
              <a:gd name="connsiteX210" fmla="*/ 579683 w 12193149"/>
              <a:gd name="connsiteY210" fmla="*/ 1877212 h 2344739"/>
              <a:gd name="connsiteX211" fmla="*/ 572865 w 12193149"/>
              <a:gd name="connsiteY211" fmla="*/ 1877401 h 2344739"/>
              <a:gd name="connsiteX212" fmla="*/ 446247 w 12193149"/>
              <a:gd name="connsiteY212" fmla="*/ 1839371 h 2344739"/>
              <a:gd name="connsiteX213" fmla="*/ 405163 w 12193149"/>
              <a:gd name="connsiteY213" fmla="*/ 1833548 h 2344739"/>
              <a:gd name="connsiteX214" fmla="*/ 293583 w 12193149"/>
              <a:gd name="connsiteY214" fmla="*/ 1812852 h 2344739"/>
              <a:gd name="connsiteX215" fmla="*/ 119529 w 12193149"/>
              <a:gd name="connsiteY215" fmla="*/ 1761047 h 2344739"/>
              <a:gd name="connsiteX216" fmla="*/ 16674 w 12193149"/>
              <a:gd name="connsiteY216" fmla="*/ 1758191 h 2344739"/>
              <a:gd name="connsiteX217" fmla="*/ 1150 w 12193149"/>
              <a:gd name="connsiteY217" fmla="*/ 1752722 h 2344739"/>
              <a:gd name="connsiteX218" fmla="*/ 1148 w 12193149"/>
              <a:gd name="connsiteY218" fmla="*/ 222213 h 2344739"/>
              <a:gd name="connsiteX219" fmla="*/ 1148 w 12193149"/>
              <a:gd name="connsiteY219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590693 w 12193149"/>
              <a:gd name="connsiteY23" fmla="*/ 963777 h 2344739"/>
              <a:gd name="connsiteX24" fmla="*/ 11506817 w 12193149"/>
              <a:gd name="connsiteY24" fmla="*/ 1033623 h 2344739"/>
              <a:gd name="connsiteX25" fmla="*/ 11280332 w 12193149"/>
              <a:gd name="connsiteY25" fmla="*/ 1223571 h 2344739"/>
              <a:gd name="connsiteX26" fmla="*/ 11228309 w 12193149"/>
              <a:gd name="connsiteY26" fmla="*/ 1276236 h 2344739"/>
              <a:gd name="connsiteX27" fmla="*/ 11218087 w 12193149"/>
              <a:gd name="connsiteY27" fmla="*/ 1275961 h 2344739"/>
              <a:gd name="connsiteX28" fmla="*/ 11217184 w 12193149"/>
              <a:gd name="connsiteY28" fmla="*/ 1275018 h 2344739"/>
              <a:gd name="connsiteX29" fmla="*/ 11188885 w 12193149"/>
              <a:gd name="connsiteY29" fmla="*/ 1292383 h 2344739"/>
              <a:gd name="connsiteX30" fmla="*/ 11184501 w 12193149"/>
              <a:gd name="connsiteY30" fmla="*/ 1292525 h 2344739"/>
              <a:gd name="connsiteX31" fmla="*/ 11166854 w 12193149"/>
              <a:gd name="connsiteY31" fmla="*/ 1306612 h 2344739"/>
              <a:gd name="connsiteX32" fmla="*/ 11157311 w 12193149"/>
              <a:gd name="connsiteY32" fmla="*/ 1312414 h 2344739"/>
              <a:gd name="connsiteX33" fmla="*/ 11155496 w 12193149"/>
              <a:gd name="connsiteY33" fmla="*/ 1317097 h 2344739"/>
              <a:gd name="connsiteX34" fmla="*/ 11140961 w 12193149"/>
              <a:gd name="connsiteY34" fmla="*/ 1324115 h 2344739"/>
              <a:gd name="connsiteX35" fmla="*/ 11138961 w 12193149"/>
              <a:gd name="connsiteY35" fmla="*/ 1323772 h 2344739"/>
              <a:gd name="connsiteX36" fmla="*/ 11128208 w 12193149"/>
              <a:gd name="connsiteY36" fmla="*/ 1333832 h 2344739"/>
              <a:gd name="connsiteX37" fmla="*/ 11120691 w 12193149"/>
              <a:gd name="connsiteY37" fmla="*/ 1347424 h 2344739"/>
              <a:gd name="connsiteX38" fmla="*/ 10894683 w 12193149"/>
              <a:gd name="connsiteY38" fmla="*/ 1473399 h 2344739"/>
              <a:gd name="connsiteX39" fmla="*/ 10773300 w 12193149"/>
              <a:gd name="connsiteY39" fmla="*/ 1523191 h 2344739"/>
              <a:gd name="connsiteX40" fmla="*/ 10627668 w 12193149"/>
              <a:gd name="connsiteY40" fmla="*/ 1559229 h 2344739"/>
              <a:gd name="connsiteX41" fmla="*/ 10581895 w 12193149"/>
              <a:gd name="connsiteY41" fmla="*/ 1568689 h 2344739"/>
              <a:gd name="connsiteX42" fmla="*/ 10547790 w 12193149"/>
              <a:gd name="connsiteY42" fmla="*/ 1598423 h 2344739"/>
              <a:gd name="connsiteX43" fmla="*/ 10529643 w 12193149"/>
              <a:gd name="connsiteY43" fmla="*/ 1596907 h 2344739"/>
              <a:gd name="connsiteX44" fmla="*/ 10526446 w 12193149"/>
              <a:gd name="connsiteY44" fmla="*/ 1596411 h 2344739"/>
              <a:gd name="connsiteX45" fmla="*/ 10515129 w 12193149"/>
              <a:gd name="connsiteY45" fmla="*/ 1599537 h 2344739"/>
              <a:gd name="connsiteX46" fmla="*/ 10491735 w 12193149"/>
              <a:gd name="connsiteY46" fmla="*/ 1594156 h 2344739"/>
              <a:gd name="connsiteX47" fmla="*/ 10471418 w 12193149"/>
              <a:gd name="connsiteY47" fmla="*/ 1601693 h 2344739"/>
              <a:gd name="connsiteX48" fmla="*/ 10377042 w 12193149"/>
              <a:gd name="connsiteY48" fmla="*/ 1644598 h 2344739"/>
              <a:gd name="connsiteX49" fmla="*/ 10319338 w 12193149"/>
              <a:gd name="connsiteY49" fmla="*/ 1666221 h 2344739"/>
              <a:gd name="connsiteX50" fmla="*/ 10295467 w 12193149"/>
              <a:gd name="connsiteY50" fmla="*/ 1668079 h 2344739"/>
              <a:gd name="connsiteX51" fmla="*/ 10263443 w 12193149"/>
              <a:gd name="connsiteY51" fmla="*/ 1674948 h 2344739"/>
              <a:gd name="connsiteX52" fmla="*/ 10205418 w 12193149"/>
              <a:gd name="connsiteY52" fmla="*/ 1682149 h 2344739"/>
              <a:gd name="connsiteX53" fmla="*/ 10177759 w 12193149"/>
              <a:gd name="connsiteY53" fmla="*/ 1692943 h 2344739"/>
              <a:gd name="connsiteX54" fmla="*/ 10165070 w 12193149"/>
              <a:gd name="connsiteY54" fmla="*/ 1693739 h 2344739"/>
              <a:gd name="connsiteX55" fmla="*/ 10156308 w 12193149"/>
              <a:gd name="connsiteY55" fmla="*/ 1707487 h 2344739"/>
              <a:gd name="connsiteX56" fmla="*/ 10118267 w 12193149"/>
              <a:gd name="connsiteY56" fmla="*/ 1731142 h 2344739"/>
              <a:gd name="connsiteX57" fmla="*/ 10083317 w 12193149"/>
              <a:gd name="connsiteY57" fmla="*/ 1743296 h 2344739"/>
              <a:gd name="connsiteX58" fmla="*/ 10040388 w 12193149"/>
              <a:gd name="connsiteY58" fmla="*/ 1741632 h 2344739"/>
              <a:gd name="connsiteX59" fmla="*/ 9961167 w 12193149"/>
              <a:gd name="connsiteY59" fmla="*/ 1757147 h 2344739"/>
              <a:gd name="connsiteX60" fmla="*/ 9848940 w 12193149"/>
              <a:gd name="connsiteY60" fmla="*/ 1763915 h 2344739"/>
              <a:gd name="connsiteX61" fmla="*/ 9729457 w 12193149"/>
              <a:gd name="connsiteY61" fmla="*/ 1784122 h 2344739"/>
              <a:gd name="connsiteX62" fmla="*/ 9613704 w 12193149"/>
              <a:gd name="connsiteY62" fmla="*/ 1812371 h 2344739"/>
              <a:gd name="connsiteX63" fmla="*/ 9338590 w 12193149"/>
              <a:gd name="connsiteY63" fmla="*/ 1869293 h 2344739"/>
              <a:gd name="connsiteX64" fmla="*/ 9232518 w 12193149"/>
              <a:gd name="connsiteY64" fmla="*/ 1893149 h 2344739"/>
              <a:gd name="connsiteX65" fmla="*/ 9156690 w 12193149"/>
              <a:gd name="connsiteY65" fmla="*/ 1903228 h 2344739"/>
              <a:gd name="connsiteX66" fmla="*/ 9054601 w 12193149"/>
              <a:gd name="connsiteY66" fmla="*/ 1910755 h 2344739"/>
              <a:gd name="connsiteX67" fmla="*/ 9006634 w 12193149"/>
              <a:gd name="connsiteY67" fmla="*/ 1914040 h 2344739"/>
              <a:gd name="connsiteX68" fmla="*/ 9006349 w 12193149"/>
              <a:gd name="connsiteY68" fmla="*/ 1913800 h 2344739"/>
              <a:gd name="connsiteX69" fmla="*/ 8997380 w 12193149"/>
              <a:gd name="connsiteY69" fmla="*/ 1915011 h 2344739"/>
              <a:gd name="connsiteX70" fmla="*/ 8991542 w 12193149"/>
              <a:gd name="connsiteY70" fmla="*/ 1917072 h 2344739"/>
              <a:gd name="connsiteX71" fmla="*/ 8975485 w 12193149"/>
              <a:gd name="connsiteY71" fmla="*/ 1920298 h 2344739"/>
              <a:gd name="connsiteX72" fmla="*/ 8969159 w 12193149"/>
              <a:gd name="connsiteY72" fmla="*/ 1919598 h 2344739"/>
              <a:gd name="connsiteX73" fmla="*/ 8964196 w 12193149"/>
              <a:gd name="connsiteY73" fmla="*/ 1917373 h 2344739"/>
              <a:gd name="connsiteX74" fmla="*/ 8930136 w 12193149"/>
              <a:gd name="connsiteY74" fmla="*/ 1914185 h 2344739"/>
              <a:gd name="connsiteX75" fmla="*/ 8753592 w 12193149"/>
              <a:gd name="connsiteY75" fmla="*/ 1933417 h 2344739"/>
              <a:gd name="connsiteX76" fmla="*/ 8708995 w 12193149"/>
              <a:gd name="connsiteY76" fmla="*/ 1935518 h 2344739"/>
              <a:gd name="connsiteX77" fmla="*/ 8597219 w 12193149"/>
              <a:gd name="connsiteY77" fmla="*/ 1944090 h 2344739"/>
              <a:gd name="connsiteX78" fmla="*/ 8526378 w 12193149"/>
              <a:gd name="connsiteY78" fmla="*/ 1929248 h 2344739"/>
              <a:gd name="connsiteX79" fmla="*/ 8512131 w 12193149"/>
              <a:gd name="connsiteY79" fmla="*/ 1935163 h 2344739"/>
              <a:gd name="connsiteX80" fmla="*/ 8507315 w 12193149"/>
              <a:gd name="connsiteY80" fmla="*/ 1938164 h 2344739"/>
              <a:gd name="connsiteX81" fmla="*/ 8499116 w 12193149"/>
              <a:gd name="connsiteY81" fmla="*/ 1940902 h 2344739"/>
              <a:gd name="connsiteX82" fmla="*/ 8498742 w 12193149"/>
              <a:gd name="connsiteY82" fmla="*/ 1940723 h 2344739"/>
              <a:gd name="connsiteX83" fmla="*/ 8491397 w 12193149"/>
              <a:gd name="connsiteY83" fmla="*/ 1943773 h 2344739"/>
              <a:gd name="connsiteX84" fmla="*/ 8368330 w 12193149"/>
              <a:gd name="connsiteY84" fmla="*/ 1957815 h 2344739"/>
              <a:gd name="connsiteX85" fmla="*/ 8354947 w 12193149"/>
              <a:gd name="connsiteY85" fmla="*/ 1958009 h 2344739"/>
              <a:gd name="connsiteX86" fmla="*/ 8321252 w 12193149"/>
              <a:gd name="connsiteY86" fmla="*/ 1974587 h 2344739"/>
              <a:gd name="connsiteX87" fmla="*/ 8315581 w 12193149"/>
              <a:gd name="connsiteY87" fmla="*/ 1974913 h 2344739"/>
              <a:gd name="connsiteX88" fmla="*/ 8296322 w 12193149"/>
              <a:gd name="connsiteY88" fmla="*/ 1988808 h 2344739"/>
              <a:gd name="connsiteX89" fmla="*/ 8285424 w 12193149"/>
              <a:gd name="connsiteY89" fmla="*/ 1994631 h 2344739"/>
              <a:gd name="connsiteX90" fmla="*/ 8284298 w 12193149"/>
              <a:gd name="connsiteY90" fmla="*/ 1999074 h 2344739"/>
              <a:gd name="connsiteX91" fmla="*/ 8267224 w 12193149"/>
              <a:gd name="connsiteY91" fmla="*/ 2006249 h 2344739"/>
              <a:gd name="connsiteX92" fmla="*/ 8264525 w 12193149"/>
              <a:gd name="connsiteY92" fmla="*/ 2006019 h 2344739"/>
              <a:gd name="connsiteX93" fmla="*/ 8253181 w 12193149"/>
              <a:gd name="connsiteY93" fmla="*/ 2015862 h 2344739"/>
              <a:gd name="connsiteX94" fmla="*/ 8246982 w 12193149"/>
              <a:gd name="connsiteY94" fmla="*/ 2028854 h 2344739"/>
              <a:gd name="connsiteX95" fmla="*/ 8091420 w 12193149"/>
              <a:gd name="connsiteY95" fmla="*/ 2075015 h 2344739"/>
              <a:gd name="connsiteX96" fmla="*/ 7906555 w 12193149"/>
              <a:gd name="connsiteY96" fmla="*/ 2116988 h 2344739"/>
              <a:gd name="connsiteX97" fmla="*/ 7719893 w 12193149"/>
              <a:gd name="connsiteY97" fmla="*/ 2142703 h 2344739"/>
              <a:gd name="connsiteX98" fmla="*/ 7615495 w 12193149"/>
              <a:gd name="connsiteY98" fmla="*/ 2139232 h 2344739"/>
              <a:gd name="connsiteX99" fmla="*/ 7528691 w 12193149"/>
              <a:gd name="connsiteY99" fmla="*/ 2145060 h 2344739"/>
              <a:gd name="connsiteX100" fmla="*/ 7520719 w 12193149"/>
              <a:gd name="connsiteY100" fmla="*/ 2147613 h 2344739"/>
              <a:gd name="connsiteX101" fmla="*/ 7508559 w 12193149"/>
              <a:gd name="connsiteY101" fmla="*/ 2148948 h 2344739"/>
              <a:gd name="connsiteX102" fmla="*/ 7508188 w 12193149"/>
              <a:gd name="connsiteY102" fmla="*/ 2148621 h 2344739"/>
              <a:gd name="connsiteX103" fmla="*/ 7496943 w 12193149"/>
              <a:gd name="connsiteY103" fmla="*/ 2150573 h 2344739"/>
              <a:gd name="connsiteX104" fmla="*/ 7219707 w 12193149"/>
              <a:gd name="connsiteY104" fmla="*/ 2156680 h 2344739"/>
              <a:gd name="connsiteX105" fmla="*/ 7202249 w 12193149"/>
              <a:gd name="connsiteY105" fmla="*/ 2161230 h 2344739"/>
              <a:gd name="connsiteX106" fmla="*/ 7198152 w 12193149"/>
              <a:gd name="connsiteY106" fmla="*/ 2166588 h 2344739"/>
              <a:gd name="connsiteX107" fmla="*/ 7171956 w 12193149"/>
              <a:gd name="connsiteY107" fmla="*/ 2171236 h 2344739"/>
              <a:gd name="connsiteX108" fmla="*/ 7098136 w 12193149"/>
              <a:gd name="connsiteY108" fmla="*/ 2183464 h 2344739"/>
              <a:gd name="connsiteX109" fmla="*/ 7019644 w 12193149"/>
              <a:gd name="connsiteY109" fmla="*/ 2183090 h 2344739"/>
              <a:gd name="connsiteX110" fmla="*/ 6905294 w 12193149"/>
              <a:gd name="connsiteY110" fmla="*/ 2212596 h 2344739"/>
              <a:gd name="connsiteX111" fmla="*/ 6709370 w 12193149"/>
              <a:gd name="connsiteY111" fmla="*/ 2240551 h 2344739"/>
              <a:gd name="connsiteX112" fmla="*/ 6550602 w 12193149"/>
              <a:gd name="connsiteY112" fmla="*/ 2269327 h 2344739"/>
              <a:gd name="connsiteX113" fmla="*/ 6318708 w 12193149"/>
              <a:gd name="connsiteY113" fmla="*/ 2316127 h 2344739"/>
              <a:gd name="connsiteX114" fmla="*/ 6169822 w 12193149"/>
              <a:gd name="connsiteY114" fmla="*/ 2318214 h 2344739"/>
              <a:gd name="connsiteX115" fmla="*/ 6074996 w 12193149"/>
              <a:gd name="connsiteY115" fmla="*/ 2338676 h 2344739"/>
              <a:gd name="connsiteX116" fmla="*/ 6069677 w 12193149"/>
              <a:gd name="connsiteY116" fmla="*/ 2337139 h 2344739"/>
              <a:gd name="connsiteX117" fmla="*/ 6049786 w 12193149"/>
              <a:gd name="connsiteY117" fmla="*/ 2337822 h 2344739"/>
              <a:gd name="connsiteX118" fmla="*/ 6042433 w 12193149"/>
              <a:gd name="connsiteY118" fmla="*/ 2329473 h 2344739"/>
              <a:gd name="connsiteX119" fmla="*/ 6011238 w 12193149"/>
              <a:gd name="connsiteY119" fmla="*/ 2324380 h 2344739"/>
              <a:gd name="connsiteX120" fmla="*/ 5958523 w 12193149"/>
              <a:gd name="connsiteY120" fmla="*/ 2328024 h 2344739"/>
              <a:gd name="connsiteX121" fmla="*/ 5760067 w 12193149"/>
              <a:gd name="connsiteY121" fmla="*/ 2343716 h 2344739"/>
              <a:gd name="connsiteX122" fmla="*/ 5628108 w 12193149"/>
              <a:gd name="connsiteY122" fmla="*/ 2344739 h 2344739"/>
              <a:gd name="connsiteX123" fmla="*/ 5472054 w 12193149"/>
              <a:gd name="connsiteY123" fmla="*/ 2330719 h 2344739"/>
              <a:gd name="connsiteX124" fmla="*/ 5433909 w 12193149"/>
              <a:gd name="connsiteY124" fmla="*/ 2319466 h 2344739"/>
              <a:gd name="connsiteX125" fmla="*/ 5382817 w 12193149"/>
              <a:gd name="connsiteY125" fmla="*/ 2301764 h 2344739"/>
              <a:gd name="connsiteX126" fmla="*/ 5262912 w 12193149"/>
              <a:gd name="connsiteY126" fmla="*/ 2281347 h 2344739"/>
              <a:gd name="connsiteX127" fmla="*/ 5224109 w 12193149"/>
              <a:gd name="connsiteY127" fmla="*/ 2270223 h 2344739"/>
              <a:gd name="connsiteX128" fmla="*/ 5175808 w 12193149"/>
              <a:gd name="connsiteY128" fmla="*/ 2267233 h 2344739"/>
              <a:gd name="connsiteX129" fmla="*/ 5157702 w 12193149"/>
              <a:gd name="connsiteY129" fmla="*/ 2260010 h 2344739"/>
              <a:gd name="connsiteX130" fmla="*/ 5143747 w 12193149"/>
              <a:gd name="connsiteY130" fmla="*/ 2256610 h 2344739"/>
              <a:gd name="connsiteX131" fmla="*/ 5140744 w 12193149"/>
              <a:gd name="connsiteY131" fmla="*/ 2254509 h 2344739"/>
              <a:gd name="connsiteX132" fmla="*/ 5122807 w 12193149"/>
              <a:gd name="connsiteY132" fmla="*/ 2243656 h 2344739"/>
              <a:gd name="connsiteX133" fmla="*/ 5066938 w 12193149"/>
              <a:gd name="connsiteY133" fmla="*/ 2250227 h 2344739"/>
              <a:gd name="connsiteX134" fmla="*/ 5012662 w 12193149"/>
              <a:gd name="connsiteY134" fmla="*/ 2233846 h 2344739"/>
              <a:gd name="connsiteX135" fmla="*/ 4841589 w 12193149"/>
              <a:gd name="connsiteY135" fmla="*/ 2209829 h 2344739"/>
              <a:gd name="connsiteX136" fmla="*/ 4763595 w 12193149"/>
              <a:gd name="connsiteY136" fmla="*/ 2182061 h 2344739"/>
              <a:gd name="connsiteX137" fmla="*/ 4724334 w 12193149"/>
              <a:gd name="connsiteY137" fmla="*/ 2173047 h 2344739"/>
              <a:gd name="connsiteX138" fmla="*/ 4722324 w 12193149"/>
              <a:gd name="connsiteY138" fmla="*/ 2172298 h 2344739"/>
              <a:gd name="connsiteX139" fmla="*/ 4723259 w 12193149"/>
              <a:gd name="connsiteY139" fmla="*/ 2172087 h 2344739"/>
              <a:gd name="connsiteX140" fmla="*/ 4718350 w 12193149"/>
              <a:gd name="connsiteY140" fmla="*/ 2170817 h 2344739"/>
              <a:gd name="connsiteX141" fmla="*/ 4722324 w 12193149"/>
              <a:gd name="connsiteY141" fmla="*/ 2172298 h 2344739"/>
              <a:gd name="connsiteX142" fmla="*/ 4716674 w 12193149"/>
              <a:gd name="connsiteY142" fmla="*/ 2173573 h 2344739"/>
              <a:gd name="connsiteX143" fmla="*/ 4516962 w 12193149"/>
              <a:gd name="connsiteY143" fmla="*/ 2163671 h 2344739"/>
              <a:gd name="connsiteX144" fmla="*/ 4429691 w 12193149"/>
              <a:gd name="connsiteY144" fmla="*/ 2153020 h 2344739"/>
              <a:gd name="connsiteX145" fmla="*/ 4364023 w 12193149"/>
              <a:gd name="connsiteY145" fmla="*/ 2151674 h 2344739"/>
              <a:gd name="connsiteX146" fmla="*/ 4318114 w 12193149"/>
              <a:gd name="connsiteY146" fmla="*/ 2158289 h 2344739"/>
              <a:gd name="connsiteX147" fmla="*/ 4316258 w 12193149"/>
              <a:gd name="connsiteY147" fmla="*/ 2156948 h 2344739"/>
              <a:gd name="connsiteX148" fmla="*/ 4296292 w 12193149"/>
              <a:gd name="connsiteY148" fmla="*/ 2155069 h 2344739"/>
              <a:gd name="connsiteX149" fmla="*/ 4291212 w 12193149"/>
              <a:gd name="connsiteY149" fmla="*/ 2157986 h 2344739"/>
              <a:gd name="connsiteX150" fmla="*/ 4277290 w 12193149"/>
              <a:gd name="connsiteY150" fmla="*/ 2157740 h 2344739"/>
              <a:gd name="connsiteX151" fmla="*/ 4249265 w 12193149"/>
              <a:gd name="connsiteY151" fmla="*/ 2160064 h 2344739"/>
              <a:gd name="connsiteX152" fmla="*/ 4203199 w 12193149"/>
              <a:gd name="connsiteY152" fmla="*/ 2157269 h 2344739"/>
              <a:gd name="connsiteX153" fmla="*/ 4202893 w 12193149"/>
              <a:gd name="connsiteY153" fmla="*/ 2156010 h 2344739"/>
              <a:gd name="connsiteX154" fmla="*/ 4192396 w 12193149"/>
              <a:gd name="connsiteY154" fmla="*/ 2150376 h 2344739"/>
              <a:gd name="connsiteX155" fmla="*/ 4143893 w 12193149"/>
              <a:gd name="connsiteY155" fmla="*/ 2134511 h 2344739"/>
              <a:gd name="connsiteX156" fmla="*/ 4084245 w 12193149"/>
              <a:gd name="connsiteY156" fmla="*/ 2107978 h 2344739"/>
              <a:gd name="connsiteX157" fmla="*/ 4075694 w 12193149"/>
              <a:gd name="connsiteY157" fmla="*/ 2107143 h 2344739"/>
              <a:gd name="connsiteX158" fmla="*/ 4075575 w 12193149"/>
              <a:gd name="connsiteY158" fmla="*/ 2106844 h 2344739"/>
              <a:gd name="connsiteX159" fmla="*/ 4066658 w 12193149"/>
              <a:gd name="connsiteY159" fmla="*/ 2105400 h 2344739"/>
              <a:gd name="connsiteX160" fmla="*/ 4060102 w 12193149"/>
              <a:gd name="connsiteY160" fmla="*/ 2105618 h 2344739"/>
              <a:gd name="connsiteX161" fmla="*/ 4043512 w 12193149"/>
              <a:gd name="connsiteY161" fmla="*/ 2103997 h 2344739"/>
              <a:gd name="connsiteX162" fmla="*/ 4038145 w 12193149"/>
              <a:gd name="connsiteY162" fmla="*/ 2101563 h 2344739"/>
              <a:gd name="connsiteX163" fmla="*/ 4036511 w 12193149"/>
              <a:gd name="connsiteY163" fmla="*/ 2097896 h 2344739"/>
              <a:gd name="connsiteX164" fmla="*/ 4034926 w 12193149"/>
              <a:gd name="connsiteY164" fmla="*/ 2098131 h 2344739"/>
              <a:gd name="connsiteX165" fmla="*/ 4005686 w 12193149"/>
              <a:gd name="connsiteY165" fmla="*/ 2085563 h 2344739"/>
              <a:gd name="connsiteX166" fmla="*/ 3937994 w 12193149"/>
              <a:gd name="connsiteY166" fmla="*/ 2068106 h 2344739"/>
              <a:gd name="connsiteX167" fmla="*/ 3898423 w 12193149"/>
              <a:gd name="connsiteY167" fmla="*/ 2062451 h 2344739"/>
              <a:gd name="connsiteX168" fmla="*/ 3790908 w 12193149"/>
              <a:gd name="connsiteY168" fmla="*/ 2042213 h 2344739"/>
              <a:gd name="connsiteX169" fmla="*/ 3683661 w 12193149"/>
              <a:gd name="connsiteY169" fmla="*/ 2018290 h 2344739"/>
              <a:gd name="connsiteX170" fmla="*/ 3611183 w 12193149"/>
              <a:gd name="connsiteY170" fmla="*/ 1986019 h 2344739"/>
              <a:gd name="connsiteX171" fmla="*/ 3605003 w 12193149"/>
              <a:gd name="connsiteY171" fmla="*/ 1987381 h 2344739"/>
              <a:gd name="connsiteX172" fmla="*/ 3595884 w 12193149"/>
              <a:gd name="connsiteY172" fmla="*/ 1987545 h 2344739"/>
              <a:gd name="connsiteX173" fmla="*/ 3595649 w 12193149"/>
              <a:gd name="connsiteY173" fmla="*/ 1987276 h 2344739"/>
              <a:gd name="connsiteX174" fmla="*/ 3587126 w 12193149"/>
              <a:gd name="connsiteY174" fmla="*/ 1987966 h 2344739"/>
              <a:gd name="connsiteX175" fmla="*/ 3537283 w 12193149"/>
              <a:gd name="connsiteY175" fmla="*/ 1978267 h 2344739"/>
              <a:gd name="connsiteX176" fmla="*/ 3474371 w 12193149"/>
              <a:gd name="connsiteY176" fmla="*/ 1974606 h 2344739"/>
              <a:gd name="connsiteX177" fmla="*/ 3401876 w 12193149"/>
              <a:gd name="connsiteY177" fmla="*/ 1962558 h 2344739"/>
              <a:gd name="connsiteX178" fmla="*/ 3365036 w 12193149"/>
              <a:gd name="connsiteY178" fmla="*/ 1979510 h 2344739"/>
              <a:gd name="connsiteX179" fmla="*/ 3345174 w 12193149"/>
              <a:gd name="connsiteY179" fmla="*/ 1981192 h 2344739"/>
              <a:gd name="connsiteX180" fmla="*/ 3342846 w 12193149"/>
              <a:gd name="connsiteY180" fmla="*/ 1980217 h 2344739"/>
              <a:gd name="connsiteX181" fmla="*/ 3263504 w 12193149"/>
              <a:gd name="connsiteY181" fmla="*/ 1986094 h 2344739"/>
              <a:gd name="connsiteX182" fmla="*/ 3143704 w 12193149"/>
              <a:gd name="connsiteY182" fmla="*/ 1993869 h 2344739"/>
              <a:gd name="connsiteX183" fmla="*/ 3031439 w 12193149"/>
              <a:gd name="connsiteY183" fmla="*/ 1996512 h 2344739"/>
              <a:gd name="connsiteX184" fmla="*/ 2782717 w 12193149"/>
              <a:gd name="connsiteY184" fmla="*/ 2018333 h 2344739"/>
              <a:gd name="connsiteX185" fmla="*/ 2647675 w 12193149"/>
              <a:gd name="connsiteY185" fmla="*/ 2028869 h 2344739"/>
              <a:gd name="connsiteX186" fmla="*/ 2569176 w 12193149"/>
              <a:gd name="connsiteY186" fmla="*/ 2002628 h 2344739"/>
              <a:gd name="connsiteX187" fmla="*/ 2444403 w 12193149"/>
              <a:gd name="connsiteY187" fmla="*/ 2016529 h 2344739"/>
              <a:gd name="connsiteX188" fmla="*/ 2316260 w 12193149"/>
              <a:gd name="connsiteY188" fmla="*/ 2024996 h 2344739"/>
              <a:gd name="connsiteX189" fmla="*/ 2209726 w 12193149"/>
              <a:gd name="connsiteY189" fmla="*/ 2019763 h 2344739"/>
              <a:gd name="connsiteX190" fmla="*/ 2095813 w 12193149"/>
              <a:gd name="connsiteY190" fmla="*/ 2003052 h 2344739"/>
              <a:gd name="connsiteX191" fmla="*/ 1998504 w 12193149"/>
              <a:gd name="connsiteY191" fmla="*/ 1995032 h 2344739"/>
              <a:gd name="connsiteX192" fmla="*/ 1929320 w 12193149"/>
              <a:gd name="connsiteY192" fmla="*/ 2016977 h 2344739"/>
              <a:gd name="connsiteX193" fmla="*/ 1922798 w 12193149"/>
              <a:gd name="connsiteY193" fmla="*/ 2012146 h 2344739"/>
              <a:gd name="connsiteX194" fmla="*/ 1874228 w 12193149"/>
              <a:gd name="connsiteY194" fmla="*/ 2013741 h 2344739"/>
              <a:gd name="connsiteX195" fmla="*/ 1787803 w 12193149"/>
              <a:gd name="connsiteY195" fmla="*/ 2041363 h 2344739"/>
              <a:gd name="connsiteX196" fmla="*/ 1739352 w 12193149"/>
              <a:gd name="connsiteY196" fmla="*/ 2036312 h 2344739"/>
              <a:gd name="connsiteX197" fmla="*/ 1676219 w 12193149"/>
              <a:gd name="connsiteY197" fmla="*/ 2019963 h 2344739"/>
              <a:gd name="connsiteX198" fmla="*/ 1609817 w 12193149"/>
              <a:gd name="connsiteY198" fmla="*/ 2013066 h 2344739"/>
              <a:gd name="connsiteX199" fmla="*/ 1497258 w 12193149"/>
              <a:gd name="connsiteY199" fmla="*/ 1987476 h 2344739"/>
              <a:gd name="connsiteX200" fmla="*/ 1151127 w 12193149"/>
              <a:gd name="connsiteY200" fmla="*/ 1938041 h 2344739"/>
              <a:gd name="connsiteX201" fmla="*/ 859417 w 12193149"/>
              <a:gd name="connsiteY201" fmla="*/ 1928608 h 2344739"/>
              <a:gd name="connsiteX202" fmla="*/ 838688 w 12193149"/>
              <a:gd name="connsiteY202" fmla="*/ 1929821 h 2344739"/>
              <a:gd name="connsiteX203" fmla="*/ 817957 w 12193149"/>
              <a:gd name="connsiteY203" fmla="*/ 1927857 h 2344739"/>
              <a:gd name="connsiteX204" fmla="*/ 812654 w 12193149"/>
              <a:gd name="connsiteY204" fmla="*/ 1930751 h 2344739"/>
              <a:gd name="connsiteX205" fmla="*/ 721195 w 12193149"/>
              <a:gd name="connsiteY205" fmla="*/ 1929661 h 2344739"/>
              <a:gd name="connsiteX206" fmla="*/ 720890 w 12193149"/>
              <a:gd name="connsiteY206" fmla="*/ 1928399 h 2344739"/>
              <a:gd name="connsiteX207" fmla="*/ 710023 w 12193149"/>
              <a:gd name="connsiteY207" fmla="*/ 1922722 h 2344739"/>
              <a:gd name="connsiteX208" fmla="*/ 597940 w 12193149"/>
              <a:gd name="connsiteY208" fmla="*/ 1879864 h 2344739"/>
              <a:gd name="connsiteX209" fmla="*/ 579683 w 12193149"/>
              <a:gd name="connsiteY209" fmla="*/ 1877212 h 2344739"/>
              <a:gd name="connsiteX210" fmla="*/ 572865 w 12193149"/>
              <a:gd name="connsiteY210" fmla="*/ 1877401 h 2344739"/>
              <a:gd name="connsiteX211" fmla="*/ 446247 w 12193149"/>
              <a:gd name="connsiteY211" fmla="*/ 1839371 h 2344739"/>
              <a:gd name="connsiteX212" fmla="*/ 405163 w 12193149"/>
              <a:gd name="connsiteY212" fmla="*/ 1833548 h 2344739"/>
              <a:gd name="connsiteX213" fmla="*/ 293583 w 12193149"/>
              <a:gd name="connsiteY213" fmla="*/ 1812852 h 2344739"/>
              <a:gd name="connsiteX214" fmla="*/ 119529 w 12193149"/>
              <a:gd name="connsiteY214" fmla="*/ 1761047 h 2344739"/>
              <a:gd name="connsiteX215" fmla="*/ 16674 w 12193149"/>
              <a:gd name="connsiteY215" fmla="*/ 1758191 h 2344739"/>
              <a:gd name="connsiteX216" fmla="*/ 1150 w 12193149"/>
              <a:gd name="connsiteY216" fmla="*/ 1752722 h 2344739"/>
              <a:gd name="connsiteX217" fmla="*/ 1148 w 12193149"/>
              <a:gd name="connsiteY217" fmla="*/ 222213 h 2344739"/>
              <a:gd name="connsiteX218" fmla="*/ 1148 w 12193149"/>
              <a:gd name="connsiteY218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9 w 12193149"/>
              <a:gd name="connsiteY3" fmla="*/ 579739 h 2344739"/>
              <a:gd name="connsiteX4" fmla="*/ 12185986 w 12193149"/>
              <a:gd name="connsiteY4" fmla="*/ 584189 h 2344739"/>
              <a:gd name="connsiteX5" fmla="*/ 12156363 w 12193149"/>
              <a:gd name="connsiteY5" fmla="*/ 597366 h 2344739"/>
              <a:gd name="connsiteX6" fmla="*/ 12139215 w 12193149"/>
              <a:gd name="connsiteY6" fmla="*/ 623179 h 2344739"/>
              <a:gd name="connsiteX7" fmla="*/ 12126327 w 12193149"/>
              <a:gd name="connsiteY7" fmla="*/ 624690 h 2344739"/>
              <a:gd name="connsiteX8" fmla="*/ 12124007 w 12193149"/>
              <a:gd name="connsiteY8" fmla="*/ 624794 h 2344739"/>
              <a:gd name="connsiteX9" fmla="*/ 12116854 w 12193149"/>
              <a:gd name="connsiteY9" fmla="*/ 628608 h 2344739"/>
              <a:gd name="connsiteX10" fmla="*/ 12099497 w 12193149"/>
              <a:gd name="connsiteY10" fmla="*/ 628139 h 2344739"/>
              <a:gd name="connsiteX11" fmla="*/ 12087073 w 12193149"/>
              <a:gd name="connsiteY11" fmla="*/ 636341 h 2344739"/>
              <a:gd name="connsiteX12" fmla="*/ 12031073 w 12193149"/>
              <a:gd name="connsiteY12" fmla="*/ 680009 h 2344739"/>
              <a:gd name="connsiteX13" fmla="*/ 11995833 w 12193149"/>
              <a:gd name="connsiteY13" fmla="*/ 703458 h 2344739"/>
              <a:gd name="connsiteX14" fmla="*/ 11979717 w 12193149"/>
              <a:gd name="connsiteY14" fmla="*/ 708161 h 2344739"/>
              <a:gd name="connsiteX15" fmla="*/ 11959046 w 12193149"/>
              <a:gd name="connsiteY15" fmla="*/ 717558 h 2344739"/>
              <a:gd name="connsiteX16" fmla="*/ 11920454 w 12193149"/>
              <a:gd name="connsiteY16" fmla="*/ 730883 h 2344739"/>
              <a:gd name="connsiteX17" fmla="*/ 11903656 w 12193149"/>
              <a:gd name="connsiteY17" fmla="*/ 742426 h 2344739"/>
              <a:gd name="connsiteX18" fmla="*/ 11895048 w 12193149"/>
              <a:gd name="connsiteY18" fmla="*/ 744791 h 2344739"/>
              <a:gd name="connsiteX19" fmla="*/ 11891968 w 12193149"/>
              <a:gd name="connsiteY19" fmla="*/ 755729 h 2344739"/>
              <a:gd name="connsiteX20" fmla="*/ 11870776 w 12193149"/>
              <a:gd name="connsiteY20" fmla="*/ 777816 h 2344739"/>
              <a:gd name="connsiteX21" fmla="*/ 11813376 w 12193149"/>
              <a:gd name="connsiteY21" fmla="*/ 797659 h 2344739"/>
              <a:gd name="connsiteX22" fmla="*/ 11590693 w 12193149"/>
              <a:gd name="connsiteY22" fmla="*/ 963777 h 2344739"/>
              <a:gd name="connsiteX23" fmla="*/ 11506817 w 12193149"/>
              <a:gd name="connsiteY23" fmla="*/ 1033623 h 2344739"/>
              <a:gd name="connsiteX24" fmla="*/ 11280332 w 12193149"/>
              <a:gd name="connsiteY24" fmla="*/ 1223571 h 2344739"/>
              <a:gd name="connsiteX25" fmla="*/ 11228309 w 12193149"/>
              <a:gd name="connsiteY25" fmla="*/ 1276236 h 2344739"/>
              <a:gd name="connsiteX26" fmla="*/ 11218087 w 12193149"/>
              <a:gd name="connsiteY26" fmla="*/ 1275961 h 2344739"/>
              <a:gd name="connsiteX27" fmla="*/ 11217184 w 12193149"/>
              <a:gd name="connsiteY27" fmla="*/ 1275018 h 2344739"/>
              <a:gd name="connsiteX28" fmla="*/ 11188885 w 12193149"/>
              <a:gd name="connsiteY28" fmla="*/ 1292383 h 2344739"/>
              <a:gd name="connsiteX29" fmla="*/ 11184501 w 12193149"/>
              <a:gd name="connsiteY29" fmla="*/ 1292525 h 2344739"/>
              <a:gd name="connsiteX30" fmla="*/ 11166854 w 12193149"/>
              <a:gd name="connsiteY30" fmla="*/ 1306612 h 2344739"/>
              <a:gd name="connsiteX31" fmla="*/ 11157311 w 12193149"/>
              <a:gd name="connsiteY31" fmla="*/ 1312414 h 2344739"/>
              <a:gd name="connsiteX32" fmla="*/ 11155496 w 12193149"/>
              <a:gd name="connsiteY32" fmla="*/ 1317097 h 2344739"/>
              <a:gd name="connsiteX33" fmla="*/ 11140961 w 12193149"/>
              <a:gd name="connsiteY33" fmla="*/ 1324115 h 2344739"/>
              <a:gd name="connsiteX34" fmla="*/ 11138961 w 12193149"/>
              <a:gd name="connsiteY34" fmla="*/ 1323772 h 2344739"/>
              <a:gd name="connsiteX35" fmla="*/ 11128208 w 12193149"/>
              <a:gd name="connsiteY35" fmla="*/ 1333832 h 2344739"/>
              <a:gd name="connsiteX36" fmla="*/ 11120691 w 12193149"/>
              <a:gd name="connsiteY36" fmla="*/ 1347424 h 2344739"/>
              <a:gd name="connsiteX37" fmla="*/ 10894683 w 12193149"/>
              <a:gd name="connsiteY37" fmla="*/ 1473399 h 2344739"/>
              <a:gd name="connsiteX38" fmla="*/ 10773300 w 12193149"/>
              <a:gd name="connsiteY38" fmla="*/ 1523191 h 2344739"/>
              <a:gd name="connsiteX39" fmla="*/ 10627668 w 12193149"/>
              <a:gd name="connsiteY39" fmla="*/ 1559229 h 2344739"/>
              <a:gd name="connsiteX40" fmla="*/ 10581895 w 12193149"/>
              <a:gd name="connsiteY40" fmla="*/ 1568689 h 2344739"/>
              <a:gd name="connsiteX41" fmla="*/ 10547790 w 12193149"/>
              <a:gd name="connsiteY41" fmla="*/ 1598423 h 2344739"/>
              <a:gd name="connsiteX42" fmla="*/ 10529643 w 12193149"/>
              <a:gd name="connsiteY42" fmla="*/ 1596907 h 2344739"/>
              <a:gd name="connsiteX43" fmla="*/ 10526446 w 12193149"/>
              <a:gd name="connsiteY43" fmla="*/ 1596411 h 2344739"/>
              <a:gd name="connsiteX44" fmla="*/ 10515129 w 12193149"/>
              <a:gd name="connsiteY44" fmla="*/ 1599537 h 2344739"/>
              <a:gd name="connsiteX45" fmla="*/ 10491735 w 12193149"/>
              <a:gd name="connsiteY45" fmla="*/ 1594156 h 2344739"/>
              <a:gd name="connsiteX46" fmla="*/ 10471418 w 12193149"/>
              <a:gd name="connsiteY46" fmla="*/ 1601693 h 2344739"/>
              <a:gd name="connsiteX47" fmla="*/ 10377042 w 12193149"/>
              <a:gd name="connsiteY47" fmla="*/ 1644598 h 2344739"/>
              <a:gd name="connsiteX48" fmla="*/ 10319338 w 12193149"/>
              <a:gd name="connsiteY48" fmla="*/ 1666221 h 2344739"/>
              <a:gd name="connsiteX49" fmla="*/ 10295467 w 12193149"/>
              <a:gd name="connsiteY49" fmla="*/ 1668079 h 2344739"/>
              <a:gd name="connsiteX50" fmla="*/ 10263443 w 12193149"/>
              <a:gd name="connsiteY50" fmla="*/ 1674948 h 2344739"/>
              <a:gd name="connsiteX51" fmla="*/ 10205418 w 12193149"/>
              <a:gd name="connsiteY51" fmla="*/ 1682149 h 2344739"/>
              <a:gd name="connsiteX52" fmla="*/ 10177759 w 12193149"/>
              <a:gd name="connsiteY52" fmla="*/ 1692943 h 2344739"/>
              <a:gd name="connsiteX53" fmla="*/ 10165070 w 12193149"/>
              <a:gd name="connsiteY53" fmla="*/ 1693739 h 2344739"/>
              <a:gd name="connsiteX54" fmla="*/ 10156308 w 12193149"/>
              <a:gd name="connsiteY54" fmla="*/ 1707487 h 2344739"/>
              <a:gd name="connsiteX55" fmla="*/ 10118267 w 12193149"/>
              <a:gd name="connsiteY55" fmla="*/ 1731142 h 2344739"/>
              <a:gd name="connsiteX56" fmla="*/ 10083317 w 12193149"/>
              <a:gd name="connsiteY56" fmla="*/ 1743296 h 2344739"/>
              <a:gd name="connsiteX57" fmla="*/ 10040388 w 12193149"/>
              <a:gd name="connsiteY57" fmla="*/ 1741632 h 2344739"/>
              <a:gd name="connsiteX58" fmla="*/ 9961167 w 12193149"/>
              <a:gd name="connsiteY58" fmla="*/ 1757147 h 2344739"/>
              <a:gd name="connsiteX59" fmla="*/ 9848940 w 12193149"/>
              <a:gd name="connsiteY59" fmla="*/ 1763915 h 2344739"/>
              <a:gd name="connsiteX60" fmla="*/ 9729457 w 12193149"/>
              <a:gd name="connsiteY60" fmla="*/ 1784122 h 2344739"/>
              <a:gd name="connsiteX61" fmla="*/ 9613704 w 12193149"/>
              <a:gd name="connsiteY61" fmla="*/ 1812371 h 2344739"/>
              <a:gd name="connsiteX62" fmla="*/ 9338590 w 12193149"/>
              <a:gd name="connsiteY62" fmla="*/ 1869293 h 2344739"/>
              <a:gd name="connsiteX63" fmla="*/ 9232518 w 12193149"/>
              <a:gd name="connsiteY63" fmla="*/ 1893149 h 2344739"/>
              <a:gd name="connsiteX64" fmla="*/ 9156690 w 12193149"/>
              <a:gd name="connsiteY64" fmla="*/ 1903228 h 2344739"/>
              <a:gd name="connsiteX65" fmla="*/ 9054601 w 12193149"/>
              <a:gd name="connsiteY65" fmla="*/ 1910755 h 2344739"/>
              <a:gd name="connsiteX66" fmla="*/ 9006634 w 12193149"/>
              <a:gd name="connsiteY66" fmla="*/ 1914040 h 2344739"/>
              <a:gd name="connsiteX67" fmla="*/ 9006349 w 12193149"/>
              <a:gd name="connsiteY67" fmla="*/ 1913800 h 2344739"/>
              <a:gd name="connsiteX68" fmla="*/ 8997380 w 12193149"/>
              <a:gd name="connsiteY68" fmla="*/ 1915011 h 2344739"/>
              <a:gd name="connsiteX69" fmla="*/ 8991542 w 12193149"/>
              <a:gd name="connsiteY69" fmla="*/ 1917072 h 2344739"/>
              <a:gd name="connsiteX70" fmla="*/ 8975485 w 12193149"/>
              <a:gd name="connsiteY70" fmla="*/ 1920298 h 2344739"/>
              <a:gd name="connsiteX71" fmla="*/ 8969159 w 12193149"/>
              <a:gd name="connsiteY71" fmla="*/ 1919598 h 2344739"/>
              <a:gd name="connsiteX72" fmla="*/ 8964196 w 12193149"/>
              <a:gd name="connsiteY72" fmla="*/ 1917373 h 2344739"/>
              <a:gd name="connsiteX73" fmla="*/ 8930136 w 12193149"/>
              <a:gd name="connsiteY73" fmla="*/ 1914185 h 2344739"/>
              <a:gd name="connsiteX74" fmla="*/ 8753592 w 12193149"/>
              <a:gd name="connsiteY74" fmla="*/ 1933417 h 2344739"/>
              <a:gd name="connsiteX75" fmla="*/ 8708995 w 12193149"/>
              <a:gd name="connsiteY75" fmla="*/ 1935518 h 2344739"/>
              <a:gd name="connsiteX76" fmla="*/ 8597219 w 12193149"/>
              <a:gd name="connsiteY76" fmla="*/ 1944090 h 2344739"/>
              <a:gd name="connsiteX77" fmla="*/ 8526378 w 12193149"/>
              <a:gd name="connsiteY77" fmla="*/ 1929248 h 2344739"/>
              <a:gd name="connsiteX78" fmla="*/ 8512131 w 12193149"/>
              <a:gd name="connsiteY78" fmla="*/ 1935163 h 2344739"/>
              <a:gd name="connsiteX79" fmla="*/ 8507315 w 12193149"/>
              <a:gd name="connsiteY79" fmla="*/ 1938164 h 2344739"/>
              <a:gd name="connsiteX80" fmla="*/ 8499116 w 12193149"/>
              <a:gd name="connsiteY80" fmla="*/ 1940902 h 2344739"/>
              <a:gd name="connsiteX81" fmla="*/ 8498742 w 12193149"/>
              <a:gd name="connsiteY81" fmla="*/ 1940723 h 2344739"/>
              <a:gd name="connsiteX82" fmla="*/ 8491397 w 12193149"/>
              <a:gd name="connsiteY82" fmla="*/ 1943773 h 2344739"/>
              <a:gd name="connsiteX83" fmla="*/ 8368330 w 12193149"/>
              <a:gd name="connsiteY83" fmla="*/ 1957815 h 2344739"/>
              <a:gd name="connsiteX84" fmla="*/ 8354947 w 12193149"/>
              <a:gd name="connsiteY84" fmla="*/ 1958009 h 2344739"/>
              <a:gd name="connsiteX85" fmla="*/ 8321252 w 12193149"/>
              <a:gd name="connsiteY85" fmla="*/ 1974587 h 2344739"/>
              <a:gd name="connsiteX86" fmla="*/ 8315581 w 12193149"/>
              <a:gd name="connsiteY86" fmla="*/ 1974913 h 2344739"/>
              <a:gd name="connsiteX87" fmla="*/ 8296322 w 12193149"/>
              <a:gd name="connsiteY87" fmla="*/ 1988808 h 2344739"/>
              <a:gd name="connsiteX88" fmla="*/ 8285424 w 12193149"/>
              <a:gd name="connsiteY88" fmla="*/ 1994631 h 2344739"/>
              <a:gd name="connsiteX89" fmla="*/ 8284298 w 12193149"/>
              <a:gd name="connsiteY89" fmla="*/ 1999074 h 2344739"/>
              <a:gd name="connsiteX90" fmla="*/ 8267224 w 12193149"/>
              <a:gd name="connsiteY90" fmla="*/ 2006249 h 2344739"/>
              <a:gd name="connsiteX91" fmla="*/ 8264525 w 12193149"/>
              <a:gd name="connsiteY91" fmla="*/ 2006019 h 2344739"/>
              <a:gd name="connsiteX92" fmla="*/ 8253181 w 12193149"/>
              <a:gd name="connsiteY92" fmla="*/ 2015862 h 2344739"/>
              <a:gd name="connsiteX93" fmla="*/ 8246982 w 12193149"/>
              <a:gd name="connsiteY93" fmla="*/ 2028854 h 2344739"/>
              <a:gd name="connsiteX94" fmla="*/ 8091420 w 12193149"/>
              <a:gd name="connsiteY94" fmla="*/ 2075015 h 2344739"/>
              <a:gd name="connsiteX95" fmla="*/ 7906555 w 12193149"/>
              <a:gd name="connsiteY95" fmla="*/ 2116988 h 2344739"/>
              <a:gd name="connsiteX96" fmla="*/ 7719893 w 12193149"/>
              <a:gd name="connsiteY96" fmla="*/ 2142703 h 2344739"/>
              <a:gd name="connsiteX97" fmla="*/ 7615495 w 12193149"/>
              <a:gd name="connsiteY97" fmla="*/ 2139232 h 2344739"/>
              <a:gd name="connsiteX98" fmla="*/ 7528691 w 12193149"/>
              <a:gd name="connsiteY98" fmla="*/ 2145060 h 2344739"/>
              <a:gd name="connsiteX99" fmla="*/ 7520719 w 12193149"/>
              <a:gd name="connsiteY99" fmla="*/ 2147613 h 2344739"/>
              <a:gd name="connsiteX100" fmla="*/ 7508559 w 12193149"/>
              <a:gd name="connsiteY100" fmla="*/ 2148948 h 2344739"/>
              <a:gd name="connsiteX101" fmla="*/ 7508188 w 12193149"/>
              <a:gd name="connsiteY101" fmla="*/ 2148621 h 2344739"/>
              <a:gd name="connsiteX102" fmla="*/ 7496943 w 12193149"/>
              <a:gd name="connsiteY102" fmla="*/ 2150573 h 2344739"/>
              <a:gd name="connsiteX103" fmla="*/ 7219707 w 12193149"/>
              <a:gd name="connsiteY103" fmla="*/ 2156680 h 2344739"/>
              <a:gd name="connsiteX104" fmla="*/ 7202249 w 12193149"/>
              <a:gd name="connsiteY104" fmla="*/ 2161230 h 2344739"/>
              <a:gd name="connsiteX105" fmla="*/ 7198152 w 12193149"/>
              <a:gd name="connsiteY105" fmla="*/ 2166588 h 2344739"/>
              <a:gd name="connsiteX106" fmla="*/ 7171956 w 12193149"/>
              <a:gd name="connsiteY106" fmla="*/ 2171236 h 2344739"/>
              <a:gd name="connsiteX107" fmla="*/ 7098136 w 12193149"/>
              <a:gd name="connsiteY107" fmla="*/ 2183464 h 2344739"/>
              <a:gd name="connsiteX108" fmla="*/ 7019644 w 12193149"/>
              <a:gd name="connsiteY108" fmla="*/ 2183090 h 2344739"/>
              <a:gd name="connsiteX109" fmla="*/ 6905294 w 12193149"/>
              <a:gd name="connsiteY109" fmla="*/ 2212596 h 2344739"/>
              <a:gd name="connsiteX110" fmla="*/ 6709370 w 12193149"/>
              <a:gd name="connsiteY110" fmla="*/ 2240551 h 2344739"/>
              <a:gd name="connsiteX111" fmla="*/ 6550602 w 12193149"/>
              <a:gd name="connsiteY111" fmla="*/ 2269327 h 2344739"/>
              <a:gd name="connsiteX112" fmla="*/ 6318708 w 12193149"/>
              <a:gd name="connsiteY112" fmla="*/ 2316127 h 2344739"/>
              <a:gd name="connsiteX113" fmla="*/ 6169822 w 12193149"/>
              <a:gd name="connsiteY113" fmla="*/ 2318214 h 2344739"/>
              <a:gd name="connsiteX114" fmla="*/ 6074996 w 12193149"/>
              <a:gd name="connsiteY114" fmla="*/ 2338676 h 2344739"/>
              <a:gd name="connsiteX115" fmla="*/ 6069677 w 12193149"/>
              <a:gd name="connsiteY115" fmla="*/ 2337139 h 2344739"/>
              <a:gd name="connsiteX116" fmla="*/ 6049786 w 12193149"/>
              <a:gd name="connsiteY116" fmla="*/ 2337822 h 2344739"/>
              <a:gd name="connsiteX117" fmla="*/ 6042433 w 12193149"/>
              <a:gd name="connsiteY117" fmla="*/ 2329473 h 2344739"/>
              <a:gd name="connsiteX118" fmla="*/ 6011238 w 12193149"/>
              <a:gd name="connsiteY118" fmla="*/ 2324380 h 2344739"/>
              <a:gd name="connsiteX119" fmla="*/ 5958523 w 12193149"/>
              <a:gd name="connsiteY119" fmla="*/ 2328024 h 2344739"/>
              <a:gd name="connsiteX120" fmla="*/ 5760067 w 12193149"/>
              <a:gd name="connsiteY120" fmla="*/ 2343716 h 2344739"/>
              <a:gd name="connsiteX121" fmla="*/ 5628108 w 12193149"/>
              <a:gd name="connsiteY121" fmla="*/ 2344739 h 2344739"/>
              <a:gd name="connsiteX122" fmla="*/ 5472054 w 12193149"/>
              <a:gd name="connsiteY122" fmla="*/ 2330719 h 2344739"/>
              <a:gd name="connsiteX123" fmla="*/ 5433909 w 12193149"/>
              <a:gd name="connsiteY123" fmla="*/ 2319466 h 2344739"/>
              <a:gd name="connsiteX124" fmla="*/ 5382817 w 12193149"/>
              <a:gd name="connsiteY124" fmla="*/ 2301764 h 2344739"/>
              <a:gd name="connsiteX125" fmla="*/ 5262912 w 12193149"/>
              <a:gd name="connsiteY125" fmla="*/ 2281347 h 2344739"/>
              <a:gd name="connsiteX126" fmla="*/ 5224109 w 12193149"/>
              <a:gd name="connsiteY126" fmla="*/ 2270223 h 2344739"/>
              <a:gd name="connsiteX127" fmla="*/ 5175808 w 12193149"/>
              <a:gd name="connsiteY127" fmla="*/ 2267233 h 2344739"/>
              <a:gd name="connsiteX128" fmla="*/ 5157702 w 12193149"/>
              <a:gd name="connsiteY128" fmla="*/ 2260010 h 2344739"/>
              <a:gd name="connsiteX129" fmla="*/ 5143747 w 12193149"/>
              <a:gd name="connsiteY129" fmla="*/ 2256610 h 2344739"/>
              <a:gd name="connsiteX130" fmla="*/ 5140744 w 12193149"/>
              <a:gd name="connsiteY130" fmla="*/ 2254509 h 2344739"/>
              <a:gd name="connsiteX131" fmla="*/ 5122807 w 12193149"/>
              <a:gd name="connsiteY131" fmla="*/ 2243656 h 2344739"/>
              <a:gd name="connsiteX132" fmla="*/ 5066938 w 12193149"/>
              <a:gd name="connsiteY132" fmla="*/ 2250227 h 2344739"/>
              <a:gd name="connsiteX133" fmla="*/ 5012662 w 12193149"/>
              <a:gd name="connsiteY133" fmla="*/ 2233846 h 2344739"/>
              <a:gd name="connsiteX134" fmla="*/ 4841589 w 12193149"/>
              <a:gd name="connsiteY134" fmla="*/ 2209829 h 2344739"/>
              <a:gd name="connsiteX135" fmla="*/ 4763595 w 12193149"/>
              <a:gd name="connsiteY135" fmla="*/ 2182061 h 2344739"/>
              <a:gd name="connsiteX136" fmla="*/ 4724334 w 12193149"/>
              <a:gd name="connsiteY136" fmla="*/ 2173047 h 2344739"/>
              <a:gd name="connsiteX137" fmla="*/ 4722324 w 12193149"/>
              <a:gd name="connsiteY137" fmla="*/ 2172298 h 2344739"/>
              <a:gd name="connsiteX138" fmla="*/ 4723259 w 12193149"/>
              <a:gd name="connsiteY138" fmla="*/ 2172087 h 2344739"/>
              <a:gd name="connsiteX139" fmla="*/ 4718350 w 12193149"/>
              <a:gd name="connsiteY139" fmla="*/ 2170817 h 2344739"/>
              <a:gd name="connsiteX140" fmla="*/ 4722324 w 12193149"/>
              <a:gd name="connsiteY140" fmla="*/ 2172298 h 2344739"/>
              <a:gd name="connsiteX141" fmla="*/ 4716674 w 12193149"/>
              <a:gd name="connsiteY141" fmla="*/ 2173573 h 2344739"/>
              <a:gd name="connsiteX142" fmla="*/ 4516962 w 12193149"/>
              <a:gd name="connsiteY142" fmla="*/ 2163671 h 2344739"/>
              <a:gd name="connsiteX143" fmla="*/ 4429691 w 12193149"/>
              <a:gd name="connsiteY143" fmla="*/ 2153020 h 2344739"/>
              <a:gd name="connsiteX144" fmla="*/ 4364023 w 12193149"/>
              <a:gd name="connsiteY144" fmla="*/ 2151674 h 2344739"/>
              <a:gd name="connsiteX145" fmla="*/ 4318114 w 12193149"/>
              <a:gd name="connsiteY145" fmla="*/ 2158289 h 2344739"/>
              <a:gd name="connsiteX146" fmla="*/ 4316258 w 12193149"/>
              <a:gd name="connsiteY146" fmla="*/ 2156948 h 2344739"/>
              <a:gd name="connsiteX147" fmla="*/ 4296292 w 12193149"/>
              <a:gd name="connsiteY147" fmla="*/ 2155069 h 2344739"/>
              <a:gd name="connsiteX148" fmla="*/ 4291212 w 12193149"/>
              <a:gd name="connsiteY148" fmla="*/ 2157986 h 2344739"/>
              <a:gd name="connsiteX149" fmla="*/ 4277290 w 12193149"/>
              <a:gd name="connsiteY149" fmla="*/ 2157740 h 2344739"/>
              <a:gd name="connsiteX150" fmla="*/ 4249265 w 12193149"/>
              <a:gd name="connsiteY150" fmla="*/ 2160064 h 2344739"/>
              <a:gd name="connsiteX151" fmla="*/ 4203199 w 12193149"/>
              <a:gd name="connsiteY151" fmla="*/ 2157269 h 2344739"/>
              <a:gd name="connsiteX152" fmla="*/ 4202893 w 12193149"/>
              <a:gd name="connsiteY152" fmla="*/ 2156010 h 2344739"/>
              <a:gd name="connsiteX153" fmla="*/ 4192396 w 12193149"/>
              <a:gd name="connsiteY153" fmla="*/ 2150376 h 2344739"/>
              <a:gd name="connsiteX154" fmla="*/ 4143893 w 12193149"/>
              <a:gd name="connsiteY154" fmla="*/ 2134511 h 2344739"/>
              <a:gd name="connsiteX155" fmla="*/ 4084245 w 12193149"/>
              <a:gd name="connsiteY155" fmla="*/ 2107978 h 2344739"/>
              <a:gd name="connsiteX156" fmla="*/ 4075694 w 12193149"/>
              <a:gd name="connsiteY156" fmla="*/ 2107143 h 2344739"/>
              <a:gd name="connsiteX157" fmla="*/ 4075575 w 12193149"/>
              <a:gd name="connsiteY157" fmla="*/ 2106844 h 2344739"/>
              <a:gd name="connsiteX158" fmla="*/ 4066658 w 12193149"/>
              <a:gd name="connsiteY158" fmla="*/ 2105400 h 2344739"/>
              <a:gd name="connsiteX159" fmla="*/ 4060102 w 12193149"/>
              <a:gd name="connsiteY159" fmla="*/ 2105618 h 2344739"/>
              <a:gd name="connsiteX160" fmla="*/ 4043512 w 12193149"/>
              <a:gd name="connsiteY160" fmla="*/ 2103997 h 2344739"/>
              <a:gd name="connsiteX161" fmla="*/ 4038145 w 12193149"/>
              <a:gd name="connsiteY161" fmla="*/ 2101563 h 2344739"/>
              <a:gd name="connsiteX162" fmla="*/ 4036511 w 12193149"/>
              <a:gd name="connsiteY162" fmla="*/ 2097896 h 2344739"/>
              <a:gd name="connsiteX163" fmla="*/ 4034926 w 12193149"/>
              <a:gd name="connsiteY163" fmla="*/ 2098131 h 2344739"/>
              <a:gd name="connsiteX164" fmla="*/ 4005686 w 12193149"/>
              <a:gd name="connsiteY164" fmla="*/ 2085563 h 2344739"/>
              <a:gd name="connsiteX165" fmla="*/ 3937994 w 12193149"/>
              <a:gd name="connsiteY165" fmla="*/ 2068106 h 2344739"/>
              <a:gd name="connsiteX166" fmla="*/ 3898423 w 12193149"/>
              <a:gd name="connsiteY166" fmla="*/ 2062451 h 2344739"/>
              <a:gd name="connsiteX167" fmla="*/ 3790908 w 12193149"/>
              <a:gd name="connsiteY167" fmla="*/ 2042213 h 2344739"/>
              <a:gd name="connsiteX168" fmla="*/ 3683661 w 12193149"/>
              <a:gd name="connsiteY168" fmla="*/ 2018290 h 2344739"/>
              <a:gd name="connsiteX169" fmla="*/ 3611183 w 12193149"/>
              <a:gd name="connsiteY169" fmla="*/ 1986019 h 2344739"/>
              <a:gd name="connsiteX170" fmla="*/ 3605003 w 12193149"/>
              <a:gd name="connsiteY170" fmla="*/ 1987381 h 2344739"/>
              <a:gd name="connsiteX171" fmla="*/ 3595884 w 12193149"/>
              <a:gd name="connsiteY171" fmla="*/ 1987545 h 2344739"/>
              <a:gd name="connsiteX172" fmla="*/ 3595649 w 12193149"/>
              <a:gd name="connsiteY172" fmla="*/ 1987276 h 2344739"/>
              <a:gd name="connsiteX173" fmla="*/ 3587126 w 12193149"/>
              <a:gd name="connsiteY173" fmla="*/ 1987966 h 2344739"/>
              <a:gd name="connsiteX174" fmla="*/ 3537283 w 12193149"/>
              <a:gd name="connsiteY174" fmla="*/ 1978267 h 2344739"/>
              <a:gd name="connsiteX175" fmla="*/ 3474371 w 12193149"/>
              <a:gd name="connsiteY175" fmla="*/ 1974606 h 2344739"/>
              <a:gd name="connsiteX176" fmla="*/ 3401876 w 12193149"/>
              <a:gd name="connsiteY176" fmla="*/ 1962558 h 2344739"/>
              <a:gd name="connsiteX177" fmla="*/ 3365036 w 12193149"/>
              <a:gd name="connsiteY177" fmla="*/ 1979510 h 2344739"/>
              <a:gd name="connsiteX178" fmla="*/ 3345174 w 12193149"/>
              <a:gd name="connsiteY178" fmla="*/ 1981192 h 2344739"/>
              <a:gd name="connsiteX179" fmla="*/ 3342846 w 12193149"/>
              <a:gd name="connsiteY179" fmla="*/ 1980217 h 2344739"/>
              <a:gd name="connsiteX180" fmla="*/ 3263504 w 12193149"/>
              <a:gd name="connsiteY180" fmla="*/ 1986094 h 2344739"/>
              <a:gd name="connsiteX181" fmla="*/ 3143704 w 12193149"/>
              <a:gd name="connsiteY181" fmla="*/ 1993869 h 2344739"/>
              <a:gd name="connsiteX182" fmla="*/ 3031439 w 12193149"/>
              <a:gd name="connsiteY182" fmla="*/ 1996512 h 2344739"/>
              <a:gd name="connsiteX183" fmla="*/ 2782717 w 12193149"/>
              <a:gd name="connsiteY183" fmla="*/ 2018333 h 2344739"/>
              <a:gd name="connsiteX184" fmla="*/ 2647675 w 12193149"/>
              <a:gd name="connsiteY184" fmla="*/ 2028869 h 2344739"/>
              <a:gd name="connsiteX185" fmla="*/ 2569176 w 12193149"/>
              <a:gd name="connsiteY185" fmla="*/ 2002628 h 2344739"/>
              <a:gd name="connsiteX186" fmla="*/ 2444403 w 12193149"/>
              <a:gd name="connsiteY186" fmla="*/ 2016529 h 2344739"/>
              <a:gd name="connsiteX187" fmla="*/ 2316260 w 12193149"/>
              <a:gd name="connsiteY187" fmla="*/ 2024996 h 2344739"/>
              <a:gd name="connsiteX188" fmla="*/ 2209726 w 12193149"/>
              <a:gd name="connsiteY188" fmla="*/ 2019763 h 2344739"/>
              <a:gd name="connsiteX189" fmla="*/ 2095813 w 12193149"/>
              <a:gd name="connsiteY189" fmla="*/ 2003052 h 2344739"/>
              <a:gd name="connsiteX190" fmla="*/ 1998504 w 12193149"/>
              <a:gd name="connsiteY190" fmla="*/ 1995032 h 2344739"/>
              <a:gd name="connsiteX191" fmla="*/ 1929320 w 12193149"/>
              <a:gd name="connsiteY191" fmla="*/ 2016977 h 2344739"/>
              <a:gd name="connsiteX192" fmla="*/ 1922798 w 12193149"/>
              <a:gd name="connsiteY192" fmla="*/ 2012146 h 2344739"/>
              <a:gd name="connsiteX193" fmla="*/ 1874228 w 12193149"/>
              <a:gd name="connsiteY193" fmla="*/ 2013741 h 2344739"/>
              <a:gd name="connsiteX194" fmla="*/ 1787803 w 12193149"/>
              <a:gd name="connsiteY194" fmla="*/ 2041363 h 2344739"/>
              <a:gd name="connsiteX195" fmla="*/ 1739352 w 12193149"/>
              <a:gd name="connsiteY195" fmla="*/ 2036312 h 2344739"/>
              <a:gd name="connsiteX196" fmla="*/ 1676219 w 12193149"/>
              <a:gd name="connsiteY196" fmla="*/ 2019963 h 2344739"/>
              <a:gd name="connsiteX197" fmla="*/ 1609817 w 12193149"/>
              <a:gd name="connsiteY197" fmla="*/ 2013066 h 2344739"/>
              <a:gd name="connsiteX198" fmla="*/ 1497258 w 12193149"/>
              <a:gd name="connsiteY198" fmla="*/ 1987476 h 2344739"/>
              <a:gd name="connsiteX199" fmla="*/ 1151127 w 12193149"/>
              <a:gd name="connsiteY199" fmla="*/ 1938041 h 2344739"/>
              <a:gd name="connsiteX200" fmla="*/ 859417 w 12193149"/>
              <a:gd name="connsiteY200" fmla="*/ 1928608 h 2344739"/>
              <a:gd name="connsiteX201" fmla="*/ 838688 w 12193149"/>
              <a:gd name="connsiteY201" fmla="*/ 1929821 h 2344739"/>
              <a:gd name="connsiteX202" fmla="*/ 817957 w 12193149"/>
              <a:gd name="connsiteY202" fmla="*/ 1927857 h 2344739"/>
              <a:gd name="connsiteX203" fmla="*/ 812654 w 12193149"/>
              <a:gd name="connsiteY203" fmla="*/ 1930751 h 2344739"/>
              <a:gd name="connsiteX204" fmla="*/ 721195 w 12193149"/>
              <a:gd name="connsiteY204" fmla="*/ 1929661 h 2344739"/>
              <a:gd name="connsiteX205" fmla="*/ 720890 w 12193149"/>
              <a:gd name="connsiteY205" fmla="*/ 1928399 h 2344739"/>
              <a:gd name="connsiteX206" fmla="*/ 710023 w 12193149"/>
              <a:gd name="connsiteY206" fmla="*/ 1922722 h 2344739"/>
              <a:gd name="connsiteX207" fmla="*/ 597940 w 12193149"/>
              <a:gd name="connsiteY207" fmla="*/ 1879864 h 2344739"/>
              <a:gd name="connsiteX208" fmla="*/ 579683 w 12193149"/>
              <a:gd name="connsiteY208" fmla="*/ 1877212 h 2344739"/>
              <a:gd name="connsiteX209" fmla="*/ 572865 w 12193149"/>
              <a:gd name="connsiteY209" fmla="*/ 1877401 h 2344739"/>
              <a:gd name="connsiteX210" fmla="*/ 446247 w 12193149"/>
              <a:gd name="connsiteY210" fmla="*/ 1839371 h 2344739"/>
              <a:gd name="connsiteX211" fmla="*/ 405163 w 12193149"/>
              <a:gd name="connsiteY211" fmla="*/ 1833548 h 2344739"/>
              <a:gd name="connsiteX212" fmla="*/ 293583 w 12193149"/>
              <a:gd name="connsiteY212" fmla="*/ 1812852 h 2344739"/>
              <a:gd name="connsiteX213" fmla="*/ 119529 w 12193149"/>
              <a:gd name="connsiteY213" fmla="*/ 1761047 h 2344739"/>
              <a:gd name="connsiteX214" fmla="*/ 16674 w 12193149"/>
              <a:gd name="connsiteY214" fmla="*/ 1758191 h 2344739"/>
              <a:gd name="connsiteX215" fmla="*/ 1150 w 12193149"/>
              <a:gd name="connsiteY215" fmla="*/ 1752722 h 2344739"/>
              <a:gd name="connsiteX216" fmla="*/ 1148 w 12193149"/>
              <a:gd name="connsiteY216" fmla="*/ 222213 h 2344739"/>
              <a:gd name="connsiteX217" fmla="*/ 1148 w 12193149"/>
              <a:gd name="connsiteY217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9 w 12193149"/>
              <a:gd name="connsiteY2" fmla="*/ 579739 h 2344739"/>
              <a:gd name="connsiteX3" fmla="*/ 12185986 w 12193149"/>
              <a:gd name="connsiteY3" fmla="*/ 584189 h 2344739"/>
              <a:gd name="connsiteX4" fmla="*/ 12156363 w 12193149"/>
              <a:gd name="connsiteY4" fmla="*/ 597366 h 2344739"/>
              <a:gd name="connsiteX5" fmla="*/ 12139215 w 12193149"/>
              <a:gd name="connsiteY5" fmla="*/ 623179 h 2344739"/>
              <a:gd name="connsiteX6" fmla="*/ 12126327 w 12193149"/>
              <a:gd name="connsiteY6" fmla="*/ 624690 h 2344739"/>
              <a:gd name="connsiteX7" fmla="*/ 12124007 w 12193149"/>
              <a:gd name="connsiteY7" fmla="*/ 624794 h 2344739"/>
              <a:gd name="connsiteX8" fmla="*/ 12116854 w 12193149"/>
              <a:gd name="connsiteY8" fmla="*/ 628608 h 2344739"/>
              <a:gd name="connsiteX9" fmla="*/ 12099497 w 12193149"/>
              <a:gd name="connsiteY9" fmla="*/ 628139 h 2344739"/>
              <a:gd name="connsiteX10" fmla="*/ 12087073 w 12193149"/>
              <a:gd name="connsiteY10" fmla="*/ 636341 h 2344739"/>
              <a:gd name="connsiteX11" fmla="*/ 12031073 w 12193149"/>
              <a:gd name="connsiteY11" fmla="*/ 680009 h 2344739"/>
              <a:gd name="connsiteX12" fmla="*/ 11995833 w 12193149"/>
              <a:gd name="connsiteY12" fmla="*/ 703458 h 2344739"/>
              <a:gd name="connsiteX13" fmla="*/ 11979717 w 12193149"/>
              <a:gd name="connsiteY13" fmla="*/ 708161 h 2344739"/>
              <a:gd name="connsiteX14" fmla="*/ 11959046 w 12193149"/>
              <a:gd name="connsiteY14" fmla="*/ 717558 h 2344739"/>
              <a:gd name="connsiteX15" fmla="*/ 11920454 w 12193149"/>
              <a:gd name="connsiteY15" fmla="*/ 730883 h 2344739"/>
              <a:gd name="connsiteX16" fmla="*/ 11903656 w 12193149"/>
              <a:gd name="connsiteY16" fmla="*/ 742426 h 2344739"/>
              <a:gd name="connsiteX17" fmla="*/ 11895048 w 12193149"/>
              <a:gd name="connsiteY17" fmla="*/ 744791 h 2344739"/>
              <a:gd name="connsiteX18" fmla="*/ 11891968 w 12193149"/>
              <a:gd name="connsiteY18" fmla="*/ 755729 h 2344739"/>
              <a:gd name="connsiteX19" fmla="*/ 11870776 w 12193149"/>
              <a:gd name="connsiteY19" fmla="*/ 777816 h 2344739"/>
              <a:gd name="connsiteX20" fmla="*/ 11813376 w 12193149"/>
              <a:gd name="connsiteY20" fmla="*/ 797659 h 2344739"/>
              <a:gd name="connsiteX21" fmla="*/ 11590693 w 12193149"/>
              <a:gd name="connsiteY21" fmla="*/ 963777 h 2344739"/>
              <a:gd name="connsiteX22" fmla="*/ 11506817 w 12193149"/>
              <a:gd name="connsiteY22" fmla="*/ 1033623 h 2344739"/>
              <a:gd name="connsiteX23" fmla="*/ 11280332 w 12193149"/>
              <a:gd name="connsiteY23" fmla="*/ 1223571 h 2344739"/>
              <a:gd name="connsiteX24" fmla="*/ 11228309 w 12193149"/>
              <a:gd name="connsiteY24" fmla="*/ 1276236 h 2344739"/>
              <a:gd name="connsiteX25" fmla="*/ 11218087 w 12193149"/>
              <a:gd name="connsiteY25" fmla="*/ 1275961 h 2344739"/>
              <a:gd name="connsiteX26" fmla="*/ 11217184 w 12193149"/>
              <a:gd name="connsiteY26" fmla="*/ 1275018 h 2344739"/>
              <a:gd name="connsiteX27" fmla="*/ 11188885 w 12193149"/>
              <a:gd name="connsiteY27" fmla="*/ 1292383 h 2344739"/>
              <a:gd name="connsiteX28" fmla="*/ 11184501 w 12193149"/>
              <a:gd name="connsiteY28" fmla="*/ 1292525 h 2344739"/>
              <a:gd name="connsiteX29" fmla="*/ 11166854 w 12193149"/>
              <a:gd name="connsiteY29" fmla="*/ 1306612 h 2344739"/>
              <a:gd name="connsiteX30" fmla="*/ 11157311 w 12193149"/>
              <a:gd name="connsiteY30" fmla="*/ 1312414 h 2344739"/>
              <a:gd name="connsiteX31" fmla="*/ 11155496 w 12193149"/>
              <a:gd name="connsiteY31" fmla="*/ 1317097 h 2344739"/>
              <a:gd name="connsiteX32" fmla="*/ 11140961 w 12193149"/>
              <a:gd name="connsiteY32" fmla="*/ 1324115 h 2344739"/>
              <a:gd name="connsiteX33" fmla="*/ 11138961 w 12193149"/>
              <a:gd name="connsiteY33" fmla="*/ 1323772 h 2344739"/>
              <a:gd name="connsiteX34" fmla="*/ 11128208 w 12193149"/>
              <a:gd name="connsiteY34" fmla="*/ 1333832 h 2344739"/>
              <a:gd name="connsiteX35" fmla="*/ 11120691 w 12193149"/>
              <a:gd name="connsiteY35" fmla="*/ 1347424 h 2344739"/>
              <a:gd name="connsiteX36" fmla="*/ 10894683 w 12193149"/>
              <a:gd name="connsiteY36" fmla="*/ 1473399 h 2344739"/>
              <a:gd name="connsiteX37" fmla="*/ 10773300 w 12193149"/>
              <a:gd name="connsiteY37" fmla="*/ 1523191 h 2344739"/>
              <a:gd name="connsiteX38" fmla="*/ 10627668 w 12193149"/>
              <a:gd name="connsiteY38" fmla="*/ 1559229 h 2344739"/>
              <a:gd name="connsiteX39" fmla="*/ 10581895 w 12193149"/>
              <a:gd name="connsiteY39" fmla="*/ 1568689 h 2344739"/>
              <a:gd name="connsiteX40" fmla="*/ 10547790 w 12193149"/>
              <a:gd name="connsiteY40" fmla="*/ 1598423 h 2344739"/>
              <a:gd name="connsiteX41" fmla="*/ 10529643 w 12193149"/>
              <a:gd name="connsiteY41" fmla="*/ 1596907 h 2344739"/>
              <a:gd name="connsiteX42" fmla="*/ 10526446 w 12193149"/>
              <a:gd name="connsiteY42" fmla="*/ 1596411 h 2344739"/>
              <a:gd name="connsiteX43" fmla="*/ 10515129 w 12193149"/>
              <a:gd name="connsiteY43" fmla="*/ 1599537 h 2344739"/>
              <a:gd name="connsiteX44" fmla="*/ 10491735 w 12193149"/>
              <a:gd name="connsiteY44" fmla="*/ 1594156 h 2344739"/>
              <a:gd name="connsiteX45" fmla="*/ 10471418 w 12193149"/>
              <a:gd name="connsiteY45" fmla="*/ 1601693 h 2344739"/>
              <a:gd name="connsiteX46" fmla="*/ 10377042 w 12193149"/>
              <a:gd name="connsiteY46" fmla="*/ 1644598 h 2344739"/>
              <a:gd name="connsiteX47" fmla="*/ 10319338 w 12193149"/>
              <a:gd name="connsiteY47" fmla="*/ 1666221 h 2344739"/>
              <a:gd name="connsiteX48" fmla="*/ 10295467 w 12193149"/>
              <a:gd name="connsiteY48" fmla="*/ 1668079 h 2344739"/>
              <a:gd name="connsiteX49" fmla="*/ 10263443 w 12193149"/>
              <a:gd name="connsiteY49" fmla="*/ 1674948 h 2344739"/>
              <a:gd name="connsiteX50" fmla="*/ 10205418 w 12193149"/>
              <a:gd name="connsiteY50" fmla="*/ 1682149 h 2344739"/>
              <a:gd name="connsiteX51" fmla="*/ 10177759 w 12193149"/>
              <a:gd name="connsiteY51" fmla="*/ 1692943 h 2344739"/>
              <a:gd name="connsiteX52" fmla="*/ 10165070 w 12193149"/>
              <a:gd name="connsiteY52" fmla="*/ 1693739 h 2344739"/>
              <a:gd name="connsiteX53" fmla="*/ 10156308 w 12193149"/>
              <a:gd name="connsiteY53" fmla="*/ 1707487 h 2344739"/>
              <a:gd name="connsiteX54" fmla="*/ 10118267 w 12193149"/>
              <a:gd name="connsiteY54" fmla="*/ 1731142 h 2344739"/>
              <a:gd name="connsiteX55" fmla="*/ 10083317 w 12193149"/>
              <a:gd name="connsiteY55" fmla="*/ 1743296 h 2344739"/>
              <a:gd name="connsiteX56" fmla="*/ 10040388 w 12193149"/>
              <a:gd name="connsiteY56" fmla="*/ 1741632 h 2344739"/>
              <a:gd name="connsiteX57" fmla="*/ 9961167 w 12193149"/>
              <a:gd name="connsiteY57" fmla="*/ 1757147 h 2344739"/>
              <a:gd name="connsiteX58" fmla="*/ 9848940 w 12193149"/>
              <a:gd name="connsiteY58" fmla="*/ 1763915 h 2344739"/>
              <a:gd name="connsiteX59" fmla="*/ 9729457 w 12193149"/>
              <a:gd name="connsiteY59" fmla="*/ 1784122 h 2344739"/>
              <a:gd name="connsiteX60" fmla="*/ 9613704 w 12193149"/>
              <a:gd name="connsiteY60" fmla="*/ 1812371 h 2344739"/>
              <a:gd name="connsiteX61" fmla="*/ 9338590 w 12193149"/>
              <a:gd name="connsiteY61" fmla="*/ 1869293 h 2344739"/>
              <a:gd name="connsiteX62" fmla="*/ 9232518 w 12193149"/>
              <a:gd name="connsiteY62" fmla="*/ 1893149 h 2344739"/>
              <a:gd name="connsiteX63" fmla="*/ 9156690 w 12193149"/>
              <a:gd name="connsiteY63" fmla="*/ 1903228 h 2344739"/>
              <a:gd name="connsiteX64" fmla="*/ 9054601 w 12193149"/>
              <a:gd name="connsiteY64" fmla="*/ 1910755 h 2344739"/>
              <a:gd name="connsiteX65" fmla="*/ 9006634 w 12193149"/>
              <a:gd name="connsiteY65" fmla="*/ 1914040 h 2344739"/>
              <a:gd name="connsiteX66" fmla="*/ 9006349 w 12193149"/>
              <a:gd name="connsiteY66" fmla="*/ 1913800 h 2344739"/>
              <a:gd name="connsiteX67" fmla="*/ 8997380 w 12193149"/>
              <a:gd name="connsiteY67" fmla="*/ 1915011 h 2344739"/>
              <a:gd name="connsiteX68" fmla="*/ 8991542 w 12193149"/>
              <a:gd name="connsiteY68" fmla="*/ 1917072 h 2344739"/>
              <a:gd name="connsiteX69" fmla="*/ 8975485 w 12193149"/>
              <a:gd name="connsiteY69" fmla="*/ 1920298 h 2344739"/>
              <a:gd name="connsiteX70" fmla="*/ 8969159 w 12193149"/>
              <a:gd name="connsiteY70" fmla="*/ 1919598 h 2344739"/>
              <a:gd name="connsiteX71" fmla="*/ 8964196 w 12193149"/>
              <a:gd name="connsiteY71" fmla="*/ 1917373 h 2344739"/>
              <a:gd name="connsiteX72" fmla="*/ 8930136 w 12193149"/>
              <a:gd name="connsiteY72" fmla="*/ 1914185 h 2344739"/>
              <a:gd name="connsiteX73" fmla="*/ 8753592 w 12193149"/>
              <a:gd name="connsiteY73" fmla="*/ 1933417 h 2344739"/>
              <a:gd name="connsiteX74" fmla="*/ 8708995 w 12193149"/>
              <a:gd name="connsiteY74" fmla="*/ 1935518 h 2344739"/>
              <a:gd name="connsiteX75" fmla="*/ 8597219 w 12193149"/>
              <a:gd name="connsiteY75" fmla="*/ 1944090 h 2344739"/>
              <a:gd name="connsiteX76" fmla="*/ 8526378 w 12193149"/>
              <a:gd name="connsiteY76" fmla="*/ 1929248 h 2344739"/>
              <a:gd name="connsiteX77" fmla="*/ 8512131 w 12193149"/>
              <a:gd name="connsiteY77" fmla="*/ 1935163 h 2344739"/>
              <a:gd name="connsiteX78" fmla="*/ 8507315 w 12193149"/>
              <a:gd name="connsiteY78" fmla="*/ 1938164 h 2344739"/>
              <a:gd name="connsiteX79" fmla="*/ 8499116 w 12193149"/>
              <a:gd name="connsiteY79" fmla="*/ 1940902 h 2344739"/>
              <a:gd name="connsiteX80" fmla="*/ 8498742 w 12193149"/>
              <a:gd name="connsiteY80" fmla="*/ 1940723 h 2344739"/>
              <a:gd name="connsiteX81" fmla="*/ 8491397 w 12193149"/>
              <a:gd name="connsiteY81" fmla="*/ 1943773 h 2344739"/>
              <a:gd name="connsiteX82" fmla="*/ 8368330 w 12193149"/>
              <a:gd name="connsiteY82" fmla="*/ 1957815 h 2344739"/>
              <a:gd name="connsiteX83" fmla="*/ 8354947 w 12193149"/>
              <a:gd name="connsiteY83" fmla="*/ 1958009 h 2344739"/>
              <a:gd name="connsiteX84" fmla="*/ 8321252 w 12193149"/>
              <a:gd name="connsiteY84" fmla="*/ 1974587 h 2344739"/>
              <a:gd name="connsiteX85" fmla="*/ 8315581 w 12193149"/>
              <a:gd name="connsiteY85" fmla="*/ 1974913 h 2344739"/>
              <a:gd name="connsiteX86" fmla="*/ 8296322 w 12193149"/>
              <a:gd name="connsiteY86" fmla="*/ 1988808 h 2344739"/>
              <a:gd name="connsiteX87" fmla="*/ 8285424 w 12193149"/>
              <a:gd name="connsiteY87" fmla="*/ 1994631 h 2344739"/>
              <a:gd name="connsiteX88" fmla="*/ 8284298 w 12193149"/>
              <a:gd name="connsiteY88" fmla="*/ 1999074 h 2344739"/>
              <a:gd name="connsiteX89" fmla="*/ 8267224 w 12193149"/>
              <a:gd name="connsiteY89" fmla="*/ 2006249 h 2344739"/>
              <a:gd name="connsiteX90" fmla="*/ 8264525 w 12193149"/>
              <a:gd name="connsiteY90" fmla="*/ 2006019 h 2344739"/>
              <a:gd name="connsiteX91" fmla="*/ 8253181 w 12193149"/>
              <a:gd name="connsiteY91" fmla="*/ 2015862 h 2344739"/>
              <a:gd name="connsiteX92" fmla="*/ 8246982 w 12193149"/>
              <a:gd name="connsiteY92" fmla="*/ 2028854 h 2344739"/>
              <a:gd name="connsiteX93" fmla="*/ 8091420 w 12193149"/>
              <a:gd name="connsiteY93" fmla="*/ 2075015 h 2344739"/>
              <a:gd name="connsiteX94" fmla="*/ 7906555 w 12193149"/>
              <a:gd name="connsiteY94" fmla="*/ 2116988 h 2344739"/>
              <a:gd name="connsiteX95" fmla="*/ 7719893 w 12193149"/>
              <a:gd name="connsiteY95" fmla="*/ 2142703 h 2344739"/>
              <a:gd name="connsiteX96" fmla="*/ 7615495 w 12193149"/>
              <a:gd name="connsiteY96" fmla="*/ 2139232 h 2344739"/>
              <a:gd name="connsiteX97" fmla="*/ 7528691 w 12193149"/>
              <a:gd name="connsiteY97" fmla="*/ 2145060 h 2344739"/>
              <a:gd name="connsiteX98" fmla="*/ 7520719 w 12193149"/>
              <a:gd name="connsiteY98" fmla="*/ 2147613 h 2344739"/>
              <a:gd name="connsiteX99" fmla="*/ 7508559 w 12193149"/>
              <a:gd name="connsiteY99" fmla="*/ 2148948 h 2344739"/>
              <a:gd name="connsiteX100" fmla="*/ 7508188 w 12193149"/>
              <a:gd name="connsiteY100" fmla="*/ 2148621 h 2344739"/>
              <a:gd name="connsiteX101" fmla="*/ 7496943 w 12193149"/>
              <a:gd name="connsiteY101" fmla="*/ 2150573 h 2344739"/>
              <a:gd name="connsiteX102" fmla="*/ 7219707 w 12193149"/>
              <a:gd name="connsiteY102" fmla="*/ 2156680 h 2344739"/>
              <a:gd name="connsiteX103" fmla="*/ 7202249 w 12193149"/>
              <a:gd name="connsiteY103" fmla="*/ 2161230 h 2344739"/>
              <a:gd name="connsiteX104" fmla="*/ 7198152 w 12193149"/>
              <a:gd name="connsiteY104" fmla="*/ 2166588 h 2344739"/>
              <a:gd name="connsiteX105" fmla="*/ 7171956 w 12193149"/>
              <a:gd name="connsiteY105" fmla="*/ 2171236 h 2344739"/>
              <a:gd name="connsiteX106" fmla="*/ 7098136 w 12193149"/>
              <a:gd name="connsiteY106" fmla="*/ 2183464 h 2344739"/>
              <a:gd name="connsiteX107" fmla="*/ 7019644 w 12193149"/>
              <a:gd name="connsiteY107" fmla="*/ 2183090 h 2344739"/>
              <a:gd name="connsiteX108" fmla="*/ 6905294 w 12193149"/>
              <a:gd name="connsiteY108" fmla="*/ 2212596 h 2344739"/>
              <a:gd name="connsiteX109" fmla="*/ 6709370 w 12193149"/>
              <a:gd name="connsiteY109" fmla="*/ 2240551 h 2344739"/>
              <a:gd name="connsiteX110" fmla="*/ 6550602 w 12193149"/>
              <a:gd name="connsiteY110" fmla="*/ 2269327 h 2344739"/>
              <a:gd name="connsiteX111" fmla="*/ 6318708 w 12193149"/>
              <a:gd name="connsiteY111" fmla="*/ 2316127 h 2344739"/>
              <a:gd name="connsiteX112" fmla="*/ 6169822 w 12193149"/>
              <a:gd name="connsiteY112" fmla="*/ 2318214 h 2344739"/>
              <a:gd name="connsiteX113" fmla="*/ 6074996 w 12193149"/>
              <a:gd name="connsiteY113" fmla="*/ 2338676 h 2344739"/>
              <a:gd name="connsiteX114" fmla="*/ 6069677 w 12193149"/>
              <a:gd name="connsiteY114" fmla="*/ 2337139 h 2344739"/>
              <a:gd name="connsiteX115" fmla="*/ 6049786 w 12193149"/>
              <a:gd name="connsiteY115" fmla="*/ 2337822 h 2344739"/>
              <a:gd name="connsiteX116" fmla="*/ 6042433 w 12193149"/>
              <a:gd name="connsiteY116" fmla="*/ 2329473 h 2344739"/>
              <a:gd name="connsiteX117" fmla="*/ 6011238 w 12193149"/>
              <a:gd name="connsiteY117" fmla="*/ 2324380 h 2344739"/>
              <a:gd name="connsiteX118" fmla="*/ 5958523 w 12193149"/>
              <a:gd name="connsiteY118" fmla="*/ 2328024 h 2344739"/>
              <a:gd name="connsiteX119" fmla="*/ 5760067 w 12193149"/>
              <a:gd name="connsiteY119" fmla="*/ 2343716 h 2344739"/>
              <a:gd name="connsiteX120" fmla="*/ 5628108 w 12193149"/>
              <a:gd name="connsiteY120" fmla="*/ 2344739 h 2344739"/>
              <a:gd name="connsiteX121" fmla="*/ 5472054 w 12193149"/>
              <a:gd name="connsiteY121" fmla="*/ 2330719 h 2344739"/>
              <a:gd name="connsiteX122" fmla="*/ 5433909 w 12193149"/>
              <a:gd name="connsiteY122" fmla="*/ 2319466 h 2344739"/>
              <a:gd name="connsiteX123" fmla="*/ 5382817 w 12193149"/>
              <a:gd name="connsiteY123" fmla="*/ 2301764 h 2344739"/>
              <a:gd name="connsiteX124" fmla="*/ 5262912 w 12193149"/>
              <a:gd name="connsiteY124" fmla="*/ 2281347 h 2344739"/>
              <a:gd name="connsiteX125" fmla="*/ 5224109 w 12193149"/>
              <a:gd name="connsiteY125" fmla="*/ 2270223 h 2344739"/>
              <a:gd name="connsiteX126" fmla="*/ 5175808 w 12193149"/>
              <a:gd name="connsiteY126" fmla="*/ 2267233 h 2344739"/>
              <a:gd name="connsiteX127" fmla="*/ 5157702 w 12193149"/>
              <a:gd name="connsiteY127" fmla="*/ 2260010 h 2344739"/>
              <a:gd name="connsiteX128" fmla="*/ 5143747 w 12193149"/>
              <a:gd name="connsiteY128" fmla="*/ 2256610 h 2344739"/>
              <a:gd name="connsiteX129" fmla="*/ 5140744 w 12193149"/>
              <a:gd name="connsiteY129" fmla="*/ 2254509 h 2344739"/>
              <a:gd name="connsiteX130" fmla="*/ 5122807 w 12193149"/>
              <a:gd name="connsiteY130" fmla="*/ 2243656 h 2344739"/>
              <a:gd name="connsiteX131" fmla="*/ 5066938 w 12193149"/>
              <a:gd name="connsiteY131" fmla="*/ 2250227 h 2344739"/>
              <a:gd name="connsiteX132" fmla="*/ 5012662 w 12193149"/>
              <a:gd name="connsiteY132" fmla="*/ 2233846 h 2344739"/>
              <a:gd name="connsiteX133" fmla="*/ 4841589 w 12193149"/>
              <a:gd name="connsiteY133" fmla="*/ 2209829 h 2344739"/>
              <a:gd name="connsiteX134" fmla="*/ 4763595 w 12193149"/>
              <a:gd name="connsiteY134" fmla="*/ 2182061 h 2344739"/>
              <a:gd name="connsiteX135" fmla="*/ 4724334 w 12193149"/>
              <a:gd name="connsiteY135" fmla="*/ 2173047 h 2344739"/>
              <a:gd name="connsiteX136" fmla="*/ 4722324 w 12193149"/>
              <a:gd name="connsiteY136" fmla="*/ 2172298 h 2344739"/>
              <a:gd name="connsiteX137" fmla="*/ 4723259 w 12193149"/>
              <a:gd name="connsiteY137" fmla="*/ 2172087 h 2344739"/>
              <a:gd name="connsiteX138" fmla="*/ 4718350 w 12193149"/>
              <a:gd name="connsiteY138" fmla="*/ 2170817 h 2344739"/>
              <a:gd name="connsiteX139" fmla="*/ 4722324 w 12193149"/>
              <a:gd name="connsiteY139" fmla="*/ 2172298 h 2344739"/>
              <a:gd name="connsiteX140" fmla="*/ 4716674 w 12193149"/>
              <a:gd name="connsiteY140" fmla="*/ 2173573 h 2344739"/>
              <a:gd name="connsiteX141" fmla="*/ 4516962 w 12193149"/>
              <a:gd name="connsiteY141" fmla="*/ 2163671 h 2344739"/>
              <a:gd name="connsiteX142" fmla="*/ 4429691 w 12193149"/>
              <a:gd name="connsiteY142" fmla="*/ 2153020 h 2344739"/>
              <a:gd name="connsiteX143" fmla="*/ 4364023 w 12193149"/>
              <a:gd name="connsiteY143" fmla="*/ 2151674 h 2344739"/>
              <a:gd name="connsiteX144" fmla="*/ 4318114 w 12193149"/>
              <a:gd name="connsiteY144" fmla="*/ 2158289 h 2344739"/>
              <a:gd name="connsiteX145" fmla="*/ 4316258 w 12193149"/>
              <a:gd name="connsiteY145" fmla="*/ 2156948 h 2344739"/>
              <a:gd name="connsiteX146" fmla="*/ 4296292 w 12193149"/>
              <a:gd name="connsiteY146" fmla="*/ 2155069 h 2344739"/>
              <a:gd name="connsiteX147" fmla="*/ 4291212 w 12193149"/>
              <a:gd name="connsiteY147" fmla="*/ 2157986 h 2344739"/>
              <a:gd name="connsiteX148" fmla="*/ 4277290 w 12193149"/>
              <a:gd name="connsiteY148" fmla="*/ 2157740 h 2344739"/>
              <a:gd name="connsiteX149" fmla="*/ 4249265 w 12193149"/>
              <a:gd name="connsiteY149" fmla="*/ 2160064 h 2344739"/>
              <a:gd name="connsiteX150" fmla="*/ 4203199 w 12193149"/>
              <a:gd name="connsiteY150" fmla="*/ 2157269 h 2344739"/>
              <a:gd name="connsiteX151" fmla="*/ 4202893 w 12193149"/>
              <a:gd name="connsiteY151" fmla="*/ 2156010 h 2344739"/>
              <a:gd name="connsiteX152" fmla="*/ 4192396 w 12193149"/>
              <a:gd name="connsiteY152" fmla="*/ 2150376 h 2344739"/>
              <a:gd name="connsiteX153" fmla="*/ 4143893 w 12193149"/>
              <a:gd name="connsiteY153" fmla="*/ 2134511 h 2344739"/>
              <a:gd name="connsiteX154" fmla="*/ 4084245 w 12193149"/>
              <a:gd name="connsiteY154" fmla="*/ 2107978 h 2344739"/>
              <a:gd name="connsiteX155" fmla="*/ 4075694 w 12193149"/>
              <a:gd name="connsiteY155" fmla="*/ 2107143 h 2344739"/>
              <a:gd name="connsiteX156" fmla="*/ 4075575 w 12193149"/>
              <a:gd name="connsiteY156" fmla="*/ 2106844 h 2344739"/>
              <a:gd name="connsiteX157" fmla="*/ 4066658 w 12193149"/>
              <a:gd name="connsiteY157" fmla="*/ 2105400 h 2344739"/>
              <a:gd name="connsiteX158" fmla="*/ 4060102 w 12193149"/>
              <a:gd name="connsiteY158" fmla="*/ 2105618 h 2344739"/>
              <a:gd name="connsiteX159" fmla="*/ 4043512 w 12193149"/>
              <a:gd name="connsiteY159" fmla="*/ 2103997 h 2344739"/>
              <a:gd name="connsiteX160" fmla="*/ 4038145 w 12193149"/>
              <a:gd name="connsiteY160" fmla="*/ 2101563 h 2344739"/>
              <a:gd name="connsiteX161" fmla="*/ 4036511 w 12193149"/>
              <a:gd name="connsiteY161" fmla="*/ 2097896 h 2344739"/>
              <a:gd name="connsiteX162" fmla="*/ 4034926 w 12193149"/>
              <a:gd name="connsiteY162" fmla="*/ 2098131 h 2344739"/>
              <a:gd name="connsiteX163" fmla="*/ 4005686 w 12193149"/>
              <a:gd name="connsiteY163" fmla="*/ 2085563 h 2344739"/>
              <a:gd name="connsiteX164" fmla="*/ 3937994 w 12193149"/>
              <a:gd name="connsiteY164" fmla="*/ 2068106 h 2344739"/>
              <a:gd name="connsiteX165" fmla="*/ 3898423 w 12193149"/>
              <a:gd name="connsiteY165" fmla="*/ 2062451 h 2344739"/>
              <a:gd name="connsiteX166" fmla="*/ 3790908 w 12193149"/>
              <a:gd name="connsiteY166" fmla="*/ 2042213 h 2344739"/>
              <a:gd name="connsiteX167" fmla="*/ 3683661 w 12193149"/>
              <a:gd name="connsiteY167" fmla="*/ 2018290 h 2344739"/>
              <a:gd name="connsiteX168" fmla="*/ 3611183 w 12193149"/>
              <a:gd name="connsiteY168" fmla="*/ 1986019 h 2344739"/>
              <a:gd name="connsiteX169" fmla="*/ 3605003 w 12193149"/>
              <a:gd name="connsiteY169" fmla="*/ 1987381 h 2344739"/>
              <a:gd name="connsiteX170" fmla="*/ 3595884 w 12193149"/>
              <a:gd name="connsiteY170" fmla="*/ 1987545 h 2344739"/>
              <a:gd name="connsiteX171" fmla="*/ 3595649 w 12193149"/>
              <a:gd name="connsiteY171" fmla="*/ 1987276 h 2344739"/>
              <a:gd name="connsiteX172" fmla="*/ 3587126 w 12193149"/>
              <a:gd name="connsiteY172" fmla="*/ 1987966 h 2344739"/>
              <a:gd name="connsiteX173" fmla="*/ 3537283 w 12193149"/>
              <a:gd name="connsiteY173" fmla="*/ 1978267 h 2344739"/>
              <a:gd name="connsiteX174" fmla="*/ 3474371 w 12193149"/>
              <a:gd name="connsiteY174" fmla="*/ 1974606 h 2344739"/>
              <a:gd name="connsiteX175" fmla="*/ 3401876 w 12193149"/>
              <a:gd name="connsiteY175" fmla="*/ 1962558 h 2344739"/>
              <a:gd name="connsiteX176" fmla="*/ 3365036 w 12193149"/>
              <a:gd name="connsiteY176" fmla="*/ 1979510 h 2344739"/>
              <a:gd name="connsiteX177" fmla="*/ 3345174 w 12193149"/>
              <a:gd name="connsiteY177" fmla="*/ 1981192 h 2344739"/>
              <a:gd name="connsiteX178" fmla="*/ 3342846 w 12193149"/>
              <a:gd name="connsiteY178" fmla="*/ 1980217 h 2344739"/>
              <a:gd name="connsiteX179" fmla="*/ 3263504 w 12193149"/>
              <a:gd name="connsiteY179" fmla="*/ 1986094 h 2344739"/>
              <a:gd name="connsiteX180" fmla="*/ 3143704 w 12193149"/>
              <a:gd name="connsiteY180" fmla="*/ 1993869 h 2344739"/>
              <a:gd name="connsiteX181" fmla="*/ 3031439 w 12193149"/>
              <a:gd name="connsiteY181" fmla="*/ 1996512 h 2344739"/>
              <a:gd name="connsiteX182" fmla="*/ 2782717 w 12193149"/>
              <a:gd name="connsiteY182" fmla="*/ 2018333 h 2344739"/>
              <a:gd name="connsiteX183" fmla="*/ 2647675 w 12193149"/>
              <a:gd name="connsiteY183" fmla="*/ 2028869 h 2344739"/>
              <a:gd name="connsiteX184" fmla="*/ 2569176 w 12193149"/>
              <a:gd name="connsiteY184" fmla="*/ 2002628 h 2344739"/>
              <a:gd name="connsiteX185" fmla="*/ 2444403 w 12193149"/>
              <a:gd name="connsiteY185" fmla="*/ 2016529 h 2344739"/>
              <a:gd name="connsiteX186" fmla="*/ 2316260 w 12193149"/>
              <a:gd name="connsiteY186" fmla="*/ 2024996 h 2344739"/>
              <a:gd name="connsiteX187" fmla="*/ 2209726 w 12193149"/>
              <a:gd name="connsiteY187" fmla="*/ 2019763 h 2344739"/>
              <a:gd name="connsiteX188" fmla="*/ 2095813 w 12193149"/>
              <a:gd name="connsiteY188" fmla="*/ 2003052 h 2344739"/>
              <a:gd name="connsiteX189" fmla="*/ 1998504 w 12193149"/>
              <a:gd name="connsiteY189" fmla="*/ 1995032 h 2344739"/>
              <a:gd name="connsiteX190" fmla="*/ 1929320 w 12193149"/>
              <a:gd name="connsiteY190" fmla="*/ 2016977 h 2344739"/>
              <a:gd name="connsiteX191" fmla="*/ 1922798 w 12193149"/>
              <a:gd name="connsiteY191" fmla="*/ 2012146 h 2344739"/>
              <a:gd name="connsiteX192" fmla="*/ 1874228 w 12193149"/>
              <a:gd name="connsiteY192" fmla="*/ 2013741 h 2344739"/>
              <a:gd name="connsiteX193" fmla="*/ 1787803 w 12193149"/>
              <a:gd name="connsiteY193" fmla="*/ 2041363 h 2344739"/>
              <a:gd name="connsiteX194" fmla="*/ 1739352 w 12193149"/>
              <a:gd name="connsiteY194" fmla="*/ 2036312 h 2344739"/>
              <a:gd name="connsiteX195" fmla="*/ 1676219 w 12193149"/>
              <a:gd name="connsiteY195" fmla="*/ 2019963 h 2344739"/>
              <a:gd name="connsiteX196" fmla="*/ 1609817 w 12193149"/>
              <a:gd name="connsiteY196" fmla="*/ 2013066 h 2344739"/>
              <a:gd name="connsiteX197" fmla="*/ 1497258 w 12193149"/>
              <a:gd name="connsiteY197" fmla="*/ 1987476 h 2344739"/>
              <a:gd name="connsiteX198" fmla="*/ 1151127 w 12193149"/>
              <a:gd name="connsiteY198" fmla="*/ 1938041 h 2344739"/>
              <a:gd name="connsiteX199" fmla="*/ 859417 w 12193149"/>
              <a:gd name="connsiteY199" fmla="*/ 1928608 h 2344739"/>
              <a:gd name="connsiteX200" fmla="*/ 838688 w 12193149"/>
              <a:gd name="connsiteY200" fmla="*/ 1929821 h 2344739"/>
              <a:gd name="connsiteX201" fmla="*/ 817957 w 12193149"/>
              <a:gd name="connsiteY201" fmla="*/ 1927857 h 2344739"/>
              <a:gd name="connsiteX202" fmla="*/ 812654 w 12193149"/>
              <a:gd name="connsiteY202" fmla="*/ 1930751 h 2344739"/>
              <a:gd name="connsiteX203" fmla="*/ 721195 w 12193149"/>
              <a:gd name="connsiteY203" fmla="*/ 1929661 h 2344739"/>
              <a:gd name="connsiteX204" fmla="*/ 720890 w 12193149"/>
              <a:gd name="connsiteY204" fmla="*/ 1928399 h 2344739"/>
              <a:gd name="connsiteX205" fmla="*/ 710023 w 12193149"/>
              <a:gd name="connsiteY205" fmla="*/ 1922722 h 2344739"/>
              <a:gd name="connsiteX206" fmla="*/ 597940 w 12193149"/>
              <a:gd name="connsiteY206" fmla="*/ 1879864 h 2344739"/>
              <a:gd name="connsiteX207" fmla="*/ 579683 w 12193149"/>
              <a:gd name="connsiteY207" fmla="*/ 1877212 h 2344739"/>
              <a:gd name="connsiteX208" fmla="*/ 572865 w 12193149"/>
              <a:gd name="connsiteY208" fmla="*/ 1877401 h 2344739"/>
              <a:gd name="connsiteX209" fmla="*/ 446247 w 12193149"/>
              <a:gd name="connsiteY209" fmla="*/ 1839371 h 2344739"/>
              <a:gd name="connsiteX210" fmla="*/ 405163 w 12193149"/>
              <a:gd name="connsiteY210" fmla="*/ 1833548 h 2344739"/>
              <a:gd name="connsiteX211" fmla="*/ 293583 w 12193149"/>
              <a:gd name="connsiteY211" fmla="*/ 1812852 h 2344739"/>
              <a:gd name="connsiteX212" fmla="*/ 119529 w 12193149"/>
              <a:gd name="connsiteY212" fmla="*/ 1761047 h 2344739"/>
              <a:gd name="connsiteX213" fmla="*/ 16674 w 12193149"/>
              <a:gd name="connsiteY213" fmla="*/ 1758191 h 2344739"/>
              <a:gd name="connsiteX214" fmla="*/ 1150 w 12193149"/>
              <a:gd name="connsiteY214" fmla="*/ 1752722 h 2344739"/>
              <a:gd name="connsiteX215" fmla="*/ 1148 w 12193149"/>
              <a:gd name="connsiteY215" fmla="*/ 222213 h 2344739"/>
              <a:gd name="connsiteX216" fmla="*/ 1148 w 12193149"/>
              <a:gd name="connsiteY216" fmla="*/ 0 h 2344739"/>
              <a:gd name="connsiteX0" fmla="*/ 1148 w 12193149"/>
              <a:gd name="connsiteY0" fmla="*/ 818782 h 3163521"/>
              <a:gd name="connsiteX1" fmla="*/ 12181789 w 12193149"/>
              <a:gd name="connsiteY1" fmla="*/ 0 h 3163521"/>
              <a:gd name="connsiteX2" fmla="*/ 12193149 w 12193149"/>
              <a:gd name="connsiteY2" fmla="*/ 1398521 h 3163521"/>
              <a:gd name="connsiteX3" fmla="*/ 12185986 w 12193149"/>
              <a:gd name="connsiteY3" fmla="*/ 1402971 h 3163521"/>
              <a:gd name="connsiteX4" fmla="*/ 12156363 w 12193149"/>
              <a:gd name="connsiteY4" fmla="*/ 1416148 h 3163521"/>
              <a:gd name="connsiteX5" fmla="*/ 12139215 w 12193149"/>
              <a:gd name="connsiteY5" fmla="*/ 1441961 h 3163521"/>
              <a:gd name="connsiteX6" fmla="*/ 12126327 w 12193149"/>
              <a:gd name="connsiteY6" fmla="*/ 1443472 h 3163521"/>
              <a:gd name="connsiteX7" fmla="*/ 12124007 w 12193149"/>
              <a:gd name="connsiteY7" fmla="*/ 1443576 h 3163521"/>
              <a:gd name="connsiteX8" fmla="*/ 12116854 w 12193149"/>
              <a:gd name="connsiteY8" fmla="*/ 1447390 h 3163521"/>
              <a:gd name="connsiteX9" fmla="*/ 12099497 w 12193149"/>
              <a:gd name="connsiteY9" fmla="*/ 1446921 h 3163521"/>
              <a:gd name="connsiteX10" fmla="*/ 12087073 w 12193149"/>
              <a:gd name="connsiteY10" fmla="*/ 1455123 h 3163521"/>
              <a:gd name="connsiteX11" fmla="*/ 12031073 w 12193149"/>
              <a:gd name="connsiteY11" fmla="*/ 1498791 h 3163521"/>
              <a:gd name="connsiteX12" fmla="*/ 11995833 w 12193149"/>
              <a:gd name="connsiteY12" fmla="*/ 1522240 h 3163521"/>
              <a:gd name="connsiteX13" fmla="*/ 11979717 w 12193149"/>
              <a:gd name="connsiteY13" fmla="*/ 1526943 h 3163521"/>
              <a:gd name="connsiteX14" fmla="*/ 11959046 w 12193149"/>
              <a:gd name="connsiteY14" fmla="*/ 1536340 h 3163521"/>
              <a:gd name="connsiteX15" fmla="*/ 11920454 w 12193149"/>
              <a:gd name="connsiteY15" fmla="*/ 1549665 h 3163521"/>
              <a:gd name="connsiteX16" fmla="*/ 11903656 w 12193149"/>
              <a:gd name="connsiteY16" fmla="*/ 1561208 h 3163521"/>
              <a:gd name="connsiteX17" fmla="*/ 11895048 w 12193149"/>
              <a:gd name="connsiteY17" fmla="*/ 1563573 h 3163521"/>
              <a:gd name="connsiteX18" fmla="*/ 11891968 w 12193149"/>
              <a:gd name="connsiteY18" fmla="*/ 1574511 h 3163521"/>
              <a:gd name="connsiteX19" fmla="*/ 11870776 w 12193149"/>
              <a:gd name="connsiteY19" fmla="*/ 1596598 h 3163521"/>
              <a:gd name="connsiteX20" fmla="*/ 11813376 w 12193149"/>
              <a:gd name="connsiteY20" fmla="*/ 1616441 h 3163521"/>
              <a:gd name="connsiteX21" fmla="*/ 11590693 w 12193149"/>
              <a:gd name="connsiteY21" fmla="*/ 1782559 h 3163521"/>
              <a:gd name="connsiteX22" fmla="*/ 11506817 w 12193149"/>
              <a:gd name="connsiteY22" fmla="*/ 1852405 h 3163521"/>
              <a:gd name="connsiteX23" fmla="*/ 11280332 w 12193149"/>
              <a:gd name="connsiteY23" fmla="*/ 2042353 h 3163521"/>
              <a:gd name="connsiteX24" fmla="*/ 11228309 w 12193149"/>
              <a:gd name="connsiteY24" fmla="*/ 2095018 h 3163521"/>
              <a:gd name="connsiteX25" fmla="*/ 11218087 w 12193149"/>
              <a:gd name="connsiteY25" fmla="*/ 2094743 h 3163521"/>
              <a:gd name="connsiteX26" fmla="*/ 11217184 w 12193149"/>
              <a:gd name="connsiteY26" fmla="*/ 2093800 h 3163521"/>
              <a:gd name="connsiteX27" fmla="*/ 11188885 w 12193149"/>
              <a:gd name="connsiteY27" fmla="*/ 2111165 h 3163521"/>
              <a:gd name="connsiteX28" fmla="*/ 11184501 w 12193149"/>
              <a:gd name="connsiteY28" fmla="*/ 2111307 h 3163521"/>
              <a:gd name="connsiteX29" fmla="*/ 11166854 w 12193149"/>
              <a:gd name="connsiteY29" fmla="*/ 2125394 h 3163521"/>
              <a:gd name="connsiteX30" fmla="*/ 11157311 w 12193149"/>
              <a:gd name="connsiteY30" fmla="*/ 2131196 h 3163521"/>
              <a:gd name="connsiteX31" fmla="*/ 11155496 w 12193149"/>
              <a:gd name="connsiteY31" fmla="*/ 2135879 h 3163521"/>
              <a:gd name="connsiteX32" fmla="*/ 11140961 w 12193149"/>
              <a:gd name="connsiteY32" fmla="*/ 2142897 h 3163521"/>
              <a:gd name="connsiteX33" fmla="*/ 11138961 w 12193149"/>
              <a:gd name="connsiteY33" fmla="*/ 2142554 h 3163521"/>
              <a:gd name="connsiteX34" fmla="*/ 11128208 w 12193149"/>
              <a:gd name="connsiteY34" fmla="*/ 2152614 h 3163521"/>
              <a:gd name="connsiteX35" fmla="*/ 11120691 w 12193149"/>
              <a:gd name="connsiteY35" fmla="*/ 2166206 h 3163521"/>
              <a:gd name="connsiteX36" fmla="*/ 10894683 w 12193149"/>
              <a:gd name="connsiteY36" fmla="*/ 2292181 h 3163521"/>
              <a:gd name="connsiteX37" fmla="*/ 10773300 w 12193149"/>
              <a:gd name="connsiteY37" fmla="*/ 2341973 h 3163521"/>
              <a:gd name="connsiteX38" fmla="*/ 10627668 w 12193149"/>
              <a:gd name="connsiteY38" fmla="*/ 2378011 h 3163521"/>
              <a:gd name="connsiteX39" fmla="*/ 10581895 w 12193149"/>
              <a:gd name="connsiteY39" fmla="*/ 2387471 h 3163521"/>
              <a:gd name="connsiteX40" fmla="*/ 10547790 w 12193149"/>
              <a:gd name="connsiteY40" fmla="*/ 2417205 h 3163521"/>
              <a:gd name="connsiteX41" fmla="*/ 10529643 w 12193149"/>
              <a:gd name="connsiteY41" fmla="*/ 2415689 h 3163521"/>
              <a:gd name="connsiteX42" fmla="*/ 10526446 w 12193149"/>
              <a:gd name="connsiteY42" fmla="*/ 2415193 h 3163521"/>
              <a:gd name="connsiteX43" fmla="*/ 10515129 w 12193149"/>
              <a:gd name="connsiteY43" fmla="*/ 2418319 h 3163521"/>
              <a:gd name="connsiteX44" fmla="*/ 10491735 w 12193149"/>
              <a:gd name="connsiteY44" fmla="*/ 2412938 h 3163521"/>
              <a:gd name="connsiteX45" fmla="*/ 10471418 w 12193149"/>
              <a:gd name="connsiteY45" fmla="*/ 2420475 h 3163521"/>
              <a:gd name="connsiteX46" fmla="*/ 10377042 w 12193149"/>
              <a:gd name="connsiteY46" fmla="*/ 2463380 h 3163521"/>
              <a:gd name="connsiteX47" fmla="*/ 10319338 w 12193149"/>
              <a:gd name="connsiteY47" fmla="*/ 2485003 h 3163521"/>
              <a:gd name="connsiteX48" fmla="*/ 10295467 w 12193149"/>
              <a:gd name="connsiteY48" fmla="*/ 2486861 h 3163521"/>
              <a:gd name="connsiteX49" fmla="*/ 10263443 w 12193149"/>
              <a:gd name="connsiteY49" fmla="*/ 2493730 h 3163521"/>
              <a:gd name="connsiteX50" fmla="*/ 10205418 w 12193149"/>
              <a:gd name="connsiteY50" fmla="*/ 2500931 h 3163521"/>
              <a:gd name="connsiteX51" fmla="*/ 10177759 w 12193149"/>
              <a:gd name="connsiteY51" fmla="*/ 2511725 h 3163521"/>
              <a:gd name="connsiteX52" fmla="*/ 10165070 w 12193149"/>
              <a:gd name="connsiteY52" fmla="*/ 2512521 h 3163521"/>
              <a:gd name="connsiteX53" fmla="*/ 10156308 w 12193149"/>
              <a:gd name="connsiteY53" fmla="*/ 2526269 h 3163521"/>
              <a:gd name="connsiteX54" fmla="*/ 10118267 w 12193149"/>
              <a:gd name="connsiteY54" fmla="*/ 2549924 h 3163521"/>
              <a:gd name="connsiteX55" fmla="*/ 10083317 w 12193149"/>
              <a:gd name="connsiteY55" fmla="*/ 2562078 h 3163521"/>
              <a:gd name="connsiteX56" fmla="*/ 10040388 w 12193149"/>
              <a:gd name="connsiteY56" fmla="*/ 2560414 h 3163521"/>
              <a:gd name="connsiteX57" fmla="*/ 9961167 w 12193149"/>
              <a:gd name="connsiteY57" fmla="*/ 2575929 h 3163521"/>
              <a:gd name="connsiteX58" fmla="*/ 9848940 w 12193149"/>
              <a:gd name="connsiteY58" fmla="*/ 2582697 h 3163521"/>
              <a:gd name="connsiteX59" fmla="*/ 9729457 w 12193149"/>
              <a:gd name="connsiteY59" fmla="*/ 2602904 h 3163521"/>
              <a:gd name="connsiteX60" fmla="*/ 9613704 w 12193149"/>
              <a:gd name="connsiteY60" fmla="*/ 2631153 h 3163521"/>
              <a:gd name="connsiteX61" fmla="*/ 9338590 w 12193149"/>
              <a:gd name="connsiteY61" fmla="*/ 2688075 h 3163521"/>
              <a:gd name="connsiteX62" fmla="*/ 9232518 w 12193149"/>
              <a:gd name="connsiteY62" fmla="*/ 2711931 h 3163521"/>
              <a:gd name="connsiteX63" fmla="*/ 9156690 w 12193149"/>
              <a:gd name="connsiteY63" fmla="*/ 2722010 h 3163521"/>
              <a:gd name="connsiteX64" fmla="*/ 9054601 w 12193149"/>
              <a:gd name="connsiteY64" fmla="*/ 2729537 h 3163521"/>
              <a:gd name="connsiteX65" fmla="*/ 9006634 w 12193149"/>
              <a:gd name="connsiteY65" fmla="*/ 2732822 h 3163521"/>
              <a:gd name="connsiteX66" fmla="*/ 9006349 w 12193149"/>
              <a:gd name="connsiteY66" fmla="*/ 2732582 h 3163521"/>
              <a:gd name="connsiteX67" fmla="*/ 8997380 w 12193149"/>
              <a:gd name="connsiteY67" fmla="*/ 2733793 h 3163521"/>
              <a:gd name="connsiteX68" fmla="*/ 8991542 w 12193149"/>
              <a:gd name="connsiteY68" fmla="*/ 2735854 h 3163521"/>
              <a:gd name="connsiteX69" fmla="*/ 8975485 w 12193149"/>
              <a:gd name="connsiteY69" fmla="*/ 2739080 h 3163521"/>
              <a:gd name="connsiteX70" fmla="*/ 8969159 w 12193149"/>
              <a:gd name="connsiteY70" fmla="*/ 2738380 h 3163521"/>
              <a:gd name="connsiteX71" fmla="*/ 8964196 w 12193149"/>
              <a:gd name="connsiteY71" fmla="*/ 2736155 h 3163521"/>
              <a:gd name="connsiteX72" fmla="*/ 8930136 w 12193149"/>
              <a:gd name="connsiteY72" fmla="*/ 2732967 h 3163521"/>
              <a:gd name="connsiteX73" fmla="*/ 8753592 w 12193149"/>
              <a:gd name="connsiteY73" fmla="*/ 2752199 h 3163521"/>
              <a:gd name="connsiteX74" fmla="*/ 8708995 w 12193149"/>
              <a:gd name="connsiteY74" fmla="*/ 2754300 h 3163521"/>
              <a:gd name="connsiteX75" fmla="*/ 8597219 w 12193149"/>
              <a:gd name="connsiteY75" fmla="*/ 2762872 h 3163521"/>
              <a:gd name="connsiteX76" fmla="*/ 8526378 w 12193149"/>
              <a:gd name="connsiteY76" fmla="*/ 2748030 h 3163521"/>
              <a:gd name="connsiteX77" fmla="*/ 8512131 w 12193149"/>
              <a:gd name="connsiteY77" fmla="*/ 2753945 h 3163521"/>
              <a:gd name="connsiteX78" fmla="*/ 8507315 w 12193149"/>
              <a:gd name="connsiteY78" fmla="*/ 2756946 h 3163521"/>
              <a:gd name="connsiteX79" fmla="*/ 8499116 w 12193149"/>
              <a:gd name="connsiteY79" fmla="*/ 2759684 h 3163521"/>
              <a:gd name="connsiteX80" fmla="*/ 8498742 w 12193149"/>
              <a:gd name="connsiteY80" fmla="*/ 2759505 h 3163521"/>
              <a:gd name="connsiteX81" fmla="*/ 8491397 w 12193149"/>
              <a:gd name="connsiteY81" fmla="*/ 2762555 h 3163521"/>
              <a:gd name="connsiteX82" fmla="*/ 8368330 w 12193149"/>
              <a:gd name="connsiteY82" fmla="*/ 2776597 h 3163521"/>
              <a:gd name="connsiteX83" fmla="*/ 8354947 w 12193149"/>
              <a:gd name="connsiteY83" fmla="*/ 2776791 h 3163521"/>
              <a:gd name="connsiteX84" fmla="*/ 8321252 w 12193149"/>
              <a:gd name="connsiteY84" fmla="*/ 2793369 h 3163521"/>
              <a:gd name="connsiteX85" fmla="*/ 8315581 w 12193149"/>
              <a:gd name="connsiteY85" fmla="*/ 2793695 h 3163521"/>
              <a:gd name="connsiteX86" fmla="*/ 8296322 w 12193149"/>
              <a:gd name="connsiteY86" fmla="*/ 2807590 h 3163521"/>
              <a:gd name="connsiteX87" fmla="*/ 8285424 w 12193149"/>
              <a:gd name="connsiteY87" fmla="*/ 2813413 h 3163521"/>
              <a:gd name="connsiteX88" fmla="*/ 8284298 w 12193149"/>
              <a:gd name="connsiteY88" fmla="*/ 2817856 h 3163521"/>
              <a:gd name="connsiteX89" fmla="*/ 8267224 w 12193149"/>
              <a:gd name="connsiteY89" fmla="*/ 2825031 h 3163521"/>
              <a:gd name="connsiteX90" fmla="*/ 8264525 w 12193149"/>
              <a:gd name="connsiteY90" fmla="*/ 2824801 h 3163521"/>
              <a:gd name="connsiteX91" fmla="*/ 8253181 w 12193149"/>
              <a:gd name="connsiteY91" fmla="*/ 2834644 h 3163521"/>
              <a:gd name="connsiteX92" fmla="*/ 8246982 w 12193149"/>
              <a:gd name="connsiteY92" fmla="*/ 2847636 h 3163521"/>
              <a:gd name="connsiteX93" fmla="*/ 8091420 w 12193149"/>
              <a:gd name="connsiteY93" fmla="*/ 2893797 h 3163521"/>
              <a:gd name="connsiteX94" fmla="*/ 7906555 w 12193149"/>
              <a:gd name="connsiteY94" fmla="*/ 2935770 h 3163521"/>
              <a:gd name="connsiteX95" fmla="*/ 7719893 w 12193149"/>
              <a:gd name="connsiteY95" fmla="*/ 2961485 h 3163521"/>
              <a:gd name="connsiteX96" fmla="*/ 7615495 w 12193149"/>
              <a:gd name="connsiteY96" fmla="*/ 2958014 h 3163521"/>
              <a:gd name="connsiteX97" fmla="*/ 7528691 w 12193149"/>
              <a:gd name="connsiteY97" fmla="*/ 2963842 h 3163521"/>
              <a:gd name="connsiteX98" fmla="*/ 7520719 w 12193149"/>
              <a:gd name="connsiteY98" fmla="*/ 2966395 h 3163521"/>
              <a:gd name="connsiteX99" fmla="*/ 7508559 w 12193149"/>
              <a:gd name="connsiteY99" fmla="*/ 2967730 h 3163521"/>
              <a:gd name="connsiteX100" fmla="*/ 7508188 w 12193149"/>
              <a:gd name="connsiteY100" fmla="*/ 2967403 h 3163521"/>
              <a:gd name="connsiteX101" fmla="*/ 7496943 w 12193149"/>
              <a:gd name="connsiteY101" fmla="*/ 2969355 h 3163521"/>
              <a:gd name="connsiteX102" fmla="*/ 7219707 w 12193149"/>
              <a:gd name="connsiteY102" fmla="*/ 2975462 h 3163521"/>
              <a:gd name="connsiteX103" fmla="*/ 7202249 w 12193149"/>
              <a:gd name="connsiteY103" fmla="*/ 2980012 h 3163521"/>
              <a:gd name="connsiteX104" fmla="*/ 7198152 w 12193149"/>
              <a:gd name="connsiteY104" fmla="*/ 2985370 h 3163521"/>
              <a:gd name="connsiteX105" fmla="*/ 7171956 w 12193149"/>
              <a:gd name="connsiteY105" fmla="*/ 2990018 h 3163521"/>
              <a:gd name="connsiteX106" fmla="*/ 7098136 w 12193149"/>
              <a:gd name="connsiteY106" fmla="*/ 3002246 h 3163521"/>
              <a:gd name="connsiteX107" fmla="*/ 7019644 w 12193149"/>
              <a:gd name="connsiteY107" fmla="*/ 3001872 h 3163521"/>
              <a:gd name="connsiteX108" fmla="*/ 6905294 w 12193149"/>
              <a:gd name="connsiteY108" fmla="*/ 3031378 h 3163521"/>
              <a:gd name="connsiteX109" fmla="*/ 6709370 w 12193149"/>
              <a:gd name="connsiteY109" fmla="*/ 3059333 h 3163521"/>
              <a:gd name="connsiteX110" fmla="*/ 6550602 w 12193149"/>
              <a:gd name="connsiteY110" fmla="*/ 3088109 h 3163521"/>
              <a:gd name="connsiteX111" fmla="*/ 6318708 w 12193149"/>
              <a:gd name="connsiteY111" fmla="*/ 3134909 h 3163521"/>
              <a:gd name="connsiteX112" fmla="*/ 6169822 w 12193149"/>
              <a:gd name="connsiteY112" fmla="*/ 3136996 h 3163521"/>
              <a:gd name="connsiteX113" fmla="*/ 6074996 w 12193149"/>
              <a:gd name="connsiteY113" fmla="*/ 3157458 h 3163521"/>
              <a:gd name="connsiteX114" fmla="*/ 6069677 w 12193149"/>
              <a:gd name="connsiteY114" fmla="*/ 3155921 h 3163521"/>
              <a:gd name="connsiteX115" fmla="*/ 6049786 w 12193149"/>
              <a:gd name="connsiteY115" fmla="*/ 3156604 h 3163521"/>
              <a:gd name="connsiteX116" fmla="*/ 6042433 w 12193149"/>
              <a:gd name="connsiteY116" fmla="*/ 3148255 h 3163521"/>
              <a:gd name="connsiteX117" fmla="*/ 6011238 w 12193149"/>
              <a:gd name="connsiteY117" fmla="*/ 3143162 h 3163521"/>
              <a:gd name="connsiteX118" fmla="*/ 5958523 w 12193149"/>
              <a:gd name="connsiteY118" fmla="*/ 3146806 h 3163521"/>
              <a:gd name="connsiteX119" fmla="*/ 5760067 w 12193149"/>
              <a:gd name="connsiteY119" fmla="*/ 3162498 h 3163521"/>
              <a:gd name="connsiteX120" fmla="*/ 5628108 w 12193149"/>
              <a:gd name="connsiteY120" fmla="*/ 3163521 h 3163521"/>
              <a:gd name="connsiteX121" fmla="*/ 5472054 w 12193149"/>
              <a:gd name="connsiteY121" fmla="*/ 3149501 h 3163521"/>
              <a:gd name="connsiteX122" fmla="*/ 5433909 w 12193149"/>
              <a:gd name="connsiteY122" fmla="*/ 3138248 h 3163521"/>
              <a:gd name="connsiteX123" fmla="*/ 5382817 w 12193149"/>
              <a:gd name="connsiteY123" fmla="*/ 3120546 h 3163521"/>
              <a:gd name="connsiteX124" fmla="*/ 5262912 w 12193149"/>
              <a:gd name="connsiteY124" fmla="*/ 3100129 h 3163521"/>
              <a:gd name="connsiteX125" fmla="*/ 5224109 w 12193149"/>
              <a:gd name="connsiteY125" fmla="*/ 3089005 h 3163521"/>
              <a:gd name="connsiteX126" fmla="*/ 5175808 w 12193149"/>
              <a:gd name="connsiteY126" fmla="*/ 3086015 h 3163521"/>
              <a:gd name="connsiteX127" fmla="*/ 5157702 w 12193149"/>
              <a:gd name="connsiteY127" fmla="*/ 3078792 h 3163521"/>
              <a:gd name="connsiteX128" fmla="*/ 5143747 w 12193149"/>
              <a:gd name="connsiteY128" fmla="*/ 3075392 h 3163521"/>
              <a:gd name="connsiteX129" fmla="*/ 5140744 w 12193149"/>
              <a:gd name="connsiteY129" fmla="*/ 3073291 h 3163521"/>
              <a:gd name="connsiteX130" fmla="*/ 5122807 w 12193149"/>
              <a:gd name="connsiteY130" fmla="*/ 3062438 h 3163521"/>
              <a:gd name="connsiteX131" fmla="*/ 5066938 w 12193149"/>
              <a:gd name="connsiteY131" fmla="*/ 3069009 h 3163521"/>
              <a:gd name="connsiteX132" fmla="*/ 5012662 w 12193149"/>
              <a:gd name="connsiteY132" fmla="*/ 3052628 h 3163521"/>
              <a:gd name="connsiteX133" fmla="*/ 4841589 w 12193149"/>
              <a:gd name="connsiteY133" fmla="*/ 3028611 h 3163521"/>
              <a:gd name="connsiteX134" fmla="*/ 4763595 w 12193149"/>
              <a:gd name="connsiteY134" fmla="*/ 3000843 h 3163521"/>
              <a:gd name="connsiteX135" fmla="*/ 4724334 w 12193149"/>
              <a:gd name="connsiteY135" fmla="*/ 2991829 h 3163521"/>
              <a:gd name="connsiteX136" fmla="*/ 4722324 w 12193149"/>
              <a:gd name="connsiteY136" fmla="*/ 2991080 h 3163521"/>
              <a:gd name="connsiteX137" fmla="*/ 4723259 w 12193149"/>
              <a:gd name="connsiteY137" fmla="*/ 2990869 h 3163521"/>
              <a:gd name="connsiteX138" fmla="*/ 4718350 w 12193149"/>
              <a:gd name="connsiteY138" fmla="*/ 2989599 h 3163521"/>
              <a:gd name="connsiteX139" fmla="*/ 4722324 w 12193149"/>
              <a:gd name="connsiteY139" fmla="*/ 2991080 h 3163521"/>
              <a:gd name="connsiteX140" fmla="*/ 4716674 w 12193149"/>
              <a:gd name="connsiteY140" fmla="*/ 2992355 h 3163521"/>
              <a:gd name="connsiteX141" fmla="*/ 4516962 w 12193149"/>
              <a:gd name="connsiteY141" fmla="*/ 2982453 h 3163521"/>
              <a:gd name="connsiteX142" fmla="*/ 4429691 w 12193149"/>
              <a:gd name="connsiteY142" fmla="*/ 2971802 h 3163521"/>
              <a:gd name="connsiteX143" fmla="*/ 4364023 w 12193149"/>
              <a:gd name="connsiteY143" fmla="*/ 2970456 h 3163521"/>
              <a:gd name="connsiteX144" fmla="*/ 4318114 w 12193149"/>
              <a:gd name="connsiteY144" fmla="*/ 2977071 h 3163521"/>
              <a:gd name="connsiteX145" fmla="*/ 4316258 w 12193149"/>
              <a:gd name="connsiteY145" fmla="*/ 2975730 h 3163521"/>
              <a:gd name="connsiteX146" fmla="*/ 4296292 w 12193149"/>
              <a:gd name="connsiteY146" fmla="*/ 2973851 h 3163521"/>
              <a:gd name="connsiteX147" fmla="*/ 4291212 w 12193149"/>
              <a:gd name="connsiteY147" fmla="*/ 2976768 h 3163521"/>
              <a:gd name="connsiteX148" fmla="*/ 4277290 w 12193149"/>
              <a:gd name="connsiteY148" fmla="*/ 2976522 h 3163521"/>
              <a:gd name="connsiteX149" fmla="*/ 4249265 w 12193149"/>
              <a:gd name="connsiteY149" fmla="*/ 2978846 h 3163521"/>
              <a:gd name="connsiteX150" fmla="*/ 4203199 w 12193149"/>
              <a:gd name="connsiteY150" fmla="*/ 2976051 h 3163521"/>
              <a:gd name="connsiteX151" fmla="*/ 4202893 w 12193149"/>
              <a:gd name="connsiteY151" fmla="*/ 2974792 h 3163521"/>
              <a:gd name="connsiteX152" fmla="*/ 4192396 w 12193149"/>
              <a:gd name="connsiteY152" fmla="*/ 2969158 h 3163521"/>
              <a:gd name="connsiteX153" fmla="*/ 4143893 w 12193149"/>
              <a:gd name="connsiteY153" fmla="*/ 2953293 h 3163521"/>
              <a:gd name="connsiteX154" fmla="*/ 4084245 w 12193149"/>
              <a:gd name="connsiteY154" fmla="*/ 2926760 h 3163521"/>
              <a:gd name="connsiteX155" fmla="*/ 4075694 w 12193149"/>
              <a:gd name="connsiteY155" fmla="*/ 2925925 h 3163521"/>
              <a:gd name="connsiteX156" fmla="*/ 4075575 w 12193149"/>
              <a:gd name="connsiteY156" fmla="*/ 2925626 h 3163521"/>
              <a:gd name="connsiteX157" fmla="*/ 4066658 w 12193149"/>
              <a:gd name="connsiteY157" fmla="*/ 2924182 h 3163521"/>
              <a:gd name="connsiteX158" fmla="*/ 4060102 w 12193149"/>
              <a:gd name="connsiteY158" fmla="*/ 2924400 h 3163521"/>
              <a:gd name="connsiteX159" fmla="*/ 4043512 w 12193149"/>
              <a:gd name="connsiteY159" fmla="*/ 2922779 h 3163521"/>
              <a:gd name="connsiteX160" fmla="*/ 4038145 w 12193149"/>
              <a:gd name="connsiteY160" fmla="*/ 2920345 h 3163521"/>
              <a:gd name="connsiteX161" fmla="*/ 4036511 w 12193149"/>
              <a:gd name="connsiteY161" fmla="*/ 2916678 h 3163521"/>
              <a:gd name="connsiteX162" fmla="*/ 4034926 w 12193149"/>
              <a:gd name="connsiteY162" fmla="*/ 2916913 h 3163521"/>
              <a:gd name="connsiteX163" fmla="*/ 4005686 w 12193149"/>
              <a:gd name="connsiteY163" fmla="*/ 2904345 h 3163521"/>
              <a:gd name="connsiteX164" fmla="*/ 3937994 w 12193149"/>
              <a:gd name="connsiteY164" fmla="*/ 2886888 h 3163521"/>
              <a:gd name="connsiteX165" fmla="*/ 3898423 w 12193149"/>
              <a:gd name="connsiteY165" fmla="*/ 2881233 h 3163521"/>
              <a:gd name="connsiteX166" fmla="*/ 3790908 w 12193149"/>
              <a:gd name="connsiteY166" fmla="*/ 2860995 h 3163521"/>
              <a:gd name="connsiteX167" fmla="*/ 3683661 w 12193149"/>
              <a:gd name="connsiteY167" fmla="*/ 2837072 h 3163521"/>
              <a:gd name="connsiteX168" fmla="*/ 3611183 w 12193149"/>
              <a:gd name="connsiteY168" fmla="*/ 2804801 h 3163521"/>
              <a:gd name="connsiteX169" fmla="*/ 3605003 w 12193149"/>
              <a:gd name="connsiteY169" fmla="*/ 2806163 h 3163521"/>
              <a:gd name="connsiteX170" fmla="*/ 3595884 w 12193149"/>
              <a:gd name="connsiteY170" fmla="*/ 2806327 h 3163521"/>
              <a:gd name="connsiteX171" fmla="*/ 3595649 w 12193149"/>
              <a:gd name="connsiteY171" fmla="*/ 2806058 h 3163521"/>
              <a:gd name="connsiteX172" fmla="*/ 3587126 w 12193149"/>
              <a:gd name="connsiteY172" fmla="*/ 2806748 h 3163521"/>
              <a:gd name="connsiteX173" fmla="*/ 3537283 w 12193149"/>
              <a:gd name="connsiteY173" fmla="*/ 2797049 h 3163521"/>
              <a:gd name="connsiteX174" fmla="*/ 3474371 w 12193149"/>
              <a:gd name="connsiteY174" fmla="*/ 2793388 h 3163521"/>
              <a:gd name="connsiteX175" fmla="*/ 3401876 w 12193149"/>
              <a:gd name="connsiteY175" fmla="*/ 2781340 h 3163521"/>
              <a:gd name="connsiteX176" fmla="*/ 3365036 w 12193149"/>
              <a:gd name="connsiteY176" fmla="*/ 2798292 h 3163521"/>
              <a:gd name="connsiteX177" fmla="*/ 3345174 w 12193149"/>
              <a:gd name="connsiteY177" fmla="*/ 2799974 h 3163521"/>
              <a:gd name="connsiteX178" fmla="*/ 3342846 w 12193149"/>
              <a:gd name="connsiteY178" fmla="*/ 2798999 h 3163521"/>
              <a:gd name="connsiteX179" fmla="*/ 3263504 w 12193149"/>
              <a:gd name="connsiteY179" fmla="*/ 2804876 h 3163521"/>
              <a:gd name="connsiteX180" fmla="*/ 3143704 w 12193149"/>
              <a:gd name="connsiteY180" fmla="*/ 2812651 h 3163521"/>
              <a:gd name="connsiteX181" fmla="*/ 3031439 w 12193149"/>
              <a:gd name="connsiteY181" fmla="*/ 2815294 h 3163521"/>
              <a:gd name="connsiteX182" fmla="*/ 2782717 w 12193149"/>
              <a:gd name="connsiteY182" fmla="*/ 2837115 h 3163521"/>
              <a:gd name="connsiteX183" fmla="*/ 2647675 w 12193149"/>
              <a:gd name="connsiteY183" fmla="*/ 2847651 h 3163521"/>
              <a:gd name="connsiteX184" fmla="*/ 2569176 w 12193149"/>
              <a:gd name="connsiteY184" fmla="*/ 2821410 h 3163521"/>
              <a:gd name="connsiteX185" fmla="*/ 2444403 w 12193149"/>
              <a:gd name="connsiteY185" fmla="*/ 2835311 h 3163521"/>
              <a:gd name="connsiteX186" fmla="*/ 2316260 w 12193149"/>
              <a:gd name="connsiteY186" fmla="*/ 2843778 h 3163521"/>
              <a:gd name="connsiteX187" fmla="*/ 2209726 w 12193149"/>
              <a:gd name="connsiteY187" fmla="*/ 2838545 h 3163521"/>
              <a:gd name="connsiteX188" fmla="*/ 2095813 w 12193149"/>
              <a:gd name="connsiteY188" fmla="*/ 2821834 h 3163521"/>
              <a:gd name="connsiteX189" fmla="*/ 1998504 w 12193149"/>
              <a:gd name="connsiteY189" fmla="*/ 2813814 h 3163521"/>
              <a:gd name="connsiteX190" fmla="*/ 1929320 w 12193149"/>
              <a:gd name="connsiteY190" fmla="*/ 2835759 h 3163521"/>
              <a:gd name="connsiteX191" fmla="*/ 1922798 w 12193149"/>
              <a:gd name="connsiteY191" fmla="*/ 2830928 h 3163521"/>
              <a:gd name="connsiteX192" fmla="*/ 1874228 w 12193149"/>
              <a:gd name="connsiteY192" fmla="*/ 2832523 h 3163521"/>
              <a:gd name="connsiteX193" fmla="*/ 1787803 w 12193149"/>
              <a:gd name="connsiteY193" fmla="*/ 2860145 h 3163521"/>
              <a:gd name="connsiteX194" fmla="*/ 1739352 w 12193149"/>
              <a:gd name="connsiteY194" fmla="*/ 2855094 h 3163521"/>
              <a:gd name="connsiteX195" fmla="*/ 1676219 w 12193149"/>
              <a:gd name="connsiteY195" fmla="*/ 2838745 h 3163521"/>
              <a:gd name="connsiteX196" fmla="*/ 1609817 w 12193149"/>
              <a:gd name="connsiteY196" fmla="*/ 2831848 h 3163521"/>
              <a:gd name="connsiteX197" fmla="*/ 1497258 w 12193149"/>
              <a:gd name="connsiteY197" fmla="*/ 2806258 h 3163521"/>
              <a:gd name="connsiteX198" fmla="*/ 1151127 w 12193149"/>
              <a:gd name="connsiteY198" fmla="*/ 2756823 h 3163521"/>
              <a:gd name="connsiteX199" fmla="*/ 859417 w 12193149"/>
              <a:gd name="connsiteY199" fmla="*/ 2747390 h 3163521"/>
              <a:gd name="connsiteX200" fmla="*/ 838688 w 12193149"/>
              <a:gd name="connsiteY200" fmla="*/ 2748603 h 3163521"/>
              <a:gd name="connsiteX201" fmla="*/ 817957 w 12193149"/>
              <a:gd name="connsiteY201" fmla="*/ 2746639 h 3163521"/>
              <a:gd name="connsiteX202" fmla="*/ 812654 w 12193149"/>
              <a:gd name="connsiteY202" fmla="*/ 2749533 h 3163521"/>
              <a:gd name="connsiteX203" fmla="*/ 721195 w 12193149"/>
              <a:gd name="connsiteY203" fmla="*/ 2748443 h 3163521"/>
              <a:gd name="connsiteX204" fmla="*/ 720890 w 12193149"/>
              <a:gd name="connsiteY204" fmla="*/ 2747181 h 3163521"/>
              <a:gd name="connsiteX205" fmla="*/ 710023 w 12193149"/>
              <a:gd name="connsiteY205" fmla="*/ 2741504 h 3163521"/>
              <a:gd name="connsiteX206" fmla="*/ 597940 w 12193149"/>
              <a:gd name="connsiteY206" fmla="*/ 2698646 h 3163521"/>
              <a:gd name="connsiteX207" fmla="*/ 579683 w 12193149"/>
              <a:gd name="connsiteY207" fmla="*/ 2695994 h 3163521"/>
              <a:gd name="connsiteX208" fmla="*/ 572865 w 12193149"/>
              <a:gd name="connsiteY208" fmla="*/ 2696183 h 3163521"/>
              <a:gd name="connsiteX209" fmla="*/ 446247 w 12193149"/>
              <a:gd name="connsiteY209" fmla="*/ 2658153 h 3163521"/>
              <a:gd name="connsiteX210" fmla="*/ 405163 w 12193149"/>
              <a:gd name="connsiteY210" fmla="*/ 2652330 h 3163521"/>
              <a:gd name="connsiteX211" fmla="*/ 293583 w 12193149"/>
              <a:gd name="connsiteY211" fmla="*/ 2631634 h 3163521"/>
              <a:gd name="connsiteX212" fmla="*/ 119529 w 12193149"/>
              <a:gd name="connsiteY212" fmla="*/ 2579829 h 3163521"/>
              <a:gd name="connsiteX213" fmla="*/ 16674 w 12193149"/>
              <a:gd name="connsiteY213" fmla="*/ 2576973 h 3163521"/>
              <a:gd name="connsiteX214" fmla="*/ 1150 w 12193149"/>
              <a:gd name="connsiteY214" fmla="*/ 2571504 h 3163521"/>
              <a:gd name="connsiteX215" fmla="*/ 1148 w 12193149"/>
              <a:gd name="connsiteY215" fmla="*/ 1040995 h 3163521"/>
              <a:gd name="connsiteX216" fmla="*/ 1148 w 12193149"/>
              <a:gd name="connsiteY216" fmla="*/ 818782 h 3163521"/>
              <a:gd name="connsiteX0" fmla="*/ 1148 w 12193149"/>
              <a:gd name="connsiteY0" fmla="*/ 0 h 3171710"/>
              <a:gd name="connsiteX1" fmla="*/ 12181789 w 12193149"/>
              <a:gd name="connsiteY1" fmla="*/ 8189 h 3171710"/>
              <a:gd name="connsiteX2" fmla="*/ 12193149 w 12193149"/>
              <a:gd name="connsiteY2" fmla="*/ 1406710 h 3171710"/>
              <a:gd name="connsiteX3" fmla="*/ 12185986 w 12193149"/>
              <a:gd name="connsiteY3" fmla="*/ 1411160 h 3171710"/>
              <a:gd name="connsiteX4" fmla="*/ 12156363 w 12193149"/>
              <a:gd name="connsiteY4" fmla="*/ 1424337 h 3171710"/>
              <a:gd name="connsiteX5" fmla="*/ 12139215 w 12193149"/>
              <a:gd name="connsiteY5" fmla="*/ 1450150 h 3171710"/>
              <a:gd name="connsiteX6" fmla="*/ 12126327 w 12193149"/>
              <a:gd name="connsiteY6" fmla="*/ 1451661 h 3171710"/>
              <a:gd name="connsiteX7" fmla="*/ 12124007 w 12193149"/>
              <a:gd name="connsiteY7" fmla="*/ 1451765 h 3171710"/>
              <a:gd name="connsiteX8" fmla="*/ 12116854 w 12193149"/>
              <a:gd name="connsiteY8" fmla="*/ 1455579 h 3171710"/>
              <a:gd name="connsiteX9" fmla="*/ 12099497 w 12193149"/>
              <a:gd name="connsiteY9" fmla="*/ 1455110 h 3171710"/>
              <a:gd name="connsiteX10" fmla="*/ 12087073 w 12193149"/>
              <a:gd name="connsiteY10" fmla="*/ 1463312 h 3171710"/>
              <a:gd name="connsiteX11" fmla="*/ 12031073 w 12193149"/>
              <a:gd name="connsiteY11" fmla="*/ 1506980 h 3171710"/>
              <a:gd name="connsiteX12" fmla="*/ 11995833 w 12193149"/>
              <a:gd name="connsiteY12" fmla="*/ 1530429 h 3171710"/>
              <a:gd name="connsiteX13" fmla="*/ 11979717 w 12193149"/>
              <a:gd name="connsiteY13" fmla="*/ 1535132 h 3171710"/>
              <a:gd name="connsiteX14" fmla="*/ 11959046 w 12193149"/>
              <a:gd name="connsiteY14" fmla="*/ 1544529 h 3171710"/>
              <a:gd name="connsiteX15" fmla="*/ 11920454 w 12193149"/>
              <a:gd name="connsiteY15" fmla="*/ 1557854 h 3171710"/>
              <a:gd name="connsiteX16" fmla="*/ 11903656 w 12193149"/>
              <a:gd name="connsiteY16" fmla="*/ 1569397 h 3171710"/>
              <a:gd name="connsiteX17" fmla="*/ 11895048 w 12193149"/>
              <a:gd name="connsiteY17" fmla="*/ 1571762 h 3171710"/>
              <a:gd name="connsiteX18" fmla="*/ 11891968 w 12193149"/>
              <a:gd name="connsiteY18" fmla="*/ 1582700 h 3171710"/>
              <a:gd name="connsiteX19" fmla="*/ 11870776 w 12193149"/>
              <a:gd name="connsiteY19" fmla="*/ 1604787 h 3171710"/>
              <a:gd name="connsiteX20" fmla="*/ 11813376 w 12193149"/>
              <a:gd name="connsiteY20" fmla="*/ 1624630 h 3171710"/>
              <a:gd name="connsiteX21" fmla="*/ 11590693 w 12193149"/>
              <a:gd name="connsiteY21" fmla="*/ 1790748 h 3171710"/>
              <a:gd name="connsiteX22" fmla="*/ 11506817 w 12193149"/>
              <a:gd name="connsiteY22" fmla="*/ 1860594 h 3171710"/>
              <a:gd name="connsiteX23" fmla="*/ 11280332 w 12193149"/>
              <a:gd name="connsiteY23" fmla="*/ 2050542 h 3171710"/>
              <a:gd name="connsiteX24" fmla="*/ 11228309 w 12193149"/>
              <a:gd name="connsiteY24" fmla="*/ 2103207 h 3171710"/>
              <a:gd name="connsiteX25" fmla="*/ 11218087 w 12193149"/>
              <a:gd name="connsiteY25" fmla="*/ 2102932 h 3171710"/>
              <a:gd name="connsiteX26" fmla="*/ 11217184 w 12193149"/>
              <a:gd name="connsiteY26" fmla="*/ 2101989 h 3171710"/>
              <a:gd name="connsiteX27" fmla="*/ 11188885 w 12193149"/>
              <a:gd name="connsiteY27" fmla="*/ 2119354 h 3171710"/>
              <a:gd name="connsiteX28" fmla="*/ 11184501 w 12193149"/>
              <a:gd name="connsiteY28" fmla="*/ 2119496 h 3171710"/>
              <a:gd name="connsiteX29" fmla="*/ 11166854 w 12193149"/>
              <a:gd name="connsiteY29" fmla="*/ 2133583 h 3171710"/>
              <a:gd name="connsiteX30" fmla="*/ 11157311 w 12193149"/>
              <a:gd name="connsiteY30" fmla="*/ 2139385 h 3171710"/>
              <a:gd name="connsiteX31" fmla="*/ 11155496 w 12193149"/>
              <a:gd name="connsiteY31" fmla="*/ 2144068 h 3171710"/>
              <a:gd name="connsiteX32" fmla="*/ 11140961 w 12193149"/>
              <a:gd name="connsiteY32" fmla="*/ 2151086 h 3171710"/>
              <a:gd name="connsiteX33" fmla="*/ 11138961 w 12193149"/>
              <a:gd name="connsiteY33" fmla="*/ 2150743 h 3171710"/>
              <a:gd name="connsiteX34" fmla="*/ 11128208 w 12193149"/>
              <a:gd name="connsiteY34" fmla="*/ 2160803 h 3171710"/>
              <a:gd name="connsiteX35" fmla="*/ 11120691 w 12193149"/>
              <a:gd name="connsiteY35" fmla="*/ 2174395 h 3171710"/>
              <a:gd name="connsiteX36" fmla="*/ 10894683 w 12193149"/>
              <a:gd name="connsiteY36" fmla="*/ 2300370 h 3171710"/>
              <a:gd name="connsiteX37" fmla="*/ 10773300 w 12193149"/>
              <a:gd name="connsiteY37" fmla="*/ 2350162 h 3171710"/>
              <a:gd name="connsiteX38" fmla="*/ 10627668 w 12193149"/>
              <a:gd name="connsiteY38" fmla="*/ 2386200 h 3171710"/>
              <a:gd name="connsiteX39" fmla="*/ 10581895 w 12193149"/>
              <a:gd name="connsiteY39" fmla="*/ 2395660 h 3171710"/>
              <a:gd name="connsiteX40" fmla="*/ 10547790 w 12193149"/>
              <a:gd name="connsiteY40" fmla="*/ 2425394 h 3171710"/>
              <a:gd name="connsiteX41" fmla="*/ 10529643 w 12193149"/>
              <a:gd name="connsiteY41" fmla="*/ 2423878 h 3171710"/>
              <a:gd name="connsiteX42" fmla="*/ 10526446 w 12193149"/>
              <a:gd name="connsiteY42" fmla="*/ 2423382 h 3171710"/>
              <a:gd name="connsiteX43" fmla="*/ 10515129 w 12193149"/>
              <a:gd name="connsiteY43" fmla="*/ 2426508 h 3171710"/>
              <a:gd name="connsiteX44" fmla="*/ 10491735 w 12193149"/>
              <a:gd name="connsiteY44" fmla="*/ 2421127 h 3171710"/>
              <a:gd name="connsiteX45" fmla="*/ 10471418 w 12193149"/>
              <a:gd name="connsiteY45" fmla="*/ 2428664 h 3171710"/>
              <a:gd name="connsiteX46" fmla="*/ 10377042 w 12193149"/>
              <a:gd name="connsiteY46" fmla="*/ 2471569 h 3171710"/>
              <a:gd name="connsiteX47" fmla="*/ 10319338 w 12193149"/>
              <a:gd name="connsiteY47" fmla="*/ 2493192 h 3171710"/>
              <a:gd name="connsiteX48" fmla="*/ 10295467 w 12193149"/>
              <a:gd name="connsiteY48" fmla="*/ 2495050 h 3171710"/>
              <a:gd name="connsiteX49" fmla="*/ 10263443 w 12193149"/>
              <a:gd name="connsiteY49" fmla="*/ 2501919 h 3171710"/>
              <a:gd name="connsiteX50" fmla="*/ 10205418 w 12193149"/>
              <a:gd name="connsiteY50" fmla="*/ 2509120 h 3171710"/>
              <a:gd name="connsiteX51" fmla="*/ 10177759 w 12193149"/>
              <a:gd name="connsiteY51" fmla="*/ 2519914 h 3171710"/>
              <a:gd name="connsiteX52" fmla="*/ 10165070 w 12193149"/>
              <a:gd name="connsiteY52" fmla="*/ 2520710 h 3171710"/>
              <a:gd name="connsiteX53" fmla="*/ 10156308 w 12193149"/>
              <a:gd name="connsiteY53" fmla="*/ 2534458 h 3171710"/>
              <a:gd name="connsiteX54" fmla="*/ 10118267 w 12193149"/>
              <a:gd name="connsiteY54" fmla="*/ 2558113 h 3171710"/>
              <a:gd name="connsiteX55" fmla="*/ 10083317 w 12193149"/>
              <a:gd name="connsiteY55" fmla="*/ 2570267 h 3171710"/>
              <a:gd name="connsiteX56" fmla="*/ 10040388 w 12193149"/>
              <a:gd name="connsiteY56" fmla="*/ 2568603 h 3171710"/>
              <a:gd name="connsiteX57" fmla="*/ 9961167 w 12193149"/>
              <a:gd name="connsiteY57" fmla="*/ 2584118 h 3171710"/>
              <a:gd name="connsiteX58" fmla="*/ 9848940 w 12193149"/>
              <a:gd name="connsiteY58" fmla="*/ 2590886 h 3171710"/>
              <a:gd name="connsiteX59" fmla="*/ 9729457 w 12193149"/>
              <a:gd name="connsiteY59" fmla="*/ 2611093 h 3171710"/>
              <a:gd name="connsiteX60" fmla="*/ 9613704 w 12193149"/>
              <a:gd name="connsiteY60" fmla="*/ 2639342 h 3171710"/>
              <a:gd name="connsiteX61" fmla="*/ 9338590 w 12193149"/>
              <a:gd name="connsiteY61" fmla="*/ 2696264 h 3171710"/>
              <a:gd name="connsiteX62" fmla="*/ 9232518 w 12193149"/>
              <a:gd name="connsiteY62" fmla="*/ 2720120 h 3171710"/>
              <a:gd name="connsiteX63" fmla="*/ 9156690 w 12193149"/>
              <a:gd name="connsiteY63" fmla="*/ 2730199 h 3171710"/>
              <a:gd name="connsiteX64" fmla="*/ 9054601 w 12193149"/>
              <a:gd name="connsiteY64" fmla="*/ 2737726 h 3171710"/>
              <a:gd name="connsiteX65" fmla="*/ 9006634 w 12193149"/>
              <a:gd name="connsiteY65" fmla="*/ 2741011 h 3171710"/>
              <a:gd name="connsiteX66" fmla="*/ 9006349 w 12193149"/>
              <a:gd name="connsiteY66" fmla="*/ 2740771 h 3171710"/>
              <a:gd name="connsiteX67" fmla="*/ 8997380 w 12193149"/>
              <a:gd name="connsiteY67" fmla="*/ 2741982 h 3171710"/>
              <a:gd name="connsiteX68" fmla="*/ 8991542 w 12193149"/>
              <a:gd name="connsiteY68" fmla="*/ 2744043 h 3171710"/>
              <a:gd name="connsiteX69" fmla="*/ 8975485 w 12193149"/>
              <a:gd name="connsiteY69" fmla="*/ 2747269 h 3171710"/>
              <a:gd name="connsiteX70" fmla="*/ 8969159 w 12193149"/>
              <a:gd name="connsiteY70" fmla="*/ 2746569 h 3171710"/>
              <a:gd name="connsiteX71" fmla="*/ 8964196 w 12193149"/>
              <a:gd name="connsiteY71" fmla="*/ 2744344 h 3171710"/>
              <a:gd name="connsiteX72" fmla="*/ 8930136 w 12193149"/>
              <a:gd name="connsiteY72" fmla="*/ 2741156 h 3171710"/>
              <a:gd name="connsiteX73" fmla="*/ 8753592 w 12193149"/>
              <a:gd name="connsiteY73" fmla="*/ 2760388 h 3171710"/>
              <a:gd name="connsiteX74" fmla="*/ 8708995 w 12193149"/>
              <a:gd name="connsiteY74" fmla="*/ 2762489 h 3171710"/>
              <a:gd name="connsiteX75" fmla="*/ 8597219 w 12193149"/>
              <a:gd name="connsiteY75" fmla="*/ 2771061 h 3171710"/>
              <a:gd name="connsiteX76" fmla="*/ 8526378 w 12193149"/>
              <a:gd name="connsiteY76" fmla="*/ 2756219 h 3171710"/>
              <a:gd name="connsiteX77" fmla="*/ 8512131 w 12193149"/>
              <a:gd name="connsiteY77" fmla="*/ 2762134 h 3171710"/>
              <a:gd name="connsiteX78" fmla="*/ 8507315 w 12193149"/>
              <a:gd name="connsiteY78" fmla="*/ 2765135 h 3171710"/>
              <a:gd name="connsiteX79" fmla="*/ 8499116 w 12193149"/>
              <a:gd name="connsiteY79" fmla="*/ 2767873 h 3171710"/>
              <a:gd name="connsiteX80" fmla="*/ 8498742 w 12193149"/>
              <a:gd name="connsiteY80" fmla="*/ 2767694 h 3171710"/>
              <a:gd name="connsiteX81" fmla="*/ 8491397 w 12193149"/>
              <a:gd name="connsiteY81" fmla="*/ 2770744 h 3171710"/>
              <a:gd name="connsiteX82" fmla="*/ 8368330 w 12193149"/>
              <a:gd name="connsiteY82" fmla="*/ 2784786 h 3171710"/>
              <a:gd name="connsiteX83" fmla="*/ 8354947 w 12193149"/>
              <a:gd name="connsiteY83" fmla="*/ 2784980 h 3171710"/>
              <a:gd name="connsiteX84" fmla="*/ 8321252 w 12193149"/>
              <a:gd name="connsiteY84" fmla="*/ 2801558 h 3171710"/>
              <a:gd name="connsiteX85" fmla="*/ 8315581 w 12193149"/>
              <a:gd name="connsiteY85" fmla="*/ 2801884 h 3171710"/>
              <a:gd name="connsiteX86" fmla="*/ 8296322 w 12193149"/>
              <a:gd name="connsiteY86" fmla="*/ 2815779 h 3171710"/>
              <a:gd name="connsiteX87" fmla="*/ 8285424 w 12193149"/>
              <a:gd name="connsiteY87" fmla="*/ 2821602 h 3171710"/>
              <a:gd name="connsiteX88" fmla="*/ 8284298 w 12193149"/>
              <a:gd name="connsiteY88" fmla="*/ 2826045 h 3171710"/>
              <a:gd name="connsiteX89" fmla="*/ 8267224 w 12193149"/>
              <a:gd name="connsiteY89" fmla="*/ 2833220 h 3171710"/>
              <a:gd name="connsiteX90" fmla="*/ 8264525 w 12193149"/>
              <a:gd name="connsiteY90" fmla="*/ 2832990 h 3171710"/>
              <a:gd name="connsiteX91" fmla="*/ 8253181 w 12193149"/>
              <a:gd name="connsiteY91" fmla="*/ 2842833 h 3171710"/>
              <a:gd name="connsiteX92" fmla="*/ 8246982 w 12193149"/>
              <a:gd name="connsiteY92" fmla="*/ 2855825 h 3171710"/>
              <a:gd name="connsiteX93" fmla="*/ 8091420 w 12193149"/>
              <a:gd name="connsiteY93" fmla="*/ 2901986 h 3171710"/>
              <a:gd name="connsiteX94" fmla="*/ 7906555 w 12193149"/>
              <a:gd name="connsiteY94" fmla="*/ 2943959 h 3171710"/>
              <a:gd name="connsiteX95" fmla="*/ 7719893 w 12193149"/>
              <a:gd name="connsiteY95" fmla="*/ 2969674 h 3171710"/>
              <a:gd name="connsiteX96" fmla="*/ 7615495 w 12193149"/>
              <a:gd name="connsiteY96" fmla="*/ 2966203 h 3171710"/>
              <a:gd name="connsiteX97" fmla="*/ 7528691 w 12193149"/>
              <a:gd name="connsiteY97" fmla="*/ 2972031 h 3171710"/>
              <a:gd name="connsiteX98" fmla="*/ 7520719 w 12193149"/>
              <a:gd name="connsiteY98" fmla="*/ 2974584 h 3171710"/>
              <a:gd name="connsiteX99" fmla="*/ 7508559 w 12193149"/>
              <a:gd name="connsiteY99" fmla="*/ 2975919 h 3171710"/>
              <a:gd name="connsiteX100" fmla="*/ 7508188 w 12193149"/>
              <a:gd name="connsiteY100" fmla="*/ 2975592 h 3171710"/>
              <a:gd name="connsiteX101" fmla="*/ 7496943 w 12193149"/>
              <a:gd name="connsiteY101" fmla="*/ 2977544 h 3171710"/>
              <a:gd name="connsiteX102" fmla="*/ 7219707 w 12193149"/>
              <a:gd name="connsiteY102" fmla="*/ 2983651 h 3171710"/>
              <a:gd name="connsiteX103" fmla="*/ 7202249 w 12193149"/>
              <a:gd name="connsiteY103" fmla="*/ 2988201 h 3171710"/>
              <a:gd name="connsiteX104" fmla="*/ 7198152 w 12193149"/>
              <a:gd name="connsiteY104" fmla="*/ 2993559 h 3171710"/>
              <a:gd name="connsiteX105" fmla="*/ 7171956 w 12193149"/>
              <a:gd name="connsiteY105" fmla="*/ 2998207 h 3171710"/>
              <a:gd name="connsiteX106" fmla="*/ 7098136 w 12193149"/>
              <a:gd name="connsiteY106" fmla="*/ 3010435 h 3171710"/>
              <a:gd name="connsiteX107" fmla="*/ 7019644 w 12193149"/>
              <a:gd name="connsiteY107" fmla="*/ 3010061 h 3171710"/>
              <a:gd name="connsiteX108" fmla="*/ 6905294 w 12193149"/>
              <a:gd name="connsiteY108" fmla="*/ 3039567 h 3171710"/>
              <a:gd name="connsiteX109" fmla="*/ 6709370 w 12193149"/>
              <a:gd name="connsiteY109" fmla="*/ 3067522 h 3171710"/>
              <a:gd name="connsiteX110" fmla="*/ 6550602 w 12193149"/>
              <a:gd name="connsiteY110" fmla="*/ 3096298 h 3171710"/>
              <a:gd name="connsiteX111" fmla="*/ 6318708 w 12193149"/>
              <a:gd name="connsiteY111" fmla="*/ 3143098 h 3171710"/>
              <a:gd name="connsiteX112" fmla="*/ 6169822 w 12193149"/>
              <a:gd name="connsiteY112" fmla="*/ 3145185 h 3171710"/>
              <a:gd name="connsiteX113" fmla="*/ 6074996 w 12193149"/>
              <a:gd name="connsiteY113" fmla="*/ 3165647 h 3171710"/>
              <a:gd name="connsiteX114" fmla="*/ 6069677 w 12193149"/>
              <a:gd name="connsiteY114" fmla="*/ 3164110 h 3171710"/>
              <a:gd name="connsiteX115" fmla="*/ 6049786 w 12193149"/>
              <a:gd name="connsiteY115" fmla="*/ 3164793 h 3171710"/>
              <a:gd name="connsiteX116" fmla="*/ 6042433 w 12193149"/>
              <a:gd name="connsiteY116" fmla="*/ 3156444 h 3171710"/>
              <a:gd name="connsiteX117" fmla="*/ 6011238 w 12193149"/>
              <a:gd name="connsiteY117" fmla="*/ 3151351 h 3171710"/>
              <a:gd name="connsiteX118" fmla="*/ 5958523 w 12193149"/>
              <a:gd name="connsiteY118" fmla="*/ 3154995 h 3171710"/>
              <a:gd name="connsiteX119" fmla="*/ 5760067 w 12193149"/>
              <a:gd name="connsiteY119" fmla="*/ 3170687 h 3171710"/>
              <a:gd name="connsiteX120" fmla="*/ 5628108 w 12193149"/>
              <a:gd name="connsiteY120" fmla="*/ 3171710 h 3171710"/>
              <a:gd name="connsiteX121" fmla="*/ 5472054 w 12193149"/>
              <a:gd name="connsiteY121" fmla="*/ 3157690 h 3171710"/>
              <a:gd name="connsiteX122" fmla="*/ 5433909 w 12193149"/>
              <a:gd name="connsiteY122" fmla="*/ 3146437 h 3171710"/>
              <a:gd name="connsiteX123" fmla="*/ 5382817 w 12193149"/>
              <a:gd name="connsiteY123" fmla="*/ 3128735 h 3171710"/>
              <a:gd name="connsiteX124" fmla="*/ 5262912 w 12193149"/>
              <a:gd name="connsiteY124" fmla="*/ 3108318 h 3171710"/>
              <a:gd name="connsiteX125" fmla="*/ 5224109 w 12193149"/>
              <a:gd name="connsiteY125" fmla="*/ 3097194 h 3171710"/>
              <a:gd name="connsiteX126" fmla="*/ 5175808 w 12193149"/>
              <a:gd name="connsiteY126" fmla="*/ 3094204 h 3171710"/>
              <a:gd name="connsiteX127" fmla="*/ 5157702 w 12193149"/>
              <a:gd name="connsiteY127" fmla="*/ 3086981 h 3171710"/>
              <a:gd name="connsiteX128" fmla="*/ 5143747 w 12193149"/>
              <a:gd name="connsiteY128" fmla="*/ 3083581 h 3171710"/>
              <a:gd name="connsiteX129" fmla="*/ 5140744 w 12193149"/>
              <a:gd name="connsiteY129" fmla="*/ 3081480 h 3171710"/>
              <a:gd name="connsiteX130" fmla="*/ 5122807 w 12193149"/>
              <a:gd name="connsiteY130" fmla="*/ 3070627 h 3171710"/>
              <a:gd name="connsiteX131" fmla="*/ 5066938 w 12193149"/>
              <a:gd name="connsiteY131" fmla="*/ 3077198 h 3171710"/>
              <a:gd name="connsiteX132" fmla="*/ 5012662 w 12193149"/>
              <a:gd name="connsiteY132" fmla="*/ 3060817 h 3171710"/>
              <a:gd name="connsiteX133" fmla="*/ 4841589 w 12193149"/>
              <a:gd name="connsiteY133" fmla="*/ 3036800 h 3171710"/>
              <a:gd name="connsiteX134" fmla="*/ 4763595 w 12193149"/>
              <a:gd name="connsiteY134" fmla="*/ 3009032 h 3171710"/>
              <a:gd name="connsiteX135" fmla="*/ 4724334 w 12193149"/>
              <a:gd name="connsiteY135" fmla="*/ 3000018 h 3171710"/>
              <a:gd name="connsiteX136" fmla="*/ 4722324 w 12193149"/>
              <a:gd name="connsiteY136" fmla="*/ 2999269 h 3171710"/>
              <a:gd name="connsiteX137" fmla="*/ 4723259 w 12193149"/>
              <a:gd name="connsiteY137" fmla="*/ 2999058 h 3171710"/>
              <a:gd name="connsiteX138" fmla="*/ 4718350 w 12193149"/>
              <a:gd name="connsiteY138" fmla="*/ 2997788 h 3171710"/>
              <a:gd name="connsiteX139" fmla="*/ 4722324 w 12193149"/>
              <a:gd name="connsiteY139" fmla="*/ 2999269 h 3171710"/>
              <a:gd name="connsiteX140" fmla="*/ 4716674 w 12193149"/>
              <a:gd name="connsiteY140" fmla="*/ 3000544 h 3171710"/>
              <a:gd name="connsiteX141" fmla="*/ 4516962 w 12193149"/>
              <a:gd name="connsiteY141" fmla="*/ 2990642 h 3171710"/>
              <a:gd name="connsiteX142" fmla="*/ 4429691 w 12193149"/>
              <a:gd name="connsiteY142" fmla="*/ 2979991 h 3171710"/>
              <a:gd name="connsiteX143" fmla="*/ 4364023 w 12193149"/>
              <a:gd name="connsiteY143" fmla="*/ 2978645 h 3171710"/>
              <a:gd name="connsiteX144" fmla="*/ 4318114 w 12193149"/>
              <a:gd name="connsiteY144" fmla="*/ 2985260 h 3171710"/>
              <a:gd name="connsiteX145" fmla="*/ 4316258 w 12193149"/>
              <a:gd name="connsiteY145" fmla="*/ 2983919 h 3171710"/>
              <a:gd name="connsiteX146" fmla="*/ 4296292 w 12193149"/>
              <a:gd name="connsiteY146" fmla="*/ 2982040 h 3171710"/>
              <a:gd name="connsiteX147" fmla="*/ 4291212 w 12193149"/>
              <a:gd name="connsiteY147" fmla="*/ 2984957 h 3171710"/>
              <a:gd name="connsiteX148" fmla="*/ 4277290 w 12193149"/>
              <a:gd name="connsiteY148" fmla="*/ 2984711 h 3171710"/>
              <a:gd name="connsiteX149" fmla="*/ 4249265 w 12193149"/>
              <a:gd name="connsiteY149" fmla="*/ 2987035 h 3171710"/>
              <a:gd name="connsiteX150" fmla="*/ 4203199 w 12193149"/>
              <a:gd name="connsiteY150" fmla="*/ 2984240 h 3171710"/>
              <a:gd name="connsiteX151" fmla="*/ 4202893 w 12193149"/>
              <a:gd name="connsiteY151" fmla="*/ 2982981 h 3171710"/>
              <a:gd name="connsiteX152" fmla="*/ 4192396 w 12193149"/>
              <a:gd name="connsiteY152" fmla="*/ 2977347 h 3171710"/>
              <a:gd name="connsiteX153" fmla="*/ 4143893 w 12193149"/>
              <a:gd name="connsiteY153" fmla="*/ 2961482 h 3171710"/>
              <a:gd name="connsiteX154" fmla="*/ 4084245 w 12193149"/>
              <a:gd name="connsiteY154" fmla="*/ 2934949 h 3171710"/>
              <a:gd name="connsiteX155" fmla="*/ 4075694 w 12193149"/>
              <a:gd name="connsiteY155" fmla="*/ 2934114 h 3171710"/>
              <a:gd name="connsiteX156" fmla="*/ 4075575 w 12193149"/>
              <a:gd name="connsiteY156" fmla="*/ 2933815 h 3171710"/>
              <a:gd name="connsiteX157" fmla="*/ 4066658 w 12193149"/>
              <a:gd name="connsiteY157" fmla="*/ 2932371 h 3171710"/>
              <a:gd name="connsiteX158" fmla="*/ 4060102 w 12193149"/>
              <a:gd name="connsiteY158" fmla="*/ 2932589 h 3171710"/>
              <a:gd name="connsiteX159" fmla="*/ 4043512 w 12193149"/>
              <a:gd name="connsiteY159" fmla="*/ 2930968 h 3171710"/>
              <a:gd name="connsiteX160" fmla="*/ 4038145 w 12193149"/>
              <a:gd name="connsiteY160" fmla="*/ 2928534 h 3171710"/>
              <a:gd name="connsiteX161" fmla="*/ 4036511 w 12193149"/>
              <a:gd name="connsiteY161" fmla="*/ 2924867 h 3171710"/>
              <a:gd name="connsiteX162" fmla="*/ 4034926 w 12193149"/>
              <a:gd name="connsiteY162" fmla="*/ 2925102 h 3171710"/>
              <a:gd name="connsiteX163" fmla="*/ 4005686 w 12193149"/>
              <a:gd name="connsiteY163" fmla="*/ 2912534 h 3171710"/>
              <a:gd name="connsiteX164" fmla="*/ 3937994 w 12193149"/>
              <a:gd name="connsiteY164" fmla="*/ 2895077 h 3171710"/>
              <a:gd name="connsiteX165" fmla="*/ 3898423 w 12193149"/>
              <a:gd name="connsiteY165" fmla="*/ 2889422 h 3171710"/>
              <a:gd name="connsiteX166" fmla="*/ 3790908 w 12193149"/>
              <a:gd name="connsiteY166" fmla="*/ 2869184 h 3171710"/>
              <a:gd name="connsiteX167" fmla="*/ 3683661 w 12193149"/>
              <a:gd name="connsiteY167" fmla="*/ 2845261 h 3171710"/>
              <a:gd name="connsiteX168" fmla="*/ 3611183 w 12193149"/>
              <a:gd name="connsiteY168" fmla="*/ 2812990 h 3171710"/>
              <a:gd name="connsiteX169" fmla="*/ 3605003 w 12193149"/>
              <a:gd name="connsiteY169" fmla="*/ 2814352 h 3171710"/>
              <a:gd name="connsiteX170" fmla="*/ 3595884 w 12193149"/>
              <a:gd name="connsiteY170" fmla="*/ 2814516 h 3171710"/>
              <a:gd name="connsiteX171" fmla="*/ 3595649 w 12193149"/>
              <a:gd name="connsiteY171" fmla="*/ 2814247 h 3171710"/>
              <a:gd name="connsiteX172" fmla="*/ 3587126 w 12193149"/>
              <a:gd name="connsiteY172" fmla="*/ 2814937 h 3171710"/>
              <a:gd name="connsiteX173" fmla="*/ 3537283 w 12193149"/>
              <a:gd name="connsiteY173" fmla="*/ 2805238 h 3171710"/>
              <a:gd name="connsiteX174" fmla="*/ 3474371 w 12193149"/>
              <a:gd name="connsiteY174" fmla="*/ 2801577 h 3171710"/>
              <a:gd name="connsiteX175" fmla="*/ 3401876 w 12193149"/>
              <a:gd name="connsiteY175" fmla="*/ 2789529 h 3171710"/>
              <a:gd name="connsiteX176" fmla="*/ 3365036 w 12193149"/>
              <a:gd name="connsiteY176" fmla="*/ 2806481 h 3171710"/>
              <a:gd name="connsiteX177" fmla="*/ 3345174 w 12193149"/>
              <a:gd name="connsiteY177" fmla="*/ 2808163 h 3171710"/>
              <a:gd name="connsiteX178" fmla="*/ 3342846 w 12193149"/>
              <a:gd name="connsiteY178" fmla="*/ 2807188 h 3171710"/>
              <a:gd name="connsiteX179" fmla="*/ 3263504 w 12193149"/>
              <a:gd name="connsiteY179" fmla="*/ 2813065 h 3171710"/>
              <a:gd name="connsiteX180" fmla="*/ 3143704 w 12193149"/>
              <a:gd name="connsiteY180" fmla="*/ 2820840 h 3171710"/>
              <a:gd name="connsiteX181" fmla="*/ 3031439 w 12193149"/>
              <a:gd name="connsiteY181" fmla="*/ 2823483 h 3171710"/>
              <a:gd name="connsiteX182" fmla="*/ 2782717 w 12193149"/>
              <a:gd name="connsiteY182" fmla="*/ 2845304 h 3171710"/>
              <a:gd name="connsiteX183" fmla="*/ 2647675 w 12193149"/>
              <a:gd name="connsiteY183" fmla="*/ 2855840 h 3171710"/>
              <a:gd name="connsiteX184" fmla="*/ 2569176 w 12193149"/>
              <a:gd name="connsiteY184" fmla="*/ 2829599 h 3171710"/>
              <a:gd name="connsiteX185" fmla="*/ 2444403 w 12193149"/>
              <a:gd name="connsiteY185" fmla="*/ 2843500 h 3171710"/>
              <a:gd name="connsiteX186" fmla="*/ 2316260 w 12193149"/>
              <a:gd name="connsiteY186" fmla="*/ 2851967 h 3171710"/>
              <a:gd name="connsiteX187" fmla="*/ 2209726 w 12193149"/>
              <a:gd name="connsiteY187" fmla="*/ 2846734 h 3171710"/>
              <a:gd name="connsiteX188" fmla="*/ 2095813 w 12193149"/>
              <a:gd name="connsiteY188" fmla="*/ 2830023 h 3171710"/>
              <a:gd name="connsiteX189" fmla="*/ 1998504 w 12193149"/>
              <a:gd name="connsiteY189" fmla="*/ 2822003 h 3171710"/>
              <a:gd name="connsiteX190" fmla="*/ 1929320 w 12193149"/>
              <a:gd name="connsiteY190" fmla="*/ 2843948 h 3171710"/>
              <a:gd name="connsiteX191" fmla="*/ 1922798 w 12193149"/>
              <a:gd name="connsiteY191" fmla="*/ 2839117 h 3171710"/>
              <a:gd name="connsiteX192" fmla="*/ 1874228 w 12193149"/>
              <a:gd name="connsiteY192" fmla="*/ 2840712 h 3171710"/>
              <a:gd name="connsiteX193" fmla="*/ 1787803 w 12193149"/>
              <a:gd name="connsiteY193" fmla="*/ 2868334 h 3171710"/>
              <a:gd name="connsiteX194" fmla="*/ 1739352 w 12193149"/>
              <a:gd name="connsiteY194" fmla="*/ 2863283 h 3171710"/>
              <a:gd name="connsiteX195" fmla="*/ 1676219 w 12193149"/>
              <a:gd name="connsiteY195" fmla="*/ 2846934 h 3171710"/>
              <a:gd name="connsiteX196" fmla="*/ 1609817 w 12193149"/>
              <a:gd name="connsiteY196" fmla="*/ 2840037 h 3171710"/>
              <a:gd name="connsiteX197" fmla="*/ 1497258 w 12193149"/>
              <a:gd name="connsiteY197" fmla="*/ 2814447 h 3171710"/>
              <a:gd name="connsiteX198" fmla="*/ 1151127 w 12193149"/>
              <a:gd name="connsiteY198" fmla="*/ 2765012 h 3171710"/>
              <a:gd name="connsiteX199" fmla="*/ 859417 w 12193149"/>
              <a:gd name="connsiteY199" fmla="*/ 2755579 h 3171710"/>
              <a:gd name="connsiteX200" fmla="*/ 838688 w 12193149"/>
              <a:gd name="connsiteY200" fmla="*/ 2756792 h 3171710"/>
              <a:gd name="connsiteX201" fmla="*/ 817957 w 12193149"/>
              <a:gd name="connsiteY201" fmla="*/ 2754828 h 3171710"/>
              <a:gd name="connsiteX202" fmla="*/ 812654 w 12193149"/>
              <a:gd name="connsiteY202" fmla="*/ 2757722 h 3171710"/>
              <a:gd name="connsiteX203" fmla="*/ 721195 w 12193149"/>
              <a:gd name="connsiteY203" fmla="*/ 2756632 h 3171710"/>
              <a:gd name="connsiteX204" fmla="*/ 720890 w 12193149"/>
              <a:gd name="connsiteY204" fmla="*/ 2755370 h 3171710"/>
              <a:gd name="connsiteX205" fmla="*/ 710023 w 12193149"/>
              <a:gd name="connsiteY205" fmla="*/ 2749693 h 3171710"/>
              <a:gd name="connsiteX206" fmla="*/ 597940 w 12193149"/>
              <a:gd name="connsiteY206" fmla="*/ 2706835 h 3171710"/>
              <a:gd name="connsiteX207" fmla="*/ 579683 w 12193149"/>
              <a:gd name="connsiteY207" fmla="*/ 2704183 h 3171710"/>
              <a:gd name="connsiteX208" fmla="*/ 572865 w 12193149"/>
              <a:gd name="connsiteY208" fmla="*/ 2704372 h 3171710"/>
              <a:gd name="connsiteX209" fmla="*/ 446247 w 12193149"/>
              <a:gd name="connsiteY209" fmla="*/ 2666342 h 3171710"/>
              <a:gd name="connsiteX210" fmla="*/ 405163 w 12193149"/>
              <a:gd name="connsiteY210" fmla="*/ 2660519 h 3171710"/>
              <a:gd name="connsiteX211" fmla="*/ 293583 w 12193149"/>
              <a:gd name="connsiteY211" fmla="*/ 2639823 h 3171710"/>
              <a:gd name="connsiteX212" fmla="*/ 119529 w 12193149"/>
              <a:gd name="connsiteY212" fmla="*/ 2588018 h 3171710"/>
              <a:gd name="connsiteX213" fmla="*/ 16674 w 12193149"/>
              <a:gd name="connsiteY213" fmla="*/ 2585162 h 3171710"/>
              <a:gd name="connsiteX214" fmla="*/ 1150 w 12193149"/>
              <a:gd name="connsiteY214" fmla="*/ 2579693 h 3171710"/>
              <a:gd name="connsiteX215" fmla="*/ 1148 w 12193149"/>
              <a:gd name="connsiteY215" fmla="*/ 1049184 h 3171710"/>
              <a:gd name="connsiteX216" fmla="*/ 1148 w 12193149"/>
              <a:gd name="connsiteY216" fmla="*/ 0 h 3171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</a:cxnLst>
            <a:rect l="l" t="t" r="r" b="b"/>
            <a:pathLst>
              <a:path w="12193149" h="3171710">
                <a:moveTo>
                  <a:pt x="1148" y="0"/>
                </a:moveTo>
                <a:lnTo>
                  <a:pt x="12181789" y="8189"/>
                </a:lnTo>
                <a:cubicBezTo>
                  <a:pt x="12181789" y="201435"/>
                  <a:pt x="12193149" y="1213464"/>
                  <a:pt x="12193149" y="1406710"/>
                </a:cubicBezTo>
                <a:lnTo>
                  <a:pt x="12185986" y="1411160"/>
                </a:lnTo>
                <a:cubicBezTo>
                  <a:pt x="12156393" y="1404401"/>
                  <a:pt x="12176978" y="1415299"/>
                  <a:pt x="12156363" y="1424337"/>
                </a:cubicBezTo>
                <a:cubicBezTo>
                  <a:pt x="12172308" y="1438279"/>
                  <a:pt x="12127905" y="1429847"/>
                  <a:pt x="12139215" y="1450150"/>
                </a:cubicBezTo>
                <a:cubicBezTo>
                  <a:pt x="12135103" y="1451151"/>
                  <a:pt x="12130766" y="1451483"/>
                  <a:pt x="12126327" y="1451661"/>
                </a:cubicBezTo>
                <a:lnTo>
                  <a:pt x="12124007" y="1451765"/>
                </a:lnTo>
                <a:lnTo>
                  <a:pt x="12116854" y="1455579"/>
                </a:lnTo>
                <a:lnTo>
                  <a:pt x="12099497" y="1455110"/>
                </a:lnTo>
                <a:cubicBezTo>
                  <a:pt x="12095162" y="1456775"/>
                  <a:pt x="12090978" y="1459336"/>
                  <a:pt x="12087073" y="1463312"/>
                </a:cubicBezTo>
                <a:cubicBezTo>
                  <a:pt x="12078890" y="1483714"/>
                  <a:pt x="12040481" y="1480817"/>
                  <a:pt x="12031073" y="1506980"/>
                </a:cubicBezTo>
                <a:cubicBezTo>
                  <a:pt x="12026399" y="1515225"/>
                  <a:pt x="12004497" y="1532326"/>
                  <a:pt x="11995833" y="1530429"/>
                </a:cubicBezTo>
                <a:cubicBezTo>
                  <a:pt x="11990333" y="1532938"/>
                  <a:pt x="11986699" y="1539016"/>
                  <a:pt x="11979717" y="1535132"/>
                </a:cubicBezTo>
                <a:cubicBezTo>
                  <a:pt x="11970382" y="1531211"/>
                  <a:pt x="11963763" y="1554233"/>
                  <a:pt x="11959046" y="1544529"/>
                </a:cubicBezTo>
                <a:lnTo>
                  <a:pt x="11920454" y="1557854"/>
                </a:lnTo>
                <a:cubicBezTo>
                  <a:pt x="11919152" y="1564914"/>
                  <a:pt x="11912619" y="1567116"/>
                  <a:pt x="11903656" y="1569397"/>
                </a:cubicBezTo>
                <a:lnTo>
                  <a:pt x="11895048" y="1571762"/>
                </a:lnTo>
                <a:lnTo>
                  <a:pt x="11891968" y="1582700"/>
                </a:lnTo>
                <a:cubicBezTo>
                  <a:pt x="11881074" y="1573372"/>
                  <a:pt x="11884523" y="1604713"/>
                  <a:pt x="11870776" y="1604787"/>
                </a:cubicBezTo>
                <a:lnTo>
                  <a:pt x="11813376" y="1624630"/>
                </a:lnTo>
                <a:lnTo>
                  <a:pt x="11590693" y="1790748"/>
                </a:lnTo>
                <a:cubicBezTo>
                  <a:pt x="11550201" y="1817685"/>
                  <a:pt x="11542649" y="1767741"/>
                  <a:pt x="11506817" y="1860594"/>
                </a:cubicBezTo>
                <a:cubicBezTo>
                  <a:pt x="11450023" y="1916431"/>
                  <a:pt x="11337127" y="2017145"/>
                  <a:pt x="11280332" y="2050542"/>
                </a:cubicBezTo>
                <a:cubicBezTo>
                  <a:pt x="11267547" y="2058142"/>
                  <a:pt x="11229147" y="2123560"/>
                  <a:pt x="11228309" y="2103207"/>
                </a:cubicBezTo>
                <a:cubicBezTo>
                  <a:pt x="11223950" y="2105174"/>
                  <a:pt x="11220761" y="2104651"/>
                  <a:pt x="11218087" y="2102932"/>
                </a:cubicBezTo>
                <a:lnTo>
                  <a:pt x="11217184" y="2101989"/>
                </a:lnTo>
                <a:lnTo>
                  <a:pt x="11188885" y="2119354"/>
                </a:lnTo>
                <a:lnTo>
                  <a:pt x="11184501" y="2119496"/>
                </a:lnTo>
                <a:lnTo>
                  <a:pt x="11166854" y="2133583"/>
                </a:lnTo>
                <a:lnTo>
                  <a:pt x="11157311" y="2139385"/>
                </a:lnTo>
                <a:lnTo>
                  <a:pt x="11155496" y="2144068"/>
                </a:lnTo>
                <a:cubicBezTo>
                  <a:pt x="11153045" y="2147436"/>
                  <a:pt x="11148902" y="2150083"/>
                  <a:pt x="11140961" y="2151086"/>
                </a:cubicBezTo>
                <a:lnTo>
                  <a:pt x="11138961" y="2150743"/>
                </a:lnTo>
                <a:lnTo>
                  <a:pt x="11128208" y="2160803"/>
                </a:lnTo>
                <a:cubicBezTo>
                  <a:pt x="11124962" y="2164785"/>
                  <a:pt x="11122359" y="2169258"/>
                  <a:pt x="11120691" y="2174395"/>
                </a:cubicBezTo>
                <a:cubicBezTo>
                  <a:pt x="11081770" y="2197656"/>
                  <a:pt x="10952581" y="2271077"/>
                  <a:pt x="10894683" y="2300370"/>
                </a:cubicBezTo>
                <a:cubicBezTo>
                  <a:pt x="10861781" y="2315405"/>
                  <a:pt x="10817803" y="2335857"/>
                  <a:pt x="10773300" y="2350162"/>
                </a:cubicBezTo>
                <a:cubicBezTo>
                  <a:pt x="10733414" y="2394390"/>
                  <a:pt x="10677791" y="2353706"/>
                  <a:pt x="10627668" y="2386200"/>
                </a:cubicBezTo>
                <a:cubicBezTo>
                  <a:pt x="10590276" y="2369074"/>
                  <a:pt x="10613693" y="2389253"/>
                  <a:pt x="10581895" y="2395660"/>
                </a:cubicBezTo>
                <a:cubicBezTo>
                  <a:pt x="10597733" y="2418627"/>
                  <a:pt x="10540912" y="2395212"/>
                  <a:pt x="10547790" y="2425394"/>
                </a:cubicBezTo>
                <a:cubicBezTo>
                  <a:pt x="10541784" y="2425603"/>
                  <a:pt x="10535750" y="2424857"/>
                  <a:pt x="10529643" y="2423878"/>
                </a:cubicBezTo>
                <a:lnTo>
                  <a:pt x="10526446" y="2423382"/>
                </a:lnTo>
                <a:lnTo>
                  <a:pt x="10515129" y="2426508"/>
                </a:lnTo>
                <a:lnTo>
                  <a:pt x="10491735" y="2421127"/>
                </a:lnTo>
                <a:cubicBezTo>
                  <a:pt x="10485147" y="2422161"/>
                  <a:pt x="10478389" y="2424430"/>
                  <a:pt x="10471418" y="2428664"/>
                </a:cubicBezTo>
                <a:cubicBezTo>
                  <a:pt x="10451763" y="2453636"/>
                  <a:pt x="10400774" y="2439247"/>
                  <a:pt x="10377042" y="2471569"/>
                </a:cubicBezTo>
                <a:cubicBezTo>
                  <a:pt x="10367240" y="2481286"/>
                  <a:pt x="10330319" y="2498097"/>
                  <a:pt x="10319338" y="2493192"/>
                </a:cubicBezTo>
                <a:cubicBezTo>
                  <a:pt x="10310813" y="2495031"/>
                  <a:pt x="10303331" y="2502144"/>
                  <a:pt x="10295467" y="2495050"/>
                </a:cubicBezTo>
                <a:cubicBezTo>
                  <a:pt x="10284420" y="2487261"/>
                  <a:pt x="10265794" y="2516157"/>
                  <a:pt x="10263443" y="2501919"/>
                </a:cubicBezTo>
                <a:lnTo>
                  <a:pt x="10205418" y="2509120"/>
                </a:lnTo>
                <a:cubicBezTo>
                  <a:pt x="10200696" y="2518180"/>
                  <a:pt x="10190895" y="2519327"/>
                  <a:pt x="10177759" y="2519914"/>
                </a:cubicBezTo>
                <a:lnTo>
                  <a:pt x="10165070" y="2520710"/>
                </a:lnTo>
                <a:lnTo>
                  <a:pt x="10156308" y="2534458"/>
                </a:lnTo>
                <a:cubicBezTo>
                  <a:pt x="10145406" y="2519028"/>
                  <a:pt x="10136981" y="2561781"/>
                  <a:pt x="10118267" y="2558113"/>
                </a:cubicBezTo>
                <a:lnTo>
                  <a:pt x="10083317" y="2570267"/>
                </a:lnTo>
                <a:cubicBezTo>
                  <a:pt x="10075718" y="2568198"/>
                  <a:pt x="10048011" y="2569526"/>
                  <a:pt x="10040388" y="2568603"/>
                </a:cubicBezTo>
                <a:cubicBezTo>
                  <a:pt x="9999609" y="2578704"/>
                  <a:pt x="9985545" y="2579194"/>
                  <a:pt x="9961167" y="2584118"/>
                </a:cubicBezTo>
                <a:cubicBezTo>
                  <a:pt x="9920131" y="2584260"/>
                  <a:pt x="9889892" y="2581061"/>
                  <a:pt x="9848940" y="2590886"/>
                </a:cubicBezTo>
                <a:lnTo>
                  <a:pt x="9729457" y="2611093"/>
                </a:lnTo>
                <a:cubicBezTo>
                  <a:pt x="9676207" y="2601507"/>
                  <a:pt x="9631235" y="2626730"/>
                  <a:pt x="9613704" y="2639342"/>
                </a:cubicBezTo>
                <a:cubicBezTo>
                  <a:pt x="9548152" y="2653618"/>
                  <a:pt x="9410970" y="2690964"/>
                  <a:pt x="9338590" y="2696264"/>
                </a:cubicBezTo>
                <a:lnTo>
                  <a:pt x="9232518" y="2720120"/>
                </a:lnTo>
                <a:lnTo>
                  <a:pt x="9156690" y="2730199"/>
                </a:lnTo>
                <a:lnTo>
                  <a:pt x="9054601" y="2737726"/>
                </a:lnTo>
                <a:lnTo>
                  <a:pt x="9006634" y="2741011"/>
                </a:lnTo>
                <a:lnTo>
                  <a:pt x="9006349" y="2740771"/>
                </a:lnTo>
                <a:cubicBezTo>
                  <a:pt x="9004294" y="2740551"/>
                  <a:pt x="9001475" y="2740879"/>
                  <a:pt x="8997380" y="2741982"/>
                </a:cubicBezTo>
                <a:lnTo>
                  <a:pt x="8991542" y="2744043"/>
                </a:lnTo>
                <a:lnTo>
                  <a:pt x="8975485" y="2747269"/>
                </a:lnTo>
                <a:lnTo>
                  <a:pt x="8969159" y="2746569"/>
                </a:lnTo>
                <a:lnTo>
                  <a:pt x="8964196" y="2744344"/>
                </a:lnTo>
                <a:cubicBezTo>
                  <a:pt x="8955841" y="2752295"/>
                  <a:pt x="8956668" y="2761243"/>
                  <a:pt x="8930136" y="2741156"/>
                </a:cubicBezTo>
                <a:cubicBezTo>
                  <a:pt x="8899182" y="2742176"/>
                  <a:pt x="8790451" y="2756831"/>
                  <a:pt x="8753592" y="2760388"/>
                </a:cubicBezTo>
                <a:cubicBezTo>
                  <a:pt x="8720970" y="2771108"/>
                  <a:pt x="8749345" y="2757447"/>
                  <a:pt x="8708995" y="2762489"/>
                </a:cubicBezTo>
                <a:cubicBezTo>
                  <a:pt x="8672757" y="2782024"/>
                  <a:pt x="8640293" y="2765584"/>
                  <a:pt x="8597219" y="2771061"/>
                </a:cubicBezTo>
                <a:lnTo>
                  <a:pt x="8526378" y="2756219"/>
                </a:lnTo>
                <a:lnTo>
                  <a:pt x="8512131" y="2762134"/>
                </a:lnTo>
                <a:lnTo>
                  <a:pt x="8507315" y="2765135"/>
                </a:lnTo>
                <a:cubicBezTo>
                  <a:pt x="8503797" y="2766912"/>
                  <a:pt x="8501196" y="2767723"/>
                  <a:pt x="8499116" y="2767873"/>
                </a:cubicBezTo>
                <a:lnTo>
                  <a:pt x="8498742" y="2767694"/>
                </a:lnTo>
                <a:lnTo>
                  <a:pt x="8491397" y="2770744"/>
                </a:lnTo>
                <a:lnTo>
                  <a:pt x="8368330" y="2784786"/>
                </a:lnTo>
                <a:cubicBezTo>
                  <a:pt x="8363173" y="2786811"/>
                  <a:pt x="8358881" y="2786463"/>
                  <a:pt x="8354947" y="2784980"/>
                </a:cubicBezTo>
                <a:lnTo>
                  <a:pt x="8321252" y="2801558"/>
                </a:lnTo>
                <a:lnTo>
                  <a:pt x="8315581" y="2801884"/>
                </a:lnTo>
                <a:lnTo>
                  <a:pt x="8296322" y="2815779"/>
                </a:lnTo>
                <a:lnTo>
                  <a:pt x="8285424" y="2821602"/>
                </a:lnTo>
                <a:lnTo>
                  <a:pt x="8284298" y="2826045"/>
                </a:lnTo>
                <a:cubicBezTo>
                  <a:pt x="8281994" y="2829290"/>
                  <a:pt x="8277300" y="2831938"/>
                  <a:pt x="8267224" y="2833220"/>
                </a:cubicBezTo>
                <a:lnTo>
                  <a:pt x="8264525" y="2832990"/>
                </a:lnTo>
                <a:lnTo>
                  <a:pt x="8253181" y="2842833"/>
                </a:lnTo>
                <a:cubicBezTo>
                  <a:pt x="8250007" y="2846683"/>
                  <a:pt x="8247795" y="2850965"/>
                  <a:pt x="8246982" y="2855825"/>
                </a:cubicBezTo>
                <a:cubicBezTo>
                  <a:pt x="8182975" y="2852918"/>
                  <a:pt x="8148279" y="2887040"/>
                  <a:pt x="8091420" y="2901986"/>
                </a:cubicBezTo>
                <a:cubicBezTo>
                  <a:pt x="8026616" y="2925128"/>
                  <a:pt x="7968218" y="2946364"/>
                  <a:pt x="7906555" y="2943959"/>
                </a:cubicBezTo>
                <a:cubicBezTo>
                  <a:pt x="7836267" y="2958871"/>
                  <a:pt x="7782114" y="2961102"/>
                  <a:pt x="7719893" y="2969674"/>
                </a:cubicBezTo>
                <a:lnTo>
                  <a:pt x="7615495" y="2966203"/>
                </a:lnTo>
                <a:lnTo>
                  <a:pt x="7528691" y="2972031"/>
                </a:lnTo>
                <a:lnTo>
                  <a:pt x="7520719" y="2974584"/>
                </a:lnTo>
                <a:cubicBezTo>
                  <a:pt x="7515141" y="2975923"/>
                  <a:pt x="7511320" y="2976273"/>
                  <a:pt x="7508559" y="2975919"/>
                </a:cubicBezTo>
                <a:lnTo>
                  <a:pt x="7508188" y="2975592"/>
                </a:lnTo>
                <a:lnTo>
                  <a:pt x="7496943" y="2977544"/>
                </a:lnTo>
                <a:lnTo>
                  <a:pt x="7219707" y="2983651"/>
                </a:lnTo>
                <a:lnTo>
                  <a:pt x="7202249" y="2988201"/>
                </a:lnTo>
                <a:lnTo>
                  <a:pt x="7198152" y="2993559"/>
                </a:lnTo>
                <a:cubicBezTo>
                  <a:pt x="7193259" y="2997082"/>
                  <a:pt x="7185654" y="2999221"/>
                  <a:pt x="7171956" y="2998207"/>
                </a:cubicBezTo>
                <a:lnTo>
                  <a:pt x="7098136" y="3010435"/>
                </a:lnTo>
                <a:cubicBezTo>
                  <a:pt x="7062296" y="3011413"/>
                  <a:pt x="7051336" y="3012390"/>
                  <a:pt x="7019644" y="3010061"/>
                </a:cubicBezTo>
                <a:cubicBezTo>
                  <a:pt x="6938675" y="3020999"/>
                  <a:pt x="6944793" y="3045165"/>
                  <a:pt x="6905294" y="3039567"/>
                </a:cubicBezTo>
                <a:cubicBezTo>
                  <a:pt x="6873070" y="3034359"/>
                  <a:pt x="6789137" y="3053433"/>
                  <a:pt x="6709370" y="3067522"/>
                </a:cubicBezTo>
                <a:cubicBezTo>
                  <a:pt x="6650254" y="3076977"/>
                  <a:pt x="6629253" y="3091078"/>
                  <a:pt x="6550602" y="3096298"/>
                </a:cubicBezTo>
                <a:cubicBezTo>
                  <a:pt x="6473302" y="3140388"/>
                  <a:pt x="6410843" y="3116665"/>
                  <a:pt x="6318708" y="3143098"/>
                </a:cubicBezTo>
                <a:cubicBezTo>
                  <a:pt x="6298698" y="3158620"/>
                  <a:pt x="6210439" y="3141427"/>
                  <a:pt x="6169822" y="3145185"/>
                </a:cubicBezTo>
                <a:cubicBezTo>
                  <a:pt x="6129203" y="3148943"/>
                  <a:pt x="6091688" y="3162491"/>
                  <a:pt x="6074996" y="3165647"/>
                </a:cubicBezTo>
                <a:lnTo>
                  <a:pt x="6069677" y="3164110"/>
                </a:lnTo>
                <a:lnTo>
                  <a:pt x="6049786" y="3164793"/>
                </a:lnTo>
                <a:lnTo>
                  <a:pt x="6042433" y="3156444"/>
                </a:lnTo>
                <a:lnTo>
                  <a:pt x="6011238" y="3151351"/>
                </a:lnTo>
                <a:cubicBezTo>
                  <a:pt x="5999830" y="3150764"/>
                  <a:pt x="5971276" y="3151677"/>
                  <a:pt x="5958523" y="3154995"/>
                </a:cubicBezTo>
                <a:lnTo>
                  <a:pt x="5760067" y="3170687"/>
                </a:lnTo>
                <a:lnTo>
                  <a:pt x="5628108" y="3171710"/>
                </a:lnTo>
                <a:lnTo>
                  <a:pt x="5472054" y="3157690"/>
                </a:lnTo>
                <a:cubicBezTo>
                  <a:pt x="5479284" y="3144662"/>
                  <a:pt x="5440157" y="3158728"/>
                  <a:pt x="5433909" y="3146437"/>
                </a:cubicBezTo>
                <a:cubicBezTo>
                  <a:pt x="5430517" y="3136405"/>
                  <a:pt x="5392976" y="3131721"/>
                  <a:pt x="5382817" y="3128735"/>
                </a:cubicBezTo>
                <a:lnTo>
                  <a:pt x="5262912" y="3108318"/>
                </a:lnTo>
                <a:cubicBezTo>
                  <a:pt x="5252746" y="3108134"/>
                  <a:pt x="5231699" y="3099824"/>
                  <a:pt x="5224109" y="3097194"/>
                </a:cubicBezTo>
                <a:lnTo>
                  <a:pt x="5175808" y="3094204"/>
                </a:lnTo>
                <a:lnTo>
                  <a:pt x="5157702" y="3086981"/>
                </a:lnTo>
                <a:lnTo>
                  <a:pt x="5143747" y="3083581"/>
                </a:lnTo>
                <a:lnTo>
                  <a:pt x="5140744" y="3081480"/>
                </a:lnTo>
                <a:cubicBezTo>
                  <a:pt x="5135026" y="3077440"/>
                  <a:pt x="5129229" y="3073629"/>
                  <a:pt x="5122807" y="3070627"/>
                </a:cubicBezTo>
                <a:cubicBezTo>
                  <a:pt x="5109467" y="3099246"/>
                  <a:pt x="5066004" y="3049810"/>
                  <a:pt x="5066938" y="3077198"/>
                </a:cubicBezTo>
                <a:cubicBezTo>
                  <a:pt x="5029345" y="3065682"/>
                  <a:pt x="5040096" y="3094771"/>
                  <a:pt x="5012662" y="3060817"/>
                </a:cubicBezTo>
                <a:cubicBezTo>
                  <a:pt x="4938174" y="3061200"/>
                  <a:pt x="4917504" y="3074207"/>
                  <a:pt x="4841589" y="3036800"/>
                </a:cubicBezTo>
                <a:cubicBezTo>
                  <a:pt x="4807890" y="3020158"/>
                  <a:pt x="4785258" y="3009012"/>
                  <a:pt x="4763595" y="3009032"/>
                </a:cubicBezTo>
                <a:cubicBezTo>
                  <a:pt x="4742475" y="3004532"/>
                  <a:pt x="4730631" y="3001709"/>
                  <a:pt x="4724334" y="3000018"/>
                </a:cubicBezTo>
                <a:lnTo>
                  <a:pt x="4722324" y="2999269"/>
                </a:lnTo>
                <a:lnTo>
                  <a:pt x="4723259" y="2999058"/>
                </a:lnTo>
                <a:cubicBezTo>
                  <a:pt x="4722296" y="2998416"/>
                  <a:pt x="4719415" y="2997810"/>
                  <a:pt x="4718350" y="2997788"/>
                </a:cubicBezTo>
                <a:lnTo>
                  <a:pt x="4722324" y="2999269"/>
                </a:lnTo>
                <a:lnTo>
                  <a:pt x="4716674" y="3000544"/>
                </a:lnTo>
                <a:cubicBezTo>
                  <a:pt x="4681300" y="2993588"/>
                  <a:pt x="4525895" y="2992780"/>
                  <a:pt x="4516962" y="2990642"/>
                </a:cubicBezTo>
                <a:cubicBezTo>
                  <a:pt x="4458971" y="2977530"/>
                  <a:pt x="4463810" y="2976789"/>
                  <a:pt x="4429691" y="2979991"/>
                </a:cubicBezTo>
                <a:cubicBezTo>
                  <a:pt x="4424455" y="2983362"/>
                  <a:pt x="4370126" y="2977068"/>
                  <a:pt x="4364023" y="2978645"/>
                </a:cubicBezTo>
                <a:lnTo>
                  <a:pt x="4318114" y="2985260"/>
                </a:lnTo>
                <a:lnTo>
                  <a:pt x="4316258" y="2983919"/>
                </a:lnTo>
                <a:cubicBezTo>
                  <a:pt x="4307275" y="2980548"/>
                  <a:pt x="4301145" y="2980549"/>
                  <a:pt x="4296292" y="2982040"/>
                </a:cubicBezTo>
                <a:lnTo>
                  <a:pt x="4291212" y="2984957"/>
                </a:lnTo>
                <a:lnTo>
                  <a:pt x="4277290" y="2984711"/>
                </a:lnTo>
                <a:lnTo>
                  <a:pt x="4249265" y="2987035"/>
                </a:lnTo>
                <a:lnTo>
                  <a:pt x="4203199" y="2984240"/>
                </a:lnTo>
                <a:cubicBezTo>
                  <a:pt x="4203096" y="2983820"/>
                  <a:pt x="4202995" y="2983401"/>
                  <a:pt x="4202893" y="2982981"/>
                </a:cubicBezTo>
                <a:cubicBezTo>
                  <a:pt x="4201267" y="2980144"/>
                  <a:pt x="4198292" y="2978025"/>
                  <a:pt x="4192396" y="2977347"/>
                </a:cubicBezTo>
                <a:cubicBezTo>
                  <a:pt x="4205365" y="2960058"/>
                  <a:pt x="4162425" y="2961953"/>
                  <a:pt x="4143893" y="2961482"/>
                </a:cubicBezTo>
                <a:cubicBezTo>
                  <a:pt x="4125868" y="2954416"/>
                  <a:pt x="4100250" y="2940836"/>
                  <a:pt x="4084245" y="2934949"/>
                </a:cubicBezTo>
                <a:lnTo>
                  <a:pt x="4075694" y="2934114"/>
                </a:lnTo>
                <a:cubicBezTo>
                  <a:pt x="4075655" y="2934013"/>
                  <a:pt x="4075614" y="2933914"/>
                  <a:pt x="4075575" y="2933815"/>
                </a:cubicBezTo>
                <a:cubicBezTo>
                  <a:pt x="4073829" y="2933031"/>
                  <a:pt x="4071057" y="2932530"/>
                  <a:pt x="4066658" y="2932371"/>
                </a:cubicBezTo>
                <a:lnTo>
                  <a:pt x="4060102" y="2932589"/>
                </a:lnTo>
                <a:lnTo>
                  <a:pt x="4043512" y="2930968"/>
                </a:lnTo>
                <a:lnTo>
                  <a:pt x="4038145" y="2928534"/>
                </a:lnTo>
                <a:lnTo>
                  <a:pt x="4036511" y="2924867"/>
                </a:lnTo>
                <a:lnTo>
                  <a:pt x="4034926" y="2925102"/>
                </a:lnTo>
                <a:cubicBezTo>
                  <a:pt x="4022576" y="2929966"/>
                  <a:pt x="4018025" y="2938342"/>
                  <a:pt x="4005686" y="2912534"/>
                </a:cubicBezTo>
                <a:lnTo>
                  <a:pt x="3937994" y="2895077"/>
                </a:lnTo>
                <a:cubicBezTo>
                  <a:pt x="3921658" y="2902801"/>
                  <a:pt x="3909686" y="2898112"/>
                  <a:pt x="3898423" y="2889422"/>
                </a:cubicBezTo>
                <a:cubicBezTo>
                  <a:pt x="3862243" y="2889918"/>
                  <a:pt x="3830779" y="2876048"/>
                  <a:pt x="3790908" y="2869184"/>
                </a:cubicBezTo>
                <a:cubicBezTo>
                  <a:pt x="3742158" y="2854478"/>
                  <a:pt x="3726280" y="2852501"/>
                  <a:pt x="3683661" y="2845261"/>
                </a:cubicBezTo>
                <a:lnTo>
                  <a:pt x="3611183" y="2812990"/>
                </a:lnTo>
                <a:lnTo>
                  <a:pt x="3605003" y="2814352"/>
                </a:lnTo>
                <a:cubicBezTo>
                  <a:pt x="3600731" y="2814971"/>
                  <a:pt x="3597877" y="2814971"/>
                  <a:pt x="3595884" y="2814516"/>
                </a:cubicBezTo>
                <a:lnTo>
                  <a:pt x="3595649" y="2814247"/>
                </a:lnTo>
                <a:lnTo>
                  <a:pt x="3587126" y="2814937"/>
                </a:lnTo>
                <a:cubicBezTo>
                  <a:pt x="3572774" y="2816728"/>
                  <a:pt x="3550540" y="2802529"/>
                  <a:pt x="3537283" y="2805238"/>
                </a:cubicBezTo>
                <a:cubicBezTo>
                  <a:pt x="3515092" y="2800942"/>
                  <a:pt x="3489773" y="2807207"/>
                  <a:pt x="3474371" y="2801577"/>
                </a:cubicBezTo>
                <a:lnTo>
                  <a:pt x="3401876" y="2789529"/>
                </a:lnTo>
                <a:lnTo>
                  <a:pt x="3365036" y="2806481"/>
                </a:lnTo>
                <a:cubicBezTo>
                  <a:pt x="3361007" y="2808779"/>
                  <a:pt x="3355145" y="2809857"/>
                  <a:pt x="3345174" y="2808163"/>
                </a:cubicBezTo>
                <a:lnTo>
                  <a:pt x="3342846" y="2807188"/>
                </a:lnTo>
                <a:cubicBezTo>
                  <a:pt x="3337528" y="2809659"/>
                  <a:pt x="3296694" y="2810789"/>
                  <a:pt x="3263504" y="2813065"/>
                </a:cubicBezTo>
                <a:cubicBezTo>
                  <a:pt x="3210873" y="2815406"/>
                  <a:pt x="3204538" y="2823378"/>
                  <a:pt x="3143704" y="2820840"/>
                </a:cubicBezTo>
                <a:cubicBezTo>
                  <a:pt x="3083839" y="2822069"/>
                  <a:pt x="3073438" y="2828075"/>
                  <a:pt x="3031439" y="2823483"/>
                </a:cubicBezTo>
                <a:lnTo>
                  <a:pt x="2782717" y="2845304"/>
                </a:lnTo>
                <a:cubicBezTo>
                  <a:pt x="2720447" y="2872959"/>
                  <a:pt x="2718750" y="2842390"/>
                  <a:pt x="2647675" y="2855840"/>
                </a:cubicBezTo>
                <a:cubicBezTo>
                  <a:pt x="2583664" y="2795905"/>
                  <a:pt x="2609849" y="2834173"/>
                  <a:pt x="2569176" y="2829599"/>
                </a:cubicBezTo>
                <a:lnTo>
                  <a:pt x="2444403" y="2843500"/>
                </a:lnTo>
                <a:cubicBezTo>
                  <a:pt x="2412730" y="2860060"/>
                  <a:pt x="2355175" y="2829971"/>
                  <a:pt x="2316260" y="2851967"/>
                </a:cubicBezTo>
                <a:cubicBezTo>
                  <a:pt x="2277148" y="2852505"/>
                  <a:pt x="2234330" y="2848310"/>
                  <a:pt x="2209726" y="2846734"/>
                </a:cubicBezTo>
                <a:cubicBezTo>
                  <a:pt x="2172984" y="2843077"/>
                  <a:pt x="2131016" y="2834145"/>
                  <a:pt x="2095813" y="2830023"/>
                </a:cubicBezTo>
                <a:cubicBezTo>
                  <a:pt x="2078687" y="2843632"/>
                  <a:pt x="2046700" y="2821328"/>
                  <a:pt x="1998504" y="2822003"/>
                </a:cubicBezTo>
                <a:cubicBezTo>
                  <a:pt x="1979851" y="2837650"/>
                  <a:pt x="1965997" y="2822267"/>
                  <a:pt x="1929320" y="2843948"/>
                </a:cubicBezTo>
                <a:cubicBezTo>
                  <a:pt x="1927506" y="2842156"/>
                  <a:pt x="1925308" y="2840529"/>
                  <a:pt x="1922798" y="2839117"/>
                </a:cubicBezTo>
                <a:cubicBezTo>
                  <a:pt x="1908224" y="2830923"/>
                  <a:pt x="1886476" y="2831636"/>
                  <a:pt x="1874228" y="2840712"/>
                </a:cubicBezTo>
                <a:cubicBezTo>
                  <a:pt x="1844711" y="2855471"/>
                  <a:pt x="1815838" y="2863248"/>
                  <a:pt x="1787803" y="2868334"/>
                </a:cubicBezTo>
                <a:lnTo>
                  <a:pt x="1739352" y="2863283"/>
                </a:lnTo>
                <a:cubicBezTo>
                  <a:pt x="1720756" y="2859717"/>
                  <a:pt x="1697809" y="2850808"/>
                  <a:pt x="1676219" y="2846934"/>
                </a:cubicBezTo>
                <a:cubicBezTo>
                  <a:pt x="1653856" y="2845729"/>
                  <a:pt x="1629782" y="2852334"/>
                  <a:pt x="1609817" y="2840037"/>
                </a:cubicBezTo>
                <a:cubicBezTo>
                  <a:pt x="1570834" y="2828361"/>
                  <a:pt x="1525521" y="2848516"/>
                  <a:pt x="1497258" y="2814447"/>
                </a:cubicBezTo>
                <a:cubicBezTo>
                  <a:pt x="1419429" y="2799738"/>
                  <a:pt x="1265224" y="2779725"/>
                  <a:pt x="1151127" y="2765012"/>
                </a:cubicBezTo>
                <a:cubicBezTo>
                  <a:pt x="1044820" y="2755201"/>
                  <a:pt x="911490" y="2756949"/>
                  <a:pt x="859417" y="2755579"/>
                </a:cubicBezTo>
                <a:lnTo>
                  <a:pt x="838688" y="2756792"/>
                </a:lnTo>
                <a:cubicBezTo>
                  <a:pt x="829380" y="2753383"/>
                  <a:pt x="823010" y="2753358"/>
                  <a:pt x="817957" y="2754828"/>
                </a:cubicBezTo>
                <a:lnTo>
                  <a:pt x="812654" y="2757722"/>
                </a:lnTo>
                <a:lnTo>
                  <a:pt x="721195" y="2756632"/>
                </a:lnTo>
                <a:cubicBezTo>
                  <a:pt x="721095" y="2756212"/>
                  <a:pt x="720991" y="2755791"/>
                  <a:pt x="720890" y="2755370"/>
                </a:cubicBezTo>
                <a:cubicBezTo>
                  <a:pt x="719222" y="2752527"/>
                  <a:pt x="716144" y="2750395"/>
                  <a:pt x="710023" y="2749693"/>
                </a:cubicBezTo>
                <a:cubicBezTo>
                  <a:pt x="689532" y="2741604"/>
                  <a:pt x="619665" y="2714421"/>
                  <a:pt x="597940" y="2706835"/>
                </a:cubicBezTo>
                <a:cubicBezTo>
                  <a:pt x="587430" y="2706236"/>
                  <a:pt x="583862" y="2704593"/>
                  <a:pt x="579683" y="2704183"/>
                </a:cubicBezTo>
                <a:lnTo>
                  <a:pt x="572865" y="2704372"/>
                </a:lnTo>
                <a:cubicBezTo>
                  <a:pt x="550627" y="2698066"/>
                  <a:pt x="474197" y="2673651"/>
                  <a:pt x="446247" y="2666342"/>
                </a:cubicBezTo>
                <a:cubicBezTo>
                  <a:pt x="429213" y="2673994"/>
                  <a:pt x="416808" y="2669256"/>
                  <a:pt x="405163" y="2660519"/>
                </a:cubicBezTo>
                <a:cubicBezTo>
                  <a:pt x="367566" y="2660861"/>
                  <a:pt x="334968" y="2646856"/>
                  <a:pt x="293583" y="2639823"/>
                </a:cubicBezTo>
                <a:lnTo>
                  <a:pt x="119529" y="2588018"/>
                </a:lnTo>
                <a:cubicBezTo>
                  <a:pt x="73377" y="2578908"/>
                  <a:pt x="36403" y="2586550"/>
                  <a:pt x="16674" y="2585162"/>
                </a:cubicBezTo>
                <a:lnTo>
                  <a:pt x="1150" y="2579693"/>
                </a:lnTo>
                <a:cubicBezTo>
                  <a:pt x="-1438" y="2323697"/>
                  <a:pt x="1148" y="1341304"/>
                  <a:pt x="1148" y="1049184"/>
                </a:cubicBezTo>
                <a:lnTo>
                  <a:pt x="1148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D700EF7E-EAC7-552D-4388-7A6F520D3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6" y="548640"/>
            <a:ext cx="9916632" cy="1188720"/>
          </a:xfrm>
        </p:spPr>
        <p:txBody>
          <a:bodyPr>
            <a:normAutofit/>
          </a:bodyPr>
          <a:lstStyle/>
          <a:p>
            <a:r>
              <a:rPr lang="hr-HR" sz="4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Električna vozila (2)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D309D15F-3523-A7B6-5542-15A5772E8B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6" y="2200058"/>
            <a:ext cx="9916632" cy="4156291"/>
          </a:xfrm>
        </p:spPr>
        <p:txBody>
          <a:bodyPr anchor="ctr">
            <a:normAutofit/>
          </a:bodyPr>
          <a:lstStyle/>
          <a:p>
            <a:r>
              <a:rPr lang="sv-S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Nedostatci:</a:t>
            </a:r>
          </a:p>
          <a:p>
            <a:pPr lvl="1"/>
            <a:r>
              <a:rPr lang="sv-SE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Čistoća izvora električne energije</a:t>
            </a:r>
            <a:endParaRPr lang="hr-HR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hr-HR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Odlaganje starih baterija</a:t>
            </a:r>
          </a:p>
          <a:p>
            <a:pPr lvl="1"/>
            <a:r>
              <a:rPr lang="hr-HR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Domet</a:t>
            </a:r>
          </a:p>
          <a:p>
            <a:pPr lvl="1"/>
            <a:r>
              <a:rPr lang="hr-HR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Dugotrajna punjenja</a:t>
            </a:r>
          </a:p>
          <a:p>
            <a:pPr lvl="1"/>
            <a:r>
              <a:rPr lang="hr-HR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Malo punionica, pretežno spore, negdje ih ni nema</a:t>
            </a:r>
          </a:p>
          <a:p>
            <a:pPr lvl="1"/>
            <a:r>
              <a:rPr lang="hr-HR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Smanjen kapacitet vozila</a:t>
            </a:r>
          </a:p>
          <a:p>
            <a:r>
              <a:rPr lang="hr-H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Najpoznatiji proizvođač električnih automobila današnjice: Tesla</a:t>
            </a:r>
            <a:endParaRPr lang="sv-SE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Rezervirano mjesto broja slajda 3">
            <a:extLst>
              <a:ext uri="{FF2B5EF4-FFF2-40B4-BE49-F238E27FC236}">
                <a16:creationId xmlns:a16="http://schemas.microsoft.com/office/drawing/2014/main" id="{BD36EF5A-06E5-E38B-3997-4A18388D3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A767F18-3CF7-4E6D-A3D2-89B2EFB773AF}" type="slidenum">
              <a:rPr lang="hr-HR" sz="1000" smtClean="0"/>
              <a:pPr>
                <a:spcAft>
                  <a:spcPts val="600"/>
                </a:spcAft>
              </a:pPr>
              <a:t>6</a:t>
            </a:fld>
            <a:endParaRPr lang="hr-HR" sz="1000"/>
          </a:p>
        </p:txBody>
      </p:sp>
    </p:spTree>
    <p:extLst>
      <p:ext uri="{BB962C8B-B14F-4D97-AF65-F5344CB8AC3E}">
        <p14:creationId xmlns:p14="http://schemas.microsoft.com/office/powerpoint/2010/main" val="1368540771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A5CF486-D9E5-4A66-898A-F3D62B81B1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47" y="-5"/>
            <a:ext cx="12193149" cy="2200064"/>
          </a:xfrm>
          <a:custGeom>
            <a:avLst/>
            <a:gdLst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57107 w 12192001"/>
              <a:gd name="connsiteY22" fmla="*/ 792050 h 2344739"/>
              <a:gd name="connsiteX23" fmla="*/ 11810326 w 12192001"/>
              <a:gd name="connsiteY23" fmla="*/ 799074 h 2344739"/>
              <a:gd name="connsiteX24" fmla="*/ 11550277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57107 w 12192001"/>
              <a:gd name="connsiteY22" fmla="*/ 792050 h 2344739"/>
              <a:gd name="connsiteX23" fmla="*/ 11810326 w 12192001"/>
              <a:gd name="connsiteY23" fmla="*/ 799074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236" fmla="*/ 0 w 12192001"/>
              <a:gd name="connsiteY23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57107 w 12192001"/>
              <a:gd name="connsiteY22" fmla="*/ 792050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236" fmla="*/ 0 w 12192001"/>
              <a:gd name="connsiteY23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236" fmla="*/ 0 w 12192001"/>
              <a:gd name="connsiteY23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415912 w 12192001"/>
              <a:gd name="connsiteY26" fmla="*/ 1173869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415912 w 12192001"/>
              <a:gd name="connsiteY26" fmla="*/ 1173869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415912 w 12192001"/>
              <a:gd name="connsiteY26" fmla="*/ 1173869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522499 w 12192001"/>
              <a:gd name="connsiteY26" fmla="*/ 1207528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1207528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1207528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1207528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999965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37318 w 12192001"/>
              <a:gd name="connsiteY70" fmla="*/ 1920435 h 2344739"/>
              <a:gd name="connsiteX71" fmla="*/ 9113812 w 12192001"/>
              <a:gd name="connsiteY71" fmla="*/ 1919069 h 2344739"/>
              <a:gd name="connsiteX72" fmla="*/ 9053453 w 12192001"/>
              <a:gd name="connsiteY72" fmla="*/ 1910755 h 2344739"/>
              <a:gd name="connsiteX73" fmla="*/ 9005486 w 12192001"/>
              <a:gd name="connsiteY73" fmla="*/ 1914040 h 2344739"/>
              <a:gd name="connsiteX74" fmla="*/ 9005201 w 12192001"/>
              <a:gd name="connsiteY74" fmla="*/ 1913800 h 2344739"/>
              <a:gd name="connsiteX75" fmla="*/ 8996232 w 12192001"/>
              <a:gd name="connsiteY75" fmla="*/ 1915011 h 2344739"/>
              <a:gd name="connsiteX76" fmla="*/ 8990394 w 12192001"/>
              <a:gd name="connsiteY76" fmla="*/ 1917072 h 2344739"/>
              <a:gd name="connsiteX77" fmla="*/ 8974337 w 12192001"/>
              <a:gd name="connsiteY77" fmla="*/ 1920298 h 2344739"/>
              <a:gd name="connsiteX78" fmla="*/ 8968011 w 12192001"/>
              <a:gd name="connsiteY78" fmla="*/ 1919598 h 2344739"/>
              <a:gd name="connsiteX79" fmla="*/ 8963048 w 12192001"/>
              <a:gd name="connsiteY79" fmla="*/ 1917373 h 2344739"/>
              <a:gd name="connsiteX80" fmla="*/ 8928988 w 12192001"/>
              <a:gd name="connsiteY80" fmla="*/ 1914185 h 2344739"/>
              <a:gd name="connsiteX81" fmla="*/ 8752444 w 12192001"/>
              <a:gd name="connsiteY81" fmla="*/ 1933417 h 2344739"/>
              <a:gd name="connsiteX82" fmla="*/ 8707847 w 12192001"/>
              <a:gd name="connsiteY82" fmla="*/ 1935518 h 2344739"/>
              <a:gd name="connsiteX83" fmla="*/ 8596071 w 12192001"/>
              <a:gd name="connsiteY83" fmla="*/ 1944090 h 2344739"/>
              <a:gd name="connsiteX84" fmla="*/ 8525230 w 12192001"/>
              <a:gd name="connsiteY84" fmla="*/ 1929248 h 2344739"/>
              <a:gd name="connsiteX85" fmla="*/ 8510983 w 12192001"/>
              <a:gd name="connsiteY85" fmla="*/ 1935163 h 2344739"/>
              <a:gd name="connsiteX86" fmla="*/ 8506167 w 12192001"/>
              <a:gd name="connsiteY86" fmla="*/ 1938164 h 2344739"/>
              <a:gd name="connsiteX87" fmla="*/ 8497968 w 12192001"/>
              <a:gd name="connsiteY87" fmla="*/ 1940902 h 2344739"/>
              <a:gd name="connsiteX88" fmla="*/ 8497594 w 12192001"/>
              <a:gd name="connsiteY88" fmla="*/ 1940723 h 2344739"/>
              <a:gd name="connsiteX89" fmla="*/ 8490249 w 12192001"/>
              <a:gd name="connsiteY89" fmla="*/ 1943773 h 2344739"/>
              <a:gd name="connsiteX90" fmla="*/ 8367182 w 12192001"/>
              <a:gd name="connsiteY90" fmla="*/ 1957815 h 2344739"/>
              <a:gd name="connsiteX91" fmla="*/ 8353799 w 12192001"/>
              <a:gd name="connsiteY91" fmla="*/ 1958009 h 2344739"/>
              <a:gd name="connsiteX92" fmla="*/ 8352373 w 12192001"/>
              <a:gd name="connsiteY92" fmla="*/ 1957169 h 2344739"/>
              <a:gd name="connsiteX93" fmla="*/ 8320104 w 12192001"/>
              <a:gd name="connsiteY93" fmla="*/ 1974587 h 2344739"/>
              <a:gd name="connsiteX94" fmla="*/ 8314433 w 12192001"/>
              <a:gd name="connsiteY94" fmla="*/ 1974913 h 2344739"/>
              <a:gd name="connsiteX95" fmla="*/ 8295174 w 12192001"/>
              <a:gd name="connsiteY95" fmla="*/ 1988808 h 2344739"/>
              <a:gd name="connsiteX96" fmla="*/ 8284276 w 12192001"/>
              <a:gd name="connsiteY96" fmla="*/ 1994631 h 2344739"/>
              <a:gd name="connsiteX97" fmla="*/ 8283150 w 12192001"/>
              <a:gd name="connsiteY97" fmla="*/ 1999074 h 2344739"/>
              <a:gd name="connsiteX98" fmla="*/ 8266076 w 12192001"/>
              <a:gd name="connsiteY98" fmla="*/ 2006249 h 2344739"/>
              <a:gd name="connsiteX99" fmla="*/ 8263377 w 12192001"/>
              <a:gd name="connsiteY99" fmla="*/ 2006019 h 2344739"/>
              <a:gd name="connsiteX100" fmla="*/ 8252033 w 12192001"/>
              <a:gd name="connsiteY100" fmla="*/ 2015862 h 2344739"/>
              <a:gd name="connsiteX101" fmla="*/ 8245834 w 12192001"/>
              <a:gd name="connsiteY101" fmla="*/ 2028854 h 2344739"/>
              <a:gd name="connsiteX102" fmla="*/ 8090272 w 12192001"/>
              <a:gd name="connsiteY102" fmla="*/ 2075015 h 2344739"/>
              <a:gd name="connsiteX103" fmla="*/ 7905407 w 12192001"/>
              <a:gd name="connsiteY103" fmla="*/ 2116988 h 2344739"/>
              <a:gd name="connsiteX104" fmla="*/ 7718745 w 12192001"/>
              <a:gd name="connsiteY104" fmla="*/ 2142703 h 2344739"/>
              <a:gd name="connsiteX105" fmla="*/ 7614347 w 12192001"/>
              <a:gd name="connsiteY105" fmla="*/ 2139232 h 2344739"/>
              <a:gd name="connsiteX106" fmla="*/ 7527543 w 12192001"/>
              <a:gd name="connsiteY106" fmla="*/ 2145060 h 2344739"/>
              <a:gd name="connsiteX107" fmla="*/ 7519571 w 12192001"/>
              <a:gd name="connsiteY107" fmla="*/ 2147613 h 2344739"/>
              <a:gd name="connsiteX108" fmla="*/ 7507411 w 12192001"/>
              <a:gd name="connsiteY108" fmla="*/ 2148948 h 2344739"/>
              <a:gd name="connsiteX109" fmla="*/ 7507040 w 12192001"/>
              <a:gd name="connsiteY109" fmla="*/ 2148621 h 2344739"/>
              <a:gd name="connsiteX110" fmla="*/ 7495795 w 12192001"/>
              <a:gd name="connsiteY110" fmla="*/ 2150573 h 2344739"/>
              <a:gd name="connsiteX111" fmla="*/ 7405391 w 12192001"/>
              <a:gd name="connsiteY111" fmla="*/ 2142468 h 2344739"/>
              <a:gd name="connsiteX112" fmla="*/ 7312180 w 12192001"/>
              <a:gd name="connsiteY112" fmla="*/ 2132873 h 2344739"/>
              <a:gd name="connsiteX113" fmla="*/ 7310853 w 12192001"/>
              <a:gd name="connsiteY113" fmla="*/ 2131431 h 2344739"/>
              <a:gd name="connsiteX114" fmla="*/ 7218559 w 12192001"/>
              <a:gd name="connsiteY114" fmla="*/ 2156680 h 2344739"/>
              <a:gd name="connsiteX115" fmla="*/ 7201101 w 12192001"/>
              <a:gd name="connsiteY115" fmla="*/ 2161230 h 2344739"/>
              <a:gd name="connsiteX116" fmla="*/ 7197004 w 12192001"/>
              <a:gd name="connsiteY116" fmla="*/ 2166588 h 2344739"/>
              <a:gd name="connsiteX117" fmla="*/ 7170808 w 12192001"/>
              <a:gd name="connsiteY117" fmla="*/ 2171236 h 2344739"/>
              <a:gd name="connsiteX118" fmla="*/ 7096988 w 12192001"/>
              <a:gd name="connsiteY118" fmla="*/ 2183464 h 2344739"/>
              <a:gd name="connsiteX119" fmla="*/ 7018496 w 12192001"/>
              <a:gd name="connsiteY119" fmla="*/ 2183090 h 2344739"/>
              <a:gd name="connsiteX120" fmla="*/ 6904146 w 12192001"/>
              <a:gd name="connsiteY120" fmla="*/ 2212596 h 2344739"/>
              <a:gd name="connsiteX121" fmla="*/ 6708222 w 12192001"/>
              <a:gd name="connsiteY121" fmla="*/ 2240551 h 2344739"/>
              <a:gd name="connsiteX122" fmla="*/ 6549454 w 12192001"/>
              <a:gd name="connsiteY122" fmla="*/ 2269327 h 2344739"/>
              <a:gd name="connsiteX123" fmla="*/ 6317560 w 12192001"/>
              <a:gd name="connsiteY123" fmla="*/ 2316127 h 2344739"/>
              <a:gd name="connsiteX124" fmla="*/ 6168674 w 12192001"/>
              <a:gd name="connsiteY124" fmla="*/ 2318214 h 2344739"/>
              <a:gd name="connsiteX125" fmla="*/ 6073848 w 12192001"/>
              <a:gd name="connsiteY125" fmla="*/ 2338676 h 2344739"/>
              <a:gd name="connsiteX126" fmla="*/ 6068529 w 12192001"/>
              <a:gd name="connsiteY126" fmla="*/ 2337139 h 2344739"/>
              <a:gd name="connsiteX127" fmla="*/ 6048638 w 12192001"/>
              <a:gd name="connsiteY127" fmla="*/ 2337822 h 2344739"/>
              <a:gd name="connsiteX128" fmla="*/ 6041285 w 12192001"/>
              <a:gd name="connsiteY128" fmla="*/ 2329473 h 2344739"/>
              <a:gd name="connsiteX129" fmla="*/ 6010090 w 12192001"/>
              <a:gd name="connsiteY129" fmla="*/ 2324380 h 2344739"/>
              <a:gd name="connsiteX130" fmla="*/ 5957375 w 12192001"/>
              <a:gd name="connsiteY130" fmla="*/ 2328024 h 2344739"/>
              <a:gd name="connsiteX131" fmla="*/ 5758919 w 12192001"/>
              <a:gd name="connsiteY131" fmla="*/ 2343716 h 2344739"/>
              <a:gd name="connsiteX132" fmla="*/ 5626960 w 12192001"/>
              <a:gd name="connsiteY132" fmla="*/ 2344739 h 2344739"/>
              <a:gd name="connsiteX133" fmla="*/ 5470906 w 12192001"/>
              <a:gd name="connsiteY133" fmla="*/ 2330719 h 2344739"/>
              <a:gd name="connsiteX134" fmla="*/ 5432761 w 12192001"/>
              <a:gd name="connsiteY134" fmla="*/ 2319466 h 2344739"/>
              <a:gd name="connsiteX135" fmla="*/ 5381669 w 12192001"/>
              <a:gd name="connsiteY135" fmla="*/ 2301764 h 2344739"/>
              <a:gd name="connsiteX136" fmla="*/ 5261764 w 12192001"/>
              <a:gd name="connsiteY136" fmla="*/ 2281347 h 2344739"/>
              <a:gd name="connsiteX137" fmla="*/ 5222961 w 12192001"/>
              <a:gd name="connsiteY137" fmla="*/ 2270223 h 2344739"/>
              <a:gd name="connsiteX138" fmla="*/ 5174660 w 12192001"/>
              <a:gd name="connsiteY138" fmla="*/ 2267233 h 2344739"/>
              <a:gd name="connsiteX139" fmla="*/ 5156554 w 12192001"/>
              <a:gd name="connsiteY139" fmla="*/ 2260010 h 2344739"/>
              <a:gd name="connsiteX140" fmla="*/ 5142599 w 12192001"/>
              <a:gd name="connsiteY140" fmla="*/ 2256610 h 2344739"/>
              <a:gd name="connsiteX141" fmla="*/ 5139596 w 12192001"/>
              <a:gd name="connsiteY141" fmla="*/ 2254509 h 2344739"/>
              <a:gd name="connsiteX142" fmla="*/ 5121659 w 12192001"/>
              <a:gd name="connsiteY142" fmla="*/ 2243656 h 2344739"/>
              <a:gd name="connsiteX143" fmla="*/ 5065790 w 12192001"/>
              <a:gd name="connsiteY143" fmla="*/ 2250227 h 2344739"/>
              <a:gd name="connsiteX144" fmla="*/ 5011514 w 12192001"/>
              <a:gd name="connsiteY144" fmla="*/ 2233846 h 2344739"/>
              <a:gd name="connsiteX145" fmla="*/ 4840441 w 12192001"/>
              <a:gd name="connsiteY145" fmla="*/ 2209829 h 2344739"/>
              <a:gd name="connsiteX146" fmla="*/ 4762447 w 12192001"/>
              <a:gd name="connsiteY146" fmla="*/ 2182061 h 2344739"/>
              <a:gd name="connsiteX147" fmla="*/ 4723186 w 12192001"/>
              <a:gd name="connsiteY147" fmla="*/ 2173047 h 2344739"/>
              <a:gd name="connsiteX148" fmla="*/ 4721176 w 12192001"/>
              <a:gd name="connsiteY148" fmla="*/ 2172298 h 2344739"/>
              <a:gd name="connsiteX149" fmla="*/ 4722111 w 12192001"/>
              <a:gd name="connsiteY149" fmla="*/ 2172087 h 2344739"/>
              <a:gd name="connsiteX150" fmla="*/ 4717202 w 12192001"/>
              <a:gd name="connsiteY150" fmla="*/ 2170817 h 2344739"/>
              <a:gd name="connsiteX151" fmla="*/ 4721176 w 12192001"/>
              <a:gd name="connsiteY151" fmla="*/ 2172298 h 2344739"/>
              <a:gd name="connsiteX152" fmla="*/ 4715526 w 12192001"/>
              <a:gd name="connsiteY152" fmla="*/ 2173573 h 2344739"/>
              <a:gd name="connsiteX153" fmla="*/ 4515814 w 12192001"/>
              <a:gd name="connsiteY153" fmla="*/ 2163671 h 2344739"/>
              <a:gd name="connsiteX154" fmla="*/ 4428543 w 12192001"/>
              <a:gd name="connsiteY154" fmla="*/ 2153020 h 2344739"/>
              <a:gd name="connsiteX155" fmla="*/ 4362875 w 12192001"/>
              <a:gd name="connsiteY155" fmla="*/ 2151674 h 2344739"/>
              <a:gd name="connsiteX156" fmla="*/ 4316966 w 12192001"/>
              <a:gd name="connsiteY156" fmla="*/ 2158289 h 2344739"/>
              <a:gd name="connsiteX157" fmla="*/ 4315110 w 12192001"/>
              <a:gd name="connsiteY157" fmla="*/ 2156948 h 2344739"/>
              <a:gd name="connsiteX158" fmla="*/ 4295144 w 12192001"/>
              <a:gd name="connsiteY158" fmla="*/ 2155069 h 2344739"/>
              <a:gd name="connsiteX159" fmla="*/ 4290064 w 12192001"/>
              <a:gd name="connsiteY159" fmla="*/ 2157986 h 2344739"/>
              <a:gd name="connsiteX160" fmla="*/ 4276142 w 12192001"/>
              <a:gd name="connsiteY160" fmla="*/ 2157740 h 2344739"/>
              <a:gd name="connsiteX161" fmla="*/ 4248117 w 12192001"/>
              <a:gd name="connsiteY161" fmla="*/ 2160064 h 2344739"/>
              <a:gd name="connsiteX162" fmla="*/ 4202051 w 12192001"/>
              <a:gd name="connsiteY162" fmla="*/ 2157269 h 2344739"/>
              <a:gd name="connsiteX163" fmla="*/ 4201745 w 12192001"/>
              <a:gd name="connsiteY163" fmla="*/ 2156010 h 2344739"/>
              <a:gd name="connsiteX164" fmla="*/ 4191248 w 12192001"/>
              <a:gd name="connsiteY164" fmla="*/ 2150376 h 2344739"/>
              <a:gd name="connsiteX165" fmla="*/ 4142745 w 12192001"/>
              <a:gd name="connsiteY165" fmla="*/ 2134511 h 2344739"/>
              <a:gd name="connsiteX166" fmla="*/ 4083097 w 12192001"/>
              <a:gd name="connsiteY166" fmla="*/ 2107978 h 2344739"/>
              <a:gd name="connsiteX167" fmla="*/ 4074546 w 12192001"/>
              <a:gd name="connsiteY167" fmla="*/ 2107143 h 2344739"/>
              <a:gd name="connsiteX168" fmla="*/ 4074427 w 12192001"/>
              <a:gd name="connsiteY168" fmla="*/ 2106844 h 2344739"/>
              <a:gd name="connsiteX169" fmla="*/ 4065510 w 12192001"/>
              <a:gd name="connsiteY169" fmla="*/ 2105400 h 2344739"/>
              <a:gd name="connsiteX170" fmla="*/ 4058954 w 12192001"/>
              <a:gd name="connsiteY170" fmla="*/ 2105618 h 2344739"/>
              <a:gd name="connsiteX171" fmla="*/ 4042364 w 12192001"/>
              <a:gd name="connsiteY171" fmla="*/ 2103997 h 2344739"/>
              <a:gd name="connsiteX172" fmla="*/ 4036997 w 12192001"/>
              <a:gd name="connsiteY172" fmla="*/ 2101563 h 2344739"/>
              <a:gd name="connsiteX173" fmla="*/ 4035363 w 12192001"/>
              <a:gd name="connsiteY173" fmla="*/ 2097896 h 2344739"/>
              <a:gd name="connsiteX174" fmla="*/ 4033778 w 12192001"/>
              <a:gd name="connsiteY174" fmla="*/ 2098131 h 2344739"/>
              <a:gd name="connsiteX175" fmla="*/ 4004538 w 12192001"/>
              <a:gd name="connsiteY175" fmla="*/ 2085563 h 2344739"/>
              <a:gd name="connsiteX176" fmla="*/ 3936846 w 12192001"/>
              <a:gd name="connsiteY176" fmla="*/ 2068106 h 2344739"/>
              <a:gd name="connsiteX177" fmla="*/ 3897275 w 12192001"/>
              <a:gd name="connsiteY177" fmla="*/ 2062451 h 2344739"/>
              <a:gd name="connsiteX178" fmla="*/ 3789760 w 12192001"/>
              <a:gd name="connsiteY178" fmla="*/ 2042213 h 2344739"/>
              <a:gd name="connsiteX179" fmla="*/ 3682513 w 12192001"/>
              <a:gd name="connsiteY179" fmla="*/ 2018290 h 2344739"/>
              <a:gd name="connsiteX180" fmla="*/ 3610035 w 12192001"/>
              <a:gd name="connsiteY180" fmla="*/ 1986019 h 2344739"/>
              <a:gd name="connsiteX181" fmla="*/ 3603855 w 12192001"/>
              <a:gd name="connsiteY181" fmla="*/ 1987381 h 2344739"/>
              <a:gd name="connsiteX182" fmla="*/ 3594736 w 12192001"/>
              <a:gd name="connsiteY182" fmla="*/ 1987545 h 2344739"/>
              <a:gd name="connsiteX183" fmla="*/ 3594501 w 12192001"/>
              <a:gd name="connsiteY183" fmla="*/ 1987276 h 2344739"/>
              <a:gd name="connsiteX184" fmla="*/ 3585978 w 12192001"/>
              <a:gd name="connsiteY184" fmla="*/ 1987966 h 2344739"/>
              <a:gd name="connsiteX185" fmla="*/ 3536135 w 12192001"/>
              <a:gd name="connsiteY185" fmla="*/ 1978267 h 2344739"/>
              <a:gd name="connsiteX186" fmla="*/ 3473223 w 12192001"/>
              <a:gd name="connsiteY186" fmla="*/ 1974606 h 2344739"/>
              <a:gd name="connsiteX187" fmla="*/ 3400728 w 12192001"/>
              <a:gd name="connsiteY187" fmla="*/ 1962558 h 2344739"/>
              <a:gd name="connsiteX188" fmla="*/ 3363888 w 12192001"/>
              <a:gd name="connsiteY188" fmla="*/ 1979510 h 2344739"/>
              <a:gd name="connsiteX189" fmla="*/ 3344026 w 12192001"/>
              <a:gd name="connsiteY189" fmla="*/ 1981192 h 2344739"/>
              <a:gd name="connsiteX190" fmla="*/ 3341698 w 12192001"/>
              <a:gd name="connsiteY190" fmla="*/ 1980217 h 2344739"/>
              <a:gd name="connsiteX191" fmla="*/ 3262356 w 12192001"/>
              <a:gd name="connsiteY191" fmla="*/ 1986094 h 2344739"/>
              <a:gd name="connsiteX192" fmla="*/ 3142556 w 12192001"/>
              <a:gd name="connsiteY192" fmla="*/ 1993869 h 2344739"/>
              <a:gd name="connsiteX193" fmla="*/ 3030291 w 12192001"/>
              <a:gd name="connsiteY193" fmla="*/ 1996512 h 2344739"/>
              <a:gd name="connsiteX194" fmla="*/ 2781569 w 12192001"/>
              <a:gd name="connsiteY194" fmla="*/ 2018333 h 2344739"/>
              <a:gd name="connsiteX195" fmla="*/ 2646527 w 12192001"/>
              <a:gd name="connsiteY195" fmla="*/ 2028869 h 2344739"/>
              <a:gd name="connsiteX196" fmla="*/ 2568028 w 12192001"/>
              <a:gd name="connsiteY196" fmla="*/ 2002628 h 2344739"/>
              <a:gd name="connsiteX197" fmla="*/ 2443255 w 12192001"/>
              <a:gd name="connsiteY197" fmla="*/ 2016529 h 2344739"/>
              <a:gd name="connsiteX198" fmla="*/ 2315112 w 12192001"/>
              <a:gd name="connsiteY198" fmla="*/ 2024996 h 2344739"/>
              <a:gd name="connsiteX199" fmla="*/ 2208578 w 12192001"/>
              <a:gd name="connsiteY199" fmla="*/ 2019763 h 2344739"/>
              <a:gd name="connsiteX200" fmla="*/ 2094665 w 12192001"/>
              <a:gd name="connsiteY200" fmla="*/ 2003052 h 2344739"/>
              <a:gd name="connsiteX201" fmla="*/ 1997356 w 12192001"/>
              <a:gd name="connsiteY201" fmla="*/ 1995032 h 2344739"/>
              <a:gd name="connsiteX202" fmla="*/ 1928172 w 12192001"/>
              <a:gd name="connsiteY202" fmla="*/ 2016977 h 2344739"/>
              <a:gd name="connsiteX203" fmla="*/ 1921650 w 12192001"/>
              <a:gd name="connsiteY203" fmla="*/ 2012146 h 2344739"/>
              <a:gd name="connsiteX204" fmla="*/ 1873080 w 12192001"/>
              <a:gd name="connsiteY204" fmla="*/ 2013741 h 2344739"/>
              <a:gd name="connsiteX205" fmla="*/ 1786655 w 12192001"/>
              <a:gd name="connsiteY205" fmla="*/ 2041363 h 2344739"/>
              <a:gd name="connsiteX206" fmla="*/ 1738204 w 12192001"/>
              <a:gd name="connsiteY206" fmla="*/ 2036312 h 2344739"/>
              <a:gd name="connsiteX207" fmla="*/ 1675071 w 12192001"/>
              <a:gd name="connsiteY207" fmla="*/ 2019963 h 2344739"/>
              <a:gd name="connsiteX208" fmla="*/ 1608669 w 12192001"/>
              <a:gd name="connsiteY208" fmla="*/ 2013066 h 2344739"/>
              <a:gd name="connsiteX209" fmla="*/ 1496110 w 12192001"/>
              <a:gd name="connsiteY209" fmla="*/ 1987476 h 2344739"/>
              <a:gd name="connsiteX210" fmla="*/ 1149979 w 12192001"/>
              <a:gd name="connsiteY210" fmla="*/ 1938041 h 2344739"/>
              <a:gd name="connsiteX211" fmla="*/ 858269 w 12192001"/>
              <a:gd name="connsiteY211" fmla="*/ 1928608 h 2344739"/>
              <a:gd name="connsiteX212" fmla="*/ 837540 w 12192001"/>
              <a:gd name="connsiteY212" fmla="*/ 1929821 h 2344739"/>
              <a:gd name="connsiteX213" fmla="*/ 816809 w 12192001"/>
              <a:gd name="connsiteY213" fmla="*/ 1927857 h 2344739"/>
              <a:gd name="connsiteX214" fmla="*/ 811506 w 12192001"/>
              <a:gd name="connsiteY214" fmla="*/ 1930751 h 2344739"/>
              <a:gd name="connsiteX215" fmla="*/ 797041 w 12192001"/>
              <a:gd name="connsiteY215" fmla="*/ 1930446 h 2344739"/>
              <a:gd name="connsiteX216" fmla="*/ 767901 w 12192001"/>
              <a:gd name="connsiteY216" fmla="*/ 1932653 h 2344739"/>
              <a:gd name="connsiteX217" fmla="*/ 763053 w 12192001"/>
              <a:gd name="connsiteY217" fmla="*/ 1930432 h 2344739"/>
              <a:gd name="connsiteX218" fmla="*/ 720047 w 12192001"/>
              <a:gd name="connsiteY218" fmla="*/ 1929661 h 2344739"/>
              <a:gd name="connsiteX219" fmla="*/ 719742 w 12192001"/>
              <a:gd name="connsiteY219" fmla="*/ 1928399 h 2344739"/>
              <a:gd name="connsiteX220" fmla="*/ 708875 w 12192001"/>
              <a:gd name="connsiteY220" fmla="*/ 1922722 h 2344739"/>
              <a:gd name="connsiteX221" fmla="*/ 596792 w 12192001"/>
              <a:gd name="connsiteY221" fmla="*/ 1879864 h 2344739"/>
              <a:gd name="connsiteX222" fmla="*/ 578535 w 12192001"/>
              <a:gd name="connsiteY222" fmla="*/ 1877212 h 2344739"/>
              <a:gd name="connsiteX223" fmla="*/ 571717 w 12192001"/>
              <a:gd name="connsiteY223" fmla="*/ 1877401 h 2344739"/>
              <a:gd name="connsiteX224" fmla="*/ 445099 w 12192001"/>
              <a:gd name="connsiteY224" fmla="*/ 1839371 h 2344739"/>
              <a:gd name="connsiteX225" fmla="*/ 404015 w 12192001"/>
              <a:gd name="connsiteY225" fmla="*/ 1833548 h 2344739"/>
              <a:gd name="connsiteX226" fmla="*/ 292435 w 12192001"/>
              <a:gd name="connsiteY226" fmla="*/ 1812852 h 2344739"/>
              <a:gd name="connsiteX227" fmla="*/ 118381 w 12192001"/>
              <a:gd name="connsiteY227" fmla="*/ 1761047 h 2344739"/>
              <a:gd name="connsiteX228" fmla="*/ 15526 w 12192001"/>
              <a:gd name="connsiteY228" fmla="*/ 1758191 h 2344739"/>
              <a:gd name="connsiteX229" fmla="*/ 2 w 12192001"/>
              <a:gd name="connsiteY229" fmla="*/ 1752722 h 2344739"/>
              <a:gd name="connsiteX230" fmla="*/ 1 w 12192001"/>
              <a:gd name="connsiteY230" fmla="*/ 762497 h 2344739"/>
              <a:gd name="connsiteX231" fmla="*/ 0 w 12192001"/>
              <a:gd name="connsiteY231" fmla="*/ 762497 h 2344739"/>
              <a:gd name="connsiteX232" fmla="*/ 0 w 12192001"/>
              <a:gd name="connsiteY232" fmla="*/ 222213 h 2344739"/>
              <a:gd name="connsiteX233" fmla="*/ 0 w 12192001"/>
              <a:gd name="connsiteY233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13812 w 12192001"/>
              <a:gd name="connsiteY70" fmla="*/ 1919069 h 2344739"/>
              <a:gd name="connsiteX71" fmla="*/ 9053453 w 12192001"/>
              <a:gd name="connsiteY71" fmla="*/ 1910755 h 2344739"/>
              <a:gd name="connsiteX72" fmla="*/ 9005486 w 12192001"/>
              <a:gd name="connsiteY72" fmla="*/ 1914040 h 2344739"/>
              <a:gd name="connsiteX73" fmla="*/ 9005201 w 12192001"/>
              <a:gd name="connsiteY73" fmla="*/ 1913800 h 2344739"/>
              <a:gd name="connsiteX74" fmla="*/ 8996232 w 12192001"/>
              <a:gd name="connsiteY74" fmla="*/ 1915011 h 2344739"/>
              <a:gd name="connsiteX75" fmla="*/ 8990394 w 12192001"/>
              <a:gd name="connsiteY75" fmla="*/ 1917072 h 2344739"/>
              <a:gd name="connsiteX76" fmla="*/ 8974337 w 12192001"/>
              <a:gd name="connsiteY76" fmla="*/ 1920298 h 2344739"/>
              <a:gd name="connsiteX77" fmla="*/ 8968011 w 12192001"/>
              <a:gd name="connsiteY77" fmla="*/ 1919598 h 2344739"/>
              <a:gd name="connsiteX78" fmla="*/ 8963048 w 12192001"/>
              <a:gd name="connsiteY78" fmla="*/ 1917373 h 2344739"/>
              <a:gd name="connsiteX79" fmla="*/ 8928988 w 12192001"/>
              <a:gd name="connsiteY79" fmla="*/ 1914185 h 2344739"/>
              <a:gd name="connsiteX80" fmla="*/ 8752444 w 12192001"/>
              <a:gd name="connsiteY80" fmla="*/ 1933417 h 2344739"/>
              <a:gd name="connsiteX81" fmla="*/ 8707847 w 12192001"/>
              <a:gd name="connsiteY81" fmla="*/ 1935518 h 2344739"/>
              <a:gd name="connsiteX82" fmla="*/ 8596071 w 12192001"/>
              <a:gd name="connsiteY82" fmla="*/ 1944090 h 2344739"/>
              <a:gd name="connsiteX83" fmla="*/ 8525230 w 12192001"/>
              <a:gd name="connsiteY83" fmla="*/ 1929248 h 2344739"/>
              <a:gd name="connsiteX84" fmla="*/ 8510983 w 12192001"/>
              <a:gd name="connsiteY84" fmla="*/ 1935163 h 2344739"/>
              <a:gd name="connsiteX85" fmla="*/ 8506167 w 12192001"/>
              <a:gd name="connsiteY85" fmla="*/ 1938164 h 2344739"/>
              <a:gd name="connsiteX86" fmla="*/ 8497968 w 12192001"/>
              <a:gd name="connsiteY86" fmla="*/ 1940902 h 2344739"/>
              <a:gd name="connsiteX87" fmla="*/ 8497594 w 12192001"/>
              <a:gd name="connsiteY87" fmla="*/ 1940723 h 2344739"/>
              <a:gd name="connsiteX88" fmla="*/ 8490249 w 12192001"/>
              <a:gd name="connsiteY88" fmla="*/ 1943773 h 2344739"/>
              <a:gd name="connsiteX89" fmla="*/ 8367182 w 12192001"/>
              <a:gd name="connsiteY89" fmla="*/ 1957815 h 2344739"/>
              <a:gd name="connsiteX90" fmla="*/ 8353799 w 12192001"/>
              <a:gd name="connsiteY90" fmla="*/ 1958009 h 2344739"/>
              <a:gd name="connsiteX91" fmla="*/ 8352373 w 12192001"/>
              <a:gd name="connsiteY91" fmla="*/ 1957169 h 2344739"/>
              <a:gd name="connsiteX92" fmla="*/ 8320104 w 12192001"/>
              <a:gd name="connsiteY92" fmla="*/ 1974587 h 2344739"/>
              <a:gd name="connsiteX93" fmla="*/ 8314433 w 12192001"/>
              <a:gd name="connsiteY93" fmla="*/ 1974913 h 2344739"/>
              <a:gd name="connsiteX94" fmla="*/ 8295174 w 12192001"/>
              <a:gd name="connsiteY94" fmla="*/ 1988808 h 2344739"/>
              <a:gd name="connsiteX95" fmla="*/ 8284276 w 12192001"/>
              <a:gd name="connsiteY95" fmla="*/ 1994631 h 2344739"/>
              <a:gd name="connsiteX96" fmla="*/ 8283150 w 12192001"/>
              <a:gd name="connsiteY96" fmla="*/ 1999074 h 2344739"/>
              <a:gd name="connsiteX97" fmla="*/ 8266076 w 12192001"/>
              <a:gd name="connsiteY97" fmla="*/ 2006249 h 2344739"/>
              <a:gd name="connsiteX98" fmla="*/ 8263377 w 12192001"/>
              <a:gd name="connsiteY98" fmla="*/ 2006019 h 2344739"/>
              <a:gd name="connsiteX99" fmla="*/ 8252033 w 12192001"/>
              <a:gd name="connsiteY99" fmla="*/ 2015862 h 2344739"/>
              <a:gd name="connsiteX100" fmla="*/ 8245834 w 12192001"/>
              <a:gd name="connsiteY100" fmla="*/ 2028854 h 2344739"/>
              <a:gd name="connsiteX101" fmla="*/ 8090272 w 12192001"/>
              <a:gd name="connsiteY101" fmla="*/ 2075015 h 2344739"/>
              <a:gd name="connsiteX102" fmla="*/ 7905407 w 12192001"/>
              <a:gd name="connsiteY102" fmla="*/ 2116988 h 2344739"/>
              <a:gd name="connsiteX103" fmla="*/ 7718745 w 12192001"/>
              <a:gd name="connsiteY103" fmla="*/ 2142703 h 2344739"/>
              <a:gd name="connsiteX104" fmla="*/ 7614347 w 12192001"/>
              <a:gd name="connsiteY104" fmla="*/ 2139232 h 2344739"/>
              <a:gd name="connsiteX105" fmla="*/ 7527543 w 12192001"/>
              <a:gd name="connsiteY105" fmla="*/ 2145060 h 2344739"/>
              <a:gd name="connsiteX106" fmla="*/ 7519571 w 12192001"/>
              <a:gd name="connsiteY106" fmla="*/ 2147613 h 2344739"/>
              <a:gd name="connsiteX107" fmla="*/ 7507411 w 12192001"/>
              <a:gd name="connsiteY107" fmla="*/ 2148948 h 2344739"/>
              <a:gd name="connsiteX108" fmla="*/ 7507040 w 12192001"/>
              <a:gd name="connsiteY108" fmla="*/ 2148621 h 2344739"/>
              <a:gd name="connsiteX109" fmla="*/ 7495795 w 12192001"/>
              <a:gd name="connsiteY109" fmla="*/ 2150573 h 2344739"/>
              <a:gd name="connsiteX110" fmla="*/ 7405391 w 12192001"/>
              <a:gd name="connsiteY110" fmla="*/ 2142468 h 2344739"/>
              <a:gd name="connsiteX111" fmla="*/ 7312180 w 12192001"/>
              <a:gd name="connsiteY111" fmla="*/ 2132873 h 2344739"/>
              <a:gd name="connsiteX112" fmla="*/ 7310853 w 12192001"/>
              <a:gd name="connsiteY112" fmla="*/ 2131431 h 2344739"/>
              <a:gd name="connsiteX113" fmla="*/ 7218559 w 12192001"/>
              <a:gd name="connsiteY113" fmla="*/ 2156680 h 2344739"/>
              <a:gd name="connsiteX114" fmla="*/ 7201101 w 12192001"/>
              <a:gd name="connsiteY114" fmla="*/ 2161230 h 2344739"/>
              <a:gd name="connsiteX115" fmla="*/ 7197004 w 12192001"/>
              <a:gd name="connsiteY115" fmla="*/ 2166588 h 2344739"/>
              <a:gd name="connsiteX116" fmla="*/ 7170808 w 12192001"/>
              <a:gd name="connsiteY116" fmla="*/ 2171236 h 2344739"/>
              <a:gd name="connsiteX117" fmla="*/ 7096988 w 12192001"/>
              <a:gd name="connsiteY117" fmla="*/ 2183464 h 2344739"/>
              <a:gd name="connsiteX118" fmla="*/ 7018496 w 12192001"/>
              <a:gd name="connsiteY118" fmla="*/ 2183090 h 2344739"/>
              <a:gd name="connsiteX119" fmla="*/ 6904146 w 12192001"/>
              <a:gd name="connsiteY119" fmla="*/ 2212596 h 2344739"/>
              <a:gd name="connsiteX120" fmla="*/ 6708222 w 12192001"/>
              <a:gd name="connsiteY120" fmla="*/ 2240551 h 2344739"/>
              <a:gd name="connsiteX121" fmla="*/ 6549454 w 12192001"/>
              <a:gd name="connsiteY121" fmla="*/ 2269327 h 2344739"/>
              <a:gd name="connsiteX122" fmla="*/ 6317560 w 12192001"/>
              <a:gd name="connsiteY122" fmla="*/ 2316127 h 2344739"/>
              <a:gd name="connsiteX123" fmla="*/ 6168674 w 12192001"/>
              <a:gd name="connsiteY123" fmla="*/ 2318214 h 2344739"/>
              <a:gd name="connsiteX124" fmla="*/ 6073848 w 12192001"/>
              <a:gd name="connsiteY124" fmla="*/ 2338676 h 2344739"/>
              <a:gd name="connsiteX125" fmla="*/ 6068529 w 12192001"/>
              <a:gd name="connsiteY125" fmla="*/ 2337139 h 2344739"/>
              <a:gd name="connsiteX126" fmla="*/ 6048638 w 12192001"/>
              <a:gd name="connsiteY126" fmla="*/ 2337822 h 2344739"/>
              <a:gd name="connsiteX127" fmla="*/ 6041285 w 12192001"/>
              <a:gd name="connsiteY127" fmla="*/ 2329473 h 2344739"/>
              <a:gd name="connsiteX128" fmla="*/ 6010090 w 12192001"/>
              <a:gd name="connsiteY128" fmla="*/ 2324380 h 2344739"/>
              <a:gd name="connsiteX129" fmla="*/ 5957375 w 12192001"/>
              <a:gd name="connsiteY129" fmla="*/ 2328024 h 2344739"/>
              <a:gd name="connsiteX130" fmla="*/ 5758919 w 12192001"/>
              <a:gd name="connsiteY130" fmla="*/ 2343716 h 2344739"/>
              <a:gd name="connsiteX131" fmla="*/ 5626960 w 12192001"/>
              <a:gd name="connsiteY131" fmla="*/ 2344739 h 2344739"/>
              <a:gd name="connsiteX132" fmla="*/ 5470906 w 12192001"/>
              <a:gd name="connsiteY132" fmla="*/ 2330719 h 2344739"/>
              <a:gd name="connsiteX133" fmla="*/ 5432761 w 12192001"/>
              <a:gd name="connsiteY133" fmla="*/ 2319466 h 2344739"/>
              <a:gd name="connsiteX134" fmla="*/ 5381669 w 12192001"/>
              <a:gd name="connsiteY134" fmla="*/ 2301764 h 2344739"/>
              <a:gd name="connsiteX135" fmla="*/ 5261764 w 12192001"/>
              <a:gd name="connsiteY135" fmla="*/ 2281347 h 2344739"/>
              <a:gd name="connsiteX136" fmla="*/ 5222961 w 12192001"/>
              <a:gd name="connsiteY136" fmla="*/ 2270223 h 2344739"/>
              <a:gd name="connsiteX137" fmla="*/ 5174660 w 12192001"/>
              <a:gd name="connsiteY137" fmla="*/ 2267233 h 2344739"/>
              <a:gd name="connsiteX138" fmla="*/ 5156554 w 12192001"/>
              <a:gd name="connsiteY138" fmla="*/ 2260010 h 2344739"/>
              <a:gd name="connsiteX139" fmla="*/ 5142599 w 12192001"/>
              <a:gd name="connsiteY139" fmla="*/ 2256610 h 2344739"/>
              <a:gd name="connsiteX140" fmla="*/ 5139596 w 12192001"/>
              <a:gd name="connsiteY140" fmla="*/ 2254509 h 2344739"/>
              <a:gd name="connsiteX141" fmla="*/ 5121659 w 12192001"/>
              <a:gd name="connsiteY141" fmla="*/ 2243656 h 2344739"/>
              <a:gd name="connsiteX142" fmla="*/ 5065790 w 12192001"/>
              <a:gd name="connsiteY142" fmla="*/ 2250227 h 2344739"/>
              <a:gd name="connsiteX143" fmla="*/ 5011514 w 12192001"/>
              <a:gd name="connsiteY143" fmla="*/ 2233846 h 2344739"/>
              <a:gd name="connsiteX144" fmla="*/ 4840441 w 12192001"/>
              <a:gd name="connsiteY144" fmla="*/ 2209829 h 2344739"/>
              <a:gd name="connsiteX145" fmla="*/ 4762447 w 12192001"/>
              <a:gd name="connsiteY145" fmla="*/ 2182061 h 2344739"/>
              <a:gd name="connsiteX146" fmla="*/ 4723186 w 12192001"/>
              <a:gd name="connsiteY146" fmla="*/ 2173047 h 2344739"/>
              <a:gd name="connsiteX147" fmla="*/ 4721176 w 12192001"/>
              <a:gd name="connsiteY147" fmla="*/ 2172298 h 2344739"/>
              <a:gd name="connsiteX148" fmla="*/ 4722111 w 12192001"/>
              <a:gd name="connsiteY148" fmla="*/ 2172087 h 2344739"/>
              <a:gd name="connsiteX149" fmla="*/ 4717202 w 12192001"/>
              <a:gd name="connsiteY149" fmla="*/ 2170817 h 2344739"/>
              <a:gd name="connsiteX150" fmla="*/ 4721176 w 12192001"/>
              <a:gd name="connsiteY150" fmla="*/ 2172298 h 2344739"/>
              <a:gd name="connsiteX151" fmla="*/ 4715526 w 12192001"/>
              <a:gd name="connsiteY151" fmla="*/ 2173573 h 2344739"/>
              <a:gd name="connsiteX152" fmla="*/ 4515814 w 12192001"/>
              <a:gd name="connsiteY152" fmla="*/ 2163671 h 2344739"/>
              <a:gd name="connsiteX153" fmla="*/ 4428543 w 12192001"/>
              <a:gd name="connsiteY153" fmla="*/ 2153020 h 2344739"/>
              <a:gd name="connsiteX154" fmla="*/ 4362875 w 12192001"/>
              <a:gd name="connsiteY154" fmla="*/ 2151674 h 2344739"/>
              <a:gd name="connsiteX155" fmla="*/ 4316966 w 12192001"/>
              <a:gd name="connsiteY155" fmla="*/ 2158289 h 2344739"/>
              <a:gd name="connsiteX156" fmla="*/ 4315110 w 12192001"/>
              <a:gd name="connsiteY156" fmla="*/ 2156948 h 2344739"/>
              <a:gd name="connsiteX157" fmla="*/ 4295144 w 12192001"/>
              <a:gd name="connsiteY157" fmla="*/ 2155069 h 2344739"/>
              <a:gd name="connsiteX158" fmla="*/ 4290064 w 12192001"/>
              <a:gd name="connsiteY158" fmla="*/ 2157986 h 2344739"/>
              <a:gd name="connsiteX159" fmla="*/ 4276142 w 12192001"/>
              <a:gd name="connsiteY159" fmla="*/ 2157740 h 2344739"/>
              <a:gd name="connsiteX160" fmla="*/ 4248117 w 12192001"/>
              <a:gd name="connsiteY160" fmla="*/ 2160064 h 2344739"/>
              <a:gd name="connsiteX161" fmla="*/ 4202051 w 12192001"/>
              <a:gd name="connsiteY161" fmla="*/ 2157269 h 2344739"/>
              <a:gd name="connsiteX162" fmla="*/ 4201745 w 12192001"/>
              <a:gd name="connsiteY162" fmla="*/ 2156010 h 2344739"/>
              <a:gd name="connsiteX163" fmla="*/ 4191248 w 12192001"/>
              <a:gd name="connsiteY163" fmla="*/ 2150376 h 2344739"/>
              <a:gd name="connsiteX164" fmla="*/ 4142745 w 12192001"/>
              <a:gd name="connsiteY164" fmla="*/ 2134511 h 2344739"/>
              <a:gd name="connsiteX165" fmla="*/ 4083097 w 12192001"/>
              <a:gd name="connsiteY165" fmla="*/ 2107978 h 2344739"/>
              <a:gd name="connsiteX166" fmla="*/ 4074546 w 12192001"/>
              <a:gd name="connsiteY166" fmla="*/ 2107143 h 2344739"/>
              <a:gd name="connsiteX167" fmla="*/ 4074427 w 12192001"/>
              <a:gd name="connsiteY167" fmla="*/ 2106844 h 2344739"/>
              <a:gd name="connsiteX168" fmla="*/ 4065510 w 12192001"/>
              <a:gd name="connsiteY168" fmla="*/ 2105400 h 2344739"/>
              <a:gd name="connsiteX169" fmla="*/ 4058954 w 12192001"/>
              <a:gd name="connsiteY169" fmla="*/ 2105618 h 2344739"/>
              <a:gd name="connsiteX170" fmla="*/ 4042364 w 12192001"/>
              <a:gd name="connsiteY170" fmla="*/ 2103997 h 2344739"/>
              <a:gd name="connsiteX171" fmla="*/ 4036997 w 12192001"/>
              <a:gd name="connsiteY171" fmla="*/ 2101563 h 2344739"/>
              <a:gd name="connsiteX172" fmla="*/ 4035363 w 12192001"/>
              <a:gd name="connsiteY172" fmla="*/ 2097896 h 2344739"/>
              <a:gd name="connsiteX173" fmla="*/ 4033778 w 12192001"/>
              <a:gd name="connsiteY173" fmla="*/ 2098131 h 2344739"/>
              <a:gd name="connsiteX174" fmla="*/ 4004538 w 12192001"/>
              <a:gd name="connsiteY174" fmla="*/ 2085563 h 2344739"/>
              <a:gd name="connsiteX175" fmla="*/ 3936846 w 12192001"/>
              <a:gd name="connsiteY175" fmla="*/ 2068106 h 2344739"/>
              <a:gd name="connsiteX176" fmla="*/ 3897275 w 12192001"/>
              <a:gd name="connsiteY176" fmla="*/ 2062451 h 2344739"/>
              <a:gd name="connsiteX177" fmla="*/ 3789760 w 12192001"/>
              <a:gd name="connsiteY177" fmla="*/ 2042213 h 2344739"/>
              <a:gd name="connsiteX178" fmla="*/ 3682513 w 12192001"/>
              <a:gd name="connsiteY178" fmla="*/ 2018290 h 2344739"/>
              <a:gd name="connsiteX179" fmla="*/ 3610035 w 12192001"/>
              <a:gd name="connsiteY179" fmla="*/ 1986019 h 2344739"/>
              <a:gd name="connsiteX180" fmla="*/ 3603855 w 12192001"/>
              <a:gd name="connsiteY180" fmla="*/ 1987381 h 2344739"/>
              <a:gd name="connsiteX181" fmla="*/ 3594736 w 12192001"/>
              <a:gd name="connsiteY181" fmla="*/ 1987545 h 2344739"/>
              <a:gd name="connsiteX182" fmla="*/ 3594501 w 12192001"/>
              <a:gd name="connsiteY182" fmla="*/ 1987276 h 2344739"/>
              <a:gd name="connsiteX183" fmla="*/ 3585978 w 12192001"/>
              <a:gd name="connsiteY183" fmla="*/ 1987966 h 2344739"/>
              <a:gd name="connsiteX184" fmla="*/ 3536135 w 12192001"/>
              <a:gd name="connsiteY184" fmla="*/ 1978267 h 2344739"/>
              <a:gd name="connsiteX185" fmla="*/ 3473223 w 12192001"/>
              <a:gd name="connsiteY185" fmla="*/ 1974606 h 2344739"/>
              <a:gd name="connsiteX186" fmla="*/ 3400728 w 12192001"/>
              <a:gd name="connsiteY186" fmla="*/ 1962558 h 2344739"/>
              <a:gd name="connsiteX187" fmla="*/ 3363888 w 12192001"/>
              <a:gd name="connsiteY187" fmla="*/ 1979510 h 2344739"/>
              <a:gd name="connsiteX188" fmla="*/ 3344026 w 12192001"/>
              <a:gd name="connsiteY188" fmla="*/ 1981192 h 2344739"/>
              <a:gd name="connsiteX189" fmla="*/ 3341698 w 12192001"/>
              <a:gd name="connsiteY189" fmla="*/ 1980217 h 2344739"/>
              <a:gd name="connsiteX190" fmla="*/ 3262356 w 12192001"/>
              <a:gd name="connsiteY190" fmla="*/ 1986094 h 2344739"/>
              <a:gd name="connsiteX191" fmla="*/ 3142556 w 12192001"/>
              <a:gd name="connsiteY191" fmla="*/ 1993869 h 2344739"/>
              <a:gd name="connsiteX192" fmla="*/ 3030291 w 12192001"/>
              <a:gd name="connsiteY192" fmla="*/ 1996512 h 2344739"/>
              <a:gd name="connsiteX193" fmla="*/ 2781569 w 12192001"/>
              <a:gd name="connsiteY193" fmla="*/ 2018333 h 2344739"/>
              <a:gd name="connsiteX194" fmla="*/ 2646527 w 12192001"/>
              <a:gd name="connsiteY194" fmla="*/ 2028869 h 2344739"/>
              <a:gd name="connsiteX195" fmla="*/ 2568028 w 12192001"/>
              <a:gd name="connsiteY195" fmla="*/ 2002628 h 2344739"/>
              <a:gd name="connsiteX196" fmla="*/ 2443255 w 12192001"/>
              <a:gd name="connsiteY196" fmla="*/ 2016529 h 2344739"/>
              <a:gd name="connsiteX197" fmla="*/ 2315112 w 12192001"/>
              <a:gd name="connsiteY197" fmla="*/ 2024996 h 2344739"/>
              <a:gd name="connsiteX198" fmla="*/ 2208578 w 12192001"/>
              <a:gd name="connsiteY198" fmla="*/ 2019763 h 2344739"/>
              <a:gd name="connsiteX199" fmla="*/ 2094665 w 12192001"/>
              <a:gd name="connsiteY199" fmla="*/ 2003052 h 2344739"/>
              <a:gd name="connsiteX200" fmla="*/ 1997356 w 12192001"/>
              <a:gd name="connsiteY200" fmla="*/ 1995032 h 2344739"/>
              <a:gd name="connsiteX201" fmla="*/ 1928172 w 12192001"/>
              <a:gd name="connsiteY201" fmla="*/ 2016977 h 2344739"/>
              <a:gd name="connsiteX202" fmla="*/ 1921650 w 12192001"/>
              <a:gd name="connsiteY202" fmla="*/ 2012146 h 2344739"/>
              <a:gd name="connsiteX203" fmla="*/ 1873080 w 12192001"/>
              <a:gd name="connsiteY203" fmla="*/ 2013741 h 2344739"/>
              <a:gd name="connsiteX204" fmla="*/ 1786655 w 12192001"/>
              <a:gd name="connsiteY204" fmla="*/ 2041363 h 2344739"/>
              <a:gd name="connsiteX205" fmla="*/ 1738204 w 12192001"/>
              <a:gd name="connsiteY205" fmla="*/ 2036312 h 2344739"/>
              <a:gd name="connsiteX206" fmla="*/ 1675071 w 12192001"/>
              <a:gd name="connsiteY206" fmla="*/ 2019963 h 2344739"/>
              <a:gd name="connsiteX207" fmla="*/ 1608669 w 12192001"/>
              <a:gd name="connsiteY207" fmla="*/ 2013066 h 2344739"/>
              <a:gd name="connsiteX208" fmla="*/ 1496110 w 12192001"/>
              <a:gd name="connsiteY208" fmla="*/ 1987476 h 2344739"/>
              <a:gd name="connsiteX209" fmla="*/ 1149979 w 12192001"/>
              <a:gd name="connsiteY209" fmla="*/ 1938041 h 2344739"/>
              <a:gd name="connsiteX210" fmla="*/ 858269 w 12192001"/>
              <a:gd name="connsiteY210" fmla="*/ 1928608 h 2344739"/>
              <a:gd name="connsiteX211" fmla="*/ 837540 w 12192001"/>
              <a:gd name="connsiteY211" fmla="*/ 1929821 h 2344739"/>
              <a:gd name="connsiteX212" fmla="*/ 816809 w 12192001"/>
              <a:gd name="connsiteY212" fmla="*/ 1927857 h 2344739"/>
              <a:gd name="connsiteX213" fmla="*/ 811506 w 12192001"/>
              <a:gd name="connsiteY213" fmla="*/ 1930751 h 2344739"/>
              <a:gd name="connsiteX214" fmla="*/ 797041 w 12192001"/>
              <a:gd name="connsiteY214" fmla="*/ 1930446 h 2344739"/>
              <a:gd name="connsiteX215" fmla="*/ 767901 w 12192001"/>
              <a:gd name="connsiteY215" fmla="*/ 1932653 h 2344739"/>
              <a:gd name="connsiteX216" fmla="*/ 763053 w 12192001"/>
              <a:gd name="connsiteY216" fmla="*/ 1930432 h 2344739"/>
              <a:gd name="connsiteX217" fmla="*/ 720047 w 12192001"/>
              <a:gd name="connsiteY217" fmla="*/ 1929661 h 2344739"/>
              <a:gd name="connsiteX218" fmla="*/ 719742 w 12192001"/>
              <a:gd name="connsiteY218" fmla="*/ 1928399 h 2344739"/>
              <a:gd name="connsiteX219" fmla="*/ 708875 w 12192001"/>
              <a:gd name="connsiteY219" fmla="*/ 1922722 h 2344739"/>
              <a:gd name="connsiteX220" fmla="*/ 596792 w 12192001"/>
              <a:gd name="connsiteY220" fmla="*/ 1879864 h 2344739"/>
              <a:gd name="connsiteX221" fmla="*/ 578535 w 12192001"/>
              <a:gd name="connsiteY221" fmla="*/ 1877212 h 2344739"/>
              <a:gd name="connsiteX222" fmla="*/ 571717 w 12192001"/>
              <a:gd name="connsiteY222" fmla="*/ 1877401 h 2344739"/>
              <a:gd name="connsiteX223" fmla="*/ 445099 w 12192001"/>
              <a:gd name="connsiteY223" fmla="*/ 1839371 h 2344739"/>
              <a:gd name="connsiteX224" fmla="*/ 404015 w 12192001"/>
              <a:gd name="connsiteY224" fmla="*/ 1833548 h 2344739"/>
              <a:gd name="connsiteX225" fmla="*/ 292435 w 12192001"/>
              <a:gd name="connsiteY225" fmla="*/ 1812852 h 2344739"/>
              <a:gd name="connsiteX226" fmla="*/ 118381 w 12192001"/>
              <a:gd name="connsiteY226" fmla="*/ 1761047 h 2344739"/>
              <a:gd name="connsiteX227" fmla="*/ 15526 w 12192001"/>
              <a:gd name="connsiteY227" fmla="*/ 1758191 h 2344739"/>
              <a:gd name="connsiteX228" fmla="*/ 2 w 12192001"/>
              <a:gd name="connsiteY228" fmla="*/ 1752722 h 2344739"/>
              <a:gd name="connsiteX229" fmla="*/ 1 w 12192001"/>
              <a:gd name="connsiteY229" fmla="*/ 762497 h 2344739"/>
              <a:gd name="connsiteX230" fmla="*/ 0 w 12192001"/>
              <a:gd name="connsiteY230" fmla="*/ 762497 h 2344739"/>
              <a:gd name="connsiteX231" fmla="*/ 0 w 12192001"/>
              <a:gd name="connsiteY231" fmla="*/ 222213 h 2344739"/>
              <a:gd name="connsiteX232" fmla="*/ 0 w 12192001"/>
              <a:gd name="connsiteY232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312180 w 12192001"/>
              <a:gd name="connsiteY110" fmla="*/ 2132873 h 2344739"/>
              <a:gd name="connsiteX111" fmla="*/ 7310853 w 12192001"/>
              <a:gd name="connsiteY111" fmla="*/ 2131431 h 2344739"/>
              <a:gd name="connsiteX112" fmla="*/ 7218559 w 12192001"/>
              <a:gd name="connsiteY112" fmla="*/ 2156680 h 2344739"/>
              <a:gd name="connsiteX113" fmla="*/ 7201101 w 12192001"/>
              <a:gd name="connsiteY113" fmla="*/ 2161230 h 2344739"/>
              <a:gd name="connsiteX114" fmla="*/ 7197004 w 12192001"/>
              <a:gd name="connsiteY114" fmla="*/ 2166588 h 2344739"/>
              <a:gd name="connsiteX115" fmla="*/ 7170808 w 12192001"/>
              <a:gd name="connsiteY115" fmla="*/ 2171236 h 2344739"/>
              <a:gd name="connsiteX116" fmla="*/ 7096988 w 12192001"/>
              <a:gd name="connsiteY116" fmla="*/ 2183464 h 2344739"/>
              <a:gd name="connsiteX117" fmla="*/ 7018496 w 12192001"/>
              <a:gd name="connsiteY117" fmla="*/ 2183090 h 2344739"/>
              <a:gd name="connsiteX118" fmla="*/ 6904146 w 12192001"/>
              <a:gd name="connsiteY118" fmla="*/ 2212596 h 2344739"/>
              <a:gd name="connsiteX119" fmla="*/ 6708222 w 12192001"/>
              <a:gd name="connsiteY119" fmla="*/ 2240551 h 2344739"/>
              <a:gd name="connsiteX120" fmla="*/ 6549454 w 12192001"/>
              <a:gd name="connsiteY120" fmla="*/ 2269327 h 2344739"/>
              <a:gd name="connsiteX121" fmla="*/ 6317560 w 12192001"/>
              <a:gd name="connsiteY121" fmla="*/ 2316127 h 2344739"/>
              <a:gd name="connsiteX122" fmla="*/ 6168674 w 12192001"/>
              <a:gd name="connsiteY122" fmla="*/ 2318214 h 2344739"/>
              <a:gd name="connsiteX123" fmla="*/ 6073848 w 12192001"/>
              <a:gd name="connsiteY123" fmla="*/ 2338676 h 2344739"/>
              <a:gd name="connsiteX124" fmla="*/ 6068529 w 12192001"/>
              <a:gd name="connsiteY124" fmla="*/ 2337139 h 2344739"/>
              <a:gd name="connsiteX125" fmla="*/ 6048638 w 12192001"/>
              <a:gd name="connsiteY125" fmla="*/ 2337822 h 2344739"/>
              <a:gd name="connsiteX126" fmla="*/ 6041285 w 12192001"/>
              <a:gd name="connsiteY126" fmla="*/ 2329473 h 2344739"/>
              <a:gd name="connsiteX127" fmla="*/ 6010090 w 12192001"/>
              <a:gd name="connsiteY127" fmla="*/ 2324380 h 2344739"/>
              <a:gd name="connsiteX128" fmla="*/ 5957375 w 12192001"/>
              <a:gd name="connsiteY128" fmla="*/ 2328024 h 2344739"/>
              <a:gd name="connsiteX129" fmla="*/ 5758919 w 12192001"/>
              <a:gd name="connsiteY129" fmla="*/ 2343716 h 2344739"/>
              <a:gd name="connsiteX130" fmla="*/ 5626960 w 12192001"/>
              <a:gd name="connsiteY130" fmla="*/ 2344739 h 2344739"/>
              <a:gd name="connsiteX131" fmla="*/ 5470906 w 12192001"/>
              <a:gd name="connsiteY131" fmla="*/ 2330719 h 2344739"/>
              <a:gd name="connsiteX132" fmla="*/ 5432761 w 12192001"/>
              <a:gd name="connsiteY132" fmla="*/ 2319466 h 2344739"/>
              <a:gd name="connsiteX133" fmla="*/ 5381669 w 12192001"/>
              <a:gd name="connsiteY133" fmla="*/ 2301764 h 2344739"/>
              <a:gd name="connsiteX134" fmla="*/ 5261764 w 12192001"/>
              <a:gd name="connsiteY134" fmla="*/ 2281347 h 2344739"/>
              <a:gd name="connsiteX135" fmla="*/ 5222961 w 12192001"/>
              <a:gd name="connsiteY135" fmla="*/ 2270223 h 2344739"/>
              <a:gd name="connsiteX136" fmla="*/ 5174660 w 12192001"/>
              <a:gd name="connsiteY136" fmla="*/ 2267233 h 2344739"/>
              <a:gd name="connsiteX137" fmla="*/ 5156554 w 12192001"/>
              <a:gd name="connsiteY137" fmla="*/ 2260010 h 2344739"/>
              <a:gd name="connsiteX138" fmla="*/ 5142599 w 12192001"/>
              <a:gd name="connsiteY138" fmla="*/ 2256610 h 2344739"/>
              <a:gd name="connsiteX139" fmla="*/ 5139596 w 12192001"/>
              <a:gd name="connsiteY139" fmla="*/ 2254509 h 2344739"/>
              <a:gd name="connsiteX140" fmla="*/ 5121659 w 12192001"/>
              <a:gd name="connsiteY140" fmla="*/ 2243656 h 2344739"/>
              <a:gd name="connsiteX141" fmla="*/ 5065790 w 12192001"/>
              <a:gd name="connsiteY141" fmla="*/ 2250227 h 2344739"/>
              <a:gd name="connsiteX142" fmla="*/ 5011514 w 12192001"/>
              <a:gd name="connsiteY142" fmla="*/ 2233846 h 2344739"/>
              <a:gd name="connsiteX143" fmla="*/ 4840441 w 12192001"/>
              <a:gd name="connsiteY143" fmla="*/ 2209829 h 2344739"/>
              <a:gd name="connsiteX144" fmla="*/ 4762447 w 12192001"/>
              <a:gd name="connsiteY144" fmla="*/ 2182061 h 2344739"/>
              <a:gd name="connsiteX145" fmla="*/ 4723186 w 12192001"/>
              <a:gd name="connsiteY145" fmla="*/ 2173047 h 2344739"/>
              <a:gd name="connsiteX146" fmla="*/ 4721176 w 12192001"/>
              <a:gd name="connsiteY146" fmla="*/ 2172298 h 2344739"/>
              <a:gd name="connsiteX147" fmla="*/ 4722111 w 12192001"/>
              <a:gd name="connsiteY147" fmla="*/ 2172087 h 2344739"/>
              <a:gd name="connsiteX148" fmla="*/ 4717202 w 12192001"/>
              <a:gd name="connsiteY148" fmla="*/ 2170817 h 2344739"/>
              <a:gd name="connsiteX149" fmla="*/ 4721176 w 12192001"/>
              <a:gd name="connsiteY149" fmla="*/ 2172298 h 2344739"/>
              <a:gd name="connsiteX150" fmla="*/ 4715526 w 12192001"/>
              <a:gd name="connsiteY150" fmla="*/ 2173573 h 2344739"/>
              <a:gd name="connsiteX151" fmla="*/ 4515814 w 12192001"/>
              <a:gd name="connsiteY151" fmla="*/ 2163671 h 2344739"/>
              <a:gd name="connsiteX152" fmla="*/ 4428543 w 12192001"/>
              <a:gd name="connsiteY152" fmla="*/ 2153020 h 2344739"/>
              <a:gd name="connsiteX153" fmla="*/ 4362875 w 12192001"/>
              <a:gd name="connsiteY153" fmla="*/ 2151674 h 2344739"/>
              <a:gd name="connsiteX154" fmla="*/ 4316966 w 12192001"/>
              <a:gd name="connsiteY154" fmla="*/ 2158289 h 2344739"/>
              <a:gd name="connsiteX155" fmla="*/ 4315110 w 12192001"/>
              <a:gd name="connsiteY155" fmla="*/ 2156948 h 2344739"/>
              <a:gd name="connsiteX156" fmla="*/ 4295144 w 12192001"/>
              <a:gd name="connsiteY156" fmla="*/ 2155069 h 2344739"/>
              <a:gd name="connsiteX157" fmla="*/ 4290064 w 12192001"/>
              <a:gd name="connsiteY157" fmla="*/ 2157986 h 2344739"/>
              <a:gd name="connsiteX158" fmla="*/ 4276142 w 12192001"/>
              <a:gd name="connsiteY158" fmla="*/ 2157740 h 2344739"/>
              <a:gd name="connsiteX159" fmla="*/ 4248117 w 12192001"/>
              <a:gd name="connsiteY159" fmla="*/ 2160064 h 2344739"/>
              <a:gd name="connsiteX160" fmla="*/ 4202051 w 12192001"/>
              <a:gd name="connsiteY160" fmla="*/ 2157269 h 2344739"/>
              <a:gd name="connsiteX161" fmla="*/ 4201745 w 12192001"/>
              <a:gd name="connsiteY161" fmla="*/ 2156010 h 2344739"/>
              <a:gd name="connsiteX162" fmla="*/ 4191248 w 12192001"/>
              <a:gd name="connsiteY162" fmla="*/ 2150376 h 2344739"/>
              <a:gd name="connsiteX163" fmla="*/ 4142745 w 12192001"/>
              <a:gd name="connsiteY163" fmla="*/ 2134511 h 2344739"/>
              <a:gd name="connsiteX164" fmla="*/ 4083097 w 12192001"/>
              <a:gd name="connsiteY164" fmla="*/ 2107978 h 2344739"/>
              <a:gd name="connsiteX165" fmla="*/ 4074546 w 12192001"/>
              <a:gd name="connsiteY165" fmla="*/ 2107143 h 2344739"/>
              <a:gd name="connsiteX166" fmla="*/ 4074427 w 12192001"/>
              <a:gd name="connsiteY166" fmla="*/ 2106844 h 2344739"/>
              <a:gd name="connsiteX167" fmla="*/ 4065510 w 12192001"/>
              <a:gd name="connsiteY167" fmla="*/ 2105400 h 2344739"/>
              <a:gd name="connsiteX168" fmla="*/ 4058954 w 12192001"/>
              <a:gd name="connsiteY168" fmla="*/ 2105618 h 2344739"/>
              <a:gd name="connsiteX169" fmla="*/ 4042364 w 12192001"/>
              <a:gd name="connsiteY169" fmla="*/ 2103997 h 2344739"/>
              <a:gd name="connsiteX170" fmla="*/ 4036997 w 12192001"/>
              <a:gd name="connsiteY170" fmla="*/ 2101563 h 2344739"/>
              <a:gd name="connsiteX171" fmla="*/ 4035363 w 12192001"/>
              <a:gd name="connsiteY171" fmla="*/ 2097896 h 2344739"/>
              <a:gd name="connsiteX172" fmla="*/ 4033778 w 12192001"/>
              <a:gd name="connsiteY172" fmla="*/ 2098131 h 2344739"/>
              <a:gd name="connsiteX173" fmla="*/ 4004538 w 12192001"/>
              <a:gd name="connsiteY173" fmla="*/ 2085563 h 2344739"/>
              <a:gd name="connsiteX174" fmla="*/ 3936846 w 12192001"/>
              <a:gd name="connsiteY174" fmla="*/ 2068106 h 2344739"/>
              <a:gd name="connsiteX175" fmla="*/ 3897275 w 12192001"/>
              <a:gd name="connsiteY175" fmla="*/ 2062451 h 2344739"/>
              <a:gd name="connsiteX176" fmla="*/ 3789760 w 12192001"/>
              <a:gd name="connsiteY176" fmla="*/ 2042213 h 2344739"/>
              <a:gd name="connsiteX177" fmla="*/ 3682513 w 12192001"/>
              <a:gd name="connsiteY177" fmla="*/ 2018290 h 2344739"/>
              <a:gd name="connsiteX178" fmla="*/ 3610035 w 12192001"/>
              <a:gd name="connsiteY178" fmla="*/ 1986019 h 2344739"/>
              <a:gd name="connsiteX179" fmla="*/ 3603855 w 12192001"/>
              <a:gd name="connsiteY179" fmla="*/ 1987381 h 2344739"/>
              <a:gd name="connsiteX180" fmla="*/ 3594736 w 12192001"/>
              <a:gd name="connsiteY180" fmla="*/ 1987545 h 2344739"/>
              <a:gd name="connsiteX181" fmla="*/ 3594501 w 12192001"/>
              <a:gd name="connsiteY181" fmla="*/ 1987276 h 2344739"/>
              <a:gd name="connsiteX182" fmla="*/ 3585978 w 12192001"/>
              <a:gd name="connsiteY182" fmla="*/ 1987966 h 2344739"/>
              <a:gd name="connsiteX183" fmla="*/ 3536135 w 12192001"/>
              <a:gd name="connsiteY183" fmla="*/ 1978267 h 2344739"/>
              <a:gd name="connsiteX184" fmla="*/ 3473223 w 12192001"/>
              <a:gd name="connsiteY184" fmla="*/ 1974606 h 2344739"/>
              <a:gd name="connsiteX185" fmla="*/ 3400728 w 12192001"/>
              <a:gd name="connsiteY185" fmla="*/ 1962558 h 2344739"/>
              <a:gd name="connsiteX186" fmla="*/ 3363888 w 12192001"/>
              <a:gd name="connsiteY186" fmla="*/ 1979510 h 2344739"/>
              <a:gd name="connsiteX187" fmla="*/ 3344026 w 12192001"/>
              <a:gd name="connsiteY187" fmla="*/ 1981192 h 2344739"/>
              <a:gd name="connsiteX188" fmla="*/ 3341698 w 12192001"/>
              <a:gd name="connsiteY188" fmla="*/ 1980217 h 2344739"/>
              <a:gd name="connsiteX189" fmla="*/ 3262356 w 12192001"/>
              <a:gd name="connsiteY189" fmla="*/ 1986094 h 2344739"/>
              <a:gd name="connsiteX190" fmla="*/ 3142556 w 12192001"/>
              <a:gd name="connsiteY190" fmla="*/ 1993869 h 2344739"/>
              <a:gd name="connsiteX191" fmla="*/ 3030291 w 12192001"/>
              <a:gd name="connsiteY191" fmla="*/ 1996512 h 2344739"/>
              <a:gd name="connsiteX192" fmla="*/ 2781569 w 12192001"/>
              <a:gd name="connsiteY192" fmla="*/ 2018333 h 2344739"/>
              <a:gd name="connsiteX193" fmla="*/ 2646527 w 12192001"/>
              <a:gd name="connsiteY193" fmla="*/ 2028869 h 2344739"/>
              <a:gd name="connsiteX194" fmla="*/ 2568028 w 12192001"/>
              <a:gd name="connsiteY194" fmla="*/ 2002628 h 2344739"/>
              <a:gd name="connsiteX195" fmla="*/ 2443255 w 12192001"/>
              <a:gd name="connsiteY195" fmla="*/ 2016529 h 2344739"/>
              <a:gd name="connsiteX196" fmla="*/ 2315112 w 12192001"/>
              <a:gd name="connsiteY196" fmla="*/ 2024996 h 2344739"/>
              <a:gd name="connsiteX197" fmla="*/ 2208578 w 12192001"/>
              <a:gd name="connsiteY197" fmla="*/ 2019763 h 2344739"/>
              <a:gd name="connsiteX198" fmla="*/ 2094665 w 12192001"/>
              <a:gd name="connsiteY198" fmla="*/ 2003052 h 2344739"/>
              <a:gd name="connsiteX199" fmla="*/ 1997356 w 12192001"/>
              <a:gd name="connsiteY199" fmla="*/ 1995032 h 2344739"/>
              <a:gd name="connsiteX200" fmla="*/ 1928172 w 12192001"/>
              <a:gd name="connsiteY200" fmla="*/ 2016977 h 2344739"/>
              <a:gd name="connsiteX201" fmla="*/ 1921650 w 12192001"/>
              <a:gd name="connsiteY201" fmla="*/ 2012146 h 2344739"/>
              <a:gd name="connsiteX202" fmla="*/ 1873080 w 12192001"/>
              <a:gd name="connsiteY202" fmla="*/ 2013741 h 2344739"/>
              <a:gd name="connsiteX203" fmla="*/ 1786655 w 12192001"/>
              <a:gd name="connsiteY203" fmla="*/ 2041363 h 2344739"/>
              <a:gd name="connsiteX204" fmla="*/ 1738204 w 12192001"/>
              <a:gd name="connsiteY204" fmla="*/ 2036312 h 2344739"/>
              <a:gd name="connsiteX205" fmla="*/ 1675071 w 12192001"/>
              <a:gd name="connsiteY205" fmla="*/ 2019963 h 2344739"/>
              <a:gd name="connsiteX206" fmla="*/ 1608669 w 12192001"/>
              <a:gd name="connsiteY206" fmla="*/ 2013066 h 2344739"/>
              <a:gd name="connsiteX207" fmla="*/ 1496110 w 12192001"/>
              <a:gd name="connsiteY207" fmla="*/ 1987476 h 2344739"/>
              <a:gd name="connsiteX208" fmla="*/ 1149979 w 12192001"/>
              <a:gd name="connsiteY208" fmla="*/ 1938041 h 2344739"/>
              <a:gd name="connsiteX209" fmla="*/ 858269 w 12192001"/>
              <a:gd name="connsiteY209" fmla="*/ 1928608 h 2344739"/>
              <a:gd name="connsiteX210" fmla="*/ 837540 w 12192001"/>
              <a:gd name="connsiteY210" fmla="*/ 1929821 h 2344739"/>
              <a:gd name="connsiteX211" fmla="*/ 816809 w 12192001"/>
              <a:gd name="connsiteY211" fmla="*/ 1927857 h 2344739"/>
              <a:gd name="connsiteX212" fmla="*/ 811506 w 12192001"/>
              <a:gd name="connsiteY212" fmla="*/ 1930751 h 2344739"/>
              <a:gd name="connsiteX213" fmla="*/ 797041 w 12192001"/>
              <a:gd name="connsiteY213" fmla="*/ 1930446 h 2344739"/>
              <a:gd name="connsiteX214" fmla="*/ 767901 w 12192001"/>
              <a:gd name="connsiteY214" fmla="*/ 1932653 h 2344739"/>
              <a:gd name="connsiteX215" fmla="*/ 763053 w 12192001"/>
              <a:gd name="connsiteY215" fmla="*/ 1930432 h 2344739"/>
              <a:gd name="connsiteX216" fmla="*/ 720047 w 12192001"/>
              <a:gd name="connsiteY216" fmla="*/ 1929661 h 2344739"/>
              <a:gd name="connsiteX217" fmla="*/ 719742 w 12192001"/>
              <a:gd name="connsiteY217" fmla="*/ 1928399 h 2344739"/>
              <a:gd name="connsiteX218" fmla="*/ 708875 w 12192001"/>
              <a:gd name="connsiteY218" fmla="*/ 1922722 h 2344739"/>
              <a:gd name="connsiteX219" fmla="*/ 596792 w 12192001"/>
              <a:gd name="connsiteY219" fmla="*/ 1879864 h 2344739"/>
              <a:gd name="connsiteX220" fmla="*/ 578535 w 12192001"/>
              <a:gd name="connsiteY220" fmla="*/ 1877212 h 2344739"/>
              <a:gd name="connsiteX221" fmla="*/ 571717 w 12192001"/>
              <a:gd name="connsiteY221" fmla="*/ 1877401 h 2344739"/>
              <a:gd name="connsiteX222" fmla="*/ 445099 w 12192001"/>
              <a:gd name="connsiteY222" fmla="*/ 1839371 h 2344739"/>
              <a:gd name="connsiteX223" fmla="*/ 404015 w 12192001"/>
              <a:gd name="connsiteY223" fmla="*/ 1833548 h 2344739"/>
              <a:gd name="connsiteX224" fmla="*/ 292435 w 12192001"/>
              <a:gd name="connsiteY224" fmla="*/ 1812852 h 2344739"/>
              <a:gd name="connsiteX225" fmla="*/ 118381 w 12192001"/>
              <a:gd name="connsiteY225" fmla="*/ 1761047 h 2344739"/>
              <a:gd name="connsiteX226" fmla="*/ 15526 w 12192001"/>
              <a:gd name="connsiteY226" fmla="*/ 1758191 h 2344739"/>
              <a:gd name="connsiteX227" fmla="*/ 2 w 12192001"/>
              <a:gd name="connsiteY227" fmla="*/ 1752722 h 2344739"/>
              <a:gd name="connsiteX228" fmla="*/ 1 w 12192001"/>
              <a:gd name="connsiteY228" fmla="*/ 762497 h 2344739"/>
              <a:gd name="connsiteX229" fmla="*/ 0 w 12192001"/>
              <a:gd name="connsiteY229" fmla="*/ 762497 h 2344739"/>
              <a:gd name="connsiteX230" fmla="*/ 0 w 12192001"/>
              <a:gd name="connsiteY230" fmla="*/ 222213 h 2344739"/>
              <a:gd name="connsiteX231" fmla="*/ 0 w 12192001"/>
              <a:gd name="connsiteY231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312180 w 12192001"/>
              <a:gd name="connsiteY110" fmla="*/ 2132873 h 2344739"/>
              <a:gd name="connsiteX111" fmla="*/ 7218559 w 12192001"/>
              <a:gd name="connsiteY111" fmla="*/ 2156680 h 2344739"/>
              <a:gd name="connsiteX112" fmla="*/ 7201101 w 12192001"/>
              <a:gd name="connsiteY112" fmla="*/ 2161230 h 2344739"/>
              <a:gd name="connsiteX113" fmla="*/ 7197004 w 12192001"/>
              <a:gd name="connsiteY113" fmla="*/ 2166588 h 2344739"/>
              <a:gd name="connsiteX114" fmla="*/ 7170808 w 12192001"/>
              <a:gd name="connsiteY114" fmla="*/ 2171236 h 2344739"/>
              <a:gd name="connsiteX115" fmla="*/ 7096988 w 12192001"/>
              <a:gd name="connsiteY115" fmla="*/ 2183464 h 2344739"/>
              <a:gd name="connsiteX116" fmla="*/ 7018496 w 12192001"/>
              <a:gd name="connsiteY116" fmla="*/ 2183090 h 2344739"/>
              <a:gd name="connsiteX117" fmla="*/ 6904146 w 12192001"/>
              <a:gd name="connsiteY117" fmla="*/ 2212596 h 2344739"/>
              <a:gd name="connsiteX118" fmla="*/ 6708222 w 12192001"/>
              <a:gd name="connsiteY118" fmla="*/ 2240551 h 2344739"/>
              <a:gd name="connsiteX119" fmla="*/ 6549454 w 12192001"/>
              <a:gd name="connsiteY119" fmla="*/ 2269327 h 2344739"/>
              <a:gd name="connsiteX120" fmla="*/ 6317560 w 12192001"/>
              <a:gd name="connsiteY120" fmla="*/ 2316127 h 2344739"/>
              <a:gd name="connsiteX121" fmla="*/ 6168674 w 12192001"/>
              <a:gd name="connsiteY121" fmla="*/ 2318214 h 2344739"/>
              <a:gd name="connsiteX122" fmla="*/ 6073848 w 12192001"/>
              <a:gd name="connsiteY122" fmla="*/ 2338676 h 2344739"/>
              <a:gd name="connsiteX123" fmla="*/ 6068529 w 12192001"/>
              <a:gd name="connsiteY123" fmla="*/ 2337139 h 2344739"/>
              <a:gd name="connsiteX124" fmla="*/ 6048638 w 12192001"/>
              <a:gd name="connsiteY124" fmla="*/ 2337822 h 2344739"/>
              <a:gd name="connsiteX125" fmla="*/ 6041285 w 12192001"/>
              <a:gd name="connsiteY125" fmla="*/ 2329473 h 2344739"/>
              <a:gd name="connsiteX126" fmla="*/ 6010090 w 12192001"/>
              <a:gd name="connsiteY126" fmla="*/ 2324380 h 2344739"/>
              <a:gd name="connsiteX127" fmla="*/ 5957375 w 12192001"/>
              <a:gd name="connsiteY127" fmla="*/ 2328024 h 2344739"/>
              <a:gd name="connsiteX128" fmla="*/ 5758919 w 12192001"/>
              <a:gd name="connsiteY128" fmla="*/ 2343716 h 2344739"/>
              <a:gd name="connsiteX129" fmla="*/ 5626960 w 12192001"/>
              <a:gd name="connsiteY129" fmla="*/ 2344739 h 2344739"/>
              <a:gd name="connsiteX130" fmla="*/ 5470906 w 12192001"/>
              <a:gd name="connsiteY130" fmla="*/ 2330719 h 2344739"/>
              <a:gd name="connsiteX131" fmla="*/ 5432761 w 12192001"/>
              <a:gd name="connsiteY131" fmla="*/ 2319466 h 2344739"/>
              <a:gd name="connsiteX132" fmla="*/ 5381669 w 12192001"/>
              <a:gd name="connsiteY132" fmla="*/ 2301764 h 2344739"/>
              <a:gd name="connsiteX133" fmla="*/ 5261764 w 12192001"/>
              <a:gd name="connsiteY133" fmla="*/ 2281347 h 2344739"/>
              <a:gd name="connsiteX134" fmla="*/ 5222961 w 12192001"/>
              <a:gd name="connsiteY134" fmla="*/ 2270223 h 2344739"/>
              <a:gd name="connsiteX135" fmla="*/ 5174660 w 12192001"/>
              <a:gd name="connsiteY135" fmla="*/ 2267233 h 2344739"/>
              <a:gd name="connsiteX136" fmla="*/ 5156554 w 12192001"/>
              <a:gd name="connsiteY136" fmla="*/ 2260010 h 2344739"/>
              <a:gd name="connsiteX137" fmla="*/ 5142599 w 12192001"/>
              <a:gd name="connsiteY137" fmla="*/ 2256610 h 2344739"/>
              <a:gd name="connsiteX138" fmla="*/ 5139596 w 12192001"/>
              <a:gd name="connsiteY138" fmla="*/ 2254509 h 2344739"/>
              <a:gd name="connsiteX139" fmla="*/ 5121659 w 12192001"/>
              <a:gd name="connsiteY139" fmla="*/ 2243656 h 2344739"/>
              <a:gd name="connsiteX140" fmla="*/ 5065790 w 12192001"/>
              <a:gd name="connsiteY140" fmla="*/ 2250227 h 2344739"/>
              <a:gd name="connsiteX141" fmla="*/ 5011514 w 12192001"/>
              <a:gd name="connsiteY141" fmla="*/ 2233846 h 2344739"/>
              <a:gd name="connsiteX142" fmla="*/ 4840441 w 12192001"/>
              <a:gd name="connsiteY142" fmla="*/ 2209829 h 2344739"/>
              <a:gd name="connsiteX143" fmla="*/ 4762447 w 12192001"/>
              <a:gd name="connsiteY143" fmla="*/ 2182061 h 2344739"/>
              <a:gd name="connsiteX144" fmla="*/ 4723186 w 12192001"/>
              <a:gd name="connsiteY144" fmla="*/ 2173047 h 2344739"/>
              <a:gd name="connsiteX145" fmla="*/ 4721176 w 12192001"/>
              <a:gd name="connsiteY145" fmla="*/ 2172298 h 2344739"/>
              <a:gd name="connsiteX146" fmla="*/ 4722111 w 12192001"/>
              <a:gd name="connsiteY146" fmla="*/ 2172087 h 2344739"/>
              <a:gd name="connsiteX147" fmla="*/ 4717202 w 12192001"/>
              <a:gd name="connsiteY147" fmla="*/ 2170817 h 2344739"/>
              <a:gd name="connsiteX148" fmla="*/ 4721176 w 12192001"/>
              <a:gd name="connsiteY148" fmla="*/ 2172298 h 2344739"/>
              <a:gd name="connsiteX149" fmla="*/ 4715526 w 12192001"/>
              <a:gd name="connsiteY149" fmla="*/ 2173573 h 2344739"/>
              <a:gd name="connsiteX150" fmla="*/ 4515814 w 12192001"/>
              <a:gd name="connsiteY150" fmla="*/ 2163671 h 2344739"/>
              <a:gd name="connsiteX151" fmla="*/ 4428543 w 12192001"/>
              <a:gd name="connsiteY151" fmla="*/ 2153020 h 2344739"/>
              <a:gd name="connsiteX152" fmla="*/ 4362875 w 12192001"/>
              <a:gd name="connsiteY152" fmla="*/ 2151674 h 2344739"/>
              <a:gd name="connsiteX153" fmla="*/ 4316966 w 12192001"/>
              <a:gd name="connsiteY153" fmla="*/ 2158289 h 2344739"/>
              <a:gd name="connsiteX154" fmla="*/ 4315110 w 12192001"/>
              <a:gd name="connsiteY154" fmla="*/ 2156948 h 2344739"/>
              <a:gd name="connsiteX155" fmla="*/ 4295144 w 12192001"/>
              <a:gd name="connsiteY155" fmla="*/ 2155069 h 2344739"/>
              <a:gd name="connsiteX156" fmla="*/ 4290064 w 12192001"/>
              <a:gd name="connsiteY156" fmla="*/ 2157986 h 2344739"/>
              <a:gd name="connsiteX157" fmla="*/ 4276142 w 12192001"/>
              <a:gd name="connsiteY157" fmla="*/ 2157740 h 2344739"/>
              <a:gd name="connsiteX158" fmla="*/ 4248117 w 12192001"/>
              <a:gd name="connsiteY158" fmla="*/ 2160064 h 2344739"/>
              <a:gd name="connsiteX159" fmla="*/ 4202051 w 12192001"/>
              <a:gd name="connsiteY159" fmla="*/ 2157269 h 2344739"/>
              <a:gd name="connsiteX160" fmla="*/ 4201745 w 12192001"/>
              <a:gd name="connsiteY160" fmla="*/ 2156010 h 2344739"/>
              <a:gd name="connsiteX161" fmla="*/ 4191248 w 12192001"/>
              <a:gd name="connsiteY161" fmla="*/ 2150376 h 2344739"/>
              <a:gd name="connsiteX162" fmla="*/ 4142745 w 12192001"/>
              <a:gd name="connsiteY162" fmla="*/ 2134511 h 2344739"/>
              <a:gd name="connsiteX163" fmla="*/ 4083097 w 12192001"/>
              <a:gd name="connsiteY163" fmla="*/ 2107978 h 2344739"/>
              <a:gd name="connsiteX164" fmla="*/ 4074546 w 12192001"/>
              <a:gd name="connsiteY164" fmla="*/ 2107143 h 2344739"/>
              <a:gd name="connsiteX165" fmla="*/ 4074427 w 12192001"/>
              <a:gd name="connsiteY165" fmla="*/ 2106844 h 2344739"/>
              <a:gd name="connsiteX166" fmla="*/ 4065510 w 12192001"/>
              <a:gd name="connsiteY166" fmla="*/ 2105400 h 2344739"/>
              <a:gd name="connsiteX167" fmla="*/ 4058954 w 12192001"/>
              <a:gd name="connsiteY167" fmla="*/ 2105618 h 2344739"/>
              <a:gd name="connsiteX168" fmla="*/ 4042364 w 12192001"/>
              <a:gd name="connsiteY168" fmla="*/ 2103997 h 2344739"/>
              <a:gd name="connsiteX169" fmla="*/ 4036997 w 12192001"/>
              <a:gd name="connsiteY169" fmla="*/ 2101563 h 2344739"/>
              <a:gd name="connsiteX170" fmla="*/ 4035363 w 12192001"/>
              <a:gd name="connsiteY170" fmla="*/ 2097896 h 2344739"/>
              <a:gd name="connsiteX171" fmla="*/ 4033778 w 12192001"/>
              <a:gd name="connsiteY171" fmla="*/ 2098131 h 2344739"/>
              <a:gd name="connsiteX172" fmla="*/ 4004538 w 12192001"/>
              <a:gd name="connsiteY172" fmla="*/ 2085563 h 2344739"/>
              <a:gd name="connsiteX173" fmla="*/ 3936846 w 12192001"/>
              <a:gd name="connsiteY173" fmla="*/ 2068106 h 2344739"/>
              <a:gd name="connsiteX174" fmla="*/ 3897275 w 12192001"/>
              <a:gd name="connsiteY174" fmla="*/ 2062451 h 2344739"/>
              <a:gd name="connsiteX175" fmla="*/ 3789760 w 12192001"/>
              <a:gd name="connsiteY175" fmla="*/ 2042213 h 2344739"/>
              <a:gd name="connsiteX176" fmla="*/ 3682513 w 12192001"/>
              <a:gd name="connsiteY176" fmla="*/ 2018290 h 2344739"/>
              <a:gd name="connsiteX177" fmla="*/ 3610035 w 12192001"/>
              <a:gd name="connsiteY177" fmla="*/ 1986019 h 2344739"/>
              <a:gd name="connsiteX178" fmla="*/ 3603855 w 12192001"/>
              <a:gd name="connsiteY178" fmla="*/ 1987381 h 2344739"/>
              <a:gd name="connsiteX179" fmla="*/ 3594736 w 12192001"/>
              <a:gd name="connsiteY179" fmla="*/ 1987545 h 2344739"/>
              <a:gd name="connsiteX180" fmla="*/ 3594501 w 12192001"/>
              <a:gd name="connsiteY180" fmla="*/ 1987276 h 2344739"/>
              <a:gd name="connsiteX181" fmla="*/ 3585978 w 12192001"/>
              <a:gd name="connsiteY181" fmla="*/ 1987966 h 2344739"/>
              <a:gd name="connsiteX182" fmla="*/ 3536135 w 12192001"/>
              <a:gd name="connsiteY182" fmla="*/ 1978267 h 2344739"/>
              <a:gd name="connsiteX183" fmla="*/ 3473223 w 12192001"/>
              <a:gd name="connsiteY183" fmla="*/ 1974606 h 2344739"/>
              <a:gd name="connsiteX184" fmla="*/ 3400728 w 12192001"/>
              <a:gd name="connsiteY184" fmla="*/ 1962558 h 2344739"/>
              <a:gd name="connsiteX185" fmla="*/ 3363888 w 12192001"/>
              <a:gd name="connsiteY185" fmla="*/ 1979510 h 2344739"/>
              <a:gd name="connsiteX186" fmla="*/ 3344026 w 12192001"/>
              <a:gd name="connsiteY186" fmla="*/ 1981192 h 2344739"/>
              <a:gd name="connsiteX187" fmla="*/ 3341698 w 12192001"/>
              <a:gd name="connsiteY187" fmla="*/ 1980217 h 2344739"/>
              <a:gd name="connsiteX188" fmla="*/ 3262356 w 12192001"/>
              <a:gd name="connsiteY188" fmla="*/ 1986094 h 2344739"/>
              <a:gd name="connsiteX189" fmla="*/ 3142556 w 12192001"/>
              <a:gd name="connsiteY189" fmla="*/ 1993869 h 2344739"/>
              <a:gd name="connsiteX190" fmla="*/ 3030291 w 12192001"/>
              <a:gd name="connsiteY190" fmla="*/ 1996512 h 2344739"/>
              <a:gd name="connsiteX191" fmla="*/ 2781569 w 12192001"/>
              <a:gd name="connsiteY191" fmla="*/ 2018333 h 2344739"/>
              <a:gd name="connsiteX192" fmla="*/ 2646527 w 12192001"/>
              <a:gd name="connsiteY192" fmla="*/ 2028869 h 2344739"/>
              <a:gd name="connsiteX193" fmla="*/ 2568028 w 12192001"/>
              <a:gd name="connsiteY193" fmla="*/ 2002628 h 2344739"/>
              <a:gd name="connsiteX194" fmla="*/ 2443255 w 12192001"/>
              <a:gd name="connsiteY194" fmla="*/ 2016529 h 2344739"/>
              <a:gd name="connsiteX195" fmla="*/ 2315112 w 12192001"/>
              <a:gd name="connsiteY195" fmla="*/ 2024996 h 2344739"/>
              <a:gd name="connsiteX196" fmla="*/ 2208578 w 12192001"/>
              <a:gd name="connsiteY196" fmla="*/ 2019763 h 2344739"/>
              <a:gd name="connsiteX197" fmla="*/ 2094665 w 12192001"/>
              <a:gd name="connsiteY197" fmla="*/ 2003052 h 2344739"/>
              <a:gd name="connsiteX198" fmla="*/ 1997356 w 12192001"/>
              <a:gd name="connsiteY198" fmla="*/ 1995032 h 2344739"/>
              <a:gd name="connsiteX199" fmla="*/ 1928172 w 12192001"/>
              <a:gd name="connsiteY199" fmla="*/ 2016977 h 2344739"/>
              <a:gd name="connsiteX200" fmla="*/ 1921650 w 12192001"/>
              <a:gd name="connsiteY200" fmla="*/ 2012146 h 2344739"/>
              <a:gd name="connsiteX201" fmla="*/ 1873080 w 12192001"/>
              <a:gd name="connsiteY201" fmla="*/ 2013741 h 2344739"/>
              <a:gd name="connsiteX202" fmla="*/ 1786655 w 12192001"/>
              <a:gd name="connsiteY202" fmla="*/ 2041363 h 2344739"/>
              <a:gd name="connsiteX203" fmla="*/ 1738204 w 12192001"/>
              <a:gd name="connsiteY203" fmla="*/ 2036312 h 2344739"/>
              <a:gd name="connsiteX204" fmla="*/ 1675071 w 12192001"/>
              <a:gd name="connsiteY204" fmla="*/ 2019963 h 2344739"/>
              <a:gd name="connsiteX205" fmla="*/ 1608669 w 12192001"/>
              <a:gd name="connsiteY205" fmla="*/ 2013066 h 2344739"/>
              <a:gd name="connsiteX206" fmla="*/ 1496110 w 12192001"/>
              <a:gd name="connsiteY206" fmla="*/ 1987476 h 2344739"/>
              <a:gd name="connsiteX207" fmla="*/ 1149979 w 12192001"/>
              <a:gd name="connsiteY207" fmla="*/ 1938041 h 2344739"/>
              <a:gd name="connsiteX208" fmla="*/ 858269 w 12192001"/>
              <a:gd name="connsiteY208" fmla="*/ 1928608 h 2344739"/>
              <a:gd name="connsiteX209" fmla="*/ 837540 w 12192001"/>
              <a:gd name="connsiteY209" fmla="*/ 1929821 h 2344739"/>
              <a:gd name="connsiteX210" fmla="*/ 816809 w 12192001"/>
              <a:gd name="connsiteY210" fmla="*/ 1927857 h 2344739"/>
              <a:gd name="connsiteX211" fmla="*/ 811506 w 12192001"/>
              <a:gd name="connsiteY211" fmla="*/ 1930751 h 2344739"/>
              <a:gd name="connsiteX212" fmla="*/ 797041 w 12192001"/>
              <a:gd name="connsiteY212" fmla="*/ 1930446 h 2344739"/>
              <a:gd name="connsiteX213" fmla="*/ 767901 w 12192001"/>
              <a:gd name="connsiteY213" fmla="*/ 1932653 h 2344739"/>
              <a:gd name="connsiteX214" fmla="*/ 763053 w 12192001"/>
              <a:gd name="connsiteY214" fmla="*/ 1930432 h 2344739"/>
              <a:gd name="connsiteX215" fmla="*/ 720047 w 12192001"/>
              <a:gd name="connsiteY215" fmla="*/ 1929661 h 2344739"/>
              <a:gd name="connsiteX216" fmla="*/ 719742 w 12192001"/>
              <a:gd name="connsiteY216" fmla="*/ 1928399 h 2344739"/>
              <a:gd name="connsiteX217" fmla="*/ 708875 w 12192001"/>
              <a:gd name="connsiteY217" fmla="*/ 1922722 h 2344739"/>
              <a:gd name="connsiteX218" fmla="*/ 596792 w 12192001"/>
              <a:gd name="connsiteY218" fmla="*/ 1879864 h 2344739"/>
              <a:gd name="connsiteX219" fmla="*/ 578535 w 12192001"/>
              <a:gd name="connsiteY219" fmla="*/ 1877212 h 2344739"/>
              <a:gd name="connsiteX220" fmla="*/ 571717 w 12192001"/>
              <a:gd name="connsiteY220" fmla="*/ 1877401 h 2344739"/>
              <a:gd name="connsiteX221" fmla="*/ 445099 w 12192001"/>
              <a:gd name="connsiteY221" fmla="*/ 1839371 h 2344739"/>
              <a:gd name="connsiteX222" fmla="*/ 404015 w 12192001"/>
              <a:gd name="connsiteY222" fmla="*/ 1833548 h 2344739"/>
              <a:gd name="connsiteX223" fmla="*/ 292435 w 12192001"/>
              <a:gd name="connsiteY223" fmla="*/ 1812852 h 2344739"/>
              <a:gd name="connsiteX224" fmla="*/ 118381 w 12192001"/>
              <a:gd name="connsiteY224" fmla="*/ 1761047 h 2344739"/>
              <a:gd name="connsiteX225" fmla="*/ 15526 w 12192001"/>
              <a:gd name="connsiteY225" fmla="*/ 1758191 h 2344739"/>
              <a:gd name="connsiteX226" fmla="*/ 2 w 12192001"/>
              <a:gd name="connsiteY226" fmla="*/ 1752722 h 2344739"/>
              <a:gd name="connsiteX227" fmla="*/ 1 w 12192001"/>
              <a:gd name="connsiteY227" fmla="*/ 762497 h 2344739"/>
              <a:gd name="connsiteX228" fmla="*/ 0 w 12192001"/>
              <a:gd name="connsiteY228" fmla="*/ 762497 h 2344739"/>
              <a:gd name="connsiteX229" fmla="*/ 0 w 12192001"/>
              <a:gd name="connsiteY229" fmla="*/ 222213 h 2344739"/>
              <a:gd name="connsiteX230" fmla="*/ 0 w 12192001"/>
              <a:gd name="connsiteY230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63053 w 12192001"/>
              <a:gd name="connsiteY213" fmla="*/ 1930432 h 2344739"/>
              <a:gd name="connsiteX214" fmla="*/ 720047 w 12192001"/>
              <a:gd name="connsiteY214" fmla="*/ 1929661 h 2344739"/>
              <a:gd name="connsiteX215" fmla="*/ 719742 w 12192001"/>
              <a:gd name="connsiteY215" fmla="*/ 1928399 h 2344739"/>
              <a:gd name="connsiteX216" fmla="*/ 708875 w 12192001"/>
              <a:gd name="connsiteY216" fmla="*/ 1922722 h 2344739"/>
              <a:gd name="connsiteX217" fmla="*/ 596792 w 12192001"/>
              <a:gd name="connsiteY217" fmla="*/ 1879864 h 2344739"/>
              <a:gd name="connsiteX218" fmla="*/ 578535 w 12192001"/>
              <a:gd name="connsiteY218" fmla="*/ 1877212 h 2344739"/>
              <a:gd name="connsiteX219" fmla="*/ 571717 w 12192001"/>
              <a:gd name="connsiteY219" fmla="*/ 1877401 h 2344739"/>
              <a:gd name="connsiteX220" fmla="*/ 445099 w 12192001"/>
              <a:gd name="connsiteY220" fmla="*/ 1839371 h 2344739"/>
              <a:gd name="connsiteX221" fmla="*/ 404015 w 12192001"/>
              <a:gd name="connsiteY221" fmla="*/ 1833548 h 2344739"/>
              <a:gd name="connsiteX222" fmla="*/ 292435 w 12192001"/>
              <a:gd name="connsiteY222" fmla="*/ 1812852 h 2344739"/>
              <a:gd name="connsiteX223" fmla="*/ 118381 w 12192001"/>
              <a:gd name="connsiteY223" fmla="*/ 1761047 h 2344739"/>
              <a:gd name="connsiteX224" fmla="*/ 15526 w 12192001"/>
              <a:gd name="connsiteY224" fmla="*/ 1758191 h 2344739"/>
              <a:gd name="connsiteX225" fmla="*/ 2 w 12192001"/>
              <a:gd name="connsiteY225" fmla="*/ 1752722 h 2344739"/>
              <a:gd name="connsiteX226" fmla="*/ 1 w 12192001"/>
              <a:gd name="connsiteY226" fmla="*/ 762497 h 2344739"/>
              <a:gd name="connsiteX227" fmla="*/ 0 w 12192001"/>
              <a:gd name="connsiteY227" fmla="*/ 762497 h 2344739"/>
              <a:gd name="connsiteX228" fmla="*/ 0 w 12192001"/>
              <a:gd name="connsiteY228" fmla="*/ 222213 h 2344739"/>
              <a:gd name="connsiteX229" fmla="*/ 0 w 12192001"/>
              <a:gd name="connsiteY229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63053 w 12192001"/>
              <a:gd name="connsiteY213" fmla="*/ 1930432 h 2344739"/>
              <a:gd name="connsiteX214" fmla="*/ 720047 w 12192001"/>
              <a:gd name="connsiteY214" fmla="*/ 1929661 h 2344739"/>
              <a:gd name="connsiteX215" fmla="*/ 719742 w 12192001"/>
              <a:gd name="connsiteY215" fmla="*/ 1928399 h 2344739"/>
              <a:gd name="connsiteX216" fmla="*/ 708875 w 12192001"/>
              <a:gd name="connsiteY216" fmla="*/ 1922722 h 2344739"/>
              <a:gd name="connsiteX217" fmla="*/ 596792 w 12192001"/>
              <a:gd name="connsiteY217" fmla="*/ 1879864 h 2344739"/>
              <a:gd name="connsiteX218" fmla="*/ 578535 w 12192001"/>
              <a:gd name="connsiteY218" fmla="*/ 1877212 h 2344739"/>
              <a:gd name="connsiteX219" fmla="*/ 571717 w 12192001"/>
              <a:gd name="connsiteY219" fmla="*/ 1877401 h 2344739"/>
              <a:gd name="connsiteX220" fmla="*/ 445099 w 12192001"/>
              <a:gd name="connsiteY220" fmla="*/ 1839371 h 2344739"/>
              <a:gd name="connsiteX221" fmla="*/ 404015 w 12192001"/>
              <a:gd name="connsiteY221" fmla="*/ 1833548 h 2344739"/>
              <a:gd name="connsiteX222" fmla="*/ 292435 w 12192001"/>
              <a:gd name="connsiteY222" fmla="*/ 1812852 h 2344739"/>
              <a:gd name="connsiteX223" fmla="*/ 118381 w 12192001"/>
              <a:gd name="connsiteY223" fmla="*/ 1761047 h 2344739"/>
              <a:gd name="connsiteX224" fmla="*/ 15526 w 12192001"/>
              <a:gd name="connsiteY224" fmla="*/ 1758191 h 2344739"/>
              <a:gd name="connsiteX225" fmla="*/ 2 w 12192001"/>
              <a:gd name="connsiteY225" fmla="*/ 1752722 h 2344739"/>
              <a:gd name="connsiteX226" fmla="*/ 1 w 12192001"/>
              <a:gd name="connsiteY226" fmla="*/ 762497 h 2344739"/>
              <a:gd name="connsiteX227" fmla="*/ 0 w 12192001"/>
              <a:gd name="connsiteY227" fmla="*/ 762497 h 2344739"/>
              <a:gd name="connsiteX228" fmla="*/ 0 w 12192001"/>
              <a:gd name="connsiteY228" fmla="*/ 222213 h 2344739"/>
              <a:gd name="connsiteX229" fmla="*/ 0 w 12192001"/>
              <a:gd name="connsiteY229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63053 w 12192001"/>
              <a:gd name="connsiteY213" fmla="*/ 1930432 h 2344739"/>
              <a:gd name="connsiteX214" fmla="*/ 720047 w 12192001"/>
              <a:gd name="connsiteY214" fmla="*/ 1929661 h 2344739"/>
              <a:gd name="connsiteX215" fmla="*/ 719742 w 12192001"/>
              <a:gd name="connsiteY215" fmla="*/ 1928399 h 2344739"/>
              <a:gd name="connsiteX216" fmla="*/ 708875 w 12192001"/>
              <a:gd name="connsiteY216" fmla="*/ 1922722 h 2344739"/>
              <a:gd name="connsiteX217" fmla="*/ 596792 w 12192001"/>
              <a:gd name="connsiteY217" fmla="*/ 1879864 h 2344739"/>
              <a:gd name="connsiteX218" fmla="*/ 578535 w 12192001"/>
              <a:gd name="connsiteY218" fmla="*/ 1877212 h 2344739"/>
              <a:gd name="connsiteX219" fmla="*/ 571717 w 12192001"/>
              <a:gd name="connsiteY219" fmla="*/ 1877401 h 2344739"/>
              <a:gd name="connsiteX220" fmla="*/ 445099 w 12192001"/>
              <a:gd name="connsiteY220" fmla="*/ 1839371 h 2344739"/>
              <a:gd name="connsiteX221" fmla="*/ 404015 w 12192001"/>
              <a:gd name="connsiteY221" fmla="*/ 1833548 h 2344739"/>
              <a:gd name="connsiteX222" fmla="*/ 292435 w 12192001"/>
              <a:gd name="connsiteY222" fmla="*/ 1812852 h 2344739"/>
              <a:gd name="connsiteX223" fmla="*/ 118381 w 12192001"/>
              <a:gd name="connsiteY223" fmla="*/ 1761047 h 2344739"/>
              <a:gd name="connsiteX224" fmla="*/ 15526 w 12192001"/>
              <a:gd name="connsiteY224" fmla="*/ 1758191 h 2344739"/>
              <a:gd name="connsiteX225" fmla="*/ 2 w 12192001"/>
              <a:gd name="connsiteY225" fmla="*/ 1752722 h 2344739"/>
              <a:gd name="connsiteX226" fmla="*/ 1 w 12192001"/>
              <a:gd name="connsiteY226" fmla="*/ 762497 h 2344739"/>
              <a:gd name="connsiteX227" fmla="*/ 0 w 12192001"/>
              <a:gd name="connsiteY227" fmla="*/ 762497 h 2344739"/>
              <a:gd name="connsiteX228" fmla="*/ 0 w 12192001"/>
              <a:gd name="connsiteY228" fmla="*/ 222213 h 2344739"/>
              <a:gd name="connsiteX229" fmla="*/ 0 w 12192001"/>
              <a:gd name="connsiteY229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20047 w 12192001"/>
              <a:gd name="connsiteY213" fmla="*/ 1929661 h 2344739"/>
              <a:gd name="connsiteX214" fmla="*/ 719742 w 12192001"/>
              <a:gd name="connsiteY214" fmla="*/ 1928399 h 2344739"/>
              <a:gd name="connsiteX215" fmla="*/ 708875 w 12192001"/>
              <a:gd name="connsiteY215" fmla="*/ 1922722 h 2344739"/>
              <a:gd name="connsiteX216" fmla="*/ 596792 w 12192001"/>
              <a:gd name="connsiteY216" fmla="*/ 1879864 h 2344739"/>
              <a:gd name="connsiteX217" fmla="*/ 578535 w 12192001"/>
              <a:gd name="connsiteY217" fmla="*/ 1877212 h 2344739"/>
              <a:gd name="connsiteX218" fmla="*/ 571717 w 12192001"/>
              <a:gd name="connsiteY218" fmla="*/ 1877401 h 2344739"/>
              <a:gd name="connsiteX219" fmla="*/ 445099 w 12192001"/>
              <a:gd name="connsiteY219" fmla="*/ 1839371 h 2344739"/>
              <a:gd name="connsiteX220" fmla="*/ 404015 w 12192001"/>
              <a:gd name="connsiteY220" fmla="*/ 1833548 h 2344739"/>
              <a:gd name="connsiteX221" fmla="*/ 292435 w 12192001"/>
              <a:gd name="connsiteY221" fmla="*/ 1812852 h 2344739"/>
              <a:gd name="connsiteX222" fmla="*/ 118381 w 12192001"/>
              <a:gd name="connsiteY222" fmla="*/ 1761047 h 2344739"/>
              <a:gd name="connsiteX223" fmla="*/ 15526 w 12192001"/>
              <a:gd name="connsiteY223" fmla="*/ 1758191 h 2344739"/>
              <a:gd name="connsiteX224" fmla="*/ 2 w 12192001"/>
              <a:gd name="connsiteY224" fmla="*/ 1752722 h 2344739"/>
              <a:gd name="connsiteX225" fmla="*/ 1 w 12192001"/>
              <a:gd name="connsiteY225" fmla="*/ 762497 h 2344739"/>
              <a:gd name="connsiteX226" fmla="*/ 0 w 12192001"/>
              <a:gd name="connsiteY226" fmla="*/ 762497 h 2344739"/>
              <a:gd name="connsiteX227" fmla="*/ 0 w 12192001"/>
              <a:gd name="connsiteY227" fmla="*/ 222213 h 2344739"/>
              <a:gd name="connsiteX228" fmla="*/ 0 w 12192001"/>
              <a:gd name="connsiteY228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67901 w 12192001"/>
              <a:gd name="connsiteY211" fmla="*/ 1932653 h 2344739"/>
              <a:gd name="connsiteX212" fmla="*/ 720047 w 12192001"/>
              <a:gd name="connsiteY212" fmla="*/ 1929661 h 2344739"/>
              <a:gd name="connsiteX213" fmla="*/ 719742 w 12192001"/>
              <a:gd name="connsiteY213" fmla="*/ 1928399 h 2344739"/>
              <a:gd name="connsiteX214" fmla="*/ 708875 w 12192001"/>
              <a:gd name="connsiteY214" fmla="*/ 1922722 h 2344739"/>
              <a:gd name="connsiteX215" fmla="*/ 596792 w 12192001"/>
              <a:gd name="connsiteY215" fmla="*/ 1879864 h 2344739"/>
              <a:gd name="connsiteX216" fmla="*/ 578535 w 12192001"/>
              <a:gd name="connsiteY216" fmla="*/ 1877212 h 2344739"/>
              <a:gd name="connsiteX217" fmla="*/ 571717 w 12192001"/>
              <a:gd name="connsiteY217" fmla="*/ 1877401 h 2344739"/>
              <a:gd name="connsiteX218" fmla="*/ 445099 w 12192001"/>
              <a:gd name="connsiteY218" fmla="*/ 1839371 h 2344739"/>
              <a:gd name="connsiteX219" fmla="*/ 404015 w 12192001"/>
              <a:gd name="connsiteY219" fmla="*/ 1833548 h 2344739"/>
              <a:gd name="connsiteX220" fmla="*/ 292435 w 12192001"/>
              <a:gd name="connsiteY220" fmla="*/ 1812852 h 2344739"/>
              <a:gd name="connsiteX221" fmla="*/ 118381 w 12192001"/>
              <a:gd name="connsiteY221" fmla="*/ 1761047 h 2344739"/>
              <a:gd name="connsiteX222" fmla="*/ 15526 w 12192001"/>
              <a:gd name="connsiteY222" fmla="*/ 1758191 h 2344739"/>
              <a:gd name="connsiteX223" fmla="*/ 2 w 12192001"/>
              <a:gd name="connsiteY223" fmla="*/ 1752722 h 2344739"/>
              <a:gd name="connsiteX224" fmla="*/ 1 w 12192001"/>
              <a:gd name="connsiteY224" fmla="*/ 762497 h 2344739"/>
              <a:gd name="connsiteX225" fmla="*/ 0 w 12192001"/>
              <a:gd name="connsiteY225" fmla="*/ 762497 h 2344739"/>
              <a:gd name="connsiteX226" fmla="*/ 0 w 12192001"/>
              <a:gd name="connsiteY226" fmla="*/ 222213 h 2344739"/>
              <a:gd name="connsiteX227" fmla="*/ 0 w 12192001"/>
              <a:gd name="connsiteY227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20047 w 12192001"/>
              <a:gd name="connsiteY211" fmla="*/ 1929661 h 2344739"/>
              <a:gd name="connsiteX212" fmla="*/ 719742 w 12192001"/>
              <a:gd name="connsiteY212" fmla="*/ 1928399 h 2344739"/>
              <a:gd name="connsiteX213" fmla="*/ 708875 w 12192001"/>
              <a:gd name="connsiteY213" fmla="*/ 1922722 h 2344739"/>
              <a:gd name="connsiteX214" fmla="*/ 596792 w 12192001"/>
              <a:gd name="connsiteY214" fmla="*/ 1879864 h 2344739"/>
              <a:gd name="connsiteX215" fmla="*/ 578535 w 12192001"/>
              <a:gd name="connsiteY215" fmla="*/ 1877212 h 2344739"/>
              <a:gd name="connsiteX216" fmla="*/ 571717 w 12192001"/>
              <a:gd name="connsiteY216" fmla="*/ 1877401 h 2344739"/>
              <a:gd name="connsiteX217" fmla="*/ 445099 w 12192001"/>
              <a:gd name="connsiteY217" fmla="*/ 1839371 h 2344739"/>
              <a:gd name="connsiteX218" fmla="*/ 404015 w 12192001"/>
              <a:gd name="connsiteY218" fmla="*/ 1833548 h 2344739"/>
              <a:gd name="connsiteX219" fmla="*/ 292435 w 12192001"/>
              <a:gd name="connsiteY219" fmla="*/ 1812852 h 2344739"/>
              <a:gd name="connsiteX220" fmla="*/ 118381 w 12192001"/>
              <a:gd name="connsiteY220" fmla="*/ 1761047 h 2344739"/>
              <a:gd name="connsiteX221" fmla="*/ 15526 w 12192001"/>
              <a:gd name="connsiteY221" fmla="*/ 1758191 h 2344739"/>
              <a:gd name="connsiteX222" fmla="*/ 2 w 12192001"/>
              <a:gd name="connsiteY222" fmla="*/ 1752722 h 2344739"/>
              <a:gd name="connsiteX223" fmla="*/ 1 w 12192001"/>
              <a:gd name="connsiteY223" fmla="*/ 762497 h 2344739"/>
              <a:gd name="connsiteX224" fmla="*/ 0 w 12192001"/>
              <a:gd name="connsiteY224" fmla="*/ 762497 h 2344739"/>
              <a:gd name="connsiteX225" fmla="*/ 0 w 12192001"/>
              <a:gd name="connsiteY225" fmla="*/ 222213 h 2344739"/>
              <a:gd name="connsiteX226" fmla="*/ 0 w 12192001"/>
              <a:gd name="connsiteY22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20047 w 12192001"/>
              <a:gd name="connsiteY211" fmla="*/ 1929661 h 2344739"/>
              <a:gd name="connsiteX212" fmla="*/ 719742 w 12192001"/>
              <a:gd name="connsiteY212" fmla="*/ 1928399 h 2344739"/>
              <a:gd name="connsiteX213" fmla="*/ 708875 w 12192001"/>
              <a:gd name="connsiteY213" fmla="*/ 1922722 h 2344739"/>
              <a:gd name="connsiteX214" fmla="*/ 596792 w 12192001"/>
              <a:gd name="connsiteY214" fmla="*/ 1879864 h 2344739"/>
              <a:gd name="connsiteX215" fmla="*/ 578535 w 12192001"/>
              <a:gd name="connsiteY215" fmla="*/ 1877212 h 2344739"/>
              <a:gd name="connsiteX216" fmla="*/ 571717 w 12192001"/>
              <a:gd name="connsiteY216" fmla="*/ 1877401 h 2344739"/>
              <a:gd name="connsiteX217" fmla="*/ 445099 w 12192001"/>
              <a:gd name="connsiteY217" fmla="*/ 1839371 h 2344739"/>
              <a:gd name="connsiteX218" fmla="*/ 404015 w 12192001"/>
              <a:gd name="connsiteY218" fmla="*/ 1833548 h 2344739"/>
              <a:gd name="connsiteX219" fmla="*/ 292435 w 12192001"/>
              <a:gd name="connsiteY219" fmla="*/ 1812852 h 2344739"/>
              <a:gd name="connsiteX220" fmla="*/ 118381 w 12192001"/>
              <a:gd name="connsiteY220" fmla="*/ 1761047 h 2344739"/>
              <a:gd name="connsiteX221" fmla="*/ 15526 w 12192001"/>
              <a:gd name="connsiteY221" fmla="*/ 1758191 h 2344739"/>
              <a:gd name="connsiteX222" fmla="*/ 2 w 12192001"/>
              <a:gd name="connsiteY222" fmla="*/ 1752722 h 2344739"/>
              <a:gd name="connsiteX223" fmla="*/ 1 w 12192001"/>
              <a:gd name="connsiteY223" fmla="*/ 762497 h 2344739"/>
              <a:gd name="connsiteX224" fmla="*/ 0 w 12192001"/>
              <a:gd name="connsiteY224" fmla="*/ 222213 h 2344739"/>
              <a:gd name="connsiteX225" fmla="*/ 0 w 12192001"/>
              <a:gd name="connsiteY225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190394 w 12193149"/>
              <a:gd name="connsiteY68" fmla="*/ 1912467 h 2344739"/>
              <a:gd name="connsiteX69" fmla="*/ 9114960 w 12193149"/>
              <a:gd name="connsiteY69" fmla="*/ 1919069 h 2344739"/>
              <a:gd name="connsiteX70" fmla="*/ 9054601 w 12193149"/>
              <a:gd name="connsiteY70" fmla="*/ 1910755 h 2344739"/>
              <a:gd name="connsiteX71" fmla="*/ 9006634 w 12193149"/>
              <a:gd name="connsiteY71" fmla="*/ 1914040 h 2344739"/>
              <a:gd name="connsiteX72" fmla="*/ 9006349 w 12193149"/>
              <a:gd name="connsiteY72" fmla="*/ 1913800 h 2344739"/>
              <a:gd name="connsiteX73" fmla="*/ 8997380 w 12193149"/>
              <a:gd name="connsiteY73" fmla="*/ 1915011 h 2344739"/>
              <a:gd name="connsiteX74" fmla="*/ 8991542 w 12193149"/>
              <a:gd name="connsiteY74" fmla="*/ 1917072 h 2344739"/>
              <a:gd name="connsiteX75" fmla="*/ 8975485 w 12193149"/>
              <a:gd name="connsiteY75" fmla="*/ 1920298 h 2344739"/>
              <a:gd name="connsiteX76" fmla="*/ 8969159 w 12193149"/>
              <a:gd name="connsiteY76" fmla="*/ 1919598 h 2344739"/>
              <a:gd name="connsiteX77" fmla="*/ 8964196 w 12193149"/>
              <a:gd name="connsiteY77" fmla="*/ 1917373 h 2344739"/>
              <a:gd name="connsiteX78" fmla="*/ 8930136 w 12193149"/>
              <a:gd name="connsiteY78" fmla="*/ 1914185 h 2344739"/>
              <a:gd name="connsiteX79" fmla="*/ 8753592 w 12193149"/>
              <a:gd name="connsiteY79" fmla="*/ 1933417 h 2344739"/>
              <a:gd name="connsiteX80" fmla="*/ 8708995 w 12193149"/>
              <a:gd name="connsiteY80" fmla="*/ 1935518 h 2344739"/>
              <a:gd name="connsiteX81" fmla="*/ 8597219 w 12193149"/>
              <a:gd name="connsiteY81" fmla="*/ 1944090 h 2344739"/>
              <a:gd name="connsiteX82" fmla="*/ 8526378 w 12193149"/>
              <a:gd name="connsiteY82" fmla="*/ 1929248 h 2344739"/>
              <a:gd name="connsiteX83" fmla="*/ 8512131 w 12193149"/>
              <a:gd name="connsiteY83" fmla="*/ 1935163 h 2344739"/>
              <a:gd name="connsiteX84" fmla="*/ 8507315 w 12193149"/>
              <a:gd name="connsiteY84" fmla="*/ 1938164 h 2344739"/>
              <a:gd name="connsiteX85" fmla="*/ 8499116 w 12193149"/>
              <a:gd name="connsiteY85" fmla="*/ 1940902 h 2344739"/>
              <a:gd name="connsiteX86" fmla="*/ 8498742 w 12193149"/>
              <a:gd name="connsiteY86" fmla="*/ 1940723 h 2344739"/>
              <a:gd name="connsiteX87" fmla="*/ 8491397 w 12193149"/>
              <a:gd name="connsiteY87" fmla="*/ 1943773 h 2344739"/>
              <a:gd name="connsiteX88" fmla="*/ 8368330 w 12193149"/>
              <a:gd name="connsiteY88" fmla="*/ 1957815 h 2344739"/>
              <a:gd name="connsiteX89" fmla="*/ 8354947 w 12193149"/>
              <a:gd name="connsiteY89" fmla="*/ 1958009 h 2344739"/>
              <a:gd name="connsiteX90" fmla="*/ 8353521 w 12193149"/>
              <a:gd name="connsiteY90" fmla="*/ 1957169 h 2344739"/>
              <a:gd name="connsiteX91" fmla="*/ 8321252 w 12193149"/>
              <a:gd name="connsiteY91" fmla="*/ 1974587 h 2344739"/>
              <a:gd name="connsiteX92" fmla="*/ 8315581 w 12193149"/>
              <a:gd name="connsiteY92" fmla="*/ 1974913 h 2344739"/>
              <a:gd name="connsiteX93" fmla="*/ 8296322 w 12193149"/>
              <a:gd name="connsiteY93" fmla="*/ 1988808 h 2344739"/>
              <a:gd name="connsiteX94" fmla="*/ 8285424 w 12193149"/>
              <a:gd name="connsiteY94" fmla="*/ 1994631 h 2344739"/>
              <a:gd name="connsiteX95" fmla="*/ 8284298 w 12193149"/>
              <a:gd name="connsiteY95" fmla="*/ 1999074 h 2344739"/>
              <a:gd name="connsiteX96" fmla="*/ 8267224 w 12193149"/>
              <a:gd name="connsiteY96" fmla="*/ 2006249 h 2344739"/>
              <a:gd name="connsiteX97" fmla="*/ 8264525 w 12193149"/>
              <a:gd name="connsiteY97" fmla="*/ 2006019 h 2344739"/>
              <a:gd name="connsiteX98" fmla="*/ 8253181 w 12193149"/>
              <a:gd name="connsiteY98" fmla="*/ 2015862 h 2344739"/>
              <a:gd name="connsiteX99" fmla="*/ 8246982 w 12193149"/>
              <a:gd name="connsiteY99" fmla="*/ 2028854 h 2344739"/>
              <a:gd name="connsiteX100" fmla="*/ 8091420 w 12193149"/>
              <a:gd name="connsiteY100" fmla="*/ 2075015 h 2344739"/>
              <a:gd name="connsiteX101" fmla="*/ 7906555 w 12193149"/>
              <a:gd name="connsiteY101" fmla="*/ 2116988 h 2344739"/>
              <a:gd name="connsiteX102" fmla="*/ 7719893 w 12193149"/>
              <a:gd name="connsiteY102" fmla="*/ 2142703 h 2344739"/>
              <a:gd name="connsiteX103" fmla="*/ 7615495 w 12193149"/>
              <a:gd name="connsiteY103" fmla="*/ 2139232 h 2344739"/>
              <a:gd name="connsiteX104" fmla="*/ 7528691 w 12193149"/>
              <a:gd name="connsiteY104" fmla="*/ 2145060 h 2344739"/>
              <a:gd name="connsiteX105" fmla="*/ 7520719 w 12193149"/>
              <a:gd name="connsiteY105" fmla="*/ 2147613 h 2344739"/>
              <a:gd name="connsiteX106" fmla="*/ 7508559 w 12193149"/>
              <a:gd name="connsiteY106" fmla="*/ 2148948 h 2344739"/>
              <a:gd name="connsiteX107" fmla="*/ 7508188 w 12193149"/>
              <a:gd name="connsiteY107" fmla="*/ 2148621 h 2344739"/>
              <a:gd name="connsiteX108" fmla="*/ 7496943 w 12193149"/>
              <a:gd name="connsiteY108" fmla="*/ 2150573 h 2344739"/>
              <a:gd name="connsiteX109" fmla="*/ 7406539 w 12193149"/>
              <a:gd name="connsiteY109" fmla="*/ 2142468 h 2344739"/>
              <a:gd name="connsiteX110" fmla="*/ 7219707 w 12193149"/>
              <a:gd name="connsiteY110" fmla="*/ 2156680 h 2344739"/>
              <a:gd name="connsiteX111" fmla="*/ 7202249 w 12193149"/>
              <a:gd name="connsiteY111" fmla="*/ 2161230 h 2344739"/>
              <a:gd name="connsiteX112" fmla="*/ 7198152 w 12193149"/>
              <a:gd name="connsiteY112" fmla="*/ 2166588 h 2344739"/>
              <a:gd name="connsiteX113" fmla="*/ 7171956 w 12193149"/>
              <a:gd name="connsiteY113" fmla="*/ 2171236 h 2344739"/>
              <a:gd name="connsiteX114" fmla="*/ 7098136 w 12193149"/>
              <a:gd name="connsiteY114" fmla="*/ 2183464 h 2344739"/>
              <a:gd name="connsiteX115" fmla="*/ 7019644 w 12193149"/>
              <a:gd name="connsiteY115" fmla="*/ 2183090 h 2344739"/>
              <a:gd name="connsiteX116" fmla="*/ 6905294 w 12193149"/>
              <a:gd name="connsiteY116" fmla="*/ 2212596 h 2344739"/>
              <a:gd name="connsiteX117" fmla="*/ 6709370 w 12193149"/>
              <a:gd name="connsiteY117" fmla="*/ 2240551 h 2344739"/>
              <a:gd name="connsiteX118" fmla="*/ 6550602 w 12193149"/>
              <a:gd name="connsiteY118" fmla="*/ 2269327 h 2344739"/>
              <a:gd name="connsiteX119" fmla="*/ 6318708 w 12193149"/>
              <a:gd name="connsiteY119" fmla="*/ 2316127 h 2344739"/>
              <a:gd name="connsiteX120" fmla="*/ 6169822 w 12193149"/>
              <a:gd name="connsiteY120" fmla="*/ 2318214 h 2344739"/>
              <a:gd name="connsiteX121" fmla="*/ 6074996 w 12193149"/>
              <a:gd name="connsiteY121" fmla="*/ 2338676 h 2344739"/>
              <a:gd name="connsiteX122" fmla="*/ 6069677 w 12193149"/>
              <a:gd name="connsiteY122" fmla="*/ 2337139 h 2344739"/>
              <a:gd name="connsiteX123" fmla="*/ 6049786 w 12193149"/>
              <a:gd name="connsiteY123" fmla="*/ 2337822 h 2344739"/>
              <a:gd name="connsiteX124" fmla="*/ 6042433 w 12193149"/>
              <a:gd name="connsiteY124" fmla="*/ 2329473 h 2344739"/>
              <a:gd name="connsiteX125" fmla="*/ 6011238 w 12193149"/>
              <a:gd name="connsiteY125" fmla="*/ 2324380 h 2344739"/>
              <a:gd name="connsiteX126" fmla="*/ 5958523 w 12193149"/>
              <a:gd name="connsiteY126" fmla="*/ 2328024 h 2344739"/>
              <a:gd name="connsiteX127" fmla="*/ 5760067 w 12193149"/>
              <a:gd name="connsiteY127" fmla="*/ 2343716 h 2344739"/>
              <a:gd name="connsiteX128" fmla="*/ 5628108 w 12193149"/>
              <a:gd name="connsiteY128" fmla="*/ 2344739 h 2344739"/>
              <a:gd name="connsiteX129" fmla="*/ 5472054 w 12193149"/>
              <a:gd name="connsiteY129" fmla="*/ 2330719 h 2344739"/>
              <a:gd name="connsiteX130" fmla="*/ 5433909 w 12193149"/>
              <a:gd name="connsiteY130" fmla="*/ 2319466 h 2344739"/>
              <a:gd name="connsiteX131" fmla="*/ 5382817 w 12193149"/>
              <a:gd name="connsiteY131" fmla="*/ 2301764 h 2344739"/>
              <a:gd name="connsiteX132" fmla="*/ 5262912 w 12193149"/>
              <a:gd name="connsiteY132" fmla="*/ 2281347 h 2344739"/>
              <a:gd name="connsiteX133" fmla="*/ 5224109 w 12193149"/>
              <a:gd name="connsiteY133" fmla="*/ 2270223 h 2344739"/>
              <a:gd name="connsiteX134" fmla="*/ 5175808 w 12193149"/>
              <a:gd name="connsiteY134" fmla="*/ 2267233 h 2344739"/>
              <a:gd name="connsiteX135" fmla="*/ 5157702 w 12193149"/>
              <a:gd name="connsiteY135" fmla="*/ 2260010 h 2344739"/>
              <a:gd name="connsiteX136" fmla="*/ 5143747 w 12193149"/>
              <a:gd name="connsiteY136" fmla="*/ 2256610 h 2344739"/>
              <a:gd name="connsiteX137" fmla="*/ 5140744 w 12193149"/>
              <a:gd name="connsiteY137" fmla="*/ 2254509 h 2344739"/>
              <a:gd name="connsiteX138" fmla="*/ 5122807 w 12193149"/>
              <a:gd name="connsiteY138" fmla="*/ 2243656 h 2344739"/>
              <a:gd name="connsiteX139" fmla="*/ 5066938 w 12193149"/>
              <a:gd name="connsiteY139" fmla="*/ 2250227 h 2344739"/>
              <a:gd name="connsiteX140" fmla="*/ 5012662 w 12193149"/>
              <a:gd name="connsiteY140" fmla="*/ 2233846 h 2344739"/>
              <a:gd name="connsiteX141" fmla="*/ 4841589 w 12193149"/>
              <a:gd name="connsiteY141" fmla="*/ 2209829 h 2344739"/>
              <a:gd name="connsiteX142" fmla="*/ 4763595 w 12193149"/>
              <a:gd name="connsiteY142" fmla="*/ 2182061 h 2344739"/>
              <a:gd name="connsiteX143" fmla="*/ 4724334 w 12193149"/>
              <a:gd name="connsiteY143" fmla="*/ 2173047 h 2344739"/>
              <a:gd name="connsiteX144" fmla="*/ 4722324 w 12193149"/>
              <a:gd name="connsiteY144" fmla="*/ 2172298 h 2344739"/>
              <a:gd name="connsiteX145" fmla="*/ 4723259 w 12193149"/>
              <a:gd name="connsiteY145" fmla="*/ 2172087 h 2344739"/>
              <a:gd name="connsiteX146" fmla="*/ 4718350 w 12193149"/>
              <a:gd name="connsiteY146" fmla="*/ 2170817 h 2344739"/>
              <a:gd name="connsiteX147" fmla="*/ 4722324 w 12193149"/>
              <a:gd name="connsiteY147" fmla="*/ 2172298 h 2344739"/>
              <a:gd name="connsiteX148" fmla="*/ 4716674 w 12193149"/>
              <a:gd name="connsiteY148" fmla="*/ 2173573 h 2344739"/>
              <a:gd name="connsiteX149" fmla="*/ 4516962 w 12193149"/>
              <a:gd name="connsiteY149" fmla="*/ 2163671 h 2344739"/>
              <a:gd name="connsiteX150" fmla="*/ 4429691 w 12193149"/>
              <a:gd name="connsiteY150" fmla="*/ 2153020 h 2344739"/>
              <a:gd name="connsiteX151" fmla="*/ 4364023 w 12193149"/>
              <a:gd name="connsiteY151" fmla="*/ 2151674 h 2344739"/>
              <a:gd name="connsiteX152" fmla="*/ 4318114 w 12193149"/>
              <a:gd name="connsiteY152" fmla="*/ 2158289 h 2344739"/>
              <a:gd name="connsiteX153" fmla="*/ 4316258 w 12193149"/>
              <a:gd name="connsiteY153" fmla="*/ 2156948 h 2344739"/>
              <a:gd name="connsiteX154" fmla="*/ 4296292 w 12193149"/>
              <a:gd name="connsiteY154" fmla="*/ 2155069 h 2344739"/>
              <a:gd name="connsiteX155" fmla="*/ 4291212 w 12193149"/>
              <a:gd name="connsiteY155" fmla="*/ 2157986 h 2344739"/>
              <a:gd name="connsiteX156" fmla="*/ 4277290 w 12193149"/>
              <a:gd name="connsiteY156" fmla="*/ 2157740 h 2344739"/>
              <a:gd name="connsiteX157" fmla="*/ 4249265 w 12193149"/>
              <a:gd name="connsiteY157" fmla="*/ 2160064 h 2344739"/>
              <a:gd name="connsiteX158" fmla="*/ 4203199 w 12193149"/>
              <a:gd name="connsiteY158" fmla="*/ 2157269 h 2344739"/>
              <a:gd name="connsiteX159" fmla="*/ 4202893 w 12193149"/>
              <a:gd name="connsiteY159" fmla="*/ 2156010 h 2344739"/>
              <a:gd name="connsiteX160" fmla="*/ 4192396 w 12193149"/>
              <a:gd name="connsiteY160" fmla="*/ 2150376 h 2344739"/>
              <a:gd name="connsiteX161" fmla="*/ 4143893 w 12193149"/>
              <a:gd name="connsiteY161" fmla="*/ 2134511 h 2344739"/>
              <a:gd name="connsiteX162" fmla="*/ 4084245 w 12193149"/>
              <a:gd name="connsiteY162" fmla="*/ 2107978 h 2344739"/>
              <a:gd name="connsiteX163" fmla="*/ 4075694 w 12193149"/>
              <a:gd name="connsiteY163" fmla="*/ 2107143 h 2344739"/>
              <a:gd name="connsiteX164" fmla="*/ 4075575 w 12193149"/>
              <a:gd name="connsiteY164" fmla="*/ 2106844 h 2344739"/>
              <a:gd name="connsiteX165" fmla="*/ 4066658 w 12193149"/>
              <a:gd name="connsiteY165" fmla="*/ 2105400 h 2344739"/>
              <a:gd name="connsiteX166" fmla="*/ 4060102 w 12193149"/>
              <a:gd name="connsiteY166" fmla="*/ 2105618 h 2344739"/>
              <a:gd name="connsiteX167" fmla="*/ 4043512 w 12193149"/>
              <a:gd name="connsiteY167" fmla="*/ 2103997 h 2344739"/>
              <a:gd name="connsiteX168" fmla="*/ 4038145 w 12193149"/>
              <a:gd name="connsiteY168" fmla="*/ 2101563 h 2344739"/>
              <a:gd name="connsiteX169" fmla="*/ 4036511 w 12193149"/>
              <a:gd name="connsiteY169" fmla="*/ 2097896 h 2344739"/>
              <a:gd name="connsiteX170" fmla="*/ 4034926 w 12193149"/>
              <a:gd name="connsiteY170" fmla="*/ 2098131 h 2344739"/>
              <a:gd name="connsiteX171" fmla="*/ 4005686 w 12193149"/>
              <a:gd name="connsiteY171" fmla="*/ 2085563 h 2344739"/>
              <a:gd name="connsiteX172" fmla="*/ 3937994 w 12193149"/>
              <a:gd name="connsiteY172" fmla="*/ 2068106 h 2344739"/>
              <a:gd name="connsiteX173" fmla="*/ 3898423 w 12193149"/>
              <a:gd name="connsiteY173" fmla="*/ 2062451 h 2344739"/>
              <a:gd name="connsiteX174" fmla="*/ 3790908 w 12193149"/>
              <a:gd name="connsiteY174" fmla="*/ 2042213 h 2344739"/>
              <a:gd name="connsiteX175" fmla="*/ 3683661 w 12193149"/>
              <a:gd name="connsiteY175" fmla="*/ 2018290 h 2344739"/>
              <a:gd name="connsiteX176" fmla="*/ 3611183 w 12193149"/>
              <a:gd name="connsiteY176" fmla="*/ 1986019 h 2344739"/>
              <a:gd name="connsiteX177" fmla="*/ 3605003 w 12193149"/>
              <a:gd name="connsiteY177" fmla="*/ 1987381 h 2344739"/>
              <a:gd name="connsiteX178" fmla="*/ 3595884 w 12193149"/>
              <a:gd name="connsiteY178" fmla="*/ 1987545 h 2344739"/>
              <a:gd name="connsiteX179" fmla="*/ 3595649 w 12193149"/>
              <a:gd name="connsiteY179" fmla="*/ 1987276 h 2344739"/>
              <a:gd name="connsiteX180" fmla="*/ 3587126 w 12193149"/>
              <a:gd name="connsiteY180" fmla="*/ 1987966 h 2344739"/>
              <a:gd name="connsiteX181" fmla="*/ 3537283 w 12193149"/>
              <a:gd name="connsiteY181" fmla="*/ 1978267 h 2344739"/>
              <a:gd name="connsiteX182" fmla="*/ 3474371 w 12193149"/>
              <a:gd name="connsiteY182" fmla="*/ 1974606 h 2344739"/>
              <a:gd name="connsiteX183" fmla="*/ 3401876 w 12193149"/>
              <a:gd name="connsiteY183" fmla="*/ 1962558 h 2344739"/>
              <a:gd name="connsiteX184" fmla="*/ 3365036 w 12193149"/>
              <a:gd name="connsiteY184" fmla="*/ 1979510 h 2344739"/>
              <a:gd name="connsiteX185" fmla="*/ 3345174 w 12193149"/>
              <a:gd name="connsiteY185" fmla="*/ 1981192 h 2344739"/>
              <a:gd name="connsiteX186" fmla="*/ 3342846 w 12193149"/>
              <a:gd name="connsiteY186" fmla="*/ 1980217 h 2344739"/>
              <a:gd name="connsiteX187" fmla="*/ 3263504 w 12193149"/>
              <a:gd name="connsiteY187" fmla="*/ 1986094 h 2344739"/>
              <a:gd name="connsiteX188" fmla="*/ 3143704 w 12193149"/>
              <a:gd name="connsiteY188" fmla="*/ 1993869 h 2344739"/>
              <a:gd name="connsiteX189" fmla="*/ 3031439 w 12193149"/>
              <a:gd name="connsiteY189" fmla="*/ 1996512 h 2344739"/>
              <a:gd name="connsiteX190" fmla="*/ 2782717 w 12193149"/>
              <a:gd name="connsiteY190" fmla="*/ 2018333 h 2344739"/>
              <a:gd name="connsiteX191" fmla="*/ 2647675 w 12193149"/>
              <a:gd name="connsiteY191" fmla="*/ 2028869 h 2344739"/>
              <a:gd name="connsiteX192" fmla="*/ 2569176 w 12193149"/>
              <a:gd name="connsiteY192" fmla="*/ 2002628 h 2344739"/>
              <a:gd name="connsiteX193" fmla="*/ 2444403 w 12193149"/>
              <a:gd name="connsiteY193" fmla="*/ 2016529 h 2344739"/>
              <a:gd name="connsiteX194" fmla="*/ 2316260 w 12193149"/>
              <a:gd name="connsiteY194" fmla="*/ 2024996 h 2344739"/>
              <a:gd name="connsiteX195" fmla="*/ 2209726 w 12193149"/>
              <a:gd name="connsiteY195" fmla="*/ 2019763 h 2344739"/>
              <a:gd name="connsiteX196" fmla="*/ 2095813 w 12193149"/>
              <a:gd name="connsiteY196" fmla="*/ 2003052 h 2344739"/>
              <a:gd name="connsiteX197" fmla="*/ 1998504 w 12193149"/>
              <a:gd name="connsiteY197" fmla="*/ 1995032 h 2344739"/>
              <a:gd name="connsiteX198" fmla="*/ 1929320 w 12193149"/>
              <a:gd name="connsiteY198" fmla="*/ 2016977 h 2344739"/>
              <a:gd name="connsiteX199" fmla="*/ 1922798 w 12193149"/>
              <a:gd name="connsiteY199" fmla="*/ 2012146 h 2344739"/>
              <a:gd name="connsiteX200" fmla="*/ 1874228 w 12193149"/>
              <a:gd name="connsiteY200" fmla="*/ 2013741 h 2344739"/>
              <a:gd name="connsiteX201" fmla="*/ 1787803 w 12193149"/>
              <a:gd name="connsiteY201" fmla="*/ 2041363 h 2344739"/>
              <a:gd name="connsiteX202" fmla="*/ 1739352 w 12193149"/>
              <a:gd name="connsiteY202" fmla="*/ 2036312 h 2344739"/>
              <a:gd name="connsiteX203" fmla="*/ 1676219 w 12193149"/>
              <a:gd name="connsiteY203" fmla="*/ 2019963 h 2344739"/>
              <a:gd name="connsiteX204" fmla="*/ 1609817 w 12193149"/>
              <a:gd name="connsiteY204" fmla="*/ 2013066 h 2344739"/>
              <a:gd name="connsiteX205" fmla="*/ 1497258 w 12193149"/>
              <a:gd name="connsiteY205" fmla="*/ 1987476 h 2344739"/>
              <a:gd name="connsiteX206" fmla="*/ 1151127 w 12193149"/>
              <a:gd name="connsiteY206" fmla="*/ 1938041 h 2344739"/>
              <a:gd name="connsiteX207" fmla="*/ 859417 w 12193149"/>
              <a:gd name="connsiteY207" fmla="*/ 1928608 h 2344739"/>
              <a:gd name="connsiteX208" fmla="*/ 838688 w 12193149"/>
              <a:gd name="connsiteY208" fmla="*/ 1929821 h 2344739"/>
              <a:gd name="connsiteX209" fmla="*/ 817957 w 12193149"/>
              <a:gd name="connsiteY209" fmla="*/ 1927857 h 2344739"/>
              <a:gd name="connsiteX210" fmla="*/ 812654 w 12193149"/>
              <a:gd name="connsiteY210" fmla="*/ 1930751 h 2344739"/>
              <a:gd name="connsiteX211" fmla="*/ 721195 w 12193149"/>
              <a:gd name="connsiteY211" fmla="*/ 1929661 h 2344739"/>
              <a:gd name="connsiteX212" fmla="*/ 720890 w 12193149"/>
              <a:gd name="connsiteY212" fmla="*/ 1928399 h 2344739"/>
              <a:gd name="connsiteX213" fmla="*/ 710023 w 12193149"/>
              <a:gd name="connsiteY213" fmla="*/ 1922722 h 2344739"/>
              <a:gd name="connsiteX214" fmla="*/ 597940 w 12193149"/>
              <a:gd name="connsiteY214" fmla="*/ 1879864 h 2344739"/>
              <a:gd name="connsiteX215" fmla="*/ 579683 w 12193149"/>
              <a:gd name="connsiteY215" fmla="*/ 1877212 h 2344739"/>
              <a:gd name="connsiteX216" fmla="*/ 572865 w 12193149"/>
              <a:gd name="connsiteY216" fmla="*/ 1877401 h 2344739"/>
              <a:gd name="connsiteX217" fmla="*/ 446247 w 12193149"/>
              <a:gd name="connsiteY217" fmla="*/ 1839371 h 2344739"/>
              <a:gd name="connsiteX218" fmla="*/ 405163 w 12193149"/>
              <a:gd name="connsiteY218" fmla="*/ 1833548 h 2344739"/>
              <a:gd name="connsiteX219" fmla="*/ 293583 w 12193149"/>
              <a:gd name="connsiteY219" fmla="*/ 1812852 h 2344739"/>
              <a:gd name="connsiteX220" fmla="*/ 119529 w 12193149"/>
              <a:gd name="connsiteY220" fmla="*/ 1761047 h 2344739"/>
              <a:gd name="connsiteX221" fmla="*/ 16674 w 12193149"/>
              <a:gd name="connsiteY221" fmla="*/ 1758191 h 2344739"/>
              <a:gd name="connsiteX222" fmla="*/ 1150 w 12193149"/>
              <a:gd name="connsiteY222" fmla="*/ 1752722 h 2344739"/>
              <a:gd name="connsiteX223" fmla="*/ 1148 w 12193149"/>
              <a:gd name="connsiteY223" fmla="*/ 222213 h 2344739"/>
              <a:gd name="connsiteX224" fmla="*/ 1148 w 12193149"/>
              <a:gd name="connsiteY224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190394 w 12193149"/>
              <a:gd name="connsiteY68" fmla="*/ 1912467 h 2344739"/>
              <a:gd name="connsiteX69" fmla="*/ 9114960 w 12193149"/>
              <a:gd name="connsiteY69" fmla="*/ 1919069 h 2344739"/>
              <a:gd name="connsiteX70" fmla="*/ 9054601 w 12193149"/>
              <a:gd name="connsiteY70" fmla="*/ 1910755 h 2344739"/>
              <a:gd name="connsiteX71" fmla="*/ 9006634 w 12193149"/>
              <a:gd name="connsiteY71" fmla="*/ 1914040 h 2344739"/>
              <a:gd name="connsiteX72" fmla="*/ 9006349 w 12193149"/>
              <a:gd name="connsiteY72" fmla="*/ 1913800 h 2344739"/>
              <a:gd name="connsiteX73" fmla="*/ 8997380 w 12193149"/>
              <a:gd name="connsiteY73" fmla="*/ 1915011 h 2344739"/>
              <a:gd name="connsiteX74" fmla="*/ 8991542 w 12193149"/>
              <a:gd name="connsiteY74" fmla="*/ 1917072 h 2344739"/>
              <a:gd name="connsiteX75" fmla="*/ 8975485 w 12193149"/>
              <a:gd name="connsiteY75" fmla="*/ 1920298 h 2344739"/>
              <a:gd name="connsiteX76" fmla="*/ 8969159 w 12193149"/>
              <a:gd name="connsiteY76" fmla="*/ 1919598 h 2344739"/>
              <a:gd name="connsiteX77" fmla="*/ 8964196 w 12193149"/>
              <a:gd name="connsiteY77" fmla="*/ 1917373 h 2344739"/>
              <a:gd name="connsiteX78" fmla="*/ 8930136 w 12193149"/>
              <a:gd name="connsiteY78" fmla="*/ 1914185 h 2344739"/>
              <a:gd name="connsiteX79" fmla="*/ 8753592 w 12193149"/>
              <a:gd name="connsiteY79" fmla="*/ 1933417 h 2344739"/>
              <a:gd name="connsiteX80" fmla="*/ 8708995 w 12193149"/>
              <a:gd name="connsiteY80" fmla="*/ 1935518 h 2344739"/>
              <a:gd name="connsiteX81" fmla="*/ 8597219 w 12193149"/>
              <a:gd name="connsiteY81" fmla="*/ 1944090 h 2344739"/>
              <a:gd name="connsiteX82" fmla="*/ 8526378 w 12193149"/>
              <a:gd name="connsiteY82" fmla="*/ 1929248 h 2344739"/>
              <a:gd name="connsiteX83" fmla="*/ 8512131 w 12193149"/>
              <a:gd name="connsiteY83" fmla="*/ 1935163 h 2344739"/>
              <a:gd name="connsiteX84" fmla="*/ 8507315 w 12193149"/>
              <a:gd name="connsiteY84" fmla="*/ 1938164 h 2344739"/>
              <a:gd name="connsiteX85" fmla="*/ 8499116 w 12193149"/>
              <a:gd name="connsiteY85" fmla="*/ 1940902 h 2344739"/>
              <a:gd name="connsiteX86" fmla="*/ 8498742 w 12193149"/>
              <a:gd name="connsiteY86" fmla="*/ 1940723 h 2344739"/>
              <a:gd name="connsiteX87" fmla="*/ 8491397 w 12193149"/>
              <a:gd name="connsiteY87" fmla="*/ 1943773 h 2344739"/>
              <a:gd name="connsiteX88" fmla="*/ 8368330 w 12193149"/>
              <a:gd name="connsiteY88" fmla="*/ 1957815 h 2344739"/>
              <a:gd name="connsiteX89" fmla="*/ 8354947 w 12193149"/>
              <a:gd name="connsiteY89" fmla="*/ 1958009 h 2344739"/>
              <a:gd name="connsiteX90" fmla="*/ 8321252 w 12193149"/>
              <a:gd name="connsiteY90" fmla="*/ 1974587 h 2344739"/>
              <a:gd name="connsiteX91" fmla="*/ 8315581 w 12193149"/>
              <a:gd name="connsiteY91" fmla="*/ 1974913 h 2344739"/>
              <a:gd name="connsiteX92" fmla="*/ 8296322 w 12193149"/>
              <a:gd name="connsiteY92" fmla="*/ 1988808 h 2344739"/>
              <a:gd name="connsiteX93" fmla="*/ 8285424 w 12193149"/>
              <a:gd name="connsiteY93" fmla="*/ 1994631 h 2344739"/>
              <a:gd name="connsiteX94" fmla="*/ 8284298 w 12193149"/>
              <a:gd name="connsiteY94" fmla="*/ 1999074 h 2344739"/>
              <a:gd name="connsiteX95" fmla="*/ 8267224 w 12193149"/>
              <a:gd name="connsiteY95" fmla="*/ 2006249 h 2344739"/>
              <a:gd name="connsiteX96" fmla="*/ 8264525 w 12193149"/>
              <a:gd name="connsiteY96" fmla="*/ 2006019 h 2344739"/>
              <a:gd name="connsiteX97" fmla="*/ 8253181 w 12193149"/>
              <a:gd name="connsiteY97" fmla="*/ 2015862 h 2344739"/>
              <a:gd name="connsiteX98" fmla="*/ 8246982 w 12193149"/>
              <a:gd name="connsiteY98" fmla="*/ 2028854 h 2344739"/>
              <a:gd name="connsiteX99" fmla="*/ 8091420 w 12193149"/>
              <a:gd name="connsiteY99" fmla="*/ 2075015 h 2344739"/>
              <a:gd name="connsiteX100" fmla="*/ 7906555 w 12193149"/>
              <a:gd name="connsiteY100" fmla="*/ 2116988 h 2344739"/>
              <a:gd name="connsiteX101" fmla="*/ 7719893 w 12193149"/>
              <a:gd name="connsiteY101" fmla="*/ 2142703 h 2344739"/>
              <a:gd name="connsiteX102" fmla="*/ 7615495 w 12193149"/>
              <a:gd name="connsiteY102" fmla="*/ 2139232 h 2344739"/>
              <a:gd name="connsiteX103" fmla="*/ 7528691 w 12193149"/>
              <a:gd name="connsiteY103" fmla="*/ 2145060 h 2344739"/>
              <a:gd name="connsiteX104" fmla="*/ 7520719 w 12193149"/>
              <a:gd name="connsiteY104" fmla="*/ 2147613 h 2344739"/>
              <a:gd name="connsiteX105" fmla="*/ 7508559 w 12193149"/>
              <a:gd name="connsiteY105" fmla="*/ 2148948 h 2344739"/>
              <a:gd name="connsiteX106" fmla="*/ 7508188 w 12193149"/>
              <a:gd name="connsiteY106" fmla="*/ 2148621 h 2344739"/>
              <a:gd name="connsiteX107" fmla="*/ 7496943 w 12193149"/>
              <a:gd name="connsiteY107" fmla="*/ 2150573 h 2344739"/>
              <a:gd name="connsiteX108" fmla="*/ 7406539 w 12193149"/>
              <a:gd name="connsiteY108" fmla="*/ 2142468 h 2344739"/>
              <a:gd name="connsiteX109" fmla="*/ 7219707 w 12193149"/>
              <a:gd name="connsiteY109" fmla="*/ 2156680 h 2344739"/>
              <a:gd name="connsiteX110" fmla="*/ 7202249 w 12193149"/>
              <a:gd name="connsiteY110" fmla="*/ 2161230 h 2344739"/>
              <a:gd name="connsiteX111" fmla="*/ 7198152 w 12193149"/>
              <a:gd name="connsiteY111" fmla="*/ 2166588 h 2344739"/>
              <a:gd name="connsiteX112" fmla="*/ 7171956 w 12193149"/>
              <a:gd name="connsiteY112" fmla="*/ 2171236 h 2344739"/>
              <a:gd name="connsiteX113" fmla="*/ 7098136 w 12193149"/>
              <a:gd name="connsiteY113" fmla="*/ 2183464 h 2344739"/>
              <a:gd name="connsiteX114" fmla="*/ 7019644 w 12193149"/>
              <a:gd name="connsiteY114" fmla="*/ 2183090 h 2344739"/>
              <a:gd name="connsiteX115" fmla="*/ 6905294 w 12193149"/>
              <a:gd name="connsiteY115" fmla="*/ 2212596 h 2344739"/>
              <a:gd name="connsiteX116" fmla="*/ 6709370 w 12193149"/>
              <a:gd name="connsiteY116" fmla="*/ 2240551 h 2344739"/>
              <a:gd name="connsiteX117" fmla="*/ 6550602 w 12193149"/>
              <a:gd name="connsiteY117" fmla="*/ 2269327 h 2344739"/>
              <a:gd name="connsiteX118" fmla="*/ 6318708 w 12193149"/>
              <a:gd name="connsiteY118" fmla="*/ 2316127 h 2344739"/>
              <a:gd name="connsiteX119" fmla="*/ 6169822 w 12193149"/>
              <a:gd name="connsiteY119" fmla="*/ 2318214 h 2344739"/>
              <a:gd name="connsiteX120" fmla="*/ 6074996 w 12193149"/>
              <a:gd name="connsiteY120" fmla="*/ 2338676 h 2344739"/>
              <a:gd name="connsiteX121" fmla="*/ 6069677 w 12193149"/>
              <a:gd name="connsiteY121" fmla="*/ 2337139 h 2344739"/>
              <a:gd name="connsiteX122" fmla="*/ 6049786 w 12193149"/>
              <a:gd name="connsiteY122" fmla="*/ 2337822 h 2344739"/>
              <a:gd name="connsiteX123" fmla="*/ 6042433 w 12193149"/>
              <a:gd name="connsiteY123" fmla="*/ 2329473 h 2344739"/>
              <a:gd name="connsiteX124" fmla="*/ 6011238 w 12193149"/>
              <a:gd name="connsiteY124" fmla="*/ 2324380 h 2344739"/>
              <a:gd name="connsiteX125" fmla="*/ 5958523 w 12193149"/>
              <a:gd name="connsiteY125" fmla="*/ 2328024 h 2344739"/>
              <a:gd name="connsiteX126" fmla="*/ 5760067 w 12193149"/>
              <a:gd name="connsiteY126" fmla="*/ 2343716 h 2344739"/>
              <a:gd name="connsiteX127" fmla="*/ 5628108 w 12193149"/>
              <a:gd name="connsiteY127" fmla="*/ 2344739 h 2344739"/>
              <a:gd name="connsiteX128" fmla="*/ 5472054 w 12193149"/>
              <a:gd name="connsiteY128" fmla="*/ 2330719 h 2344739"/>
              <a:gd name="connsiteX129" fmla="*/ 5433909 w 12193149"/>
              <a:gd name="connsiteY129" fmla="*/ 2319466 h 2344739"/>
              <a:gd name="connsiteX130" fmla="*/ 5382817 w 12193149"/>
              <a:gd name="connsiteY130" fmla="*/ 2301764 h 2344739"/>
              <a:gd name="connsiteX131" fmla="*/ 5262912 w 12193149"/>
              <a:gd name="connsiteY131" fmla="*/ 2281347 h 2344739"/>
              <a:gd name="connsiteX132" fmla="*/ 5224109 w 12193149"/>
              <a:gd name="connsiteY132" fmla="*/ 2270223 h 2344739"/>
              <a:gd name="connsiteX133" fmla="*/ 5175808 w 12193149"/>
              <a:gd name="connsiteY133" fmla="*/ 2267233 h 2344739"/>
              <a:gd name="connsiteX134" fmla="*/ 5157702 w 12193149"/>
              <a:gd name="connsiteY134" fmla="*/ 2260010 h 2344739"/>
              <a:gd name="connsiteX135" fmla="*/ 5143747 w 12193149"/>
              <a:gd name="connsiteY135" fmla="*/ 2256610 h 2344739"/>
              <a:gd name="connsiteX136" fmla="*/ 5140744 w 12193149"/>
              <a:gd name="connsiteY136" fmla="*/ 2254509 h 2344739"/>
              <a:gd name="connsiteX137" fmla="*/ 5122807 w 12193149"/>
              <a:gd name="connsiteY137" fmla="*/ 2243656 h 2344739"/>
              <a:gd name="connsiteX138" fmla="*/ 5066938 w 12193149"/>
              <a:gd name="connsiteY138" fmla="*/ 2250227 h 2344739"/>
              <a:gd name="connsiteX139" fmla="*/ 5012662 w 12193149"/>
              <a:gd name="connsiteY139" fmla="*/ 2233846 h 2344739"/>
              <a:gd name="connsiteX140" fmla="*/ 4841589 w 12193149"/>
              <a:gd name="connsiteY140" fmla="*/ 2209829 h 2344739"/>
              <a:gd name="connsiteX141" fmla="*/ 4763595 w 12193149"/>
              <a:gd name="connsiteY141" fmla="*/ 2182061 h 2344739"/>
              <a:gd name="connsiteX142" fmla="*/ 4724334 w 12193149"/>
              <a:gd name="connsiteY142" fmla="*/ 2173047 h 2344739"/>
              <a:gd name="connsiteX143" fmla="*/ 4722324 w 12193149"/>
              <a:gd name="connsiteY143" fmla="*/ 2172298 h 2344739"/>
              <a:gd name="connsiteX144" fmla="*/ 4723259 w 12193149"/>
              <a:gd name="connsiteY144" fmla="*/ 2172087 h 2344739"/>
              <a:gd name="connsiteX145" fmla="*/ 4718350 w 12193149"/>
              <a:gd name="connsiteY145" fmla="*/ 2170817 h 2344739"/>
              <a:gd name="connsiteX146" fmla="*/ 4722324 w 12193149"/>
              <a:gd name="connsiteY146" fmla="*/ 2172298 h 2344739"/>
              <a:gd name="connsiteX147" fmla="*/ 4716674 w 12193149"/>
              <a:gd name="connsiteY147" fmla="*/ 2173573 h 2344739"/>
              <a:gd name="connsiteX148" fmla="*/ 4516962 w 12193149"/>
              <a:gd name="connsiteY148" fmla="*/ 2163671 h 2344739"/>
              <a:gd name="connsiteX149" fmla="*/ 4429691 w 12193149"/>
              <a:gd name="connsiteY149" fmla="*/ 2153020 h 2344739"/>
              <a:gd name="connsiteX150" fmla="*/ 4364023 w 12193149"/>
              <a:gd name="connsiteY150" fmla="*/ 2151674 h 2344739"/>
              <a:gd name="connsiteX151" fmla="*/ 4318114 w 12193149"/>
              <a:gd name="connsiteY151" fmla="*/ 2158289 h 2344739"/>
              <a:gd name="connsiteX152" fmla="*/ 4316258 w 12193149"/>
              <a:gd name="connsiteY152" fmla="*/ 2156948 h 2344739"/>
              <a:gd name="connsiteX153" fmla="*/ 4296292 w 12193149"/>
              <a:gd name="connsiteY153" fmla="*/ 2155069 h 2344739"/>
              <a:gd name="connsiteX154" fmla="*/ 4291212 w 12193149"/>
              <a:gd name="connsiteY154" fmla="*/ 2157986 h 2344739"/>
              <a:gd name="connsiteX155" fmla="*/ 4277290 w 12193149"/>
              <a:gd name="connsiteY155" fmla="*/ 2157740 h 2344739"/>
              <a:gd name="connsiteX156" fmla="*/ 4249265 w 12193149"/>
              <a:gd name="connsiteY156" fmla="*/ 2160064 h 2344739"/>
              <a:gd name="connsiteX157" fmla="*/ 4203199 w 12193149"/>
              <a:gd name="connsiteY157" fmla="*/ 2157269 h 2344739"/>
              <a:gd name="connsiteX158" fmla="*/ 4202893 w 12193149"/>
              <a:gd name="connsiteY158" fmla="*/ 2156010 h 2344739"/>
              <a:gd name="connsiteX159" fmla="*/ 4192396 w 12193149"/>
              <a:gd name="connsiteY159" fmla="*/ 2150376 h 2344739"/>
              <a:gd name="connsiteX160" fmla="*/ 4143893 w 12193149"/>
              <a:gd name="connsiteY160" fmla="*/ 2134511 h 2344739"/>
              <a:gd name="connsiteX161" fmla="*/ 4084245 w 12193149"/>
              <a:gd name="connsiteY161" fmla="*/ 2107978 h 2344739"/>
              <a:gd name="connsiteX162" fmla="*/ 4075694 w 12193149"/>
              <a:gd name="connsiteY162" fmla="*/ 2107143 h 2344739"/>
              <a:gd name="connsiteX163" fmla="*/ 4075575 w 12193149"/>
              <a:gd name="connsiteY163" fmla="*/ 2106844 h 2344739"/>
              <a:gd name="connsiteX164" fmla="*/ 4066658 w 12193149"/>
              <a:gd name="connsiteY164" fmla="*/ 2105400 h 2344739"/>
              <a:gd name="connsiteX165" fmla="*/ 4060102 w 12193149"/>
              <a:gd name="connsiteY165" fmla="*/ 2105618 h 2344739"/>
              <a:gd name="connsiteX166" fmla="*/ 4043512 w 12193149"/>
              <a:gd name="connsiteY166" fmla="*/ 2103997 h 2344739"/>
              <a:gd name="connsiteX167" fmla="*/ 4038145 w 12193149"/>
              <a:gd name="connsiteY167" fmla="*/ 2101563 h 2344739"/>
              <a:gd name="connsiteX168" fmla="*/ 4036511 w 12193149"/>
              <a:gd name="connsiteY168" fmla="*/ 2097896 h 2344739"/>
              <a:gd name="connsiteX169" fmla="*/ 4034926 w 12193149"/>
              <a:gd name="connsiteY169" fmla="*/ 2098131 h 2344739"/>
              <a:gd name="connsiteX170" fmla="*/ 4005686 w 12193149"/>
              <a:gd name="connsiteY170" fmla="*/ 2085563 h 2344739"/>
              <a:gd name="connsiteX171" fmla="*/ 3937994 w 12193149"/>
              <a:gd name="connsiteY171" fmla="*/ 2068106 h 2344739"/>
              <a:gd name="connsiteX172" fmla="*/ 3898423 w 12193149"/>
              <a:gd name="connsiteY172" fmla="*/ 2062451 h 2344739"/>
              <a:gd name="connsiteX173" fmla="*/ 3790908 w 12193149"/>
              <a:gd name="connsiteY173" fmla="*/ 2042213 h 2344739"/>
              <a:gd name="connsiteX174" fmla="*/ 3683661 w 12193149"/>
              <a:gd name="connsiteY174" fmla="*/ 2018290 h 2344739"/>
              <a:gd name="connsiteX175" fmla="*/ 3611183 w 12193149"/>
              <a:gd name="connsiteY175" fmla="*/ 1986019 h 2344739"/>
              <a:gd name="connsiteX176" fmla="*/ 3605003 w 12193149"/>
              <a:gd name="connsiteY176" fmla="*/ 1987381 h 2344739"/>
              <a:gd name="connsiteX177" fmla="*/ 3595884 w 12193149"/>
              <a:gd name="connsiteY177" fmla="*/ 1987545 h 2344739"/>
              <a:gd name="connsiteX178" fmla="*/ 3595649 w 12193149"/>
              <a:gd name="connsiteY178" fmla="*/ 1987276 h 2344739"/>
              <a:gd name="connsiteX179" fmla="*/ 3587126 w 12193149"/>
              <a:gd name="connsiteY179" fmla="*/ 1987966 h 2344739"/>
              <a:gd name="connsiteX180" fmla="*/ 3537283 w 12193149"/>
              <a:gd name="connsiteY180" fmla="*/ 1978267 h 2344739"/>
              <a:gd name="connsiteX181" fmla="*/ 3474371 w 12193149"/>
              <a:gd name="connsiteY181" fmla="*/ 1974606 h 2344739"/>
              <a:gd name="connsiteX182" fmla="*/ 3401876 w 12193149"/>
              <a:gd name="connsiteY182" fmla="*/ 1962558 h 2344739"/>
              <a:gd name="connsiteX183" fmla="*/ 3365036 w 12193149"/>
              <a:gd name="connsiteY183" fmla="*/ 1979510 h 2344739"/>
              <a:gd name="connsiteX184" fmla="*/ 3345174 w 12193149"/>
              <a:gd name="connsiteY184" fmla="*/ 1981192 h 2344739"/>
              <a:gd name="connsiteX185" fmla="*/ 3342846 w 12193149"/>
              <a:gd name="connsiteY185" fmla="*/ 1980217 h 2344739"/>
              <a:gd name="connsiteX186" fmla="*/ 3263504 w 12193149"/>
              <a:gd name="connsiteY186" fmla="*/ 1986094 h 2344739"/>
              <a:gd name="connsiteX187" fmla="*/ 3143704 w 12193149"/>
              <a:gd name="connsiteY187" fmla="*/ 1993869 h 2344739"/>
              <a:gd name="connsiteX188" fmla="*/ 3031439 w 12193149"/>
              <a:gd name="connsiteY188" fmla="*/ 1996512 h 2344739"/>
              <a:gd name="connsiteX189" fmla="*/ 2782717 w 12193149"/>
              <a:gd name="connsiteY189" fmla="*/ 2018333 h 2344739"/>
              <a:gd name="connsiteX190" fmla="*/ 2647675 w 12193149"/>
              <a:gd name="connsiteY190" fmla="*/ 2028869 h 2344739"/>
              <a:gd name="connsiteX191" fmla="*/ 2569176 w 12193149"/>
              <a:gd name="connsiteY191" fmla="*/ 2002628 h 2344739"/>
              <a:gd name="connsiteX192" fmla="*/ 2444403 w 12193149"/>
              <a:gd name="connsiteY192" fmla="*/ 2016529 h 2344739"/>
              <a:gd name="connsiteX193" fmla="*/ 2316260 w 12193149"/>
              <a:gd name="connsiteY193" fmla="*/ 2024996 h 2344739"/>
              <a:gd name="connsiteX194" fmla="*/ 2209726 w 12193149"/>
              <a:gd name="connsiteY194" fmla="*/ 2019763 h 2344739"/>
              <a:gd name="connsiteX195" fmla="*/ 2095813 w 12193149"/>
              <a:gd name="connsiteY195" fmla="*/ 2003052 h 2344739"/>
              <a:gd name="connsiteX196" fmla="*/ 1998504 w 12193149"/>
              <a:gd name="connsiteY196" fmla="*/ 1995032 h 2344739"/>
              <a:gd name="connsiteX197" fmla="*/ 1929320 w 12193149"/>
              <a:gd name="connsiteY197" fmla="*/ 2016977 h 2344739"/>
              <a:gd name="connsiteX198" fmla="*/ 1922798 w 12193149"/>
              <a:gd name="connsiteY198" fmla="*/ 2012146 h 2344739"/>
              <a:gd name="connsiteX199" fmla="*/ 1874228 w 12193149"/>
              <a:gd name="connsiteY199" fmla="*/ 2013741 h 2344739"/>
              <a:gd name="connsiteX200" fmla="*/ 1787803 w 12193149"/>
              <a:gd name="connsiteY200" fmla="*/ 2041363 h 2344739"/>
              <a:gd name="connsiteX201" fmla="*/ 1739352 w 12193149"/>
              <a:gd name="connsiteY201" fmla="*/ 2036312 h 2344739"/>
              <a:gd name="connsiteX202" fmla="*/ 1676219 w 12193149"/>
              <a:gd name="connsiteY202" fmla="*/ 2019963 h 2344739"/>
              <a:gd name="connsiteX203" fmla="*/ 1609817 w 12193149"/>
              <a:gd name="connsiteY203" fmla="*/ 2013066 h 2344739"/>
              <a:gd name="connsiteX204" fmla="*/ 1497258 w 12193149"/>
              <a:gd name="connsiteY204" fmla="*/ 1987476 h 2344739"/>
              <a:gd name="connsiteX205" fmla="*/ 1151127 w 12193149"/>
              <a:gd name="connsiteY205" fmla="*/ 1938041 h 2344739"/>
              <a:gd name="connsiteX206" fmla="*/ 859417 w 12193149"/>
              <a:gd name="connsiteY206" fmla="*/ 1928608 h 2344739"/>
              <a:gd name="connsiteX207" fmla="*/ 838688 w 12193149"/>
              <a:gd name="connsiteY207" fmla="*/ 1929821 h 2344739"/>
              <a:gd name="connsiteX208" fmla="*/ 817957 w 12193149"/>
              <a:gd name="connsiteY208" fmla="*/ 1927857 h 2344739"/>
              <a:gd name="connsiteX209" fmla="*/ 812654 w 12193149"/>
              <a:gd name="connsiteY209" fmla="*/ 1930751 h 2344739"/>
              <a:gd name="connsiteX210" fmla="*/ 721195 w 12193149"/>
              <a:gd name="connsiteY210" fmla="*/ 1929661 h 2344739"/>
              <a:gd name="connsiteX211" fmla="*/ 720890 w 12193149"/>
              <a:gd name="connsiteY211" fmla="*/ 1928399 h 2344739"/>
              <a:gd name="connsiteX212" fmla="*/ 710023 w 12193149"/>
              <a:gd name="connsiteY212" fmla="*/ 1922722 h 2344739"/>
              <a:gd name="connsiteX213" fmla="*/ 597940 w 12193149"/>
              <a:gd name="connsiteY213" fmla="*/ 1879864 h 2344739"/>
              <a:gd name="connsiteX214" fmla="*/ 579683 w 12193149"/>
              <a:gd name="connsiteY214" fmla="*/ 1877212 h 2344739"/>
              <a:gd name="connsiteX215" fmla="*/ 572865 w 12193149"/>
              <a:gd name="connsiteY215" fmla="*/ 1877401 h 2344739"/>
              <a:gd name="connsiteX216" fmla="*/ 446247 w 12193149"/>
              <a:gd name="connsiteY216" fmla="*/ 1839371 h 2344739"/>
              <a:gd name="connsiteX217" fmla="*/ 405163 w 12193149"/>
              <a:gd name="connsiteY217" fmla="*/ 1833548 h 2344739"/>
              <a:gd name="connsiteX218" fmla="*/ 293583 w 12193149"/>
              <a:gd name="connsiteY218" fmla="*/ 1812852 h 2344739"/>
              <a:gd name="connsiteX219" fmla="*/ 119529 w 12193149"/>
              <a:gd name="connsiteY219" fmla="*/ 1761047 h 2344739"/>
              <a:gd name="connsiteX220" fmla="*/ 16674 w 12193149"/>
              <a:gd name="connsiteY220" fmla="*/ 1758191 h 2344739"/>
              <a:gd name="connsiteX221" fmla="*/ 1150 w 12193149"/>
              <a:gd name="connsiteY221" fmla="*/ 1752722 h 2344739"/>
              <a:gd name="connsiteX222" fmla="*/ 1148 w 12193149"/>
              <a:gd name="connsiteY222" fmla="*/ 222213 h 2344739"/>
              <a:gd name="connsiteX223" fmla="*/ 1148 w 12193149"/>
              <a:gd name="connsiteY223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114960 w 12193149"/>
              <a:gd name="connsiteY68" fmla="*/ 1919069 h 2344739"/>
              <a:gd name="connsiteX69" fmla="*/ 9054601 w 12193149"/>
              <a:gd name="connsiteY69" fmla="*/ 1910755 h 2344739"/>
              <a:gd name="connsiteX70" fmla="*/ 9006634 w 12193149"/>
              <a:gd name="connsiteY70" fmla="*/ 1914040 h 2344739"/>
              <a:gd name="connsiteX71" fmla="*/ 9006349 w 12193149"/>
              <a:gd name="connsiteY71" fmla="*/ 1913800 h 2344739"/>
              <a:gd name="connsiteX72" fmla="*/ 8997380 w 12193149"/>
              <a:gd name="connsiteY72" fmla="*/ 1915011 h 2344739"/>
              <a:gd name="connsiteX73" fmla="*/ 8991542 w 12193149"/>
              <a:gd name="connsiteY73" fmla="*/ 1917072 h 2344739"/>
              <a:gd name="connsiteX74" fmla="*/ 8975485 w 12193149"/>
              <a:gd name="connsiteY74" fmla="*/ 1920298 h 2344739"/>
              <a:gd name="connsiteX75" fmla="*/ 8969159 w 12193149"/>
              <a:gd name="connsiteY75" fmla="*/ 1919598 h 2344739"/>
              <a:gd name="connsiteX76" fmla="*/ 8964196 w 12193149"/>
              <a:gd name="connsiteY76" fmla="*/ 1917373 h 2344739"/>
              <a:gd name="connsiteX77" fmla="*/ 8930136 w 12193149"/>
              <a:gd name="connsiteY77" fmla="*/ 1914185 h 2344739"/>
              <a:gd name="connsiteX78" fmla="*/ 8753592 w 12193149"/>
              <a:gd name="connsiteY78" fmla="*/ 1933417 h 2344739"/>
              <a:gd name="connsiteX79" fmla="*/ 8708995 w 12193149"/>
              <a:gd name="connsiteY79" fmla="*/ 1935518 h 2344739"/>
              <a:gd name="connsiteX80" fmla="*/ 8597219 w 12193149"/>
              <a:gd name="connsiteY80" fmla="*/ 1944090 h 2344739"/>
              <a:gd name="connsiteX81" fmla="*/ 8526378 w 12193149"/>
              <a:gd name="connsiteY81" fmla="*/ 1929248 h 2344739"/>
              <a:gd name="connsiteX82" fmla="*/ 8512131 w 12193149"/>
              <a:gd name="connsiteY82" fmla="*/ 1935163 h 2344739"/>
              <a:gd name="connsiteX83" fmla="*/ 8507315 w 12193149"/>
              <a:gd name="connsiteY83" fmla="*/ 1938164 h 2344739"/>
              <a:gd name="connsiteX84" fmla="*/ 8499116 w 12193149"/>
              <a:gd name="connsiteY84" fmla="*/ 1940902 h 2344739"/>
              <a:gd name="connsiteX85" fmla="*/ 8498742 w 12193149"/>
              <a:gd name="connsiteY85" fmla="*/ 1940723 h 2344739"/>
              <a:gd name="connsiteX86" fmla="*/ 8491397 w 12193149"/>
              <a:gd name="connsiteY86" fmla="*/ 1943773 h 2344739"/>
              <a:gd name="connsiteX87" fmla="*/ 8368330 w 12193149"/>
              <a:gd name="connsiteY87" fmla="*/ 1957815 h 2344739"/>
              <a:gd name="connsiteX88" fmla="*/ 8354947 w 12193149"/>
              <a:gd name="connsiteY88" fmla="*/ 1958009 h 2344739"/>
              <a:gd name="connsiteX89" fmla="*/ 8321252 w 12193149"/>
              <a:gd name="connsiteY89" fmla="*/ 1974587 h 2344739"/>
              <a:gd name="connsiteX90" fmla="*/ 8315581 w 12193149"/>
              <a:gd name="connsiteY90" fmla="*/ 1974913 h 2344739"/>
              <a:gd name="connsiteX91" fmla="*/ 8296322 w 12193149"/>
              <a:gd name="connsiteY91" fmla="*/ 1988808 h 2344739"/>
              <a:gd name="connsiteX92" fmla="*/ 8285424 w 12193149"/>
              <a:gd name="connsiteY92" fmla="*/ 1994631 h 2344739"/>
              <a:gd name="connsiteX93" fmla="*/ 8284298 w 12193149"/>
              <a:gd name="connsiteY93" fmla="*/ 1999074 h 2344739"/>
              <a:gd name="connsiteX94" fmla="*/ 8267224 w 12193149"/>
              <a:gd name="connsiteY94" fmla="*/ 2006249 h 2344739"/>
              <a:gd name="connsiteX95" fmla="*/ 8264525 w 12193149"/>
              <a:gd name="connsiteY95" fmla="*/ 2006019 h 2344739"/>
              <a:gd name="connsiteX96" fmla="*/ 8253181 w 12193149"/>
              <a:gd name="connsiteY96" fmla="*/ 2015862 h 2344739"/>
              <a:gd name="connsiteX97" fmla="*/ 8246982 w 12193149"/>
              <a:gd name="connsiteY97" fmla="*/ 2028854 h 2344739"/>
              <a:gd name="connsiteX98" fmla="*/ 8091420 w 12193149"/>
              <a:gd name="connsiteY98" fmla="*/ 2075015 h 2344739"/>
              <a:gd name="connsiteX99" fmla="*/ 7906555 w 12193149"/>
              <a:gd name="connsiteY99" fmla="*/ 2116988 h 2344739"/>
              <a:gd name="connsiteX100" fmla="*/ 7719893 w 12193149"/>
              <a:gd name="connsiteY100" fmla="*/ 2142703 h 2344739"/>
              <a:gd name="connsiteX101" fmla="*/ 7615495 w 12193149"/>
              <a:gd name="connsiteY101" fmla="*/ 2139232 h 2344739"/>
              <a:gd name="connsiteX102" fmla="*/ 7528691 w 12193149"/>
              <a:gd name="connsiteY102" fmla="*/ 2145060 h 2344739"/>
              <a:gd name="connsiteX103" fmla="*/ 7520719 w 12193149"/>
              <a:gd name="connsiteY103" fmla="*/ 2147613 h 2344739"/>
              <a:gd name="connsiteX104" fmla="*/ 7508559 w 12193149"/>
              <a:gd name="connsiteY104" fmla="*/ 2148948 h 2344739"/>
              <a:gd name="connsiteX105" fmla="*/ 7508188 w 12193149"/>
              <a:gd name="connsiteY105" fmla="*/ 2148621 h 2344739"/>
              <a:gd name="connsiteX106" fmla="*/ 7496943 w 12193149"/>
              <a:gd name="connsiteY106" fmla="*/ 2150573 h 2344739"/>
              <a:gd name="connsiteX107" fmla="*/ 7406539 w 12193149"/>
              <a:gd name="connsiteY107" fmla="*/ 2142468 h 2344739"/>
              <a:gd name="connsiteX108" fmla="*/ 7219707 w 12193149"/>
              <a:gd name="connsiteY108" fmla="*/ 2156680 h 2344739"/>
              <a:gd name="connsiteX109" fmla="*/ 7202249 w 12193149"/>
              <a:gd name="connsiteY109" fmla="*/ 2161230 h 2344739"/>
              <a:gd name="connsiteX110" fmla="*/ 7198152 w 12193149"/>
              <a:gd name="connsiteY110" fmla="*/ 2166588 h 2344739"/>
              <a:gd name="connsiteX111" fmla="*/ 7171956 w 12193149"/>
              <a:gd name="connsiteY111" fmla="*/ 2171236 h 2344739"/>
              <a:gd name="connsiteX112" fmla="*/ 7098136 w 12193149"/>
              <a:gd name="connsiteY112" fmla="*/ 2183464 h 2344739"/>
              <a:gd name="connsiteX113" fmla="*/ 7019644 w 12193149"/>
              <a:gd name="connsiteY113" fmla="*/ 2183090 h 2344739"/>
              <a:gd name="connsiteX114" fmla="*/ 6905294 w 12193149"/>
              <a:gd name="connsiteY114" fmla="*/ 2212596 h 2344739"/>
              <a:gd name="connsiteX115" fmla="*/ 6709370 w 12193149"/>
              <a:gd name="connsiteY115" fmla="*/ 2240551 h 2344739"/>
              <a:gd name="connsiteX116" fmla="*/ 6550602 w 12193149"/>
              <a:gd name="connsiteY116" fmla="*/ 2269327 h 2344739"/>
              <a:gd name="connsiteX117" fmla="*/ 6318708 w 12193149"/>
              <a:gd name="connsiteY117" fmla="*/ 2316127 h 2344739"/>
              <a:gd name="connsiteX118" fmla="*/ 6169822 w 12193149"/>
              <a:gd name="connsiteY118" fmla="*/ 2318214 h 2344739"/>
              <a:gd name="connsiteX119" fmla="*/ 6074996 w 12193149"/>
              <a:gd name="connsiteY119" fmla="*/ 2338676 h 2344739"/>
              <a:gd name="connsiteX120" fmla="*/ 6069677 w 12193149"/>
              <a:gd name="connsiteY120" fmla="*/ 2337139 h 2344739"/>
              <a:gd name="connsiteX121" fmla="*/ 6049786 w 12193149"/>
              <a:gd name="connsiteY121" fmla="*/ 2337822 h 2344739"/>
              <a:gd name="connsiteX122" fmla="*/ 6042433 w 12193149"/>
              <a:gd name="connsiteY122" fmla="*/ 2329473 h 2344739"/>
              <a:gd name="connsiteX123" fmla="*/ 6011238 w 12193149"/>
              <a:gd name="connsiteY123" fmla="*/ 2324380 h 2344739"/>
              <a:gd name="connsiteX124" fmla="*/ 5958523 w 12193149"/>
              <a:gd name="connsiteY124" fmla="*/ 2328024 h 2344739"/>
              <a:gd name="connsiteX125" fmla="*/ 5760067 w 12193149"/>
              <a:gd name="connsiteY125" fmla="*/ 2343716 h 2344739"/>
              <a:gd name="connsiteX126" fmla="*/ 5628108 w 12193149"/>
              <a:gd name="connsiteY126" fmla="*/ 2344739 h 2344739"/>
              <a:gd name="connsiteX127" fmla="*/ 5472054 w 12193149"/>
              <a:gd name="connsiteY127" fmla="*/ 2330719 h 2344739"/>
              <a:gd name="connsiteX128" fmla="*/ 5433909 w 12193149"/>
              <a:gd name="connsiteY128" fmla="*/ 2319466 h 2344739"/>
              <a:gd name="connsiteX129" fmla="*/ 5382817 w 12193149"/>
              <a:gd name="connsiteY129" fmla="*/ 2301764 h 2344739"/>
              <a:gd name="connsiteX130" fmla="*/ 5262912 w 12193149"/>
              <a:gd name="connsiteY130" fmla="*/ 2281347 h 2344739"/>
              <a:gd name="connsiteX131" fmla="*/ 5224109 w 12193149"/>
              <a:gd name="connsiteY131" fmla="*/ 2270223 h 2344739"/>
              <a:gd name="connsiteX132" fmla="*/ 5175808 w 12193149"/>
              <a:gd name="connsiteY132" fmla="*/ 2267233 h 2344739"/>
              <a:gd name="connsiteX133" fmla="*/ 5157702 w 12193149"/>
              <a:gd name="connsiteY133" fmla="*/ 2260010 h 2344739"/>
              <a:gd name="connsiteX134" fmla="*/ 5143747 w 12193149"/>
              <a:gd name="connsiteY134" fmla="*/ 2256610 h 2344739"/>
              <a:gd name="connsiteX135" fmla="*/ 5140744 w 12193149"/>
              <a:gd name="connsiteY135" fmla="*/ 2254509 h 2344739"/>
              <a:gd name="connsiteX136" fmla="*/ 5122807 w 12193149"/>
              <a:gd name="connsiteY136" fmla="*/ 2243656 h 2344739"/>
              <a:gd name="connsiteX137" fmla="*/ 5066938 w 12193149"/>
              <a:gd name="connsiteY137" fmla="*/ 2250227 h 2344739"/>
              <a:gd name="connsiteX138" fmla="*/ 5012662 w 12193149"/>
              <a:gd name="connsiteY138" fmla="*/ 2233846 h 2344739"/>
              <a:gd name="connsiteX139" fmla="*/ 4841589 w 12193149"/>
              <a:gd name="connsiteY139" fmla="*/ 2209829 h 2344739"/>
              <a:gd name="connsiteX140" fmla="*/ 4763595 w 12193149"/>
              <a:gd name="connsiteY140" fmla="*/ 2182061 h 2344739"/>
              <a:gd name="connsiteX141" fmla="*/ 4724334 w 12193149"/>
              <a:gd name="connsiteY141" fmla="*/ 2173047 h 2344739"/>
              <a:gd name="connsiteX142" fmla="*/ 4722324 w 12193149"/>
              <a:gd name="connsiteY142" fmla="*/ 2172298 h 2344739"/>
              <a:gd name="connsiteX143" fmla="*/ 4723259 w 12193149"/>
              <a:gd name="connsiteY143" fmla="*/ 2172087 h 2344739"/>
              <a:gd name="connsiteX144" fmla="*/ 4718350 w 12193149"/>
              <a:gd name="connsiteY144" fmla="*/ 2170817 h 2344739"/>
              <a:gd name="connsiteX145" fmla="*/ 4722324 w 12193149"/>
              <a:gd name="connsiteY145" fmla="*/ 2172298 h 2344739"/>
              <a:gd name="connsiteX146" fmla="*/ 4716674 w 12193149"/>
              <a:gd name="connsiteY146" fmla="*/ 2173573 h 2344739"/>
              <a:gd name="connsiteX147" fmla="*/ 4516962 w 12193149"/>
              <a:gd name="connsiteY147" fmla="*/ 2163671 h 2344739"/>
              <a:gd name="connsiteX148" fmla="*/ 4429691 w 12193149"/>
              <a:gd name="connsiteY148" fmla="*/ 2153020 h 2344739"/>
              <a:gd name="connsiteX149" fmla="*/ 4364023 w 12193149"/>
              <a:gd name="connsiteY149" fmla="*/ 2151674 h 2344739"/>
              <a:gd name="connsiteX150" fmla="*/ 4318114 w 12193149"/>
              <a:gd name="connsiteY150" fmla="*/ 2158289 h 2344739"/>
              <a:gd name="connsiteX151" fmla="*/ 4316258 w 12193149"/>
              <a:gd name="connsiteY151" fmla="*/ 2156948 h 2344739"/>
              <a:gd name="connsiteX152" fmla="*/ 4296292 w 12193149"/>
              <a:gd name="connsiteY152" fmla="*/ 2155069 h 2344739"/>
              <a:gd name="connsiteX153" fmla="*/ 4291212 w 12193149"/>
              <a:gd name="connsiteY153" fmla="*/ 2157986 h 2344739"/>
              <a:gd name="connsiteX154" fmla="*/ 4277290 w 12193149"/>
              <a:gd name="connsiteY154" fmla="*/ 2157740 h 2344739"/>
              <a:gd name="connsiteX155" fmla="*/ 4249265 w 12193149"/>
              <a:gd name="connsiteY155" fmla="*/ 2160064 h 2344739"/>
              <a:gd name="connsiteX156" fmla="*/ 4203199 w 12193149"/>
              <a:gd name="connsiteY156" fmla="*/ 2157269 h 2344739"/>
              <a:gd name="connsiteX157" fmla="*/ 4202893 w 12193149"/>
              <a:gd name="connsiteY157" fmla="*/ 2156010 h 2344739"/>
              <a:gd name="connsiteX158" fmla="*/ 4192396 w 12193149"/>
              <a:gd name="connsiteY158" fmla="*/ 2150376 h 2344739"/>
              <a:gd name="connsiteX159" fmla="*/ 4143893 w 12193149"/>
              <a:gd name="connsiteY159" fmla="*/ 2134511 h 2344739"/>
              <a:gd name="connsiteX160" fmla="*/ 4084245 w 12193149"/>
              <a:gd name="connsiteY160" fmla="*/ 2107978 h 2344739"/>
              <a:gd name="connsiteX161" fmla="*/ 4075694 w 12193149"/>
              <a:gd name="connsiteY161" fmla="*/ 2107143 h 2344739"/>
              <a:gd name="connsiteX162" fmla="*/ 4075575 w 12193149"/>
              <a:gd name="connsiteY162" fmla="*/ 2106844 h 2344739"/>
              <a:gd name="connsiteX163" fmla="*/ 4066658 w 12193149"/>
              <a:gd name="connsiteY163" fmla="*/ 2105400 h 2344739"/>
              <a:gd name="connsiteX164" fmla="*/ 4060102 w 12193149"/>
              <a:gd name="connsiteY164" fmla="*/ 2105618 h 2344739"/>
              <a:gd name="connsiteX165" fmla="*/ 4043512 w 12193149"/>
              <a:gd name="connsiteY165" fmla="*/ 2103997 h 2344739"/>
              <a:gd name="connsiteX166" fmla="*/ 4038145 w 12193149"/>
              <a:gd name="connsiteY166" fmla="*/ 2101563 h 2344739"/>
              <a:gd name="connsiteX167" fmla="*/ 4036511 w 12193149"/>
              <a:gd name="connsiteY167" fmla="*/ 2097896 h 2344739"/>
              <a:gd name="connsiteX168" fmla="*/ 4034926 w 12193149"/>
              <a:gd name="connsiteY168" fmla="*/ 2098131 h 2344739"/>
              <a:gd name="connsiteX169" fmla="*/ 4005686 w 12193149"/>
              <a:gd name="connsiteY169" fmla="*/ 2085563 h 2344739"/>
              <a:gd name="connsiteX170" fmla="*/ 3937994 w 12193149"/>
              <a:gd name="connsiteY170" fmla="*/ 2068106 h 2344739"/>
              <a:gd name="connsiteX171" fmla="*/ 3898423 w 12193149"/>
              <a:gd name="connsiteY171" fmla="*/ 2062451 h 2344739"/>
              <a:gd name="connsiteX172" fmla="*/ 3790908 w 12193149"/>
              <a:gd name="connsiteY172" fmla="*/ 2042213 h 2344739"/>
              <a:gd name="connsiteX173" fmla="*/ 3683661 w 12193149"/>
              <a:gd name="connsiteY173" fmla="*/ 2018290 h 2344739"/>
              <a:gd name="connsiteX174" fmla="*/ 3611183 w 12193149"/>
              <a:gd name="connsiteY174" fmla="*/ 1986019 h 2344739"/>
              <a:gd name="connsiteX175" fmla="*/ 3605003 w 12193149"/>
              <a:gd name="connsiteY175" fmla="*/ 1987381 h 2344739"/>
              <a:gd name="connsiteX176" fmla="*/ 3595884 w 12193149"/>
              <a:gd name="connsiteY176" fmla="*/ 1987545 h 2344739"/>
              <a:gd name="connsiteX177" fmla="*/ 3595649 w 12193149"/>
              <a:gd name="connsiteY177" fmla="*/ 1987276 h 2344739"/>
              <a:gd name="connsiteX178" fmla="*/ 3587126 w 12193149"/>
              <a:gd name="connsiteY178" fmla="*/ 1987966 h 2344739"/>
              <a:gd name="connsiteX179" fmla="*/ 3537283 w 12193149"/>
              <a:gd name="connsiteY179" fmla="*/ 1978267 h 2344739"/>
              <a:gd name="connsiteX180" fmla="*/ 3474371 w 12193149"/>
              <a:gd name="connsiteY180" fmla="*/ 1974606 h 2344739"/>
              <a:gd name="connsiteX181" fmla="*/ 3401876 w 12193149"/>
              <a:gd name="connsiteY181" fmla="*/ 1962558 h 2344739"/>
              <a:gd name="connsiteX182" fmla="*/ 3365036 w 12193149"/>
              <a:gd name="connsiteY182" fmla="*/ 1979510 h 2344739"/>
              <a:gd name="connsiteX183" fmla="*/ 3345174 w 12193149"/>
              <a:gd name="connsiteY183" fmla="*/ 1981192 h 2344739"/>
              <a:gd name="connsiteX184" fmla="*/ 3342846 w 12193149"/>
              <a:gd name="connsiteY184" fmla="*/ 1980217 h 2344739"/>
              <a:gd name="connsiteX185" fmla="*/ 3263504 w 12193149"/>
              <a:gd name="connsiteY185" fmla="*/ 1986094 h 2344739"/>
              <a:gd name="connsiteX186" fmla="*/ 3143704 w 12193149"/>
              <a:gd name="connsiteY186" fmla="*/ 1993869 h 2344739"/>
              <a:gd name="connsiteX187" fmla="*/ 3031439 w 12193149"/>
              <a:gd name="connsiteY187" fmla="*/ 1996512 h 2344739"/>
              <a:gd name="connsiteX188" fmla="*/ 2782717 w 12193149"/>
              <a:gd name="connsiteY188" fmla="*/ 2018333 h 2344739"/>
              <a:gd name="connsiteX189" fmla="*/ 2647675 w 12193149"/>
              <a:gd name="connsiteY189" fmla="*/ 2028869 h 2344739"/>
              <a:gd name="connsiteX190" fmla="*/ 2569176 w 12193149"/>
              <a:gd name="connsiteY190" fmla="*/ 2002628 h 2344739"/>
              <a:gd name="connsiteX191" fmla="*/ 2444403 w 12193149"/>
              <a:gd name="connsiteY191" fmla="*/ 2016529 h 2344739"/>
              <a:gd name="connsiteX192" fmla="*/ 2316260 w 12193149"/>
              <a:gd name="connsiteY192" fmla="*/ 2024996 h 2344739"/>
              <a:gd name="connsiteX193" fmla="*/ 2209726 w 12193149"/>
              <a:gd name="connsiteY193" fmla="*/ 2019763 h 2344739"/>
              <a:gd name="connsiteX194" fmla="*/ 2095813 w 12193149"/>
              <a:gd name="connsiteY194" fmla="*/ 2003052 h 2344739"/>
              <a:gd name="connsiteX195" fmla="*/ 1998504 w 12193149"/>
              <a:gd name="connsiteY195" fmla="*/ 1995032 h 2344739"/>
              <a:gd name="connsiteX196" fmla="*/ 1929320 w 12193149"/>
              <a:gd name="connsiteY196" fmla="*/ 2016977 h 2344739"/>
              <a:gd name="connsiteX197" fmla="*/ 1922798 w 12193149"/>
              <a:gd name="connsiteY197" fmla="*/ 2012146 h 2344739"/>
              <a:gd name="connsiteX198" fmla="*/ 1874228 w 12193149"/>
              <a:gd name="connsiteY198" fmla="*/ 2013741 h 2344739"/>
              <a:gd name="connsiteX199" fmla="*/ 1787803 w 12193149"/>
              <a:gd name="connsiteY199" fmla="*/ 2041363 h 2344739"/>
              <a:gd name="connsiteX200" fmla="*/ 1739352 w 12193149"/>
              <a:gd name="connsiteY200" fmla="*/ 2036312 h 2344739"/>
              <a:gd name="connsiteX201" fmla="*/ 1676219 w 12193149"/>
              <a:gd name="connsiteY201" fmla="*/ 2019963 h 2344739"/>
              <a:gd name="connsiteX202" fmla="*/ 1609817 w 12193149"/>
              <a:gd name="connsiteY202" fmla="*/ 2013066 h 2344739"/>
              <a:gd name="connsiteX203" fmla="*/ 1497258 w 12193149"/>
              <a:gd name="connsiteY203" fmla="*/ 1987476 h 2344739"/>
              <a:gd name="connsiteX204" fmla="*/ 1151127 w 12193149"/>
              <a:gd name="connsiteY204" fmla="*/ 1938041 h 2344739"/>
              <a:gd name="connsiteX205" fmla="*/ 859417 w 12193149"/>
              <a:gd name="connsiteY205" fmla="*/ 1928608 h 2344739"/>
              <a:gd name="connsiteX206" fmla="*/ 838688 w 12193149"/>
              <a:gd name="connsiteY206" fmla="*/ 1929821 h 2344739"/>
              <a:gd name="connsiteX207" fmla="*/ 817957 w 12193149"/>
              <a:gd name="connsiteY207" fmla="*/ 1927857 h 2344739"/>
              <a:gd name="connsiteX208" fmla="*/ 812654 w 12193149"/>
              <a:gd name="connsiteY208" fmla="*/ 1930751 h 2344739"/>
              <a:gd name="connsiteX209" fmla="*/ 721195 w 12193149"/>
              <a:gd name="connsiteY209" fmla="*/ 1929661 h 2344739"/>
              <a:gd name="connsiteX210" fmla="*/ 720890 w 12193149"/>
              <a:gd name="connsiteY210" fmla="*/ 1928399 h 2344739"/>
              <a:gd name="connsiteX211" fmla="*/ 710023 w 12193149"/>
              <a:gd name="connsiteY211" fmla="*/ 1922722 h 2344739"/>
              <a:gd name="connsiteX212" fmla="*/ 597940 w 12193149"/>
              <a:gd name="connsiteY212" fmla="*/ 1879864 h 2344739"/>
              <a:gd name="connsiteX213" fmla="*/ 579683 w 12193149"/>
              <a:gd name="connsiteY213" fmla="*/ 1877212 h 2344739"/>
              <a:gd name="connsiteX214" fmla="*/ 572865 w 12193149"/>
              <a:gd name="connsiteY214" fmla="*/ 1877401 h 2344739"/>
              <a:gd name="connsiteX215" fmla="*/ 446247 w 12193149"/>
              <a:gd name="connsiteY215" fmla="*/ 1839371 h 2344739"/>
              <a:gd name="connsiteX216" fmla="*/ 405163 w 12193149"/>
              <a:gd name="connsiteY216" fmla="*/ 1833548 h 2344739"/>
              <a:gd name="connsiteX217" fmla="*/ 293583 w 12193149"/>
              <a:gd name="connsiteY217" fmla="*/ 1812852 h 2344739"/>
              <a:gd name="connsiteX218" fmla="*/ 119529 w 12193149"/>
              <a:gd name="connsiteY218" fmla="*/ 1761047 h 2344739"/>
              <a:gd name="connsiteX219" fmla="*/ 16674 w 12193149"/>
              <a:gd name="connsiteY219" fmla="*/ 1758191 h 2344739"/>
              <a:gd name="connsiteX220" fmla="*/ 1150 w 12193149"/>
              <a:gd name="connsiteY220" fmla="*/ 1752722 h 2344739"/>
              <a:gd name="connsiteX221" fmla="*/ 1148 w 12193149"/>
              <a:gd name="connsiteY221" fmla="*/ 222213 h 2344739"/>
              <a:gd name="connsiteX222" fmla="*/ 1148 w 12193149"/>
              <a:gd name="connsiteY222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054601 w 12193149"/>
              <a:gd name="connsiteY68" fmla="*/ 1910755 h 2344739"/>
              <a:gd name="connsiteX69" fmla="*/ 9006634 w 12193149"/>
              <a:gd name="connsiteY69" fmla="*/ 1914040 h 2344739"/>
              <a:gd name="connsiteX70" fmla="*/ 9006349 w 12193149"/>
              <a:gd name="connsiteY70" fmla="*/ 1913800 h 2344739"/>
              <a:gd name="connsiteX71" fmla="*/ 8997380 w 12193149"/>
              <a:gd name="connsiteY71" fmla="*/ 1915011 h 2344739"/>
              <a:gd name="connsiteX72" fmla="*/ 8991542 w 12193149"/>
              <a:gd name="connsiteY72" fmla="*/ 1917072 h 2344739"/>
              <a:gd name="connsiteX73" fmla="*/ 8975485 w 12193149"/>
              <a:gd name="connsiteY73" fmla="*/ 1920298 h 2344739"/>
              <a:gd name="connsiteX74" fmla="*/ 8969159 w 12193149"/>
              <a:gd name="connsiteY74" fmla="*/ 1919598 h 2344739"/>
              <a:gd name="connsiteX75" fmla="*/ 8964196 w 12193149"/>
              <a:gd name="connsiteY75" fmla="*/ 1917373 h 2344739"/>
              <a:gd name="connsiteX76" fmla="*/ 8930136 w 12193149"/>
              <a:gd name="connsiteY76" fmla="*/ 1914185 h 2344739"/>
              <a:gd name="connsiteX77" fmla="*/ 8753592 w 12193149"/>
              <a:gd name="connsiteY77" fmla="*/ 1933417 h 2344739"/>
              <a:gd name="connsiteX78" fmla="*/ 8708995 w 12193149"/>
              <a:gd name="connsiteY78" fmla="*/ 1935518 h 2344739"/>
              <a:gd name="connsiteX79" fmla="*/ 8597219 w 12193149"/>
              <a:gd name="connsiteY79" fmla="*/ 1944090 h 2344739"/>
              <a:gd name="connsiteX80" fmla="*/ 8526378 w 12193149"/>
              <a:gd name="connsiteY80" fmla="*/ 1929248 h 2344739"/>
              <a:gd name="connsiteX81" fmla="*/ 8512131 w 12193149"/>
              <a:gd name="connsiteY81" fmla="*/ 1935163 h 2344739"/>
              <a:gd name="connsiteX82" fmla="*/ 8507315 w 12193149"/>
              <a:gd name="connsiteY82" fmla="*/ 1938164 h 2344739"/>
              <a:gd name="connsiteX83" fmla="*/ 8499116 w 12193149"/>
              <a:gd name="connsiteY83" fmla="*/ 1940902 h 2344739"/>
              <a:gd name="connsiteX84" fmla="*/ 8498742 w 12193149"/>
              <a:gd name="connsiteY84" fmla="*/ 1940723 h 2344739"/>
              <a:gd name="connsiteX85" fmla="*/ 8491397 w 12193149"/>
              <a:gd name="connsiteY85" fmla="*/ 1943773 h 2344739"/>
              <a:gd name="connsiteX86" fmla="*/ 8368330 w 12193149"/>
              <a:gd name="connsiteY86" fmla="*/ 1957815 h 2344739"/>
              <a:gd name="connsiteX87" fmla="*/ 8354947 w 12193149"/>
              <a:gd name="connsiteY87" fmla="*/ 1958009 h 2344739"/>
              <a:gd name="connsiteX88" fmla="*/ 8321252 w 12193149"/>
              <a:gd name="connsiteY88" fmla="*/ 1974587 h 2344739"/>
              <a:gd name="connsiteX89" fmla="*/ 8315581 w 12193149"/>
              <a:gd name="connsiteY89" fmla="*/ 1974913 h 2344739"/>
              <a:gd name="connsiteX90" fmla="*/ 8296322 w 12193149"/>
              <a:gd name="connsiteY90" fmla="*/ 1988808 h 2344739"/>
              <a:gd name="connsiteX91" fmla="*/ 8285424 w 12193149"/>
              <a:gd name="connsiteY91" fmla="*/ 1994631 h 2344739"/>
              <a:gd name="connsiteX92" fmla="*/ 8284298 w 12193149"/>
              <a:gd name="connsiteY92" fmla="*/ 1999074 h 2344739"/>
              <a:gd name="connsiteX93" fmla="*/ 8267224 w 12193149"/>
              <a:gd name="connsiteY93" fmla="*/ 2006249 h 2344739"/>
              <a:gd name="connsiteX94" fmla="*/ 8264525 w 12193149"/>
              <a:gd name="connsiteY94" fmla="*/ 2006019 h 2344739"/>
              <a:gd name="connsiteX95" fmla="*/ 8253181 w 12193149"/>
              <a:gd name="connsiteY95" fmla="*/ 2015862 h 2344739"/>
              <a:gd name="connsiteX96" fmla="*/ 8246982 w 12193149"/>
              <a:gd name="connsiteY96" fmla="*/ 2028854 h 2344739"/>
              <a:gd name="connsiteX97" fmla="*/ 8091420 w 12193149"/>
              <a:gd name="connsiteY97" fmla="*/ 2075015 h 2344739"/>
              <a:gd name="connsiteX98" fmla="*/ 7906555 w 12193149"/>
              <a:gd name="connsiteY98" fmla="*/ 2116988 h 2344739"/>
              <a:gd name="connsiteX99" fmla="*/ 7719893 w 12193149"/>
              <a:gd name="connsiteY99" fmla="*/ 2142703 h 2344739"/>
              <a:gd name="connsiteX100" fmla="*/ 7615495 w 12193149"/>
              <a:gd name="connsiteY100" fmla="*/ 2139232 h 2344739"/>
              <a:gd name="connsiteX101" fmla="*/ 7528691 w 12193149"/>
              <a:gd name="connsiteY101" fmla="*/ 2145060 h 2344739"/>
              <a:gd name="connsiteX102" fmla="*/ 7520719 w 12193149"/>
              <a:gd name="connsiteY102" fmla="*/ 2147613 h 2344739"/>
              <a:gd name="connsiteX103" fmla="*/ 7508559 w 12193149"/>
              <a:gd name="connsiteY103" fmla="*/ 2148948 h 2344739"/>
              <a:gd name="connsiteX104" fmla="*/ 7508188 w 12193149"/>
              <a:gd name="connsiteY104" fmla="*/ 2148621 h 2344739"/>
              <a:gd name="connsiteX105" fmla="*/ 7496943 w 12193149"/>
              <a:gd name="connsiteY105" fmla="*/ 2150573 h 2344739"/>
              <a:gd name="connsiteX106" fmla="*/ 7406539 w 12193149"/>
              <a:gd name="connsiteY106" fmla="*/ 2142468 h 2344739"/>
              <a:gd name="connsiteX107" fmla="*/ 7219707 w 12193149"/>
              <a:gd name="connsiteY107" fmla="*/ 2156680 h 2344739"/>
              <a:gd name="connsiteX108" fmla="*/ 7202249 w 12193149"/>
              <a:gd name="connsiteY108" fmla="*/ 2161230 h 2344739"/>
              <a:gd name="connsiteX109" fmla="*/ 7198152 w 12193149"/>
              <a:gd name="connsiteY109" fmla="*/ 2166588 h 2344739"/>
              <a:gd name="connsiteX110" fmla="*/ 7171956 w 12193149"/>
              <a:gd name="connsiteY110" fmla="*/ 2171236 h 2344739"/>
              <a:gd name="connsiteX111" fmla="*/ 7098136 w 12193149"/>
              <a:gd name="connsiteY111" fmla="*/ 2183464 h 2344739"/>
              <a:gd name="connsiteX112" fmla="*/ 7019644 w 12193149"/>
              <a:gd name="connsiteY112" fmla="*/ 2183090 h 2344739"/>
              <a:gd name="connsiteX113" fmla="*/ 6905294 w 12193149"/>
              <a:gd name="connsiteY113" fmla="*/ 2212596 h 2344739"/>
              <a:gd name="connsiteX114" fmla="*/ 6709370 w 12193149"/>
              <a:gd name="connsiteY114" fmla="*/ 2240551 h 2344739"/>
              <a:gd name="connsiteX115" fmla="*/ 6550602 w 12193149"/>
              <a:gd name="connsiteY115" fmla="*/ 2269327 h 2344739"/>
              <a:gd name="connsiteX116" fmla="*/ 6318708 w 12193149"/>
              <a:gd name="connsiteY116" fmla="*/ 2316127 h 2344739"/>
              <a:gd name="connsiteX117" fmla="*/ 6169822 w 12193149"/>
              <a:gd name="connsiteY117" fmla="*/ 2318214 h 2344739"/>
              <a:gd name="connsiteX118" fmla="*/ 6074996 w 12193149"/>
              <a:gd name="connsiteY118" fmla="*/ 2338676 h 2344739"/>
              <a:gd name="connsiteX119" fmla="*/ 6069677 w 12193149"/>
              <a:gd name="connsiteY119" fmla="*/ 2337139 h 2344739"/>
              <a:gd name="connsiteX120" fmla="*/ 6049786 w 12193149"/>
              <a:gd name="connsiteY120" fmla="*/ 2337822 h 2344739"/>
              <a:gd name="connsiteX121" fmla="*/ 6042433 w 12193149"/>
              <a:gd name="connsiteY121" fmla="*/ 2329473 h 2344739"/>
              <a:gd name="connsiteX122" fmla="*/ 6011238 w 12193149"/>
              <a:gd name="connsiteY122" fmla="*/ 2324380 h 2344739"/>
              <a:gd name="connsiteX123" fmla="*/ 5958523 w 12193149"/>
              <a:gd name="connsiteY123" fmla="*/ 2328024 h 2344739"/>
              <a:gd name="connsiteX124" fmla="*/ 5760067 w 12193149"/>
              <a:gd name="connsiteY124" fmla="*/ 2343716 h 2344739"/>
              <a:gd name="connsiteX125" fmla="*/ 5628108 w 12193149"/>
              <a:gd name="connsiteY125" fmla="*/ 2344739 h 2344739"/>
              <a:gd name="connsiteX126" fmla="*/ 5472054 w 12193149"/>
              <a:gd name="connsiteY126" fmla="*/ 2330719 h 2344739"/>
              <a:gd name="connsiteX127" fmla="*/ 5433909 w 12193149"/>
              <a:gd name="connsiteY127" fmla="*/ 2319466 h 2344739"/>
              <a:gd name="connsiteX128" fmla="*/ 5382817 w 12193149"/>
              <a:gd name="connsiteY128" fmla="*/ 2301764 h 2344739"/>
              <a:gd name="connsiteX129" fmla="*/ 5262912 w 12193149"/>
              <a:gd name="connsiteY129" fmla="*/ 2281347 h 2344739"/>
              <a:gd name="connsiteX130" fmla="*/ 5224109 w 12193149"/>
              <a:gd name="connsiteY130" fmla="*/ 2270223 h 2344739"/>
              <a:gd name="connsiteX131" fmla="*/ 5175808 w 12193149"/>
              <a:gd name="connsiteY131" fmla="*/ 2267233 h 2344739"/>
              <a:gd name="connsiteX132" fmla="*/ 5157702 w 12193149"/>
              <a:gd name="connsiteY132" fmla="*/ 2260010 h 2344739"/>
              <a:gd name="connsiteX133" fmla="*/ 5143747 w 12193149"/>
              <a:gd name="connsiteY133" fmla="*/ 2256610 h 2344739"/>
              <a:gd name="connsiteX134" fmla="*/ 5140744 w 12193149"/>
              <a:gd name="connsiteY134" fmla="*/ 2254509 h 2344739"/>
              <a:gd name="connsiteX135" fmla="*/ 5122807 w 12193149"/>
              <a:gd name="connsiteY135" fmla="*/ 2243656 h 2344739"/>
              <a:gd name="connsiteX136" fmla="*/ 5066938 w 12193149"/>
              <a:gd name="connsiteY136" fmla="*/ 2250227 h 2344739"/>
              <a:gd name="connsiteX137" fmla="*/ 5012662 w 12193149"/>
              <a:gd name="connsiteY137" fmla="*/ 2233846 h 2344739"/>
              <a:gd name="connsiteX138" fmla="*/ 4841589 w 12193149"/>
              <a:gd name="connsiteY138" fmla="*/ 2209829 h 2344739"/>
              <a:gd name="connsiteX139" fmla="*/ 4763595 w 12193149"/>
              <a:gd name="connsiteY139" fmla="*/ 2182061 h 2344739"/>
              <a:gd name="connsiteX140" fmla="*/ 4724334 w 12193149"/>
              <a:gd name="connsiteY140" fmla="*/ 2173047 h 2344739"/>
              <a:gd name="connsiteX141" fmla="*/ 4722324 w 12193149"/>
              <a:gd name="connsiteY141" fmla="*/ 2172298 h 2344739"/>
              <a:gd name="connsiteX142" fmla="*/ 4723259 w 12193149"/>
              <a:gd name="connsiteY142" fmla="*/ 2172087 h 2344739"/>
              <a:gd name="connsiteX143" fmla="*/ 4718350 w 12193149"/>
              <a:gd name="connsiteY143" fmla="*/ 2170817 h 2344739"/>
              <a:gd name="connsiteX144" fmla="*/ 4722324 w 12193149"/>
              <a:gd name="connsiteY144" fmla="*/ 2172298 h 2344739"/>
              <a:gd name="connsiteX145" fmla="*/ 4716674 w 12193149"/>
              <a:gd name="connsiteY145" fmla="*/ 2173573 h 2344739"/>
              <a:gd name="connsiteX146" fmla="*/ 4516962 w 12193149"/>
              <a:gd name="connsiteY146" fmla="*/ 2163671 h 2344739"/>
              <a:gd name="connsiteX147" fmla="*/ 4429691 w 12193149"/>
              <a:gd name="connsiteY147" fmla="*/ 2153020 h 2344739"/>
              <a:gd name="connsiteX148" fmla="*/ 4364023 w 12193149"/>
              <a:gd name="connsiteY148" fmla="*/ 2151674 h 2344739"/>
              <a:gd name="connsiteX149" fmla="*/ 4318114 w 12193149"/>
              <a:gd name="connsiteY149" fmla="*/ 2158289 h 2344739"/>
              <a:gd name="connsiteX150" fmla="*/ 4316258 w 12193149"/>
              <a:gd name="connsiteY150" fmla="*/ 2156948 h 2344739"/>
              <a:gd name="connsiteX151" fmla="*/ 4296292 w 12193149"/>
              <a:gd name="connsiteY151" fmla="*/ 2155069 h 2344739"/>
              <a:gd name="connsiteX152" fmla="*/ 4291212 w 12193149"/>
              <a:gd name="connsiteY152" fmla="*/ 2157986 h 2344739"/>
              <a:gd name="connsiteX153" fmla="*/ 4277290 w 12193149"/>
              <a:gd name="connsiteY153" fmla="*/ 2157740 h 2344739"/>
              <a:gd name="connsiteX154" fmla="*/ 4249265 w 12193149"/>
              <a:gd name="connsiteY154" fmla="*/ 2160064 h 2344739"/>
              <a:gd name="connsiteX155" fmla="*/ 4203199 w 12193149"/>
              <a:gd name="connsiteY155" fmla="*/ 2157269 h 2344739"/>
              <a:gd name="connsiteX156" fmla="*/ 4202893 w 12193149"/>
              <a:gd name="connsiteY156" fmla="*/ 2156010 h 2344739"/>
              <a:gd name="connsiteX157" fmla="*/ 4192396 w 12193149"/>
              <a:gd name="connsiteY157" fmla="*/ 2150376 h 2344739"/>
              <a:gd name="connsiteX158" fmla="*/ 4143893 w 12193149"/>
              <a:gd name="connsiteY158" fmla="*/ 2134511 h 2344739"/>
              <a:gd name="connsiteX159" fmla="*/ 4084245 w 12193149"/>
              <a:gd name="connsiteY159" fmla="*/ 2107978 h 2344739"/>
              <a:gd name="connsiteX160" fmla="*/ 4075694 w 12193149"/>
              <a:gd name="connsiteY160" fmla="*/ 2107143 h 2344739"/>
              <a:gd name="connsiteX161" fmla="*/ 4075575 w 12193149"/>
              <a:gd name="connsiteY161" fmla="*/ 2106844 h 2344739"/>
              <a:gd name="connsiteX162" fmla="*/ 4066658 w 12193149"/>
              <a:gd name="connsiteY162" fmla="*/ 2105400 h 2344739"/>
              <a:gd name="connsiteX163" fmla="*/ 4060102 w 12193149"/>
              <a:gd name="connsiteY163" fmla="*/ 2105618 h 2344739"/>
              <a:gd name="connsiteX164" fmla="*/ 4043512 w 12193149"/>
              <a:gd name="connsiteY164" fmla="*/ 2103997 h 2344739"/>
              <a:gd name="connsiteX165" fmla="*/ 4038145 w 12193149"/>
              <a:gd name="connsiteY165" fmla="*/ 2101563 h 2344739"/>
              <a:gd name="connsiteX166" fmla="*/ 4036511 w 12193149"/>
              <a:gd name="connsiteY166" fmla="*/ 2097896 h 2344739"/>
              <a:gd name="connsiteX167" fmla="*/ 4034926 w 12193149"/>
              <a:gd name="connsiteY167" fmla="*/ 2098131 h 2344739"/>
              <a:gd name="connsiteX168" fmla="*/ 4005686 w 12193149"/>
              <a:gd name="connsiteY168" fmla="*/ 2085563 h 2344739"/>
              <a:gd name="connsiteX169" fmla="*/ 3937994 w 12193149"/>
              <a:gd name="connsiteY169" fmla="*/ 2068106 h 2344739"/>
              <a:gd name="connsiteX170" fmla="*/ 3898423 w 12193149"/>
              <a:gd name="connsiteY170" fmla="*/ 2062451 h 2344739"/>
              <a:gd name="connsiteX171" fmla="*/ 3790908 w 12193149"/>
              <a:gd name="connsiteY171" fmla="*/ 2042213 h 2344739"/>
              <a:gd name="connsiteX172" fmla="*/ 3683661 w 12193149"/>
              <a:gd name="connsiteY172" fmla="*/ 2018290 h 2344739"/>
              <a:gd name="connsiteX173" fmla="*/ 3611183 w 12193149"/>
              <a:gd name="connsiteY173" fmla="*/ 1986019 h 2344739"/>
              <a:gd name="connsiteX174" fmla="*/ 3605003 w 12193149"/>
              <a:gd name="connsiteY174" fmla="*/ 1987381 h 2344739"/>
              <a:gd name="connsiteX175" fmla="*/ 3595884 w 12193149"/>
              <a:gd name="connsiteY175" fmla="*/ 1987545 h 2344739"/>
              <a:gd name="connsiteX176" fmla="*/ 3595649 w 12193149"/>
              <a:gd name="connsiteY176" fmla="*/ 1987276 h 2344739"/>
              <a:gd name="connsiteX177" fmla="*/ 3587126 w 12193149"/>
              <a:gd name="connsiteY177" fmla="*/ 1987966 h 2344739"/>
              <a:gd name="connsiteX178" fmla="*/ 3537283 w 12193149"/>
              <a:gd name="connsiteY178" fmla="*/ 1978267 h 2344739"/>
              <a:gd name="connsiteX179" fmla="*/ 3474371 w 12193149"/>
              <a:gd name="connsiteY179" fmla="*/ 1974606 h 2344739"/>
              <a:gd name="connsiteX180" fmla="*/ 3401876 w 12193149"/>
              <a:gd name="connsiteY180" fmla="*/ 1962558 h 2344739"/>
              <a:gd name="connsiteX181" fmla="*/ 3365036 w 12193149"/>
              <a:gd name="connsiteY181" fmla="*/ 1979510 h 2344739"/>
              <a:gd name="connsiteX182" fmla="*/ 3345174 w 12193149"/>
              <a:gd name="connsiteY182" fmla="*/ 1981192 h 2344739"/>
              <a:gd name="connsiteX183" fmla="*/ 3342846 w 12193149"/>
              <a:gd name="connsiteY183" fmla="*/ 1980217 h 2344739"/>
              <a:gd name="connsiteX184" fmla="*/ 3263504 w 12193149"/>
              <a:gd name="connsiteY184" fmla="*/ 1986094 h 2344739"/>
              <a:gd name="connsiteX185" fmla="*/ 3143704 w 12193149"/>
              <a:gd name="connsiteY185" fmla="*/ 1993869 h 2344739"/>
              <a:gd name="connsiteX186" fmla="*/ 3031439 w 12193149"/>
              <a:gd name="connsiteY186" fmla="*/ 1996512 h 2344739"/>
              <a:gd name="connsiteX187" fmla="*/ 2782717 w 12193149"/>
              <a:gd name="connsiteY187" fmla="*/ 2018333 h 2344739"/>
              <a:gd name="connsiteX188" fmla="*/ 2647675 w 12193149"/>
              <a:gd name="connsiteY188" fmla="*/ 2028869 h 2344739"/>
              <a:gd name="connsiteX189" fmla="*/ 2569176 w 12193149"/>
              <a:gd name="connsiteY189" fmla="*/ 2002628 h 2344739"/>
              <a:gd name="connsiteX190" fmla="*/ 2444403 w 12193149"/>
              <a:gd name="connsiteY190" fmla="*/ 2016529 h 2344739"/>
              <a:gd name="connsiteX191" fmla="*/ 2316260 w 12193149"/>
              <a:gd name="connsiteY191" fmla="*/ 2024996 h 2344739"/>
              <a:gd name="connsiteX192" fmla="*/ 2209726 w 12193149"/>
              <a:gd name="connsiteY192" fmla="*/ 2019763 h 2344739"/>
              <a:gd name="connsiteX193" fmla="*/ 2095813 w 12193149"/>
              <a:gd name="connsiteY193" fmla="*/ 2003052 h 2344739"/>
              <a:gd name="connsiteX194" fmla="*/ 1998504 w 12193149"/>
              <a:gd name="connsiteY194" fmla="*/ 1995032 h 2344739"/>
              <a:gd name="connsiteX195" fmla="*/ 1929320 w 12193149"/>
              <a:gd name="connsiteY195" fmla="*/ 2016977 h 2344739"/>
              <a:gd name="connsiteX196" fmla="*/ 1922798 w 12193149"/>
              <a:gd name="connsiteY196" fmla="*/ 2012146 h 2344739"/>
              <a:gd name="connsiteX197" fmla="*/ 1874228 w 12193149"/>
              <a:gd name="connsiteY197" fmla="*/ 2013741 h 2344739"/>
              <a:gd name="connsiteX198" fmla="*/ 1787803 w 12193149"/>
              <a:gd name="connsiteY198" fmla="*/ 2041363 h 2344739"/>
              <a:gd name="connsiteX199" fmla="*/ 1739352 w 12193149"/>
              <a:gd name="connsiteY199" fmla="*/ 2036312 h 2344739"/>
              <a:gd name="connsiteX200" fmla="*/ 1676219 w 12193149"/>
              <a:gd name="connsiteY200" fmla="*/ 2019963 h 2344739"/>
              <a:gd name="connsiteX201" fmla="*/ 1609817 w 12193149"/>
              <a:gd name="connsiteY201" fmla="*/ 2013066 h 2344739"/>
              <a:gd name="connsiteX202" fmla="*/ 1497258 w 12193149"/>
              <a:gd name="connsiteY202" fmla="*/ 1987476 h 2344739"/>
              <a:gd name="connsiteX203" fmla="*/ 1151127 w 12193149"/>
              <a:gd name="connsiteY203" fmla="*/ 1938041 h 2344739"/>
              <a:gd name="connsiteX204" fmla="*/ 859417 w 12193149"/>
              <a:gd name="connsiteY204" fmla="*/ 1928608 h 2344739"/>
              <a:gd name="connsiteX205" fmla="*/ 838688 w 12193149"/>
              <a:gd name="connsiteY205" fmla="*/ 1929821 h 2344739"/>
              <a:gd name="connsiteX206" fmla="*/ 817957 w 12193149"/>
              <a:gd name="connsiteY206" fmla="*/ 1927857 h 2344739"/>
              <a:gd name="connsiteX207" fmla="*/ 812654 w 12193149"/>
              <a:gd name="connsiteY207" fmla="*/ 1930751 h 2344739"/>
              <a:gd name="connsiteX208" fmla="*/ 721195 w 12193149"/>
              <a:gd name="connsiteY208" fmla="*/ 1929661 h 2344739"/>
              <a:gd name="connsiteX209" fmla="*/ 720890 w 12193149"/>
              <a:gd name="connsiteY209" fmla="*/ 1928399 h 2344739"/>
              <a:gd name="connsiteX210" fmla="*/ 710023 w 12193149"/>
              <a:gd name="connsiteY210" fmla="*/ 1922722 h 2344739"/>
              <a:gd name="connsiteX211" fmla="*/ 597940 w 12193149"/>
              <a:gd name="connsiteY211" fmla="*/ 1879864 h 2344739"/>
              <a:gd name="connsiteX212" fmla="*/ 579683 w 12193149"/>
              <a:gd name="connsiteY212" fmla="*/ 1877212 h 2344739"/>
              <a:gd name="connsiteX213" fmla="*/ 572865 w 12193149"/>
              <a:gd name="connsiteY213" fmla="*/ 1877401 h 2344739"/>
              <a:gd name="connsiteX214" fmla="*/ 446247 w 12193149"/>
              <a:gd name="connsiteY214" fmla="*/ 1839371 h 2344739"/>
              <a:gd name="connsiteX215" fmla="*/ 405163 w 12193149"/>
              <a:gd name="connsiteY215" fmla="*/ 1833548 h 2344739"/>
              <a:gd name="connsiteX216" fmla="*/ 293583 w 12193149"/>
              <a:gd name="connsiteY216" fmla="*/ 1812852 h 2344739"/>
              <a:gd name="connsiteX217" fmla="*/ 119529 w 12193149"/>
              <a:gd name="connsiteY217" fmla="*/ 1761047 h 2344739"/>
              <a:gd name="connsiteX218" fmla="*/ 16674 w 12193149"/>
              <a:gd name="connsiteY218" fmla="*/ 1758191 h 2344739"/>
              <a:gd name="connsiteX219" fmla="*/ 1150 w 12193149"/>
              <a:gd name="connsiteY219" fmla="*/ 1752722 h 2344739"/>
              <a:gd name="connsiteX220" fmla="*/ 1148 w 12193149"/>
              <a:gd name="connsiteY220" fmla="*/ 222213 h 2344739"/>
              <a:gd name="connsiteX221" fmla="*/ 1148 w 12193149"/>
              <a:gd name="connsiteY221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56690 w 12193149"/>
              <a:gd name="connsiteY67" fmla="*/ 1903228 h 2344739"/>
              <a:gd name="connsiteX68" fmla="*/ 9054601 w 12193149"/>
              <a:gd name="connsiteY68" fmla="*/ 1910755 h 2344739"/>
              <a:gd name="connsiteX69" fmla="*/ 9006634 w 12193149"/>
              <a:gd name="connsiteY69" fmla="*/ 1914040 h 2344739"/>
              <a:gd name="connsiteX70" fmla="*/ 9006349 w 12193149"/>
              <a:gd name="connsiteY70" fmla="*/ 1913800 h 2344739"/>
              <a:gd name="connsiteX71" fmla="*/ 8997380 w 12193149"/>
              <a:gd name="connsiteY71" fmla="*/ 1915011 h 2344739"/>
              <a:gd name="connsiteX72" fmla="*/ 8991542 w 12193149"/>
              <a:gd name="connsiteY72" fmla="*/ 1917072 h 2344739"/>
              <a:gd name="connsiteX73" fmla="*/ 8975485 w 12193149"/>
              <a:gd name="connsiteY73" fmla="*/ 1920298 h 2344739"/>
              <a:gd name="connsiteX74" fmla="*/ 8969159 w 12193149"/>
              <a:gd name="connsiteY74" fmla="*/ 1919598 h 2344739"/>
              <a:gd name="connsiteX75" fmla="*/ 8964196 w 12193149"/>
              <a:gd name="connsiteY75" fmla="*/ 1917373 h 2344739"/>
              <a:gd name="connsiteX76" fmla="*/ 8930136 w 12193149"/>
              <a:gd name="connsiteY76" fmla="*/ 1914185 h 2344739"/>
              <a:gd name="connsiteX77" fmla="*/ 8753592 w 12193149"/>
              <a:gd name="connsiteY77" fmla="*/ 1933417 h 2344739"/>
              <a:gd name="connsiteX78" fmla="*/ 8708995 w 12193149"/>
              <a:gd name="connsiteY78" fmla="*/ 1935518 h 2344739"/>
              <a:gd name="connsiteX79" fmla="*/ 8597219 w 12193149"/>
              <a:gd name="connsiteY79" fmla="*/ 1944090 h 2344739"/>
              <a:gd name="connsiteX80" fmla="*/ 8526378 w 12193149"/>
              <a:gd name="connsiteY80" fmla="*/ 1929248 h 2344739"/>
              <a:gd name="connsiteX81" fmla="*/ 8512131 w 12193149"/>
              <a:gd name="connsiteY81" fmla="*/ 1935163 h 2344739"/>
              <a:gd name="connsiteX82" fmla="*/ 8507315 w 12193149"/>
              <a:gd name="connsiteY82" fmla="*/ 1938164 h 2344739"/>
              <a:gd name="connsiteX83" fmla="*/ 8499116 w 12193149"/>
              <a:gd name="connsiteY83" fmla="*/ 1940902 h 2344739"/>
              <a:gd name="connsiteX84" fmla="*/ 8498742 w 12193149"/>
              <a:gd name="connsiteY84" fmla="*/ 1940723 h 2344739"/>
              <a:gd name="connsiteX85" fmla="*/ 8491397 w 12193149"/>
              <a:gd name="connsiteY85" fmla="*/ 1943773 h 2344739"/>
              <a:gd name="connsiteX86" fmla="*/ 8368330 w 12193149"/>
              <a:gd name="connsiteY86" fmla="*/ 1957815 h 2344739"/>
              <a:gd name="connsiteX87" fmla="*/ 8354947 w 12193149"/>
              <a:gd name="connsiteY87" fmla="*/ 1958009 h 2344739"/>
              <a:gd name="connsiteX88" fmla="*/ 8321252 w 12193149"/>
              <a:gd name="connsiteY88" fmla="*/ 1974587 h 2344739"/>
              <a:gd name="connsiteX89" fmla="*/ 8315581 w 12193149"/>
              <a:gd name="connsiteY89" fmla="*/ 1974913 h 2344739"/>
              <a:gd name="connsiteX90" fmla="*/ 8296322 w 12193149"/>
              <a:gd name="connsiteY90" fmla="*/ 1988808 h 2344739"/>
              <a:gd name="connsiteX91" fmla="*/ 8285424 w 12193149"/>
              <a:gd name="connsiteY91" fmla="*/ 1994631 h 2344739"/>
              <a:gd name="connsiteX92" fmla="*/ 8284298 w 12193149"/>
              <a:gd name="connsiteY92" fmla="*/ 1999074 h 2344739"/>
              <a:gd name="connsiteX93" fmla="*/ 8267224 w 12193149"/>
              <a:gd name="connsiteY93" fmla="*/ 2006249 h 2344739"/>
              <a:gd name="connsiteX94" fmla="*/ 8264525 w 12193149"/>
              <a:gd name="connsiteY94" fmla="*/ 2006019 h 2344739"/>
              <a:gd name="connsiteX95" fmla="*/ 8253181 w 12193149"/>
              <a:gd name="connsiteY95" fmla="*/ 2015862 h 2344739"/>
              <a:gd name="connsiteX96" fmla="*/ 8246982 w 12193149"/>
              <a:gd name="connsiteY96" fmla="*/ 2028854 h 2344739"/>
              <a:gd name="connsiteX97" fmla="*/ 8091420 w 12193149"/>
              <a:gd name="connsiteY97" fmla="*/ 2075015 h 2344739"/>
              <a:gd name="connsiteX98" fmla="*/ 7906555 w 12193149"/>
              <a:gd name="connsiteY98" fmla="*/ 2116988 h 2344739"/>
              <a:gd name="connsiteX99" fmla="*/ 7719893 w 12193149"/>
              <a:gd name="connsiteY99" fmla="*/ 2142703 h 2344739"/>
              <a:gd name="connsiteX100" fmla="*/ 7615495 w 12193149"/>
              <a:gd name="connsiteY100" fmla="*/ 2139232 h 2344739"/>
              <a:gd name="connsiteX101" fmla="*/ 7528691 w 12193149"/>
              <a:gd name="connsiteY101" fmla="*/ 2145060 h 2344739"/>
              <a:gd name="connsiteX102" fmla="*/ 7520719 w 12193149"/>
              <a:gd name="connsiteY102" fmla="*/ 2147613 h 2344739"/>
              <a:gd name="connsiteX103" fmla="*/ 7508559 w 12193149"/>
              <a:gd name="connsiteY103" fmla="*/ 2148948 h 2344739"/>
              <a:gd name="connsiteX104" fmla="*/ 7508188 w 12193149"/>
              <a:gd name="connsiteY104" fmla="*/ 2148621 h 2344739"/>
              <a:gd name="connsiteX105" fmla="*/ 7496943 w 12193149"/>
              <a:gd name="connsiteY105" fmla="*/ 2150573 h 2344739"/>
              <a:gd name="connsiteX106" fmla="*/ 7406539 w 12193149"/>
              <a:gd name="connsiteY106" fmla="*/ 2142468 h 2344739"/>
              <a:gd name="connsiteX107" fmla="*/ 7219707 w 12193149"/>
              <a:gd name="connsiteY107" fmla="*/ 2156680 h 2344739"/>
              <a:gd name="connsiteX108" fmla="*/ 7202249 w 12193149"/>
              <a:gd name="connsiteY108" fmla="*/ 2161230 h 2344739"/>
              <a:gd name="connsiteX109" fmla="*/ 7198152 w 12193149"/>
              <a:gd name="connsiteY109" fmla="*/ 2166588 h 2344739"/>
              <a:gd name="connsiteX110" fmla="*/ 7171956 w 12193149"/>
              <a:gd name="connsiteY110" fmla="*/ 2171236 h 2344739"/>
              <a:gd name="connsiteX111" fmla="*/ 7098136 w 12193149"/>
              <a:gd name="connsiteY111" fmla="*/ 2183464 h 2344739"/>
              <a:gd name="connsiteX112" fmla="*/ 7019644 w 12193149"/>
              <a:gd name="connsiteY112" fmla="*/ 2183090 h 2344739"/>
              <a:gd name="connsiteX113" fmla="*/ 6905294 w 12193149"/>
              <a:gd name="connsiteY113" fmla="*/ 2212596 h 2344739"/>
              <a:gd name="connsiteX114" fmla="*/ 6709370 w 12193149"/>
              <a:gd name="connsiteY114" fmla="*/ 2240551 h 2344739"/>
              <a:gd name="connsiteX115" fmla="*/ 6550602 w 12193149"/>
              <a:gd name="connsiteY115" fmla="*/ 2269327 h 2344739"/>
              <a:gd name="connsiteX116" fmla="*/ 6318708 w 12193149"/>
              <a:gd name="connsiteY116" fmla="*/ 2316127 h 2344739"/>
              <a:gd name="connsiteX117" fmla="*/ 6169822 w 12193149"/>
              <a:gd name="connsiteY117" fmla="*/ 2318214 h 2344739"/>
              <a:gd name="connsiteX118" fmla="*/ 6074996 w 12193149"/>
              <a:gd name="connsiteY118" fmla="*/ 2338676 h 2344739"/>
              <a:gd name="connsiteX119" fmla="*/ 6069677 w 12193149"/>
              <a:gd name="connsiteY119" fmla="*/ 2337139 h 2344739"/>
              <a:gd name="connsiteX120" fmla="*/ 6049786 w 12193149"/>
              <a:gd name="connsiteY120" fmla="*/ 2337822 h 2344739"/>
              <a:gd name="connsiteX121" fmla="*/ 6042433 w 12193149"/>
              <a:gd name="connsiteY121" fmla="*/ 2329473 h 2344739"/>
              <a:gd name="connsiteX122" fmla="*/ 6011238 w 12193149"/>
              <a:gd name="connsiteY122" fmla="*/ 2324380 h 2344739"/>
              <a:gd name="connsiteX123" fmla="*/ 5958523 w 12193149"/>
              <a:gd name="connsiteY123" fmla="*/ 2328024 h 2344739"/>
              <a:gd name="connsiteX124" fmla="*/ 5760067 w 12193149"/>
              <a:gd name="connsiteY124" fmla="*/ 2343716 h 2344739"/>
              <a:gd name="connsiteX125" fmla="*/ 5628108 w 12193149"/>
              <a:gd name="connsiteY125" fmla="*/ 2344739 h 2344739"/>
              <a:gd name="connsiteX126" fmla="*/ 5472054 w 12193149"/>
              <a:gd name="connsiteY126" fmla="*/ 2330719 h 2344739"/>
              <a:gd name="connsiteX127" fmla="*/ 5433909 w 12193149"/>
              <a:gd name="connsiteY127" fmla="*/ 2319466 h 2344739"/>
              <a:gd name="connsiteX128" fmla="*/ 5382817 w 12193149"/>
              <a:gd name="connsiteY128" fmla="*/ 2301764 h 2344739"/>
              <a:gd name="connsiteX129" fmla="*/ 5262912 w 12193149"/>
              <a:gd name="connsiteY129" fmla="*/ 2281347 h 2344739"/>
              <a:gd name="connsiteX130" fmla="*/ 5224109 w 12193149"/>
              <a:gd name="connsiteY130" fmla="*/ 2270223 h 2344739"/>
              <a:gd name="connsiteX131" fmla="*/ 5175808 w 12193149"/>
              <a:gd name="connsiteY131" fmla="*/ 2267233 h 2344739"/>
              <a:gd name="connsiteX132" fmla="*/ 5157702 w 12193149"/>
              <a:gd name="connsiteY132" fmla="*/ 2260010 h 2344739"/>
              <a:gd name="connsiteX133" fmla="*/ 5143747 w 12193149"/>
              <a:gd name="connsiteY133" fmla="*/ 2256610 h 2344739"/>
              <a:gd name="connsiteX134" fmla="*/ 5140744 w 12193149"/>
              <a:gd name="connsiteY134" fmla="*/ 2254509 h 2344739"/>
              <a:gd name="connsiteX135" fmla="*/ 5122807 w 12193149"/>
              <a:gd name="connsiteY135" fmla="*/ 2243656 h 2344739"/>
              <a:gd name="connsiteX136" fmla="*/ 5066938 w 12193149"/>
              <a:gd name="connsiteY136" fmla="*/ 2250227 h 2344739"/>
              <a:gd name="connsiteX137" fmla="*/ 5012662 w 12193149"/>
              <a:gd name="connsiteY137" fmla="*/ 2233846 h 2344739"/>
              <a:gd name="connsiteX138" fmla="*/ 4841589 w 12193149"/>
              <a:gd name="connsiteY138" fmla="*/ 2209829 h 2344739"/>
              <a:gd name="connsiteX139" fmla="*/ 4763595 w 12193149"/>
              <a:gd name="connsiteY139" fmla="*/ 2182061 h 2344739"/>
              <a:gd name="connsiteX140" fmla="*/ 4724334 w 12193149"/>
              <a:gd name="connsiteY140" fmla="*/ 2173047 h 2344739"/>
              <a:gd name="connsiteX141" fmla="*/ 4722324 w 12193149"/>
              <a:gd name="connsiteY141" fmla="*/ 2172298 h 2344739"/>
              <a:gd name="connsiteX142" fmla="*/ 4723259 w 12193149"/>
              <a:gd name="connsiteY142" fmla="*/ 2172087 h 2344739"/>
              <a:gd name="connsiteX143" fmla="*/ 4718350 w 12193149"/>
              <a:gd name="connsiteY143" fmla="*/ 2170817 h 2344739"/>
              <a:gd name="connsiteX144" fmla="*/ 4722324 w 12193149"/>
              <a:gd name="connsiteY144" fmla="*/ 2172298 h 2344739"/>
              <a:gd name="connsiteX145" fmla="*/ 4716674 w 12193149"/>
              <a:gd name="connsiteY145" fmla="*/ 2173573 h 2344739"/>
              <a:gd name="connsiteX146" fmla="*/ 4516962 w 12193149"/>
              <a:gd name="connsiteY146" fmla="*/ 2163671 h 2344739"/>
              <a:gd name="connsiteX147" fmla="*/ 4429691 w 12193149"/>
              <a:gd name="connsiteY147" fmla="*/ 2153020 h 2344739"/>
              <a:gd name="connsiteX148" fmla="*/ 4364023 w 12193149"/>
              <a:gd name="connsiteY148" fmla="*/ 2151674 h 2344739"/>
              <a:gd name="connsiteX149" fmla="*/ 4318114 w 12193149"/>
              <a:gd name="connsiteY149" fmla="*/ 2158289 h 2344739"/>
              <a:gd name="connsiteX150" fmla="*/ 4316258 w 12193149"/>
              <a:gd name="connsiteY150" fmla="*/ 2156948 h 2344739"/>
              <a:gd name="connsiteX151" fmla="*/ 4296292 w 12193149"/>
              <a:gd name="connsiteY151" fmla="*/ 2155069 h 2344739"/>
              <a:gd name="connsiteX152" fmla="*/ 4291212 w 12193149"/>
              <a:gd name="connsiteY152" fmla="*/ 2157986 h 2344739"/>
              <a:gd name="connsiteX153" fmla="*/ 4277290 w 12193149"/>
              <a:gd name="connsiteY153" fmla="*/ 2157740 h 2344739"/>
              <a:gd name="connsiteX154" fmla="*/ 4249265 w 12193149"/>
              <a:gd name="connsiteY154" fmla="*/ 2160064 h 2344739"/>
              <a:gd name="connsiteX155" fmla="*/ 4203199 w 12193149"/>
              <a:gd name="connsiteY155" fmla="*/ 2157269 h 2344739"/>
              <a:gd name="connsiteX156" fmla="*/ 4202893 w 12193149"/>
              <a:gd name="connsiteY156" fmla="*/ 2156010 h 2344739"/>
              <a:gd name="connsiteX157" fmla="*/ 4192396 w 12193149"/>
              <a:gd name="connsiteY157" fmla="*/ 2150376 h 2344739"/>
              <a:gd name="connsiteX158" fmla="*/ 4143893 w 12193149"/>
              <a:gd name="connsiteY158" fmla="*/ 2134511 h 2344739"/>
              <a:gd name="connsiteX159" fmla="*/ 4084245 w 12193149"/>
              <a:gd name="connsiteY159" fmla="*/ 2107978 h 2344739"/>
              <a:gd name="connsiteX160" fmla="*/ 4075694 w 12193149"/>
              <a:gd name="connsiteY160" fmla="*/ 2107143 h 2344739"/>
              <a:gd name="connsiteX161" fmla="*/ 4075575 w 12193149"/>
              <a:gd name="connsiteY161" fmla="*/ 2106844 h 2344739"/>
              <a:gd name="connsiteX162" fmla="*/ 4066658 w 12193149"/>
              <a:gd name="connsiteY162" fmla="*/ 2105400 h 2344739"/>
              <a:gd name="connsiteX163" fmla="*/ 4060102 w 12193149"/>
              <a:gd name="connsiteY163" fmla="*/ 2105618 h 2344739"/>
              <a:gd name="connsiteX164" fmla="*/ 4043512 w 12193149"/>
              <a:gd name="connsiteY164" fmla="*/ 2103997 h 2344739"/>
              <a:gd name="connsiteX165" fmla="*/ 4038145 w 12193149"/>
              <a:gd name="connsiteY165" fmla="*/ 2101563 h 2344739"/>
              <a:gd name="connsiteX166" fmla="*/ 4036511 w 12193149"/>
              <a:gd name="connsiteY166" fmla="*/ 2097896 h 2344739"/>
              <a:gd name="connsiteX167" fmla="*/ 4034926 w 12193149"/>
              <a:gd name="connsiteY167" fmla="*/ 2098131 h 2344739"/>
              <a:gd name="connsiteX168" fmla="*/ 4005686 w 12193149"/>
              <a:gd name="connsiteY168" fmla="*/ 2085563 h 2344739"/>
              <a:gd name="connsiteX169" fmla="*/ 3937994 w 12193149"/>
              <a:gd name="connsiteY169" fmla="*/ 2068106 h 2344739"/>
              <a:gd name="connsiteX170" fmla="*/ 3898423 w 12193149"/>
              <a:gd name="connsiteY170" fmla="*/ 2062451 h 2344739"/>
              <a:gd name="connsiteX171" fmla="*/ 3790908 w 12193149"/>
              <a:gd name="connsiteY171" fmla="*/ 2042213 h 2344739"/>
              <a:gd name="connsiteX172" fmla="*/ 3683661 w 12193149"/>
              <a:gd name="connsiteY172" fmla="*/ 2018290 h 2344739"/>
              <a:gd name="connsiteX173" fmla="*/ 3611183 w 12193149"/>
              <a:gd name="connsiteY173" fmla="*/ 1986019 h 2344739"/>
              <a:gd name="connsiteX174" fmla="*/ 3605003 w 12193149"/>
              <a:gd name="connsiteY174" fmla="*/ 1987381 h 2344739"/>
              <a:gd name="connsiteX175" fmla="*/ 3595884 w 12193149"/>
              <a:gd name="connsiteY175" fmla="*/ 1987545 h 2344739"/>
              <a:gd name="connsiteX176" fmla="*/ 3595649 w 12193149"/>
              <a:gd name="connsiteY176" fmla="*/ 1987276 h 2344739"/>
              <a:gd name="connsiteX177" fmla="*/ 3587126 w 12193149"/>
              <a:gd name="connsiteY177" fmla="*/ 1987966 h 2344739"/>
              <a:gd name="connsiteX178" fmla="*/ 3537283 w 12193149"/>
              <a:gd name="connsiteY178" fmla="*/ 1978267 h 2344739"/>
              <a:gd name="connsiteX179" fmla="*/ 3474371 w 12193149"/>
              <a:gd name="connsiteY179" fmla="*/ 1974606 h 2344739"/>
              <a:gd name="connsiteX180" fmla="*/ 3401876 w 12193149"/>
              <a:gd name="connsiteY180" fmla="*/ 1962558 h 2344739"/>
              <a:gd name="connsiteX181" fmla="*/ 3365036 w 12193149"/>
              <a:gd name="connsiteY181" fmla="*/ 1979510 h 2344739"/>
              <a:gd name="connsiteX182" fmla="*/ 3345174 w 12193149"/>
              <a:gd name="connsiteY182" fmla="*/ 1981192 h 2344739"/>
              <a:gd name="connsiteX183" fmla="*/ 3342846 w 12193149"/>
              <a:gd name="connsiteY183" fmla="*/ 1980217 h 2344739"/>
              <a:gd name="connsiteX184" fmla="*/ 3263504 w 12193149"/>
              <a:gd name="connsiteY184" fmla="*/ 1986094 h 2344739"/>
              <a:gd name="connsiteX185" fmla="*/ 3143704 w 12193149"/>
              <a:gd name="connsiteY185" fmla="*/ 1993869 h 2344739"/>
              <a:gd name="connsiteX186" fmla="*/ 3031439 w 12193149"/>
              <a:gd name="connsiteY186" fmla="*/ 1996512 h 2344739"/>
              <a:gd name="connsiteX187" fmla="*/ 2782717 w 12193149"/>
              <a:gd name="connsiteY187" fmla="*/ 2018333 h 2344739"/>
              <a:gd name="connsiteX188" fmla="*/ 2647675 w 12193149"/>
              <a:gd name="connsiteY188" fmla="*/ 2028869 h 2344739"/>
              <a:gd name="connsiteX189" fmla="*/ 2569176 w 12193149"/>
              <a:gd name="connsiteY189" fmla="*/ 2002628 h 2344739"/>
              <a:gd name="connsiteX190" fmla="*/ 2444403 w 12193149"/>
              <a:gd name="connsiteY190" fmla="*/ 2016529 h 2344739"/>
              <a:gd name="connsiteX191" fmla="*/ 2316260 w 12193149"/>
              <a:gd name="connsiteY191" fmla="*/ 2024996 h 2344739"/>
              <a:gd name="connsiteX192" fmla="*/ 2209726 w 12193149"/>
              <a:gd name="connsiteY192" fmla="*/ 2019763 h 2344739"/>
              <a:gd name="connsiteX193" fmla="*/ 2095813 w 12193149"/>
              <a:gd name="connsiteY193" fmla="*/ 2003052 h 2344739"/>
              <a:gd name="connsiteX194" fmla="*/ 1998504 w 12193149"/>
              <a:gd name="connsiteY194" fmla="*/ 1995032 h 2344739"/>
              <a:gd name="connsiteX195" fmla="*/ 1929320 w 12193149"/>
              <a:gd name="connsiteY195" fmla="*/ 2016977 h 2344739"/>
              <a:gd name="connsiteX196" fmla="*/ 1922798 w 12193149"/>
              <a:gd name="connsiteY196" fmla="*/ 2012146 h 2344739"/>
              <a:gd name="connsiteX197" fmla="*/ 1874228 w 12193149"/>
              <a:gd name="connsiteY197" fmla="*/ 2013741 h 2344739"/>
              <a:gd name="connsiteX198" fmla="*/ 1787803 w 12193149"/>
              <a:gd name="connsiteY198" fmla="*/ 2041363 h 2344739"/>
              <a:gd name="connsiteX199" fmla="*/ 1739352 w 12193149"/>
              <a:gd name="connsiteY199" fmla="*/ 2036312 h 2344739"/>
              <a:gd name="connsiteX200" fmla="*/ 1676219 w 12193149"/>
              <a:gd name="connsiteY200" fmla="*/ 2019963 h 2344739"/>
              <a:gd name="connsiteX201" fmla="*/ 1609817 w 12193149"/>
              <a:gd name="connsiteY201" fmla="*/ 2013066 h 2344739"/>
              <a:gd name="connsiteX202" fmla="*/ 1497258 w 12193149"/>
              <a:gd name="connsiteY202" fmla="*/ 1987476 h 2344739"/>
              <a:gd name="connsiteX203" fmla="*/ 1151127 w 12193149"/>
              <a:gd name="connsiteY203" fmla="*/ 1938041 h 2344739"/>
              <a:gd name="connsiteX204" fmla="*/ 859417 w 12193149"/>
              <a:gd name="connsiteY204" fmla="*/ 1928608 h 2344739"/>
              <a:gd name="connsiteX205" fmla="*/ 838688 w 12193149"/>
              <a:gd name="connsiteY205" fmla="*/ 1929821 h 2344739"/>
              <a:gd name="connsiteX206" fmla="*/ 817957 w 12193149"/>
              <a:gd name="connsiteY206" fmla="*/ 1927857 h 2344739"/>
              <a:gd name="connsiteX207" fmla="*/ 812654 w 12193149"/>
              <a:gd name="connsiteY207" fmla="*/ 1930751 h 2344739"/>
              <a:gd name="connsiteX208" fmla="*/ 721195 w 12193149"/>
              <a:gd name="connsiteY208" fmla="*/ 1929661 h 2344739"/>
              <a:gd name="connsiteX209" fmla="*/ 720890 w 12193149"/>
              <a:gd name="connsiteY209" fmla="*/ 1928399 h 2344739"/>
              <a:gd name="connsiteX210" fmla="*/ 710023 w 12193149"/>
              <a:gd name="connsiteY210" fmla="*/ 1922722 h 2344739"/>
              <a:gd name="connsiteX211" fmla="*/ 597940 w 12193149"/>
              <a:gd name="connsiteY211" fmla="*/ 1879864 h 2344739"/>
              <a:gd name="connsiteX212" fmla="*/ 579683 w 12193149"/>
              <a:gd name="connsiteY212" fmla="*/ 1877212 h 2344739"/>
              <a:gd name="connsiteX213" fmla="*/ 572865 w 12193149"/>
              <a:gd name="connsiteY213" fmla="*/ 1877401 h 2344739"/>
              <a:gd name="connsiteX214" fmla="*/ 446247 w 12193149"/>
              <a:gd name="connsiteY214" fmla="*/ 1839371 h 2344739"/>
              <a:gd name="connsiteX215" fmla="*/ 405163 w 12193149"/>
              <a:gd name="connsiteY215" fmla="*/ 1833548 h 2344739"/>
              <a:gd name="connsiteX216" fmla="*/ 293583 w 12193149"/>
              <a:gd name="connsiteY216" fmla="*/ 1812852 h 2344739"/>
              <a:gd name="connsiteX217" fmla="*/ 119529 w 12193149"/>
              <a:gd name="connsiteY217" fmla="*/ 1761047 h 2344739"/>
              <a:gd name="connsiteX218" fmla="*/ 16674 w 12193149"/>
              <a:gd name="connsiteY218" fmla="*/ 1758191 h 2344739"/>
              <a:gd name="connsiteX219" fmla="*/ 1150 w 12193149"/>
              <a:gd name="connsiteY219" fmla="*/ 1752722 h 2344739"/>
              <a:gd name="connsiteX220" fmla="*/ 1148 w 12193149"/>
              <a:gd name="connsiteY220" fmla="*/ 222213 h 2344739"/>
              <a:gd name="connsiteX221" fmla="*/ 1148 w 12193149"/>
              <a:gd name="connsiteY221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38590 w 12193149"/>
              <a:gd name="connsiteY65" fmla="*/ 1869293 h 2344739"/>
              <a:gd name="connsiteX66" fmla="*/ 9232518 w 12193149"/>
              <a:gd name="connsiteY66" fmla="*/ 1893149 h 2344739"/>
              <a:gd name="connsiteX67" fmla="*/ 9156690 w 12193149"/>
              <a:gd name="connsiteY67" fmla="*/ 1903228 h 2344739"/>
              <a:gd name="connsiteX68" fmla="*/ 9054601 w 12193149"/>
              <a:gd name="connsiteY68" fmla="*/ 1910755 h 2344739"/>
              <a:gd name="connsiteX69" fmla="*/ 9006634 w 12193149"/>
              <a:gd name="connsiteY69" fmla="*/ 1914040 h 2344739"/>
              <a:gd name="connsiteX70" fmla="*/ 9006349 w 12193149"/>
              <a:gd name="connsiteY70" fmla="*/ 1913800 h 2344739"/>
              <a:gd name="connsiteX71" fmla="*/ 8997380 w 12193149"/>
              <a:gd name="connsiteY71" fmla="*/ 1915011 h 2344739"/>
              <a:gd name="connsiteX72" fmla="*/ 8991542 w 12193149"/>
              <a:gd name="connsiteY72" fmla="*/ 1917072 h 2344739"/>
              <a:gd name="connsiteX73" fmla="*/ 8975485 w 12193149"/>
              <a:gd name="connsiteY73" fmla="*/ 1920298 h 2344739"/>
              <a:gd name="connsiteX74" fmla="*/ 8969159 w 12193149"/>
              <a:gd name="connsiteY74" fmla="*/ 1919598 h 2344739"/>
              <a:gd name="connsiteX75" fmla="*/ 8964196 w 12193149"/>
              <a:gd name="connsiteY75" fmla="*/ 1917373 h 2344739"/>
              <a:gd name="connsiteX76" fmla="*/ 8930136 w 12193149"/>
              <a:gd name="connsiteY76" fmla="*/ 1914185 h 2344739"/>
              <a:gd name="connsiteX77" fmla="*/ 8753592 w 12193149"/>
              <a:gd name="connsiteY77" fmla="*/ 1933417 h 2344739"/>
              <a:gd name="connsiteX78" fmla="*/ 8708995 w 12193149"/>
              <a:gd name="connsiteY78" fmla="*/ 1935518 h 2344739"/>
              <a:gd name="connsiteX79" fmla="*/ 8597219 w 12193149"/>
              <a:gd name="connsiteY79" fmla="*/ 1944090 h 2344739"/>
              <a:gd name="connsiteX80" fmla="*/ 8526378 w 12193149"/>
              <a:gd name="connsiteY80" fmla="*/ 1929248 h 2344739"/>
              <a:gd name="connsiteX81" fmla="*/ 8512131 w 12193149"/>
              <a:gd name="connsiteY81" fmla="*/ 1935163 h 2344739"/>
              <a:gd name="connsiteX82" fmla="*/ 8507315 w 12193149"/>
              <a:gd name="connsiteY82" fmla="*/ 1938164 h 2344739"/>
              <a:gd name="connsiteX83" fmla="*/ 8499116 w 12193149"/>
              <a:gd name="connsiteY83" fmla="*/ 1940902 h 2344739"/>
              <a:gd name="connsiteX84" fmla="*/ 8498742 w 12193149"/>
              <a:gd name="connsiteY84" fmla="*/ 1940723 h 2344739"/>
              <a:gd name="connsiteX85" fmla="*/ 8491397 w 12193149"/>
              <a:gd name="connsiteY85" fmla="*/ 1943773 h 2344739"/>
              <a:gd name="connsiteX86" fmla="*/ 8368330 w 12193149"/>
              <a:gd name="connsiteY86" fmla="*/ 1957815 h 2344739"/>
              <a:gd name="connsiteX87" fmla="*/ 8354947 w 12193149"/>
              <a:gd name="connsiteY87" fmla="*/ 1958009 h 2344739"/>
              <a:gd name="connsiteX88" fmla="*/ 8321252 w 12193149"/>
              <a:gd name="connsiteY88" fmla="*/ 1974587 h 2344739"/>
              <a:gd name="connsiteX89" fmla="*/ 8315581 w 12193149"/>
              <a:gd name="connsiteY89" fmla="*/ 1974913 h 2344739"/>
              <a:gd name="connsiteX90" fmla="*/ 8296322 w 12193149"/>
              <a:gd name="connsiteY90" fmla="*/ 1988808 h 2344739"/>
              <a:gd name="connsiteX91" fmla="*/ 8285424 w 12193149"/>
              <a:gd name="connsiteY91" fmla="*/ 1994631 h 2344739"/>
              <a:gd name="connsiteX92" fmla="*/ 8284298 w 12193149"/>
              <a:gd name="connsiteY92" fmla="*/ 1999074 h 2344739"/>
              <a:gd name="connsiteX93" fmla="*/ 8267224 w 12193149"/>
              <a:gd name="connsiteY93" fmla="*/ 2006249 h 2344739"/>
              <a:gd name="connsiteX94" fmla="*/ 8264525 w 12193149"/>
              <a:gd name="connsiteY94" fmla="*/ 2006019 h 2344739"/>
              <a:gd name="connsiteX95" fmla="*/ 8253181 w 12193149"/>
              <a:gd name="connsiteY95" fmla="*/ 2015862 h 2344739"/>
              <a:gd name="connsiteX96" fmla="*/ 8246982 w 12193149"/>
              <a:gd name="connsiteY96" fmla="*/ 2028854 h 2344739"/>
              <a:gd name="connsiteX97" fmla="*/ 8091420 w 12193149"/>
              <a:gd name="connsiteY97" fmla="*/ 2075015 h 2344739"/>
              <a:gd name="connsiteX98" fmla="*/ 7906555 w 12193149"/>
              <a:gd name="connsiteY98" fmla="*/ 2116988 h 2344739"/>
              <a:gd name="connsiteX99" fmla="*/ 7719893 w 12193149"/>
              <a:gd name="connsiteY99" fmla="*/ 2142703 h 2344739"/>
              <a:gd name="connsiteX100" fmla="*/ 7615495 w 12193149"/>
              <a:gd name="connsiteY100" fmla="*/ 2139232 h 2344739"/>
              <a:gd name="connsiteX101" fmla="*/ 7528691 w 12193149"/>
              <a:gd name="connsiteY101" fmla="*/ 2145060 h 2344739"/>
              <a:gd name="connsiteX102" fmla="*/ 7520719 w 12193149"/>
              <a:gd name="connsiteY102" fmla="*/ 2147613 h 2344739"/>
              <a:gd name="connsiteX103" fmla="*/ 7508559 w 12193149"/>
              <a:gd name="connsiteY103" fmla="*/ 2148948 h 2344739"/>
              <a:gd name="connsiteX104" fmla="*/ 7508188 w 12193149"/>
              <a:gd name="connsiteY104" fmla="*/ 2148621 h 2344739"/>
              <a:gd name="connsiteX105" fmla="*/ 7496943 w 12193149"/>
              <a:gd name="connsiteY105" fmla="*/ 2150573 h 2344739"/>
              <a:gd name="connsiteX106" fmla="*/ 7406539 w 12193149"/>
              <a:gd name="connsiteY106" fmla="*/ 2142468 h 2344739"/>
              <a:gd name="connsiteX107" fmla="*/ 7219707 w 12193149"/>
              <a:gd name="connsiteY107" fmla="*/ 2156680 h 2344739"/>
              <a:gd name="connsiteX108" fmla="*/ 7202249 w 12193149"/>
              <a:gd name="connsiteY108" fmla="*/ 2161230 h 2344739"/>
              <a:gd name="connsiteX109" fmla="*/ 7198152 w 12193149"/>
              <a:gd name="connsiteY109" fmla="*/ 2166588 h 2344739"/>
              <a:gd name="connsiteX110" fmla="*/ 7171956 w 12193149"/>
              <a:gd name="connsiteY110" fmla="*/ 2171236 h 2344739"/>
              <a:gd name="connsiteX111" fmla="*/ 7098136 w 12193149"/>
              <a:gd name="connsiteY111" fmla="*/ 2183464 h 2344739"/>
              <a:gd name="connsiteX112" fmla="*/ 7019644 w 12193149"/>
              <a:gd name="connsiteY112" fmla="*/ 2183090 h 2344739"/>
              <a:gd name="connsiteX113" fmla="*/ 6905294 w 12193149"/>
              <a:gd name="connsiteY113" fmla="*/ 2212596 h 2344739"/>
              <a:gd name="connsiteX114" fmla="*/ 6709370 w 12193149"/>
              <a:gd name="connsiteY114" fmla="*/ 2240551 h 2344739"/>
              <a:gd name="connsiteX115" fmla="*/ 6550602 w 12193149"/>
              <a:gd name="connsiteY115" fmla="*/ 2269327 h 2344739"/>
              <a:gd name="connsiteX116" fmla="*/ 6318708 w 12193149"/>
              <a:gd name="connsiteY116" fmla="*/ 2316127 h 2344739"/>
              <a:gd name="connsiteX117" fmla="*/ 6169822 w 12193149"/>
              <a:gd name="connsiteY117" fmla="*/ 2318214 h 2344739"/>
              <a:gd name="connsiteX118" fmla="*/ 6074996 w 12193149"/>
              <a:gd name="connsiteY118" fmla="*/ 2338676 h 2344739"/>
              <a:gd name="connsiteX119" fmla="*/ 6069677 w 12193149"/>
              <a:gd name="connsiteY119" fmla="*/ 2337139 h 2344739"/>
              <a:gd name="connsiteX120" fmla="*/ 6049786 w 12193149"/>
              <a:gd name="connsiteY120" fmla="*/ 2337822 h 2344739"/>
              <a:gd name="connsiteX121" fmla="*/ 6042433 w 12193149"/>
              <a:gd name="connsiteY121" fmla="*/ 2329473 h 2344739"/>
              <a:gd name="connsiteX122" fmla="*/ 6011238 w 12193149"/>
              <a:gd name="connsiteY122" fmla="*/ 2324380 h 2344739"/>
              <a:gd name="connsiteX123" fmla="*/ 5958523 w 12193149"/>
              <a:gd name="connsiteY123" fmla="*/ 2328024 h 2344739"/>
              <a:gd name="connsiteX124" fmla="*/ 5760067 w 12193149"/>
              <a:gd name="connsiteY124" fmla="*/ 2343716 h 2344739"/>
              <a:gd name="connsiteX125" fmla="*/ 5628108 w 12193149"/>
              <a:gd name="connsiteY125" fmla="*/ 2344739 h 2344739"/>
              <a:gd name="connsiteX126" fmla="*/ 5472054 w 12193149"/>
              <a:gd name="connsiteY126" fmla="*/ 2330719 h 2344739"/>
              <a:gd name="connsiteX127" fmla="*/ 5433909 w 12193149"/>
              <a:gd name="connsiteY127" fmla="*/ 2319466 h 2344739"/>
              <a:gd name="connsiteX128" fmla="*/ 5382817 w 12193149"/>
              <a:gd name="connsiteY128" fmla="*/ 2301764 h 2344739"/>
              <a:gd name="connsiteX129" fmla="*/ 5262912 w 12193149"/>
              <a:gd name="connsiteY129" fmla="*/ 2281347 h 2344739"/>
              <a:gd name="connsiteX130" fmla="*/ 5224109 w 12193149"/>
              <a:gd name="connsiteY130" fmla="*/ 2270223 h 2344739"/>
              <a:gd name="connsiteX131" fmla="*/ 5175808 w 12193149"/>
              <a:gd name="connsiteY131" fmla="*/ 2267233 h 2344739"/>
              <a:gd name="connsiteX132" fmla="*/ 5157702 w 12193149"/>
              <a:gd name="connsiteY132" fmla="*/ 2260010 h 2344739"/>
              <a:gd name="connsiteX133" fmla="*/ 5143747 w 12193149"/>
              <a:gd name="connsiteY133" fmla="*/ 2256610 h 2344739"/>
              <a:gd name="connsiteX134" fmla="*/ 5140744 w 12193149"/>
              <a:gd name="connsiteY134" fmla="*/ 2254509 h 2344739"/>
              <a:gd name="connsiteX135" fmla="*/ 5122807 w 12193149"/>
              <a:gd name="connsiteY135" fmla="*/ 2243656 h 2344739"/>
              <a:gd name="connsiteX136" fmla="*/ 5066938 w 12193149"/>
              <a:gd name="connsiteY136" fmla="*/ 2250227 h 2344739"/>
              <a:gd name="connsiteX137" fmla="*/ 5012662 w 12193149"/>
              <a:gd name="connsiteY137" fmla="*/ 2233846 h 2344739"/>
              <a:gd name="connsiteX138" fmla="*/ 4841589 w 12193149"/>
              <a:gd name="connsiteY138" fmla="*/ 2209829 h 2344739"/>
              <a:gd name="connsiteX139" fmla="*/ 4763595 w 12193149"/>
              <a:gd name="connsiteY139" fmla="*/ 2182061 h 2344739"/>
              <a:gd name="connsiteX140" fmla="*/ 4724334 w 12193149"/>
              <a:gd name="connsiteY140" fmla="*/ 2173047 h 2344739"/>
              <a:gd name="connsiteX141" fmla="*/ 4722324 w 12193149"/>
              <a:gd name="connsiteY141" fmla="*/ 2172298 h 2344739"/>
              <a:gd name="connsiteX142" fmla="*/ 4723259 w 12193149"/>
              <a:gd name="connsiteY142" fmla="*/ 2172087 h 2344739"/>
              <a:gd name="connsiteX143" fmla="*/ 4718350 w 12193149"/>
              <a:gd name="connsiteY143" fmla="*/ 2170817 h 2344739"/>
              <a:gd name="connsiteX144" fmla="*/ 4722324 w 12193149"/>
              <a:gd name="connsiteY144" fmla="*/ 2172298 h 2344739"/>
              <a:gd name="connsiteX145" fmla="*/ 4716674 w 12193149"/>
              <a:gd name="connsiteY145" fmla="*/ 2173573 h 2344739"/>
              <a:gd name="connsiteX146" fmla="*/ 4516962 w 12193149"/>
              <a:gd name="connsiteY146" fmla="*/ 2163671 h 2344739"/>
              <a:gd name="connsiteX147" fmla="*/ 4429691 w 12193149"/>
              <a:gd name="connsiteY147" fmla="*/ 2153020 h 2344739"/>
              <a:gd name="connsiteX148" fmla="*/ 4364023 w 12193149"/>
              <a:gd name="connsiteY148" fmla="*/ 2151674 h 2344739"/>
              <a:gd name="connsiteX149" fmla="*/ 4318114 w 12193149"/>
              <a:gd name="connsiteY149" fmla="*/ 2158289 h 2344739"/>
              <a:gd name="connsiteX150" fmla="*/ 4316258 w 12193149"/>
              <a:gd name="connsiteY150" fmla="*/ 2156948 h 2344739"/>
              <a:gd name="connsiteX151" fmla="*/ 4296292 w 12193149"/>
              <a:gd name="connsiteY151" fmla="*/ 2155069 h 2344739"/>
              <a:gd name="connsiteX152" fmla="*/ 4291212 w 12193149"/>
              <a:gd name="connsiteY152" fmla="*/ 2157986 h 2344739"/>
              <a:gd name="connsiteX153" fmla="*/ 4277290 w 12193149"/>
              <a:gd name="connsiteY153" fmla="*/ 2157740 h 2344739"/>
              <a:gd name="connsiteX154" fmla="*/ 4249265 w 12193149"/>
              <a:gd name="connsiteY154" fmla="*/ 2160064 h 2344739"/>
              <a:gd name="connsiteX155" fmla="*/ 4203199 w 12193149"/>
              <a:gd name="connsiteY155" fmla="*/ 2157269 h 2344739"/>
              <a:gd name="connsiteX156" fmla="*/ 4202893 w 12193149"/>
              <a:gd name="connsiteY156" fmla="*/ 2156010 h 2344739"/>
              <a:gd name="connsiteX157" fmla="*/ 4192396 w 12193149"/>
              <a:gd name="connsiteY157" fmla="*/ 2150376 h 2344739"/>
              <a:gd name="connsiteX158" fmla="*/ 4143893 w 12193149"/>
              <a:gd name="connsiteY158" fmla="*/ 2134511 h 2344739"/>
              <a:gd name="connsiteX159" fmla="*/ 4084245 w 12193149"/>
              <a:gd name="connsiteY159" fmla="*/ 2107978 h 2344739"/>
              <a:gd name="connsiteX160" fmla="*/ 4075694 w 12193149"/>
              <a:gd name="connsiteY160" fmla="*/ 2107143 h 2344739"/>
              <a:gd name="connsiteX161" fmla="*/ 4075575 w 12193149"/>
              <a:gd name="connsiteY161" fmla="*/ 2106844 h 2344739"/>
              <a:gd name="connsiteX162" fmla="*/ 4066658 w 12193149"/>
              <a:gd name="connsiteY162" fmla="*/ 2105400 h 2344739"/>
              <a:gd name="connsiteX163" fmla="*/ 4060102 w 12193149"/>
              <a:gd name="connsiteY163" fmla="*/ 2105618 h 2344739"/>
              <a:gd name="connsiteX164" fmla="*/ 4043512 w 12193149"/>
              <a:gd name="connsiteY164" fmla="*/ 2103997 h 2344739"/>
              <a:gd name="connsiteX165" fmla="*/ 4038145 w 12193149"/>
              <a:gd name="connsiteY165" fmla="*/ 2101563 h 2344739"/>
              <a:gd name="connsiteX166" fmla="*/ 4036511 w 12193149"/>
              <a:gd name="connsiteY166" fmla="*/ 2097896 h 2344739"/>
              <a:gd name="connsiteX167" fmla="*/ 4034926 w 12193149"/>
              <a:gd name="connsiteY167" fmla="*/ 2098131 h 2344739"/>
              <a:gd name="connsiteX168" fmla="*/ 4005686 w 12193149"/>
              <a:gd name="connsiteY168" fmla="*/ 2085563 h 2344739"/>
              <a:gd name="connsiteX169" fmla="*/ 3937994 w 12193149"/>
              <a:gd name="connsiteY169" fmla="*/ 2068106 h 2344739"/>
              <a:gd name="connsiteX170" fmla="*/ 3898423 w 12193149"/>
              <a:gd name="connsiteY170" fmla="*/ 2062451 h 2344739"/>
              <a:gd name="connsiteX171" fmla="*/ 3790908 w 12193149"/>
              <a:gd name="connsiteY171" fmla="*/ 2042213 h 2344739"/>
              <a:gd name="connsiteX172" fmla="*/ 3683661 w 12193149"/>
              <a:gd name="connsiteY172" fmla="*/ 2018290 h 2344739"/>
              <a:gd name="connsiteX173" fmla="*/ 3611183 w 12193149"/>
              <a:gd name="connsiteY173" fmla="*/ 1986019 h 2344739"/>
              <a:gd name="connsiteX174" fmla="*/ 3605003 w 12193149"/>
              <a:gd name="connsiteY174" fmla="*/ 1987381 h 2344739"/>
              <a:gd name="connsiteX175" fmla="*/ 3595884 w 12193149"/>
              <a:gd name="connsiteY175" fmla="*/ 1987545 h 2344739"/>
              <a:gd name="connsiteX176" fmla="*/ 3595649 w 12193149"/>
              <a:gd name="connsiteY176" fmla="*/ 1987276 h 2344739"/>
              <a:gd name="connsiteX177" fmla="*/ 3587126 w 12193149"/>
              <a:gd name="connsiteY177" fmla="*/ 1987966 h 2344739"/>
              <a:gd name="connsiteX178" fmla="*/ 3537283 w 12193149"/>
              <a:gd name="connsiteY178" fmla="*/ 1978267 h 2344739"/>
              <a:gd name="connsiteX179" fmla="*/ 3474371 w 12193149"/>
              <a:gd name="connsiteY179" fmla="*/ 1974606 h 2344739"/>
              <a:gd name="connsiteX180" fmla="*/ 3401876 w 12193149"/>
              <a:gd name="connsiteY180" fmla="*/ 1962558 h 2344739"/>
              <a:gd name="connsiteX181" fmla="*/ 3365036 w 12193149"/>
              <a:gd name="connsiteY181" fmla="*/ 1979510 h 2344739"/>
              <a:gd name="connsiteX182" fmla="*/ 3345174 w 12193149"/>
              <a:gd name="connsiteY182" fmla="*/ 1981192 h 2344739"/>
              <a:gd name="connsiteX183" fmla="*/ 3342846 w 12193149"/>
              <a:gd name="connsiteY183" fmla="*/ 1980217 h 2344739"/>
              <a:gd name="connsiteX184" fmla="*/ 3263504 w 12193149"/>
              <a:gd name="connsiteY184" fmla="*/ 1986094 h 2344739"/>
              <a:gd name="connsiteX185" fmla="*/ 3143704 w 12193149"/>
              <a:gd name="connsiteY185" fmla="*/ 1993869 h 2344739"/>
              <a:gd name="connsiteX186" fmla="*/ 3031439 w 12193149"/>
              <a:gd name="connsiteY186" fmla="*/ 1996512 h 2344739"/>
              <a:gd name="connsiteX187" fmla="*/ 2782717 w 12193149"/>
              <a:gd name="connsiteY187" fmla="*/ 2018333 h 2344739"/>
              <a:gd name="connsiteX188" fmla="*/ 2647675 w 12193149"/>
              <a:gd name="connsiteY188" fmla="*/ 2028869 h 2344739"/>
              <a:gd name="connsiteX189" fmla="*/ 2569176 w 12193149"/>
              <a:gd name="connsiteY189" fmla="*/ 2002628 h 2344739"/>
              <a:gd name="connsiteX190" fmla="*/ 2444403 w 12193149"/>
              <a:gd name="connsiteY190" fmla="*/ 2016529 h 2344739"/>
              <a:gd name="connsiteX191" fmla="*/ 2316260 w 12193149"/>
              <a:gd name="connsiteY191" fmla="*/ 2024996 h 2344739"/>
              <a:gd name="connsiteX192" fmla="*/ 2209726 w 12193149"/>
              <a:gd name="connsiteY192" fmla="*/ 2019763 h 2344739"/>
              <a:gd name="connsiteX193" fmla="*/ 2095813 w 12193149"/>
              <a:gd name="connsiteY193" fmla="*/ 2003052 h 2344739"/>
              <a:gd name="connsiteX194" fmla="*/ 1998504 w 12193149"/>
              <a:gd name="connsiteY194" fmla="*/ 1995032 h 2344739"/>
              <a:gd name="connsiteX195" fmla="*/ 1929320 w 12193149"/>
              <a:gd name="connsiteY195" fmla="*/ 2016977 h 2344739"/>
              <a:gd name="connsiteX196" fmla="*/ 1922798 w 12193149"/>
              <a:gd name="connsiteY196" fmla="*/ 2012146 h 2344739"/>
              <a:gd name="connsiteX197" fmla="*/ 1874228 w 12193149"/>
              <a:gd name="connsiteY197" fmla="*/ 2013741 h 2344739"/>
              <a:gd name="connsiteX198" fmla="*/ 1787803 w 12193149"/>
              <a:gd name="connsiteY198" fmla="*/ 2041363 h 2344739"/>
              <a:gd name="connsiteX199" fmla="*/ 1739352 w 12193149"/>
              <a:gd name="connsiteY199" fmla="*/ 2036312 h 2344739"/>
              <a:gd name="connsiteX200" fmla="*/ 1676219 w 12193149"/>
              <a:gd name="connsiteY200" fmla="*/ 2019963 h 2344739"/>
              <a:gd name="connsiteX201" fmla="*/ 1609817 w 12193149"/>
              <a:gd name="connsiteY201" fmla="*/ 2013066 h 2344739"/>
              <a:gd name="connsiteX202" fmla="*/ 1497258 w 12193149"/>
              <a:gd name="connsiteY202" fmla="*/ 1987476 h 2344739"/>
              <a:gd name="connsiteX203" fmla="*/ 1151127 w 12193149"/>
              <a:gd name="connsiteY203" fmla="*/ 1938041 h 2344739"/>
              <a:gd name="connsiteX204" fmla="*/ 859417 w 12193149"/>
              <a:gd name="connsiteY204" fmla="*/ 1928608 h 2344739"/>
              <a:gd name="connsiteX205" fmla="*/ 838688 w 12193149"/>
              <a:gd name="connsiteY205" fmla="*/ 1929821 h 2344739"/>
              <a:gd name="connsiteX206" fmla="*/ 817957 w 12193149"/>
              <a:gd name="connsiteY206" fmla="*/ 1927857 h 2344739"/>
              <a:gd name="connsiteX207" fmla="*/ 812654 w 12193149"/>
              <a:gd name="connsiteY207" fmla="*/ 1930751 h 2344739"/>
              <a:gd name="connsiteX208" fmla="*/ 721195 w 12193149"/>
              <a:gd name="connsiteY208" fmla="*/ 1929661 h 2344739"/>
              <a:gd name="connsiteX209" fmla="*/ 720890 w 12193149"/>
              <a:gd name="connsiteY209" fmla="*/ 1928399 h 2344739"/>
              <a:gd name="connsiteX210" fmla="*/ 710023 w 12193149"/>
              <a:gd name="connsiteY210" fmla="*/ 1922722 h 2344739"/>
              <a:gd name="connsiteX211" fmla="*/ 597940 w 12193149"/>
              <a:gd name="connsiteY211" fmla="*/ 1879864 h 2344739"/>
              <a:gd name="connsiteX212" fmla="*/ 579683 w 12193149"/>
              <a:gd name="connsiteY212" fmla="*/ 1877212 h 2344739"/>
              <a:gd name="connsiteX213" fmla="*/ 572865 w 12193149"/>
              <a:gd name="connsiteY213" fmla="*/ 1877401 h 2344739"/>
              <a:gd name="connsiteX214" fmla="*/ 446247 w 12193149"/>
              <a:gd name="connsiteY214" fmla="*/ 1839371 h 2344739"/>
              <a:gd name="connsiteX215" fmla="*/ 405163 w 12193149"/>
              <a:gd name="connsiteY215" fmla="*/ 1833548 h 2344739"/>
              <a:gd name="connsiteX216" fmla="*/ 293583 w 12193149"/>
              <a:gd name="connsiteY216" fmla="*/ 1812852 h 2344739"/>
              <a:gd name="connsiteX217" fmla="*/ 119529 w 12193149"/>
              <a:gd name="connsiteY217" fmla="*/ 1761047 h 2344739"/>
              <a:gd name="connsiteX218" fmla="*/ 16674 w 12193149"/>
              <a:gd name="connsiteY218" fmla="*/ 1758191 h 2344739"/>
              <a:gd name="connsiteX219" fmla="*/ 1150 w 12193149"/>
              <a:gd name="connsiteY219" fmla="*/ 1752722 h 2344739"/>
              <a:gd name="connsiteX220" fmla="*/ 1148 w 12193149"/>
              <a:gd name="connsiteY220" fmla="*/ 222213 h 2344739"/>
              <a:gd name="connsiteX221" fmla="*/ 1148 w 12193149"/>
              <a:gd name="connsiteY221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083317 w 12193149"/>
              <a:gd name="connsiteY58" fmla="*/ 1743296 h 2344739"/>
              <a:gd name="connsiteX59" fmla="*/ 10040388 w 12193149"/>
              <a:gd name="connsiteY59" fmla="*/ 1741632 h 2344739"/>
              <a:gd name="connsiteX60" fmla="*/ 9961167 w 12193149"/>
              <a:gd name="connsiteY60" fmla="*/ 1757147 h 2344739"/>
              <a:gd name="connsiteX61" fmla="*/ 9848940 w 12193149"/>
              <a:gd name="connsiteY61" fmla="*/ 1763915 h 2344739"/>
              <a:gd name="connsiteX62" fmla="*/ 9729457 w 12193149"/>
              <a:gd name="connsiteY62" fmla="*/ 1784122 h 2344739"/>
              <a:gd name="connsiteX63" fmla="*/ 9585655 w 12193149"/>
              <a:gd name="connsiteY63" fmla="*/ 1795542 h 2344739"/>
              <a:gd name="connsiteX64" fmla="*/ 9338590 w 12193149"/>
              <a:gd name="connsiteY64" fmla="*/ 1869293 h 2344739"/>
              <a:gd name="connsiteX65" fmla="*/ 9232518 w 12193149"/>
              <a:gd name="connsiteY65" fmla="*/ 1893149 h 2344739"/>
              <a:gd name="connsiteX66" fmla="*/ 9156690 w 12193149"/>
              <a:gd name="connsiteY66" fmla="*/ 1903228 h 2344739"/>
              <a:gd name="connsiteX67" fmla="*/ 9054601 w 12193149"/>
              <a:gd name="connsiteY67" fmla="*/ 1910755 h 2344739"/>
              <a:gd name="connsiteX68" fmla="*/ 9006634 w 12193149"/>
              <a:gd name="connsiteY68" fmla="*/ 1914040 h 2344739"/>
              <a:gd name="connsiteX69" fmla="*/ 9006349 w 12193149"/>
              <a:gd name="connsiteY69" fmla="*/ 1913800 h 2344739"/>
              <a:gd name="connsiteX70" fmla="*/ 8997380 w 12193149"/>
              <a:gd name="connsiteY70" fmla="*/ 1915011 h 2344739"/>
              <a:gd name="connsiteX71" fmla="*/ 8991542 w 12193149"/>
              <a:gd name="connsiteY71" fmla="*/ 1917072 h 2344739"/>
              <a:gd name="connsiteX72" fmla="*/ 8975485 w 12193149"/>
              <a:gd name="connsiteY72" fmla="*/ 1920298 h 2344739"/>
              <a:gd name="connsiteX73" fmla="*/ 8969159 w 12193149"/>
              <a:gd name="connsiteY73" fmla="*/ 1919598 h 2344739"/>
              <a:gd name="connsiteX74" fmla="*/ 8964196 w 12193149"/>
              <a:gd name="connsiteY74" fmla="*/ 1917373 h 2344739"/>
              <a:gd name="connsiteX75" fmla="*/ 8930136 w 12193149"/>
              <a:gd name="connsiteY75" fmla="*/ 1914185 h 2344739"/>
              <a:gd name="connsiteX76" fmla="*/ 8753592 w 12193149"/>
              <a:gd name="connsiteY76" fmla="*/ 1933417 h 2344739"/>
              <a:gd name="connsiteX77" fmla="*/ 8708995 w 12193149"/>
              <a:gd name="connsiteY77" fmla="*/ 1935518 h 2344739"/>
              <a:gd name="connsiteX78" fmla="*/ 8597219 w 12193149"/>
              <a:gd name="connsiteY78" fmla="*/ 1944090 h 2344739"/>
              <a:gd name="connsiteX79" fmla="*/ 8526378 w 12193149"/>
              <a:gd name="connsiteY79" fmla="*/ 1929248 h 2344739"/>
              <a:gd name="connsiteX80" fmla="*/ 8512131 w 12193149"/>
              <a:gd name="connsiteY80" fmla="*/ 1935163 h 2344739"/>
              <a:gd name="connsiteX81" fmla="*/ 8507315 w 12193149"/>
              <a:gd name="connsiteY81" fmla="*/ 1938164 h 2344739"/>
              <a:gd name="connsiteX82" fmla="*/ 8499116 w 12193149"/>
              <a:gd name="connsiteY82" fmla="*/ 1940902 h 2344739"/>
              <a:gd name="connsiteX83" fmla="*/ 8498742 w 12193149"/>
              <a:gd name="connsiteY83" fmla="*/ 1940723 h 2344739"/>
              <a:gd name="connsiteX84" fmla="*/ 8491397 w 12193149"/>
              <a:gd name="connsiteY84" fmla="*/ 1943773 h 2344739"/>
              <a:gd name="connsiteX85" fmla="*/ 8368330 w 12193149"/>
              <a:gd name="connsiteY85" fmla="*/ 1957815 h 2344739"/>
              <a:gd name="connsiteX86" fmla="*/ 8354947 w 12193149"/>
              <a:gd name="connsiteY86" fmla="*/ 1958009 h 2344739"/>
              <a:gd name="connsiteX87" fmla="*/ 8321252 w 12193149"/>
              <a:gd name="connsiteY87" fmla="*/ 1974587 h 2344739"/>
              <a:gd name="connsiteX88" fmla="*/ 8315581 w 12193149"/>
              <a:gd name="connsiteY88" fmla="*/ 1974913 h 2344739"/>
              <a:gd name="connsiteX89" fmla="*/ 8296322 w 12193149"/>
              <a:gd name="connsiteY89" fmla="*/ 1988808 h 2344739"/>
              <a:gd name="connsiteX90" fmla="*/ 8285424 w 12193149"/>
              <a:gd name="connsiteY90" fmla="*/ 1994631 h 2344739"/>
              <a:gd name="connsiteX91" fmla="*/ 8284298 w 12193149"/>
              <a:gd name="connsiteY91" fmla="*/ 1999074 h 2344739"/>
              <a:gd name="connsiteX92" fmla="*/ 8267224 w 12193149"/>
              <a:gd name="connsiteY92" fmla="*/ 2006249 h 2344739"/>
              <a:gd name="connsiteX93" fmla="*/ 8264525 w 12193149"/>
              <a:gd name="connsiteY93" fmla="*/ 2006019 h 2344739"/>
              <a:gd name="connsiteX94" fmla="*/ 8253181 w 12193149"/>
              <a:gd name="connsiteY94" fmla="*/ 2015862 h 2344739"/>
              <a:gd name="connsiteX95" fmla="*/ 8246982 w 12193149"/>
              <a:gd name="connsiteY95" fmla="*/ 2028854 h 2344739"/>
              <a:gd name="connsiteX96" fmla="*/ 8091420 w 12193149"/>
              <a:gd name="connsiteY96" fmla="*/ 2075015 h 2344739"/>
              <a:gd name="connsiteX97" fmla="*/ 7906555 w 12193149"/>
              <a:gd name="connsiteY97" fmla="*/ 2116988 h 2344739"/>
              <a:gd name="connsiteX98" fmla="*/ 7719893 w 12193149"/>
              <a:gd name="connsiteY98" fmla="*/ 2142703 h 2344739"/>
              <a:gd name="connsiteX99" fmla="*/ 7615495 w 12193149"/>
              <a:gd name="connsiteY99" fmla="*/ 2139232 h 2344739"/>
              <a:gd name="connsiteX100" fmla="*/ 7528691 w 12193149"/>
              <a:gd name="connsiteY100" fmla="*/ 2145060 h 2344739"/>
              <a:gd name="connsiteX101" fmla="*/ 7520719 w 12193149"/>
              <a:gd name="connsiteY101" fmla="*/ 2147613 h 2344739"/>
              <a:gd name="connsiteX102" fmla="*/ 7508559 w 12193149"/>
              <a:gd name="connsiteY102" fmla="*/ 2148948 h 2344739"/>
              <a:gd name="connsiteX103" fmla="*/ 7508188 w 12193149"/>
              <a:gd name="connsiteY103" fmla="*/ 2148621 h 2344739"/>
              <a:gd name="connsiteX104" fmla="*/ 7496943 w 12193149"/>
              <a:gd name="connsiteY104" fmla="*/ 2150573 h 2344739"/>
              <a:gd name="connsiteX105" fmla="*/ 7406539 w 12193149"/>
              <a:gd name="connsiteY105" fmla="*/ 2142468 h 2344739"/>
              <a:gd name="connsiteX106" fmla="*/ 7219707 w 12193149"/>
              <a:gd name="connsiteY106" fmla="*/ 2156680 h 2344739"/>
              <a:gd name="connsiteX107" fmla="*/ 7202249 w 12193149"/>
              <a:gd name="connsiteY107" fmla="*/ 2161230 h 2344739"/>
              <a:gd name="connsiteX108" fmla="*/ 7198152 w 12193149"/>
              <a:gd name="connsiteY108" fmla="*/ 2166588 h 2344739"/>
              <a:gd name="connsiteX109" fmla="*/ 7171956 w 12193149"/>
              <a:gd name="connsiteY109" fmla="*/ 2171236 h 2344739"/>
              <a:gd name="connsiteX110" fmla="*/ 7098136 w 12193149"/>
              <a:gd name="connsiteY110" fmla="*/ 2183464 h 2344739"/>
              <a:gd name="connsiteX111" fmla="*/ 7019644 w 12193149"/>
              <a:gd name="connsiteY111" fmla="*/ 2183090 h 2344739"/>
              <a:gd name="connsiteX112" fmla="*/ 6905294 w 12193149"/>
              <a:gd name="connsiteY112" fmla="*/ 2212596 h 2344739"/>
              <a:gd name="connsiteX113" fmla="*/ 6709370 w 12193149"/>
              <a:gd name="connsiteY113" fmla="*/ 2240551 h 2344739"/>
              <a:gd name="connsiteX114" fmla="*/ 6550602 w 12193149"/>
              <a:gd name="connsiteY114" fmla="*/ 2269327 h 2344739"/>
              <a:gd name="connsiteX115" fmla="*/ 6318708 w 12193149"/>
              <a:gd name="connsiteY115" fmla="*/ 2316127 h 2344739"/>
              <a:gd name="connsiteX116" fmla="*/ 6169822 w 12193149"/>
              <a:gd name="connsiteY116" fmla="*/ 2318214 h 2344739"/>
              <a:gd name="connsiteX117" fmla="*/ 6074996 w 12193149"/>
              <a:gd name="connsiteY117" fmla="*/ 2338676 h 2344739"/>
              <a:gd name="connsiteX118" fmla="*/ 6069677 w 12193149"/>
              <a:gd name="connsiteY118" fmla="*/ 2337139 h 2344739"/>
              <a:gd name="connsiteX119" fmla="*/ 6049786 w 12193149"/>
              <a:gd name="connsiteY119" fmla="*/ 2337822 h 2344739"/>
              <a:gd name="connsiteX120" fmla="*/ 6042433 w 12193149"/>
              <a:gd name="connsiteY120" fmla="*/ 2329473 h 2344739"/>
              <a:gd name="connsiteX121" fmla="*/ 6011238 w 12193149"/>
              <a:gd name="connsiteY121" fmla="*/ 2324380 h 2344739"/>
              <a:gd name="connsiteX122" fmla="*/ 5958523 w 12193149"/>
              <a:gd name="connsiteY122" fmla="*/ 2328024 h 2344739"/>
              <a:gd name="connsiteX123" fmla="*/ 5760067 w 12193149"/>
              <a:gd name="connsiteY123" fmla="*/ 2343716 h 2344739"/>
              <a:gd name="connsiteX124" fmla="*/ 5628108 w 12193149"/>
              <a:gd name="connsiteY124" fmla="*/ 2344739 h 2344739"/>
              <a:gd name="connsiteX125" fmla="*/ 5472054 w 12193149"/>
              <a:gd name="connsiteY125" fmla="*/ 2330719 h 2344739"/>
              <a:gd name="connsiteX126" fmla="*/ 5433909 w 12193149"/>
              <a:gd name="connsiteY126" fmla="*/ 2319466 h 2344739"/>
              <a:gd name="connsiteX127" fmla="*/ 5382817 w 12193149"/>
              <a:gd name="connsiteY127" fmla="*/ 2301764 h 2344739"/>
              <a:gd name="connsiteX128" fmla="*/ 5262912 w 12193149"/>
              <a:gd name="connsiteY128" fmla="*/ 2281347 h 2344739"/>
              <a:gd name="connsiteX129" fmla="*/ 5224109 w 12193149"/>
              <a:gd name="connsiteY129" fmla="*/ 2270223 h 2344739"/>
              <a:gd name="connsiteX130" fmla="*/ 5175808 w 12193149"/>
              <a:gd name="connsiteY130" fmla="*/ 2267233 h 2344739"/>
              <a:gd name="connsiteX131" fmla="*/ 5157702 w 12193149"/>
              <a:gd name="connsiteY131" fmla="*/ 2260010 h 2344739"/>
              <a:gd name="connsiteX132" fmla="*/ 5143747 w 12193149"/>
              <a:gd name="connsiteY132" fmla="*/ 2256610 h 2344739"/>
              <a:gd name="connsiteX133" fmla="*/ 5140744 w 12193149"/>
              <a:gd name="connsiteY133" fmla="*/ 2254509 h 2344739"/>
              <a:gd name="connsiteX134" fmla="*/ 5122807 w 12193149"/>
              <a:gd name="connsiteY134" fmla="*/ 2243656 h 2344739"/>
              <a:gd name="connsiteX135" fmla="*/ 5066938 w 12193149"/>
              <a:gd name="connsiteY135" fmla="*/ 2250227 h 2344739"/>
              <a:gd name="connsiteX136" fmla="*/ 5012662 w 12193149"/>
              <a:gd name="connsiteY136" fmla="*/ 2233846 h 2344739"/>
              <a:gd name="connsiteX137" fmla="*/ 4841589 w 12193149"/>
              <a:gd name="connsiteY137" fmla="*/ 2209829 h 2344739"/>
              <a:gd name="connsiteX138" fmla="*/ 4763595 w 12193149"/>
              <a:gd name="connsiteY138" fmla="*/ 2182061 h 2344739"/>
              <a:gd name="connsiteX139" fmla="*/ 4724334 w 12193149"/>
              <a:gd name="connsiteY139" fmla="*/ 2173047 h 2344739"/>
              <a:gd name="connsiteX140" fmla="*/ 4722324 w 12193149"/>
              <a:gd name="connsiteY140" fmla="*/ 2172298 h 2344739"/>
              <a:gd name="connsiteX141" fmla="*/ 4723259 w 12193149"/>
              <a:gd name="connsiteY141" fmla="*/ 2172087 h 2344739"/>
              <a:gd name="connsiteX142" fmla="*/ 4718350 w 12193149"/>
              <a:gd name="connsiteY142" fmla="*/ 2170817 h 2344739"/>
              <a:gd name="connsiteX143" fmla="*/ 4722324 w 12193149"/>
              <a:gd name="connsiteY143" fmla="*/ 2172298 h 2344739"/>
              <a:gd name="connsiteX144" fmla="*/ 4716674 w 12193149"/>
              <a:gd name="connsiteY144" fmla="*/ 2173573 h 2344739"/>
              <a:gd name="connsiteX145" fmla="*/ 4516962 w 12193149"/>
              <a:gd name="connsiteY145" fmla="*/ 2163671 h 2344739"/>
              <a:gd name="connsiteX146" fmla="*/ 4429691 w 12193149"/>
              <a:gd name="connsiteY146" fmla="*/ 2153020 h 2344739"/>
              <a:gd name="connsiteX147" fmla="*/ 4364023 w 12193149"/>
              <a:gd name="connsiteY147" fmla="*/ 2151674 h 2344739"/>
              <a:gd name="connsiteX148" fmla="*/ 4318114 w 12193149"/>
              <a:gd name="connsiteY148" fmla="*/ 2158289 h 2344739"/>
              <a:gd name="connsiteX149" fmla="*/ 4316258 w 12193149"/>
              <a:gd name="connsiteY149" fmla="*/ 2156948 h 2344739"/>
              <a:gd name="connsiteX150" fmla="*/ 4296292 w 12193149"/>
              <a:gd name="connsiteY150" fmla="*/ 2155069 h 2344739"/>
              <a:gd name="connsiteX151" fmla="*/ 4291212 w 12193149"/>
              <a:gd name="connsiteY151" fmla="*/ 2157986 h 2344739"/>
              <a:gd name="connsiteX152" fmla="*/ 4277290 w 12193149"/>
              <a:gd name="connsiteY152" fmla="*/ 2157740 h 2344739"/>
              <a:gd name="connsiteX153" fmla="*/ 4249265 w 12193149"/>
              <a:gd name="connsiteY153" fmla="*/ 2160064 h 2344739"/>
              <a:gd name="connsiteX154" fmla="*/ 4203199 w 12193149"/>
              <a:gd name="connsiteY154" fmla="*/ 2157269 h 2344739"/>
              <a:gd name="connsiteX155" fmla="*/ 4202893 w 12193149"/>
              <a:gd name="connsiteY155" fmla="*/ 2156010 h 2344739"/>
              <a:gd name="connsiteX156" fmla="*/ 4192396 w 12193149"/>
              <a:gd name="connsiteY156" fmla="*/ 2150376 h 2344739"/>
              <a:gd name="connsiteX157" fmla="*/ 4143893 w 12193149"/>
              <a:gd name="connsiteY157" fmla="*/ 2134511 h 2344739"/>
              <a:gd name="connsiteX158" fmla="*/ 4084245 w 12193149"/>
              <a:gd name="connsiteY158" fmla="*/ 2107978 h 2344739"/>
              <a:gd name="connsiteX159" fmla="*/ 4075694 w 12193149"/>
              <a:gd name="connsiteY159" fmla="*/ 2107143 h 2344739"/>
              <a:gd name="connsiteX160" fmla="*/ 4075575 w 12193149"/>
              <a:gd name="connsiteY160" fmla="*/ 2106844 h 2344739"/>
              <a:gd name="connsiteX161" fmla="*/ 4066658 w 12193149"/>
              <a:gd name="connsiteY161" fmla="*/ 2105400 h 2344739"/>
              <a:gd name="connsiteX162" fmla="*/ 4060102 w 12193149"/>
              <a:gd name="connsiteY162" fmla="*/ 2105618 h 2344739"/>
              <a:gd name="connsiteX163" fmla="*/ 4043512 w 12193149"/>
              <a:gd name="connsiteY163" fmla="*/ 2103997 h 2344739"/>
              <a:gd name="connsiteX164" fmla="*/ 4038145 w 12193149"/>
              <a:gd name="connsiteY164" fmla="*/ 2101563 h 2344739"/>
              <a:gd name="connsiteX165" fmla="*/ 4036511 w 12193149"/>
              <a:gd name="connsiteY165" fmla="*/ 2097896 h 2344739"/>
              <a:gd name="connsiteX166" fmla="*/ 4034926 w 12193149"/>
              <a:gd name="connsiteY166" fmla="*/ 2098131 h 2344739"/>
              <a:gd name="connsiteX167" fmla="*/ 4005686 w 12193149"/>
              <a:gd name="connsiteY167" fmla="*/ 2085563 h 2344739"/>
              <a:gd name="connsiteX168" fmla="*/ 3937994 w 12193149"/>
              <a:gd name="connsiteY168" fmla="*/ 2068106 h 2344739"/>
              <a:gd name="connsiteX169" fmla="*/ 3898423 w 12193149"/>
              <a:gd name="connsiteY169" fmla="*/ 2062451 h 2344739"/>
              <a:gd name="connsiteX170" fmla="*/ 3790908 w 12193149"/>
              <a:gd name="connsiteY170" fmla="*/ 2042213 h 2344739"/>
              <a:gd name="connsiteX171" fmla="*/ 3683661 w 12193149"/>
              <a:gd name="connsiteY171" fmla="*/ 2018290 h 2344739"/>
              <a:gd name="connsiteX172" fmla="*/ 3611183 w 12193149"/>
              <a:gd name="connsiteY172" fmla="*/ 1986019 h 2344739"/>
              <a:gd name="connsiteX173" fmla="*/ 3605003 w 12193149"/>
              <a:gd name="connsiteY173" fmla="*/ 1987381 h 2344739"/>
              <a:gd name="connsiteX174" fmla="*/ 3595884 w 12193149"/>
              <a:gd name="connsiteY174" fmla="*/ 1987545 h 2344739"/>
              <a:gd name="connsiteX175" fmla="*/ 3595649 w 12193149"/>
              <a:gd name="connsiteY175" fmla="*/ 1987276 h 2344739"/>
              <a:gd name="connsiteX176" fmla="*/ 3587126 w 12193149"/>
              <a:gd name="connsiteY176" fmla="*/ 1987966 h 2344739"/>
              <a:gd name="connsiteX177" fmla="*/ 3537283 w 12193149"/>
              <a:gd name="connsiteY177" fmla="*/ 1978267 h 2344739"/>
              <a:gd name="connsiteX178" fmla="*/ 3474371 w 12193149"/>
              <a:gd name="connsiteY178" fmla="*/ 1974606 h 2344739"/>
              <a:gd name="connsiteX179" fmla="*/ 3401876 w 12193149"/>
              <a:gd name="connsiteY179" fmla="*/ 1962558 h 2344739"/>
              <a:gd name="connsiteX180" fmla="*/ 3365036 w 12193149"/>
              <a:gd name="connsiteY180" fmla="*/ 1979510 h 2344739"/>
              <a:gd name="connsiteX181" fmla="*/ 3345174 w 12193149"/>
              <a:gd name="connsiteY181" fmla="*/ 1981192 h 2344739"/>
              <a:gd name="connsiteX182" fmla="*/ 3342846 w 12193149"/>
              <a:gd name="connsiteY182" fmla="*/ 1980217 h 2344739"/>
              <a:gd name="connsiteX183" fmla="*/ 3263504 w 12193149"/>
              <a:gd name="connsiteY183" fmla="*/ 1986094 h 2344739"/>
              <a:gd name="connsiteX184" fmla="*/ 3143704 w 12193149"/>
              <a:gd name="connsiteY184" fmla="*/ 1993869 h 2344739"/>
              <a:gd name="connsiteX185" fmla="*/ 3031439 w 12193149"/>
              <a:gd name="connsiteY185" fmla="*/ 1996512 h 2344739"/>
              <a:gd name="connsiteX186" fmla="*/ 2782717 w 12193149"/>
              <a:gd name="connsiteY186" fmla="*/ 2018333 h 2344739"/>
              <a:gd name="connsiteX187" fmla="*/ 2647675 w 12193149"/>
              <a:gd name="connsiteY187" fmla="*/ 2028869 h 2344739"/>
              <a:gd name="connsiteX188" fmla="*/ 2569176 w 12193149"/>
              <a:gd name="connsiteY188" fmla="*/ 2002628 h 2344739"/>
              <a:gd name="connsiteX189" fmla="*/ 2444403 w 12193149"/>
              <a:gd name="connsiteY189" fmla="*/ 2016529 h 2344739"/>
              <a:gd name="connsiteX190" fmla="*/ 2316260 w 12193149"/>
              <a:gd name="connsiteY190" fmla="*/ 2024996 h 2344739"/>
              <a:gd name="connsiteX191" fmla="*/ 2209726 w 12193149"/>
              <a:gd name="connsiteY191" fmla="*/ 2019763 h 2344739"/>
              <a:gd name="connsiteX192" fmla="*/ 2095813 w 12193149"/>
              <a:gd name="connsiteY192" fmla="*/ 2003052 h 2344739"/>
              <a:gd name="connsiteX193" fmla="*/ 1998504 w 12193149"/>
              <a:gd name="connsiteY193" fmla="*/ 1995032 h 2344739"/>
              <a:gd name="connsiteX194" fmla="*/ 1929320 w 12193149"/>
              <a:gd name="connsiteY194" fmla="*/ 2016977 h 2344739"/>
              <a:gd name="connsiteX195" fmla="*/ 1922798 w 12193149"/>
              <a:gd name="connsiteY195" fmla="*/ 2012146 h 2344739"/>
              <a:gd name="connsiteX196" fmla="*/ 1874228 w 12193149"/>
              <a:gd name="connsiteY196" fmla="*/ 2013741 h 2344739"/>
              <a:gd name="connsiteX197" fmla="*/ 1787803 w 12193149"/>
              <a:gd name="connsiteY197" fmla="*/ 2041363 h 2344739"/>
              <a:gd name="connsiteX198" fmla="*/ 1739352 w 12193149"/>
              <a:gd name="connsiteY198" fmla="*/ 2036312 h 2344739"/>
              <a:gd name="connsiteX199" fmla="*/ 1676219 w 12193149"/>
              <a:gd name="connsiteY199" fmla="*/ 2019963 h 2344739"/>
              <a:gd name="connsiteX200" fmla="*/ 1609817 w 12193149"/>
              <a:gd name="connsiteY200" fmla="*/ 2013066 h 2344739"/>
              <a:gd name="connsiteX201" fmla="*/ 1497258 w 12193149"/>
              <a:gd name="connsiteY201" fmla="*/ 1987476 h 2344739"/>
              <a:gd name="connsiteX202" fmla="*/ 1151127 w 12193149"/>
              <a:gd name="connsiteY202" fmla="*/ 1938041 h 2344739"/>
              <a:gd name="connsiteX203" fmla="*/ 859417 w 12193149"/>
              <a:gd name="connsiteY203" fmla="*/ 1928608 h 2344739"/>
              <a:gd name="connsiteX204" fmla="*/ 838688 w 12193149"/>
              <a:gd name="connsiteY204" fmla="*/ 1929821 h 2344739"/>
              <a:gd name="connsiteX205" fmla="*/ 817957 w 12193149"/>
              <a:gd name="connsiteY205" fmla="*/ 1927857 h 2344739"/>
              <a:gd name="connsiteX206" fmla="*/ 812654 w 12193149"/>
              <a:gd name="connsiteY206" fmla="*/ 1930751 h 2344739"/>
              <a:gd name="connsiteX207" fmla="*/ 721195 w 12193149"/>
              <a:gd name="connsiteY207" fmla="*/ 1929661 h 2344739"/>
              <a:gd name="connsiteX208" fmla="*/ 720890 w 12193149"/>
              <a:gd name="connsiteY208" fmla="*/ 1928399 h 2344739"/>
              <a:gd name="connsiteX209" fmla="*/ 710023 w 12193149"/>
              <a:gd name="connsiteY209" fmla="*/ 1922722 h 2344739"/>
              <a:gd name="connsiteX210" fmla="*/ 597940 w 12193149"/>
              <a:gd name="connsiteY210" fmla="*/ 1879864 h 2344739"/>
              <a:gd name="connsiteX211" fmla="*/ 579683 w 12193149"/>
              <a:gd name="connsiteY211" fmla="*/ 1877212 h 2344739"/>
              <a:gd name="connsiteX212" fmla="*/ 572865 w 12193149"/>
              <a:gd name="connsiteY212" fmla="*/ 1877401 h 2344739"/>
              <a:gd name="connsiteX213" fmla="*/ 446247 w 12193149"/>
              <a:gd name="connsiteY213" fmla="*/ 1839371 h 2344739"/>
              <a:gd name="connsiteX214" fmla="*/ 405163 w 12193149"/>
              <a:gd name="connsiteY214" fmla="*/ 1833548 h 2344739"/>
              <a:gd name="connsiteX215" fmla="*/ 293583 w 12193149"/>
              <a:gd name="connsiteY215" fmla="*/ 1812852 h 2344739"/>
              <a:gd name="connsiteX216" fmla="*/ 119529 w 12193149"/>
              <a:gd name="connsiteY216" fmla="*/ 1761047 h 2344739"/>
              <a:gd name="connsiteX217" fmla="*/ 16674 w 12193149"/>
              <a:gd name="connsiteY217" fmla="*/ 1758191 h 2344739"/>
              <a:gd name="connsiteX218" fmla="*/ 1150 w 12193149"/>
              <a:gd name="connsiteY218" fmla="*/ 1752722 h 2344739"/>
              <a:gd name="connsiteX219" fmla="*/ 1148 w 12193149"/>
              <a:gd name="connsiteY219" fmla="*/ 222213 h 2344739"/>
              <a:gd name="connsiteX220" fmla="*/ 1148 w 12193149"/>
              <a:gd name="connsiteY220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083317 w 12193149"/>
              <a:gd name="connsiteY58" fmla="*/ 1743296 h 2344739"/>
              <a:gd name="connsiteX59" fmla="*/ 10040388 w 12193149"/>
              <a:gd name="connsiteY59" fmla="*/ 1741632 h 2344739"/>
              <a:gd name="connsiteX60" fmla="*/ 9961167 w 12193149"/>
              <a:gd name="connsiteY60" fmla="*/ 1757147 h 2344739"/>
              <a:gd name="connsiteX61" fmla="*/ 9848940 w 12193149"/>
              <a:gd name="connsiteY61" fmla="*/ 1763915 h 2344739"/>
              <a:gd name="connsiteX62" fmla="*/ 9729457 w 12193149"/>
              <a:gd name="connsiteY62" fmla="*/ 1784122 h 2344739"/>
              <a:gd name="connsiteX63" fmla="*/ 9613704 w 12193149"/>
              <a:gd name="connsiteY63" fmla="*/ 1812371 h 2344739"/>
              <a:gd name="connsiteX64" fmla="*/ 9338590 w 12193149"/>
              <a:gd name="connsiteY64" fmla="*/ 1869293 h 2344739"/>
              <a:gd name="connsiteX65" fmla="*/ 9232518 w 12193149"/>
              <a:gd name="connsiteY65" fmla="*/ 1893149 h 2344739"/>
              <a:gd name="connsiteX66" fmla="*/ 9156690 w 12193149"/>
              <a:gd name="connsiteY66" fmla="*/ 1903228 h 2344739"/>
              <a:gd name="connsiteX67" fmla="*/ 9054601 w 12193149"/>
              <a:gd name="connsiteY67" fmla="*/ 1910755 h 2344739"/>
              <a:gd name="connsiteX68" fmla="*/ 9006634 w 12193149"/>
              <a:gd name="connsiteY68" fmla="*/ 1914040 h 2344739"/>
              <a:gd name="connsiteX69" fmla="*/ 9006349 w 12193149"/>
              <a:gd name="connsiteY69" fmla="*/ 1913800 h 2344739"/>
              <a:gd name="connsiteX70" fmla="*/ 8997380 w 12193149"/>
              <a:gd name="connsiteY70" fmla="*/ 1915011 h 2344739"/>
              <a:gd name="connsiteX71" fmla="*/ 8991542 w 12193149"/>
              <a:gd name="connsiteY71" fmla="*/ 1917072 h 2344739"/>
              <a:gd name="connsiteX72" fmla="*/ 8975485 w 12193149"/>
              <a:gd name="connsiteY72" fmla="*/ 1920298 h 2344739"/>
              <a:gd name="connsiteX73" fmla="*/ 8969159 w 12193149"/>
              <a:gd name="connsiteY73" fmla="*/ 1919598 h 2344739"/>
              <a:gd name="connsiteX74" fmla="*/ 8964196 w 12193149"/>
              <a:gd name="connsiteY74" fmla="*/ 1917373 h 2344739"/>
              <a:gd name="connsiteX75" fmla="*/ 8930136 w 12193149"/>
              <a:gd name="connsiteY75" fmla="*/ 1914185 h 2344739"/>
              <a:gd name="connsiteX76" fmla="*/ 8753592 w 12193149"/>
              <a:gd name="connsiteY76" fmla="*/ 1933417 h 2344739"/>
              <a:gd name="connsiteX77" fmla="*/ 8708995 w 12193149"/>
              <a:gd name="connsiteY77" fmla="*/ 1935518 h 2344739"/>
              <a:gd name="connsiteX78" fmla="*/ 8597219 w 12193149"/>
              <a:gd name="connsiteY78" fmla="*/ 1944090 h 2344739"/>
              <a:gd name="connsiteX79" fmla="*/ 8526378 w 12193149"/>
              <a:gd name="connsiteY79" fmla="*/ 1929248 h 2344739"/>
              <a:gd name="connsiteX80" fmla="*/ 8512131 w 12193149"/>
              <a:gd name="connsiteY80" fmla="*/ 1935163 h 2344739"/>
              <a:gd name="connsiteX81" fmla="*/ 8507315 w 12193149"/>
              <a:gd name="connsiteY81" fmla="*/ 1938164 h 2344739"/>
              <a:gd name="connsiteX82" fmla="*/ 8499116 w 12193149"/>
              <a:gd name="connsiteY82" fmla="*/ 1940902 h 2344739"/>
              <a:gd name="connsiteX83" fmla="*/ 8498742 w 12193149"/>
              <a:gd name="connsiteY83" fmla="*/ 1940723 h 2344739"/>
              <a:gd name="connsiteX84" fmla="*/ 8491397 w 12193149"/>
              <a:gd name="connsiteY84" fmla="*/ 1943773 h 2344739"/>
              <a:gd name="connsiteX85" fmla="*/ 8368330 w 12193149"/>
              <a:gd name="connsiteY85" fmla="*/ 1957815 h 2344739"/>
              <a:gd name="connsiteX86" fmla="*/ 8354947 w 12193149"/>
              <a:gd name="connsiteY86" fmla="*/ 1958009 h 2344739"/>
              <a:gd name="connsiteX87" fmla="*/ 8321252 w 12193149"/>
              <a:gd name="connsiteY87" fmla="*/ 1974587 h 2344739"/>
              <a:gd name="connsiteX88" fmla="*/ 8315581 w 12193149"/>
              <a:gd name="connsiteY88" fmla="*/ 1974913 h 2344739"/>
              <a:gd name="connsiteX89" fmla="*/ 8296322 w 12193149"/>
              <a:gd name="connsiteY89" fmla="*/ 1988808 h 2344739"/>
              <a:gd name="connsiteX90" fmla="*/ 8285424 w 12193149"/>
              <a:gd name="connsiteY90" fmla="*/ 1994631 h 2344739"/>
              <a:gd name="connsiteX91" fmla="*/ 8284298 w 12193149"/>
              <a:gd name="connsiteY91" fmla="*/ 1999074 h 2344739"/>
              <a:gd name="connsiteX92" fmla="*/ 8267224 w 12193149"/>
              <a:gd name="connsiteY92" fmla="*/ 2006249 h 2344739"/>
              <a:gd name="connsiteX93" fmla="*/ 8264525 w 12193149"/>
              <a:gd name="connsiteY93" fmla="*/ 2006019 h 2344739"/>
              <a:gd name="connsiteX94" fmla="*/ 8253181 w 12193149"/>
              <a:gd name="connsiteY94" fmla="*/ 2015862 h 2344739"/>
              <a:gd name="connsiteX95" fmla="*/ 8246982 w 12193149"/>
              <a:gd name="connsiteY95" fmla="*/ 2028854 h 2344739"/>
              <a:gd name="connsiteX96" fmla="*/ 8091420 w 12193149"/>
              <a:gd name="connsiteY96" fmla="*/ 2075015 h 2344739"/>
              <a:gd name="connsiteX97" fmla="*/ 7906555 w 12193149"/>
              <a:gd name="connsiteY97" fmla="*/ 2116988 h 2344739"/>
              <a:gd name="connsiteX98" fmla="*/ 7719893 w 12193149"/>
              <a:gd name="connsiteY98" fmla="*/ 2142703 h 2344739"/>
              <a:gd name="connsiteX99" fmla="*/ 7615495 w 12193149"/>
              <a:gd name="connsiteY99" fmla="*/ 2139232 h 2344739"/>
              <a:gd name="connsiteX100" fmla="*/ 7528691 w 12193149"/>
              <a:gd name="connsiteY100" fmla="*/ 2145060 h 2344739"/>
              <a:gd name="connsiteX101" fmla="*/ 7520719 w 12193149"/>
              <a:gd name="connsiteY101" fmla="*/ 2147613 h 2344739"/>
              <a:gd name="connsiteX102" fmla="*/ 7508559 w 12193149"/>
              <a:gd name="connsiteY102" fmla="*/ 2148948 h 2344739"/>
              <a:gd name="connsiteX103" fmla="*/ 7508188 w 12193149"/>
              <a:gd name="connsiteY103" fmla="*/ 2148621 h 2344739"/>
              <a:gd name="connsiteX104" fmla="*/ 7496943 w 12193149"/>
              <a:gd name="connsiteY104" fmla="*/ 2150573 h 2344739"/>
              <a:gd name="connsiteX105" fmla="*/ 7406539 w 12193149"/>
              <a:gd name="connsiteY105" fmla="*/ 2142468 h 2344739"/>
              <a:gd name="connsiteX106" fmla="*/ 7219707 w 12193149"/>
              <a:gd name="connsiteY106" fmla="*/ 2156680 h 2344739"/>
              <a:gd name="connsiteX107" fmla="*/ 7202249 w 12193149"/>
              <a:gd name="connsiteY107" fmla="*/ 2161230 h 2344739"/>
              <a:gd name="connsiteX108" fmla="*/ 7198152 w 12193149"/>
              <a:gd name="connsiteY108" fmla="*/ 2166588 h 2344739"/>
              <a:gd name="connsiteX109" fmla="*/ 7171956 w 12193149"/>
              <a:gd name="connsiteY109" fmla="*/ 2171236 h 2344739"/>
              <a:gd name="connsiteX110" fmla="*/ 7098136 w 12193149"/>
              <a:gd name="connsiteY110" fmla="*/ 2183464 h 2344739"/>
              <a:gd name="connsiteX111" fmla="*/ 7019644 w 12193149"/>
              <a:gd name="connsiteY111" fmla="*/ 2183090 h 2344739"/>
              <a:gd name="connsiteX112" fmla="*/ 6905294 w 12193149"/>
              <a:gd name="connsiteY112" fmla="*/ 2212596 h 2344739"/>
              <a:gd name="connsiteX113" fmla="*/ 6709370 w 12193149"/>
              <a:gd name="connsiteY113" fmla="*/ 2240551 h 2344739"/>
              <a:gd name="connsiteX114" fmla="*/ 6550602 w 12193149"/>
              <a:gd name="connsiteY114" fmla="*/ 2269327 h 2344739"/>
              <a:gd name="connsiteX115" fmla="*/ 6318708 w 12193149"/>
              <a:gd name="connsiteY115" fmla="*/ 2316127 h 2344739"/>
              <a:gd name="connsiteX116" fmla="*/ 6169822 w 12193149"/>
              <a:gd name="connsiteY116" fmla="*/ 2318214 h 2344739"/>
              <a:gd name="connsiteX117" fmla="*/ 6074996 w 12193149"/>
              <a:gd name="connsiteY117" fmla="*/ 2338676 h 2344739"/>
              <a:gd name="connsiteX118" fmla="*/ 6069677 w 12193149"/>
              <a:gd name="connsiteY118" fmla="*/ 2337139 h 2344739"/>
              <a:gd name="connsiteX119" fmla="*/ 6049786 w 12193149"/>
              <a:gd name="connsiteY119" fmla="*/ 2337822 h 2344739"/>
              <a:gd name="connsiteX120" fmla="*/ 6042433 w 12193149"/>
              <a:gd name="connsiteY120" fmla="*/ 2329473 h 2344739"/>
              <a:gd name="connsiteX121" fmla="*/ 6011238 w 12193149"/>
              <a:gd name="connsiteY121" fmla="*/ 2324380 h 2344739"/>
              <a:gd name="connsiteX122" fmla="*/ 5958523 w 12193149"/>
              <a:gd name="connsiteY122" fmla="*/ 2328024 h 2344739"/>
              <a:gd name="connsiteX123" fmla="*/ 5760067 w 12193149"/>
              <a:gd name="connsiteY123" fmla="*/ 2343716 h 2344739"/>
              <a:gd name="connsiteX124" fmla="*/ 5628108 w 12193149"/>
              <a:gd name="connsiteY124" fmla="*/ 2344739 h 2344739"/>
              <a:gd name="connsiteX125" fmla="*/ 5472054 w 12193149"/>
              <a:gd name="connsiteY125" fmla="*/ 2330719 h 2344739"/>
              <a:gd name="connsiteX126" fmla="*/ 5433909 w 12193149"/>
              <a:gd name="connsiteY126" fmla="*/ 2319466 h 2344739"/>
              <a:gd name="connsiteX127" fmla="*/ 5382817 w 12193149"/>
              <a:gd name="connsiteY127" fmla="*/ 2301764 h 2344739"/>
              <a:gd name="connsiteX128" fmla="*/ 5262912 w 12193149"/>
              <a:gd name="connsiteY128" fmla="*/ 2281347 h 2344739"/>
              <a:gd name="connsiteX129" fmla="*/ 5224109 w 12193149"/>
              <a:gd name="connsiteY129" fmla="*/ 2270223 h 2344739"/>
              <a:gd name="connsiteX130" fmla="*/ 5175808 w 12193149"/>
              <a:gd name="connsiteY130" fmla="*/ 2267233 h 2344739"/>
              <a:gd name="connsiteX131" fmla="*/ 5157702 w 12193149"/>
              <a:gd name="connsiteY131" fmla="*/ 2260010 h 2344739"/>
              <a:gd name="connsiteX132" fmla="*/ 5143747 w 12193149"/>
              <a:gd name="connsiteY132" fmla="*/ 2256610 h 2344739"/>
              <a:gd name="connsiteX133" fmla="*/ 5140744 w 12193149"/>
              <a:gd name="connsiteY133" fmla="*/ 2254509 h 2344739"/>
              <a:gd name="connsiteX134" fmla="*/ 5122807 w 12193149"/>
              <a:gd name="connsiteY134" fmla="*/ 2243656 h 2344739"/>
              <a:gd name="connsiteX135" fmla="*/ 5066938 w 12193149"/>
              <a:gd name="connsiteY135" fmla="*/ 2250227 h 2344739"/>
              <a:gd name="connsiteX136" fmla="*/ 5012662 w 12193149"/>
              <a:gd name="connsiteY136" fmla="*/ 2233846 h 2344739"/>
              <a:gd name="connsiteX137" fmla="*/ 4841589 w 12193149"/>
              <a:gd name="connsiteY137" fmla="*/ 2209829 h 2344739"/>
              <a:gd name="connsiteX138" fmla="*/ 4763595 w 12193149"/>
              <a:gd name="connsiteY138" fmla="*/ 2182061 h 2344739"/>
              <a:gd name="connsiteX139" fmla="*/ 4724334 w 12193149"/>
              <a:gd name="connsiteY139" fmla="*/ 2173047 h 2344739"/>
              <a:gd name="connsiteX140" fmla="*/ 4722324 w 12193149"/>
              <a:gd name="connsiteY140" fmla="*/ 2172298 h 2344739"/>
              <a:gd name="connsiteX141" fmla="*/ 4723259 w 12193149"/>
              <a:gd name="connsiteY141" fmla="*/ 2172087 h 2344739"/>
              <a:gd name="connsiteX142" fmla="*/ 4718350 w 12193149"/>
              <a:gd name="connsiteY142" fmla="*/ 2170817 h 2344739"/>
              <a:gd name="connsiteX143" fmla="*/ 4722324 w 12193149"/>
              <a:gd name="connsiteY143" fmla="*/ 2172298 h 2344739"/>
              <a:gd name="connsiteX144" fmla="*/ 4716674 w 12193149"/>
              <a:gd name="connsiteY144" fmla="*/ 2173573 h 2344739"/>
              <a:gd name="connsiteX145" fmla="*/ 4516962 w 12193149"/>
              <a:gd name="connsiteY145" fmla="*/ 2163671 h 2344739"/>
              <a:gd name="connsiteX146" fmla="*/ 4429691 w 12193149"/>
              <a:gd name="connsiteY146" fmla="*/ 2153020 h 2344739"/>
              <a:gd name="connsiteX147" fmla="*/ 4364023 w 12193149"/>
              <a:gd name="connsiteY147" fmla="*/ 2151674 h 2344739"/>
              <a:gd name="connsiteX148" fmla="*/ 4318114 w 12193149"/>
              <a:gd name="connsiteY148" fmla="*/ 2158289 h 2344739"/>
              <a:gd name="connsiteX149" fmla="*/ 4316258 w 12193149"/>
              <a:gd name="connsiteY149" fmla="*/ 2156948 h 2344739"/>
              <a:gd name="connsiteX150" fmla="*/ 4296292 w 12193149"/>
              <a:gd name="connsiteY150" fmla="*/ 2155069 h 2344739"/>
              <a:gd name="connsiteX151" fmla="*/ 4291212 w 12193149"/>
              <a:gd name="connsiteY151" fmla="*/ 2157986 h 2344739"/>
              <a:gd name="connsiteX152" fmla="*/ 4277290 w 12193149"/>
              <a:gd name="connsiteY152" fmla="*/ 2157740 h 2344739"/>
              <a:gd name="connsiteX153" fmla="*/ 4249265 w 12193149"/>
              <a:gd name="connsiteY153" fmla="*/ 2160064 h 2344739"/>
              <a:gd name="connsiteX154" fmla="*/ 4203199 w 12193149"/>
              <a:gd name="connsiteY154" fmla="*/ 2157269 h 2344739"/>
              <a:gd name="connsiteX155" fmla="*/ 4202893 w 12193149"/>
              <a:gd name="connsiteY155" fmla="*/ 2156010 h 2344739"/>
              <a:gd name="connsiteX156" fmla="*/ 4192396 w 12193149"/>
              <a:gd name="connsiteY156" fmla="*/ 2150376 h 2344739"/>
              <a:gd name="connsiteX157" fmla="*/ 4143893 w 12193149"/>
              <a:gd name="connsiteY157" fmla="*/ 2134511 h 2344739"/>
              <a:gd name="connsiteX158" fmla="*/ 4084245 w 12193149"/>
              <a:gd name="connsiteY158" fmla="*/ 2107978 h 2344739"/>
              <a:gd name="connsiteX159" fmla="*/ 4075694 w 12193149"/>
              <a:gd name="connsiteY159" fmla="*/ 2107143 h 2344739"/>
              <a:gd name="connsiteX160" fmla="*/ 4075575 w 12193149"/>
              <a:gd name="connsiteY160" fmla="*/ 2106844 h 2344739"/>
              <a:gd name="connsiteX161" fmla="*/ 4066658 w 12193149"/>
              <a:gd name="connsiteY161" fmla="*/ 2105400 h 2344739"/>
              <a:gd name="connsiteX162" fmla="*/ 4060102 w 12193149"/>
              <a:gd name="connsiteY162" fmla="*/ 2105618 h 2344739"/>
              <a:gd name="connsiteX163" fmla="*/ 4043512 w 12193149"/>
              <a:gd name="connsiteY163" fmla="*/ 2103997 h 2344739"/>
              <a:gd name="connsiteX164" fmla="*/ 4038145 w 12193149"/>
              <a:gd name="connsiteY164" fmla="*/ 2101563 h 2344739"/>
              <a:gd name="connsiteX165" fmla="*/ 4036511 w 12193149"/>
              <a:gd name="connsiteY165" fmla="*/ 2097896 h 2344739"/>
              <a:gd name="connsiteX166" fmla="*/ 4034926 w 12193149"/>
              <a:gd name="connsiteY166" fmla="*/ 2098131 h 2344739"/>
              <a:gd name="connsiteX167" fmla="*/ 4005686 w 12193149"/>
              <a:gd name="connsiteY167" fmla="*/ 2085563 h 2344739"/>
              <a:gd name="connsiteX168" fmla="*/ 3937994 w 12193149"/>
              <a:gd name="connsiteY168" fmla="*/ 2068106 h 2344739"/>
              <a:gd name="connsiteX169" fmla="*/ 3898423 w 12193149"/>
              <a:gd name="connsiteY169" fmla="*/ 2062451 h 2344739"/>
              <a:gd name="connsiteX170" fmla="*/ 3790908 w 12193149"/>
              <a:gd name="connsiteY170" fmla="*/ 2042213 h 2344739"/>
              <a:gd name="connsiteX171" fmla="*/ 3683661 w 12193149"/>
              <a:gd name="connsiteY171" fmla="*/ 2018290 h 2344739"/>
              <a:gd name="connsiteX172" fmla="*/ 3611183 w 12193149"/>
              <a:gd name="connsiteY172" fmla="*/ 1986019 h 2344739"/>
              <a:gd name="connsiteX173" fmla="*/ 3605003 w 12193149"/>
              <a:gd name="connsiteY173" fmla="*/ 1987381 h 2344739"/>
              <a:gd name="connsiteX174" fmla="*/ 3595884 w 12193149"/>
              <a:gd name="connsiteY174" fmla="*/ 1987545 h 2344739"/>
              <a:gd name="connsiteX175" fmla="*/ 3595649 w 12193149"/>
              <a:gd name="connsiteY175" fmla="*/ 1987276 h 2344739"/>
              <a:gd name="connsiteX176" fmla="*/ 3587126 w 12193149"/>
              <a:gd name="connsiteY176" fmla="*/ 1987966 h 2344739"/>
              <a:gd name="connsiteX177" fmla="*/ 3537283 w 12193149"/>
              <a:gd name="connsiteY177" fmla="*/ 1978267 h 2344739"/>
              <a:gd name="connsiteX178" fmla="*/ 3474371 w 12193149"/>
              <a:gd name="connsiteY178" fmla="*/ 1974606 h 2344739"/>
              <a:gd name="connsiteX179" fmla="*/ 3401876 w 12193149"/>
              <a:gd name="connsiteY179" fmla="*/ 1962558 h 2344739"/>
              <a:gd name="connsiteX180" fmla="*/ 3365036 w 12193149"/>
              <a:gd name="connsiteY180" fmla="*/ 1979510 h 2344739"/>
              <a:gd name="connsiteX181" fmla="*/ 3345174 w 12193149"/>
              <a:gd name="connsiteY181" fmla="*/ 1981192 h 2344739"/>
              <a:gd name="connsiteX182" fmla="*/ 3342846 w 12193149"/>
              <a:gd name="connsiteY182" fmla="*/ 1980217 h 2344739"/>
              <a:gd name="connsiteX183" fmla="*/ 3263504 w 12193149"/>
              <a:gd name="connsiteY183" fmla="*/ 1986094 h 2344739"/>
              <a:gd name="connsiteX184" fmla="*/ 3143704 w 12193149"/>
              <a:gd name="connsiteY184" fmla="*/ 1993869 h 2344739"/>
              <a:gd name="connsiteX185" fmla="*/ 3031439 w 12193149"/>
              <a:gd name="connsiteY185" fmla="*/ 1996512 h 2344739"/>
              <a:gd name="connsiteX186" fmla="*/ 2782717 w 12193149"/>
              <a:gd name="connsiteY186" fmla="*/ 2018333 h 2344739"/>
              <a:gd name="connsiteX187" fmla="*/ 2647675 w 12193149"/>
              <a:gd name="connsiteY187" fmla="*/ 2028869 h 2344739"/>
              <a:gd name="connsiteX188" fmla="*/ 2569176 w 12193149"/>
              <a:gd name="connsiteY188" fmla="*/ 2002628 h 2344739"/>
              <a:gd name="connsiteX189" fmla="*/ 2444403 w 12193149"/>
              <a:gd name="connsiteY189" fmla="*/ 2016529 h 2344739"/>
              <a:gd name="connsiteX190" fmla="*/ 2316260 w 12193149"/>
              <a:gd name="connsiteY190" fmla="*/ 2024996 h 2344739"/>
              <a:gd name="connsiteX191" fmla="*/ 2209726 w 12193149"/>
              <a:gd name="connsiteY191" fmla="*/ 2019763 h 2344739"/>
              <a:gd name="connsiteX192" fmla="*/ 2095813 w 12193149"/>
              <a:gd name="connsiteY192" fmla="*/ 2003052 h 2344739"/>
              <a:gd name="connsiteX193" fmla="*/ 1998504 w 12193149"/>
              <a:gd name="connsiteY193" fmla="*/ 1995032 h 2344739"/>
              <a:gd name="connsiteX194" fmla="*/ 1929320 w 12193149"/>
              <a:gd name="connsiteY194" fmla="*/ 2016977 h 2344739"/>
              <a:gd name="connsiteX195" fmla="*/ 1922798 w 12193149"/>
              <a:gd name="connsiteY195" fmla="*/ 2012146 h 2344739"/>
              <a:gd name="connsiteX196" fmla="*/ 1874228 w 12193149"/>
              <a:gd name="connsiteY196" fmla="*/ 2013741 h 2344739"/>
              <a:gd name="connsiteX197" fmla="*/ 1787803 w 12193149"/>
              <a:gd name="connsiteY197" fmla="*/ 2041363 h 2344739"/>
              <a:gd name="connsiteX198" fmla="*/ 1739352 w 12193149"/>
              <a:gd name="connsiteY198" fmla="*/ 2036312 h 2344739"/>
              <a:gd name="connsiteX199" fmla="*/ 1676219 w 12193149"/>
              <a:gd name="connsiteY199" fmla="*/ 2019963 h 2344739"/>
              <a:gd name="connsiteX200" fmla="*/ 1609817 w 12193149"/>
              <a:gd name="connsiteY200" fmla="*/ 2013066 h 2344739"/>
              <a:gd name="connsiteX201" fmla="*/ 1497258 w 12193149"/>
              <a:gd name="connsiteY201" fmla="*/ 1987476 h 2344739"/>
              <a:gd name="connsiteX202" fmla="*/ 1151127 w 12193149"/>
              <a:gd name="connsiteY202" fmla="*/ 1938041 h 2344739"/>
              <a:gd name="connsiteX203" fmla="*/ 859417 w 12193149"/>
              <a:gd name="connsiteY203" fmla="*/ 1928608 h 2344739"/>
              <a:gd name="connsiteX204" fmla="*/ 838688 w 12193149"/>
              <a:gd name="connsiteY204" fmla="*/ 1929821 h 2344739"/>
              <a:gd name="connsiteX205" fmla="*/ 817957 w 12193149"/>
              <a:gd name="connsiteY205" fmla="*/ 1927857 h 2344739"/>
              <a:gd name="connsiteX206" fmla="*/ 812654 w 12193149"/>
              <a:gd name="connsiteY206" fmla="*/ 1930751 h 2344739"/>
              <a:gd name="connsiteX207" fmla="*/ 721195 w 12193149"/>
              <a:gd name="connsiteY207" fmla="*/ 1929661 h 2344739"/>
              <a:gd name="connsiteX208" fmla="*/ 720890 w 12193149"/>
              <a:gd name="connsiteY208" fmla="*/ 1928399 h 2344739"/>
              <a:gd name="connsiteX209" fmla="*/ 710023 w 12193149"/>
              <a:gd name="connsiteY209" fmla="*/ 1922722 h 2344739"/>
              <a:gd name="connsiteX210" fmla="*/ 597940 w 12193149"/>
              <a:gd name="connsiteY210" fmla="*/ 1879864 h 2344739"/>
              <a:gd name="connsiteX211" fmla="*/ 579683 w 12193149"/>
              <a:gd name="connsiteY211" fmla="*/ 1877212 h 2344739"/>
              <a:gd name="connsiteX212" fmla="*/ 572865 w 12193149"/>
              <a:gd name="connsiteY212" fmla="*/ 1877401 h 2344739"/>
              <a:gd name="connsiteX213" fmla="*/ 446247 w 12193149"/>
              <a:gd name="connsiteY213" fmla="*/ 1839371 h 2344739"/>
              <a:gd name="connsiteX214" fmla="*/ 405163 w 12193149"/>
              <a:gd name="connsiteY214" fmla="*/ 1833548 h 2344739"/>
              <a:gd name="connsiteX215" fmla="*/ 293583 w 12193149"/>
              <a:gd name="connsiteY215" fmla="*/ 1812852 h 2344739"/>
              <a:gd name="connsiteX216" fmla="*/ 119529 w 12193149"/>
              <a:gd name="connsiteY216" fmla="*/ 1761047 h 2344739"/>
              <a:gd name="connsiteX217" fmla="*/ 16674 w 12193149"/>
              <a:gd name="connsiteY217" fmla="*/ 1758191 h 2344739"/>
              <a:gd name="connsiteX218" fmla="*/ 1150 w 12193149"/>
              <a:gd name="connsiteY218" fmla="*/ 1752722 h 2344739"/>
              <a:gd name="connsiteX219" fmla="*/ 1148 w 12193149"/>
              <a:gd name="connsiteY219" fmla="*/ 222213 h 2344739"/>
              <a:gd name="connsiteX220" fmla="*/ 1148 w 12193149"/>
              <a:gd name="connsiteY220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083317 w 12193149"/>
              <a:gd name="connsiteY58" fmla="*/ 1743296 h 2344739"/>
              <a:gd name="connsiteX59" fmla="*/ 10040388 w 12193149"/>
              <a:gd name="connsiteY59" fmla="*/ 1741632 h 2344739"/>
              <a:gd name="connsiteX60" fmla="*/ 9961167 w 12193149"/>
              <a:gd name="connsiteY60" fmla="*/ 1757147 h 2344739"/>
              <a:gd name="connsiteX61" fmla="*/ 9848940 w 12193149"/>
              <a:gd name="connsiteY61" fmla="*/ 1763915 h 2344739"/>
              <a:gd name="connsiteX62" fmla="*/ 9729457 w 12193149"/>
              <a:gd name="connsiteY62" fmla="*/ 1784122 h 2344739"/>
              <a:gd name="connsiteX63" fmla="*/ 9613704 w 12193149"/>
              <a:gd name="connsiteY63" fmla="*/ 1812371 h 2344739"/>
              <a:gd name="connsiteX64" fmla="*/ 9338590 w 12193149"/>
              <a:gd name="connsiteY64" fmla="*/ 1869293 h 2344739"/>
              <a:gd name="connsiteX65" fmla="*/ 9232518 w 12193149"/>
              <a:gd name="connsiteY65" fmla="*/ 1893149 h 2344739"/>
              <a:gd name="connsiteX66" fmla="*/ 9156690 w 12193149"/>
              <a:gd name="connsiteY66" fmla="*/ 1903228 h 2344739"/>
              <a:gd name="connsiteX67" fmla="*/ 9054601 w 12193149"/>
              <a:gd name="connsiteY67" fmla="*/ 1910755 h 2344739"/>
              <a:gd name="connsiteX68" fmla="*/ 9006634 w 12193149"/>
              <a:gd name="connsiteY68" fmla="*/ 1914040 h 2344739"/>
              <a:gd name="connsiteX69" fmla="*/ 9006349 w 12193149"/>
              <a:gd name="connsiteY69" fmla="*/ 1913800 h 2344739"/>
              <a:gd name="connsiteX70" fmla="*/ 8997380 w 12193149"/>
              <a:gd name="connsiteY70" fmla="*/ 1915011 h 2344739"/>
              <a:gd name="connsiteX71" fmla="*/ 8991542 w 12193149"/>
              <a:gd name="connsiteY71" fmla="*/ 1917072 h 2344739"/>
              <a:gd name="connsiteX72" fmla="*/ 8975485 w 12193149"/>
              <a:gd name="connsiteY72" fmla="*/ 1920298 h 2344739"/>
              <a:gd name="connsiteX73" fmla="*/ 8969159 w 12193149"/>
              <a:gd name="connsiteY73" fmla="*/ 1919598 h 2344739"/>
              <a:gd name="connsiteX74" fmla="*/ 8964196 w 12193149"/>
              <a:gd name="connsiteY74" fmla="*/ 1917373 h 2344739"/>
              <a:gd name="connsiteX75" fmla="*/ 8930136 w 12193149"/>
              <a:gd name="connsiteY75" fmla="*/ 1914185 h 2344739"/>
              <a:gd name="connsiteX76" fmla="*/ 8753592 w 12193149"/>
              <a:gd name="connsiteY76" fmla="*/ 1933417 h 2344739"/>
              <a:gd name="connsiteX77" fmla="*/ 8708995 w 12193149"/>
              <a:gd name="connsiteY77" fmla="*/ 1935518 h 2344739"/>
              <a:gd name="connsiteX78" fmla="*/ 8597219 w 12193149"/>
              <a:gd name="connsiteY78" fmla="*/ 1944090 h 2344739"/>
              <a:gd name="connsiteX79" fmla="*/ 8526378 w 12193149"/>
              <a:gd name="connsiteY79" fmla="*/ 1929248 h 2344739"/>
              <a:gd name="connsiteX80" fmla="*/ 8512131 w 12193149"/>
              <a:gd name="connsiteY80" fmla="*/ 1935163 h 2344739"/>
              <a:gd name="connsiteX81" fmla="*/ 8507315 w 12193149"/>
              <a:gd name="connsiteY81" fmla="*/ 1938164 h 2344739"/>
              <a:gd name="connsiteX82" fmla="*/ 8499116 w 12193149"/>
              <a:gd name="connsiteY82" fmla="*/ 1940902 h 2344739"/>
              <a:gd name="connsiteX83" fmla="*/ 8498742 w 12193149"/>
              <a:gd name="connsiteY83" fmla="*/ 1940723 h 2344739"/>
              <a:gd name="connsiteX84" fmla="*/ 8491397 w 12193149"/>
              <a:gd name="connsiteY84" fmla="*/ 1943773 h 2344739"/>
              <a:gd name="connsiteX85" fmla="*/ 8368330 w 12193149"/>
              <a:gd name="connsiteY85" fmla="*/ 1957815 h 2344739"/>
              <a:gd name="connsiteX86" fmla="*/ 8354947 w 12193149"/>
              <a:gd name="connsiteY86" fmla="*/ 1958009 h 2344739"/>
              <a:gd name="connsiteX87" fmla="*/ 8321252 w 12193149"/>
              <a:gd name="connsiteY87" fmla="*/ 1974587 h 2344739"/>
              <a:gd name="connsiteX88" fmla="*/ 8315581 w 12193149"/>
              <a:gd name="connsiteY88" fmla="*/ 1974913 h 2344739"/>
              <a:gd name="connsiteX89" fmla="*/ 8296322 w 12193149"/>
              <a:gd name="connsiteY89" fmla="*/ 1988808 h 2344739"/>
              <a:gd name="connsiteX90" fmla="*/ 8285424 w 12193149"/>
              <a:gd name="connsiteY90" fmla="*/ 1994631 h 2344739"/>
              <a:gd name="connsiteX91" fmla="*/ 8284298 w 12193149"/>
              <a:gd name="connsiteY91" fmla="*/ 1999074 h 2344739"/>
              <a:gd name="connsiteX92" fmla="*/ 8267224 w 12193149"/>
              <a:gd name="connsiteY92" fmla="*/ 2006249 h 2344739"/>
              <a:gd name="connsiteX93" fmla="*/ 8264525 w 12193149"/>
              <a:gd name="connsiteY93" fmla="*/ 2006019 h 2344739"/>
              <a:gd name="connsiteX94" fmla="*/ 8253181 w 12193149"/>
              <a:gd name="connsiteY94" fmla="*/ 2015862 h 2344739"/>
              <a:gd name="connsiteX95" fmla="*/ 8246982 w 12193149"/>
              <a:gd name="connsiteY95" fmla="*/ 2028854 h 2344739"/>
              <a:gd name="connsiteX96" fmla="*/ 8091420 w 12193149"/>
              <a:gd name="connsiteY96" fmla="*/ 2075015 h 2344739"/>
              <a:gd name="connsiteX97" fmla="*/ 7906555 w 12193149"/>
              <a:gd name="connsiteY97" fmla="*/ 2116988 h 2344739"/>
              <a:gd name="connsiteX98" fmla="*/ 7719893 w 12193149"/>
              <a:gd name="connsiteY98" fmla="*/ 2142703 h 2344739"/>
              <a:gd name="connsiteX99" fmla="*/ 7615495 w 12193149"/>
              <a:gd name="connsiteY99" fmla="*/ 2139232 h 2344739"/>
              <a:gd name="connsiteX100" fmla="*/ 7528691 w 12193149"/>
              <a:gd name="connsiteY100" fmla="*/ 2145060 h 2344739"/>
              <a:gd name="connsiteX101" fmla="*/ 7520719 w 12193149"/>
              <a:gd name="connsiteY101" fmla="*/ 2147613 h 2344739"/>
              <a:gd name="connsiteX102" fmla="*/ 7508559 w 12193149"/>
              <a:gd name="connsiteY102" fmla="*/ 2148948 h 2344739"/>
              <a:gd name="connsiteX103" fmla="*/ 7508188 w 12193149"/>
              <a:gd name="connsiteY103" fmla="*/ 2148621 h 2344739"/>
              <a:gd name="connsiteX104" fmla="*/ 7496943 w 12193149"/>
              <a:gd name="connsiteY104" fmla="*/ 2150573 h 2344739"/>
              <a:gd name="connsiteX105" fmla="*/ 7219707 w 12193149"/>
              <a:gd name="connsiteY105" fmla="*/ 2156680 h 2344739"/>
              <a:gd name="connsiteX106" fmla="*/ 7202249 w 12193149"/>
              <a:gd name="connsiteY106" fmla="*/ 2161230 h 2344739"/>
              <a:gd name="connsiteX107" fmla="*/ 7198152 w 12193149"/>
              <a:gd name="connsiteY107" fmla="*/ 2166588 h 2344739"/>
              <a:gd name="connsiteX108" fmla="*/ 7171956 w 12193149"/>
              <a:gd name="connsiteY108" fmla="*/ 2171236 h 2344739"/>
              <a:gd name="connsiteX109" fmla="*/ 7098136 w 12193149"/>
              <a:gd name="connsiteY109" fmla="*/ 2183464 h 2344739"/>
              <a:gd name="connsiteX110" fmla="*/ 7019644 w 12193149"/>
              <a:gd name="connsiteY110" fmla="*/ 2183090 h 2344739"/>
              <a:gd name="connsiteX111" fmla="*/ 6905294 w 12193149"/>
              <a:gd name="connsiteY111" fmla="*/ 2212596 h 2344739"/>
              <a:gd name="connsiteX112" fmla="*/ 6709370 w 12193149"/>
              <a:gd name="connsiteY112" fmla="*/ 2240551 h 2344739"/>
              <a:gd name="connsiteX113" fmla="*/ 6550602 w 12193149"/>
              <a:gd name="connsiteY113" fmla="*/ 2269327 h 2344739"/>
              <a:gd name="connsiteX114" fmla="*/ 6318708 w 12193149"/>
              <a:gd name="connsiteY114" fmla="*/ 2316127 h 2344739"/>
              <a:gd name="connsiteX115" fmla="*/ 6169822 w 12193149"/>
              <a:gd name="connsiteY115" fmla="*/ 2318214 h 2344739"/>
              <a:gd name="connsiteX116" fmla="*/ 6074996 w 12193149"/>
              <a:gd name="connsiteY116" fmla="*/ 2338676 h 2344739"/>
              <a:gd name="connsiteX117" fmla="*/ 6069677 w 12193149"/>
              <a:gd name="connsiteY117" fmla="*/ 2337139 h 2344739"/>
              <a:gd name="connsiteX118" fmla="*/ 6049786 w 12193149"/>
              <a:gd name="connsiteY118" fmla="*/ 2337822 h 2344739"/>
              <a:gd name="connsiteX119" fmla="*/ 6042433 w 12193149"/>
              <a:gd name="connsiteY119" fmla="*/ 2329473 h 2344739"/>
              <a:gd name="connsiteX120" fmla="*/ 6011238 w 12193149"/>
              <a:gd name="connsiteY120" fmla="*/ 2324380 h 2344739"/>
              <a:gd name="connsiteX121" fmla="*/ 5958523 w 12193149"/>
              <a:gd name="connsiteY121" fmla="*/ 2328024 h 2344739"/>
              <a:gd name="connsiteX122" fmla="*/ 5760067 w 12193149"/>
              <a:gd name="connsiteY122" fmla="*/ 2343716 h 2344739"/>
              <a:gd name="connsiteX123" fmla="*/ 5628108 w 12193149"/>
              <a:gd name="connsiteY123" fmla="*/ 2344739 h 2344739"/>
              <a:gd name="connsiteX124" fmla="*/ 5472054 w 12193149"/>
              <a:gd name="connsiteY124" fmla="*/ 2330719 h 2344739"/>
              <a:gd name="connsiteX125" fmla="*/ 5433909 w 12193149"/>
              <a:gd name="connsiteY125" fmla="*/ 2319466 h 2344739"/>
              <a:gd name="connsiteX126" fmla="*/ 5382817 w 12193149"/>
              <a:gd name="connsiteY126" fmla="*/ 2301764 h 2344739"/>
              <a:gd name="connsiteX127" fmla="*/ 5262912 w 12193149"/>
              <a:gd name="connsiteY127" fmla="*/ 2281347 h 2344739"/>
              <a:gd name="connsiteX128" fmla="*/ 5224109 w 12193149"/>
              <a:gd name="connsiteY128" fmla="*/ 2270223 h 2344739"/>
              <a:gd name="connsiteX129" fmla="*/ 5175808 w 12193149"/>
              <a:gd name="connsiteY129" fmla="*/ 2267233 h 2344739"/>
              <a:gd name="connsiteX130" fmla="*/ 5157702 w 12193149"/>
              <a:gd name="connsiteY130" fmla="*/ 2260010 h 2344739"/>
              <a:gd name="connsiteX131" fmla="*/ 5143747 w 12193149"/>
              <a:gd name="connsiteY131" fmla="*/ 2256610 h 2344739"/>
              <a:gd name="connsiteX132" fmla="*/ 5140744 w 12193149"/>
              <a:gd name="connsiteY132" fmla="*/ 2254509 h 2344739"/>
              <a:gd name="connsiteX133" fmla="*/ 5122807 w 12193149"/>
              <a:gd name="connsiteY133" fmla="*/ 2243656 h 2344739"/>
              <a:gd name="connsiteX134" fmla="*/ 5066938 w 12193149"/>
              <a:gd name="connsiteY134" fmla="*/ 2250227 h 2344739"/>
              <a:gd name="connsiteX135" fmla="*/ 5012662 w 12193149"/>
              <a:gd name="connsiteY135" fmla="*/ 2233846 h 2344739"/>
              <a:gd name="connsiteX136" fmla="*/ 4841589 w 12193149"/>
              <a:gd name="connsiteY136" fmla="*/ 2209829 h 2344739"/>
              <a:gd name="connsiteX137" fmla="*/ 4763595 w 12193149"/>
              <a:gd name="connsiteY137" fmla="*/ 2182061 h 2344739"/>
              <a:gd name="connsiteX138" fmla="*/ 4724334 w 12193149"/>
              <a:gd name="connsiteY138" fmla="*/ 2173047 h 2344739"/>
              <a:gd name="connsiteX139" fmla="*/ 4722324 w 12193149"/>
              <a:gd name="connsiteY139" fmla="*/ 2172298 h 2344739"/>
              <a:gd name="connsiteX140" fmla="*/ 4723259 w 12193149"/>
              <a:gd name="connsiteY140" fmla="*/ 2172087 h 2344739"/>
              <a:gd name="connsiteX141" fmla="*/ 4718350 w 12193149"/>
              <a:gd name="connsiteY141" fmla="*/ 2170817 h 2344739"/>
              <a:gd name="connsiteX142" fmla="*/ 4722324 w 12193149"/>
              <a:gd name="connsiteY142" fmla="*/ 2172298 h 2344739"/>
              <a:gd name="connsiteX143" fmla="*/ 4716674 w 12193149"/>
              <a:gd name="connsiteY143" fmla="*/ 2173573 h 2344739"/>
              <a:gd name="connsiteX144" fmla="*/ 4516962 w 12193149"/>
              <a:gd name="connsiteY144" fmla="*/ 2163671 h 2344739"/>
              <a:gd name="connsiteX145" fmla="*/ 4429691 w 12193149"/>
              <a:gd name="connsiteY145" fmla="*/ 2153020 h 2344739"/>
              <a:gd name="connsiteX146" fmla="*/ 4364023 w 12193149"/>
              <a:gd name="connsiteY146" fmla="*/ 2151674 h 2344739"/>
              <a:gd name="connsiteX147" fmla="*/ 4318114 w 12193149"/>
              <a:gd name="connsiteY147" fmla="*/ 2158289 h 2344739"/>
              <a:gd name="connsiteX148" fmla="*/ 4316258 w 12193149"/>
              <a:gd name="connsiteY148" fmla="*/ 2156948 h 2344739"/>
              <a:gd name="connsiteX149" fmla="*/ 4296292 w 12193149"/>
              <a:gd name="connsiteY149" fmla="*/ 2155069 h 2344739"/>
              <a:gd name="connsiteX150" fmla="*/ 4291212 w 12193149"/>
              <a:gd name="connsiteY150" fmla="*/ 2157986 h 2344739"/>
              <a:gd name="connsiteX151" fmla="*/ 4277290 w 12193149"/>
              <a:gd name="connsiteY151" fmla="*/ 2157740 h 2344739"/>
              <a:gd name="connsiteX152" fmla="*/ 4249265 w 12193149"/>
              <a:gd name="connsiteY152" fmla="*/ 2160064 h 2344739"/>
              <a:gd name="connsiteX153" fmla="*/ 4203199 w 12193149"/>
              <a:gd name="connsiteY153" fmla="*/ 2157269 h 2344739"/>
              <a:gd name="connsiteX154" fmla="*/ 4202893 w 12193149"/>
              <a:gd name="connsiteY154" fmla="*/ 2156010 h 2344739"/>
              <a:gd name="connsiteX155" fmla="*/ 4192396 w 12193149"/>
              <a:gd name="connsiteY155" fmla="*/ 2150376 h 2344739"/>
              <a:gd name="connsiteX156" fmla="*/ 4143893 w 12193149"/>
              <a:gd name="connsiteY156" fmla="*/ 2134511 h 2344739"/>
              <a:gd name="connsiteX157" fmla="*/ 4084245 w 12193149"/>
              <a:gd name="connsiteY157" fmla="*/ 2107978 h 2344739"/>
              <a:gd name="connsiteX158" fmla="*/ 4075694 w 12193149"/>
              <a:gd name="connsiteY158" fmla="*/ 2107143 h 2344739"/>
              <a:gd name="connsiteX159" fmla="*/ 4075575 w 12193149"/>
              <a:gd name="connsiteY159" fmla="*/ 2106844 h 2344739"/>
              <a:gd name="connsiteX160" fmla="*/ 4066658 w 12193149"/>
              <a:gd name="connsiteY160" fmla="*/ 2105400 h 2344739"/>
              <a:gd name="connsiteX161" fmla="*/ 4060102 w 12193149"/>
              <a:gd name="connsiteY161" fmla="*/ 2105618 h 2344739"/>
              <a:gd name="connsiteX162" fmla="*/ 4043512 w 12193149"/>
              <a:gd name="connsiteY162" fmla="*/ 2103997 h 2344739"/>
              <a:gd name="connsiteX163" fmla="*/ 4038145 w 12193149"/>
              <a:gd name="connsiteY163" fmla="*/ 2101563 h 2344739"/>
              <a:gd name="connsiteX164" fmla="*/ 4036511 w 12193149"/>
              <a:gd name="connsiteY164" fmla="*/ 2097896 h 2344739"/>
              <a:gd name="connsiteX165" fmla="*/ 4034926 w 12193149"/>
              <a:gd name="connsiteY165" fmla="*/ 2098131 h 2344739"/>
              <a:gd name="connsiteX166" fmla="*/ 4005686 w 12193149"/>
              <a:gd name="connsiteY166" fmla="*/ 2085563 h 2344739"/>
              <a:gd name="connsiteX167" fmla="*/ 3937994 w 12193149"/>
              <a:gd name="connsiteY167" fmla="*/ 2068106 h 2344739"/>
              <a:gd name="connsiteX168" fmla="*/ 3898423 w 12193149"/>
              <a:gd name="connsiteY168" fmla="*/ 2062451 h 2344739"/>
              <a:gd name="connsiteX169" fmla="*/ 3790908 w 12193149"/>
              <a:gd name="connsiteY169" fmla="*/ 2042213 h 2344739"/>
              <a:gd name="connsiteX170" fmla="*/ 3683661 w 12193149"/>
              <a:gd name="connsiteY170" fmla="*/ 2018290 h 2344739"/>
              <a:gd name="connsiteX171" fmla="*/ 3611183 w 12193149"/>
              <a:gd name="connsiteY171" fmla="*/ 1986019 h 2344739"/>
              <a:gd name="connsiteX172" fmla="*/ 3605003 w 12193149"/>
              <a:gd name="connsiteY172" fmla="*/ 1987381 h 2344739"/>
              <a:gd name="connsiteX173" fmla="*/ 3595884 w 12193149"/>
              <a:gd name="connsiteY173" fmla="*/ 1987545 h 2344739"/>
              <a:gd name="connsiteX174" fmla="*/ 3595649 w 12193149"/>
              <a:gd name="connsiteY174" fmla="*/ 1987276 h 2344739"/>
              <a:gd name="connsiteX175" fmla="*/ 3587126 w 12193149"/>
              <a:gd name="connsiteY175" fmla="*/ 1987966 h 2344739"/>
              <a:gd name="connsiteX176" fmla="*/ 3537283 w 12193149"/>
              <a:gd name="connsiteY176" fmla="*/ 1978267 h 2344739"/>
              <a:gd name="connsiteX177" fmla="*/ 3474371 w 12193149"/>
              <a:gd name="connsiteY177" fmla="*/ 1974606 h 2344739"/>
              <a:gd name="connsiteX178" fmla="*/ 3401876 w 12193149"/>
              <a:gd name="connsiteY178" fmla="*/ 1962558 h 2344739"/>
              <a:gd name="connsiteX179" fmla="*/ 3365036 w 12193149"/>
              <a:gd name="connsiteY179" fmla="*/ 1979510 h 2344739"/>
              <a:gd name="connsiteX180" fmla="*/ 3345174 w 12193149"/>
              <a:gd name="connsiteY180" fmla="*/ 1981192 h 2344739"/>
              <a:gd name="connsiteX181" fmla="*/ 3342846 w 12193149"/>
              <a:gd name="connsiteY181" fmla="*/ 1980217 h 2344739"/>
              <a:gd name="connsiteX182" fmla="*/ 3263504 w 12193149"/>
              <a:gd name="connsiteY182" fmla="*/ 1986094 h 2344739"/>
              <a:gd name="connsiteX183" fmla="*/ 3143704 w 12193149"/>
              <a:gd name="connsiteY183" fmla="*/ 1993869 h 2344739"/>
              <a:gd name="connsiteX184" fmla="*/ 3031439 w 12193149"/>
              <a:gd name="connsiteY184" fmla="*/ 1996512 h 2344739"/>
              <a:gd name="connsiteX185" fmla="*/ 2782717 w 12193149"/>
              <a:gd name="connsiteY185" fmla="*/ 2018333 h 2344739"/>
              <a:gd name="connsiteX186" fmla="*/ 2647675 w 12193149"/>
              <a:gd name="connsiteY186" fmla="*/ 2028869 h 2344739"/>
              <a:gd name="connsiteX187" fmla="*/ 2569176 w 12193149"/>
              <a:gd name="connsiteY187" fmla="*/ 2002628 h 2344739"/>
              <a:gd name="connsiteX188" fmla="*/ 2444403 w 12193149"/>
              <a:gd name="connsiteY188" fmla="*/ 2016529 h 2344739"/>
              <a:gd name="connsiteX189" fmla="*/ 2316260 w 12193149"/>
              <a:gd name="connsiteY189" fmla="*/ 2024996 h 2344739"/>
              <a:gd name="connsiteX190" fmla="*/ 2209726 w 12193149"/>
              <a:gd name="connsiteY190" fmla="*/ 2019763 h 2344739"/>
              <a:gd name="connsiteX191" fmla="*/ 2095813 w 12193149"/>
              <a:gd name="connsiteY191" fmla="*/ 2003052 h 2344739"/>
              <a:gd name="connsiteX192" fmla="*/ 1998504 w 12193149"/>
              <a:gd name="connsiteY192" fmla="*/ 1995032 h 2344739"/>
              <a:gd name="connsiteX193" fmla="*/ 1929320 w 12193149"/>
              <a:gd name="connsiteY193" fmla="*/ 2016977 h 2344739"/>
              <a:gd name="connsiteX194" fmla="*/ 1922798 w 12193149"/>
              <a:gd name="connsiteY194" fmla="*/ 2012146 h 2344739"/>
              <a:gd name="connsiteX195" fmla="*/ 1874228 w 12193149"/>
              <a:gd name="connsiteY195" fmla="*/ 2013741 h 2344739"/>
              <a:gd name="connsiteX196" fmla="*/ 1787803 w 12193149"/>
              <a:gd name="connsiteY196" fmla="*/ 2041363 h 2344739"/>
              <a:gd name="connsiteX197" fmla="*/ 1739352 w 12193149"/>
              <a:gd name="connsiteY197" fmla="*/ 2036312 h 2344739"/>
              <a:gd name="connsiteX198" fmla="*/ 1676219 w 12193149"/>
              <a:gd name="connsiteY198" fmla="*/ 2019963 h 2344739"/>
              <a:gd name="connsiteX199" fmla="*/ 1609817 w 12193149"/>
              <a:gd name="connsiteY199" fmla="*/ 2013066 h 2344739"/>
              <a:gd name="connsiteX200" fmla="*/ 1497258 w 12193149"/>
              <a:gd name="connsiteY200" fmla="*/ 1987476 h 2344739"/>
              <a:gd name="connsiteX201" fmla="*/ 1151127 w 12193149"/>
              <a:gd name="connsiteY201" fmla="*/ 1938041 h 2344739"/>
              <a:gd name="connsiteX202" fmla="*/ 859417 w 12193149"/>
              <a:gd name="connsiteY202" fmla="*/ 1928608 h 2344739"/>
              <a:gd name="connsiteX203" fmla="*/ 838688 w 12193149"/>
              <a:gd name="connsiteY203" fmla="*/ 1929821 h 2344739"/>
              <a:gd name="connsiteX204" fmla="*/ 817957 w 12193149"/>
              <a:gd name="connsiteY204" fmla="*/ 1927857 h 2344739"/>
              <a:gd name="connsiteX205" fmla="*/ 812654 w 12193149"/>
              <a:gd name="connsiteY205" fmla="*/ 1930751 h 2344739"/>
              <a:gd name="connsiteX206" fmla="*/ 721195 w 12193149"/>
              <a:gd name="connsiteY206" fmla="*/ 1929661 h 2344739"/>
              <a:gd name="connsiteX207" fmla="*/ 720890 w 12193149"/>
              <a:gd name="connsiteY207" fmla="*/ 1928399 h 2344739"/>
              <a:gd name="connsiteX208" fmla="*/ 710023 w 12193149"/>
              <a:gd name="connsiteY208" fmla="*/ 1922722 h 2344739"/>
              <a:gd name="connsiteX209" fmla="*/ 597940 w 12193149"/>
              <a:gd name="connsiteY209" fmla="*/ 1879864 h 2344739"/>
              <a:gd name="connsiteX210" fmla="*/ 579683 w 12193149"/>
              <a:gd name="connsiteY210" fmla="*/ 1877212 h 2344739"/>
              <a:gd name="connsiteX211" fmla="*/ 572865 w 12193149"/>
              <a:gd name="connsiteY211" fmla="*/ 1877401 h 2344739"/>
              <a:gd name="connsiteX212" fmla="*/ 446247 w 12193149"/>
              <a:gd name="connsiteY212" fmla="*/ 1839371 h 2344739"/>
              <a:gd name="connsiteX213" fmla="*/ 405163 w 12193149"/>
              <a:gd name="connsiteY213" fmla="*/ 1833548 h 2344739"/>
              <a:gd name="connsiteX214" fmla="*/ 293583 w 12193149"/>
              <a:gd name="connsiteY214" fmla="*/ 1812852 h 2344739"/>
              <a:gd name="connsiteX215" fmla="*/ 119529 w 12193149"/>
              <a:gd name="connsiteY215" fmla="*/ 1761047 h 2344739"/>
              <a:gd name="connsiteX216" fmla="*/ 16674 w 12193149"/>
              <a:gd name="connsiteY216" fmla="*/ 1758191 h 2344739"/>
              <a:gd name="connsiteX217" fmla="*/ 1150 w 12193149"/>
              <a:gd name="connsiteY217" fmla="*/ 1752722 h 2344739"/>
              <a:gd name="connsiteX218" fmla="*/ 1148 w 12193149"/>
              <a:gd name="connsiteY218" fmla="*/ 222213 h 2344739"/>
              <a:gd name="connsiteX219" fmla="*/ 1148 w 12193149"/>
              <a:gd name="connsiteY219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590693 w 12193149"/>
              <a:gd name="connsiteY23" fmla="*/ 963777 h 2344739"/>
              <a:gd name="connsiteX24" fmla="*/ 11506817 w 12193149"/>
              <a:gd name="connsiteY24" fmla="*/ 1033623 h 2344739"/>
              <a:gd name="connsiteX25" fmla="*/ 11280332 w 12193149"/>
              <a:gd name="connsiteY25" fmla="*/ 1223571 h 2344739"/>
              <a:gd name="connsiteX26" fmla="*/ 11228309 w 12193149"/>
              <a:gd name="connsiteY26" fmla="*/ 1276236 h 2344739"/>
              <a:gd name="connsiteX27" fmla="*/ 11218087 w 12193149"/>
              <a:gd name="connsiteY27" fmla="*/ 1275961 h 2344739"/>
              <a:gd name="connsiteX28" fmla="*/ 11217184 w 12193149"/>
              <a:gd name="connsiteY28" fmla="*/ 1275018 h 2344739"/>
              <a:gd name="connsiteX29" fmla="*/ 11188885 w 12193149"/>
              <a:gd name="connsiteY29" fmla="*/ 1292383 h 2344739"/>
              <a:gd name="connsiteX30" fmla="*/ 11184501 w 12193149"/>
              <a:gd name="connsiteY30" fmla="*/ 1292525 h 2344739"/>
              <a:gd name="connsiteX31" fmla="*/ 11166854 w 12193149"/>
              <a:gd name="connsiteY31" fmla="*/ 1306612 h 2344739"/>
              <a:gd name="connsiteX32" fmla="*/ 11157311 w 12193149"/>
              <a:gd name="connsiteY32" fmla="*/ 1312414 h 2344739"/>
              <a:gd name="connsiteX33" fmla="*/ 11155496 w 12193149"/>
              <a:gd name="connsiteY33" fmla="*/ 1317097 h 2344739"/>
              <a:gd name="connsiteX34" fmla="*/ 11140961 w 12193149"/>
              <a:gd name="connsiteY34" fmla="*/ 1324115 h 2344739"/>
              <a:gd name="connsiteX35" fmla="*/ 11138961 w 12193149"/>
              <a:gd name="connsiteY35" fmla="*/ 1323772 h 2344739"/>
              <a:gd name="connsiteX36" fmla="*/ 11128208 w 12193149"/>
              <a:gd name="connsiteY36" fmla="*/ 1333832 h 2344739"/>
              <a:gd name="connsiteX37" fmla="*/ 11120691 w 12193149"/>
              <a:gd name="connsiteY37" fmla="*/ 1347424 h 2344739"/>
              <a:gd name="connsiteX38" fmla="*/ 10894683 w 12193149"/>
              <a:gd name="connsiteY38" fmla="*/ 1473399 h 2344739"/>
              <a:gd name="connsiteX39" fmla="*/ 10773300 w 12193149"/>
              <a:gd name="connsiteY39" fmla="*/ 1523191 h 2344739"/>
              <a:gd name="connsiteX40" fmla="*/ 10627668 w 12193149"/>
              <a:gd name="connsiteY40" fmla="*/ 1559229 h 2344739"/>
              <a:gd name="connsiteX41" fmla="*/ 10581895 w 12193149"/>
              <a:gd name="connsiteY41" fmla="*/ 1568689 h 2344739"/>
              <a:gd name="connsiteX42" fmla="*/ 10547790 w 12193149"/>
              <a:gd name="connsiteY42" fmla="*/ 1598423 h 2344739"/>
              <a:gd name="connsiteX43" fmla="*/ 10529643 w 12193149"/>
              <a:gd name="connsiteY43" fmla="*/ 1596907 h 2344739"/>
              <a:gd name="connsiteX44" fmla="*/ 10526446 w 12193149"/>
              <a:gd name="connsiteY44" fmla="*/ 1596411 h 2344739"/>
              <a:gd name="connsiteX45" fmla="*/ 10515129 w 12193149"/>
              <a:gd name="connsiteY45" fmla="*/ 1599537 h 2344739"/>
              <a:gd name="connsiteX46" fmla="*/ 10491735 w 12193149"/>
              <a:gd name="connsiteY46" fmla="*/ 1594156 h 2344739"/>
              <a:gd name="connsiteX47" fmla="*/ 10471418 w 12193149"/>
              <a:gd name="connsiteY47" fmla="*/ 1601693 h 2344739"/>
              <a:gd name="connsiteX48" fmla="*/ 10377042 w 12193149"/>
              <a:gd name="connsiteY48" fmla="*/ 1644598 h 2344739"/>
              <a:gd name="connsiteX49" fmla="*/ 10319338 w 12193149"/>
              <a:gd name="connsiteY49" fmla="*/ 1666221 h 2344739"/>
              <a:gd name="connsiteX50" fmla="*/ 10295467 w 12193149"/>
              <a:gd name="connsiteY50" fmla="*/ 1668079 h 2344739"/>
              <a:gd name="connsiteX51" fmla="*/ 10263443 w 12193149"/>
              <a:gd name="connsiteY51" fmla="*/ 1674948 h 2344739"/>
              <a:gd name="connsiteX52" fmla="*/ 10205418 w 12193149"/>
              <a:gd name="connsiteY52" fmla="*/ 1682149 h 2344739"/>
              <a:gd name="connsiteX53" fmla="*/ 10177759 w 12193149"/>
              <a:gd name="connsiteY53" fmla="*/ 1692943 h 2344739"/>
              <a:gd name="connsiteX54" fmla="*/ 10165070 w 12193149"/>
              <a:gd name="connsiteY54" fmla="*/ 1693739 h 2344739"/>
              <a:gd name="connsiteX55" fmla="*/ 10156308 w 12193149"/>
              <a:gd name="connsiteY55" fmla="*/ 1707487 h 2344739"/>
              <a:gd name="connsiteX56" fmla="*/ 10118267 w 12193149"/>
              <a:gd name="connsiteY56" fmla="*/ 1731142 h 2344739"/>
              <a:gd name="connsiteX57" fmla="*/ 10083317 w 12193149"/>
              <a:gd name="connsiteY57" fmla="*/ 1743296 h 2344739"/>
              <a:gd name="connsiteX58" fmla="*/ 10040388 w 12193149"/>
              <a:gd name="connsiteY58" fmla="*/ 1741632 h 2344739"/>
              <a:gd name="connsiteX59" fmla="*/ 9961167 w 12193149"/>
              <a:gd name="connsiteY59" fmla="*/ 1757147 h 2344739"/>
              <a:gd name="connsiteX60" fmla="*/ 9848940 w 12193149"/>
              <a:gd name="connsiteY60" fmla="*/ 1763915 h 2344739"/>
              <a:gd name="connsiteX61" fmla="*/ 9729457 w 12193149"/>
              <a:gd name="connsiteY61" fmla="*/ 1784122 h 2344739"/>
              <a:gd name="connsiteX62" fmla="*/ 9613704 w 12193149"/>
              <a:gd name="connsiteY62" fmla="*/ 1812371 h 2344739"/>
              <a:gd name="connsiteX63" fmla="*/ 9338590 w 12193149"/>
              <a:gd name="connsiteY63" fmla="*/ 1869293 h 2344739"/>
              <a:gd name="connsiteX64" fmla="*/ 9232518 w 12193149"/>
              <a:gd name="connsiteY64" fmla="*/ 1893149 h 2344739"/>
              <a:gd name="connsiteX65" fmla="*/ 9156690 w 12193149"/>
              <a:gd name="connsiteY65" fmla="*/ 1903228 h 2344739"/>
              <a:gd name="connsiteX66" fmla="*/ 9054601 w 12193149"/>
              <a:gd name="connsiteY66" fmla="*/ 1910755 h 2344739"/>
              <a:gd name="connsiteX67" fmla="*/ 9006634 w 12193149"/>
              <a:gd name="connsiteY67" fmla="*/ 1914040 h 2344739"/>
              <a:gd name="connsiteX68" fmla="*/ 9006349 w 12193149"/>
              <a:gd name="connsiteY68" fmla="*/ 1913800 h 2344739"/>
              <a:gd name="connsiteX69" fmla="*/ 8997380 w 12193149"/>
              <a:gd name="connsiteY69" fmla="*/ 1915011 h 2344739"/>
              <a:gd name="connsiteX70" fmla="*/ 8991542 w 12193149"/>
              <a:gd name="connsiteY70" fmla="*/ 1917072 h 2344739"/>
              <a:gd name="connsiteX71" fmla="*/ 8975485 w 12193149"/>
              <a:gd name="connsiteY71" fmla="*/ 1920298 h 2344739"/>
              <a:gd name="connsiteX72" fmla="*/ 8969159 w 12193149"/>
              <a:gd name="connsiteY72" fmla="*/ 1919598 h 2344739"/>
              <a:gd name="connsiteX73" fmla="*/ 8964196 w 12193149"/>
              <a:gd name="connsiteY73" fmla="*/ 1917373 h 2344739"/>
              <a:gd name="connsiteX74" fmla="*/ 8930136 w 12193149"/>
              <a:gd name="connsiteY74" fmla="*/ 1914185 h 2344739"/>
              <a:gd name="connsiteX75" fmla="*/ 8753592 w 12193149"/>
              <a:gd name="connsiteY75" fmla="*/ 1933417 h 2344739"/>
              <a:gd name="connsiteX76" fmla="*/ 8708995 w 12193149"/>
              <a:gd name="connsiteY76" fmla="*/ 1935518 h 2344739"/>
              <a:gd name="connsiteX77" fmla="*/ 8597219 w 12193149"/>
              <a:gd name="connsiteY77" fmla="*/ 1944090 h 2344739"/>
              <a:gd name="connsiteX78" fmla="*/ 8526378 w 12193149"/>
              <a:gd name="connsiteY78" fmla="*/ 1929248 h 2344739"/>
              <a:gd name="connsiteX79" fmla="*/ 8512131 w 12193149"/>
              <a:gd name="connsiteY79" fmla="*/ 1935163 h 2344739"/>
              <a:gd name="connsiteX80" fmla="*/ 8507315 w 12193149"/>
              <a:gd name="connsiteY80" fmla="*/ 1938164 h 2344739"/>
              <a:gd name="connsiteX81" fmla="*/ 8499116 w 12193149"/>
              <a:gd name="connsiteY81" fmla="*/ 1940902 h 2344739"/>
              <a:gd name="connsiteX82" fmla="*/ 8498742 w 12193149"/>
              <a:gd name="connsiteY82" fmla="*/ 1940723 h 2344739"/>
              <a:gd name="connsiteX83" fmla="*/ 8491397 w 12193149"/>
              <a:gd name="connsiteY83" fmla="*/ 1943773 h 2344739"/>
              <a:gd name="connsiteX84" fmla="*/ 8368330 w 12193149"/>
              <a:gd name="connsiteY84" fmla="*/ 1957815 h 2344739"/>
              <a:gd name="connsiteX85" fmla="*/ 8354947 w 12193149"/>
              <a:gd name="connsiteY85" fmla="*/ 1958009 h 2344739"/>
              <a:gd name="connsiteX86" fmla="*/ 8321252 w 12193149"/>
              <a:gd name="connsiteY86" fmla="*/ 1974587 h 2344739"/>
              <a:gd name="connsiteX87" fmla="*/ 8315581 w 12193149"/>
              <a:gd name="connsiteY87" fmla="*/ 1974913 h 2344739"/>
              <a:gd name="connsiteX88" fmla="*/ 8296322 w 12193149"/>
              <a:gd name="connsiteY88" fmla="*/ 1988808 h 2344739"/>
              <a:gd name="connsiteX89" fmla="*/ 8285424 w 12193149"/>
              <a:gd name="connsiteY89" fmla="*/ 1994631 h 2344739"/>
              <a:gd name="connsiteX90" fmla="*/ 8284298 w 12193149"/>
              <a:gd name="connsiteY90" fmla="*/ 1999074 h 2344739"/>
              <a:gd name="connsiteX91" fmla="*/ 8267224 w 12193149"/>
              <a:gd name="connsiteY91" fmla="*/ 2006249 h 2344739"/>
              <a:gd name="connsiteX92" fmla="*/ 8264525 w 12193149"/>
              <a:gd name="connsiteY92" fmla="*/ 2006019 h 2344739"/>
              <a:gd name="connsiteX93" fmla="*/ 8253181 w 12193149"/>
              <a:gd name="connsiteY93" fmla="*/ 2015862 h 2344739"/>
              <a:gd name="connsiteX94" fmla="*/ 8246982 w 12193149"/>
              <a:gd name="connsiteY94" fmla="*/ 2028854 h 2344739"/>
              <a:gd name="connsiteX95" fmla="*/ 8091420 w 12193149"/>
              <a:gd name="connsiteY95" fmla="*/ 2075015 h 2344739"/>
              <a:gd name="connsiteX96" fmla="*/ 7906555 w 12193149"/>
              <a:gd name="connsiteY96" fmla="*/ 2116988 h 2344739"/>
              <a:gd name="connsiteX97" fmla="*/ 7719893 w 12193149"/>
              <a:gd name="connsiteY97" fmla="*/ 2142703 h 2344739"/>
              <a:gd name="connsiteX98" fmla="*/ 7615495 w 12193149"/>
              <a:gd name="connsiteY98" fmla="*/ 2139232 h 2344739"/>
              <a:gd name="connsiteX99" fmla="*/ 7528691 w 12193149"/>
              <a:gd name="connsiteY99" fmla="*/ 2145060 h 2344739"/>
              <a:gd name="connsiteX100" fmla="*/ 7520719 w 12193149"/>
              <a:gd name="connsiteY100" fmla="*/ 2147613 h 2344739"/>
              <a:gd name="connsiteX101" fmla="*/ 7508559 w 12193149"/>
              <a:gd name="connsiteY101" fmla="*/ 2148948 h 2344739"/>
              <a:gd name="connsiteX102" fmla="*/ 7508188 w 12193149"/>
              <a:gd name="connsiteY102" fmla="*/ 2148621 h 2344739"/>
              <a:gd name="connsiteX103" fmla="*/ 7496943 w 12193149"/>
              <a:gd name="connsiteY103" fmla="*/ 2150573 h 2344739"/>
              <a:gd name="connsiteX104" fmla="*/ 7219707 w 12193149"/>
              <a:gd name="connsiteY104" fmla="*/ 2156680 h 2344739"/>
              <a:gd name="connsiteX105" fmla="*/ 7202249 w 12193149"/>
              <a:gd name="connsiteY105" fmla="*/ 2161230 h 2344739"/>
              <a:gd name="connsiteX106" fmla="*/ 7198152 w 12193149"/>
              <a:gd name="connsiteY106" fmla="*/ 2166588 h 2344739"/>
              <a:gd name="connsiteX107" fmla="*/ 7171956 w 12193149"/>
              <a:gd name="connsiteY107" fmla="*/ 2171236 h 2344739"/>
              <a:gd name="connsiteX108" fmla="*/ 7098136 w 12193149"/>
              <a:gd name="connsiteY108" fmla="*/ 2183464 h 2344739"/>
              <a:gd name="connsiteX109" fmla="*/ 7019644 w 12193149"/>
              <a:gd name="connsiteY109" fmla="*/ 2183090 h 2344739"/>
              <a:gd name="connsiteX110" fmla="*/ 6905294 w 12193149"/>
              <a:gd name="connsiteY110" fmla="*/ 2212596 h 2344739"/>
              <a:gd name="connsiteX111" fmla="*/ 6709370 w 12193149"/>
              <a:gd name="connsiteY111" fmla="*/ 2240551 h 2344739"/>
              <a:gd name="connsiteX112" fmla="*/ 6550602 w 12193149"/>
              <a:gd name="connsiteY112" fmla="*/ 2269327 h 2344739"/>
              <a:gd name="connsiteX113" fmla="*/ 6318708 w 12193149"/>
              <a:gd name="connsiteY113" fmla="*/ 2316127 h 2344739"/>
              <a:gd name="connsiteX114" fmla="*/ 6169822 w 12193149"/>
              <a:gd name="connsiteY114" fmla="*/ 2318214 h 2344739"/>
              <a:gd name="connsiteX115" fmla="*/ 6074996 w 12193149"/>
              <a:gd name="connsiteY115" fmla="*/ 2338676 h 2344739"/>
              <a:gd name="connsiteX116" fmla="*/ 6069677 w 12193149"/>
              <a:gd name="connsiteY116" fmla="*/ 2337139 h 2344739"/>
              <a:gd name="connsiteX117" fmla="*/ 6049786 w 12193149"/>
              <a:gd name="connsiteY117" fmla="*/ 2337822 h 2344739"/>
              <a:gd name="connsiteX118" fmla="*/ 6042433 w 12193149"/>
              <a:gd name="connsiteY118" fmla="*/ 2329473 h 2344739"/>
              <a:gd name="connsiteX119" fmla="*/ 6011238 w 12193149"/>
              <a:gd name="connsiteY119" fmla="*/ 2324380 h 2344739"/>
              <a:gd name="connsiteX120" fmla="*/ 5958523 w 12193149"/>
              <a:gd name="connsiteY120" fmla="*/ 2328024 h 2344739"/>
              <a:gd name="connsiteX121" fmla="*/ 5760067 w 12193149"/>
              <a:gd name="connsiteY121" fmla="*/ 2343716 h 2344739"/>
              <a:gd name="connsiteX122" fmla="*/ 5628108 w 12193149"/>
              <a:gd name="connsiteY122" fmla="*/ 2344739 h 2344739"/>
              <a:gd name="connsiteX123" fmla="*/ 5472054 w 12193149"/>
              <a:gd name="connsiteY123" fmla="*/ 2330719 h 2344739"/>
              <a:gd name="connsiteX124" fmla="*/ 5433909 w 12193149"/>
              <a:gd name="connsiteY124" fmla="*/ 2319466 h 2344739"/>
              <a:gd name="connsiteX125" fmla="*/ 5382817 w 12193149"/>
              <a:gd name="connsiteY125" fmla="*/ 2301764 h 2344739"/>
              <a:gd name="connsiteX126" fmla="*/ 5262912 w 12193149"/>
              <a:gd name="connsiteY126" fmla="*/ 2281347 h 2344739"/>
              <a:gd name="connsiteX127" fmla="*/ 5224109 w 12193149"/>
              <a:gd name="connsiteY127" fmla="*/ 2270223 h 2344739"/>
              <a:gd name="connsiteX128" fmla="*/ 5175808 w 12193149"/>
              <a:gd name="connsiteY128" fmla="*/ 2267233 h 2344739"/>
              <a:gd name="connsiteX129" fmla="*/ 5157702 w 12193149"/>
              <a:gd name="connsiteY129" fmla="*/ 2260010 h 2344739"/>
              <a:gd name="connsiteX130" fmla="*/ 5143747 w 12193149"/>
              <a:gd name="connsiteY130" fmla="*/ 2256610 h 2344739"/>
              <a:gd name="connsiteX131" fmla="*/ 5140744 w 12193149"/>
              <a:gd name="connsiteY131" fmla="*/ 2254509 h 2344739"/>
              <a:gd name="connsiteX132" fmla="*/ 5122807 w 12193149"/>
              <a:gd name="connsiteY132" fmla="*/ 2243656 h 2344739"/>
              <a:gd name="connsiteX133" fmla="*/ 5066938 w 12193149"/>
              <a:gd name="connsiteY133" fmla="*/ 2250227 h 2344739"/>
              <a:gd name="connsiteX134" fmla="*/ 5012662 w 12193149"/>
              <a:gd name="connsiteY134" fmla="*/ 2233846 h 2344739"/>
              <a:gd name="connsiteX135" fmla="*/ 4841589 w 12193149"/>
              <a:gd name="connsiteY135" fmla="*/ 2209829 h 2344739"/>
              <a:gd name="connsiteX136" fmla="*/ 4763595 w 12193149"/>
              <a:gd name="connsiteY136" fmla="*/ 2182061 h 2344739"/>
              <a:gd name="connsiteX137" fmla="*/ 4724334 w 12193149"/>
              <a:gd name="connsiteY137" fmla="*/ 2173047 h 2344739"/>
              <a:gd name="connsiteX138" fmla="*/ 4722324 w 12193149"/>
              <a:gd name="connsiteY138" fmla="*/ 2172298 h 2344739"/>
              <a:gd name="connsiteX139" fmla="*/ 4723259 w 12193149"/>
              <a:gd name="connsiteY139" fmla="*/ 2172087 h 2344739"/>
              <a:gd name="connsiteX140" fmla="*/ 4718350 w 12193149"/>
              <a:gd name="connsiteY140" fmla="*/ 2170817 h 2344739"/>
              <a:gd name="connsiteX141" fmla="*/ 4722324 w 12193149"/>
              <a:gd name="connsiteY141" fmla="*/ 2172298 h 2344739"/>
              <a:gd name="connsiteX142" fmla="*/ 4716674 w 12193149"/>
              <a:gd name="connsiteY142" fmla="*/ 2173573 h 2344739"/>
              <a:gd name="connsiteX143" fmla="*/ 4516962 w 12193149"/>
              <a:gd name="connsiteY143" fmla="*/ 2163671 h 2344739"/>
              <a:gd name="connsiteX144" fmla="*/ 4429691 w 12193149"/>
              <a:gd name="connsiteY144" fmla="*/ 2153020 h 2344739"/>
              <a:gd name="connsiteX145" fmla="*/ 4364023 w 12193149"/>
              <a:gd name="connsiteY145" fmla="*/ 2151674 h 2344739"/>
              <a:gd name="connsiteX146" fmla="*/ 4318114 w 12193149"/>
              <a:gd name="connsiteY146" fmla="*/ 2158289 h 2344739"/>
              <a:gd name="connsiteX147" fmla="*/ 4316258 w 12193149"/>
              <a:gd name="connsiteY147" fmla="*/ 2156948 h 2344739"/>
              <a:gd name="connsiteX148" fmla="*/ 4296292 w 12193149"/>
              <a:gd name="connsiteY148" fmla="*/ 2155069 h 2344739"/>
              <a:gd name="connsiteX149" fmla="*/ 4291212 w 12193149"/>
              <a:gd name="connsiteY149" fmla="*/ 2157986 h 2344739"/>
              <a:gd name="connsiteX150" fmla="*/ 4277290 w 12193149"/>
              <a:gd name="connsiteY150" fmla="*/ 2157740 h 2344739"/>
              <a:gd name="connsiteX151" fmla="*/ 4249265 w 12193149"/>
              <a:gd name="connsiteY151" fmla="*/ 2160064 h 2344739"/>
              <a:gd name="connsiteX152" fmla="*/ 4203199 w 12193149"/>
              <a:gd name="connsiteY152" fmla="*/ 2157269 h 2344739"/>
              <a:gd name="connsiteX153" fmla="*/ 4202893 w 12193149"/>
              <a:gd name="connsiteY153" fmla="*/ 2156010 h 2344739"/>
              <a:gd name="connsiteX154" fmla="*/ 4192396 w 12193149"/>
              <a:gd name="connsiteY154" fmla="*/ 2150376 h 2344739"/>
              <a:gd name="connsiteX155" fmla="*/ 4143893 w 12193149"/>
              <a:gd name="connsiteY155" fmla="*/ 2134511 h 2344739"/>
              <a:gd name="connsiteX156" fmla="*/ 4084245 w 12193149"/>
              <a:gd name="connsiteY156" fmla="*/ 2107978 h 2344739"/>
              <a:gd name="connsiteX157" fmla="*/ 4075694 w 12193149"/>
              <a:gd name="connsiteY157" fmla="*/ 2107143 h 2344739"/>
              <a:gd name="connsiteX158" fmla="*/ 4075575 w 12193149"/>
              <a:gd name="connsiteY158" fmla="*/ 2106844 h 2344739"/>
              <a:gd name="connsiteX159" fmla="*/ 4066658 w 12193149"/>
              <a:gd name="connsiteY159" fmla="*/ 2105400 h 2344739"/>
              <a:gd name="connsiteX160" fmla="*/ 4060102 w 12193149"/>
              <a:gd name="connsiteY160" fmla="*/ 2105618 h 2344739"/>
              <a:gd name="connsiteX161" fmla="*/ 4043512 w 12193149"/>
              <a:gd name="connsiteY161" fmla="*/ 2103997 h 2344739"/>
              <a:gd name="connsiteX162" fmla="*/ 4038145 w 12193149"/>
              <a:gd name="connsiteY162" fmla="*/ 2101563 h 2344739"/>
              <a:gd name="connsiteX163" fmla="*/ 4036511 w 12193149"/>
              <a:gd name="connsiteY163" fmla="*/ 2097896 h 2344739"/>
              <a:gd name="connsiteX164" fmla="*/ 4034926 w 12193149"/>
              <a:gd name="connsiteY164" fmla="*/ 2098131 h 2344739"/>
              <a:gd name="connsiteX165" fmla="*/ 4005686 w 12193149"/>
              <a:gd name="connsiteY165" fmla="*/ 2085563 h 2344739"/>
              <a:gd name="connsiteX166" fmla="*/ 3937994 w 12193149"/>
              <a:gd name="connsiteY166" fmla="*/ 2068106 h 2344739"/>
              <a:gd name="connsiteX167" fmla="*/ 3898423 w 12193149"/>
              <a:gd name="connsiteY167" fmla="*/ 2062451 h 2344739"/>
              <a:gd name="connsiteX168" fmla="*/ 3790908 w 12193149"/>
              <a:gd name="connsiteY168" fmla="*/ 2042213 h 2344739"/>
              <a:gd name="connsiteX169" fmla="*/ 3683661 w 12193149"/>
              <a:gd name="connsiteY169" fmla="*/ 2018290 h 2344739"/>
              <a:gd name="connsiteX170" fmla="*/ 3611183 w 12193149"/>
              <a:gd name="connsiteY170" fmla="*/ 1986019 h 2344739"/>
              <a:gd name="connsiteX171" fmla="*/ 3605003 w 12193149"/>
              <a:gd name="connsiteY171" fmla="*/ 1987381 h 2344739"/>
              <a:gd name="connsiteX172" fmla="*/ 3595884 w 12193149"/>
              <a:gd name="connsiteY172" fmla="*/ 1987545 h 2344739"/>
              <a:gd name="connsiteX173" fmla="*/ 3595649 w 12193149"/>
              <a:gd name="connsiteY173" fmla="*/ 1987276 h 2344739"/>
              <a:gd name="connsiteX174" fmla="*/ 3587126 w 12193149"/>
              <a:gd name="connsiteY174" fmla="*/ 1987966 h 2344739"/>
              <a:gd name="connsiteX175" fmla="*/ 3537283 w 12193149"/>
              <a:gd name="connsiteY175" fmla="*/ 1978267 h 2344739"/>
              <a:gd name="connsiteX176" fmla="*/ 3474371 w 12193149"/>
              <a:gd name="connsiteY176" fmla="*/ 1974606 h 2344739"/>
              <a:gd name="connsiteX177" fmla="*/ 3401876 w 12193149"/>
              <a:gd name="connsiteY177" fmla="*/ 1962558 h 2344739"/>
              <a:gd name="connsiteX178" fmla="*/ 3365036 w 12193149"/>
              <a:gd name="connsiteY178" fmla="*/ 1979510 h 2344739"/>
              <a:gd name="connsiteX179" fmla="*/ 3345174 w 12193149"/>
              <a:gd name="connsiteY179" fmla="*/ 1981192 h 2344739"/>
              <a:gd name="connsiteX180" fmla="*/ 3342846 w 12193149"/>
              <a:gd name="connsiteY180" fmla="*/ 1980217 h 2344739"/>
              <a:gd name="connsiteX181" fmla="*/ 3263504 w 12193149"/>
              <a:gd name="connsiteY181" fmla="*/ 1986094 h 2344739"/>
              <a:gd name="connsiteX182" fmla="*/ 3143704 w 12193149"/>
              <a:gd name="connsiteY182" fmla="*/ 1993869 h 2344739"/>
              <a:gd name="connsiteX183" fmla="*/ 3031439 w 12193149"/>
              <a:gd name="connsiteY183" fmla="*/ 1996512 h 2344739"/>
              <a:gd name="connsiteX184" fmla="*/ 2782717 w 12193149"/>
              <a:gd name="connsiteY184" fmla="*/ 2018333 h 2344739"/>
              <a:gd name="connsiteX185" fmla="*/ 2647675 w 12193149"/>
              <a:gd name="connsiteY185" fmla="*/ 2028869 h 2344739"/>
              <a:gd name="connsiteX186" fmla="*/ 2569176 w 12193149"/>
              <a:gd name="connsiteY186" fmla="*/ 2002628 h 2344739"/>
              <a:gd name="connsiteX187" fmla="*/ 2444403 w 12193149"/>
              <a:gd name="connsiteY187" fmla="*/ 2016529 h 2344739"/>
              <a:gd name="connsiteX188" fmla="*/ 2316260 w 12193149"/>
              <a:gd name="connsiteY188" fmla="*/ 2024996 h 2344739"/>
              <a:gd name="connsiteX189" fmla="*/ 2209726 w 12193149"/>
              <a:gd name="connsiteY189" fmla="*/ 2019763 h 2344739"/>
              <a:gd name="connsiteX190" fmla="*/ 2095813 w 12193149"/>
              <a:gd name="connsiteY190" fmla="*/ 2003052 h 2344739"/>
              <a:gd name="connsiteX191" fmla="*/ 1998504 w 12193149"/>
              <a:gd name="connsiteY191" fmla="*/ 1995032 h 2344739"/>
              <a:gd name="connsiteX192" fmla="*/ 1929320 w 12193149"/>
              <a:gd name="connsiteY192" fmla="*/ 2016977 h 2344739"/>
              <a:gd name="connsiteX193" fmla="*/ 1922798 w 12193149"/>
              <a:gd name="connsiteY193" fmla="*/ 2012146 h 2344739"/>
              <a:gd name="connsiteX194" fmla="*/ 1874228 w 12193149"/>
              <a:gd name="connsiteY194" fmla="*/ 2013741 h 2344739"/>
              <a:gd name="connsiteX195" fmla="*/ 1787803 w 12193149"/>
              <a:gd name="connsiteY195" fmla="*/ 2041363 h 2344739"/>
              <a:gd name="connsiteX196" fmla="*/ 1739352 w 12193149"/>
              <a:gd name="connsiteY196" fmla="*/ 2036312 h 2344739"/>
              <a:gd name="connsiteX197" fmla="*/ 1676219 w 12193149"/>
              <a:gd name="connsiteY197" fmla="*/ 2019963 h 2344739"/>
              <a:gd name="connsiteX198" fmla="*/ 1609817 w 12193149"/>
              <a:gd name="connsiteY198" fmla="*/ 2013066 h 2344739"/>
              <a:gd name="connsiteX199" fmla="*/ 1497258 w 12193149"/>
              <a:gd name="connsiteY199" fmla="*/ 1987476 h 2344739"/>
              <a:gd name="connsiteX200" fmla="*/ 1151127 w 12193149"/>
              <a:gd name="connsiteY200" fmla="*/ 1938041 h 2344739"/>
              <a:gd name="connsiteX201" fmla="*/ 859417 w 12193149"/>
              <a:gd name="connsiteY201" fmla="*/ 1928608 h 2344739"/>
              <a:gd name="connsiteX202" fmla="*/ 838688 w 12193149"/>
              <a:gd name="connsiteY202" fmla="*/ 1929821 h 2344739"/>
              <a:gd name="connsiteX203" fmla="*/ 817957 w 12193149"/>
              <a:gd name="connsiteY203" fmla="*/ 1927857 h 2344739"/>
              <a:gd name="connsiteX204" fmla="*/ 812654 w 12193149"/>
              <a:gd name="connsiteY204" fmla="*/ 1930751 h 2344739"/>
              <a:gd name="connsiteX205" fmla="*/ 721195 w 12193149"/>
              <a:gd name="connsiteY205" fmla="*/ 1929661 h 2344739"/>
              <a:gd name="connsiteX206" fmla="*/ 720890 w 12193149"/>
              <a:gd name="connsiteY206" fmla="*/ 1928399 h 2344739"/>
              <a:gd name="connsiteX207" fmla="*/ 710023 w 12193149"/>
              <a:gd name="connsiteY207" fmla="*/ 1922722 h 2344739"/>
              <a:gd name="connsiteX208" fmla="*/ 597940 w 12193149"/>
              <a:gd name="connsiteY208" fmla="*/ 1879864 h 2344739"/>
              <a:gd name="connsiteX209" fmla="*/ 579683 w 12193149"/>
              <a:gd name="connsiteY209" fmla="*/ 1877212 h 2344739"/>
              <a:gd name="connsiteX210" fmla="*/ 572865 w 12193149"/>
              <a:gd name="connsiteY210" fmla="*/ 1877401 h 2344739"/>
              <a:gd name="connsiteX211" fmla="*/ 446247 w 12193149"/>
              <a:gd name="connsiteY211" fmla="*/ 1839371 h 2344739"/>
              <a:gd name="connsiteX212" fmla="*/ 405163 w 12193149"/>
              <a:gd name="connsiteY212" fmla="*/ 1833548 h 2344739"/>
              <a:gd name="connsiteX213" fmla="*/ 293583 w 12193149"/>
              <a:gd name="connsiteY213" fmla="*/ 1812852 h 2344739"/>
              <a:gd name="connsiteX214" fmla="*/ 119529 w 12193149"/>
              <a:gd name="connsiteY214" fmla="*/ 1761047 h 2344739"/>
              <a:gd name="connsiteX215" fmla="*/ 16674 w 12193149"/>
              <a:gd name="connsiteY215" fmla="*/ 1758191 h 2344739"/>
              <a:gd name="connsiteX216" fmla="*/ 1150 w 12193149"/>
              <a:gd name="connsiteY216" fmla="*/ 1752722 h 2344739"/>
              <a:gd name="connsiteX217" fmla="*/ 1148 w 12193149"/>
              <a:gd name="connsiteY217" fmla="*/ 222213 h 2344739"/>
              <a:gd name="connsiteX218" fmla="*/ 1148 w 12193149"/>
              <a:gd name="connsiteY218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9 w 12193149"/>
              <a:gd name="connsiteY3" fmla="*/ 579739 h 2344739"/>
              <a:gd name="connsiteX4" fmla="*/ 12185986 w 12193149"/>
              <a:gd name="connsiteY4" fmla="*/ 584189 h 2344739"/>
              <a:gd name="connsiteX5" fmla="*/ 12156363 w 12193149"/>
              <a:gd name="connsiteY5" fmla="*/ 597366 h 2344739"/>
              <a:gd name="connsiteX6" fmla="*/ 12139215 w 12193149"/>
              <a:gd name="connsiteY6" fmla="*/ 623179 h 2344739"/>
              <a:gd name="connsiteX7" fmla="*/ 12126327 w 12193149"/>
              <a:gd name="connsiteY7" fmla="*/ 624690 h 2344739"/>
              <a:gd name="connsiteX8" fmla="*/ 12124007 w 12193149"/>
              <a:gd name="connsiteY8" fmla="*/ 624794 h 2344739"/>
              <a:gd name="connsiteX9" fmla="*/ 12116854 w 12193149"/>
              <a:gd name="connsiteY9" fmla="*/ 628608 h 2344739"/>
              <a:gd name="connsiteX10" fmla="*/ 12099497 w 12193149"/>
              <a:gd name="connsiteY10" fmla="*/ 628139 h 2344739"/>
              <a:gd name="connsiteX11" fmla="*/ 12087073 w 12193149"/>
              <a:gd name="connsiteY11" fmla="*/ 636341 h 2344739"/>
              <a:gd name="connsiteX12" fmla="*/ 12031073 w 12193149"/>
              <a:gd name="connsiteY12" fmla="*/ 680009 h 2344739"/>
              <a:gd name="connsiteX13" fmla="*/ 11995833 w 12193149"/>
              <a:gd name="connsiteY13" fmla="*/ 703458 h 2344739"/>
              <a:gd name="connsiteX14" fmla="*/ 11979717 w 12193149"/>
              <a:gd name="connsiteY14" fmla="*/ 708161 h 2344739"/>
              <a:gd name="connsiteX15" fmla="*/ 11959046 w 12193149"/>
              <a:gd name="connsiteY15" fmla="*/ 717558 h 2344739"/>
              <a:gd name="connsiteX16" fmla="*/ 11920454 w 12193149"/>
              <a:gd name="connsiteY16" fmla="*/ 730883 h 2344739"/>
              <a:gd name="connsiteX17" fmla="*/ 11903656 w 12193149"/>
              <a:gd name="connsiteY17" fmla="*/ 742426 h 2344739"/>
              <a:gd name="connsiteX18" fmla="*/ 11895048 w 12193149"/>
              <a:gd name="connsiteY18" fmla="*/ 744791 h 2344739"/>
              <a:gd name="connsiteX19" fmla="*/ 11891968 w 12193149"/>
              <a:gd name="connsiteY19" fmla="*/ 755729 h 2344739"/>
              <a:gd name="connsiteX20" fmla="*/ 11870776 w 12193149"/>
              <a:gd name="connsiteY20" fmla="*/ 777816 h 2344739"/>
              <a:gd name="connsiteX21" fmla="*/ 11813376 w 12193149"/>
              <a:gd name="connsiteY21" fmla="*/ 797659 h 2344739"/>
              <a:gd name="connsiteX22" fmla="*/ 11590693 w 12193149"/>
              <a:gd name="connsiteY22" fmla="*/ 963777 h 2344739"/>
              <a:gd name="connsiteX23" fmla="*/ 11506817 w 12193149"/>
              <a:gd name="connsiteY23" fmla="*/ 1033623 h 2344739"/>
              <a:gd name="connsiteX24" fmla="*/ 11280332 w 12193149"/>
              <a:gd name="connsiteY24" fmla="*/ 1223571 h 2344739"/>
              <a:gd name="connsiteX25" fmla="*/ 11228309 w 12193149"/>
              <a:gd name="connsiteY25" fmla="*/ 1276236 h 2344739"/>
              <a:gd name="connsiteX26" fmla="*/ 11218087 w 12193149"/>
              <a:gd name="connsiteY26" fmla="*/ 1275961 h 2344739"/>
              <a:gd name="connsiteX27" fmla="*/ 11217184 w 12193149"/>
              <a:gd name="connsiteY27" fmla="*/ 1275018 h 2344739"/>
              <a:gd name="connsiteX28" fmla="*/ 11188885 w 12193149"/>
              <a:gd name="connsiteY28" fmla="*/ 1292383 h 2344739"/>
              <a:gd name="connsiteX29" fmla="*/ 11184501 w 12193149"/>
              <a:gd name="connsiteY29" fmla="*/ 1292525 h 2344739"/>
              <a:gd name="connsiteX30" fmla="*/ 11166854 w 12193149"/>
              <a:gd name="connsiteY30" fmla="*/ 1306612 h 2344739"/>
              <a:gd name="connsiteX31" fmla="*/ 11157311 w 12193149"/>
              <a:gd name="connsiteY31" fmla="*/ 1312414 h 2344739"/>
              <a:gd name="connsiteX32" fmla="*/ 11155496 w 12193149"/>
              <a:gd name="connsiteY32" fmla="*/ 1317097 h 2344739"/>
              <a:gd name="connsiteX33" fmla="*/ 11140961 w 12193149"/>
              <a:gd name="connsiteY33" fmla="*/ 1324115 h 2344739"/>
              <a:gd name="connsiteX34" fmla="*/ 11138961 w 12193149"/>
              <a:gd name="connsiteY34" fmla="*/ 1323772 h 2344739"/>
              <a:gd name="connsiteX35" fmla="*/ 11128208 w 12193149"/>
              <a:gd name="connsiteY35" fmla="*/ 1333832 h 2344739"/>
              <a:gd name="connsiteX36" fmla="*/ 11120691 w 12193149"/>
              <a:gd name="connsiteY36" fmla="*/ 1347424 h 2344739"/>
              <a:gd name="connsiteX37" fmla="*/ 10894683 w 12193149"/>
              <a:gd name="connsiteY37" fmla="*/ 1473399 h 2344739"/>
              <a:gd name="connsiteX38" fmla="*/ 10773300 w 12193149"/>
              <a:gd name="connsiteY38" fmla="*/ 1523191 h 2344739"/>
              <a:gd name="connsiteX39" fmla="*/ 10627668 w 12193149"/>
              <a:gd name="connsiteY39" fmla="*/ 1559229 h 2344739"/>
              <a:gd name="connsiteX40" fmla="*/ 10581895 w 12193149"/>
              <a:gd name="connsiteY40" fmla="*/ 1568689 h 2344739"/>
              <a:gd name="connsiteX41" fmla="*/ 10547790 w 12193149"/>
              <a:gd name="connsiteY41" fmla="*/ 1598423 h 2344739"/>
              <a:gd name="connsiteX42" fmla="*/ 10529643 w 12193149"/>
              <a:gd name="connsiteY42" fmla="*/ 1596907 h 2344739"/>
              <a:gd name="connsiteX43" fmla="*/ 10526446 w 12193149"/>
              <a:gd name="connsiteY43" fmla="*/ 1596411 h 2344739"/>
              <a:gd name="connsiteX44" fmla="*/ 10515129 w 12193149"/>
              <a:gd name="connsiteY44" fmla="*/ 1599537 h 2344739"/>
              <a:gd name="connsiteX45" fmla="*/ 10491735 w 12193149"/>
              <a:gd name="connsiteY45" fmla="*/ 1594156 h 2344739"/>
              <a:gd name="connsiteX46" fmla="*/ 10471418 w 12193149"/>
              <a:gd name="connsiteY46" fmla="*/ 1601693 h 2344739"/>
              <a:gd name="connsiteX47" fmla="*/ 10377042 w 12193149"/>
              <a:gd name="connsiteY47" fmla="*/ 1644598 h 2344739"/>
              <a:gd name="connsiteX48" fmla="*/ 10319338 w 12193149"/>
              <a:gd name="connsiteY48" fmla="*/ 1666221 h 2344739"/>
              <a:gd name="connsiteX49" fmla="*/ 10295467 w 12193149"/>
              <a:gd name="connsiteY49" fmla="*/ 1668079 h 2344739"/>
              <a:gd name="connsiteX50" fmla="*/ 10263443 w 12193149"/>
              <a:gd name="connsiteY50" fmla="*/ 1674948 h 2344739"/>
              <a:gd name="connsiteX51" fmla="*/ 10205418 w 12193149"/>
              <a:gd name="connsiteY51" fmla="*/ 1682149 h 2344739"/>
              <a:gd name="connsiteX52" fmla="*/ 10177759 w 12193149"/>
              <a:gd name="connsiteY52" fmla="*/ 1692943 h 2344739"/>
              <a:gd name="connsiteX53" fmla="*/ 10165070 w 12193149"/>
              <a:gd name="connsiteY53" fmla="*/ 1693739 h 2344739"/>
              <a:gd name="connsiteX54" fmla="*/ 10156308 w 12193149"/>
              <a:gd name="connsiteY54" fmla="*/ 1707487 h 2344739"/>
              <a:gd name="connsiteX55" fmla="*/ 10118267 w 12193149"/>
              <a:gd name="connsiteY55" fmla="*/ 1731142 h 2344739"/>
              <a:gd name="connsiteX56" fmla="*/ 10083317 w 12193149"/>
              <a:gd name="connsiteY56" fmla="*/ 1743296 h 2344739"/>
              <a:gd name="connsiteX57" fmla="*/ 10040388 w 12193149"/>
              <a:gd name="connsiteY57" fmla="*/ 1741632 h 2344739"/>
              <a:gd name="connsiteX58" fmla="*/ 9961167 w 12193149"/>
              <a:gd name="connsiteY58" fmla="*/ 1757147 h 2344739"/>
              <a:gd name="connsiteX59" fmla="*/ 9848940 w 12193149"/>
              <a:gd name="connsiteY59" fmla="*/ 1763915 h 2344739"/>
              <a:gd name="connsiteX60" fmla="*/ 9729457 w 12193149"/>
              <a:gd name="connsiteY60" fmla="*/ 1784122 h 2344739"/>
              <a:gd name="connsiteX61" fmla="*/ 9613704 w 12193149"/>
              <a:gd name="connsiteY61" fmla="*/ 1812371 h 2344739"/>
              <a:gd name="connsiteX62" fmla="*/ 9338590 w 12193149"/>
              <a:gd name="connsiteY62" fmla="*/ 1869293 h 2344739"/>
              <a:gd name="connsiteX63" fmla="*/ 9232518 w 12193149"/>
              <a:gd name="connsiteY63" fmla="*/ 1893149 h 2344739"/>
              <a:gd name="connsiteX64" fmla="*/ 9156690 w 12193149"/>
              <a:gd name="connsiteY64" fmla="*/ 1903228 h 2344739"/>
              <a:gd name="connsiteX65" fmla="*/ 9054601 w 12193149"/>
              <a:gd name="connsiteY65" fmla="*/ 1910755 h 2344739"/>
              <a:gd name="connsiteX66" fmla="*/ 9006634 w 12193149"/>
              <a:gd name="connsiteY66" fmla="*/ 1914040 h 2344739"/>
              <a:gd name="connsiteX67" fmla="*/ 9006349 w 12193149"/>
              <a:gd name="connsiteY67" fmla="*/ 1913800 h 2344739"/>
              <a:gd name="connsiteX68" fmla="*/ 8997380 w 12193149"/>
              <a:gd name="connsiteY68" fmla="*/ 1915011 h 2344739"/>
              <a:gd name="connsiteX69" fmla="*/ 8991542 w 12193149"/>
              <a:gd name="connsiteY69" fmla="*/ 1917072 h 2344739"/>
              <a:gd name="connsiteX70" fmla="*/ 8975485 w 12193149"/>
              <a:gd name="connsiteY70" fmla="*/ 1920298 h 2344739"/>
              <a:gd name="connsiteX71" fmla="*/ 8969159 w 12193149"/>
              <a:gd name="connsiteY71" fmla="*/ 1919598 h 2344739"/>
              <a:gd name="connsiteX72" fmla="*/ 8964196 w 12193149"/>
              <a:gd name="connsiteY72" fmla="*/ 1917373 h 2344739"/>
              <a:gd name="connsiteX73" fmla="*/ 8930136 w 12193149"/>
              <a:gd name="connsiteY73" fmla="*/ 1914185 h 2344739"/>
              <a:gd name="connsiteX74" fmla="*/ 8753592 w 12193149"/>
              <a:gd name="connsiteY74" fmla="*/ 1933417 h 2344739"/>
              <a:gd name="connsiteX75" fmla="*/ 8708995 w 12193149"/>
              <a:gd name="connsiteY75" fmla="*/ 1935518 h 2344739"/>
              <a:gd name="connsiteX76" fmla="*/ 8597219 w 12193149"/>
              <a:gd name="connsiteY76" fmla="*/ 1944090 h 2344739"/>
              <a:gd name="connsiteX77" fmla="*/ 8526378 w 12193149"/>
              <a:gd name="connsiteY77" fmla="*/ 1929248 h 2344739"/>
              <a:gd name="connsiteX78" fmla="*/ 8512131 w 12193149"/>
              <a:gd name="connsiteY78" fmla="*/ 1935163 h 2344739"/>
              <a:gd name="connsiteX79" fmla="*/ 8507315 w 12193149"/>
              <a:gd name="connsiteY79" fmla="*/ 1938164 h 2344739"/>
              <a:gd name="connsiteX80" fmla="*/ 8499116 w 12193149"/>
              <a:gd name="connsiteY80" fmla="*/ 1940902 h 2344739"/>
              <a:gd name="connsiteX81" fmla="*/ 8498742 w 12193149"/>
              <a:gd name="connsiteY81" fmla="*/ 1940723 h 2344739"/>
              <a:gd name="connsiteX82" fmla="*/ 8491397 w 12193149"/>
              <a:gd name="connsiteY82" fmla="*/ 1943773 h 2344739"/>
              <a:gd name="connsiteX83" fmla="*/ 8368330 w 12193149"/>
              <a:gd name="connsiteY83" fmla="*/ 1957815 h 2344739"/>
              <a:gd name="connsiteX84" fmla="*/ 8354947 w 12193149"/>
              <a:gd name="connsiteY84" fmla="*/ 1958009 h 2344739"/>
              <a:gd name="connsiteX85" fmla="*/ 8321252 w 12193149"/>
              <a:gd name="connsiteY85" fmla="*/ 1974587 h 2344739"/>
              <a:gd name="connsiteX86" fmla="*/ 8315581 w 12193149"/>
              <a:gd name="connsiteY86" fmla="*/ 1974913 h 2344739"/>
              <a:gd name="connsiteX87" fmla="*/ 8296322 w 12193149"/>
              <a:gd name="connsiteY87" fmla="*/ 1988808 h 2344739"/>
              <a:gd name="connsiteX88" fmla="*/ 8285424 w 12193149"/>
              <a:gd name="connsiteY88" fmla="*/ 1994631 h 2344739"/>
              <a:gd name="connsiteX89" fmla="*/ 8284298 w 12193149"/>
              <a:gd name="connsiteY89" fmla="*/ 1999074 h 2344739"/>
              <a:gd name="connsiteX90" fmla="*/ 8267224 w 12193149"/>
              <a:gd name="connsiteY90" fmla="*/ 2006249 h 2344739"/>
              <a:gd name="connsiteX91" fmla="*/ 8264525 w 12193149"/>
              <a:gd name="connsiteY91" fmla="*/ 2006019 h 2344739"/>
              <a:gd name="connsiteX92" fmla="*/ 8253181 w 12193149"/>
              <a:gd name="connsiteY92" fmla="*/ 2015862 h 2344739"/>
              <a:gd name="connsiteX93" fmla="*/ 8246982 w 12193149"/>
              <a:gd name="connsiteY93" fmla="*/ 2028854 h 2344739"/>
              <a:gd name="connsiteX94" fmla="*/ 8091420 w 12193149"/>
              <a:gd name="connsiteY94" fmla="*/ 2075015 h 2344739"/>
              <a:gd name="connsiteX95" fmla="*/ 7906555 w 12193149"/>
              <a:gd name="connsiteY95" fmla="*/ 2116988 h 2344739"/>
              <a:gd name="connsiteX96" fmla="*/ 7719893 w 12193149"/>
              <a:gd name="connsiteY96" fmla="*/ 2142703 h 2344739"/>
              <a:gd name="connsiteX97" fmla="*/ 7615495 w 12193149"/>
              <a:gd name="connsiteY97" fmla="*/ 2139232 h 2344739"/>
              <a:gd name="connsiteX98" fmla="*/ 7528691 w 12193149"/>
              <a:gd name="connsiteY98" fmla="*/ 2145060 h 2344739"/>
              <a:gd name="connsiteX99" fmla="*/ 7520719 w 12193149"/>
              <a:gd name="connsiteY99" fmla="*/ 2147613 h 2344739"/>
              <a:gd name="connsiteX100" fmla="*/ 7508559 w 12193149"/>
              <a:gd name="connsiteY100" fmla="*/ 2148948 h 2344739"/>
              <a:gd name="connsiteX101" fmla="*/ 7508188 w 12193149"/>
              <a:gd name="connsiteY101" fmla="*/ 2148621 h 2344739"/>
              <a:gd name="connsiteX102" fmla="*/ 7496943 w 12193149"/>
              <a:gd name="connsiteY102" fmla="*/ 2150573 h 2344739"/>
              <a:gd name="connsiteX103" fmla="*/ 7219707 w 12193149"/>
              <a:gd name="connsiteY103" fmla="*/ 2156680 h 2344739"/>
              <a:gd name="connsiteX104" fmla="*/ 7202249 w 12193149"/>
              <a:gd name="connsiteY104" fmla="*/ 2161230 h 2344739"/>
              <a:gd name="connsiteX105" fmla="*/ 7198152 w 12193149"/>
              <a:gd name="connsiteY105" fmla="*/ 2166588 h 2344739"/>
              <a:gd name="connsiteX106" fmla="*/ 7171956 w 12193149"/>
              <a:gd name="connsiteY106" fmla="*/ 2171236 h 2344739"/>
              <a:gd name="connsiteX107" fmla="*/ 7098136 w 12193149"/>
              <a:gd name="connsiteY107" fmla="*/ 2183464 h 2344739"/>
              <a:gd name="connsiteX108" fmla="*/ 7019644 w 12193149"/>
              <a:gd name="connsiteY108" fmla="*/ 2183090 h 2344739"/>
              <a:gd name="connsiteX109" fmla="*/ 6905294 w 12193149"/>
              <a:gd name="connsiteY109" fmla="*/ 2212596 h 2344739"/>
              <a:gd name="connsiteX110" fmla="*/ 6709370 w 12193149"/>
              <a:gd name="connsiteY110" fmla="*/ 2240551 h 2344739"/>
              <a:gd name="connsiteX111" fmla="*/ 6550602 w 12193149"/>
              <a:gd name="connsiteY111" fmla="*/ 2269327 h 2344739"/>
              <a:gd name="connsiteX112" fmla="*/ 6318708 w 12193149"/>
              <a:gd name="connsiteY112" fmla="*/ 2316127 h 2344739"/>
              <a:gd name="connsiteX113" fmla="*/ 6169822 w 12193149"/>
              <a:gd name="connsiteY113" fmla="*/ 2318214 h 2344739"/>
              <a:gd name="connsiteX114" fmla="*/ 6074996 w 12193149"/>
              <a:gd name="connsiteY114" fmla="*/ 2338676 h 2344739"/>
              <a:gd name="connsiteX115" fmla="*/ 6069677 w 12193149"/>
              <a:gd name="connsiteY115" fmla="*/ 2337139 h 2344739"/>
              <a:gd name="connsiteX116" fmla="*/ 6049786 w 12193149"/>
              <a:gd name="connsiteY116" fmla="*/ 2337822 h 2344739"/>
              <a:gd name="connsiteX117" fmla="*/ 6042433 w 12193149"/>
              <a:gd name="connsiteY117" fmla="*/ 2329473 h 2344739"/>
              <a:gd name="connsiteX118" fmla="*/ 6011238 w 12193149"/>
              <a:gd name="connsiteY118" fmla="*/ 2324380 h 2344739"/>
              <a:gd name="connsiteX119" fmla="*/ 5958523 w 12193149"/>
              <a:gd name="connsiteY119" fmla="*/ 2328024 h 2344739"/>
              <a:gd name="connsiteX120" fmla="*/ 5760067 w 12193149"/>
              <a:gd name="connsiteY120" fmla="*/ 2343716 h 2344739"/>
              <a:gd name="connsiteX121" fmla="*/ 5628108 w 12193149"/>
              <a:gd name="connsiteY121" fmla="*/ 2344739 h 2344739"/>
              <a:gd name="connsiteX122" fmla="*/ 5472054 w 12193149"/>
              <a:gd name="connsiteY122" fmla="*/ 2330719 h 2344739"/>
              <a:gd name="connsiteX123" fmla="*/ 5433909 w 12193149"/>
              <a:gd name="connsiteY123" fmla="*/ 2319466 h 2344739"/>
              <a:gd name="connsiteX124" fmla="*/ 5382817 w 12193149"/>
              <a:gd name="connsiteY124" fmla="*/ 2301764 h 2344739"/>
              <a:gd name="connsiteX125" fmla="*/ 5262912 w 12193149"/>
              <a:gd name="connsiteY125" fmla="*/ 2281347 h 2344739"/>
              <a:gd name="connsiteX126" fmla="*/ 5224109 w 12193149"/>
              <a:gd name="connsiteY126" fmla="*/ 2270223 h 2344739"/>
              <a:gd name="connsiteX127" fmla="*/ 5175808 w 12193149"/>
              <a:gd name="connsiteY127" fmla="*/ 2267233 h 2344739"/>
              <a:gd name="connsiteX128" fmla="*/ 5157702 w 12193149"/>
              <a:gd name="connsiteY128" fmla="*/ 2260010 h 2344739"/>
              <a:gd name="connsiteX129" fmla="*/ 5143747 w 12193149"/>
              <a:gd name="connsiteY129" fmla="*/ 2256610 h 2344739"/>
              <a:gd name="connsiteX130" fmla="*/ 5140744 w 12193149"/>
              <a:gd name="connsiteY130" fmla="*/ 2254509 h 2344739"/>
              <a:gd name="connsiteX131" fmla="*/ 5122807 w 12193149"/>
              <a:gd name="connsiteY131" fmla="*/ 2243656 h 2344739"/>
              <a:gd name="connsiteX132" fmla="*/ 5066938 w 12193149"/>
              <a:gd name="connsiteY132" fmla="*/ 2250227 h 2344739"/>
              <a:gd name="connsiteX133" fmla="*/ 5012662 w 12193149"/>
              <a:gd name="connsiteY133" fmla="*/ 2233846 h 2344739"/>
              <a:gd name="connsiteX134" fmla="*/ 4841589 w 12193149"/>
              <a:gd name="connsiteY134" fmla="*/ 2209829 h 2344739"/>
              <a:gd name="connsiteX135" fmla="*/ 4763595 w 12193149"/>
              <a:gd name="connsiteY135" fmla="*/ 2182061 h 2344739"/>
              <a:gd name="connsiteX136" fmla="*/ 4724334 w 12193149"/>
              <a:gd name="connsiteY136" fmla="*/ 2173047 h 2344739"/>
              <a:gd name="connsiteX137" fmla="*/ 4722324 w 12193149"/>
              <a:gd name="connsiteY137" fmla="*/ 2172298 h 2344739"/>
              <a:gd name="connsiteX138" fmla="*/ 4723259 w 12193149"/>
              <a:gd name="connsiteY138" fmla="*/ 2172087 h 2344739"/>
              <a:gd name="connsiteX139" fmla="*/ 4718350 w 12193149"/>
              <a:gd name="connsiteY139" fmla="*/ 2170817 h 2344739"/>
              <a:gd name="connsiteX140" fmla="*/ 4722324 w 12193149"/>
              <a:gd name="connsiteY140" fmla="*/ 2172298 h 2344739"/>
              <a:gd name="connsiteX141" fmla="*/ 4716674 w 12193149"/>
              <a:gd name="connsiteY141" fmla="*/ 2173573 h 2344739"/>
              <a:gd name="connsiteX142" fmla="*/ 4516962 w 12193149"/>
              <a:gd name="connsiteY142" fmla="*/ 2163671 h 2344739"/>
              <a:gd name="connsiteX143" fmla="*/ 4429691 w 12193149"/>
              <a:gd name="connsiteY143" fmla="*/ 2153020 h 2344739"/>
              <a:gd name="connsiteX144" fmla="*/ 4364023 w 12193149"/>
              <a:gd name="connsiteY144" fmla="*/ 2151674 h 2344739"/>
              <a:gd name="connsiteX145" fmla="*/ 4318114 w 12193149"/>
              <a:gd name="connsiteY145" fmla="*/ 2158289 h 2344739"/>
              <a:gd name="connsiteX146" fmla="*/ 4316258 w 12193149"/>
              <a:gd name="connsiteY146" fmla="*/ 2156948 h 2344739"/>
              <a:gd name="connsiteX147" fmla="*/ 4296292 w 12193149"/>
              <a:gd name="connsiteY147" fmla="*/ 2155069 h 2344739"/>
              <a:gd name="connsiteX148" fmla="*/ 4291212 w 12193149"/>
              <a:gd name="connsiteY148" fmla="*/ 2157986 h 2344739"/>
              <a:gd name="connsiteX149" fmla="*/ 4277290 w 12193149"/>
              <a:gd name="connsiteY149" fmla="*/ 2157740 h 2344739"/>
              <a:gd name="connsiteX150" fmla="*/ 4249265 w 12193149"/>
              <a:gd name="connsiteY150" fmla="*/ 2160064 h 2344739"/>
              <a:gd name="connsiteX151" fmla="*/ 4203199 w 12193149"/>
              <a:gd name="connsiteY151" fmla="*/ 2157269 h 2344739"/>
              <a:gd name="connsiteX152" fmla="*/ 4202893 w 12193149"/>
              <a:gd name="connsiteY152" fmla="*/ 2156010 h 2344739"/>
              <a:gd name="connsiteX153" fmla="*/ 4192396 w 12193149"/>
              <a:gd name="connsiteY153" fmla="*/ 2150376 h 2344739"/>
              <a:gd name="connsiteX154" fmla="*/ 4143893 w 12193149"/>
              <a:gd name="connsiteY154" fmla="*/ 2134511 h 2344739"/>
              <a:gd name="connsiteX155" fmla="*/ 4084245 w 12193149"/>
              <a:gd name="connsiteY155" fmla="*/ 2107978 h 2344739"/>
              <a:gd name="connsiteX156" fmla="*/ 4075694 w 12193149"/>
              <a:gd name="connsiteY156" fmla="*/ 2107143 h 2344739"/>
              <a:gd name="connsiteX157" fmla="*/ 4075575 w 12193149"/>
              <a:gd name="connsiteY157" fmla="*/ 2106844 h 2344739"/>
              <a:gd name="connsiteX158" fmla="*/ 4066658 w 12193149"/>
              <a:gd name="connsiteY158" fmla="*/ 2105400 h 2344739"/>
              <a:gd name="connsiteX159" fmla="*/ 4060102 w 12193149"/>
              <a:gd name="connsiteY159" fmla="*/ 2105618 h 2344739"/>
              <a:gd name="connsiteX160" fmla="*/ 4043512 w 12193149"/>
              <a:gd name="connsiteY160" fmla="*/ 2103997 h 2344739"/>
              <a:gd name="connsiteX161" fmla="*/ 4038145 w 12193149"/>
              <a:gd name="connsiteY161" fmla="*/ 2101563 h 2344739"/>
              <a:gd name="connsiteX162" fmla="*/ 4036511 w 12193149"/>
              <a:gd name="connsiteY162" fmla="*/ 2097896 h 2344739"/>
              <a:gd name="connsiteX163" fmla="*/ 4034926 w 12193149"/>
              <a:gd name="connsiteY163" fmla="*/ 2098131 h 2344739"/>
              <a:gd name="connsiteX164" fmla="*/ 4005686 w 12193149"/>
              <a:gd name="connsiteY164" fmla="*/ 2085563 h 2344739"/>
              <a:gd name="connsiteX165" fmla="*/ 3937994 w 12193149"/>
              <a:gd name="connsiteY165" fmla="*/ 2068106 h 2344739"/>
              <a:gd name="connsiteX166" fmla="*/ 3898423 w 12193149"/>
              <a:gd name="connsiteY166" fmla="*/ 2062451 h 2344739"/>
              <a:gd name="connsiteX167" fmla="*/ 3790908 w 12193149"/>
              <a:gd name="connsiteY167" fmla="*/ 2042213 h 2344739"/>
              <a:gd name="connsiteX168" fmla="*/ 3683661 w 12193149"/>
              <a:gd name="connsiteY168" fmla="*/ 2018290 h 2344739"/>
              <a:gd name="connsiteX169" fmla="*/ 3611183 w 12193149"/>
              <a:gd name="connsiteY169" fmla="*/ 1986019 h 2344739"/>
              <a:gd name="connsiteX170" fmla="*/ 3605003 w 12193149"/>
              <a:gd name="connsiteY170" fmla="*/ 1987381 h 2344739"/>
              <a:gd name="connsiteX171" fmla="*/ 3595884 w 12193149"/>
              <a:gd name="connsiteY171" fmla="*/ 1987545 h 2344739"/>
              <a:gd name="connsiteX172" fmla="*/ 3595649 w 12193149"/>
              <a:gd name="connsiteY172" fmla="*/ 1987276 h 2344739"/>
              <a:gd name="connsiteX173" fmla="*/ 3587126 w 12193149"/>
              <a:gd name="connsiteY173" fmla="*/ 1987966 h 2344739"/>
              <a:gd name="connsiteX174" fmla="*/ 3537283 w 12193149"/>
              <a:gd name="connsiteY174" fmla="*/ 1978267 h 2344739"/>
              <a:gd name="connsiteX175" fmla="*/ 3474371 w 12193149"/>
              <a:gd name="connsiteY175" fmla="*/ 1974606 h 2344739"/>
              <a:gd name="connsiteX176" fmla="*/ 3401876 w 12193149"/>
              <a:gd name="connsiteY176" fmla="*/ 1962558 h 2344739"/>
              <a:gd name="connsiteX177" fmla="*/ 3365036 w 12193149"/>
              <a:gd name="connsiteY177" fmla="*/ 1979510 h 2344739"/>
              <a:gd name="connsiteX178" fmla="*/ 3345174 w 12193149"/>
              <a:gd name="connsiteY178" fmla="*/ 1981192 h 2344739"/>
              <a:gd name="connsiteX179" fmla="*/ 3342846 w 12193149"/>
              <a:gd name="connsiteY179" fmla="*/ 1980217 h 2344739"/>
              <a:gd name="connsiteX180" fmla="*/ 3263504 w 12193149"/>
              <a:gd name="connsiteY180" fmla="*/ 1986094 h 2344739"/>
              <a:gd name="connsiteX181" fmla="*/ 3143704 w 12193149"/>
              <a:gd name="connsiteY181" fmla="*/ 1993869 h 2344739"/>
              <a:gd name="connsiteX182" fmla="*/ 3031439 w 12193149"/>
              <a:gd name="connsiteY182" fmla="*/ 1996512 h 2344739"/>
              <a:gd name="connsiteX183" fmla="*/ 2782717 w 12193149"/>
              <a:gd name="connsiteY183" fmla="*/ 2018333 h 2344739"/>
              <a:gd name="connsiteX184" fmla="*/ 2647675 w 12193149"/>
              <a:gd name="connsiteY184" fmla="*/ 2028869 h 2344739"/>
              <a:gd name="connsiteX185" fmla="*/ 2569176 w 12193149"/>
              <a:gd name="connsiteY185" fmla="*/ 2002628 h 2344739"/>
              <a:gd name="connsiteX186" fmla="*/ 2444403 w 12193149"/>
              <a:gd name="connsiteY186" fmla="*/ 2016529 h 2344739"/>
              <a:gd name="connsiteX187" fmla="*/ 2316260 w 12193149"/>
              <a:gd name="connsiteY187" fmla="*/ 2024996 h 2344739"/>
              <a:gd name="connsiteX188" fmla="*/ 2209726 w 12193149"/>
              <a:gd name="connsiteY188" fmla="*/ 2019763 h 2344739"/>
              <a:gd name="connsiteX189" fmla="*/ 2095813 w 12193149"/>
              <a:gd name="connsiteY189" fmla="*/ 2003052 h 2344739"/>
              <a:gd name="connsiteX190" fmla="*/ 1998504 w 12193149"/>
              <a:gd name="connsiteY190" fmla="*/ 1995032 h 2344739"/>
              <a:gd name="connsiteX191" fmla="*/ 1929320 w 12193149"/>
              <a:gd name="connsiteY191" fmla="*/ 2016977 h 2344739"/>
              <a:gd name="connsiteX192" fmla="*/ 1922798 w 12193149"/>
              <a:gd name="connsiteY192" fmla="*/ 2012146 h 2344739"/>
              <a:gd name="connsiteX193" fmla="*/ 1874228 w 12193149"/>
              <a:gd name="connsiteY193" fmla="*/ 2013741 h 2344739"/>
              <a:gd name="connsiteX194" fmla="*/ 1787803 w 12193149"/>
              <a:gd name="connsiteY194" fmla="*/ 2041363 h 2344739"/>
              <a:gd name="connsiteX195" fmla="*/ 1739352 w 12193149"/>
              <a:gd name="connsiteY195" fmla="*/ 2036312 h 2344739"/>
              <a:gd name="connsiteX196" fmla="*/ 1676219 w 12193149"/>
              <a:gd name="connsiteY196" fmla="*/ 2019963 h 2344739"/>
              <a:gd name="connsiteX197" fmla="*/ 1609817 w 12193149"/>
              <a:gd name="connsiteY197" fmla="*/ 2013066 h 2344739"/>
              <a:gd name="connsiteX198" fmla="*/ 1497258 w 12193149"/>
              <a:gd name="connsiteY198" fmla="*/ 1987476 h 2344739"/>
              <a:gd name="connsiteX199" fmla="*/ 1151127 w 12193149"/>
              <a:gd name="connsiteY199" fmla="*/ 1938041 h 2344739"/>
              <a:gd name="connsiteX200" fmla="*/ 859417 w 12193149"/>
              <a:gd name="connsiteY200" fmla="*/ 1928608 h 2344739"/>
              <a:gd name="connsiteX201" fmla="*/ 838688 w 12193149"/>
              <a:gd name="connsiteY201" fmla="*/ 1929821 h 2344739"/>
              <a:gd name="connsiteX202" fmla="*/ 817957 w 12193149"/>
              <a:gd name="connsiteY202" fmla="*/ 1927857 h 2344739"/>
              <a:gd name="connsiteX203" fmla="*/ 812654 w 12193149"/>
              <a:gd name="connsiteY203" fmla="*/ 1930751 h 2344739"/>
              <a:gd name="connsiteX204" fmla="*/ 721195 w 12193149"/>
              <a:gd name="connsiteY204" fmla="*/ 1929661 h 2344739"/>
              <a:gd name="connsiteX205" fmla="*/ 720890 w 12193149"/>
              <a:gd name="connsiteY205" fmla="*/ 1928399 h 2344739"/>
              <a:gd name="connsiteX206" fmla="*/ 710023 w 12193149"/>
              <a:gd name="connsiteY206" fmla="*/ 1922722 h 2344739"/>
              <a:gd name="connsiteX207" fmla="*/ 597940 w 12193149"/>
              <a:gd name="connsiteY207" fmla="*/ 1879864 h 2344739"/>
              <a:gd name="connsiteX208" fmla="*/ 579683 w 12193149"/>
              <a:gd name="connsiteY208" fmla="*/ 1877212 h 2344739"/>
              <a:gd name="connsiteX209" fmla="*/ 572865 w 12193149"/>
              <a:gd name="connsiteY209" fmla="*/ 1877401 h 2344739"/>
              <a:gd name="connsiteX210" fmla="*/ 446247 w 12193149"/>
              <a:gd name="connsiteY210" fmla="*/ 1839371 h 2344739"/>
              <a:gd name="connsiteX211" fmla="*/ 405163 w 12193149"/>
              <a:gd name="connsiteY211" fmla="*/ 1833548 h 2344739"/>
              <a:gd name="connsiteX212" fmla="*/ 293583 w 12193149"/>
              <a:gd name="connsiteY212" fmla="*/ 1812852 h 2344739"/>
              <a:gd name="connsiteX213" fmla="*/ 119529 w 12193149"/>
              <a:gd name="connsiteY213" fmla="*/ 1761047 h 2344739"/>
              <a:gd name="connsiteX214" fmla="*/ 16674 w 12193149"/>
              <a:gd name="connsiteY214" fmla="*/ 1758191 h 2344739"/>
              <a:gd name="connsiteX215" fmla="*/ 1150 w 12193149"/>
              <a:gd name="connsiteY215" fmla="*/ 1752722 h 2344739"/>
              <a:gd name="connsiteX216" fmla="*/ 1148 w 12193149"/>
              <a:gd name="connsiteY216" fmla="*/ 222213 h 2344739"/>
              <a:gd name="connsiteX217" fmla="*/ 1148 w 12193149"/>
              <a:gd name="connsiteY217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9 w 12193149"/>
              <a:gd name="connsiteY2" fmla="*/ 579739 h 2344739"/>
              <a:gd name="connsiteX3" fmla="*/ 12185986 w 12193149"/>
              <a:gd name="connsiteY3" fmla="*/ 584189 h 2344739"/>
              <a:gd name="connsiteX4" fmla="*/ 12156363 w 12193149"/>
              <a:gd name="connsiteY4" fmla="*/ 597366 h 2344739"/>
              <a:gd name="connsiteX5" fmla="*/ 12139215 w 12193149"/>
              <a:gd name="connsiteY5" fmla="*/ 623179 h 2344739"/>
              <a:gd name="connsiteX6" fmla="*/ 12126327 w 12193149"/>
              <a:gd name="connsiteY6" fmla="*/ 624690 h 2344739"/>
              <a:gd name="connsiteX7" fmla="*/ 12124007 w 12193149"/>
              <a:gd name="connsiteY7" fmla="*/ 624794 h 2344739"/>
              <a:gd name="connsiteX8" fmla="*/ 12116854 w 12193149"/>
              <a:gd name="connsiteY8" fmla="*/ 628608 h 2344739"/>
              <a:gd name="connsiteX9" fmla="*/ 12099497 w 12193149"/>
              <a:gd name="connsiteY9" fmla="*/ 628139 h 2344739"/>
              <a:gd name="connsiteX10" fmla="*/ 12087073 w 12193149"/>
              <a:gd name="connsiteY10" fmla="*/ 636341 h 2344739"/>
              <a:gd name="connsiteX11" fmla="*/ 12031073 w 12193149"/>
              <a:gd name="connsiteY11" fmla="*/ 680009 h 2344739"/>
              <a:gd name="connsiteX12" fmla="*/ 11995833 w 12193149"/>
              <a:gd name="connsiteY12" fmla="*/ 703458 h 2344739"/>
              <a:gd name="connsiteX13" fmla="*/ 11979717 w 12193149"/>
              <a:gd name="connsiteY13" fmla="*/ 708161 h 2344739"/>
              <a:gd name="connsiteX14" fmla="*/ 11959046 w 12193149"/>
              <a:gd name="connsiteY14" fmla="*/ 717558 h 2344739"/>
              <a:gd name="connsiteX15" fmla="*/ 11920454 w 12193149"/>
              <a:gd name="connsiteY15" fmla="*/ 730883 h 2344739"/>
              <a:gd name="connsiteX16" fmla="*/ 11903656 w 12193149"/>
              <a:gd name="connsiteY16" fmla="*/ 742426 h 2344739"/>
              <a:gd name="connsiteX17" fmla="*/ 11895048 w 12193149"/>
              <a:gd name="connsiteY17" fmla="*/ 744791 h 2344739"/>
              <a:gd name="connsiteX18" fmla="*/ 11891968 w 12193149"/>
              <a:gd name="connsiteY18" fmla="*/ 755729 h 2344739"/>
              <a:gd name="connsiteX19" fmla="*/ 11870776 w 12193149"/>
              <a:gd name="connsiteY19" fmla="*/ 777816 h 2344739"/>
              <a:gd name="connsiteX20" fmla="*/ 11813376 w 12193149"/>
              <a:gd name="connsiteY20" fmla="*/ 797659 h 2344739"/>
              <a:gd name="connsiteX21" fmla="*/ 11590693 w 12193149"/>
              <a:gd name="connsiteY21" fmla="*/ 963777 h 2344739"/>
              <a:gd name="connsiteX22" fmla="*/ 11506817 w 12193149"/>
              <a:gd name="connsiteY22" fmla="*/ 1033623 h 2344739"/>
              <a:gd name="connsiteX23" fmla="*/ 11280332 w 12193149"/>
              <a:gd name="connsiteY23" fmla="*/ 1223571 h 2344739"/>
              <a:gd name="connsiteX24" fmla="*/ 11228309 w 12193149"/>
              <a:gd name="connsiteY24" fmla="*/ 1276236 h 2344739"/>
              <a:gd name="connsiteX25" fmla="*/ 11218087 w 12193149"/>
              <a:gd name="connsiteY25" fmla="*/ 1275961 h 2344739"/>
              <a:gd name="connsiteX26" fmla="*/ 11217184 w 12193149"/>
              <a:gd name="connsiteY26" fmla="*/ 1275018 h 2344739"/>
              <a:gd name="connsiteX27" fmla="*/ 11188885 w 12193149"/>
              <a:gd name="connsiteY27" fmla="*/ 1292383 h 2344739"/>
              <a:gd name="connsiteX28" fmla="*/ 11184501 w 12193149"/>
              <a:gd name="connsiteY28" fmla="*/ 1292525 h 2344739"/>
              <a:gd name="connsiteX29" fmla="*/ 11166854 w 12193149"/>
              <a:gd name="connsiteY29" fmla="*/ 1306612 h 2344739"/>
              <a:gd name="connsiteX30" fmla="*/ 11157311 w 12193149"/>
              <a:gd name="connsiteY30" fmla="*/ 1312414 h 2344739"/>
              <a:gd name="connsiteX31" fmla="*/ 11155496 w 12193149"/>
              <a:gd name="connsiteY31" fmla="*/ 1317097 h 2344739"/>
              <a:gd name="connsiteX32" fmla="*/ 11140961 w 12193149"/>
              <a:gd name="connsiteY32" fmla="*/ 1324115 h 2344739"/>
              <a:gd name="connsiteX33" fmla="*/ 11138961 w 12193149"/>
              <a:gd name="connsiteY33" fmla="*/ 1323772 h 2344739"/>
              <a:gd name="connsiteX34" fmla="*/ 11128208 w 12193149"/>
              <a:gd name="connsiteY34" fmla="*/ 1333832 h 2344739"/>
              <a:gd name="connsiteX35" fmla="*/ 11120691 w 12193149"/>
              <a:gd name="connsiteY35" fmla="*/ 1347424 h 2344739"/>
              <a:gd name="connsiteX36" fmla="*/ 10894683 w 12193149"/>
              <a:gd name="connsiteY36" fmla="*/ 1473399 h 2344739"/>
              <a:gd name="connsiteX37" fmla="*/ 10773300 w 12193149"/>
              <a:gd name="connsiteY37" fmla="*/ 1523191 h 2344739"/>
              <a:gd name="connsiteX38" fmla="*/ 10627668 w 12193149"/>
              <a:gd name="connsiteY38" fmla="*/ 1559229 h 2344739"/>
              <a:gd name="connsiteX39" fmla="*/ 10581895 w 12193149"/>
              <a:gd name="connsiteY39" fmla="*/ 1568689 h 2344739"/>
              <a:gd name="connsiteX40" fmla="*/ 10547790 w 12193149"/>
              <a:gd name="connsiteY40" fmla="*/ 1598423 h 2344739"/>
              <a:gd name="connsiteX41" fmla="*/ 10529643 w 12193149"/>
              <a:gd name="connsiteY41" fmla="*/ 1596907 h 2344739"/>
              <a:gd name="connsiteX42" fmla="*/ 10526446 w 12193149"/>
              <a:gd name="connsiteY42" fmla="*/ 1596411 h 2344739"/>
              <a:gd name="connsiteX43" fmla="*/ 10515129 w 12193149"/>
              <a:gd name="connsiteY43" fmla="*/ 1599537 h 2344739"/>
              <a:gd name="connsiteX44" fmla="*/ 10491735 w 12193149"/>
              <a:gd name="connsiteY44" fmla="*/ 1594156 h 2344739"/>
              <a:gd name="connsiteX45" fmla="*/ 10471418 w 12193149"/>
              <a:gd name="connsiteY45" fmla="*/ 1601693 h 2344739"/>
              <a:gd name="connsiteX46" fmla="*/ 10377042 w 12193149"/>
              <a:gd name="connsiteY46" fmla="*/ 1644598 h 2344739"/>
              <a:gd name="connsiteX47" fmla="*/ 10319338 w 12193149"/>
              <a:gd name="connsiteY47" fmla="*/ 1666221 h 2344739"/>
              <a:gd name="connsiteX48" fmla="*/ 10295467 w 12193149"/>
              <a:gd name="connsiteY48" fmla="*/ 1668079 h 2344739"/>
              <a:gd name="connsiteX49" fmla="*/ 10263443 w 12193149"/>
              <a:gd name="connsiteY49" fmla="*/ 1674948 h 2344739"/>
              <a:gd name="connsiteX50" fmla="*/ 10205418 w 12193149"/>
              <a:gd name="connsiteY50" fmla="*/ 1682149 h 2344739"/>
              <a:gd name="connsiteX51" fmla="*/ 10177759 w 12193149"/>
              <a:gd name="connsiteY51" fmla="*/ 1692943 h 2344739"/>
              <a:gd name="connsiteX52" fmla="*/ 10165070 w 12193149"/>
              <a:gd name="connsiteY52" fmla="*/ 1693739 h 2344739"/>
              <a:gd name="connsiteX53" fmla="*/ 10156308 w 12193149"/>
              <a:gd name="connsiteY53" fmla="*/ 1707487 h 2344739"/>
              <a:gd name="connsiteX54" fmla="*/ 10118267 w 12193149"/>
              <a:gd name="connsiteY54" fmla="*/ 1731142 h 2344739"/>
              <a:gd name="connsiteX55" fmla="*/ 10083317 w 12193149"/>
              <a:gd name="connsiteY55" fmla="*/ 1743296 h 2344739"/>
              <a:gd name="connsiteX56" fmla="*/ 10040388 w 12193149"/>
              <a:gd name="connsiteY56" fmla="*/ 1741632 h 2344739"/>
              <a:gd name="connsiteX57" fmla="*/ 9961167 w 12193149"/>
              <a:gd name="connsiteY57" fmla="*/ 1757147 h 2344739"/>
              <a:gd name="connsiteX58" fmla="*/ 9848940 w 12193149"/>
              <a:gd name="connsiteY58" fmla="*/ 1763915 h 2344739"/>
              <a:gd name="connsiteX59" fmla="*/ 9729457 w 12193149"/>
              <a:gd name="connsiteY59" fmla="*/ 1784122 h 2344739"/>
              <a:gd name="connsiteX60" fmla="*/ 9613704 w 12193149"/>
              <a:gd name="connsiteY60" fmla="*/ 1812371 h 2344739"/>
              <a:gd name="connsiteX61" fmla="*/ 9338590 w 12193149"/>
              <a:gd name="connsiteY61" fmla="*/ 1869293 h 2344739"/>
              <a:gd name="connsiteX62" fmla="*/ 9232518 w 12193149"/>
              <a:gd name="connsiteY62" fmla="*/ 1893149 h 2344739"/>
              <a:gd name="connsiteX63" fmla="*/ 9156690 w 12193149"/>
              <a:gd name="connsiteY63" fmla="*/ 1903228 h 2344739"/>
              <a:gd name="connsiteX64" fmla="*/ 9054601 w 12193149"/>
              <a:gd name="connsiteY64" fmla="*/ 1910755 h 2344739"/>
              <a:gd name="connsiteX65" fmla="*/ 9006634 w 12193149"/>
              <a:gd name="connsiteY65" fmla="*/ 1914040 h 2344739"/>
              <a:gd name="connsiteX66" fmla="*/ 9006349 w 12193149"/>
              <a:gd name="connsiteY66" fmla="*/ 1913800 h 2344739"/>
              <a:gd name="connsiteX67" fmla="*/ 8997380 w 12193149"/>
              <a:gd name="connsiteY67" fmla="*/ 1915011 h 2344739"/>
              <a:gd name="connsiteX68" fmla="*/ 8991542 w 12193149"/>
              <a:gd name="connsiteY68" fmla="*/ 1917072 h 2344739"/>
              <a:gd name="connsiteX69" fmla="*/ 8975485 w 12193149"/>
              <a:gd name="connsiteY69" fmla="*/ 1920298 h 2344739"/>
              <a:gd name="connsiteX70" fmla="*/ 8969159 w 12193149"/>
              <a:gd name="connsiteY70" fmla="*/ 1919598 h 2344739"/>
              <a:gd name="connsiteX71" fmla="*/ 8964196 w 12193149"/>
              <a:gd name="connsiteY71" fmla="*/ 1917373 h 2344739"/>
              <a:gd name="connsiteX72" fmla="*/ 8930136 w 12193149"/>
              <a:gd name="connsiteY72" fmla="*/ 1914185 h 2344739"/>
              <a:gd name="connsiteX73" fmla="*/ 8753592 w 12193149"/>
              <a:gd name="connsiteY73" fmla="*/ 1933417 h 2344739"/>
              <a:gd name="connsiteX74" fmla="*/ 8708995 w 12193149"/>
              <a:gd name="connsiteY74" fmla="*/ 1935518 h 2344739"/>
              <a:gd name="connsiteX75" fmla="*/ 8597219 w 12193149"/>
              <a:gd name="connsiteY75" fmla="*/ 1944090 h 2344739"/>
              <a:gd name="connsiteX76" fmla="*/ 8526378 w 12193149"/>
              <a:gd name="connsiteY76" fmla="*/ 1929248 h 2344739"/>
              <a:gd name="connsiteX77" fmla="*/ 8512131 w 12193149"/>
              <a:gd name="connsiteY77" fmla="*/ 1935163 h 2344739"/>
              <a:gd name="connsiteX78" fmla="*/ 8507315 w 12193149"/>
              <a:gd name="connsiteY78" fmla="*/ 1938164 h 2344739"/>
              <a:gd name="connsiteX79" fmla="*/ 8499116 w 12193149"/>
              <a:gd name="connsiteY79" fmla="*/ 1940902 h 2344739"/>
              <a:gd name="connsiteX80" fmla="*/ 8498742 w 12193149"/>
              <a:gd name="connsiteY80" fmla="*/ 1940723 h 2344739"/>
              <a:gd name="connsiteX81" fmla="*/ 8491397 w 12193149"/>
              <a:gd name="connsiteY81" fmla="*/ 1943773 h 2344739"/>
              <a:gd name="connsiteX82" fmla="*/ 8368330 w 12193149"/>
              <a:gd name="connsiteY82" fmla="*/ 1957815 h 2344739"/>
              <a:gd name="connsiteX83" fmla="*/ 8354947 w 12193149"/>
              <a:gd name="connsiteY83" fmla="*/ 1958009 h 2344739"/>
              <a:gd name="connsiteX84" fmla="*/ 8321252 w 12193149"/>
              <a:gd name="connsiteY84" fmla="*/ 1974587 h 2344739"/>
              <a:gd name="connsiteX85" fmla="*/ 8315581 w 12193149"/>
              <a:gd name="connsiteY85" fmla="*/ 1974913 h 2344739"/>
              <a:gd name="connsiteX86" fmla="*/ 8296322 w 12193149"/>
              <a:gd name="connsiteY86" fmla="*/ 1988808 h 2344739"/>
              <a:gd name="connsiteX87" fmla="*/ 8285424 w 12193149"/>
              <a:gd name="connsiteY87" fmla="*/ 1994631 h 2344739"/>
              <a:gd name="connsiteX88" fmla="*/ 8284298 w 12193149"/>
              <a:gd name="connsiteY88" fmla="*/ 1999074 h 2344739"/>
              <a:gd name="connsiteX89" fmla="*/ 8267224 w 12193149"/>
              <a:gd name="connsiteY89" fmla="*/ 2006249 h 2344739"/>
              <a:gd name="connsiteX90" fmla="*/ 8264525 w 12193149"/>
              <a:gd name="connsiteY90" fmla="*/ 2006019 h 2344739"/>
              <a:gd name="connsiteX91" fmla="*/ 8253181 w 12193149"/>
              <a:gd name="connsiteY91" fmla="*/ 2015862 h 2344739"/>
              <a:gd name="connsiteX92" fmla="*/ 8246982 w 12193149"/>
              <a:gd name="connsiteY92" fmla="*/ 2028854 h 2344739"/>
              <a:gd name="connsiteX93" fmla="*/ 8091420 w 12193149"/>
              <a:gd name="connsiteY93" fmla="*/ 2075015 h 2344739"/>
              <a:gd name="connsiteX94" fmla="*/ 7906555 w 12193149"/>
              <a:gd name="connsiteY94" fmla="*/ 2116988 h 2344739"/>
              <a:gd name="connsiteX95" fmla="*/ 7719893 w 12193149"/>
              <a:gd name="connsiteY95" fmla="*/ 2142703 h 2344739"/>
              <a:gd name="connsiteX96" fmla="*/ 7615495 w 12193149"/>
              <a:gd name="connsiteY96" fmla="*/ 2139232 h 2344739"/>
              <a:gd name="connsiteX97" fmla="*/ 7528691 w 12193149"/>
              <a:gd name="connsiteY97" fmla="*/ 2145060 h 2344739"/>
              <a:gd name="connsiteX98" fmla="*/ 7520719 w 12193149"/>
              <a:gd name="connsiteY98" fmla="*/ 2147613 h 2344739"/>
              <a:gd name="connsiteX99" fmla="*/ 7508559 w 12193149"/>
              <a:gd name="connsiteY99" fmla="*/ 2148948 h 2344739"/>
              <a:gd name="connsiteX100" fmla="*/ 7508188 w 12193149"/>
              <a:gd name="connsiteY100" fmla="*/ 2148621 h 2344739"/>
              <a:gd name="connsiteX101" fmla="*/ 7496943 w 12193149"/>
              <a:gd name="connsiteY101" fmla="*/ 2150573 h 2344739"/>
              <a:gd name="connsiteX102" fmla="*/ 7219707 w 12193149"/>
              <a:gd name="connsiteY102" fmla="*/ 2156680 h 2344739"/>
              <a:gd name="connsiteX103" fmla="*/ 7202249 w 12193149"/>
              <a:gd name="connsiteY103" fmla="*/ 2161230 h 2344739"/>
              <a:gd name="connsiteX104" fmla="*/ 7198152 w 12193149"/>
              <a:gd name="connsiteY104" fmla="*/ 2166588 h 2344739"/>
              <a:gd name="connsiteX105" fmla="*/ 7171956 w 12193149"/>
              <a:gd name="connsiteY105" fmla="*/ 2171236 h 2344739"/>
              <a:gd name="connsiteX106" fmla="*/ 7098136 w 12193149"/>
              <a:gd name="connsiteY106" fmla="*/ 2183464 h 2344739"/>
              <a:gd name="connsiteX107" fmla="*/ 7019644 w 12193149"/>
              <a:gd name="connsiteY107" fmla="*/ 2183090 h 2344739"/>
              <a:gd name="connsiteX108" fmla="*/ 6905294 w 12193149"/>
              <a:gd name="connsiteY108" fmla="*/ 2212596 h 2344739"/>
              <a:gd name="connsiteX109" fmla="*/ 6709370 w 12193149"/>
              <a:gd name="connsiteY109" fmla="*/ 2240551 h 2344739"/>
              <a:gd name="connsiteX110" fmla="*/ 6550602 w 12193149"/>
              <a:gd name="connsiteY110" fmla="*/ 2269327 h 2344739"/>
              <a:gd name="connsiteX111" fmla="*/ 6318708 w 12193149"/>
              <a:gd name="connsiteY111" fmla="*/ 2316127 h 2344739"/>
              <a:gd name="connsiteX112" fmla="*/ 6169822 w 12193149"/>
              <a:gd name="connsiteY112" fmla="*/ 2318214 h 2344739"/>
              <a:gd name="connsiteX113" fmla="*/ 6074996 w 12193149"/>
              <a:gd name="connsiteY113" fmla="*/ 2338676 h 2344739"/>
              <a:gd name="connsiteX114" fmla="*/ 6069677 w 12193149"/>
              <a:gd name="connsiteY114" fmla="*/ 2337139 h 2344739"/>
              <a:gd name="connsiteX115" fmla="*/ 6049786 w 12193149"/>
              <a:gd name="connsiteY115" fmla="*/ 2337822 h 2344739"/>
              <a:gd name="connsiteX116" fmla="*/ 6042433 w 12193149"/>
              <a:gd name="connsiteY116" fmla="*/ 2329473 h 2344739"/>
              <a:gd name="connsiteX117" fmla="*/ 6011238 w 12193149"/>
              <a:gd name="connsiteY117" fmla="*/ 2324380 h 2344739"/>
              <a:gd name="connsiteX118" fmla="*/ 5958523 w 12193149"/>
              <a:gd name="connsiteY118" fmla="*/ 2328024 h 2344739"/>
              <a:gd name="connsiteX119" fmla="*/ 5760067 w 12193149"/>
              <a:gd name="connsiteY119" fmla="*/ 2343716 h 2344739"/>
              <a:gd name="connsiteX120" fmla="*/ 5628108 w 12193149"/>
              <a:gd name="connsiteY120" fmla="*/ 2344739 h 2344739"/>
              <a:gd name="connsiteX121" fmla="*/ 5472054 w 12193149"/>
              <a:gd name="connsiteY121" fmla="*/ 2330719 h 2344739"/>
              <a:gd name="connsiteX122" fmla="*/ 5433909 w 12193149"/>
              <a:gd name="connsiteY122" fmla="*/ 2319466 h 2344739"/>
              <a:gd name="connsiteX123" fmla="*/ 5382817 w 12193149"/>
              <a:gd name="connsiteY123" fmla="*/ 2301764 h 2344739"/>
              <a:gd name="connsiteX124" fmla="*/ 5262912 w 12193149"/>
              <a:gd name="connsiteY124" fmla="*/ 2281347 h 2344739"/>
              <a:gd name="connsiteX125" fmla="*/ 5224109 w 12193149"/>
              <a:gd name="connsiteY125" fmla="*/ 2270223 h 2344739"/>
              <a:gd name="connsiteX126" fmla="*/ 5175808 w 12193149"/>
              <a:gd name="connsiteY126" fmla="*/ 2267233 h 2344739"/>
              <a:gd name="connsiteX127" fmla="*/ 5157702 w 12193149"/>
              <a:gd name="connsiteY127" fmla="*/ 2260010 h 2344739"/>
              <a:gd name="connsiteX128" fmla="*/ 5143747 w 12193149"/>
              <a:gd name="connsiteY128" fmla="*/ 2256610 h 2344739"/>
              <a:gd name="connsiteX129" fmla="*/ 5140744 w 12193149"/>
              <a:gd name="connsiteY129" fmla="*/ 2254509 h 2344739"/>
              <a:gd name="connsiteX130" fmla="*/ 5122807 w 12193149"/>
              <a:gd name="connsiteY130" fmla="*/ 2243656 h 2344739"/>
              <a:gd name="connsiteX131" fmla="*/ 5066938 w 12193149"/>
              <a:gd name="connsiteY131" fmla="*/ 2250227 h 2344739"/>
              <a:gd name="connsiteX132" fmla="*/ 5012662 w 12193149"/>
              <a:gd name="connsiteY132" fmla="*/ 2233846 h 2344739"/>
              <a:gd name="connsiteX133" fmla="*/ 4841589 w 12193149"/>
              <a:gd name="connsiteY133" fmla="*/ 2209829 h 2344739"/>
              <a:gd name="connsiteX134" fmla="*/ 4763595 w 12193149"/>
              <a:gd name="connsiteY134" fmla="*/ 2182061 h 2344739"/>
              <a:gd name="connsiteX135" fmla="*/ 4724334 w 12193149"/>
              <a:gd name="connsiteY135" fmla="*/ 2173047 h 2344739"/>
              <a:gd name="connsiteX136" fmla="*/ 4722324 w 12193149"/>
              <a:gd name="connsiteY136" fmla="*/ 2172298 h 2344739"/>
              <a:gd name="connsiteX137" fmla="*/ 4723259 w 12193149"/>
              <a:gd name="connsiteY137" fmla="*/ 2172087 h 2344739"/>
              <a:gd name="connsiteX138" fmla="*/ 4718350 w 12193149"/>
              <a:gd name="connsiteY138" fmla="*/ 2170817 h 2344739"/>
              <a:gd name="connsiteX139" fmla="*/ 4722324 w 12193149"/>
              <a:gd name="connsiteY139" fmla="*/ 2172298 h 2344739"/>
              <a:gd name="connsiteX140" fmla="*/ 4716674 w 12193149"/>
              <a:gd name="connsiteY140" fmla="*/ 2173573 h 2344739"/>
              <a:gd name="connsiteX141" fmla="*/ 4516962 w 12193149"/>
              <a:gd name="connsiteY141" fmla="*/ 2163671 h 2344739"/>
              <a:gd name="connsiteX142" fmla="*/ 4429691 w 12193149"/>
              <a:gd name="connsiteY142" fmla="*/ 2153020 h 2344739"/>
              <a:gd name="connsiteX143" fmla="*/ 4364023 w 12193149"/>
              <a:gd name="connsiteY143" fmla="*/ 2151674 h 2344739"/>
              <a:gd name="connsiteX144" fmla="*/ 4318114 w 12193149"/>
              <a:gd name="connsiteY144" fmla="*/ 2158289 h 2344739"/>
              <a:gd name="connsiteX145" fmla="*/ 4316258 w 12193149"/>
              <a:gd name="connsiteY145" fmla="*/ 2156948 h 2344739"/>
              <a:gd name="connsiteX146" fmla="*/ 4296292 w 12193149"/>
              <a:gd name="connsiteY146" fmla="*/ 2155069 h 2344739"/>
              <a:gd name="connsiteX147" fmla="*/ 4291212 w 12193149"/>
              <a:gd name="connsiteY147" fmla="*/ 2157986 h 2344739"/>
              <a:gd name="connsiteX148" fmla="*/ 4277290 w 12193149"/>
              <a:gd name="connsiteY148" fmla="*/ 2157740 h 2344739"/>
              <a:gd name="connsiteX149" fmla="*/ 4249265 w 12193149"/>
              <a:gd name="connsiteY149" fmla="*/ 2160064 h 2344739"/>
              <a:gd name="connsiteX150" fmla="*/ 4203199 w 12193149"/>
              <a:gd name="connsiteY150" fmla="*/ 2157269 h 2344739"/>
              <a:gd name="connsiteX151" fmla="*/ 4202893 w 12193149"/>
              <a:gd name="connsiteY151" fmla="*/ 2156010 h 2344739"/>
              <a:gd name="connsiteX152" fmla="*/ 4192396 w 12193149"/>
              <a:gd name="connsiteY152" fmla="*/ 2150376 h 2344739"/>
              <a:gd name="connsiteX153" fmla="*/ 4143893 w 12193149"/>
              <a:gd name="connsiteY153" fmla="*/ 2134511 h 2344739"/>
              <a:gd name="connsiteX154" fmla="*/ 4084245 w 12193149"/>
              <a:gd name="connsiteY154" fmla="*/ 2107978 h 2344739"/>
              <a:gd name="connsiteX155" fmla="*/ 4075694 w 12193149"/>
              <a:gd name="connsiteY155" fmla="*/ 2107143 h 2344739"/>
              <a:gd name="connsiteX156" fmla="*/ 4075575 w 12193149"/>
              <a:gd name="connsiteY156" fmla="*/ 2106844 h 2344739"/>
              <a:gd name="connsiteX157" fmla="*/ 4066658 w 12193149"/>
              <a:gd name="connsiteY157" fmla="*/ 2105400 h 2344739"/>
              <a:gd name="connsiteX158" fmla="*/ 4060102 w 12193149"/>
              <a:gd name="connsiteY158" fmla="*/ 2105618 h 2344739"/>
              <a:gd name="connsiteX159" fmla="*/ 4043512 w 12193149"/>
              <a:gd name="connsiteY159" fmla="*/ 2103997 h 2344739"/>
              <a:gd name="connsiteX160" fmla="*/ 4038145 w 12193149"/>
              <a:gd name="connsiteY160" fmla="*/ 2101563 h 2344739"/>
              <a:gd name="connsiteX161" fmla="*/ 4036511 w 12193149"/>
              <a:gd name="connsiteY161" fmla="*/ 2097896 h 2344739"/>
              <a:gd name="connsiteX162" fmla="*/ 4034926 w 12193149"/>
              <a:gd name="connsiteY162" fmla="*/ 2098131 h 2344739"/>
              <a:gd name="connsiteX163" fmla="*/ 4005686 w 12193149"/>
              <a:gd name="connsiteY163" fmla="*/ 2085563 h 2344739"/>
              <a:gd name="connsiteX164" fmla="*/ 3937994 w 12193149"/>
              <a:gd name="connsiteY164" fmla="*/ 2068106 h 2344739"/>
              <a:gd name="connsiteX165" fmla="*/ 3898423 w 12193149"/>
              <a:gd name="connsiteY165" fmla="*/ 2062451 h 2344739"/>
              <a:gd name="connsiteX166" fmla="*/ 3790908 w 12193149"/>
              <a:gd name="connsiteY166" fmla="*/ 2042213 h 2344739"/>
              <a:gd name="connsiteX167" fmla="*/ 3683661 w 12193149"/>
              <a:gd name="connsiteY167" fmla="*/ 2018290 h 2344739"/>
              <a:gd name="connsiteX168" fmla="*/ 3611183 w 12193149"/>
              <a:gd name="connsiteY168" fmla="*/ 1986019 h 2344739"/>
              <a:gd name="connsiteX169" fmla="*/ 3605003 w 12193149"/>
              <a:gd name="connsiteY169" fmla="*/ 1987381 h 2344739"/>
              <a:gd name="connsiteX170" fmla="*/ 3595884 w 12193149"/>
              <a:gd name="connsiteY170" fmla="*/ 1987545 h 2344739"/>
              <a:gd name="connsiteX171" fmla="*/ 3595649 w 12193149"/>
              <a:gd name="connsiteY171" fmla="*/ 1987276 h 2344739"/>
              <a:gd name="connsiteX172" fmla="*/ 3587126 w 12193149"/>
              <a:gd name="connsiteY172" fmla="*/ 1987966 h 2344739"/>
              <a:gd name="connsiteX173" fmla="*/ 3537283 w 12193149"/>
              <a:gd name="connsiteY173" fmla="*/ 1978267 h 2344739"/>
              <a:gd name="connsiteX174" fmla="*/ 3474371 w 12193149"/>
              <a:gd name="connsiteY174" fmla="*/ 1974606 h 2344739"/>
              <a:gd name="connsiteX175" fmla="*/ 3401876 w 12193149"/>
              <a:gd name="connsiteY175" fmla="*/ 1962558 h 2344739"/>
              <a:gd name="connsiteX176" fmla="*/ 3365036 w 12193149"/>
              <a:gd name="connsiteY176" fmla="*/ 1979510 h 2344739"/>
              <a:gd name="connsiteX177" fmla="*/ 3345174 w 12193149"/>
              <a:gd name="connsiteY177" fmla="*/ 1981192 h 2344739"/>
              <a:gd name="connsiteX178" fmla="*/ 3342846 w 12193149"/>
              <a:gd name="connsiteY178" fmla="*/ 1980217 h 2344739"/>
              <a:gd name="connsiteX179" fmla="*/ 3263504 w 12193149"/>
              <a:gd name="connsiteY179" fmla="*/ 1986094 h 2344739"/>
              <a:gd name="connsiteX180" fmla="*/ 3143704 w 12193149"/>
              <a:gd name="connsiteY180" fmla="*/ 1993869 h 2344739"/>
              <a:gd name="connsiteX181" fmla="*/ 3031439 w 12193149"/>
              <a:gd name="connsiteY181" fmla="*/ 1996512 h 2344739"/>
              <a:gd name="connsiteX182" fmla="*/ 2782717 w 12193149"/>
              <a:gd name="connsiteY182" fmla="*/ 2018333 h 2344739"/>
              <a:gd name="connsiteX183" fmla="*/ 2647675 w 12193149"/>
              <a:gd name="connsiteY183" fmla="*/ 2028869 h 2344739"/>
              <a:gd name="connsiteX184" fmla="*/ 2569176 w 12193149"/>
              <a:gd name="connsiteY184" fmla="*/ 2002628 h 2344739"/>
              <a:gd name="connsiteX185" fmla="*/ 2444403 w 12193149"/>
              <a:gd name="connsiteY185" fmla="*/ 2016529 h 2344739"/>
              <a:gd name="connsiteX186" fmla="*/ 2316260 w 12193149"/>
              <a:gd name="connsiteY186" fmla="*/ 2024996 h 2344739"/>
              <a:gd name="connsiteX187" fmla="*/ 2209726 w 12193149"/>
              <a:gd name="connsiteY187" fmla="*/ 2019763 h 2344739"/>
              <a:gd name="connsiteX188" fmla="*/ 2095813 w 12193149"/>
              <a:gd name="connsiteY188" fmla="*/ 2003052 h 2344739"/>
              <a:gd name="connsiteX189" fmla="*/ 1998504 w 12193149"/>
              <a:gd name="connsiteY189" fmla="*/ 1995032 h 2344739"/>
              <a:gd name="connsiteX190" fmla="*/ 1929320 w 12193149"/>
              <a:gd name="connsiteY190" fmla="*/ 2016977 h 2344739"/>
              <a:gd name="connsiteX191" fmla="*/ 1922798 w 12193149"/>
              <a:gd name="connsiteY191" fmla="*/ 2012146 h 2344739"/>
              <a:gd name="connsiteX192" fmla="*/ 1874228 w 12193149"/>
              <a:gd name="connsiteY192" fmla="*/ 2013741 h 2344739"/>
              <a:gd name="connsiteX193" fmla="*/ 1787803 w 12193149"/>
              <a:gd name="connsiteY193" fmla="*/ 2041363 h 2344739"/>
              <a:gd name="connsiteX194" fmla="*/ 1739352 w 12193149"/>
              <a:gd name="connsiteY194" fmla="*/ 2036312 h 2344739"/>
              <a:gd name="connsiteX195" fmla="*/ 1676219 w 12193149"/>
              <a:gd name="connsiteY195" fmla="*/ 2019963 h 2344739"/>
              <a:gd name="connsiteX196" fmla="*/ 1609817 w 12193149"/>
              <a:gd name="connsiteY196" fmla="*/ 2013066 h 2344739"/>
              <a:gd name="connsiteX197" fmla="*/ 1497258 w 12193149"/>
              <a:gd name="connsiteY197" fmla="*/ 1987476 h 2344739"/>
              <a:gd name="connsiteX198" fmla="*/ 1151127 w 12193149"/>
              <a:gd name="connsiteY198" fmla="*/ 1938041 h 2344739"/>
              <a:gd name="connsiteX199" fmla="*/ 859417 w 12193149"/>
              <a:gd name="connsiteY199" fmla="*/ 1928608 h 2344739"/>
              <a:gd name="connsiteX200" fmla="*/ 838688 w 12193149"/>
              <a:gd name="connsiteY200" fmla="*/ 1929821 h 2344739"/>
              <a:gd name="connsiteX201" fmla="*/ 817957 w 12193149"/>
              <a:gd name="connsiteY201" fmla="*/ 1927857 h 2344739"/>
              <a:gd name="connsiteX202" fmla="*/ 812654 w 12193149"/>
              <a:gd name="connsiteY202" fmla="*/ 1930751 h 2344739"/>
              <a:gd name="connsiteX203" fmla="*/ 721195 w 12193149"/>
              <a:gd name="connsiteY203" fmla="*/ 1929661 h 2344739"/>
              <a:gd name="connsiteX204" fmla="*/ 720890 w 12193149"/>
              <a:gd name="connsiteY204" fmla="*/ 1928399 h 2344739"/>
              <a:gd name="connsiteX205" fmla="*/ 710023 w 12193149"/>
              <a:gd name="connsiteY205" fmla="*/ 1922722 h 2344739"/>
              <a:gd name="connsiteX206" fmla="*/ 597940 w 12193149"/>
              <a:gd name="connsiteY206" fmla="*/ 1879864 h 2344739"/>
              <a:gd name="connsiteX207" fmla="*/ 579683 w 12193149"/>
              <a:gd name="connsiteY207" fmla="*/ 1877212 h 2344739"/>
              <a:gd name="connsiteX208" fmla="*/ 572865 w 12193149"/>
              <a:gd name="connsiteY208" fmla="*/ 1877401 h 2344739"/>
              <a:gd name="connsiteX209" fmla="*/ 446247 w 12193149"/>
              <a:gd name="connsiteY209" fmla="*/ 1839371 h 2344739"/>
              <a:gd name="connsiteX210" fmla="*/ 405163 w 12193149"/>
              <a:gd name="connsiteY210" fmla="*/ 1833548 h 2344739"/>
              <a:gd name="connsiteX211" fmla="*/ 293583 w 12193149"/>
              <a:gd name="connsiteY211" fmla="*/ 1812852 h 2344739"/>
              <a:gd name="connsiteX212" fmla="*/ 119529 w 12193149"/>
              <a:gd name="connsiteY212" fmla="*/ 1761047 h 2344739"/>
              <a:gd name="connsiteX213" fmla="*/ 16674 w 12193149"/>
              <a:gd name="connsiteY213" fmla="*/ 1758191 h 2344739"/>
              <a:gd name="connsiteX214" fmla="*/ 1150 w 12193149"/>
              <a:gd name="connsiteY214" fmla="*/ 1752722 h 2344739"/>
              <a:gd name="connsiteX215" fmla="*/ 1148 w 12193149"/>
              <a:gd name="connsiteY215" fmla="*/ 222213 h 2344739"/>
              <a:gd name="connsiteX216" fmla="*/ 1148 w 12193149"/>
              <a:gd name="connsiteY216" fmla="*/ 0 h 2344739"/>
              <a:gd name="connsiteX0" fmla="*/ 1148 w 12193149"/>
              <a:gd name="connsiteY0" fmla="*/ 818782 h 3163521"/>
              <a:gd name="connsiteX1" fmla="*/ 12181789 w 12193149"/>
              <a:gd name="connsiteY1" fmla="*/ 0 h 3163521"/>
              <a:gd name="connsiteX2" fmla="*/ 12193149 w 12193149"/>
              <a:gd name="connsiteY2" fmla="*/ 1398521 h 3163521"/>
              <a:gd name="connsiteX3" fmla="*/ 12185986 w 12193149"/>
              <a:gd name="connsiteY3" fmla="*/ 1402971 h 3163521"/>
              <a:gd name="connsiteX4" fmla="*/ 12156363 w 12193149"/>
              <a:gd name="connsiteY4" fmla="*/ 1416148 h 3163521"/>
              <a:gd name="connsiteX5" fmla="*/ 12139215 w 12193149"/>
              <a:gd name="connsiteY5" fmla="*/ 1441961 h 3163521"/>
              <a:gd name="connsiteX6" fmla="*/ 12126327 w 12193149"/>
              <a:gd name="connsiteY6" fmla="*/ 1443472 h 3163521"/>
              <a:gd name="connsiteX7" fmla="*/ 12124007 w 12193149"/>
              <a:gd name="connsiteY7" fmla="*/ 1443576 h 3163521"/>
              <a:gd name="connsiteX8" fmla="*/ 12116854 w 12193149"/>
              <a:gd name="connsiteY8" fmla="*/ 1447390 h 3163521"/>
              <a:gd name="connsiteX9" fmla="*/ 12099497 w 12193149"/>
              <a:gd name="connsiteY9" fmla="*/ 1446921 h 3163521"/>
              <a:gd name="connsiteX10" fmla="*/ 12087073 w 12193149"/>
              <a:gd name="connsiteY10" fmla="*/ 1455123 h 3163521"/>
              <a:gd name="connsiteX11" fmla="*/ 12031073 w 12193149"/>
              <a:gd name="connsiteY11" fmla="*/ 1498791 h 3163521"/>
              <a:gd name="connsiteX12" fmla="*/ 11995833 w 12193149"/>
              <a:gd name="connsiteY12" fmla="*/ 1522240 h 3163521"/>
              <a:gd name="connsiteX13" fmla="*/ 11979717 w 12193149"/>
              <a:gd name="connsiteY13" fmla="*/ 1526943 h 3163521"/>
              <a:gd name="connsiteX14" fmla="*/ 11959046 w 12193149"/>
              <a:gd name="connsiteY14" fmla="*/ 1536340 h 3163521"/>
              <a:gd name="connsiteX15" fmla="*/ 11920454 w 12193149"/>
              <a:gd name="connsiteY15" fmla="*/ 1549665 h 3163521"/>
              <a:gd name="connsiteX16" fmla="*/ 11903656 w 12193149"/>
              <a:gd name="connsiteY16" fmla="*/ 1561208 h 3163521"/>
              <a:gd name="connsiteX17" fmla="*/ 11895048 w 12193149"/>
              <a:gd name="connsiteY17" fmla="*/ 1563573 h 3163521"/>
              <a:gd name="connsiteX18" fmla="*/ 11891968 w 12193149"/>
              <a:gd name="connsiteY18" fmla="*/ 1574511 h 3163521"/>
              <a:gd name="connsiteX19" fmla="*/ 11870776 w 12193149"/>
              <a:gd name="connsiteY19" fmla="*/ 1596598 h 3163521"/>
              <a:gd name="connsiteX20" fmla="*/ 11813376 w 12193149"/>
              <a:gd name="connsiteY20" fmla="*/ 1616441 h 3163521"/>
              <a:gd name="connsiteX21" fmla="*/ 11590693 w 12193149"/>
              <a:gd name="connsiteY21" fmla="*/ 1782559 h 3163521"/>
              <a:gd name="connsiteX22" fmla="*/ 11506817 w 12193149"/>
              <a:gd name="connsiteY22" fmla="*/ 1852405 h 3163521"/>
              <a:gd name="connsiteX23" fmla="*/ 11280332 w 12193149"/>
              <a:gd name="connsiteY23" fmla="*/ 2042353 h 3163521"/>
              <a:gd name="connsiteX24" fmla="*/ 11228309 w 12193149"/>
              <a:gd name="connsiteY24" fmla="*/ 2095018 h 3163521"/>
              <a:gd name="connsiteX25" fmla="*/ 11218087 w 12193149"/>
              <a:gd name="connsiteY25" fmla="*/ 2094743 h 3163521"/>
              <a:gd name="connsiteX26" fmla="*/ 11217184 w 12193149"/>
              <a:gd name="connsiteY26" fmla="*/ 2093800 h 3163521"/>
              <a:gd name="connsiteX27" fmla="*/ 11188885 w 12193149"/>
              <a:gd name="connsiteY27" fmla="*/ 2111165 h 3163521"/>
              <a:gd name="connsiteX28" fmla="*/ 11184501 w 12193149"/>
              <a:gd name="connsiteY28" fmla="*/ 2111307 h 3163521"/>
              <a:gd name="connsiteX29" fmla="*/ 11166854 w 12193149"/>
              <a:gd name="connsiteY29" fmla="*/ 2125394 h 3163521"/>
              <a:gd name="connsiteX30" fmla="*/ 11157311 w 12193149"/>
              <a:gd name="connsiteY30" fmla="*/ 2131196 h 3163521"/>
              <a:gd name="connsiteX31" fmla="*/ 11155496 w 12193149"/>
              <a:gd name="connsiteY31" fmla="*/ 2135879 h 3163521"/>
              <a:gd name="connsiteX32" fmla="*/ 11140961 w 12193149"/>
              <a:gd name="connsiteY32" fmla="*/ 2142897 h 3163521"/>
              <a:gd name="connsiteX33" fmla="*/ 11138961 w 12193149"/>
              <a:gd name="connsiteY33" fmla="*/ 2142554 h 3163521"/>
              <a:gd name="connsiteX34" fmla="*/ 11128208 w 12193149"/>
              <a:gd name="connsiteY34" fmla="*/ 2152614 h 3163521"/>
              <a:gd name="connsiteX35" fmla="*/ 11120691 w 12193149"/>
              <a:gd name="connsiteY35" fmla="*/ 2166206 h 3163521"/>
              <a:gd name="connsiteX36" fmla="*/ 10894683 w 12193149"/>
              <a:gd name="connsiteY36" fmla="*/ 2292181 h 3163521"/>
              <a:gd name="connsiteX37" fmla="*/ 10773300 w 12193149"/>
              <a:gd name="connsiteY37" fmla="*/ 2341973 h 3163521"/>
              <a:gd name="connsiteX38" fmla="*/ 10627668 w 12193149"/>
              <a:gd name="connsiteY38" fmla="*/ 2378011 h 3163521"/>
              <a:gd name="connsiteX39" fmla="*/ 10581895 w 12193149"/>
              <a:gd name="connsiteY39" fmla="*/ 2387471 h 3163521"/>
              <a:gd name="connsiteX40" fmla="*/ 10547790 w 12193149"/>
              <a:gd name="connsiteY40" fmla="*/ 2417205 h 3163521"/>
              <a:gd name="connsiteX41" fmla="*/ 10529643 w 12193149"/>
              <a:gd name="connsiteY41" fmla="*/ 2415689 h 3163521"/>
              <a:gd name="connsiteX42" fmla="*/ 10526446 w 12193149"/>
              <a:gd name="connsiteY42" fmla="*/ 2415193 h 3163521"/>
              <a:gd name="connsiteX43" fmla="*/ 10515129 w 12193149"/>
              <a:gd name="connsiteY43" fmla="*/ 2418319 h 3163521"/>
              <a:gd name="connsiteX44" fmla="*/ 10491735 w 12193149"/>
              <a:gd name="connsiteY44" fmla="*/ 2412938 h 3163521"/>
              <a:gd name="connsiteX45" fmla="*/ 10471418 w 12193149"/>
              <a:gd name="connsiteY45" fmla="*/ 2420475 h 3163521"/>
              <a:gd name="connsiteX46" fmla="*/ 10377042 w 12193149"/>
              <a:gd name="connsiteY46" fmla="*/ 2463380 h 3163521"/>
              <a:gd name="connsiteX47" fmla="*/ 10319338 w 12193149"/>
              <a:gd name="connsiteY47" fmla="*/ 2485003 h 3163521"/>
              <a:gd name="connsiteX48" fmla="*/ 10295467 w 12193149"/>
              <a:gd name="connsiteY48" fmla="*/ 2486861 h 3163521"/>
              <a:gd name="connsiteX49" fmla="*/ 10263443 w 12193149"/>
              <a:gd name="connsiteY49" fmla="*/ 2493730 h 3163521"/>
              <a:gd name="connsiteX50" fmla="*/ 10205418 w 12193149"/>
              <a:gd name="connsiteY50" fmla="*/ 2500931 h 3163521"/>
              <a:gd name="connsiteX51" fmla="*/ 10177759 w 12193149"/>
              <a:gd name="connsiteY51" fmla="*/ 2511725 h 3163521"/>
              <a:gd name="connsiteX52" fmla="*/ 10165070 w 12193149"/>
              <a:gd name="connsiteY52" fmla="*/ 2512521 h 3163521"/>
              <a:gd name="connsiteX53" fmla="*/ 10156308 w 12193149"/>
              <a:gd name="connsiteY53" fmla="*/ 2526269 h 3163521"/>
              <a:gd name="connsiteX54" fmla="*/ 10118267 w 12193149"/>
              <a:gd name="connsiteY54" fmla="*/ 2549924 h 3163521"/>
              <a:gd name="connsiteX55" fmla="*/ 10083317 w 12193149"/>
              <a:gd name="connsiteY55" fmla="*/ 2562078 h 3163521"/>
              <a:gd name="connsiteX56" fmla="*/ 10040388 w 12193149"/>
              <a:gd name="connsiteY56" fmla="*/ 2560414 h 3163521"/>
              <a:gd name="connsiteX57" fmla="*/ 9961167 w 12193149"/>
              <a:gd name="connsiteY57" fmla="*/ 2575929 h 3163521"/>
              <a:gd name="connsiteX58" fmla="*/ 9848940 w 12193149"/>
              <a:gd name="connsiteY58" fmla="*/ 2582697 h 3163521"/>
              <a:gd name="connsiteX59" fmla="*/ 9729457 w 12193149"/>
              <a:gd name="connsiteY59" fmla="*/ 2602904 h 3163521"/>
              <a:gd name="connsiteX60" fmla="*/ 9613704 w 12193149"/>
              <a:gd name="connsiteY60" fmla="*/ 2631153 h 3163521"/>
              <a:gd name="connsiteX61" fmla="*/ 9338590 w 12193149"/>
              <a:gd name="connsiteY61" fmla="*/ 2688075 h 3163521"/>
              <a:gd name="connsiteX62" fmla="*/ 9232518 w 12193149"/>
              <a:gd name="connsiteY62" fmla="*/ 2711931 h 3163521"/>
              <a:gd name="connsiteX63" fmla="*/ 9156690 w 12193149"/>
              <a:gd name="connsiteY63" fmla="*/ 2722010 h 3163521"/>
              <a:gd name="connsiteX64" fmla="*/ 9054601 w 12193149"/>
              <a:gd name="connsiteY64" fmla="*/ 2729537 h 3163521"/>
              <a:gd name="connsiteX65" fmla="*/ 9006634 w 12193149"/>
              <a:gd name="connsiteY65" fmla="*/ 2732822 h 3163521"/>
              <a:gd name="connsiteX66" fmla="*/ 9006349 w 12193149"/>
              <a:gd name="connsiteY66" fmla="*/ 2732582 h 3163521"/>
              <a:gd name="connsiteX67" fmla="*/ 8997380 w 12193149"/>
              <a:gd name="connsiteY67" fmla="*/ 2733793 h 3163521"/>
              <a:gd name="connsiteX68" fmla="*/ 8991542 w 12193149"/>
              <a:gd name="connsiteY68" fmla="*/ 2735854 h 3163521"/>
              <a:gd name="connsiteX69" fmla="*/ 8975485 w 12193149"/>
              <a:gd name="connsiteY69" fmla="*/ 2739080 h 3163521"/>
              <a:gd name="connsiteX70" fmla="*/ 8969159 w 12193149"/>
              <a:gd name="connsiteY70" fmla="*/ 2738380 h 3163521"/>
              <a:gd name="connsiteX71" fmla="*/ 8964196 w 12193149"/>
              <a:gd name="connsiteY71" fmla="*/ 2736155 h 3163521"/>
              <a:gd name="connsiteX72" fmla="*/ 8930136 w 12193149"/>
              <a:gd name="connsiteY72" fmla="*/ 2732967 h 3163521"/>
              <a:gd name="connsiteX73" fmla="*/ 8753592 w 12193149"/>
              <a:gd name="connsiteY73" fmla="*/ 2752199 h 3163521"/>
              <a:gd name="connsiteX74" fmla="*/ 8708995 w 12193149"/>
              <a:gd name="connsiteY74" fmla="*/ 2754300 h 3163521"/>
              <a:gd name="connsiteX75" fmla="*/ 8597219 w 12193149"/>
              <a:gd name="connsiteY75" fmla="*/ 2762872 h 3163521"/>
              <a:gd name="connsiteX76" fmla="*/ 8526378 w 12193149"/>
              <a:gd name="connsiteY76" fmla="*/ 2748030 h 3163521"/>
              <a:gd name="connsiteX77" fmla="*/ 8512131 w 12193149"/>
              <a:gd name="connsiteY77" fmla="*/ 2753945 h 3163521"/>
              <a:gd name="connsiteX78" fmla="*/ 8507315 w 12193149"/>
              <a:gd name="connsiteY78" fmla="*/ 2756946 h 3163521"/>
              <a:gd name="connsiteX79" fmla="*/ 8499116 w 12193149"/>
              <a:gd name="connsiteY79" fmla="*/ 2759684 h 3163521"/>
              <a:gd name="connsiteX80" fmla="*/ 8498742 w 12193149"/>
              <a:gd name="connsiteY80" fmla="*/ 2759505 h 3163521"/>
              <a:gd name="connsiteX81" fmla="*/ 8491397 w 12193149"/>
              <a:gd name="connsiteY81" fmla="*/ 2762555 h 3163521"/>
              <a:gd name="connsiteX82" fmla="*/ 8368330 w 12193149"/>
              <a:gd name="connsiteY82" fmla="*/ 2776597 h 3163521"/>
              <a:gd name="connsiteX83" fmla="*/ 8354947 w 12193149"/>
              <a:gd name="connsiteY83" fmla="*/ 2776791 h 3163521"/>
              <a:gd name="connsiteX84" fmla="*/ 8321252 w 12193149"/>
              <a:gd name="connsiteY84" fmla="*/ 2793369 h 3163521"/>
              <a:gd name="connsiteX85" fmla="*/ 8315581 w 12193149"/>
              <a:gd name="connsiteY85" fmla="*/ 2793695 h 3163521"/>
              <a:gd name="connsiteX86" fmla="*/ 8296322 w 12193149"/>
              <a:gd name="connsiteY86" fmla="*/ 2807590 h 3163521"/>
              <a:gd name="connsiteX87" fmla="*/ 8285424 w 12193149"/>
              <a:gd name="connsiteY87" fmla="*/ 2813413 h 3163521"/>
              <a:gd name="connsiteX88" fmla="*/ 8284298 w 12193149"/>
              <a:gd name="connsiteY88" fmla="*/ 2817856 h 3163521"/>
              <a:gd name="connsiteX89" fmla="*/ 8267224 w 12193149"/>
              <a:gd name="connsiteY89" fmla="*/ 2825031 h 3163521"/>
              <a:gd name="connsiteX90" fmla="*/ 8264525 w 12193149"/>
              <a:gd name="connsiteY90" fmla="*/ 2824801 h 3163521"/>
              <a:gd name="connsiteX91" fmla="*/ 8253181 w 12193149"/>
              <a:gd name="connsiteY91" fmla="*/ 2834644 h 3163521"/>
              <a:gd name="connsiteX92" fmla="*/ 8246982 w 12193149"/>
              <a:gd name="connsiteY92" fmla="*/ 2847636 h 3163521"/>
              <a:gd name="connsiteX93" fmla="*/ 8091420 w 12193149"/>
              <a:gd name="connsiteY93" fmla="*/ 2893797 h 3163521"/>
              <a:gd name="connsiteX94" fmla="*/ 7906555 w 12193149"/>
              <a:gd name="connsiteY94" fmla="*/ 2935770 h 3163521"/>
              <a:gd name="connsiteX95" fmla="*/ 7719893 w 12193149"/>
              <a:gd name="connsiteY95" fmla="*/ 2961485 h 3163521"/>
              <a:gd name="connsiteX96" fmla="*/ 7615495 w 12193149"/>
              <a:gd name="connsiteY96" fmla="*/ 2958014 h 3163521"/>
              <a:gd name="connsiteX97" fmla="*/ 7528691 w 12193149"/>
              <a:gd name="connsiteY97" fmla="*/ 2963842 h 3163521"/>
              <a:gd name="connsiteX98" fmla="*/ 7520719 w 12193149"/>
              <a:gd name="connsiteY98" fmla="*/ 2966395 h 3163521"/>
              <a:gd name="connsiteX99" fmla="*/ 7508559 w 12193149"/>
              <a:gd name="connsiteY99" fmla="*/ 2967730 h 3163521"/>
              <a:gd name="connsiteX100" fmla="*/ 7508188 w 12193149"/>
              <a:gd name="connsiteY100" fmla="*/ 2967403 h 3163521"/>
              <a:gd name="connsiteX101" fmla="*/ 7496943 w 12193149"/>
              <a:gd name="connsiteY101" fmla="*/ 2969355 h 3163521"/>
              <a:gd name="connsiteX102" fmla="*/ 7219707 w 12193149"/>
              <a:gd name="connsiteY102" fmla="*/ 2975462 h 3163521"/>
              <a:gd name="connsiteX103" fmla="*/ 7202249 w 12193149"/>
              <a:gd name="connsiteY103" fmla="*/ 2980012 h 3163521"/>
              <a:gd name="connsiteX104" fmla="*/ 7198152 w 12193149"/>
              <a:gd name="connsiteY104" fmla="*/ 2985370 h 3163521"/>
              <a:gd name="connsiteX105" fmla="*/ 7171956 w 12193149"/>
              <a:gd name="connsiteY105" fmla="*/ 2990018 h 3163521"/>
              <a:gd name="connsiteX106" fmla="*/ 7098136 w 12193149"/>
              <a:gd name="connsiteY106" fmla="*/ 3002246 h 3163521"/>
              <a:gd name="connsiteX107" fmla="*/ 7019644 w 12193149"/>
              <a:gd name="connsiteY107" fmla="*/ 3001872 h 3163521"/>
              <a:gd name="connsiteX108" fmla="*/ 6905294 w 12193149"/>
              <a:gd name="connsiteY108" fmla="*/ 3031378 h 3163521"/>
              <a:gd name="connsiteX109" fmla="*/ 6709370 w 12193149"/>
              <a:gd name="connsiteY109" fmla="*/ 3059333 h 3163521"/>
              <a:gd name="connsiteX110" fmla="*/ 6550602 w 12193149"/>
              <a:gd name="connsiteY110" fmla="*/ 3088109 h 3163521"/>
              <a:gd name="connsiteX111" fmla="*/ 6318708 w 12193149"/>
              <a:gd name="connsiteY111" fmla="*/ 3134909 h 3163521"/>
              <a:gd name="connsiteX112" fmla="*/ 6169822 w 12193149"/>
              <a:gd name="connsiteY112" fmla="*/ 3136996 h 3163521"/>
              <a:gd name="connsiteX113" fmla="*/ 6074996 w 12193149"/>
              <a:gd name="connsiteY113" fmla="*/ 3157458 h 3163521"/>
              <a:gd name="connsiteX114" fmla="*/ 6069677 w 12193149"/>
              <a:gd name="connsiteY114" fmla="*/ 3155921 h 3163521"/>
              <a:gd name="connsiteX115" fmla="*/ 6049786 w 12193149"/>
              <a:gd name="connsiteY115" fmla="*/ 3156604 h 3163521"/>
              <a:gd name="connsiteX116" fmla="*/ 6042433 w 12193149"/>
              <a:gd name="connsiteY116" fmla="*/ 3148255 h 3163521"/>
              <a:gd name="connsiteX117" fmla="*/ 6011238 w 12193149"/>
              <a:gd name="connsiteY117" fmla="*/ 3143162 h 3163521"/>
              <a:gd name="connsiteX118" fmla="*/ 5958523 w 12193149"/>
              <a:gd name="connsiteY118" fmla="*/ 3146806 h 3163521"/>
              <a:gd name="connsiteX119" fmla="*/ 5760067 w 12193149"/>
              <a:gd name="connsiteY119" fmla="*/ 3162498 h 3163521"/>
              <a:gd name="connsiteX120" fmla="*/ 5628108 w 12193149"/>
              <a:gd name="connsiteY120" fmla="*/ 3163521 h 3163521"/>
              <a:gd name="connsiteX121" fmla="*/ 5472054 w 12193149"/>
              <a:gd name="connsiteY121" fmla="*/ 3149501 h 3163521"/>
              <a:gd name="connsiteX122" fmla="*/ 5433909 w 12193149"/>
              <a:gd name="connsiteY122" fmla="*/ 3138248 h 3163521"/>
              <a:gd name="connsiteX123" fmla="*/ 5382817 w 12193149"/>
              <a:gd name="connsiteY123" fmla="*/ 3120546 h 3163521"/>
              <a:gd name="connsiteX124" fmla="*/ 5262912 w 12193149"/>
              <a:gd name="connsiteY124" fmla="*/ 3100129 h 3163521"/>
              <a:gd name="connsiteX125" fmla="*/ 5224109 w 12193149"/>
              <a:gd name="connsiteY125" fmla="*/ 3089005 h 3163521"/>
              <a:gd name="connsiteX126" fmla="*/ 5175808 w 12193149"/>
              <a:gd name="connsiteY126" fmla="*/ 3086015 h 3163521"/>
              <a:gd name="connsiteX127" fmla="*/ 5157702 w 12193149"/>
              <a:gd name="connsiteY127" fmla="*/ 3078792 h 3163521"/>
              <a:gd name="connsiteX128" fmla="*/ 5143747 w 12193149"/>
              <a:gd name="connsiteY128" fmla="*/ 3075392 h 3163521"/>
              <a:gd name="connsiteX129" fmla="*/ 5140744 w 12193149"/>
              <a:gd name="connsiteY129" fmla="*/ 3073291 h 3163521"/>
              <a:gd name="connsiteX130" fmla="*/ 5122807 w 12193149"/>
              <a:gd name="connsiteY130" fmla="*/ 3062438 h 3163521"/>
              <a:gd name="connsiteX131" fmla="*/ 5066938 w 12193149"/>
              <a:gd name="connsiteY131" fmla="*/ 3069009 h 3163521"/>
              <a:gd name="connsiteX132" fmla="*/ 5012662 w 12193149"/>
              <a:gd name="connsiteY132" fmla="*/ 3052628 h 3163521"/>
              <a:gd name="connsiteX133" fmla="*/ 4841589 w 12193149"/>
              <a:gd name="connsiteY133" fmla="*/ 3028611 h 3163521"/>
              <a:gd name="connsiteX134" fmla="*/ 4763595 w 12193149"/>
              <a:gd name="connsiteY134" fmla="*/ 3000843 h 3163521"/>
              <a:gd name="connsiteX135" fmla="*/ 4724334 w 12193149"/>
              <a:gd name="connsiteY135" fmla="*/ 2991829 h 3163521"/>
              <a:gd name="connsiteX136" fmla="*/ 4722324 w 12193149"/>
              <a:gd name="connsiteY136" fmla="*/ 2991080 h 3163521"/>
              <a:gd name="connsiteX137" fmla="*/ 4723259 w 12193149"/>
              <a:gd name="connsiteY137" fmla="*/ 2990869 h 3163521"/>
              <a:gd name="connsiteX138" fmla="*/ 4718350 w 12193149"/>
              <a:gd name="connsiteY138" fmla="*/ 2989599 h 3163521"/>
              <a:gd name="connsiteX139" fmla="*/ 4722324 w 12193149"/>
              <a:gd name="connsiteY139" fmla="*/ 2991080 h 3163521"/>
              <a:gd name="connsiteX140" fmla="*/ 4716674 w 12193149"/>
              <a:gd name="connsiteY140" fmla="*/ 2992355 h 3163521"/>
              <a:gd name="connsiteX141" fmla="*/ 4516962 w 12193149"/>
              <a:gd name="connsiteY141" fmla="*/ 2982453 h 3163521"/>
              <a:gd name="connsiteX142" fmla="*/ 4429691 w 12193149"/>
              <a:gd name="connsiteY142" fmla="*/ 2971802 h 3163521"/>
              <a:gd name="connsiteX143" fmla="*/ 4364023 w 12193149"/>
              <a:gd name="connsiteY143" fmla="*/ 2970456 h 3163521"/>
              <a:gd name="connsiteX144" fmla="*/ 4318114 w 12193149"/>
              <a:gd name="connsiteY144" fmla="*/ 2977071 h 3163521"/>
              <a:gd name="connsiteX145" fmla="*/ 4316258 w 12193149"/>
              <a:gd name="connsiteY145" fmla="*/ 2975730 h 3163521"/>
              <a:gd name="connsiteX146" fmla="*/ 4296292 w 12193149"/>
              <a:gd name="connsiteY146" fmla="*/ 2973851 h 3163521"/>
              <a:gd name="connsiteX147" fmla="*/ 4291212 w 12193149"/>
              <a:gd name="connsiteY147" fmla="*/ 2976768 h 3163521"/>
              <a:gd name="connsiteX148" fmla="*/ 4277290 w 12193149"/>
              <a:gd name="connsiteY148" fmla="*/ 2976522 h 3163521"/>
              <a:gd name="connsiteX149" fmla="*/ 4249265 w 12193149"/>
              <a:gd name="connsiteY149" fmla="*/ 2978846 h 3163521"/>
              <a:gd name="connsiteX150" fmla="*/ 4203199 w 12193149"/>
              <a:gd name="connsiteY150" fmla="*/ 2976051 h 3163521"/>
              <a:gd name="connsiteX151" fmla="*/ 4202893 w 12193149"/>
              <a:gd name="connsiteY151" fmla="*/ 2974792 h 3163521"/>
              <a:gd name="connsiteX152" fmla="*/ 4192396 w 12193149"/>
              <a:gd name="connsiteY152" fmla="*/ 2969158 h 3163521"/>
              <a:gd name="connsiteX153" fmla="*/ 4143893 w 12193149"/>
              <a:gd name="connsiteY153" fmla="*/ 2953293 h 3163521"/>
              <a:gd name="connsiteX154" fmla="*/ 4084245 w 12193149"/>
              <a:gd name="connsiteY154" fmla="*/ 2926760 h 3163521"/>
              <a:gd name="connsiteX155" fmla="*/ 4075694 w 12193149"/>
              <a:gd name="connsiteY155" fmla="*/ 2925925 h 3163521"/>
              <a:gd name="connsiteX156" fmla="*/ 4075575 w 12193149"/>
              <a:gd name="connsiteY156" fmla="*/ 2925626 h 3163521"/>
              <a:gd name="connsiteX157" fmla="*/ 4066658 w 12193149"/>
              <a:gd name="connsiteY157" fmla="*/ 2924182 h 3163521"/>
              <a:gd name="connsiteX158" fmla="*/ 4060102 w 12193149"/>
              <a:gd name="connsiteY158" fmla="*/ 2924400 h 3163521"/>
              <a:gd name="connsiteX159" fmla="*/ 4043512 w 12193149"/>
              <a:gd name="connsiteY159" fmla="*/ 2922779 h 3163521"/>
              <a:gd name="connsiteX160" fmla="*/ 4038145 w 12193149"/>
              <a:gd name="connsiteY160" fmla="*/ 2920345 h 3163521"/>
              <a:gd name="connsiteX161" fmla="*/ 4036511 w 12193149"/>
              <a:gd name="connsiteY161" fmla="*/ 2916678 h 3163521"/>
              <a:gd name="connsiteX162" fmla="*/ 4034926 w 12193149"/>
              <a:gd name="connsiteY162" fmla="*/ 2916913 h 3163521"/>
              <a:gd name="connsiteX163" fmla="*/ 4005686 w 12193149"/>
              <a:gd name="connsiteY163" fmla="*/ 2904345 h 3163521"/>
              <a:gd name="connsiteX164" fmla="*/ 3937994 w 12193149"/>
              <a:gd name="connsiteY164" fmla="*/ 2886888 h 3163521"/>
              <a:gd name="connsiteX165" fmla="*/ 3898423 w 12193149"/>
              <a:gd name="connsiteY165" fmla="*/ 2881233 h 3163521"/>
              <a:gd name="connsiteX166" fmla="*/ 3790908 w 12193149"/>
              <a:gd name="connsiteY166" fmla="*/ 2860995 h 3163521"/>
              <a:gd name="connsiteX167" fmla="*/ 3683661 w 12193149"/>
              <a:gd name="connsiteY167" fmla="*/ 2837072 h 3163521"/>
              <a:gd name="connsiteX168" fmla="*/ 3611183 w 12193149"/>
              <a:gd name="connsiteY168" fmla="*/ 2804801 h 3163521"/>
              <a:gd name="connsiteX169" fmla="*/ 3605003 w 12193149"/>
              <a:gd name="connsiteY169" fmla="*/ 2806163 h 3163521"/>
              <a:gd name="connsiteX170" fmla="*/ 3595884 w 12193149"/>
              <a:gd name="connsiteY170" fmla="*/ 2806327 h 3163521"/>
              <a:gd name="connsiteX171" fmla="*/ 3595649 w 12193149"/>
              <a:gd name="connsiteY171" fmla="*/ 2806058 h 3163521"/>
              <a:gd name="connsiteX172" fmla="*/ 3587126 w 12193149"/>
              <a:gd name="connsiteY172" fmla="*/ 2806748 h 3163521"/>
              <a:gd name="connsiteX173" fmla="*/ 3537283 w 12193149"/>
              <a:gd name="connsiteY173" fmla="*/ 2797049 h 3163521"/>
              <a:gd name="connsiteX174" fmla="*/ 3474371 w 12193149"/>
              <a:gd name="connsiteY174" fmla="*/ 2793388 h 3163521"/>
              <a:gd name="connsiteX175" fmla="*/ 3401876 w 12193149"/>
              <a:gd name="connsiteY175" fmla="*/ 2781340 h 3163521"/>
              <a:gd name="connsiteX176" fmla="*/ 3365036 w 12193149"/>
              <a:gd name="connsiteY176" fmla="*/ 2798292 h 3163521"/>
              <a:gd name="connsiteX177" fmla="*/ 3345174 w 12193149"/>
              <a:gd name="connsiteY177" fmla="*/ 2799974 h 3163521"/>
              <a:gd name="connsiteX178" fmla="*/ 3342846 w 12193149"/>
              <a:gd name="connsiteY178" fmla="*/ 2798999 h 3163521"/>
              <a:gd name="connsiteX179" fmla="*/ 3263504 w 12193149"/>
              <a:gd name="connsiteY179" fmla="*/ 2804876 h 3163521"/>
              <a:gd name="connsiteX180" fmla="*/ 3143704 w 12193149"/>
              <a:gd name="connsiteY180" fmla="*/ 2812651 h 3163521"/>
              <a:gd name="connsiteX181" fmla="*/ 3031439 w 12193149"/>
              <a:gd name="connsiteY181" fmla="*/ 2815294 h 3163521"/>
              <a:gd name="connsiteX182" fmla="*/ 2782717 w 12193149"/>
              <a:gd name="connsiteY182" fmla="*/ 2837115 h 3163521"/>
              <a:gd name="connsiteX183" fmla="*/ 2647675 w 12193149"/>
              <a:gd name="connsiteY183" fmla="*/ 2847651 h 3163521"/>
              <a:gd name="connsiteX184" fmla="*/ 2569176 w 12193149"/>
              <a:gd name="connsiteY184" fmla="*/ 2821410 h 3163521"/>
              <a:gd name="connsiteX185" fmla="*/ 2444403 w 12193149"/>
              <a:gd name="connsiteY185" fmla="*/ 2835311 h 3163521"/>
              <a:gd name="connsiteX186" fmla="*/ 2316260 w 12193149"/>
              <a:gd name="connsiteY186" fmla="*/ 2843778 h 3163521"/>
              <a:gd name="connsiteX187" fmla="*/ 2209726 w 12193149"/>
              <a:gd name="connsiteY187" fmla="*/ 2838545 h 3163521"/>
              <a:gd name="connsiteX188" fmla="*/ 2095813 w 12193149"/>
              <a:gd name="connsiteY188" fmla="*/ 2821834 h 3163521"/>
              <a:gd name="connsiteX189" fmla="*/ 1998504 w 12193149"/>
              <a:gd name="connsiteY189" fmla="*/ 2813814 h 3163521"/>
              <a:gd name="connsiteX190" fmla="*/ 1929320 w 12193149"/>
              <a:gd name="connsiteY190" fmla="*/ 2835759 h 3163521"/>
              <a:gd name="connsiteX191" fmla="*/ 1922798 w 12193149"/>
              <a:gd name="connsiteY191" fmla="*/ 2830928 h 3163521"/>
              <a:gd name="connsiteX192" fmla="*/ 1874228 w 12193149"/>
              <a:gd name="connsiteY192" fmla="*/ 2832523 h 3163521"/>
              <a:gd name="connsiteX193" fmla="*/ 1787803 w 12193149"/>
              <a:gd name="connsiteY193" fmla="*/ 2860145 h 3163521"/>
              <a:gd name="connsiteX194" fmla="*/ 1739352 w 12193149"/>
              <a:gd name="connsiteY194" fmla="*/ 2855094 h 3163521"/>
              <a:gd name="connsiteX195" fmla="*/ 1676219 w 12193149"/>
              <a:gd name="connsiteY195" fmla="*/ 2838745 h 3163521"/>
              <a:gd name="connsiteX196" fmla="*/ 1609817 w 12193149"/>
              <a:gd name="connsiteY196" fmla="*/ 2831848 h 3163521"/>
              <a:gd name="connsiteX197" fmla="*/ 1497258 w 12193149"/>
              <a:gd name="connsiteY197" fmla="*/ 2806258 h 3163521"/>
              <a:gd name="connsiteX198" fmla="*/ 1151127 w 12193149"/>
              <a:gd name="connsiteY198" fmla="*/ 2756823 h 3163521"/>
              <a:gd name="connsiteX199" fmla="*/ 859417 w 12193149"/>
              <a:gd name="connsiteY199" fmla="*/ 2747390 h 3163521"/>
              <a:gd name="connsiteX200" fmla="*/ 838688 w 12193149"/>
              <a:gd name="connsiteY200" fmla="*/ 2748603 h 3163521"/>
              <a:gd name="connsiteX201" fmla="*/ 817957 w 12193149"/>
              <a:gd name="connsiteY201" fmla="*/ 2746639 h 3163521"/>
              <a:gd name="connsiteX202" fmla="*/ 812654 w 12193149"/>
              <a:gd name="connsiteY202" fmla="*/ 2749533 h 3163521"/>
              <a:gd name="connsiteX203" fmla="*/ 721195 w 12193149"/>
              <a:gd name="connsiteY203" fmla="*/ 2748443 h 3163521"/>
              <a:gd name="connsiteX204" fmla="*/ 720890 w 12193149"/>
              <a:gd name="connsiteY204" fmla="*/ 2747181 h 3163521"/>
              <a:gd name="connsiteX205" fmla="*/ 710023 w 12193149"/>
              <a:gd name="connsiteY205" fmla="*/ 2741504 h 3163521"/>
              <a:gd name="connsiteX206" fmla="*/ 597940 w 12193149"/>
              <a:gd name="connsiteY206" fmla="*/ 2698646 h 3163521"/>
              <a:gd name="connsiteX207" fmla="*/ 579683 w 12193149"/>
              <a:gd name="connsiteY207" fmla="*/ 2695994 h 3163521"/>
              <a:gd name="connsiteX208" fmla="*/ 572865 w 12193149"/>
              <a:gd name="connsiteY208" fmla="*/ 2696183 h 3163521"/>
              <a:gd name="connsiteX209" fmla="*/ 446247 w 12193149"/>
              <a:gd name="connsiteY209" fmla="*/ 2658153 h 3163521"/>
              <a:gd name="connsiteX210" fmla="*/ 405163 w 12193149"/>
              <a:gd name="connsiteY210" fmla="*/ 2652330 h 3163521"/>
              <a:gd name="connsiteX211" fmla="*/ 293583 w 12193149"/>
              <a:gd name="connsiteY211" fmla="*/ 2631634 h 3163521"/>
              <a:gd name="connsiteX212" fmla="*/ 119529 w 12193149"/>
              <a:gd name="connsiteY212" fmla="*/ 2579829 h 3163521"/>
              <a:gd name="connsiteX213" fmla="*/ 16674 w 12193149"/>
              <a:gd name="connsiteY213" fmla="*/ 2576973 h 3163521"/>
              <a:gd name="connsiteX214" fmla="*/ 1150 w 12193149"/>
              <a:gd name="connsiteY214" fmla="*/ 2571504 h 3163521"/>
              <a:gd name="connsiteX215" fmla="*/ 1148 w 12193149"/>
              <a:gd name="connsiteY215" fmla="*/ 1040995 h 3163521"/>
              <a:gd name="connsiteX216" fmla="*/ 1148 w 12193149"/>
              <a:gd name="connsiteY216" fmla="*/ 818782 h 3163521"/>
              <a:gd name="connsiteX0" fmla="*/ 1148 w 12193149"/>
              <a:gd name="connsiteY0" fmla="*/ 0 h 3171710"/>
              <a:gd name="connsiteX1" fmla="*/ 12181789 w 12193149"/>
              <a:gd name="connsiteY1" fmla="*/ 8189 h 3171710"/>
              <a:gd name="connsiteX2" fmla="*/ 12193149 w 12193149"/>
              <a:gd name="connsiteY2" fmla="*/ 1406710 h 3171710"/>
              <a:gd name="connsiteX3" fmla="*/ 12185986 w 12193149"/>
              <a:gd name="connsiteY3" fmla="*/ 1411160 h 3171710"/>
              <a:gd name="connsiteX4" fmla="*/ 12156363 w 12193149"/>
              <a:gd name="connsiteY4" fmla="*/ 1424337 h 3171710"/>
              <a:gd name="connsiteX5" fmla="*/ 12139215 w 12193149"/>
              <a:gd name="connsiteY5" fmla="*/ 1450150 h 3171710"/>
              <a:gd name="connsiteX6" fmla="*/ 12126327 w 12193149"/>
              <a:gd name="connsiteY6" fmla="*/ 1451661 h 3171710"/>
              <a:gd name="connsiteX7" fmla="*/ 12124007 w 12193149"/>
              <a:gd name="connsiteY7" fmla="*/ 1451765 h 3171710"/>
              <a:gd name="connsiteX8" fmla="*/ 12116854 w 12193149"/>
              <a:gd name="connsiteY8" fmla="*/ 1455579 h 3171710"/>
              <a:gd name="connsiteX9" fmla="*/ 12099497 w 12193149"/>
              <a:gd name="connsiteY9" fmla="*/ 1455110 h 3171710"/>
              <a:gd name="connsiteX10" fmla="*/ 12087073 w 12193149"/>
              <a:gd name="connsiteY10" fmla="*/ 1463312 h 3171710"/>
              <a:gd name="connsiteX11" fmla="*/ 12031073 w 12193149"/>
              <a:gd name="connsiteY11" fmla="*/ 1506980 h 3171710"/>
              <a:gd name="connsiteX12" fmla="*/ 11995833 w 12193149"/>
              <a:gd name="connsiteY12" fmla="*/ 1530429 h 3171710"/>
              <a:gd name="connsiteX13" fmla="*/ 11979717 w 12193149"/>
              <a:gd name="connsiteY13" fmla="*/ 1535132 h 3171710"/>
              <a:gd name="connsiteX14" fmla="*/ 11959046 w 12193149"/>
              <a:gd name="connsiteY14" fmla="*/ 1544529 h 3171710"/>
              <a:gd name="connsiteX15" fmla="*/ 11920454 w 12193149"/>
              <a:gd name="connsiteY15" fmla="*/ 1557854 h 3171710"/>
              <a:gd name="connsiteX16" fmla="*/ 11903656 w 12193149"/>
              <a:gd name="connsiteY16" fmla="*/ 1569397 h 3171710"/>
              <a:gd name="connsiteX17" fmla="*/ 11895048 w 12193149"/>
              <a:gd name="connsiteY17" fmla="*/ 1571762 h 3171710"/>
              <a:gd name="connsiteX18" fmla="*/ 11891968 w 12193149"/>
              <a:gd name="connsiteY18" fmla="*/ 1582700 h 3171710"/>
              <a:gd name="connsiteX19" fmla="*/ 11870776 w 12193149"/>
              <a:gd name="connsiteY19" fmla="*/ 1604787 h 3171710"/>
              <a:gd name="connsiteX20" fmla="*/ 11813376 w 12193149"/>
              <a:gd name="connsiteY20" fmla="*/ 1624630 h 3171710"/>
              <a:gd name="connsiteX21" fmla="*/ 11590693 w 12193149"/>
              <a:gd name="connsiteY21" fmla="*/ 1790748 h 3171710"/>
              <a:gd name="connsiteX22" fmla="*/ 11506817 w 12193149"/>
              <a:gd name="connsiteY22" fmla="*/ 1860594 h 3171710"/>
              <a:gd name="connsiteX23" fmla="*/ 11280332 w 12193149"/>
              <a:gd name="connsiteY23" fmla="*/ 2050542 h 3171710"/>
              <a:gd name="connsiteX24" fmla="*/ 11228309 w 12193149"/>
              <a:gd name="connsiteY24" fmla="*/ 2103207 h 3171710"/>
              <a:gd name="connsiteX25" fmla="*/ 11218087 w 12193149"/>
              <a:gd name="connsiteY25" fmla="*/ 2102932 h 3171710"/>
              <a:gd name="connsiteX26" fmla="*/ 11217184 w 12193149"/>
              <a:gd name="connsiteY26" fmla="*/ 2101989 h 3171710"/>
              <a:gd name="connsiteX27" fmla="*/ 11188885 w 12193149"/>
              <a:gd name="connsiteY27" fmla="*/ 2119354 h 3171710"/>
              <a:gd name="connsiteX28" fmla="*/ 11184501 w 12193149"/>
              <a:gd name="connsiteY28" fmla="*/ 2119496 h 3171710"/>
              <a:gd name="connsiteX29" fmla="*/ 11166854 w 12193149"/>
              <a:gd name="connsiteY29" fmla="*/ 2133583 h 3171710"/>
              <a:gd name="connsiteX30" fmla="*/ 11157311 w 12193149"/>
              <a:gd name="connsiteY30" fmla="*/ 2139385 h 3171710"/>
              <a:gd name="connsiteX31" fmla="*/ 11155496 w 12193149"/>
              <a:gd name="connsiteY31" fmla="*/ 2144068 h 3171710"/>
              <a:gd name="connsiteX32" fmla="*/ 11140961 w 12193149"/>
              <a:gd name="connsiteY32" fmla="*/ 2151086 h 3171710"/>
              <a:gd name="connsiteX33" fmla="*/ 11138961 w 12193149"/>
              <a:gd name="connsiteY33" fmla="*/ 2150743 h 3171710"/>
              <a:gd name="connsiteX34" fmla="*/ 11128208 w 12193149"/>
              <a:gd name="connsiteY34" fmla="*/ 2160803 h 3171710"/>
              <a:gd name="connsiteX35" fmla="*/ 11120691 w 12193149"/>
              <a:gd name="connsiteY35" fmla="*/ 2174395 h 3171710"/>
              <a:gd name="connsiteX36" fmla="*/ 10894683 w 12193149"/>
              <a:gd name="connsiteY36" fmla="*/ 2300370 h 3171710"/>
              <a:gd name="connsiteX37" fmla="*/ 10773300 w 12193149"/>
              <a:gd name="connsiteY37" fmla="*/ 2350162 h 3171710"/>
              <a:gd name="connsiteX38" fmla="*/ 10627668 w 12193149"/>
              <a:gd name="connsiteY38" fmla="*/ 2386200 h 3171710"/>
              <a:gd name="connsiteX39" fmla="*/ 10581895 w 12193149"/>
              <a:gd name="connsiteY39" fmla="*/ 2395660 h 3171710"/>
              <a:gd name="connsiteX40" fmla="*/ 10547790 w 12193149"/>
              <a:gd name="connsiteY40" fmla="*/ 2425394 h 3171710"/>
              <a:gd name="connsiteX41" fmla="*/ 10529643 w 12193149"/>
              <a:gd name="connsiteY41" fmla="*/ 2423878 h 3171710"/>
              <a:gd name="connsiteX42" fmla="*/ 10526446 w 12193149"/>
              <a:gd name="connsiteY42" fmla="*/ 2423382 h 3171710"/>
              <a:gd name="connsiteX43" fmla="*/ 10515129 w 12193149"/>
              <a:gd name="connsiteY43" fmla="*/ 2426508 h 3171710"/>
              <a:gd name="connsiteX44" fmla="*/ 10491735 w 12193149"/>
              <a:gd name="connsiteY44" fmla="*/ 2421127 h 3171710"/>
              <a:gd name="connsiteX45" fmla="*/ 10471418 w 12193149"/>
              <a:gd name="connsiteY45" fmla="*/ 2428664 h 3171710"/>
              <a:gd name="connsiteX46" fmla="*/ 10377042 w 12193149"/>
              <a:gd name="connsiteY46" fmla="*/ 2471569 h 3171710"/>
              <a:gd name="connsiteX47" fmla="*/ 10319338 w 12193149"/>
              <a:gd name="connsiteY47" fmla="*/ 2493192 h 3171710"/>
              <a:gd name="connsiteX48" fmla="*/ 10295467 w 12193149"/>
              <a:gd name="connsiteY48" fmla="*/ 2495050 h 3171710"/>
              <a:gd name="connsiteX49" fmla="*/ 10263443 w 12193149"/>
              <a:gd name="connsiteY49" fmla="*/ 2501919 h 3171710"/>
              <a:gd name="connsiteX50" fmla="*/ 10205418 w 12193149"/>
              <a:gd name="connsiteY50" fmla="*/ 2509120 h 3171710"/>
              <a:gd name="connsiteX51" fmla="*/ 10177759 w 12193149"/>
              <a:gd name="connsiteY51" fmla="*/ 2519914 h 3171710"/>
              <a:gd name="connsiteX52" fmla="*/ 10165070 w 12193149"/>
              <a:gd name="connsiteY52" fmla="*/ 2520710 h 3171710"/>
              <a:gd name="connsiteX53" fmla="*/ 10156308 w 12193149"/>
              <a:gd name="connsiteY53" fmla="*/ 2534458 h 3171710"/>
              <a:gd name="connsiteX54" fmla="*/ 10118267 w 12193149"/>
              <a:gd name="connsiteY54" fmla="*/ 2558113 h 3171710"/>
              <a:gd name="connsiteX55" fmla="*/ 10083317 w 12193149"/>
              <a:gd name="connsiteY55" fmla="*/ 2570267 h 3171710"/>
              <a:gd name="connsiteX56" fmla="*/ 10040388 w 12193149"/>
              <a:gd name="connsiteY56" fmla="*/ 2568603 h 3171710"/>
              <a:gd name="connsiteX57" fmla="*/ 9961167 w 12193149"/>
              <a:gd name="connsiteY57" fmla="*/ 2584118 h 3171710"/>
              <a:gd name="connsiteX58" fmla="*/ 9848940 w 12193149"/>
              <a:gd name="connsiteY58" fmla="*/ 2590886 h 3171710"/>
              <a:gd name="connsiteX59" fmla="*/ 9729457 w 12193149"/>
              <a:gd name="connsiteY59" fmla="*/ 2611093 h 3171710"/>
              <a:gd name="connsiteX60" fmla="*/ 9613704 w 12193149"/>
              <a:gd name="connsiteY60" fmla="*/ 2639342 h 3171710"/>
              <a:gd name="connsiteX61" fmla="*/ 9338590 w 12193149"/>
              <a:gd name="connsiteY61" fmla="*/ 2696264 h 3171710"/>
              <a:gd name="connsiteX62" fmla="*/ 9232518 w 12193149"/>
              <a:gd name="connsiteY62" fmla="*/ 2720120 h 3171710"/>
              <a:gd name="connsiteX63" fmla="*/ 9156690 w 12193149"/>
              <a:gd name="connsiteY63" fmla="*/ 2730199 h 3171710"/>
              <a:gd name="connsiteX64" fmla="*/ 9054601 w 12193149"/>
              <a:gd name="connsiteY64" fmla="*/ 2737726 h 3171710"/>
              <a:gd name="connsiteX65" fmla="*/ 9006634 w 12193149"/>
              <a:gd name="connsiteY65" fmla="*/ 2741011 h 3171710"/>
              <a:gd name="connsiteX66" fmla="*/ 9006349 w 12193149"/>
              <a:gd name="connsiteY66" fmla="*/ 2740771 h 3171710"/>
              <a:gd name="connsiteX67" fmla="*/ 8997380 w 12193149"/>
              <a:gd name="connsiteY67" fmla="*/ 2741982 h 3171710"/>
              <a:gd name="connsiteX68" fmla="*/ 8991542 w 12193149"/>
              <a:gd name="connsiteY68" fmla="*/ 2744043 h 3171710"/>
              <a:gd name="connsiteX69" fmla="*/ 8975485 w 12193149"/>
              <a:gd name="connsiteY69" fmla="*/ 2747269 h 3171710"/>
              <a:gd name="connsiteX70" fmla="*/ 8969159 w 12193149"/>
              <a:gd name="connsiteY70" fmla="*/ 2746569 h 3171710"/>
              <a:gd name="connsiteX71" fmla="*/ 8964196 w 12193149"/>
              <a:gd name="connsiteY71" fmla="*/ 2744344 h 3171710"/>
              <a:gd name="connsiteX72" fmla="*/ 8930136 w 12193149"/>
              <a:gd name="connsiteY72" fmla="*/ 2741156 h 3171710"/>
              <a:gd name="connsiteX73" fmla="*/ 8753592 w 12193149"/>
              <a:gd name="connsiteY73" fmla="*/ 2760388 h 3171710"/>
              <a:gd name="connsiteX74" fmla="*/ 8708995 w 12193149"/>
              <a:gd name="connsiteY74" fmla="*/ 2762489 h 3171710"/>
              <a:gd name="connsiteX75" fmla="*/ 8597219 w 12193149"/>
              <a:gd name="connsiteY75" fmla="*/ 2771061 h 3171710"/>
              <a:gd name="connsiteX76" fmla="*/ 8526378 w 12193149"/>
              <a:gd name="connsiteY76" fmla="*/ 2756219 h 3171710"/>
              <a:gd name="connsiteX77" fmla="*/ 8512131 w 12193149"/>
              <a:gd name="connsiteY77" fmla="*/ 2762134 h 3171710"/>
              <a:gd name="connsiteX78" fmla="*/ 8507315 w 12193149"/>
              <a:gd name="connsiteY78" fmla="*/ 2765135 h 3171710"/>
              <a:gd name="connsiteX79" fmla="*/ 8499116 w 12193149"/>
              <a:gd name="connsiteY79" fmla="*/ 2767873 h 3171710"/>
              <a:gd name="connsiteX80" fmla="*/ 8498742 w 12193149"/>
              <a:gd name="connsiteY80" fmla="*/ 2767694 h 3171710"/>
              <a:gd name="connsiteX81" fmla="*/ 8491397 w 12193149"/>
              <a:gd name="connsiteY81" fmla="*/ 2770744 h 3171710"/>
              <a:gd name="connsiteX82" fmla="*/ 8368330 w 12193149"/>
              <a:gd name="connsiteY82" fmla="*/ 2784786 h 3171710"/>
              <a:gd name="connsiteX83" fmla="*/ 8354947 w 12193149"/>
              <a:gd name="connsiteY83" fmla="*/ 2784980 h 3171710"/>
              <a:gd name="connsiteX84" fmla="*/ 8321252 w 12193149"/>
              <a:gd name="connsiteY84" fmla="*/ 2801558 h 3171710"/>
              <a:gd name="connsiteX85" fmla="*/ 8315581 w 12193149"/>
              <a:gd name="connsiteY85" fmla="*/ 2801884 h 3171710"/>
              <a:gd name="connsiteX86" fmla="*/ 8296322 w 12193149"/>
              <a:gd name="connsiteY86" fmla="*/ 2815779 h 3171710"/>
              <a:gd name="connsiteX87" fmla="*/ 8285424 w 12193149"/>
              <a:gd name="connsiteY87" fmla="*/ 2821602 h 3171710"/>
              <a:gd name="connsiteX88" fmla="*/ 8284298 w 12193149"/>
              <a:gd name="connsiteY88" fmla="*/ 2826045 h 3171710"/>
              <a:gd name="connsiteX89" fmla="*/ 8267224 w 12193149"/>
              <a:gd name="connsiteY89" fmla="*/ 2833220 h 3171710"/>
              <a:gd name="connsiteX90" fmla="*/ 8264525 w 12193149"/>
              <a:gd name="connsiteY90" fmla="*/ 2832990 h 3171710"/>
              <a:gd name="connsiteX91" fmla="*/ 8253181 w 12193149"/>
              <a:gd name="connsiteY91" fmla="*/ 2842833 h 3171710"/>
              <a:gd name="connsiteX92" fmla="*/ 8246982 w 12193149"/>
              <a:gd name="connsiteY92" fmla="*/ 2855825 h 3171710"/>
              <a:gd name="connsiteX93" fmla="*/ 8091420 w 12193149"/>
              <a:gd name="connsiteY93" fmla="*/ 2901986 h 3171710"/>
              <a:gd name="connsiteX94" fmla="*/ 7906555 w 12193149"/>
              <a:gd name="connsiteY94" fmla="*/ 2943959 h 3171710"/>
              <a:gd name="connsiteX95" fmla="*/ 7719893 w 12193149"/>
              <a:gd name="connsiteY95" fmla="*/ 2969674 h 3171710"/>
              <a:gd name="connsiteX96" fmla="*/ 7615495 w 12193149"/>
              <a:gd name="connsiteY96" fmla="*/ 2966203 h 3171710"/>
              <a:gd name="connsiteX97" fmla="*/ 7528691 w 12193149"/>
              <a:gd name="connsiteY97" fmla="*/ 2972031 h 3171710"/>
              <a:gd name="connsiteX98" fmla="*/ 7520719 w 12193149"/>
              <a:gd name="connsiteY98" fmla="*/ 2974584 h 3171710"/>
              <a:gd name="connsiteX99" fmla="*/ 7508559 w 12193149"/>
              <a:gd name="connsiteY99" fmla="*/ 2975919 h 3171710"/>
              <a:gd name="connsiteX100" fmla="*/ 7508188 w 12193149"/>
              <a:gd name="connsiteY100" fmla="*/ 2975592 h 3171710"/>
              <a:gd name="connsiteX101" fmla="*/ 7496943 w 12193149"/>
              <a:gd name="connsiteY101" fmla="*/ 2977544 h 3171710"/>
              <a:gd name="connsiteX102" fmla="*/ 7219707 w 12193149"/>
              <a:gd name="connsiteY102" fmla="*/ 2983651 h 3171710"/>
              <a:gd name="connsiteX103" fmla="*/ 7202249 w 12193149"/>
              <a:gd name="connsiteY103" fmla="*/ 2988201 h 3171710"/>
              <a:gd name="connsiteX104" fmla="*/ 7198152 w 12193149"/>
              <a:gd name="connsiteY104" fmla="*/ 2993559 h 3171710"/>
              <a:gd name="connsiteX105" fmla="*/ 7171956 w 12193149"/>
              <a:gd name="connsiteY105" fmla="*/ 2998207 h 3171710"/>
              <a:gd name="connsiteX106" fmla="*/ 7098136 w 12193149"/>
              <a:gd name="connsiteY106" fmla="*/ 3010435 h 3171710"/>
              <a:gd name="connsiteX107" fmla="*/ 7019644 w 12193149"/>
              <a:gd name="connsiteY107" fmla="*/ 3010061 h 3171710"/>
              <a:gd name="connsiteX108" fmla="*/ 6905294 w 12193149"/>
              <a:gd name="connsiteY108" fmla="*/ 3039567 h 3171710"/>
              <a:gd name="connsiteX109" fmla="*/ 6709370 w 12193149"/>
              <a:gd name="connsiteY109" fmla="*/ 3067522 h 3171710"/>
              <a:gd name="connsiteX110" fmla="*/ 6550602 w 12193149"/>
              <a:gd name="connsiteY110" fmla="*/ 3096298 h 3171710"/>
              <a:gd name="connsiteX111" fmla="*/ 6318708 w 12193149"/>
              <a:gd name="connsiteY111" fmla="*/ 3143098 h 3171710"/>
              <a:gd name="connsiteX112" fmla="*/ 6169822 w 12193149"/>
              <a:gd name="connsiteY112" fmla="*/ 3145185 h 3171710"/>
              <a:gd name="connsiteX113" fmla="*/ 6074996 w 12193149"/>
              <a:gd name="connsiteY113" fmla="*/ 3165647 h 3171710"/>
              <a:gd name="connsiteX114" fmla="*/ 6069677 w 12193149"/>
              <a:gd name="connsiteY114" fmla="*/ 3164110 h 3171710"/>
              <a:gd name="connsiteX115" fmla="*/ 6049786 w 12193149"/>
              <a:gd name="connsiteY115" fmla="*/ 3164793 h 3171710"/>
              <a:gd name="connsiteX116" fmla="*/ 6042433 w 12193149"/>
              <a:gd name="connsiteY116" fmla="*/ 3156444 h 3171710"/>
              <a:gd name="connsiteX117" fmla="*/ 6011238 w 12193149"/>
              <a:gd name="connsiteY117" fmla="*/ 3151351 h 3171710"/>
              <a:gd name="connsiteX118" fmla="*/ 5958523 w 12193149"/>
              <a:gd name="connsiteY118" fmla="*/ 3154995 h 3171710"/>
              <a:gd name="connsiteX119" fmla="*/ 5760067 w 12193149"/>
              <a:gd name="connsiteY119" fmla="*/ 3170687 h 3171710"/>
              <a:gd name="connsiteX120" fmla="*/ 5628108 w 12193149"/>
              <a:gd name="connsiteY120" fmla="*/ 3171710 h 3171710"/>
              <a:gd name="connsiteX121" fmla="*/ 5472054 w 12193149"/>
              <a:gd name="connsiteY121" fmla="*/ 3157690 h 3171710"/>
              <a:gd name="connsiteX122" fmla="*/ 5433909 w 12193149"/>
              <a:gd name="connsiteY122" fmla="*/ 3146437 h 3171710"/>
              <a:gd name="connsiteX123" fmla="*/ 5382817 w 12193149"/>
              <a:gd name="connsiteY123" fmla="*/ 3128735 h 3171710"/>
              <a:gd name="connsiteX124" fmla="*/ 5262912 w 12193149"/>
              <a:gd name="connsiteY124" fmla="*/ 3108318 h 3171710"/>
              <a:gd name="connsiteX125" fmla="*/ 5224109 w 12193149"/>
              <a:gd name="connsiteY125" fmla="*/ 3097194 h 3171710"/>
              <a:gd name="connsiteX126" fmla="*/ 5175808 w 12193149"/>
              <a:gd name="connsiteY126" fmla="*/ 3094204 h 3171710"/>
              <a:gd name="connsiteX127" fmla="*/ 5157702 w 12193149"/>
              <a:gd name="connsiteY127" fmla="*/ 3086981 h 3171710"/>
              <a:gd name="connsiteX128" fmla="*/ 5143747 w 12193149"/>
              <a:gd name="connsiteY128" fmla="*/ 3083581 h 3171710"/>
              <a:gd name="connsiteX129" fmla="*/ 5140744 w 12193149"/>
              <a:gd name="connsiteY129" fmla="*/ 3081480 h 3171710"/>
              <a:gd name="connsiteX130" fmla="*/ 5122807 w 12193149"/>
              <a:gd name="connsiteY130" fmla="*/ 3070627 h 3171710"/>
              <a:gd name="connsiteX131" fmla="*/ 5066938 w 12193149"/>
              <a:gd name="connsiteY131" fmla="*/ 3077198 h 3171710"/>
              <a:gd name="connsiteX132" fmla="*/ 5012662 w 12193149"/>
              <a:gd name="connsiteY132" fmla="*/ 3060817 h 3171710"/>
              <a:gd name="connsiteX133" fmla="*/ 4841589 w 12193149"/>
              <a:gd name="connsiteY133" fmla="*/ 3036800 h 3171710"/>
              <a:gd name="connsiteX134" fmla="*/ 4763595 w 12193149"/>
              <a:gd name="connsiteY134" fmla="*/ 3009032 h 3171710"/>
              <a:gd name="connsiteX135" fmla="*/ 4724334 w 12193149"/>
              <a:gd name="connsiteY135" fmla="*/ 3000018 h 3171710"/>
              <a:gd name="connsiteX136" fmla="*/ 4722324 w 12193149"/>
              <a:gd name="connsiteY136" fmla="*/ 2999269 h 3171710"/>
              <a:gd name="connsiteX137" fmla="*/ 4723259 w 12193149"/>
              <a:gd name="connsiteY137" fmla="*/ 2999058 h 3171710"/>
              <a:gd name="connsiteX138" fmla="*/ 4718350 w 12193149"/>
              <a:gd name="connsiteY138" fmla="*/ 2997788 h 3171710"/>
              <a:gd name="connsiteX139" fmla="*/ 4722324 w 12193149"/>
              <a:gd name="connsiteY139" fmla="*/ 2999269 h 3171710"/>
              <a:gd name="connsiteX140" fmla="*/ 4716674 w 12193149"/>
              <a:gd name="connsiteY140" fmla="*/ 3000544 h 3171710"/>
              <a:gd name="connsiteX141" fmla="*/ 4516962 w 12193149"/>
              <a:gd name="connsiteY141" fmla="*/ 2990642 h 3171710"/>
              <a:gd name="connsiteX142" fmla="*/ 4429691 w 12193149"/>
              <a:gd name="connsiteY142" fmla="*/ 2979991 h 3171710"/>
              <a:gd name="connsiteX143" fmla="*/ 4364023 w 12193149"/>
              <a:gd name="connsiteY143" fmla="*/ 2978645 h 3171710"/>
              <a:gd name="connsiteX144" fmla="*/ 4318114 w 12193149"/>
              <a:gd name="connsiteY144" fmla="*/ 2985260 h 3171710"/>
              <a:gd name="connsiteX145" fmla="*/ 4316258 w 12193149"/>
              <a:gd name="connsiteY145" fmla="*/ 2983919 h 3171710"/>
              <a:gd name="connsiteX146" fmla="*/ 4296292 w 12193149"/>
              <a:gd name="connsiteY146" fmla="*/ 2982040 h 3171710"/>
              <a:gd name="connsiteX147" fmla="*/ 4291212 w 12193149"/>
              <a:gd name="connsiteY147" fmla="*/ 2984957 h 3171710"/>
              <a:gd name="connsiteX148" fmla="*/ 4277290 w 12193149"/>
              <a:gd name="connsiteY148" fmla="*/ 2984711 h 3171710"/>
              <a:gd name="connsiteX149" fmla="*/ 4249265 w 12193149"/>
              <a:gd name="connsiteY149" fmla="*/ 2987035 h 3171710"/>
              <a:gd name="connsiteX150" fmla="*/ 4203199 w 12193149"/>
              <a:gd name="connsiteY150" fmla="*/ 2984240 h 3171710"/>
              <a:gd name="connsiteX151" fmla="*/ 4202893 w 12193149"/>
              <a:gd name="connsiteY151" fmla="*/ 2982981 h 3171710"/>
              <a:gd name="connsiteX152" fmla="*/ 4192396 w 12193149"/>
              <a:gd name="connsiteY152" fmla="*/ 2977347 h 3171710"/>
              <a:gd name="connsiteX153" fmla="*/ 4143893 w 12193149"/>
              <a:gd name="connsiteY153" fmla="*/ 2961482 h 3171710"/>
              <a:gd name="connsiteX154" fmla="*/ 4084245 w 12193149"/>
              <a:gd name="connsiteY154" fmla="*/ 2934949 h 3171710"/>
              <a:gd name="connsiteX155" fmla="*/ 4075694 w 12193149"/>
              <a:gd name="connsiteY155" fmla="*/ 2934114 h 3171710"/>
              <a:gd name="connsiteX156" fmla="*/ 4075575 w 12193149"/>
              <a:gd name="connsiteY156" fmla="*/ 2933815 h 3171710"/>
              <a:gd name="connsiteX157" fmla="*/ 4066658 w 12193149"/>
              <a:gd name="connsiteY157" fmla="*/ 2932371 h 3171710"/>
              <a:gd name="connsiteX158" fmla="*/ 4060102 w 12193149"/>
              <a:gd name="connsiteY158" fmla="*/ 2932589 h 3171710"/>
              <a:gd name="connsiteX159" fmla="*/ 4043512 w 12193149"/>
              <a:gd name="connsiteY159" fmla="*/ 2930968 h 3171710"/>
              <a:gd name="connsiteX160" fmla="*/ 4038145 w 12193149"/>
              <a:gd name="connsiteY160" fmla="*/ 2928534 h 3171710"/>
              <a:gd name="connsiteX161" fmla="*/ 4036511 w 12193149"/>
              <a:gd name="connsiteY161" fmla="*/ 2924867 h 3171710"/>
              <a:gd name="connsiteX162" fmla="*/ 4034926 w 12193149"/>
              <a:gd name="connsiteY162" fmla="*/ 2925102 h 3171710"/>
              <a:gd name="connsiteX163" fmla="*/ 4005686 w 12193149"/>
              <a:gd name="connsiteY163" fmla="*/ 2912534 h 3171710"/>
              <a:gd name="connsiteX164" fmla="*/ 3937994 w 12193149"/>
              <a:gd name="connsiteY164" fmla="*/ 2895077 h 3171710"/>
              <a:gd name="connsiteX165" fmla="*/ 3898423 w 12193149"/>
              <a:gd name="connsiteY165" fmla="*/ 2889422 h 3171710"/>
              <a:gd name="connsiteX166" fmla="*/ 3790908 w 12193149"/>
              <a:gd name="connsiteY166" fmla="*/ 2869184 h 3171710"/>
              <a:gd name="connsiteX167" fmla="*/ 3683661 w 12193149"/>
              <a:gd name="connsiteY167" fmla="*/ 2845261 h 3171710"/>
              <a:gd name="connsiteX168" fmla="*/ 3611183 w 12193149"/>
              <a:gd name="connsiteY168" fmla="*/ 2812990 h 3171710"/>
              <a:gd name="connsiteX169" fmla="*/ 3605003 w 12193149"/>
              <a:gd name="connsiteY169" fmla="*/ 2814352 h 3171710"/>
              <a:gd name="connsiteX170" fmla="*/ 3595884 w 12193149"/>
              <a:gd name="connsiteY170" fmla="*/ 2814516 h 3171710"/>
              <a:gd name="connsiteX171" fmla="*/ 3595649 w 12193149"/>
              <a:gd name="connsiteY171" fmla="*/ 2814247 h 3171710"/>
              <a:gd name="connsiteX172" fmla="*/ 3587126 w 12193149"/>
              <a:gd name="connsiteY172" fmla="*/ 2814937 h 3171710"/>
              <a:gd name="connsiteX173" fmla="*/ 3537283 w 12193149"/>
              <a:gd name="connsiteY173" fmla="*/ 2805238 h 3171710"/>
              <a:gd name="connsiteX174" fmla="*/ 3474371 w 12193149"/>
              <a:gd name="connsiteY174" fmla="*/ 2801577 h 3171710"/>
              <a:gd name="connsiteX175" fmla="*/ 3401876 w 12193149"/>
              <a:gd name="connsiteY175" fmla="*/ 2789529 h 3171710"/>
              <a:gd name="connsiteX176" fmla="*/ 3365036 w 12193149"/>
              <a:gd name="connsiteY176" fmla="*/ 2806481 h 3171710"/>
              <a:gd name="connsiteX177" fmla="*/ 3345174 w 12193149"/>
              <a:gd name="connsiteY177" fmla="*/ 2808163 h 3171710"/>
              <a:gd name="connsiteX178" fmla="*/ 3342846 w 12193149"/>
              <a:gd name="connsiteY178" fmla="*/ 2807188 h 3171710"/>
              <a:gd name="connsiteX179" fmla="*/ 3263504 w 12193149"/>
              <a:gd name="connsiteY179" fmla="*/ 2813065 h 3171710"/>
              <a:gd name="connsiteX180" fmla="*/ 3143704 w 12193149"/>
              <a:gd name="connsiteY180" fmla="*/ 2820840 h 3171710"/>
              <a:gd name="connsiteX181" fmla="*/ 3031439 w 12193149"/>
              <a:gd name="connsiteY181" fmla="*/ 2823483 h 3171710"/>
              <a:gd name="connsiteX182" fmla="*/ 2782717 w 12193149"/>
              <a:gd name="connsiteY182" fmla="*/ 2845304 h 3171710"/>
              <a:gd name="connsiteX183" fmla="*/ 2647675 w 12193149"/>
              <a:gd name="connsiteY183" fmla="*/ 2855840 h 3171710"/>
              <a:gd name="connsiteX184" fmla="*/ 2569176 w 12193149"/>
              <a:gd name="connsiteY184" fmla="*/ 2829599 h 3171710"/>
              <a:gd name="connsiteX185" fmla="*/ 2444403 w 12193149"/>
              <a:gd name="connsiteY185" fmla="*/ 2843500 h 3171710"/>
              <a:gd name="connsiteX186" fmla="*/ 2316260 w 12193149"/>
              <a:gd name="connsiteY186" fmla="*/ 2851967 h 3171710"/>
              <a:gd name="connsiteX187" fmla="*/ 2209726 w 12193149"/>
              <a:gd name="connsiteY187" fmla="*/ 2846734 h 3171710"/>
              <a:gd name="connsiteX188" fmla="*/ 2095813 w 12193149"/>
              <a:gd name="connsiteY188" fmla="*/ 2830023 h 3171710"/>
              <a:gd name="connsiteX189" fmla="*/ 1998504 w 12193149"/>
              <a:gd name="connsiteY189" fmla="*/ 2822003 h 3171710"/>
              <a:gd name="connsiteX190" fmla="*/ 1929320 w 12193149"/>
              <a:gd name="connsiteY190" fmla="*/ 2843948 h 3171710"/>
              <a:gd name="connsiteX191" fmla="*/ 1922798 w 12193149"/>
              <a:gd name="connsiteY191" fmla="*/ 2839117 h 3171710"/>
              <a:gd name="connsiteX192" fmla="*/ 1874228 w 12193149"/>
              <a:gd name="connsiteY192" fmla="*/ 2840712 h 3171710"/>
              <a:gd name="connsiteX193" fmla="*/ 1787803 w 12193149"/>
              <a:gd name="connsiteY193" fmla="*/ 2868334 h 3171710"/>
              <a:gd name="connsiteX194" fmla="*/ 1739352 w 12193149"/>
              <a:gd name="connsiteY194" fmla="*/ 2863283 h 3171710"/>
              <a:gd name="connsiteX195" fmla="*/ 1676219 w 12193149"/>
              <a:gd name="connsiteY195" fmla="*/ 2846934 h 3171710"/>
              <a:gd name="connsiteX196" fmla="*/ 1609817 w 12193149"/>
              <a:gd name="connsiteY196" fmla="*/ 2840037 h 3171710"/>
              <a:gd name="connsiteX197" fmla="*/ 1497258 w 12193149"/>
              <a:gd name="connsiteY197" fmla="*/ 2814447 h 3171710"/>
              <a:gd name="connsiteX198" fmla="*/ 1151127 w 12193149"/>
              <a:gd name="connsiteY198" fmla="*/ 2765012 h 3171710"/>
              <a:gd name="connsiteX199" fmla="*/ 859417 w 12193149"/>
              <a:gd name="connsiteY199" fmla="*/ 2755579 h 3171710"/>
              <a:gd name="connsiteX200" fmla="*/ 838688 w 12193149"/>
              <a:gd name="connsiteY200" fmla="*/ 2756792 h 3171710"/>
              <a:gd name="connsiteX201" fmla="*/ 817957 w 12193149"/>
              <a:gd name="connsiteY201" fmla="*/ 2754828 h 3171710"/>
              <a:gd name="connsiteX202" fmla="*/ 812654 w 12193149"/>
              <a:gd name="connsiteY202" fmla="*/ 2757722 h 3171710"/>
              <a:gd name="connsiteX203" fmla="*/ 721195 w 12193149"/>
              <a:gd name="connsiteY203" fmla="*/ 2756632 h 3171710"/>
              <a:gd name="connsiteX204" fmla="*/ 720890 w 12193149"/>
              <a:gd name="connsiteY204" fmla="*/ 2755370 h 3171710"/>
              <a:gd name="connsiteX205" fmla="*/ 710023 w 12193149"/>
              <a:gd name="connsiteY205" fmla="*/ 2749693 h 3171710"/>
              <a:gd name="connsiteX206" fmla="*/ 597940 w 12193149"/>
              <a:gd name="connsiteY206" fmla="*/ 2706835 h 3171710"/>
              <a:gd name="connsiteX207" fmla="*/ 579683 w 12193149"/>
              <a:gd name="connsiteY207" fmla="*/ 2704183 h 3171710"/>
              <a:gd name="connsiteX208" fmla="*/ 572865 w 12193149"/>
              <a:gd name="connsiteY208" fmla="*/ 2704372 h 3171710"/>
              <a:gd name="connsiteX209" fmla="*/ 446247 w 12193149"/>
              <a:gd name="connsiteY209" fmla="*/ 2666342 h 3171710"/>
              <a:gd name="connsiteX210" fmla="*/ 405163 w 12193149"/>
              <a:gd name="connsiteY210" fmla="*/ 2660519 h 3171710"/>
              <a:gd name="connsiteX211" fmla="*/ 293583 w 12193149"/>
              <a:gd name="connsiteY211" fmla="*/ 2639823 h 3171710"/>
              <a:gd name="connsiteX212" fmla="*/ 119529 w 12193149"/>
              <a:gd name="connsiteY212" fmla="*/ 2588018 h 3171710"/>
              <a:gd name="connsiteX213" fmla="*/ 16674 w 12193149"/>
              <a:gd name="connsiteY213" fmla="*/ 2585162 h 3171710"/>
              <a:gd name="connsiteX214" fmla="*/ 1150 w 12193149"/>
              <a:gd name="connsiteY214" fmla="*/ 2579693 h 3171710"/>
              <a:gd name="connsiteX215" fmla="*/ 1148 w 12193149"/>
              <a:gd name="connsiteY215" fmla="*/ 1049184 h 3171710"/>
              <a:gd name="connsiteX216" fmla="*/ 1148 w 12193149"/>
              <a:gd name="connsiteY216" fmla="*/ 0 h 3171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</a:cxnLst>
            <a:rect l="l" t="t" r="r" b="b"/>
            <a:pathLst>
              <a:path w="12193149" h="3171710">
                <a:moveTo>
                  <a:pt x="1148" y="0"/>
                </a:moveTo>
                <a:lnTo>
                  <a:pt x="12181789" y="8189"/>
                </a:lnTo>
                <a:cubicBezTo>
                  <a:pt x="12181789" y="201435"/>
                  <a:pt x="12193149" y="1213464"/>
                  <a:pt x="12193149" y="1406710"/>
                </a:cubicBezTo>
                <a:lnTo>
                  <a:pt x="12185986" y="1411160"/>
                </a:lnTo>
                <a:cubicBezTo>
                  <a:pt x="12156393" y="1404401"/>
                  <a:pt x="12176978" y="1415299"/>
                  <a:pt x="12156363" y="1424337"/>
                </a:cubicBezTo>
                <a:cubicBezTo>
                  <a:pt x="12172308" y="1438279"/>
                  <a:pt x="12127905" y="1429847"/>
                  <a:pt x="12139215" y="1450150"/>
                </a:cubicBezTo>
                <a:cubicBezTo>
                  <a:pt x="12135103" y="1451151"/>
                  <a:pt x="12130766" y="1451483"/>
                  <a:pt x="12126327" y="1451661"/>
                </a:cubicBezTo>
                <a:lnTo>
                  <a:pt x="12124007" y="1451765"/>
                </a:lnTo>
                <a:lnTo>
                  <a:pt x="12116854" y="1455579"/>
                </a:lnTo>
                <a:lnTo>
                  <a:pt x="12099497" y="1455110"/>
                </a:lnTo>
                <a:cubicBezTo>
                  <a:pt x="12095162" y="1456775"/>
                  <a:pt x="12090978" y="1459336"/>
                  <a:pt x="12087073" y="1463312"/>
                </a:cubicBezTo>
                <a:cubicBezTo>
                  <a:pt x="12078890" y="1483714"/>
                  <a:pt x="12040481" y="1480817"/>
                  <a:pt x="12031073" y="1506980"/>
                </a:cubicBezTo>
                <a:cubicBezTo>
                  <a:pt x="12026399" y="1515225"/>
                  <a:pt x="12004497" y="1532326"/>
                  <a:pt x="11995833" y="1530429"/>
                </a:cubicBezTo>
                <a:cubicBezTo>
                  <a:pt x="11990333" y="1532938"/>
                  <a:pt x="11986699" y="1539016"/>
                  <a:pt x="11979717" y="1535132"/>
                </a:cubicBezTo>
                <a:cubicBezTo>
                  <a:pt x="11970382" y="1531211"/>
                  <a:pt x="11963763" y="1554233"/>
                  <a:pt x="11959046" y="1544529"/>
                </a:cubicBezTo>
                <a:lnTo>
                  <a:pt x="11920454" y="1557854"/>
                </a:lnTo>
                <a:cubicBezTo>
                  <a:pt x="11919152" y="1564914"/>
                  <a:pt x="11912619" y="1567116"/>
                  <a:pt x="11903656" y="1569397"/>
                </a:cubicBezTo>
                <a:lnTo>
                  <a:pt x="11895048" y="1571762"/>
                </a:lnTo>
                <a:lnTo>
                  <a:pt x="11891968" y="1582700"/>
                </a:lnTo>
                <a:cubicBezTo>
                  <a:pt x="11881074" y="1573372"/>
                  <a:pt x="11884523" y="1604713"/>
                  <a:pt x="11870776" y="1604787"/>
                </a:cubicBezTo>
                <a:lnTo>
                  <a:pt x="11813376" y="1624630"/>
                </a:lnTo>
                <a:lnTo>
                  <a:pt x="11590693" y="1790748"/>
                </a:lnTo>
                <a:cubicBezTo>
                  <a:pt x="11550201" y="1817685"/>
                  <a:pt x="11542649" y="1767741"/>
                  <a:pt x="11506817" y="1860594"/>
                </a:cubicBezTo>
                <a:cubicBezTo>
                  <a:pt x="11450023" y="1916431"/>
                  <a:pt x="11337127" y="2017145"/>
                  <a:pt x="11280332" y="2050542"/>
                </a:cubicBezTo>
                <a:cubicBezTo>
                  <a:pt x="11267547" y="2058142"/>
                  <a:pt x="11229147" y="2123560"/>
                  <a:pt x="11228309" y="2103207"/>
                </a:cubicBezTo>
                <a:cubicBezTo>
                  <a:pt x="11223950" y="2105174"/>
                  <a:pt x="11220761" y="2104651"/>
                  <a:pt x="11218087" y="2102932"/>
                </a:cubicBezTo>
                <a:lnTo>
                  <a:pt x="11217184" y="2101989"/>
                </a:lnTo>
                <a:lnTo>
                  <a:pt x="11188885" y="2119354"/>
                </a:lnTo>
                <a:lnTo>
                  <a:pt x="11184501" y="2119496"/>
                </a:lnTo>
                <a:lnTo>
                  <a:pt x="11166854" y="2133583"/>
                </a:lnTo>
                <a:lnTo>
                  <a:pt x="11157311" y="2139385"/>
                </a:lnTo>
                <a:lnTo>
                  <a:pt x="11155496" y="2144068"/>
                </a:lnTo>
                <a:cubicBezTo>
                  <a:pt x="11153045" y="2147436"/>
                  <a:pt x="11148902" y="2150083"/>
                  <a:pt x="11140961" y="2151086"/>
                </a:cubicBezTo>
                <a:lnTo>
                  <a:pt x="11138961" y="2150743"/>
                </a:lnTo>
                <a:lnTo>
                  <a:pt x="11128208" y="2160803"/>
                </a:lnTo>
                <a:cubicBezTo>
                  <a:pt x="11124962" y="2164785"/>
                  <a:pt x="11122359" y="2169258"/>
                  <a:pt x="11120691" y="2174395"/>
                </a:cubicBezTo>
                <a:cubicBezTo>
                  <a:pt x="11081770" y="2197656"/>
                  <a:pt x="10952581" y="2271077"/>
                  <a:pt x="10894683" y="2300370"/>
                </a:cubicBezTo>
                <a:cubicBezTo>
                  <a:pt x="10861781" y="2315405"/>
                  <a:pt x="10817803" y="2335857"/>
                  <a:pt x="10773300" y="2350162"/>
                </a:cubicBezTo>
                <a:cubicBezTo>
                  <a:pt x="10733414" y="2394390"/>
                  <a:pt x="10677791" y="2353706"/>
                  <a:pt x="10627668" y="2386200"/>
                </a:cubicBezTo>
                <a:cubicBezTo>
                  <a:pt x="10590276" y="2369074"/>
                  <a:pt x="10613693" y="2389253"/>
                  <a:pt x="10581895" y="2395660"/>
                </a:cubicBezTo>
                <a:cubicBezTo>
                  <a:pt x="10597733" y="2418627"/>
                  <a:pt x="10540912" y="2395212"/>
                  <a:pt x="10547790" y="2425394"/>
                </a:cubicBezTo>
                <a:cubicBezTo>
                  <a:pt x="10541784" y="2425603"/>
                  <a:pt x="10535750" y="2424857"/>
                  <a:pt x="10529643" y="2423878"/>
                </a:cubicBezTo>
                <a:lnTo>
                  <a:pt x="10526446" y="2423382"/>
                </a:lnTo>
                <a:lnTo>
                  <a:pt x="10515129" y="2426508"/>
                </a:lnTo>
                <a:lnTo>
                  <a:pt x="10491735" y="2421127"/>
                </a:lnTo>
                <a:cubicBezTo>
                  <a:pt x="10485147" y="2422161"/>
                  <a:pt x="10478389" y="2424430"/>
                  <a:pt x="10471418" y="2428664"/>
                </a:cubicBezTo>
                <a:cubicBezTo>
                  <a:pt x="10451763" y="2453636"/>
                  <a:pt x="10400774" y="2439247"/>
                  <a:pt x="10377042" y="2471569"/>
                </a:cubicBezTo>
                <a:cubicBezTo>
                  <a:pt x="10367240" y="2481286"/>
                  <a:pt x="10330319" y="2498097"/>
                  <a:pt x="10319338" y="2493192"/>
                </a:cubicBezTo>
                <a:cubicBezTo>
                  <a:pt x="10310813" y="2495031"/>
                  <a:pt x="10303331" y="2502144"/>
                  <a:pt x="10295467" y="2495050"/>
                </a:cubicBezTo>
                <a:cubicBezTo>
                  <a:pt x="10284420" y="2487261"/>
                  <a:pt x="10265794" y="2516157"/>
                  <a:pt x="10263443" y="2501919"/>
                </a:cubicBezTo>
                <a:lnTo>
                  <a:pt x="10205418" y="2509120"/>
                </a:lnTo>
                <a:cubicBezTo>
                  <a:pt x="10200696" y="2518180"/>
                  <a:pt x="10190895" y="2519327"/>
                  <a:pt x="10177759" y="2519914"/>
                </a:cubicBezTo>
                <a:lnTo>
                  <a:pt x="10165070" y="2520710"/>
                </a:lnTo>
                <a:lnTo>
                  <a:pt x="10156308" y="2534458"/>
                </a:lnTo>
                <a:cubicBezTo>
                  <a:pt x="10145406" y="2519028"/>
                  <a:pt x="10136981" y="2561781"/>
                  <a:pt x="10118267" y="2558113"/>
                </a:cubicBezTo>
                <a:lnTo>
                  <a:pt x="10083317" y="2570267"/>
                </a:lnTo>
                <a:cubicBezTo>
                  <a:pt x="10075718" y="2568198"/>
                  <a:pt x="10048011" y="2569526"/>
                  <a:pt x="10040388" y="2568603"/>
                </a:cubicBezTo>
                <a:cubicBezTo>
                  <a:pt x="9999609" y="2578704"/>
                  <a:pt x="9985545" y="2579194"/>
                  <a:pt x="9961167" y="2584118"/>
                </a:cubicBezTo>
                <a:cubicBezTo>
                  <a:pt x="9920131" y="2584260"/>
                  <a:pt x="9889892" y="2581061"/>
                  <a:pt x="9848940" y="2590886"/>
                </a:cubicBezTo>
                <a:lnTo>
                  <a:pt x="9729457" y="2611093"/>
                </a:lnTo>
                <a:cubicBezTo>
                  <a:pt x="9676207" y="2601507"/>
                  <a:pt x="9631235" y="2626730"/>
                  <a:pt x="9613704" y="2639342"/>
                </a:cubicBezTo>
                <a:cubicBezTo>
                  <a:pt x="9548152" y="2653618"/>
                  <a:pt x="9410970" y="2690964"/>
                  <a:pt x="9338590" y="2696264"/>
                </a:cubicBezTo>
                <a:lnTo>
                  <a:pt x="9232518" y="2720120"/>
                </a:lnTo>
                <a:lnTo>
                  <a:pt x="9156690" y="2730199"/>
                </a:lnTo>
                <a:lnTo>
                  <a:pt x="9054601" y="2737726"/>
                </a:lnTo>
                <a:lnTo>
                  <a:pt x="9006634" y="2741011"/>
                </a:lnTo>
                <a:lnTo>
                  <a:pt x="9006349" y="2740771"/>
                </a:lnTo>
                <a:cubicBezTo>
                  <a:pt x="9004294" y="2740551"/>
                  <a:pt x="9001475" y="2740879"/>
                  <a:pt x="8997380" y="2741982"/>
                </a:cubicBezTo>
                <a:lnTo>
                  <a:pt x="8991542" y="2744043"/>
                </a:lnTo>
                <a:lnTo>
                  <a:pt x="8975485" y="2747269"/>
                </a:lnTo>
                <a:lnTo>
                  <a:pt x="8969159" y="2746569"/>
                </a:lnTo>
                <a:lnTo>
                  <a:pt x="8964196" y="2744344"/>
                </a:lnTo>
                <a:cubicBezTo>
                  <a:pt x="8955841" y="2752295"/>
                  <a:pt x="8956668" y="2761243"/>
                  <a:pt x="8930136" y="2741156"/>
                </a:cubicBezTo>
                <a:cubicBezTo>
                  <a:pt x="8899182" y="2742176"/>
                  <a:pt x="8790451" y="2756831"/>
                  <a:pt x="8753592" y="2760388"/>
                </a:cubicBezTo>
                <a:cubicBezTo>
                  <a:pt x="8720970" y="2771108"/>
                  <a:pt x="8749345" y="2757447"/>
                  <a:pt x="8708995" y="2762489"/>
                </a:cubicBezTo>
                <a:cubicBezTo>
                  <a:pt x="8672757" y="2782024"/>
                  <a:pt x="8640293" y="2765584"/>
                  <a:pt x="8597219" y="2771061"/>
                </a:cubicBezTo>
                <a:lnTo>
                  <a:pt x="8526378" y="2756219"/>
                </a:lnTo>
                <a:lnTo>
                  <a:pt x="8512131" y="2762134"/>
                </a:lnTo>
                <a:lnTo>
                  <a:pt x="8507315" y="2765135"/>
                </a:lnTo>
                <a:cubicBezTo>
                  <a:pt x="8503797" y="2766912"/>
                  <a:pt x="8501196" y="2767723"/>
                  <a:pt x="8499116" y="2767873"/>
                </a:cubicBezTo>
                <a:lnTo>
                  <a:pt x="8498742" y="2767694"/>
                </a:lnTo>
                <a:lnTo>
                  <a:pt x="8491397" y="2770744"/>
                </a:lnTo>
                <a:lnTo>
                  <a:pt x="8368330" y="2784786"/>
                </a:lnTo>
                <a:cubicBezTo>
                  <a:pt x="8363173" y="2786811"/>
                  <a:pt x="8358881" y="2786463"/>
                  <a:pt x="8354947" y="2784980"/>
                </a:cubicBezTo>
                <a:lnTo>
                  <a:pt x="8321252" y="2801558"/>
                </a:lnTo>
                <a:lnTo>
                  <a:pt x="8315581" y="2801884"/>
                </a:lnTo>
                <a:lnTo>
                  <a:pt x="8296322" y="2815779"/>
                </a:lnTo>
                <a:lnTo>
                  <a:pt x="8285424" y="2821602"/>
                </a:lnTo>
                <a:lnTo>
                  <a:pt x="8284298" y="2826045"/>
                </a:lnTo>
                <a:cubicBezTo>
                  <a:pt x="8281994" y="2829290"/>
                  <a:pt x="8277300" y="2831938"/>
                  <a:pt x="8267224" y="2833220"/>
                </a:cubicBezTo>
                <a:lnTo>
                  <a:pt x="8264525" y="2832990"/>
                </a:lnTo>
                <a:lnTo>
                  <a:pt x="8253181" y="2842833"/>
                </a:lnTo>
                <a:cubicBezTo>
                  <a:pt x="8250007" y="2846683"/>
                  <a:pt x="8247795" y="2850965"/>
                  <a:pt x="8246982" y="2855825"/>
                </a:cubicBezTo>
                <a:cubicBezTo>
                  <a:pt x="8182975" y="2852918"/>
                  <a:pt x="8148279" y="2887040"/>
                  <a:pt x="8091420" y="2901986"/>
                </a:cubicBezTo>
                <a:cubicBezTo>
                  <a:pt x="8026616" y="2925128"/>
                  <a:pt x="7968218" y="2946364"/>
                  <a:pt x="7906555" y="2943959"/>
                </a:cubicBezTo>
                <a:cubicBezTo>
                  <a:pt x="7836267" y="2958871"/>
                  <a:pt x="7782114" y="2961102"/>
                  <a:pt x="7719893" y="2969674"/>
                </a:cubicBezTo>
                <a:lnTo>
                  <a:pt x="7615495" y="2966203"/>
                </a:lnTo>
                <a:lnTo>
                  <a:pt x="7528691" y="2972031"/>
                </a:lnTo>
                <a:lnTo>
                  <a:pt x="7520719" y="2974584"/>
                </a:lnTo>
                <a:cubicBezTo>
                  <a:pt x="7515141" y="2975923"/>
                  <a:pt x="7511320" y="2976273"/>
                  <a:pt x="7508559" y="2975919"/>
                </a:cubicBezTo>
                <a:lnTo>
                  <a:pt x="7508188" y="2975592"/>
                </a:lnTo>
                <a:lnTo>
                  <a:pt x="7496943" y="2977544"/>
                </a:lnTo>
                <a:lnTo>
                  <a:pt x="7219707" y="2983651"/>
                </a:lnTo>
                <a:lnTo>
                  <a:pt x="7202249" y="2988201"/>
                </a:lnTo>
                <a:lnTo>
                  <a:pt x="7198152" y="2993559"/>
                </a:lnTo>
                <a:cubicBezTo>
                  <a:pt x="7193259" y="2997082"/>
                  <a:pt x="7185654" y="2999221"/>
                  <a:pt x="7171956" y="2998207"/>
                </a:cubicBezTo>
                <a:lnTo>
                  <a:pt x="7098136" y="3010435"/>
                </a:lnTo>
                <a:cubicBezTo>
                  <a:pt x="7062296" y="3011413"/>
                  <a:pt x="7051336" y="3012390"/>
                  <a:pt x="7019644" y="3010061"/>
                </a:cubicBezTo>
                <a:cubicBezTo>
                  <a:pt x="6938675" y="3020999"/>
                  <a:pt x="6944793" y="3045165"/>
                  <a:pt x="6905294" y="3039567"/>
                </a:cubicBezTo>
                <a:cubicBezTo>
                  <a:pt x="6873070" y="3034359"/>
                  <a:pt x="6789137" y="3053433"/>
                  <a:pt x="6709370" y="3067522"/>
                </a:cubicBezTo>
                <a:cubicBezTo>
                  <a:pt x="6650254" y="3076977"/>
                  <a:pt x="6629253" y="3091078"/>
                  <a:pt x="6550602" y="3096298"/>
                </a:cubicBezTo>
                <a:cubicBezTo>
                  <a:pt x="6473302" y="3140388"/>
                  <a:pt x="6410843" y="3116665"/>
                  <a:pt x="6318708" y="3143098"/>
                </a:cubicBezTo>
                <a:cubicBezTo>
                  <a:pt x="6298698" y="3158620"/>
                  <a:pt x="6210439" y="3141427"/>
                  <a:pt x="6169822" y="3145185"/>
                </a:cubicBezTo>
                <a:cubicBezTo>
                  <a:pt x="6129203" y="3148943"/>
                  <a:pt x="6091688" y="3162491"/>
                  <a:pt x="6074996" y="3165647"/>
                </a:cubicBezTo>
                <a:lnTo>
                  <a:pt x="6069677" y="3164110"/>
                </a:lnTo>
                <a:lnTo>
                  <a:pt x="6049786" y="3164793"/>
                </a:lnTo>
                <a:lnTo>
                  <a:pt x="6042433" y="3156444"/>
                </a:lnTo>
                <a:lnTo>
                  <a:pt x="6011238" y="3151351"/>
                </a:lnTo>
                <a:cubicBezTo>
                  <a:pt x="5999830" y="3150764"/>
                  <a:pt x="5971276" y="3151677"/>
                  <a:pt x="5958523" y="3154995"/>
                </a:cubicBezTo>
                <a:lnTo>
                  <a:pt x="5760067" y="3170687"/>
                </a:lnTo>
                <a:lnTo>
                  <a:pt x="5628108" y="3171710"/>
                </a:lnTo>
                <a:lnTo>
                  <a:pt x="5472054" y="3157690"/>
                </a:lnTo>
                <a:cubicBezTo>
                  <a:pt x="5479284" y="3144662"/>
                  <a:pt x="5440157" y="3158728"/>
                  <a:pt x="5433909" y="3146437"/>
                </a:cubicBezTo>
                <a:cubicBezTo>
                  <a:pt x="5430517" y="3136405"/>
                  <a:pt x="5392976" y="3131721"/>
                  <a:pt x="5382817" y="3128735"/>
                </a:cubicBezTo>
                <a:lnTo>
                  <a:pt x="5262912" y="3108318"/>
                </a:lnTo>
                <a:cubicBezTo>
                  <a:pt x="5252746" y="3108134"/>
                  <a:pt x="5231699" y="3099824"/>
                  <a:pt x="5224109" y="3097194"/>
                </a:cubicBezTo>
                <a:lnTo>
                  <a:pt x="5175808" y="3094204"/>
                </a:lnTo>
                <a:lnTo>
                  <a:pt x="5157702" y="3086981"/>
                </a:lnTo>
                <a:lnTo>
                  <a:pt x="5143747" y="3083581"/>
                </a:lnTo>
                <a:lnTo>
                  <a:pt x="5140744" y="3081480"/>
                </a:lnTo>
                <a:cubicBezTo>
                  <a:pt x="5135026" y="3077440"/>
                  <a:pt x="5129229" y="3073629"/>
                  <a:pt x="5122807" y="3070627"/>
                </a:cubicBezTo>
                <a:cubicBezTo>
                  <a:pt x="5109467" y="3099246"/>
                  <a:pt x="5066004" y="3049810"/>
                  <a:pt x="5066938" y="3077198"/>
                </a:cubicBezTo>
                <a:cubicBezTo>
                  <a:pt x="5029345" y="3065682"/>
                  <a:pt x="5040096" y="3094771"/>
                  <a:pt x="5012662" y="3060817"/>
                </a:cubicBezTo>
                <a:cubicBezTo>
                  <a:pt x="4938174" y="3061200"/>
                  <a:pt x="4917504" y="3074207"/>
                  <a:pt x="4841589" y="3036800"/>
                </a:cubicBezTo>
                <a:cubicBezTo>
                  <a:pt x="4807890" y="3020158"/>
                  <a:pt x="4785258" y="3009012"/>
                  <a:pt x="4763595" y="3009032"/>
                </a:cubicBezTo>
                <a:cubicBezTo>
                  <a:pt x="4742475" y="3004532"/>
                  <a:pt x="4730631" y="3001709"/>
                  <a:pt x="4724334" y="3000018"/>
                </a:cubicBezTo>
                <a:lnTo>
                  <a:pt x="4722324" y="2999269"/>
                </a:lnTo>
                <a:lnTo>
                  <a:pt x="4723259" y="2999058"/>
                </a:lnTo>
                <a:cubicBezTo>
                  <a:pt x="4722296" y="2998416"/>
                  <a:pt x="4719415" y="2997810"/>
                  <a:pt x="4718350" y="2997788"/>
                </a:cubicBezTo>
                <a:lnTo>
                  <a:pt x="4722324" y="2999269"/>
                </a:lnTo>
                <a:lnTo>
                  <a:pt x="4716674" y="3000544"/>
                </a:lnTo>
                <a:cubicBezTo>
                  <a:pt x="4681300" y="2993588"/>
                  <a:pt x="4525895" y="2992780"/>
                  <a:pt x="4516962" y="2990642"/>
                </a:cubicBezTo>
                <a:cubicBezTo>
                  <a:pt x="4458971" y="2977530"/>
                  <a:pt x="4463810" y="2976789"/>
                  <a:pt x="4429691" y="2979991"/>
                </a:cubicBezTo>
                <a:cubicBezTo>
                  <a:pt x="4424455" y="2983362"/>
                  <a:pt x="4370126" y="2977068"/>
                  <a:pt x="4364023" y="2978645"/>
                </a:cubicBezTo>
                <a:lnTo>
                  <a:pt x="4318114" y="2985260"/>
                </a:lnTo>
                <a:lnTo>
                  <a:pt x="4316258" y="2983919"/>
                </a:lnTo>
                <a:cubicBezTo>
                  <a:pt x="4307275" y="2980548"/>
                  <a:pt x="4301145" y="2980549"/>
                  <a:pt x="4296292" y="2982040"/>
                </a:cubicBezTo>
                <a:lnTo>
                  <a:pt x="4291212" y="2984957"/>
                </a:lnTo>
                <a:lnTo>
                  <a:pt x="4277290" y="2984711"/>
                </a:lnTo>
                <a:lnTo>
                  <a:pt x="4249265" y="2987035"/>
                </a:lnTo>
                <a:lnTo>
                  <a:pt x="4203199" y="2984240"/>
                </a:lnTo>
                <a:cubicBezTo>
                  <a:pt x="4203096" y="2983820"/>
                  <a:pt x="4202995" y="2983401"/>
                  <a:pt x="4202893" y="2982981"/>
                </a:cubicBezTo>
                <a:cubicBezTo>
                  <a:pt x="4201267" y="2980144"/>
                  <a:pt x="4198292" y="2978025"/>
                  <a:pt x="4192396" y="2977347"/>
                </a:cubicBezTo>
                <a:cubicBezTo>
                  <a:pt x="4205365" y="2960058"/>
                  <a:pt x="4162425" y="2961953"/>
                  <a:pt x="4143893" y="2961482"/>
                </a:cubicBezTo>
                <a:cubicBezTo>
                  <a:pt x="4125868" y="2954416"/>
                  <a:pt x="4100250" y="2940836"/>
                  <a:pt x="4084245" y="2934949"/>
                </a:cubicBezTo>
                <a:lnTo>
                  <a:pt x="4075694" y="2934114"/>
                </a:lnTo>
                <a:cubicBezTo>
                  <a:pt x="4075655" y="2934013"/>
                  <a:pt x="4075614" y="2933914"/>
                  <a:pt x="4075575" y="2933815"/>
                </a:cubicBezTo>
                <a:cubicBezTo>
                  <a:pt x="4073829" y="2933031"/>
                  <a:pt x="4071057" y="2932530"/>
                  <a:pt x="4066658" y="2932371"/>
                </a:cubicBezTo>
                <a:lnTo>
                  <a:pt x="4060102" y="2932589"/>
                </a:lnTo>
                <a:lnTo>
                  <a:pt x="4043512" y="2930968"/>
                </a:lnTo>
                <a:lnTo>
                  <a:pt x="4038145" y="2928534"/>
                </a:lnTo>
                <a:lnTo>
                  <a:pt x="4036511" y="2924867"/>
                </a:lnTo>
                <a:lnTo>
                  <a:pt x="4034926" y="2925102"/>
                </a:lnTo>
                <a:cubicBezTo>
                  <a:pt x="4022576" y="2929966"/>
                  <a:pt x="4018025" y="2938342"/>
                  <a:pt x="4005686" y="2912534"/>
                </a:cubicBezTo>
                <a:lnTo>
                  <a:pt x="3937994" y="2895077"/>
                </a:lnTo>
                <a:cubicBezTo>
                  <a:pt x="3921658" y="2902801"/>
                  <a:pt x="3909686" y="2898112"/>
                  <a:pt x="3898423" y="2889422"/>
                </a:cubicBezTo>
                <a:cubicBezTo>
                  <a:pt x="3862243" y="2889918"/>
                  <a:pt x="3830779" y="2876048"/>
                  <a:pt x="3790908" y="2869184"/>
                </a:cubicBezTo>
                <a:cubicBezTo>
                  <a:pt x="3742158" y="2854478"/>
                  <a:pt x="3726280" y="2852501"/>
                  <a:pt x="3683661" y="2845261"/>
                </a:cubicBezTo>
                <a:lnTo>
                  <a:pt x="3611183" y="2812990"/>
                </a:lnTo>
                <a:lnTo>
                  <a:pt x="3605003" y="2814352"/>
                </a:lnTo>
                <a:cubicBezTo>
                  <a:pt x="3600731" y="2814971"/>
                  <a:pt x="3597877" y="2814971"/>
                  <a:pt x="3595884" y="2814516"/>
                </a:cubicBezTo>
                <a:lnTo>
                  <a:pt x="3595649" y="2814247"/>
                </a:lnTo>
                <a:lnTo>
                  <a:pt x="3587126" y="2814937"/>
                </a:lnTo>
                <a:cubicBezTo>
                  <a:pt x="3572774" y="2816728"/>
                  <a:pt x="3550540" y="2802529"/>
                  <a:pt x="3537283" y="2805238"/>
                </a:cubicBezTo>
                <a:cubicBezTo>
                  <a:pt x="3515092" y="2800942"/>
                  <a:pt x="3489773" y="2807207"/>
                  <a:pt x="3474371" y="2801577"/>
                </a:cubicBezTo>
                <a:lnTo>
                  <a:pt x="3401876" y="2789529"/>
                </a:lnTo>
                <a:lnTo>
                  <a:pt x="3365036" y="2806481"/>
                </a:lnTo>
                <a:cubicBezTo>
                  <a:pt x="3361007" y="2808779"/>
                  <a:pt x="3355145" y="2809857"/>
                  <a:pt x="3345174" y="2808163"/>
                </a:cubicBezTo>
                <a:lnTo>
                  <a:pt x="3342846" y="2807188"/>
                </a:lnTo>
                <a:cubicBezTo>
                  <a:pt x="3337528" y="2809659"/>
                  <a:pt x="3296694" y="2810789"/>
                  <a:pt x="3263504" y="2813065"/>
                </a:cubicBezTo>
                <a:cubicBezTo>
                  <a:pt x="3210873" y="2815406"/>
                  <a:pt x="3204538" y="2823378"/>
                  <a:pt x="3143704" y="2820840"/>
                </a:cubicBezTo>
                <a:cubicBezTo>
                  <a:pt x="3083839" y="2822069"/>
                  <a:pt x="3073438" y="2828075"/>
                  <a:pt x="3031439" y="2823483"/>
                </a:cubicBezTo>
                <a:lnTo>
                  <a:pt x="2782717" y="2845304"/>
                </a:lnTo>
                <a:cubicBezTo>
                  <a:pt x="2720447" y="2872959"/>
                  <a:pt x="2718750" y="2842390"/>
                  <a:pt x="2647675" y="2855840"/>
                </a:cubicBezTo>
                <a:cubicBezTo>
                  <a:pt x="2583664" y="2795905"/>
                  <a:pt x="2609849" y="2834173"/>
                  <a:pt x="2569176" y="2829599"/>
                </a:cubicBezTo>
                <a:lnTo>
                  <a:pt x="2444403" y="2843500"/>
                </a:lnTo>
                <a:cubicBezTo>
                  <a:pt x="2412730" y="2860060"/>
                  <a:pt x="2355175" y="2829971"/>
                  <a:pt x="2316260" y="2851967"/>
                </a:cubicBezTo>
                <a:cubicBezTo>
                  <a:pt x="2277148" y="2852505"/>
                  <a:pt x="2234330" y="2848310"/>
                  <a:pt x="2209726" y="2846734"/>
                </a:cubicBezTo>
                <a:cubicBezTo>
                  <a:pt x="2172984" y="2843077"/>
                  <a:pt x="2131016" y="2834145"/>
                  <a:pt x="2095813" y="2830023"/>
                </a:cubicBezTo>
                <a:cubicBezTo>
                  <a:pt x="2078687" y="2843632"/>
                  <a:pt x="2046700" y="2821328"/>
                  <a:pt x="1998504" y="2822003"/>
                </a:cubicBezTo>
                <a:cubicBezTo>
                  <a:pt x="1979851" y="2837650"/>
                  <a:pt x="1965997" y="2822267"/>
                  <a:pt x="1929320" y="2843948"/>
                </a:cubicBezTo>
                <a:cubicBezTo>
                  <a:pt x="1927506" y="2842156"/>
                  <a:pt x="1925308" y="2840529"/>
                  <a:pt x="1922798" y="2839117"/>
                </a:cubicBezTo>
                <a:cubicBezTo>
                  <a:pt x="1908224" y="2830923"/>
                  <a:pt x="1886476" y="2831636"/>
                  <a:pt x="1874228" y="2840712"/>
                </a:cubicBezTo>
                <a:cubicBezTo>
                  <a:pt x="1844711" y="2855471"/>
                  <a:pt x="1815838" y="2863248"/>
                  <a:pt x="1787803" y="2868334"/>
                </a:cubicBezTo>
                <a:lnTo>
                  <a:pt x="1739352" y="2863283"/>
                </a:lnTo>
                <a:cubicBezTo>
                  <a:pt x="1720756" y="2859717"/>
                  <a:pt x="1697809" y="2850808"/>
                  <a:pt x="1676219" y="2846934"/>
                </a:cubicBezTo>
                <a:cubicBezTo>
                  <a:pt x="1653856" y="2845729"/>
                  <a:pt x="1629782" y="2852334"/>
                  <a:pt x="1609817" y="2840037"/>
                </a:cubicBezTo>
                <a:cubicBezTo>
                  <a:pt x="1570834" y="2828361"/>
                  <a:pt x="1525521" y="2848516"/>
                  <a:pt x="1497258" y="2814447"/>
                </a:cubicBezTo>
                <a:cubicBezTo>
                  <a:pt x="1419429" y="2799738"/>
                  <a:pt x="1265224" y="2779725"/>
                  <a:pt x="1151127" y="2765012"/>
                </a:cubicBezTo>
                <a:cubicBezTo>
                  <a:pt x="1044820" y="2755201"/>
                  <a:pt x="911490" y="2756949"/>
                  <a:pt x="859417" y="2755579"/>
                </a:cubicBezTo>
                <a:lnTo>
                  <a:pt x="838688" y="2756792"/>
                </a:lnTo>
                <a:cubicBezTo>
                  <a:pt x="829380" y="2753383"/>
                  <a:pt x="823010" y="2753358"/>
                  <a:pt x="817957" y="2754828"/>
                </a:cubicBezTo>
                <a:lnTo>
                  <a:pt x="812654" y="2757722"/>
                </a:lnTo>
                <a:lnTo>
                  <a:pt x="721195" y="2756632"/>
                </a:lnTo>
                <a:cubicBezTo>
                  <a:pt x="721095" y="2756212"/>
                  <a:pt x="720991" y="2755791"/>
                  <a:pt x="720890" y="2755370"/>
                </a:cubicBezTo>
                <a:cubicBezTo>
                  <a:pt x="719222" y="2752527"/>
                  <a:pt x="716144" y="2750395"/>
                  <a:pt x="710023" y="2749693"/>
                </a:cubicBezTo>
                <a:cubicBezTo>
                  <a:pt x="689532" y="2741604"/>
                  <a:pt x="619665" y="2714421"/>
                  <a:pt x="597940" y="2706835"/>
                </a:cubicBezTo>
                <a:cubicBezTo>
                  <a:pt x="587430" y="2706236"/>
                  <a:pt x="583862" y="2704593"/>
                  <a:pt x="579683" y="2704183"/>
                </a:cubicBezTo>
                <a:lnTo>
                  <a:pt x="572865" y="2704372"/>
                </a:lnTo>
                <a:cubicBezTo>
                  <a:pt x="550627" y="2698066"/>
                  <a:pt x="474197" y="2673651"/>
                  <a:pt x="446247" y="2666342"/>
                </a:cubicBezTo>
                <a:cubicBezTo>
                  <a:pt x="429213" y="2673994"/>
                  <a:pt x="416808" y="2669256"/>
                  <a:pt x="405163" y="2660519"/>
                </a:cubicBezTo>
                <a:cubicBezTo>
                  <a:pt x="367566" y="2660861"/>
                  <a:pt x="334968" y="2646856"/>
                  <a:pt x="293583" y="2639823"/>
                </a:cubicBezTo>
                <a:lnTo>
                  <a:pt x="119529" y="2588018"/>
                </a:lnTo>
                <a:cubicBezTo>
                  <a:pt x="73377" y="2578908"/>
                  <a:pt x="36403" y="2586550"/>
                  <a:pt x="16674" y="2585162"/>
                </a:cubicBezTo>
                <a:lnTo>
                  <a:pt x="1150" y="2579693"/>
                </a:lnTo>
                <a:cubicBezTo>
                  <a:pt x="-1438" y="2323697"/>
                  <a:pt x="1148" y="1341304"/>
                  <a:pt x="1148" y="1049184"/>
                </a:cubicBezTo>
                <a:lnTo>
                  <a:pt x="1148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D700EF7E-EAC7-552D-4388-7A6F520D3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117" y="548640"/>
            <a:ext cx="10833683" cy="1188720"/>
          </a:xfrm>
        </p:spPr>
        <p:txBody>
          <a:bodyPr>
            <a:normAutofit/>
          </a:bodyPr>
          <a:lstStyle/>
          <a:p>
            <a:r>
              <a:rPr lang="hr-HR" dirty="0"/>
              <a:t>Problem usmjeravanja električnih vozila (EVRP)</a:t>
            </a:r>
            <a:endParaRPr lang="hr-HR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D309D15F-3523-A7B6-5542-15A5772E8B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1512" y="2046514"/>
            <a:ext cx="9915787" cy="4430486"/>
          </a:xfrm>
        </p:spPr>
        <p:txBody>
          <a:bodyPr anchor="ctr">
            <a:noAutofit/>
          </a:bodyPr>
          <a:lstStyle/>
          <a:p>
            <a:r>
              <a:rPr lang="hr-HR" dirty="0"/>
              <a:t>Grana skupine problema usmjeravanja vozila -&gt; nastala zbog sve veće popularnosti električnih vozila</a:t>
            </a:r>
          </a:p>
          <a:p>
            <a:r>
              <a:rPr lang="hr-HR" dirty="0"/>
              <a:t>Flota vozila sastoji se od električnih vozila (može biti i „klasičnih” vozila)</a:t>
            </a:r>
          </a:p>
          <a:p>
            <a:r>
              <a:rPr lang="hr-HR" dirty="0"/>
              <a:t>Manji domet + dugo vrijeme punjenja električnih vozila -&gt; potrebno dodati novu vrstu čvorova – punionice</a:t>
            </a:r>
          </a:p>
          <a:p>
            <a:r>
              <a:rPr lang="hr-HR" dirty="0"/>
              <a:t>Dodaje se nova varijabla – kapacitet vozila (jednak za sva vozila)</a:t>
            </a:r>
          </a:p>
          <a:p>
            <a:r>
              <a:rPr lang="hr-HR" dirty="0"/>
              <a:t>Cilj: pronaći najbolji mogući put</a:t>
            </a:r>
          </a:p>
          <a:p>
            <a:r>
              <a:rPr lang="hr-HR" dirty="0"/>
              <a:t>Najveći izazov: punjenje vozila</a:t>
            </a:r>
          </a:p>
        </p:txBody>
      </p:sp>
      <p:sp>
        <p:nvSpPr>
          <p:cNvPr id="4" name="Rezervirano mjesto broja slajda 3">
            <a:extLst>
              <a:ext uri="{FF2B5EF4-FFF2-40B4-BE49-F238E27FC236}">
                <a16:creationId xmlns:a16="http://schemas.microsoft.com/office/drawing/2014/main" id="{BD36EF5A-06E5-E38B-3997-4A18388D3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A767F18-3CF7-4E6D-A3D2-89B2EFB773AF}" type="slidenum">
              <a:rPr lang="hr-HR" sz="1000" smtClean="0"/>
              <a:pPr>
                <a:spcAft>
                  <a:spcPts val="600"/>
                </a:spcAft>
              </a:pPr>
              <a:t>7</a:t>
            </a:fld>
            <a:endParaRPr lang="hr-HR" sz="1000"/>
          </a:p>
        </p:txBody>
      </p:sp>
    </p:spTree>
    <p:extLst>
      <p:ext uri="{BB962C8B-B14F-4D97-AF65-F5344CB8AC3E}">
        <p14:creationId xmlns:p14="http://schemas.microsoft.com/office/powerpoint/2010/main" val="1606681562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A5CF486-D9E5-4A66-898A-F3D62B81B1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47" y="-5"/>
            <a:ext cx="12193149" cy="2200064"/>
          </a:xfrm>
          <a:custGeom>
            <a:avLst/>
            <a:gdLst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57107 w 12192001"/>
              <a:gd name="connsiteY22" fmla="*/ 792050 h 2344739"/>
              <a:gd name="connsiteX23" fmla="*/ 11810326 w 12192001"/>
              <a:gd name="connsiteY23" fmla="*/ 799074 h 2344739"/>
              <a:gd name="connsiteX24" fmla="*/ 11550277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57107 w 12192001"/>
              <a:gd name="connsiteY22" fmla="*/ 792050 h 2344739"/>
              <a:gd name="connsiteX23" fmla="*/ 11810326 w 12192001"/>
              <a:gd name="connsiteY23" fmla="*/ 799074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236" fmla="*/ 0 w 12192001"/>
              <a:gd name="connsiteY23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57107 w 12192001"/>
              <a:gd name="connsiteY22" fmla="*/ 792050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236" fmla="*/ 0 w 12192001"/>
              <a:gd name="connsiteY23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236" fmla="*/ 0 w 12192001"/>
              <a:gd name="connsiteY23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415912 w 12192001"/>
              <a:gd name="connsiteY26" fmla="*/ 1173869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415912 w 12192001"/>
              <a:gd name="connsiteY26" fmla="*/ 1173869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415912 w 12192001"/>
              <a:gd name="connsiteY26" fmla="*/ 1173869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522499 w 12192001"/>
              <a:gd name="connsiteY26" fmla="*/ 1207528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1207528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1207528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1207528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999965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37318 w 12192001"/>
              <a:gd name="connsiteY70" fmla="*/ 1920435 h 2344739"/>
              <a:gd name="connsiteX71" fmla="*/ 9113812 w 12192001"/>
              <a:gd name="connsiteY71" fmla="*/ 1919069 h 2344739"/>
              <a:gd name="connsiteX72" fmla="*/ 9053453 w 12192001"/>
              <a:gd name="connsiteY72" fmla="*/ 1910755 h 2344739"/>
              <a:gd name="connsiteX73" fmla="*/ 9005486 w 12192001"/>
              <a:gd name="connsiteY73" fmla="*/ 1914040 h 2344739"/>
              <a:gd name="connsiteX74" fmla="*/ 9005201 w 12192001"/>
              <a:gd name="connsiteY74" fmla="*/ 1913800 h 2344739"/>
              <a:gd name="connsiteX75" fmla="*/ 8996232 w 12192001"/>
              <a:gd name="connsiteY75" fmla="*/ 1915011 h 2344739"/>
              <a:gd name="connsiteX76" fmla="*/ 8990394 w 12192001"/>
              <a:gd name="connsiteY76" fmla="*/ 1917072 h 2344739"/>
              <a:gd name="connsiteX77" fmla="*/ 8974337 w 12192001"/>
              <a:gd name="connsiteY77" fmla="*/ 1920298 h 2344739"/>
              <a:gd name="connsiteX78" fmla="*/ 8968011 w 12192001"/>
              <a:gd name="connsiteY78" fmla="*/ 1919598 h 2344739"/>
              <a:gd name="connsiteX79" fmla="*/ 8963048 w 12192001"/>
              <a:gd name="connsiteY79" fmla="*/ 1917373 h 2344739"/>
              <a:gd name="connsiteX80" fmla="*/ 8928988 w 12192001"/>
              <a:gd name="connsiteY80" fmla="*/ 1914185 h 2344739"/>
              <a:gd name="connsiteX81" fmla="*/ 8752444 w 12192001"/>
              <a:gd name="connsiteY81" fmla="*/ 1933417 h 2344739"/>
              <a:gd name="connsiteX82" fmla="*/ 8707847 w 12192001"/>
              <a:gd name="connsiteY82" fmla="*/ 1935518 h 2344739"/>
              <a:gd name="connsiteX83" fmla="*/ 8596071 w 12192001"/>
              <a:gd name="connsiteY83" fmla="*/ 1944090 h 2344739"/>
              <a:gd name="connsiteX84" fmla="*/ 8525230 w 12192001"/>
              <a:gd name="connsiteY84" fmla="*/ 1929248 h 2344739"/>
              <a:gd name="connsiteX85" fmla="*/ 8510983 w 12192001"/>
              <a:gd name="connsiteY85" fmla="*/ 1935163 h 2344739"/>
              <a:gd name="connsiteX86" fmla="*/ 8506167 w 12192001"/>
              <a:gd name="connsiteY86" fmla="*/ 1938164 h 2344739"/>
              <a:gd name="connsiteX87" fmla="*/ 8497968 w 12192001"/>
              <a:gd name="connsiteY87" fmla="*/ 1940902 h 2344739"/>
              <a:gd name="connsiteX88" fmla="*/ 8497594 w 12192001"/>
              <a:gd name="connsiteY88" fmla="*/ 1940723 h 2344739"/>
              <a:gd name="connsiteX89" fmla="*/ 8490249 w 12192001"/>
              <a:gd name="connsiteY89" fmla="*/ 1943773 h 2344739"/>
              <a:gd name="connsiteX90" fmla="*/ 8367182 w 12192001"/>
              <a:gd name="connsiteY90" fmla="*/ 1957815 h 2344739"/>
              <a:gd name="connsiteX91" fmla="*/ 8353799 w 12192001"/>
              <a:gd name="connsiteY91" fmla="*/ 1958009 h 2344739"/>
              <a:gd name="connsiteX92" fmla="*/ 8352373 w 12192001"/>
              <a:gd name="connsiteY92" fmla="*/ 1957169 h 2344739"/>
              <a:gd name="connsiteX93" fmla="*/ 8320104 w 12192001"/>
              <a:gd name="connsiteY93" fmla="*/ 1974587 h 2344739"/>
              <a:gd name="connsiteX94" fmla="*/ 8314433 w 12192001"/>
              <a:gd name="connsiteY94" fmla="*/ 1974913 h 2344739"/>
              <a:gd name="connsiteX95" fmla="*/ 8295174 w 12192001"/>
              <a:gd name="connsiteY95" fmla="*/ 1988808 h 2344739"/>
              <a:gd name="connsiteX96" fmla="*/ 8284276 w 12192001"/>
              <a:gd name="connsiteY96" fmla="*/ 1994631 h 2344739"/>
              <a:gd name="connsiteX97" fmla="*/ 8283150 w 12192001"/>
              <a:gd name="connsiteY97" fmla="*/ 1999074 h 2344739"/>
              <a:gd name="connsiteX98" fmla="*/ 8266076 w 12192001"/>
              <a:gd name="connsiteY98" fmla="*/ 2006249 h 2344739"/>
              <a:gd name="connsiteX99" fmla="*/ 8263377 w 12192001"/>
              <a:gd name="connsiteY99" fmla="*/ 2006019 h 2344739"/>
              <a:gd name="connsiteX100" fmla="*/ 8252033 w 12192001"/>
              <a:gd name="connsiteY100" fmla="*/ 2015862 h 2344739"/>
              <a:gd name="connsiteX101" fmla="*/ 8245834 w 12192001"/>
              <a:gd name="connsiteY101" fmla="*/ 2028854 h 2344739"/>
              <a:gd name="connsiteX102" fmla="*/ 8090272 w 12192001"/>
              <a:gd name="connsiteY102" fmla="*/ 2075015 h 2344739"/>
              <a:gd name="connsiteX103" fmla="*/ 7905407 w 12192001"/>
              <a:gd name="connsiteY103" fmla="*/ 2116988 h 2344739"/>
              <a:gd name="connsiteX104" fmla="*/ 7718745 w 12192001"/>
              <a:gd name="connsiteY104" fmla="*/ 2142703 h 2344739"/>
              <a:gd name="connsiteX105" fmla="*/ 7614347 w 12192001"/>
              <a:gd name="connsiteY105" fmla="*/ 2139232 h 2344739"/>
              <a:gd name="connsiteX106" fmla="*/ 7527543 w 12192001"/>
              <a:gd name="connsiteY106" fmla="*/ 2145060 h 2344739"/>
              <a:gd name="connsiteX107" fmla="*/ 7519571 w 12192001"/>
              <a:gd name="connsiteY107" fmla="*/ 2147613 h 2344739"/>
              <a:gd name="connsiteX108" fmla="*/ 7507411 w 12192001"/>
              <a:gd name="connsiteY108" fmla="*/ 2148948 h 2344739"/>
              <a:gd name="connsiteX109" fmla="*/ 7507040 w 12192001"/>
              <a:gd name="connsiteY109" fmla="*/ 2148621 h 2344739"/>
              <a:gd name="connsiteX110" fmla="*/ 7495795 w 12192001"/>
              <a:gd name="connsiteY110" fmla="*/ 2150573 h 2344739"/>
              <a:gd name="connsiteX111" fmla="*/ 7405391 w 12192001"/>
              <a:gd name="connsiteY111" fmla="*/ 2142468 h 2344739"/>
              <a:gd name="connsiteX112" fmla="*/ 7312180 w 12192001"/>
              <a:gd name="connsiteY112" fmla="*/ 2132873 h 2344739"/>
              <a:gd name="connsiteX113" fmla="*/ 7310853 w 12192001"/>
              <a:gd name="connsiteY113" fmla="*/ 2131431 h 2344739"/>
              <a:gd name="connsiteX114" fmla="*/ 7218559 w 12192001"/>
              <a:gd name="connsiteY114" fmla="*/ 2156680 h 2344739"/>
              <a:gd name="connsiteX115" fmla="*/ 7201101 w 12192001"/>
              <a:gd name="connsiteY115" fmla="*/ 2161230 h 2344739"/>
              <a:gd name="connsiteX116" fmla="*/ 7197004 w 12192001"/>
              <a:gd name="connsiteY116" fmla="*/ 2166588 h 2344739"/>
              <a:gd name="connsiteX117" fmla="*/ 7170808 w 12192001"/>
              <a:gd name="connsiteY117" fmla="*/ 2171236 h 2344739"/>
              <a:gd name="connsiteX118" fmla="*/ 7096988 w 12192001"/>
              <a:gd name="connsiteY118" fmla="*/ 2183464 h 2344739"/>
              <a:gd name="connsiteX119" fmla="*/ 7018496 w 12192001"/>
              <a:gd name="connsiteY119" fmla="*/ 2183090 h 2344739"/>
              <a:gd name="connsiteX120" fmla="*/ 6904146 w 12192001"/>
              <a:gd name="connsiteY120" fmla="*/ 2212596 h 2344739"/>
              <a:gd name="connsiteX121" fmla="*/ 6708222 w 12192001"/>
              <a:gd name="connsiteY121" fmla="*/ 2240551 h 2344739"/>
              <a:gd name="connsiteX122" fmla="*/ 6549454 w 12192001"/>
              <a:gd name="connsiteY122" fmla="*/ 2269327 h 2344739"/>
              <a:gd name="connsiteX123" fmla="*/ 6317560 w 12192001"/>
              <a:gd name="connsiteY123" fmla="*/ 2316127 h 2344739"/>
              <a:gd name="connsiteX124" fmla="*/ 6168674 w 12192001"/>
              <a:gd name="connsiteY124" fmla="*/ 2318214 h 2344739"/>
              <a:gd name="connsiteX125" fmla="*/ 6073848 w 12192001"/>
              <a:gd name="connsiteY125" fmla="*/ 2338676 h 2344739"/>
              <a:gd name="connsiteX126" fmla="*/ 6068529 w 12192001"/>
              <a:gd name="connsiteY126" fmla="*/ 2337139 h 2344739"/>
              <a:gd name="connsiteX127" fmla="*/ 6048638 w 12192001"/>
              <a:gd name="connsiteY127" fmla="*/ 2337822 h 2344739"/>
              <a:gd name="connsiteX128" fmla="*/ 6041285 w 12192001"/>
              <a:gd name="connsiteY128" fmla="*/ 2329473 h 2344739"/>
              <a:gd name="connsiteX129" fmla="*/ 6010090 w 12192001"/>
              <a:gd name="connsiteY129" fmla="*/ 2324380 h 2344739"/>
              <a:gd name="connsiteX130" fmla="*/ 5957375 w 12192001"/>
              <a:gd name="connsiteY130" fmla="*/ 2328024 h 2344739"/>
              <a:gd name="connsiteX131" fmla="*/ 5758919 w 12192001"/>
              <a:gd name="connsiteY131" fmla="*/ 2343716 h 2344739"/>
              <a:gd name="connsiteX132" fmla="*/ 5626960 w 12192001"/>
              <a:gd name="connsiteY132" fmla="*/ 2344739 h 2344739"/>
              <a:gd name="connsiteX133" fmla="*/ 5470906 w 12192001"/>
              <a:gd name="connsiteY133" fmla="*/ 2330719 h 2344739"/>
              <a:gd name="connsiteX134" fmla="*/ 5432761 w 12192001"/>
              <a:gd name="connsiteY134" fmla="*/ 2319466 h 2344739"/>
              <a:gd name="connsiteX135" fmla="*/ 5381669 w 12192001"/>
              <a:gd name="connsiteY135" fmla="*/ 2301764 h 2344739"/>
              <a:gd name="connsiteX136" fmla="*/ 5261764 w 12192001"/>
              <a:gd name="connsiteY136" fmla="*/ 2281347 h 2344739"/>
              <a:gd name="connsiteX137" fmla="*/ 5222961 w 12192001"/>
              <a:gd name="connsiteY137" fmla="*/ 2270223 h 2344739"/>
              <a:gd name="connsiteX138" fmla="*/ 5174660 w 12192001"/>
              <a:gd name="connsiteY138" fmla="*/ 2267233 h 2344739"/>
              <a:gd name="connsiteX139" fmla="*/ 5156554 w 12192001"/>
              <a:gd name="connsiteY139" fmla="*/ 2260010 h 2344739"/>
              <a:gd name="connsiteX140" fmla="*/ 5142599 w 12192001"/>
              <a:gd name="connsiteY140" fmla="*/ 2256610 h 2344739"/>
              <a:gd name="connsiteX141" fmla="*/ 5139596 w 12192001"/>
              <a:gd name="connsiteY141" fmla="*/ 2254509 h 2344739"/>
              <a:gd name="connsiteX142" fmla="*/ 5121659 w 12192001"/>
              <a:gd name="connsiteY142" fmla="*/ 2243656 h 2344739"/>
              <a:gd name="connsiteX143" fmla="*/ 5065790 w 12192001"/>
              <a:gd name="connsiteY143" fmla="*/ 2250227 h 2344739"/>
              <a:gd name="connsiteX144" fmla="*/ 5011514 w 12192001"/>
              <a:gd name="connsiteY144" fmla="*/ 2233846 h 2344739"/>
              <a:gd name="connsiteX145" fmla="*/ 4840441 w 12192001"/>
              <a:gd name="connsiteY145" fmla="*/ 2209829 h 2344739"/>
              <a:gd name="connsiteX146" fmla="*/ 4762447 w 12192001"/>
              <a:gd name="connsiteY146" fmla="*/ 2182061 h 2344739"/>
              <a:gd name="connsiteX147" fmla="*/ 4723186 w 12192001"/>
              <a:gd name="connsiteY147" fmla="*/ 2173047 h 2344739"/>
              <a:gd name="connsiteX148" fmla="*/ 4721176 w 12192001"/>
              <a:gd name="connsiteY148" fmla="*/ 2172298 h 2344739"/>
              <a:gd name="connsiteX149" fmla="*/ 4722111 w 12192001"/>
              <a:gd name="connsiteY149" fmla="*/ 2172087 h 2344739"/>
              <a:gd name="connsiteX150" fmla="*/ 4717202 w 12192001"/>
              <a:gd name="connsiteY150" fmla="*/ 2170817 h 2344739"/>
              <a:gd name="connsiteX151" fmla="*/ 4721176 w 12192001"/>
              <a:gd name="connsiteY151" fmla="*/ 2172298 h 2344739"/>
              <a:gd name="connsiteX152" fmla="*/ 4715526 w 12192001"/>
              <a:gd name="connsiteY152" fmla="*/ 2173573 h 2344739"/>
              <a:gd name="connsiteX153" fmla="*/ 4515814 w 12192001"/>
              <a:gd name="connsiteY153" fmla="*/ 2163671 h 2344739"/>
              <a:gd name="connsiteX154" fmla="*/ 4428543 w 12192001"/>
              <a:gd name="connsiteY154" fmla="*/ 2153020 h 2344739"/>
              <a:gd name="connsiteX155" fmla="*/ 4362875 w 12192001"/>
              <a:gd name="connsiteY155" fmla="*/ 2151674 h 2344739"/>
              <a:gd name="connsiteX156" fmla="*/ 4316966 w 12192001"/>
              <a:gd name="connsiteY156" fmla="*/ 2158289 h 2344739"/>
              <a:gd name="connsiteX157" fmla="*/ 4315110 w 12192001"/>
              <a:gd name="connsiteY157" fmla="*/ 2156948 h 2344739"/>
              <a:gd name="connsiteX158" fmla="*/ 4295144 w 12192001"/>
              <a:gd name="connsiteY158" fmla="*/ 2155069 h 2344739"/>
              <a:gd name="connsiteX159" fmla="*/ 4290064 w 12192001"/>
              <a:gd name="connsiteY159" fmla="*/ 2157986 h 2344739"/>
              <a:gd name="connsiteX160" fmla="*/ 4276142 w 12192001"/>
              <a:gd name="connsiteY160" fmla="*/ 2157740 h 2344739"/>
              <a:gd name="connsiteX161" fmla="*/ 4248117 w 12192001"/>
              <a:gd name="connsiteY161" fmla="*/ 2160064 h 2344739"/>
              <a:gd name="connsiteX162" fmla="*/ 4202051 w 12192001"/>
              <a:gd name="connsiteY162" fmla="*/ 2157269 h 2344739"/>
              <a:gd name="connsiteX163" fmla="*/ 4201745 w 12192001"/>
              <a:gd name="connsiteY163" fmla="*/ 2156010 h 2344739"/>
              <a:gd name="connsiteX164" fmla="*/ 4191248 w 12192001"/>
              <a:gd name="connsiteY164" fmla="*/ 2150376 h 2344739"/>
              <a:gd name="connsiteX165" fmla="*/ 4142745 w 12192001"/>
              <a:gd name="connsiteY165" fmla="*/ 2134511 h 2344739"/>
              <a:gd name="connsiteX166" fmla="*/ 4083097 w 12192001"/>
              <a:gd name="connsiteY166" fmla="*/ 2107978 h 2344739"/>
              <a:gd name="connsiteX167" fmla="*/ 4074546 w 12192001"/>
              <a:gd name="connsiteY167" fmla="*/ 2107143 h 2344739"/>
              <a:gd name="connsiteX168" fmla="*/ 4074427 w 12192001"/>
              <a:gd name="connsiteY168" fmla="*/ 2106844 h 2344739"/>
              <a:gd name="connsiteX169" fmla="*/ 4065510 w 12192001"/>
              <a:gd name="connsiteY169" fmla="*/ 2105400 h 2344739"/>
              <a:gd name="connsiteX170" fmla="*/ 4058954 w 12192001"/>
              <a:gd name="connsiteY170" fmla="*/ 2105618 h 2344739"/>
              <a:gd name="connsiteX171" fmla="*/ 4042364 w 12192001"/>
              <a:gd name="connsiteY171" fmla="*/ 2103997 h 2344739"/>
              <a:gd name="connsiteX172" fmla="*/ 4036997 w 12192001"/>
              <a:gd name="connsiteY172" fmla="*/ 2101563 h 2344739"/>
              <a:gd name="connsiteX173" fmla="*/ 4035363 w 12192001"/>
              <a:gd name="connsiteY173" fmla="*/ 2097896 h 2344739"/>
              <a:gd name="connsiteX174" fmla="*/ 4033778 w 12192001"/>
              <a:gd name="connsiteY174" fmla="*/ 2098131 h 2344739"/>
              <a:gd name="connsiteX175" fmla="*/ 4004538 w 12192001"/>
              <a:gd name="connsiteY175" fmla="*/ 2085563 h 2344739"/>
              <a:gd name="connsiteX176" fmla="*/ 3936846 w 12192001"/>
              <a:gd name="connsiteY176" fmla="*/ 2068106 h 2344739"/>
              <a:gd name="connsiteX177" fmla="*/ 3897275 w 12192001"/>
              <a:gd name="connsiteY177" fmla="*/ 2062451 h 2344739"/>
              <a:gd name="connsiteX178" fmla="*/ 3789760 w 12192001"/>
              <a:gd name="connsiteY178" fmla="*/ 2042213 h 2344739"/>
              <a:gd name="connsiteX179" fmla="*/ 3682513 w 12192001"/>
              <a:gd name="connsiteY179" fmla="*/ 2018290 h 2344739"/>
              <a:gd name="connsiteX180" fmla="*/ 3610035 w 12192001"/>
              <a:gd name="connsiteY180" fmla="*/ 1986019 h 2344739"/>
              <a:gd name="connsiteX181" fmla="*/ 3603855 w 12192001"/>
              <a:gd name="connsiteY181" fmla="*/ 1987381 h 2344739"/>
              <a:gd name="connsiteX182" fmla="*/ 3594736 w 12192001"/>
              <a:gd name="connsiteY182" fmla="*/ 1987545 h 2344739"/>
              <a:gd name="connsiteX183" fmla="*/ 3594501 w 12192001"/>
              <a:gd name="connsiteY183" fmla="*/ 1987276 h 2344739"/>
              <a:gd name="connsiteX184" fmla="*/ 3585978 w 12192001"/>
              <a:gd name="connsiteY184" fmla="*/ 1987966 h 2344739"/>
              <a:gd name="connsiteX185" fmla="*/ 3536135 w 12192001"/>
              <a:gd name="connsiteY185" fmla="*/ 1978267 h 2344739"/>
              <a:gd name="connsiteX186" fmla="*/ 3473223 w 12192001"/>
              <a:gd name="connsiteY186" fmla="*/ 1974606 h 2344739"/>
              <a:gd name="connsiteX187" fmla="*/ 3400728 w 12192001"/>
              <a:gd name="connsiteY187" fmla="*/ 1962558 h 2344739"/>
              <a:gd name="connsiteX188" fmla="*/ 3363888 w 12192001"/>
              <a:gd name="connsiteY188" fmla="*/ 1979510 h 2344739"/>
              <a:gd name="connsiteX189" fmla="*/ 3344026 w 12192001"/>
              <a:gd name="connsiteY189" fmla="*/ 1981192 h 2344739"/>
              <a:gd name="connsiteX190" fmla="*/ 3341698 w 12192001"/>
              <a:gd name="connsiteY190" fmla="*/ 1980217 h 2344739"/>
              <a:gd name="connsiteX191" fmla="*/ 3262356 w 12192001"/>
              <a:gd name="connsiteY191" fmla="*/ 1986094 h 2344739"/>
              <a:gd name="connsiteX192" fmla="*/ 3142556 w 12192001"/>
              <a:gd name="connsiteY192" fmla="*/ 1993869 h 2344739"/>
              <a:gd name="connsiteX193" fmla="*/ 3030291 w 12192001"/>
              <a:gd name="connsiteY193" fmla="*/ 1996512 h 2344739"/>
              <a:gd name="connsiteX194" fmla="*/ 2781569 w 12192001"/>
              <a:gd name="connsiteY194" fmla="*/ 2018333 h 2344739"/>
              <a:gd name="connsiteX195" fmla="*/ 2646527 w 12192001"/>
              <a:gd name="connsiteY195" fmla="*/ 2028869 h 2344739"/>
              <a:gd name="connsiteX196" fmla="*/ 2568028 w 12192001"/>
              <a:gd name="connsiteY196" fmla="*/ 2002628 h 2344739"/>
              <a:gd name="connsiteX197" fmla="*/ 2443255 w 12192001"/>
              <a:gd name="connsiteY197" fmla="*/ 2016529 h 2344739"/>
              <a:gd name="connsiteX198" fmla="*/ 2315112 w 12192001"/>
              <a:gd name="connsiteY198" fmla="*/ 2024996 h 2344739"/>
              <a:gd name="connsiteX199" fmla="*/ 2208578 w 12192001"/>
              <a:gd name="connsiteY199" fmla="*/ 2019763 h 2344739"/>
              <a:gd name="connsiteX200" fmla="*/ 2094665 w 12192001"/>
              <a:gd name="connsiteY200" fmla="*/ 2003052 h 2344739"/>
              <a:gd name="connsiteX201" fmla="*/ 1997356 w 12192001"/>
              <a:gd name="connsiteY201" fmla="*/ 1995032 h 2344739"/>
              <a:gd name="connsiteX202" fmla="*/ 1928172 w 12192001"/>
              <a:gd name="connsiteY202" fmla="*/ 2016977 h 2344739"/>
              <a:gd name="connsiteX203" fmla="*/ 1921650 w 12192001"/>
              <a:gd name="connsiteY203" fmla="*/ 2012146 h 2344739"/>
              <a:gd name="connsiteX204" fmla="*/ 1873080 w 12192001"/>
              <a:gd name="connsiteY204" fmla="*/ 2013741 h 2344739"/>
              <a:gd name="connsiteX205" fmla="*/ 1786655 w 12192001"/>
              <a:gd name="connsiteY205" fmla="*/ 2041363 h 2344739"/>
              <a:gd name="connsiteX206" fmla="*/ 1738204 w 12192001"/>
              <a:gd name="connsiteY206" fmla="*/ 2036312 h 2344739"/>
              <a:gd name="connsiteX207" fmla="*/ 1675071 w 12192001"/>
              <a:gd name="connsiteY207" fmla="*/ 2019963 h 2344739"/>
              <a:gd name="connsiteX208" fmla="*/ 1608669 w 12192001"/>
              <a:gd name="connsiteY208" fmla="*/ 2013066 h 2344739"/>
              <a:gd name="connsiteX209" fmla="*/ 1496110 w 12192001"/>
              <a:gd name="connsiteY209" fmla="*/ 1987476 h 2344739"/>
              <a:gd name="connsiteX210" fmla="*/ 1149979 w 12192001"/>
              <a:gd name="connsiteY210" fmla="*/ 1938041 h 2344739"/>
              <a:gd name="connsiteX211" fmla="*/ 858269 w 12192001"/>
              <a:gd name="connsiteY211" fmla="*/ 1928608 h 2344739"/>
              <a:gd name="connsiteX212" fmla="*/ 837540 w 12192001"/>
              <a:gd name="connsiteY212" fmla="*/ 1929821 h 2344739"/>
              <a:gd name="connsiteX213" fmla="*/ 816809 w 12192001"/>
              <a:gd name="connsiteY213" fmla="*/ 1927857 h 2344739"/>
              <a:gd name="connsiteX214" fmla="*/ 811506 w 12192001"/>
              <a:gd name="connsiteY214" fmla="*/ 1930751 h 2344739"/>
              <a:gd name="connsiteX215" fmla="*/ 797041 w 12192001"/>
              <a:gd name="connsiteY215" fmla="*/ 1930446 h 2344739"/>
              <a:gd name="connsiteX216" fmla="*/ 767901 w 12192001"/>
              <a:gd name="connsiteY216" fmla="*/ 1932653 h 2344739"/>
              <a:gd name="connsiteX217" fmla="*/ 763053 w 12192001"/>
              <a:gd name="connsiteY217" fmla="*/ 1930432 h 2344739"/>
              <a:gd name="connsiteX218" fmla="*/ 720047 w 12192001"/>
              <a:gd name="connsiteY218" fmla="*/ 1929661 h 2344739"/>
              <a:gd name="connsiteX219" fmla="*/ 719742 w 12192001"/>
              <a:gd name="connsiteY219" fmla="*/ 1928399 h 2344739"/>
              <a:gd name="connsiteX220" fmla="*/ 708875 w 12192001"/>
              <a:gd name="connsiteY220" fmla="*/ 1922722 h 2344739"/>
              <a:gd name="connsiteX221" fmla="*/ 596792 w 12192001"/>
              <a:gd name="connsiteY221" fmla="*/ 1879864 h 2344739"/>
              <a:gd name="connsiteX222" fmla="*/ 578535 w 12192001"/>
              <a:gd name="connsiteY222" fmla="*/ 1877212 h 2344739"/>
              <a:gd name="connsiteX223" fmla="*/ 571717 w 12192001"/>
              <a:gd name="connsiteY223" fmla="*/ 1877401 h 2344739"/>
              <a:gd name="connsiteX224" fmla="*/ 445099 w 12192001"/>
              <a:gd name="connsiteY224" fmla="*/ 1839371 h 2344739"/>
              <a:gd name="connsiteX225" fmla="*/ 404015 w 12192001"/>
              <a:gd name="connsiteY225" fmla="*/ 1833548 h 2344739"/>
              <a:gd name="connsiteX226" fmla="*/ 292435 w 12192001"/>
              <a:gd name="connsiteY226" fmla="*/ 1812852 h 2344739"/>
              <a:gd name="connsiteX227" fmla="*/ 118381 w 12192001"/>
              <a:gd name="connsiteY227" fmla="*/ 1761047 h 2344739"/>
              <a:gd name="connsiteX228" fmla="*/ 15526 w 12192001"/>
              <a:gd name="connsiteY228" fmla="*/ 1758191 h 2344739"/>
              <a:gd name="connsiteX229" fmla="*/ 2 w 12192001"/>
              <a:gd name="connsiteY229" fmla="*/ 1752722 h 2344739"/>
              <a:gd name="connsiteX230" fmla="*/ 1 w 12192001"/>
              <a:gd name="connsiteY230" fmla="*/ 762497 h 2344739"/>
              <a:gd name="connsiteX231" fmla="*/ 0 w 12192001"/>
              <a:gd name="connsiteY231" fmla="*/ 762497 h 2344739"/>
              <a:gd name="connsiteX232" fmla="*/ 0 w 12192001"/>
              <a:gd name="connsiteY232" fmla="*/ 222213 h 2344739"/>
              <a:gd name="connsiteX233" fmla="*/ 0 w 12192001"/>
              <a:gd name="connsiteY233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13812 w 12192001"/>
              <a:gd name="connsiteY70" fmla="*/ 1919069 h 2344739"/>
              <a:gd name="connsiteX71" fmla="*/ 9053453 w 12192001"/>
              <a:gd name="connsiteY71" fmla="*/ 1910755 h 2344739"/>
              <a:gd name="connsiteX72" fmla="*/ 9005486 w 12192001"/>
              <a:gd name="connsiteY72" fmla="*/ 1914040 h 2344739"/>
              <a:gd name="connsiteX73" fmla="*/ 9005201 w 12192001"/>
              <a:gd name="connsiteY73" fmla="*/ 1913800 h 2344739"/>
              <a:gd name="connsiteX74" fmla="*/ 8996232 w 12192001"/>
              <a:gd name="connsiteY74" fmla="*/ 1915011 h 2344739"/>
              <a:gd name="connsiteX75" fmla="*/ 8990394 w 12192001"/>
              <a:gd name="connsiteY75" fmla="*/ 1917072 h 2344739"/>
              <a:gd name="connsiteX76" fmla="*/ 8974337 w 12192001"/>
              <a:gd name="connsiteY76" fmla="*/ 1920298 h 2344739"/>
              <a:gd name="connsiteX77" fmla="*/ 8968011 w 12192001"/>
              <a:gd name="connsiteY77" fmla="*/ 1919598 h 2344739"/>
              <a:gd name="connsiteX78" fmla="*/ 8963048 w 12192001"/>
              <a:gd name="connsiteY78" fmla="*/ 1917373 h 2344739"/>
              <a:gd name="connsiteX79" fmla="*/ 8928988 w 12192001"/>
              <a:gd name="connsiteY79" fmla="*/ 1914185 h 2344739"/>
              <a:gd name="connsiteX80" fmla="*/ 8752444 w 12192001"/>
              <a:gd name="connsiteY80" fmla="*/ 1933417 h 2344739"/>
              <a:gd name="connsiteX81" fmla="*/ 8707847 w 12192001"/>
              <a:gd name="connsiteY81" fmla="*/ 1935518 h 2344739"/>
              <a:gd name="connsiteX82" fmla="*/ 8596071 w 12192001"/>
              <a:gd name="connsiteY82" fmla="*/ 1944090 h 2344739"/>
              <a:gd name="connsiteX83" fmla="*/ 8525230 w 12192001"/>
              <a:gd name="connsiteY83" fmla="*/ 1929248 h 2344739"/>
              <a:gd name="connsiteX84" fmla="*/ 8510983 w 12192001"/>
              <a:gd name="connsiteY84" fmla="*/ 1935163 h 2344739"/>
              <a:gd name="connsiteX85" fmla="*/ 8506167 w 12192001"/>
              <a:gd name="connsiteY85" fmla="*/ 1938164 h 2344739"/>
              <a:gd name="connsiteX86" fmla="*/ 8497968 w 12192001"/>
              <a:gd name="connsiteY86" fmla="*/ 1940902 h 2344739"/>
              <a:gd name="connsiteX87" fmla="*/ 8497594 w 12192001"/>
              <a:gd name="connsiteY87" fmla="*/ 1940723 h 2344739"/>
              <a:gd name="connsiteX88" fmla="*/ 8490249 w 12192001"/>
              <a:gd name="connsiteY88" fmla="*/ 1943773 h 2344739"/>
              <a:gd name="connsiteX89" fmla="*/ 8367182 w 12192001"/>
              <a:gd name="connsiteY89" fmla="*/ 1957815 h 2344739"/>
              <a:gd name="connsiteX90" fmla="*/ 8353799 w 12192001"/>
              <a:gd name="connsiteY90" fmla="*/ 1958009 h 2344739"/>
              <a:gd name="connsiteX91" fmla="*/ 8352373 w 12192001"/>
              <a:gd name="connsiteY91" fmla="*/ 1957169 h 2344739"/>
              <a:gd name="connsiteX92" fmla="*/ 8320104 w 12192001"/>
              <a:gd name="connsiteY92" fmla="*/ 1974587 h 2344739"/>
              <a:gd name="connsiteX93" fmla="*/ 8314433 w 12192001"/>
              <a:gd name="connsiteY93" fmla="*/ 1974913 h 2344739"/>
              <a:gd name="connsiteX94" fmla="*/ 8295174 w 12192001"/>
              <a:gd name="connsiteY94" fmla="*/ 1988808 h 2344739"/>
              <a:gd name="connsiteX95" fmla="*/ 8284276 w 12192001"/>
              <a:gd name="connsiteY95" fmla="*/ 1994631 h 2344739"/>
              <a:gd name="connsiteX96" fmla="*/ 8283150 w 12192001"/>
              <a:gd name="connsiteY96" fmla="*/ 1999074 h 2344739"/>
              <a:gd name="connsiteX97" fmla="*/ 8266076 w 12192001"/>
              <a:gd name="connsiteY97" fmla="*/ 2006249 h 2344739"/>
              <a:gd name="connsiteX98" fmla="*/ 8263377 w 12192001"/>
              <a:gd name="connsiteY98" fmla="*/ 2006019 h 2344739"/>
              <a:gd name="connsiteX99" fmla="*/ 8252033 w 12192001"/>
              <a:gd name="connsiteY99" fmla="*/ 2015862 h 2344739"/>
              <a:gd name="connsiteX100" fmla="*/ 8245834 w 12192001"/>
              <a:gd name="connsiteY100" fmla="*/ 2028854 h 2344739"/>
              <a:gd name="connsiteX101" fmla="*/ 8090272 w 12192001"/>
              <a:gd name="connsiteY101" fmla="*/ 2075015 h 2344739"/>
              <a:gd name="connsiteX102" fmla="*/ 7905407 w 12192001"/>
              <a:gd name="connsiteY102" fmla="*/ 2116988 h 2344739"/>
              <a:gd name="connsiteX103" fmla="*/ 7718745 w 12192001"/>
              <a:gd name="connsiteY103" fmla="*/ 2142703 h 2344739"/>
              <a:gd name="connsiteX104" fmla="*/ 7614347 w 12192001"/>
              <a:gd name="connsiteY104" fmla="*/ 2139232 h 2344739"/>
              <a:gd name="connsiteX105" fmla="*/ 7527543 w 12192001"/>
              <a:gd name="connsiteY105" fmla="*/ 2145060 h 2344739"/>
              <a:gd name="connsiteX106" fmla="*/ 7519571 w 12192001"/>
              <a:gd name="connsiteY106" fmla="*/ 2147613 h 2344739"/>
              <a:gd name="connsiteX107" fmla="*/ 7507411 w 12192001"/>
              <a:gd name="connsiteY107" fmla="*/ 2148948 h 2344739"/>
              <a:gd name="connsiteX108" fmla="*/ 7507040 w 12192001"/>
              <a:gd name="connsiteY108" fmla="*/ 2148621 h 2344739"/>
              <a:gd name="connsiteX109" fmla="*/ 7495795 w 12192001"/>
              <a:gd name="connsiteY109" fmla="*/ 2150573 h 2344739"/>
              <a:gd name="connsiteX110" fmla="*/ 7405391 w 12192001"/>
              <a:gd name="connsiteY110" fmla="*/ 2142468 h 2344739"/>
              <a:gd name="connsiteX111" fmla="*/ 7312180 w 12192001"/>
              <a:gd name="connsiteY111" fmla="*/ 2132873 h 2344739"/>
              <a:gd name="connsiteX112" fmla="*/ 7310853 w 12192001"/>
              <a:gd name="connsiteY112" fmla="*/ 2131431 h 2344739"/>
              <a:gd name="connsiteX113" fmla="*/ 7218559 w 12192001"/>
              <a:gd name="connsiteY113" fmla="*/ 2156680 h 2344739"/>
              <a:gd name="connsiteX114" fmla="*/ 7201101 w 12192001"/>
              <a:gd name="connsiteY114" fmla="*/ 2161230 h 2344739"/>
              <a:gd name="connsiteX115" fmla="*/ 7197004 w 12192001"/>
              <a:gd name="connsiteY115" fmla="*/ 2166588 h 2344739"/>
              <a:gd name="connsiteX116" fmla="*/ 7170808 w 12192001"/>
              <a:gd name="connsiteY116" fmla="*/ 2171236 h 2344739"/>
              <a:gd name="connsiteX117" fmla="*/ 7096988 w 12192001"/>
              <a:gd name="connsiteY117" fmla="*/ 2183464 h 2344739"/>
              <a:gd name="connsiteX118" fmla="*/ 7018496 w 12192001"/>
              <a:gd name="connsiteY118" fmla="*/ 2183090 h 2344739"/>
              <a:gd name="connsiteX119" fmla="*/ 6904146 w 12192001"/>
              <a:gd name="connsiteY119" fmla="*/ 2212596 h 2344739"/>
              <a:gd name="connsiteX120" fmla="*/ 6708222 w 12192001"/>
              <a:gd name="connsiteY120" fmla="*/ 2240551 h 2344739"/>
              <a:gd name="connsiteX121" fmla="*/ 6549454 w 12192001"/>
              <a:gd name="connsiteY121" fmla="*/ 2269327 h 2344739"/>
              <a:gd name="connsiteX122" fmla="*/ 6317560 w 12192001"/>
              <a:gd name="connsiteY122" fmla="*/ 2316127 h 2344739"/>
              <a:gd name="connsiteX123" fmla="*/ 6168674 w 12192001"/>
              <a:gd name="connsiteY123" fmla="*/ 2318214 h 2344739"/>
              <a:gd name="connsiteX124" fmla="*/ 6073848 w 12192001"/>
              <a:gd name="connsiteY124" fmla="*/ 2338676 h 2344739"/>
              <a:gd name="connsiteX125" fmla="*/ 6068529 w 12192001"/>
              <a:gd name="connsiteY125" fmla="*/ 2337139 h 2344739"/>
              <a:gd name="connsiteX126" fmla="*/ 6048638 w 12192001"/>
              <a:gd name="connsiteY126" fmla="*/ 2337822 h 2344739"/>
              <a:gd name="connsiteX127" fmla="*/ 6041285 w 12192001"/>
              <a:gd name="connsiteY127" fmla="*/ 2329473 h 2344739"/>
              <a:gd name="connsiteX128" fmla="*/ 6010090 w 12192001"/>
              <a:gd name="connsiteY128" fmla="*/ 2324380 h 2344739"/>
              <a:gd name="connsiteX129" fmla="*/ 5957375 w 12192001"/>
              <a:gd name="connsiteY129" fmla="*/ 2328024 h 2344739"/>
              <a:gd name="connsiteX130" fmla="*/ 5758919 w 12192001"/>
              <a:gd name="connsiteY130" fmla="*/ 2343716 h 2344739"/>
              <a:gd name="connsiteX131" fmla="*/ 5626960 w 12192001"/>
              <a:gd name="connsiteY131" fmla="*/ 2344739 h 2344739"/>
              <a:gd name="connsiteX132" fmla="*/ 5470906 w 12192001"/>
              <a:gd name="connsiteY132" fmla="*/ 2330719 h 2344739"/>
              <a:gd name="connsiteX133" fmla="*/ 5432761 w 12192001"/>
              <a:gd name="connsiteY133" fmla="*/ 2319466 h 2344739"/>
              <a:gd name="connsiteX134" fmla="*/ 5381669 w 12192001"/>
              <a:gd name="connsiteY134" fmla="*/ 2301764 h 2344739"/>
              <a:gd name="connsiteX135" fmla="*/ 5261764 w 12192001"/>
              <a:gd name="connsiteY135" fmla="*/ 2281347 h 2344739"/>
              <a:gd name="connsiteX136" fmla="*/ 5222961 w 12192001"/>
              <a:gd name="connsiteY136" fmla="*/ 2270223 h 2344739"/>
              <a:gd name="connsiteX137" fmla="*/ 5174660 w 12192001"/>
              <a:gd name="connsiteY137" fmla="*/ 2267233 h 2344739"/>
              <a:gd name="connsiteX138" fmla="*/ 5156554 w 12192001"/>
              <a:gd name="connsiteY138" fmla="*/ 2260010 h 2344739"/>
              <a:gd name="connsiteX139" fmla="*/ 5142599 w 12192001"/>
              <a:gd name="connsiteY139" fmla="*/ 2256610 h 2344739"/>
              <a:gd name="connsiteX140" fmla="*/ 5139596 w 12192001"/>
              <a:gd name="connsiteY140" fmla="*/ 2254509 h 2344739"/>
              <a:gd name="connsiteX141" fmla="*/ 5121659 w 12192001"/>
              <a:gd name="connsiteY141" fmla="*/ 2243656 h 2344739"/>
              <a:gd name="connsiteX142" fmla="*/ 5065790 w 12192001"/>
              <a:gd name="connsiteY142" fmla="*/ 2250227 h 2344739"/>
              <a:gd name="connsiteX143" fmla="*/ 5011514 w 12192001"/>
              <a:gd name="connsiteY143" fmla="*/ 2233846 h 2344739"/>
              <a:gd name="connsiteX144" fmla="*/ 4840441 w 12192001"/>
              <a:gd name="connsiteY144" fmla="*/ 2209829 h 2344739"/>
              <a:gd name="connsiteX145" fmla="*/ 4762447 w 12192001"/>
              <a:gd name="connsiteY145" fmla="*/ 2182061 h 2344739"/>
              <a:gd name="connsiteX146" fmla="*/ 4723186 w 12192001"/>
              <a:gd name="connsiteY146" fmla="*/ 2173047 h 2344739"/>
              <a:gd name="connsiteX147" fmla="*/ 4721176 w 12192001"/>
              <a:gd name="connsiteY147" fmla="*/ 2172298 h 2344739"/>
              <a:gd name="connsiteX148" fmla="*/ 4722111 w 12192001"/>
              <a:gd name="connsiteY148" fmla="*/ 2172087 h 2344739"/>
              <a:gd name="connsiteX149" fmla="*/ 4717202 w 12192001"/>
              <a:gd name="connsiteY149" fmla="*/ 2170817 h 2344739"/>
              <a:gd name="connsiteX150" fmla="*/ 4721176 w 12192001"/>
              <a:gd name="connsiteY150" fmla="*/ 2172298 h 2344739"/>
              <a:gd name="connsiteX151" fmla="*/ 4715526 w 12192001"/>
              <a:gd name="connsiteY151" fmla="*/ 2173573 h 2344739"/>
              <a:gd name="connsiteX152" fmla="*/ 4515814 w 12192001"/>
              <a:gd name="connsiteY152" fmla="*/ 2163671 h 2344739"/>
              <a:gd name="connsiteX153" fmla="*/ 4428543 w 12192001"/>
              <a:gd name="connsiteY153" fmla="*/ 2153020 h 2344739"/>
              <a:gd name="connsiteX154" fmla="*/ 4362875 w 12192001"/>
              <a:gd name="connsiteY154" fmla="*/ 2151674 h 2344739"/>
              <a:gd name="connsiteX155" fmla="*/ 4316966 w 12192001"/>
              <a:gd name="connsiteY155" fmla="*/ 2158289 h 2344739"/>
              <a:gd name="connsiteX156" fmla="*/ 4315110 w 12192001"/>
              <a:gd name="connsiteY156" fmla="*/ 2156948 h 2344739"/>
              <a:gd name="connsiteX157" fmla="*/ 4295144 w 12192001"/>
              <a:gd name="connsiteY157" fmla="*/ 2155069 h 2344739"/>
              <a:gd name="connsiteX158" fmla="*/ 4290064 w 12192001"/>
              <a:gd name="connsiteY158" fmla="*/ 2157986 h 2344739"/>
              <a:gd name="connsiteX159" fmla="*/ 4276142 w 12192001"/>
              <a:gd name="connsiteY159" fmla="*/ 2157740 h 2344739"/>
              <a:gd name="connsiteX160" fmla="*/ 4248117 w 12192001"/>
              <a:gd name="connsiteY160" fmla="*/ 2160064 h 2344739"/>
              <a:gd name="connsiteX161" fmla="*/ 4202051 w 12192001"/>
              <a:gd name="connsiteY161" fmla="*/ 2157269 h 2344739"/>
              <a:gd name="connsiteX162" fmla="*/ 4201745 w 12192001"/>
              <a:gd name="connsiteY162" fmla="*/ 2156010 h 2344739"/>
              <a:gd name="connsiteX163" fmla="*/ 4191248 w 12192001"/>
              <a:gd name="connsiteY163" fmla="*/ 2150376 h 2344739"/>
              <a:gd name="connsiteX164" fmla="*/ 4142745 w 12192001"/>
              <a:gd name="connsiteY164" fmla="*/ 2134511 h 2344739"/>
              <a:gd name="connsiteX165" fmla="*/ 4083097 w 12192001"/>
              <a:gd name="connsiteY165" fmla="*/ 2107978 h 2344739"/>
              <a:gd name="connsiteX166" fmla="*/ 4074546 w 12192001"/>
              <a:gd name="connsiteY166" fmla="*/ 2107143 h 2344739"/>
              <a:gd name="connsiteX167" fmla="*/ 4074427 w 12192001"/>
              <a:gd name="connsiteY167" fmla="*/ 2106844 h 2344739"/>
              <a:gd name="connsiteX168" fmla="*/ 4065510 w 12192001"/>
              <a:gd name="connsiteY168" fmla="*/ 2105400 h 2344739"/>
              <a:gd name="connsiteX169" fmla="*/ 4058954 w 12192001"/>
              <a:gd name="connsiteY169" fmla="*/ 2105618 h 2344739"/>
              <a:gd name="connsiteX170" fmla="*/ 4042364 w 12192001"/>
              <a:gd name="connsiteY170" fmla="*/ 2103997 h 2344739"/>
              <a:gd name="connsiteX171" fmla="*/ 4036997 w 12192001"/>
              <a:gd name="connsiteY171" fmla="*/ 2101563 h 2344739"/>
              <a:gd name="connsiteX172" fmla="*/ 4035363 w 12192001"/>
              <a:gd name="connsiteY172" fmla="*/ 2097896 h 2344739"/>
              <a:gd name="connsiteX173" fmla="*/ 4033778 w 12192001"/>
              <a:gd name="connsiteY173" fmla="*/ 2098131 h 2344739"/>
              <a:gd name="connsiteX174" fmla="*/ 4004538 w 12192001"/>
              <a:gd name="connsiteY174" fmla="*/ 2085563 h 2344739"/>
              <a:gd name="connsiteX175" fmla="*/ 3936846 w 12192001"/>
              <a:gd name="connsiteY175" fmla="*/ 2068106 h 2344739"/>
              <a:gd name="connsiteX176" fmla="*/ 3897275 w 12192001"/>
              <a:gd name="connsiteY176" fmla="*/ 2062451 h 2344739"/>
              <a:gd name="connsiteX177" fmla="*/ 3789760 w 12192001"/>
              <a:gd name="connsiteY177" fmla="*/ 2042213 h 2344739"/>
              <a:gd name="connsiteX178" fmla="*/ 3682513 w 12192001"/>
              <a:gd name="connsiteY178" fmla="*/ 2018290 h 2344739"/>
              <a:gd name="connsiteX179" fmla="*/ 3610035 w 12192001"/>
              <a:gd name="connsiteY179" fmla="*/ 1986019 h 2344739"/>
              <a:gd name="connsiteX180" fmla="*/ 3603855 w 12192001"/>
              <a:gd name="connsiteY180" fmla="*/ 1987381 h 2344739"/>
              <a:gd name="connsiteX181" fmla="*/ 3594736 w 12192001"/>
              <a:gd name="connsiteY181" fmla="*/ 1987545 h 2344739"/>
              <a:gd name="connsiteX182" fmla="*/ 3594501 w 12192001"/>
              <a:gd name="connsiteY182" fmla="*/ 1987276 h 2344739"/>
              <a:gd name="connsiteX183" fmla="*/ 3585978 w 12192001"/>
              <a:gd name="connsiteY183" fmla="*/ 1987966 h 2344739"/>
              <a:gd name="connsiteX184" fmla="*/ 3536135 w 12192001"/>
              <a:gd name="connsiteY184" fmla="*/ 1978267 h 2344739"/>
              <a:gd name="connsiteX185" fmla="*/ 3473223 w 12192001"/>
              <a:gd name="connsiteY185" fmla="*/ 1974606 h 2344739"/>
              <a:gd name="connsiteX186" fmla="*/ 3400728 w 12192001"/>
              <a:gd name="connsiteY186" fmla="*/ 1962558 h 2344739"/>
              <a:gd name="connsiteX187" fmla="*/ 3363888 w 12192001"/>
              <a:gd name="connsiteY187" fmla="*/ 1979510 h 2344739"/>
              <a:gd name="connsiteX188" fmla="*/ 3344026 w 12192001"/>
              <a:gd name="connsiteY188" fmla="*/ 1981192 h 2344739"/>
              <a:gd name="connsiteX189" fmla="*/ 3341698 w 12192001"/>
              <a:gd name="connsiteY189" fmla="*/ 1980217 h 2344739"/>
              <a:gd name="connsiteX190" fmla="*/ 3262356 w 12192001"/>
              <a:gd name="connsiteY190" fmla="*/ 1986094 h 2344739"/>
              <a:gd name="connsiteX191" fmla="*/ 3142556 w 12192001"/>
              <a:gd name="connsiteY191" fmla="*/ 1993869 h 2344739"/>
              <a:gd name="connsiteX192" fmla="*/ 3030291 w 12192001"/>
              <a:gd name="connsiteY192" fmla="*/ 1996512 h 2344739"/>
              <a:gd name="connsiteX193" fmla="*/ 2781569 w 12192001"/>
              <a:gd name="connsiteY193" fmla="*/ 2018333 h 2344739"/>
              <a:gd name="connsiteX194" fmla="*/ 2646527 w 12192001"/>
              <a:gd name="connsiteY194" fmla="*/ 2028869 h 2344739"/>
              <a:gd name="connsiteX195" fmla="*/ 2568028 w 12192001"/>
              <a:gd name="connsiteY195" fmla="*/ 2002628 h 2344739"/>
              <a:gd name="connsiteX196" fmla="*/ 2443255 w 12192001"/>
              <a:gd name="connsiteY196" fmla="*/ 2016529 h 2344739"/>
              <a:gd name="connsiteX197" fmla="*/ 2315112 w 12192001"/>
              <a:gd name="connsiteY197" fmla="*/ 2024996 h 2344739"/>
              <a:gd name="connsiteX198" fmla="*/ 2208578 w 12192001"/>
              <a:gd name="connsiteY198" fmla="*/ 2019763 h 2344739"/>
              <a:gd name="connsiteX199" fmla="*/ 2094665 w 12192001"/>
              <a:gd name="connsiteY199" fmla="*/ 2003052 h 2344739"/>
              <a:gd name="connsiteX200" fmla="*/ 1997356 w 12192001"/>
              <a:gd name="connsiteY200" fmla="*/ 1995032 h 2344739"/>
              <a:gd name="connsiteX201" fmla="*/ 1928172 w 12192001"/>
              <a:gd name="connsiteY201" fmla="*/ 2016977 h 2344739"/>
              <a:gd name="connsiteX202" fmla="*/ 1921650 w 12192001"/>
              <a:gd name="connsiteY202" fmla="*/ 2012146 h 2344739"/>
              <a:gd name="connsiteX203" fmla="*/ 1873080 w 12192001"/>
              <a:gd name="connsiteY203" fmla="*/ 2013741 h 2344739"/>
              <a:gd name="connsiteX204" fmla="*/ 1786655 w 12192001"/>
              <a:gd name="connsiteY204" fmla="*/ 2041363 h 2344739"/>
              <a:gd name="connsiteX205" fmla="*/ 1738204 w 12192001"/>
              <a:gd name="connsiteY205" fmla="*/ 2036312 h 2344739"/>
              <a:gd name="connsiteX206" fmla="*/ 1675071 w 12192001"/>
              <a:gd name="connsiteY206" fmla="*/ 2019963 h 2344739"/>
              <a:gd name="connsiteX207" fmla="*/ 1608669 w 12192001"/>
              <a:gd name="connsiteY207" fmla="*/ 2013066 h 2344739"/>
              <a:gd name="connsiteX208" fmla="*/ 1496110 w 12192001"/>
              <a:gd name="connsiteY208" fmla="*/ 1987476 h 2344739"/>
              <a:gd name="connsiteX209" fmla="*/ 1149979 w 12192001"/>
              <a:gd name="connsiteY209" fmla="*/ 1938041 h 2344739"/>
              <a:gd name="connsiteX210" fmla="*/ 858269 w 12192001"/>
              <a:gd name="connsiteY210" fmla="*/ 1928608 h 2344739"/>
              <a:gd name="connsiteX211" fmla="*/ 837540 w 12192001"/>
              <a:gd name="connsiteY211" fmla="*/ 1929821 h 2344739"/>
              <a:gd name="connsiteX212" fmla="*/ 816809 w 12192001"/>
              <a:gd name="connsiteY212" fmla="*/ 1927857 h 2344739"/>
              <a:gd name="connsiteX213" fmla="*/ 811506 w 12192001"/>
              <a:gd name="connsiteY213" fmla="*/ 1930751 h 2344739"/>
              <a:gd name="connsiteX214" fmla="*/ 797041 w 12192001"/>
              <a:gd name="connsiteY214" fmla="*/ 1930446 h 2344739"/>
              <a:gd name="connsiteX215" fmla="*/ 767901 w 12192001"/>
              <a:gd name="connsiteY215" fmla="*/ 1932653 h 2344739"/>
              <a:gd name="connsiteX216" fmla="*/ 763053 w 12192001"/>
              <a:gd name="connsiteY216" fmla="*/ 1930432 h 2344739"/>
              <a:gd name="connsiteX217" fmla="*/ 720047 w 12192001"/>
              <a:gd name="connsiteY217" fmla="*/ 1929661 h 2344739"/>
              <a:gd name="connsiteX218" fmla="*/ 719742 w 12192001"/>
              <a:gd name="connsiteY218" fmla="*/ 1928399 h 2344739"/>
              <a:gd name="connsiteX219" fmla="*/ 708875 w 12192001"/>
              <a:gd name="connsiteY219" fmla="*/ 1922722 h 2344739"/>
              <a:gd name="connsiteX220" fmla="*/ 596792 w 12192001"/>
              <a:gd name="connsiteY220" fmla="*/ 1879864 h 2344739"/>
              <a:gd name="connsiteX221" fmla="*/ 578535 w 12192001"/>
              <a:gd name="connsiteY221" fmla="*/ 1877212 h 2344739"/>
              <a:gd name="connsiteX222" fmla="*/ 571717 w 12192001"/>
              <a:gd name="connsiteY222" fmla="*/ 1877401 h 2344739"/>
              <a:gd name="connsiteX223" fmla="*/ 445099 w 12192001"/>
              <a:gd name="connsiteY223" fmla="*/ 1839371 h 2344739"/>
              <a:gd name="connsiteX224" fmla="*/ 404015 w 12192001"/>
              <a:gd name="connsiteY224" fmla="*/ 1833548 h 2344739"/>
              <a:gd name="connsiteX225" fmla="*/ 292435 w 12192001"/>
              <a:gd name="connsiteY225" fmla="*/ 1812852 h 2344739"/>
              <a:gd name="connsiteX226" fmla="*/ 118381 w 12192001"/>
              <a:gd name="connsiteY226" fmla="*/ 1761047 h 2344739"/>
              <a:gd name="connsiteX227" fmla="*/ 15526 w 12192001"/>
              <a:gd name="connsiteY227" fmla="*/ 1758191 h 2344739"/>
              <a:gd name="connsiteX228" fmla="*/ 2 w 12192001"/>
              <a:gd name="connsiteY228" fmla="*/ 1752722 h 2344739"/>
              <a:gd name="connsiteX229" fmla="*/ 1 w 12192001"/>
              <a:gd name="connsiteY229" fmla="*/ 762497 h 2344739"/>
              <a:gd name="connsiteX230" fmla="*/ 0 w 12192001"/>
              <a:gd name="connsiteY230" fmla="*/ 762497 h 2344739"/>
              <a:gd name="connsiteX231" fmla="*/ 0 w 12192001"/>
              <a:gd name="connsiteY231" fmla="*/ 222213 h 2344739"/>
              <a:gd name="connsiteX232" fmla="*/ 0 w 12192001"/>
              <a:gd name="connsiteY232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312180 w 12192001"/>
              <a:gd name="connsiteY110" fmla="*/ 2132873 h 2344739"/>
              <a:gd name="connsiteX111" fmla="*/ 7310853 w 12192001"/>
              <a:gd name="connsiteY111" fmla="*/ 2131431 h 2344739"/>
              <a:gd name="connsiteX112" fmla="*/ 7218559 w 12192001"/>
              <a:gd name="connsiteY112" fmla="*/ 2156680 h 2344739"/>
              <a:gd name="connsiteX113" fmla="*/ 7201101 w 12192001"/>
              <a:gd name="connsiteY113" fmla="*/ 2161230 h 2344739"/>
              <a:gd name="connsiteX114" fmla="*/ 7197004 w 12192001"/>
              <a:gd name="connsiteY114" fmla="*/ 2166588 h 2344739"/>
              <a:gd name="connsiteX115" fmla="*/ 7170808 w 12192001"/>
              <a:gd name="connsiteY115" fmla="*/ 2171236 h 2344739"/>
              <a:gd name="connsiteX116" fmla="*/ 7096988 w 12192001"/>
              <a:gd name="connsiteY116" fmla="*/ 2183464 h 2344739"/>
              <a:gd name="connsiteX117" fmla="*/ 7018496 w 12192001"/>
              <a:gd name="connsiteY117" fmla="*/ 2183090 h 2344739"/>
              <a:gd name="connsiteX118" fmla="*/ 6904146 w 12192001"/>
              <a:gd name="connsiteY118" fmla="*/ 2212596 h 2344739"/>
              <a:gd name="connsiteX119" fmla="*/ 6708222 w 12192001"/>
              <a:gd name="connsiteY119" fmla="*/ 2240551 h 2344739"/>
              <a:gd name="connsiteX120" fmla="*/ 6549454 w 12192001"/>
              <a:gd name="connsiteY120" fmla="*/ 2269327 h 2344739"/>
              <a:gd name="connsiteX121" fmla="*/ 6317560 w 12192001"/>
              <a:gd name="connsiteY121" fmla="*/ 2316127 h 2344739"/>
              <a:gd name="connsiteX122" fmla="*/ 6168674 w 12192001"/>
              <a:gd name="connsiteY122" fmla="*/ 2318214 h 2344739"/>
              <a:gd name="connsiteX123" fmla="*/ 6073848 w 12192001"/>
              <a:gd name="connsiteY123" fmla="*/ 2338676 h 2344739"/>
              <a:gd name="connsiteX124" fmla="*/ 6068529 w 12192001"/>
              <a:gd name="connsiteY124" fmla="*/ 2337139 h 2344739"/>
              <a:gd name="connsiteX125" fmla="*/ 6048638 w 12192001"/>
              <a:gd name="connsiteY125" fmla="*/ 2337822 h 2344739"/>
              <a:gd name="connsiteX126" fmla="*/ 6041285 w 12192001"/>
              <a:gd name="connsiteY126" fmla="*/ 2329473 h 2344739"/>
              <a:gd name="connsiteX127" fmla="*/ 6010090 w 12192001"/>
              <a:gd name="connsiteY127" fmla="*/ 2324380 h 2344739"/>
              <a:gd name="connsiteX128" fmla="*/ 5957375 w 12192001"/>
              <a:gd name="connsiteY128" fmla="*/ 2328024 h 2344739"/>
              <a:gd name="connsiteX129" fmla="*/ 5758919 w 12192001"/>
              <a:gd name="connsiteY129" fmla="*/ 2343716 h 2344739"/>
              <a:gd name="connsiteX130" fmla="*/ 5626960 w 12192001"/>
              <a:gd name="connsiteY130" fmla="*/ 2344739 h 2344739"/>
              <a:gd name="connsiteX131" fmla="*/ 5470906 w 12192001"/>
              <a:gd name="connsiteY131" fmla="*/ 2330719 h 2344739"/>
              <a:gd name="connsiteX132" fmla="*/ 5432761 w 12192001"/>
              <a:gd name="connsiteY132" fmla="*/ 2319466 h 2344739"/>
              <a:gd name="connsiteX133" fmla="*/ 5381669 w 12192001"/>
              <a:gd name="connsiteY133" fmla="*/ 2301764 h 2344739"/>
              <a:gd name="connsiteX134" fmla="*/ 5261764 w 12192001"/>
              <a:gd name="connsiteY134" fmla="*/ 2281347 h 2344739"/>
              <a:gd name="connsiteX135" fmla="*/ 5222961 w 12192001"/>
              <a:gd name="connsiteY135" fmla="*/ 2270223 h 2344739"/>
              <a:gd name="connsiteX136" fmla="*/ 5174660 w 12192001"/>
              <a:gd name="connsiteY136" fmla="*/ 2267233 h 2344739"/>
              <a:gd name="connsiteX137" fmla="*/ 5156554 w 12192001"/>
              <a:gd name="connsiteY137" fmla="*/ 2260010 h 2344739"/>
              <a:gd name="connsiteX138" fmla="*/ 5142599 w 12192001"/>
              <a:gd name="connsiteY138" fmla="*/ 2256610 h 2344739"/>
              <a:gd name="connsiteX139" fmla="*/ 5139596 w 12192001"/>
              <a:gd name="connsiteY139" fmla="*/ 2254509 h 2344739"/>
              <a:gd name="connsiteX140" fmla="*/ 5121659 w 12192001"/>
              <a:gd name="connsiteY140" fmla="*/ 2243656 h 2344739"/>
              <a:gd name="connsiteX141" fmla="*/ 5065790 w 12192001"/>
              <a:gd name="connsiteY141" fmla="*/ 2250227 h 2344739"/>
              <a:gd name="connsiteX142" fmla="*/ 5011514 w 12192001"/>
              <a:gd name="connsiteY142" fmla="*/ 2233846 h 2344739"/>
              <a:gd name="connsiteX143" fmla="*/ 4840441 w 12192001"/>
              <a:gd name="connsiteY143" fmla="*/ 2209829 h 2344739"/>
              <a:gd name="connsiteX144" fmla="*/ 4762447 w 12192001"/>
              <a:gd name="connsiteY144" fmla="*/ 2182061 h 2344739"/>
              <a:gd name="connsiteX145" fmla="*/ 4723186 w 12192001"/>
              <a:gd name="connsiteY145" fmla="*/ 2173047 h 2344739"/>
              <a:gd name="connsiteX146" fmla="*/ 4721176 w 12192001"/>
              <a:gd name="connsiteY146" fmla="*/ 2172298 h 2344739"/>
              <a:gd name="connsiteX147" fmla="*/ 4722111 w 12192001"/>
              <a:gd name="connsiteY147" fmla="*/ 2172087 h 2344739"/>
              <a:gd name="connsiteX148" fmla="*/ 4717202 w 12192001"/>
              <a:gd name="connsiteY148" fmla="*/ 2170817 h 2344739"/>
              <a:gd name="connsiteX149" fmla="*/ 4721176 w 12192001"/>
              <a:gd name="connsiteY149" fmla="*/ 2172298 h 2344739"/>
              <a:gd name="connsiteX150" fmla="*/ 4715526 w 12192001"/>
              <a:gd name="connsiteY150" fmla="*/ 2173573 h 2344739"/>
              <a:gd name="connsiteX151" fmla="*/ 4515814 w 12192001"/>
              <a:gd name="connsiteY151" fmla="*/ 2163671 h 2344739"/>
              <a:gd name="connsiteX152" fmla="*/ 4428543 w 12192001"/>
              <a:gd name="connsiteY152" fmla="*/ 2153020 h 2344739"/>
              <a:gd name="connsiteX153" fmla="*/ 4362875 w 12192001"/>
              <a:gd name="connsiteY153" fmla="*/ 2151674 h 2344739"/>
              <a:gd name="connsiteX154" fmla="*/ 4316966 w 12192001"/>
              <a:gd name="connsiteY154" fmla="*/ 2158289 h 2344739"/>
              <a:gd name="connsiteX155" fmla="*/ 4315110 w 12192001"/>
              <a:gd name="connsiteY155" fmla="*/ 2156948 h 2344739"/>
              <a:gd name="connsiteX156" fmla="*/ 4295144 w 12192001"/>
              <a:gd name="connsiteY156" fmla="*/ 2155069 h 2344739"/>
              <a:gd name="connsiteX157" fmla="*/ 4290064 w 12192001"/>
              <a:gd name="connsiteY157" fmla="*/ 2157986 h 2344739"/>
              <a:gd name="connsiteX158" fmla="*/ 4276142 w 12192001"/>
              <a:gd name="connsiteY158" fmla="*/ 2157740 h 2344739"/>
              <a:gd name="connsiteX159" fmla="*/ 4248117 w 12192001"/>
              <a:gd name="connsiteY159" fmla="*/ 2160064 h 2344739"/>
              <a:gd name="connsiteX160" fmla="*/ 4202051 w 12192001"/>
              <a:gd name="connsiteY160" fmla="*/ 2157269 h 2344739"/>
              <a:gd name="connsiteX161" fmla="*/ 4201745 w 12192001"/>
              <a:gd name="connsiteY161" fmla="*/ 2156010 h 2344739"/>
              <a:gd name="connsiteX162" fmla="*/ 4191248 w 12192001"/>
              <a:gd name="connsiteY162" fmla="*/ 2150376 h 2344739"/>
              <a:gd name="connsiteX163" fmla="*/ 4142745 w 12192001"/>
              <a:gd name="connsiteY163" fmla="*/ 2134511 h 2344739"/>
              <a:gd name="connsiteX164" fmla="*/ 4083097 w 12192001"/>
              <a:gd name="connsiteY164" fmla="*/ 2107978 h 2344739"/>
              <a:gd name="connsiteX165" fmla="*/ 4074546 w 12192001"/>
              <a:gd name="connsiteY165" fmla="*/ 2107143 h 2344739"/>
              <a:gd name="connsiteX166" fmla="*/ 4074427 w 12192001"/>
              <a:gd name="connsiteY166" fmla="*/ 2106844 h 2344739"/>
              <a:gd name="connsiteX167" fmla="*/ 4065510 w 12192001"/>
              <a:gd name="connsiteY167" fmla="*/ 2105400 h 2344739"/>
              <a:gd name="connsiteX168" fmla="*/ 4058954 w 12192001"/>
              <a:gd name="connsiteY168" fmla="*/ 2105618 h 2344739"/>
              <a:gd name="connsiteX169" fmla="*/ 4042364 w 12192001"/>
              <a:gd name="connsiteY169" fmla="*/ 2103997 h 2344739"/>
              <a:gd name="connsiteX170" fmla="*/ 4036997 w 12192001"/>
              <a:gd name="connsiteY170" fmla="*/ 2101563 h 2344739"/>
              <a:gd name="connsiteX171" fmla="*/ 4035363 w 12192001"/>
              <a:gd name="connsiteY171" fmla="*/ 2097896 h 2344739"/>
              <a:gd name="connsiteX172" fmla="*/ 4033778 w 12192001"/>
              <a:gd name="connsiteY172" fmla="*/ 2098131 h 2344739"/>
              <a:gd name="connsiteX173" fmla="*/ 4004538 w 12192001"/>
              <a:gd name="connsiteY173" fmla="*/ 2085563 h 2344739"/>
              <a:gd name="connsiteX174" fmla="*/ 3936846 w 12192001"/>
              <a:gd name="connsiteY174" fmla="*/ 2068106 h 2344739"/>
              <a:gd name="connsiteX175" fmla="*/ 3897275 w 12192001"/>
              <a:gd name="connsiteY175" fmla="*/ 2062451 h 2344739"/>
              <a:gd name="connsiteX176" fmla="*/ 3789760 w 12192001"/>
              <a:gd name="connsiteY176" fmla="*/ 2042213 h 2344739"/>
              <a:gd name="connsiteX177" fmla="*/ 3682513 w 12192001"/>
              <a:gd name="connsiteY177" fmla="*/ 2018290 h 2344739"/>
              <a:gd name="connsiteX178" fmla="*/ 3610035 w 12192001"/>
              <a:gd name="connsiteY178" fmla="*/ 1986019 h 2344739"/>
              <a:gd name="connsiteX179" fmla="*/ 3603855 w 12192001"/>
              <a:gd name="connsiteY179" fmla="*/ 1987381 h 2344739"/>
              <a:gd name="connsiteX180" fmla="*/ 3594736 w 12192001"/>
              <a:gd name="connsiteY180" fmla="*/ 1987545 h 2344739"/>
              <a:gd name="connsiteX181" fmla="*/ 3594501 w 12192001"/>
              <a:gd name="connsiteY181" fmla="*/ 1987276 h 2344739"/>
              <a:gd name="connsiteX182" fmla="*/ 3585978 w 12192001"/>
              <a:gd name="connsiteY182" fmla="*/ 1987966 h 2344739"/>
              <a:gd name="connsiteX183" fmla="*/ 3536135 w 12192001"/>
              <a:gd name="connsiteY183" fmla="*/ 1978267 h 2344739"/>
              <a:gd name="connsiteX184" fmla="*/ 3473223 w 12192001"/>
              <a:gd name="connsiteY184" fmla="*/ 1974606 h 2344739"/>
              <a:gd name="connsiteX185" fmla="*/ 3400728 w 12192001"/>
              <a:gd name="connsiteY185" fmla="*/ 1962558 h 2344739"/>
              <a:gd name="connsiteX186" fmla="*/ 3363888 w 12192001"/>
              <a:gd name="connsiteY186" fmla="*/ 1979510 h 2344739"/>
              <a:gd name="connsiteX187" fmla="*/ 3344026 w 12192001"/>
              <a:gd name="connsiteY187" fmla="*/ 1981192 h 2344739"/>
              <a:gd name="connsiteX188" fmla="*/ 3341698 w 12192001"/>
              <a:gd name="connsiteY188" fmla="*/ 1980217 h 2344739"/>
              <a:gd name="connsiteX189" fmla="*/ 3262356 w 12192001"/>
              <a:gd name="connsiteY189" fmla="*/ 1986094 h 2344739"/>
              <a:gd name="connsiteX190" fmla="*/ 3142556 w 12192001"/>
              <a:gd name="connsiteY190" fmla="*/ 1993869 h 2344739"/>
              <a:gd name="connsiteX191" fmla="*/ 3030291 w 12192001"/>
              <a:gd name="connsiteY191" fmla="*/ 1996512 h 2344739"/>
              <a:gd name="connsiteX192" fmla="*/ 2781569 w 12192001"/>
              <a:gd name="connsiteY192" fmla="*/ 2018333 h 2344739"/>
              <a:gd name="connsiteX193" fmla="*/ 2646527 w 12192001"/>
              <a:gd name="connsiteY193" fmla="*/ 2028869 h 2344739"/>
              <a:gd name="connsiteX194" fmla="*/ 2568028 w 12192001"/>
              <a:gd name="connsiteY194" fmla="*/ 2002628 h 2344739"/>
              <a:gd name="connsiteX195" fmla="*/ 2443255 w 12192001"/>
              <a:gd name="connsiteY195" fmla="*/ 2016529 h 2344739"/>
              <a:gd name="connsiteX196" fmla="*/ 2315112 w 12192001"/>
              <a:gd name="connsiteY196" fmla="*/ 2024996 h 2344739"/>
              <a:gd name="connsiteX197" fmla="*/ 2208578 w 12192001"/>
              <a:gd name="connsiteY197" fmla="*/ 2019763 h 2344739"/>
              <a:gd name="connsiteX198" fmla="*/ 2094665 w 12192001"/>
              <a:gd name="connsiteY198" fmla="*/ 2003052 h 2344739"/>
              <a:gd name="connsiteX199" fmla="*/ 1997356 w 12192001"/>
              <a:gd name="connsiteY199" fmla="*/ 1995032 h 2344739"/>
              <a:gd name="connsiteX200" fmla="*/ 1928172 w 12192001"/>
              <a:gd name="connsiteY200" fmla="*/ 2016977 h 2344739"/>
              <a:gd name="connsiteX201" fmla="*/ 1921650 w 12192001"/>
              <a:gd name="connsiteY201" fmla="*/ 2012146 h 2344739"/>
              <a:gd name="connsiteX202" fmla="*/ 1873080 w 12192001"/>
              <a:gd name="connsiteY202" fmla="*/ 2013741 h 2344739"/>
              <a:gd name="connsiteX203" fmla="*/ 1786655 w 12192001"/>
              <a:gd name="connsiteY203" fmla="*/ 2041363 h 2344739"/>
              <a:gd name="connsiteX204" fmla="*/ 1738204 w 12192001"/>
              <a:gd name="connsiteY204" fmla="*/ 2036312 h 2344739"/>
              <a:gd name="connsiteX205" fmla="*/ 1675071 w 12192001"/>
              <a:gd name="connsiteY205" fmla="*/ 2019963 h 2344739"/>
              <a:gd name="connsiteX206" fmla="*/ 1608669 w 12192001"/>
              <a:gd name="connsiteY206" fmla="*/ 2013066 h 2344739"/>
              <a:gd name="connsiteX207" fmla="*/ 1496110 w 12192001"/>
              <a:gd name="connsiteY207" fmla="*/ 1987476 h 2344739"/>
              <a:gd name="connsiteX208" fmla="*/ 1149979 w 12192001"/>
              <a:gd name="connsiteY208" fmla="*/ 1938041 h 2344739"/>
              <a:gd name="connsiteX209" fmla="*/ 858269 w 12192001"/>
              <a:gd name="connsiteY209" fmla="*/ 1928608 h 2344739"/>
              <a:gd name="connsiteX210" fmla="*/ 837540 w 12192001"/>
              <a:gd name="connsiteY210" fmla="*/ 1929821 h 2344739"/>
              <a:gd name="connsiteX211" fmla="*/ 816809 w 12192001"/>
              <a:gd name="connsiteY211" fmla="*/ 1927857 h 2344739"/>
              <a:gd name="connsiteX212" fmla="*/ 811506 w 12192001"/>
              <a:gd name="connsiteY212" fmla="*/ 1930751 h 2344739"/>
              <a:gd name="connsiteX213" fmla="*/ 797041 w 12192001"/>
              <a:gd name="connsiteY213" fmla="*/ 1930446 h 2344739"/>
              <a:gd name="connsiteX214" fmla="*/ 767901 w 12192001"/>
              <a:gd name="connsiteY214" fmla="*/ 1932653 h 2344739"/>
              <a:gd name="connsiteX215" fmla="*/ 763053 w 12192001"/>
              <a:gd name="connsiteY215" fmla="*/ 1930432 h 2344739"/>
              <a:gd name="connsiteX216" fmla="*/ 720047 w 12192001"/>
              <a:gd name="connsiteY216" fmla="*/ 1929661 h 2344739"/>
              <a:gd name="connsiteX217" fmla="*/ 719742 w 12192001"/>
              <a:gd name="connsiteY217" fmla="*/ 1928399 h 2344739"/>
              <a:gd name="connsiteX218" fmla="*/ 708875 w 12192001"/>
              <a:gd name="connsiteY218" fmla="*/ 1922722 h 2344739"/>
              <a:gd name="connsiteX219" fmla="*/ 596792 w 12192001"/>
              <a:gd name="connsiteY219" fmla="*/ 1879864 h 2344739"/>
              <a:gd name="connsiteX220" fmla="*/ 578535 w 12192001"/>
              <a:gd name="connsiteY220" fmla="*/ 1877212 h 2344739"/>
              <a:gd name="connsiteX221" fmla="*/ 571717 w 12192001"/>
              <a:gd name="connsiteY221" fmla="*/ 1877401 h 2344739"/>
              <a:gd name="connsiteX222" fmla="*/ 445099 w 12192001"/>
              <a:gd name="connsiteY222" fmla="*/ 1839371 h 2344739"/>
              <a:gd name="connsiteX223" fmla="*/ 404015 w 12192001"/>
              <a:gd name="connsiteY223" fmla="*/ 1833548 h 2344739"/>
              <a:gd name="connsiteX224" fmla="*/ 292435 w 12192001"/>
              <a:gd name="connsiteY224" fmla="*/ 1812852 h 2344739"/>
              <a:gd name="connsiteX225" fmla="*/ 118381 w 12192001"/>
              <a:gd name="connsiteY225" fmla="*/ 1761047 h 2344739"/>
              <a:gd name="connsiteX226" fmla="*/ 15526 w 12192001"/>
              <a:gd name="connsiteY226" fmla="*/ 1758191 h 2344739"/>
              <a:gd name="connsiteX227" fmla="*/ 2 w 12192001"/>
              <a:gd name="connsiteY227" fmla="*/ 1752722 h 2344739"/>
              <a:gd name="connsiteX228" fmla="*/ 1 w 12192001"/>
              <a:gd name="connsiteY228" fmla="*/ 762497 h 2344739"/>
              <a:gd name="connsiteX229" fmla="*/ 0 w 12192001"/>
              <a:gd name="connsiteY229" fmla="*/ 762497 h 2344739"/>
              <a:gd name="connsiteX230" fmla="*/ 0 w 12192001"/>
              <a:gd name="connsiteY230" fmla="*/ 222213 h 2344739"/>
              <a:gd name="connsiteX231" fmla="*/ 0 w 12192001"/>
              <a:gd name="connsiteY231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312180 w 12192001"/>
              <a:gd name="connsiteY110" fmla="*/ 2132873 h 2344739"/>
              <a:gd name="connsiteX111" fmla="*/ 7218559 w 12192001"/>
              <a:gd name="connsiteY111" fmla="*/ 2156680 h 2344739"/>
              <a:gd name="connsiteX112" fmla="*/ 7201101 w 12192001"/>
              <a:gd name="connsiteY112" fmla="*/ 2161230 h 2344739"/>
              <a:gd name="connsiteX113" fmla="*/ 7197004 w 12192001"/>
              <a:gd name="connsiteY113" fmla="*/ 2166588 h 2344739"/>
              <a:gd name="connsiteX114" fmla="*/ 7170808 w 12192001"/>
              <a:gd name="connsiteY114" fmla="*/ 2171236 h 2344739"/>
              <a:gd name="connsiteX115" fmla="*/ 7096988 w 12192001"/>
              <a:gd name="connsiteY115" fmla="*/ 2183464 h 2344739"/>
              <a:gd name="connsiteX116" fmla="*/ 7018496 w 12192001"/>
              <a:gd name="connsiteY116" fmla="*/ 2183090 h 2344739"/>
              <a:gd name="connsiteX117" fmla="*/ 6904146 w 12192001"/>
              <a:gd name="connsiteY117" fmla="*/ 2212596 h 2344739"/>
              <a:gd name="connsiteX118" fmla="*/ 6708222 w 12192001"/>
              <a:gd name="connsiteY118" fmla="*/ 2240551 h 2344739"/>
              <a:gd name="connsiteX119" fmla="*/ 6549454 w 12192001"/>
              <a:gd name="connsiteY119" fmla="*/ 2269327 h 2344739"/>
              <a:gd name="connsiteX120" fmla="*/ 6317560 w 12192001"/>
              <a:gd name="connsiteY120" fmla="*/ 2316127 h 2344739"/>
              <a:gd name="connsiteX121" fmla="*/ 6168674 w 12192001"/>
              <a:gd name="connsiteY121" fmla="*/ 2318214 h 2344739"/>
              <a:gd name="connsiteX122" fmla="*/ 6073848 w 12192001"/>
              <a:gd name="connsiteY122" fmla="*/ 2338676 h 2344739"/>
              <a:gd name="connsiteX123" fmla="*/ 6068529 w 12192001"/>
              <a:gd name="connsiteY123" fmla="*/ 2337139 h 2344739"/>
              <a:gd name="connsiteX124" fmla="*/ 6048638 w 12192001"/>
              <a:gd name="connsiteY124" fmla="*/ 2337822 h 2344739"/>
              <a:gd name="connsiteX125" fmla="*/ 6041285 w 12192001"/>
              <a:gd name="connsiteY125" fmla="*/ 2329473 h 2344739"/>
              <a:gd name="connsiteX126" fmla="*/ 6010090 w 12192001"/>
              <a:gd name="connsiteY126" fmla="*/ 2324380 h 2344739"/>
              <a:gd name="connsiteX127" fmla="*/ 5957375 w 12192001"/>
              <a:gd name="connsiteY127" fmla="*/ 2328024 h 2344739"/>
              <a:gd name="connsiteX128" fmla="*/ 5758919 w 12192001"/>
              <a:gd name="connsiteY128" fmla="*/ 2343716 h 2344739"/>
              <a:gd name="connsiteX129" fmla="*/ 5626960 w 12192001"/>
              <a:gd name="connsiteY129" fmla="*/ 2344739 h 2344739"/>
              <a:gd name="connsiteX130" fmla="*/ 5470906 w 12192001"/>
              <a:gd name="connsiteY130" fmla="*/ 2330719 h 2344739"/>
              <a:gd name="connsiteX131" fmla="*/ 5432761 w 12192001"/>
              <a:gd name="connsiteY131" fmla="*/ 2319466 h 2344739"/>
              <a:gd name="connsiteX132" fmla="*/ 5381669 w 12192001"/>
              <a:gd name="connsiteY132" fmla="*/ 2301764 h 2344739"/>
              <a:gd name="connsiteX133" fmla="*/ 5261764 w 12192001"/>
              <a:gd name="connsiteY133" fmla="*/ 2281347 h 2344739"/>
              <a:gd name="connsiteX134" fmla="*/ 5222961 w 12192001"/>
              <a:gd name="connsiteY134" fmla="*/ 2270223 h 2344739"/>
              <a:gd name="connsiteX135" fmla="*/ 5174660 w 12192001"/>
              <a:gd name="connsiteY135" fmla="*/ 2267233 h 2344739"/>
              <a:gd name="connsiteX136" fmla="*/ 5156554 w 12192001"/>
              <a:gd name="connsiteY136" fmla="*/ 2260010 h 2344739"/>
              <a:gd name="connsiteX137" fmla="*/ 5142599 w 12192001"/>
              <a:gd name="connsiteY137" fmla="*/ 2256610 h 2344739"/>
              <a:gd name="connsiteX138" fmla="*/ 5139596 w 12192001"/>
              <a:gd name="connsiteY138" fmla="*/ 2254509 h 2344739"/>
              <a:gd name="connsiteX139" fmla="*/ 5121659 w 12192001"/>
              <a:gd name="connsiteY139" fmla="*/ 2243656 h 2344739"/>
              <a:gd name="connsiteX140" fmla="*/ 5065790 w 12192001"/>
              <a:gd name="connsiteY140" fmla="*/ 2250227 h 2344739"/>
              <a:gd name="connsiteX141" fmla="*/ 5011514 w 12192001"/>
              <a:gd name="connsiteY141" fmla="*/ 2233846 h 2344739"/>
              <a:gd name="connsiteX142" fmla="*/ 4840441 w 12192001"/>
              <a:gd name="connsiteY142" fmla="*/ 2209829 h 2344739"/>
              <a:gd name="connsiteX143" fmla="*/ 4762447 w 12192001"/>
              <a:gd name="connsiteY143" fmla="*/ 2182061 h 2344739"/>
              <a:gd name="connsiteX144" fmla="*/ 4723186 w 12192001"/>
              <a:gd name="connsiteY144" fmla="*/ 2173047 h 2344739"/>
              <a:gd name="connsiteX145" fmla="*/ 4721176 w 12192001"/>
              <a:gd name="connsiteY145" fmla="*/ 2172298 h 2344739"/>
              <a:gd name="connsiteX146" fmla="*/ 4722111 w 12192001"/>
              <a:gd name="connsiteY146" fmla="*/ 2172087 h 2344739"/>
              <a:gd name="connsiteX147" fmla="*/ 4717202 w 12192001"/>
              <a:gd name="connsiteY147" fmla="*/ 2170817 h 2344739"/>
              <a:gd name="connsiteX148" fmla="*/ 4721176 w 12192001"/>
              <a:gd name="connsiteY148" fmla="*/ 2172298 h 2344739"/>
              <a:gd name="connsiteX149" fmla="*/ 4715526 w 12192001"/>
              <a:gd name="connsiteY149" fmla="*/ 2173573 h 2344739"/>
              <a:gd name="connsiteX150" fmla="*/ 4515814 w 12192001"/>
              <a:gd name="connsiteY150" fmla="*/ 2163671 h 2344739"/>
              <a:gd name="connsiteX151" fmla="*/ 4428543 w 12192001"/>
              <a:gd name="connsiteY151" fmla="*/ 2153020 h 2344739"/>
              <a:gd name="connsiteX152" fmla="*/ 4362875 w 12192001"/>
              <a:gd name="connsiteY152" fmla="*/ 2151674 h 2344739"/>
              <a:gd name="connsiteX153" fmla="*/ 4316966 w 12192001"/>
              <a:gd name="connsiteY153" fmla="*/ 2158289 h 2344739"/>
              <a:gd name="connsiteX154" fmla="*/ 4315110 w 12192001"/>
              <a:gd name="connsiteY154" fmla="*/ 2156948 h 2344739"/>
              <a:gd name="connsiteX155" fmla="*/ 4295144 w 12192001"/>
              <a:gd name="connsiteY155" fmla="*/ 2155069 h 2344739"/>
              <a:gd name="connsiteX156" fmla="*/ 4290064 w 12192001"/>
              <a:gd name="connsiteY156" fmla="*/ 2157986 h 2344739"/>
              <a:gd name="connsiteX157" fmla="*/ 4276142 w 12192001"/>
              <a:gd name="connsiteY157" fmla="*/ 2157740 h 2344739"/>
              <a:gd name="connsiteX158" fmla="*/ 4248117 w 12192001"/>
              <a:gd name="connsiteY158" fmla="*/ 2160064 h 2344739"/>
              <a:gd name="connsiteX159" fmla="*/ 4202051 w 12192001"/>
              <a:gd name="connsiteY159" fmla="*/ 2157269 h 2344739"/>
              <a:gd name="connsiteX160" fmla="*/ 4201745 w 12192001"/>
              <a:gd name="connsiteY160" fmla="*/ 2156010 h 2344739"/>
              <a:gd name="connsiteX161" fmla="*/ 4191248 w 12192001"/>
              <a:gd name="connsiteY161" fmla="*/ 2150376 h 2344739"/>
              <a:gd name="connsiteX162" fmla="*/ 4142745 w 12192001"/>
              <a:gd name="connsiteY162" fmla="*/ 2134511 h 2344739"/>
              <a:gd name="connsiteX163" fmla="*/ 4083097 w 12192001"/>
              <a:gd name="connsiteY163" fmla="*/ 2107978 h 2344739"/>
              <a:gd name="connsiteX164" fmla="*/ 4074546 w 12192001"/>
              <a:gd name="connsiteY164" fmla="*/ 2107143 h 2344739"/>
              <a:gd name="connsiteX165" fmla="*/ 4074427 w 12192001"/>
              <a:gd name="connsiteY165" fmla="*/ 2106844 h 2344739"/>
              <a:gd name="connsiteX166" fmla="*/ 4065510 w 12192001"/>
              <a:gd name="connsiteY166" fmla="*/ 2105400 h 2344739"/>
              <a:gd name="connsiteX167" fmla="*/ 4058954 w 12192001"/>
              <a:gd name="connsiteY167" fmla="*/ 2105618 h 2344739"/>
              <a:gd name="connsiteX168" fmla="*/ 4042364 w 12192001"/>
              <a:gd name="connsiteY168" fmla="*/ 2103997 h 2344739"/>
              <a:gd name="connsiteX169" fmla="*/ 4036997 w 12192001"/>
              <a:gd name="connsiteY169" fmla="*/ 2101563 h 2344739"/>
              <a:gd name="connsiteX170" fmla="*/ 4035363 w 12192001"/>
              <a:gd name="connsiteY170" fmla="*/ 2097896 h 2344739"/>
              <a:gd name="connsiteX171" fmla="*/ 4033778 w 12192001"/>
              <a:gd name="connsiteY171" fmla="*/ 2098131 h 2344739"/>
              <a:gd name="connsiteX172" fmla="*/ 4004538 w 12192001"/>
              <a:gd name="connsiteY172" fmla="*/ 2085563 h 2344739"/>
              <a:gd name="connsiteX173" fmla="*/ 3936846 w 12192001"/>
              <a:gd name="connsiteY173" fmla="*/ 2068106 h 2344739"/>
              <a:gd name="connsiteX174" fmla="*/ 3897275 w 12192001"/>
              <a:gd name="connsiteY174" fmla="*/ 2062451 h 2344739"/>
              <a:gd name="connsiteX175" fmla="*/ 3789760 w 12192001"/>
              <a:gd name="connsiteY175" fmla="*/ 2042213 h 2344739"/>
              <a:gd name="connsiteX176" fmla="*/ 3682513 w 12192001"/>
              <a:gd name="connsiteY176" fmla="*/ 2018290 h 2344739"/>
              <a:gd name="connsiteX177" fmla="*/ 3610035 w 12192001"/>
              <a:gd name="connsiteY177" fmla="*/ 1986019 h 2344739"/>
              <a:gd name="connsiteX178" fmla="*/ 3603855 w 12192001"/>
              <a:gd name="connsiteY178" fmla="*/ 1987381 h 2344739"/>
              <a:gd name="connsiteX179" fmla="*/ 3594736 w 12192001"/>
              <a:gd name="connsiteY179" fmla="*/ 1987545 h 2344739"/>
              <a:gd name="connsiteX180" fmla="*/ 3594501 w 12192001"/>
              <a:gd name="connsiteY180" fmla="*/ 1987276 h 2344739"/>
              <a:gd name="connsiteX181" fmla="*/ 3585978 w 12192001"/>
              <a:gd name="connsiteY181" fmla="*/ 1987966 h 2344739"/>
              <a:gd name="connsiteX182" fmla="*/ 3536135 w 12192001"/>
              <a:gd name="connsiteY182" fmla="*/ 1978267 h 2344739"/>
              <a:gd name="connsiteX183" fmla="*/ 3473223 w 12192001"/>
              <a:gd name="connsiteY183" fmla="*/ 1974606 h 2344739"/>
              <a:gd name="connsiteX184" fmla="*/ 3400728 w 12192001"/>
              <a:gd name="connsiteY184" fmla="*/ 1962558 h 2344739"/>
              <a:gd name="connsiteX185" fmla="*/ 3363888 w 12192001"/>
              <a:gd name="connsiteY185" fmla="*/ 1979510 h 2344739"/>
              <a:gd name="connsiteX186" fmla="*/ 3344026 w 12192001"/>
              <a:gd name="connsiteY186" fmla="*/ 1981192 h 2344739"/>
              <a:gd name="connsiteX187" fmla="*/ 3341698 w 12192001"/>
              <a:gd name="connsiteY187" fmla="*/ 1980217 h 2344739"/>
              <a:gd name="connsiteX188" fmla="*/ 3262356 w 12192001"/>
              <a:gd name="connsiteY188" fmla="*/ 1986094 h 2344739"/>
              <a:gd name="connsiteX189" fmla="*/ 3142556 w 12192001"/>
              <a:gd name="connsiteY189" fmla="*/ 1993869 h 2344739"/>
              <a:gd name="connsiteX190" fmla="*/ 3030291 w 12192001"/>
              <a:gd name="connsiteY190" fmla="*/ 1996512 h 2344739"/>
              <a:gd name="connsiteX191" fmla="*/ 2781569 w 12192001"/>
              <a:gd name="connsiteY191" fmla="*/ 2018333 h 2344739"/>
              <a:gd name="connsiteX192" fmla="*/ 2646527 w 12192001"/>
              <a:gd name="connsiteY192" fmla="*/ 2028869 h 2344739"/>
              <a:gd name="connsiteX193" fmla="*/ 2568028 w 12192001"/>
              <a:gd name="connsiteY193" fmla="*/ 2002628 h 2344739"/>
              <a:gd name="connsiteX194" fmla="*/ 2443255 w 12192001"/>
              <a:gd name="connsiteY194" fmla="*/ 2016529 h 2344739"/>
              <a:gd name="connsiteX195" fmla="*/ 2315112 w 12192001"/>
              <a:gd name="connsiteY195" fmla="*/ 2024996 h 2344739"/>
              <a:gd name="connsiteX196" fmla="*/ 2208578 w 12192001"/>
              <a:gd name="connsiteY196" fmla="*/ 2019763 h 2344739"/>
              <a:gd name="connsiteX197" fmla="*/ 2094665 w 12192001"/>
              <a:gd name="connsiteY197" fmla="*/ 2003052 h 2344739"/>
              <a:gd name="connsiteX198" fmla="*/ 1997356 w 12192001"/>
              <a:gd name="connsiteY198" fmla="*/ 1995032 h 2344739"/>
              <a:gd name="connsiteX199" fmla="*/ 1928172 w 12192001"/>
              <a:gd name="connsiteY199" fmla="*/ 2016977 h 2344739"/>
              <a:gd name="connsiteX200" fmla="*/ 1921650 w 12192001"/>
              <a:gd name="connsiteY200" fmla="*/ 2012146 h 2344739"/>
              <a:gd name="connsiteX201" fmla="*/ 1873080 w 12192001"/>
              <a:gd name="connsiteY201" fmla="*/ 2013741 h 2344739"/>
              <a:gd name="connsiteX202" fmla="*/ 1786655 w 12192001"/>
              <a:gd name="connsiteY202" fmla="*/ 2041363 h 2344739"/>
              <a:gd name="connsiteX203" fmla="*/ 1738204 w 12192001"/>
              <a:gd name="connsiteY203" fmla="*/ 2036312 h 2344739"/>
              <a:gd name="connsiteX204" fmla="*/ 1675071 w 12192001"/>
              <a:gd name="connsiteY204" fmla="*/ 2019963 h 2344739"/>
              <a:gd name="connsiteX205" fmla="*/ 1608669 w 12192001"/>
              <a:gd name="connsiteY205" fmla="*/ 2013066 h 2344739"/>
              <a:gd name="connsiteX206" fmla="*/ 1496110 w 12192001"/>
              <a:gd name="connsiteY206" fmla="*/ 1987476 h 2344739"/>
              <a:gd name="connsiteX207" fmla="*/ 1149979 w 12192001"/>
              <a:gd name="connsiteY207" fmla="*/ 1938041 h 2344739"/>
              <a:gd name="connsiteX208" fmla="*/ 858269 w 12192001"/>
              <a:gd name="connsiteY208" fmla="*/ 1928608 h 2344739"/>
              <a:gd name="connsiteX209" fmla="*/ 837540 w 12192001"/>
              <a:gd name="connsiteY209" fmla="*/ 1929821 h 2344739"/>
              <a:gd name="connsiteX210" fmla="*/ 816809 w 12192001"/>
              <a:gd name="connsiteY210" fmla="*/ 1927857 h 2344739"/>
              <a:gd name="connsiteX211" fmla="*/ 811506 w 12192001"/>
              <a:gd name="connsiteY211" fmla="*/ 1930751 h 2344739"/>
              <a:gd name="connsiteX212" fmla="*/ 797041 w 12192001"/>
              <a:gd name="connsiteY212" fmla="*/ 1930446 h 2344739"/>
              <a:gd name="connsiteX213" fmla="*/ 767901 w 12192001"/>
              <a:gd name="connsiteY213" fmla="*/ 1932653 h 2344739"/>
              <a:gd name="connsiteX214" fmla="*/ 763053 w 12192001"/>
              <a:gd name="connsiteY214" fmla="*/ 1930432 h 2344739"/>
              <a:gd name="connsiteX215" fmla="*/ 720047 w 12192001"/>
              <a:gd name="connsiteY215" fmla="*/ 1929661 h 2344739"/>
              <a:gd name="connsiteX216" fmla="*/ 719742 w 12192001"/>
              <a:gd name="connsiteY216" fmla="*/ 1928399 h 2344739"/>
              <a:gd name="connsiteX217" fmla="*/ 708875 w 12192001"/>
              <a:gd name="connsiteY217" fmla="*/ 1922722 h 2344739"/>
              <a:gd name="connsiteX218" fmla="*/ 596792 w 12192001"/>
              <a:gd name="connsiteY218" fmla="*/ 1879864 h 2344739"/>
              <a:gd name="connsiteX219" fmla="*/ 578535 w 12192001"/>
              <a:gd name="connsiteY219" fmla="*/ 1877212 h 2344739"/>
              <a:gd name="connsiteX220" fmla="*/ 571717 w 12192001"/>
              <a:gd name="connsiteY220" fmla="*/ 1877401 h 2344739"/>
              <a:gd name="connsiteX221" fmla="*/ 445099 w 12192001"/>
              <a:gd name="connsiteY221" fmla="*/ 1839371 h 2344739"/>
              <a:gd name="connsiteX222" fmla="*/ 404015 w 12192001"/>
              <a:gd name="connsiteY222" fmla="*/ 1833548 h 2344739"/>
              <a:gd name="connsiteX223" fmla="*/ 292435 w 12192001"/>
              <a:gd name="connsiteY223" fmla="*/ 1812852 h 2344739"/>
              <a:gd name="connsiteX224" fmla="*/ 118381 w 12192001"/>
              <a:gd name="connsiteY224" fmla="*/ 1761047 h 2344739"/>
              <a:gd name="connsiteX225" fmla="*/ 15526 w 12192001"/>
              <a:gd name="connsiteY225" fmla="*/ 1758191 h 2344739"/>
              <a:gd name="connsiteX226" fmla="*/ 2 w 12192001"/>
              <a:gd name="connsiteY226" fmla="*/ 1752722 h 2344739"/>
              <a:gd name="connsiteX227" fmla="*/ 1 w 12192001"/>
              <a:gd name="connsiteY227" fmla="*/ 762497 h 2344739"/>
              <a:gd name="connsiteX228" fmla="*/ 0 w 12192001"/>
              <a:gd name="connsiteY228" fmla="*/ 762497 h 2344739"/>
              <a:gd name="connsiteX229" fmla="*/ 0 w 12192001"/>
              <a:gd name="connsiteY229" fmla="*/ 222213 h 2344739"/>
              <a:gd name="connsiteX230" fmla="*/ 0 w 12192001"/>
              <a:gd name="connsiteY230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63053 w 12192001"/>
              <a:gd name="connsiteY213" fmla="*/ 1930432 h 2344739"/>
              <a:gd name="connsiteX214" fmla="*/ 720047 w 12192001"/>
              <a:gd name="connsiteY214" fmla="*/ 1929661 h 2344739"/>
              <a:gd name="connsiteX215" fmla="*/ 719742 w 12192001"/>
              <a:gd name="connsiteY215" fmla="*/ 1928399 h 2344739"/>
              <a:gd name="connsiteX216" fmla="*/ 708875 w 12192001"/>
              <a:gd name="connsiteY216" fmla="*/ 1922722 h 2344739"/>
              <a:gd name="connsiteX217" fmla="*/ 596792 w 12192001"/>
              <a:gd name="connsiteY217" fmla="*/ 1879864 h 2344739"/>
              <a:gd name="connsiteX218" fmla="*/ 578535 w 12192001"/>
              <a:gd name="connsiteY218" fmla="*/ 1877212 h 2344739"/>
              <a:gd name="connsiteX219" fmla="*/ 571717 w 12192001"/>
              <a:gd name="connsiteY219" fmla="*/ 1877401 h 2344739"/>
              <a:gd name="connsiteX220" fmla="*/ 445099 w 12192001"/>
              <a:gd name="connsiteY220" fmla="*/ 1839371 h 2344739"/>
              <a:gd name="connsiteX221" fmla="*/ 404015 w 12192001"/>
              <a:gd name="connsiteY221" fmla="*/ 1833548 h 2344739"/>
              <a:gd name="connsiteX222" fmla="*/ 292435 w 12192001"/>
              <a:gd name="connsiteY222" fmla="*/ 1812852 h 2344739"/>
              <a:gd name="connsiteX223" fmla="*/ 118381 w 12192001"/>
              <a:gd name="connsiteY223" fmla="*/ 1761047 h 2344739"/>
              <a:gd name="connsiteX224" fmla="*/ 15526 w 12192001"/>
              <a:gd name="connsiteY224" fmla="*/ 1758191 h 2344739"/>
              <a:gd name="connsiteX225" fmla="*/ 2 w 12192001"/>
              <a:gd name="connsiteY225" fmla="*/ 1752722 h 2344739"/>
              <a:gd name="connsiteX226" fmla="*/ 1 w 12192001"/>
              <a:gd name="connsiteY226" fmla="*/ 762497 h 2344739"/>
              <a:gd name="connsiteX227" fmla="*/ 0 w 12192001"/>
              <a:gd name="connsiteY227" fmla="*/ 762497 h 2344739"/>
              <a:gd name="connsiteX228" fmla="*/ 0 w 12192001"/>
              <a:gd name="connsiteY228" fmla="*/ 222213 h 2344739"/>
              <a:gd name="connsiteX229" fmla="*/ 0 w 12192001"/>
              <a:gd name="connsiteY229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63053 w 12192001"/>
              <a:gd name="connsiteY213" fmla="*/ 1930432 h 2344739"/>
              <a:gd name="connsiteX214" fmla="*/ 720047 w 12192001"/>
              <a:gd name="connsiteY214" fmla="*/ 1929661 h 2344739"/>
              <a:gd name="connsiteX215" fmla="*/ 719742 w 12192001"/>
              <a:gd name="connsiteY215" fmla="*/ 1928399 h 2344739"/>
              <a:gd name="connsiteX216" fmla="*/ 708875 w 12192001"/>
              <a:gd name="connsiteY216" fmla="*/ 1922722 h 2344739"/>
              <a:gd name="connsiteX217" fmla="*/ 596792 w 12192001"/>
              <a:gd name="connsiteY217" fmla="*/ 1879864 h 2344739"/>
              <a:gd name="connsiteX218" fmla="*/ 578535 w 12192001"/>
              <a:gd name="connsiteY218" fmla="*/ 1877212 h 2344739"/>
              <a:gd name="connsiteX219" fmla="*/ 571717 w 12192001"/>
              <a:gd name="connsiteY219" fmla="*/ 1877401 h 2344739"/>
              <a:gd name="connsiteX220" fmla="*/ 445099 w 12192001"/>
              <a:gd name="connsiteY220" fmla="*/ 1839371 h 2344739"/>
              <a:gd name="connsiteX221" fmla="*/ 404015 w 12192001"/>
              <a:gd name="connsiteY221" fmla="*/ 1833548 h 2344739"/>
              <a:gd name="connsiteX222" fmla="*/ 292435 w 12192001"/>
              <a:gd name="connsiteY222" fmla="*/ 1812852 h 2344739"/>
              <a:gd name="connsiteX223" fmla="*/ 118381 w 12192001"/>
              <a:gd name="connsiteY223" fmla="*/ 1761047 h 2344739"/>
              <a:gd name="connsiteX224" fmla="*/ 15526 w 12192001"/>
              <a:gd name="connsiteY224" fmla="*/ 1758191 h 2344739"/>
              <a:gd name="connsiteX225" fmla="*/ 2 w 12192001"/>
              <a:gd name="connsiteY225" fmla="*/ 1752722 h 2344739"/>
              <a:gd name="connsiteX226" fmla="*/ 1 w 12192001"/>
              <a:gd name="connsiteY226" fmla="*/ 762497 h 2344739"/>
              <a:gd name="connsiteX227" fmla="*/ 0 w 12192001"/>
              <a:gd name="connsiteY227" fmla="*/ 762497 h 2344739"/>
              <a:gd name="connsiteX228" fmla="*/ 0 w 12192001"/>
              <a:gd name="connsiteY228" fmla="*/ 222213 h 2344739"/>
              <a:gd name="connsiteX229" fmla="*/ 0 w 12192001"/>
              <a:gd name="connsiteY229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63053 w 12192001"/>
              <a:gd name="connsiteY213" fmla="*/ 1930432 h 2344739"/>
              <a:gd name="connsiteX214" fmla="*/ 720047 w 12192001"/>
              <a:gd name="connsiteY214" fmla="*/ 1929661 h 2344739"/>
              <a:gd name="connsiteX215" fmla="*/ 719742 w 12192001"/>
              <a:gd name="connsiteY215" fmla="*/ 1928399 h 2344739"/>
              <a:gd name="connsiteX216" fmla="*/ 708875 w 12192001"/>
              <a:gd name="connsiteY216" fmla="*/ 1922722 h 2344739"/>
              <a:gd name="connsiteX217" fmla="*/ 596792 w 12192001"/>
              <a:gd name="connsiteY217" fmla="*/ 1879864 h 2344739"/>
              <a:gd name="connsiteX218" fmla="*/ 578535 w 12192001"/>
              <a:gd name="connsiteY218" fmla="*/ 1877212 h 2344739"/>
              <a:gd name="connsiteX219" fmla="*/ 571717 w 12192001"/>
              <a:gd name="connsiteY219" fmla="*/ 1877401 h 2344739"/>
              <a:gd name="connsiteX220" fmla="*/ 445099 w 12192001"/>
              <a:gd name="connsiteY220" fmla="*/ 1839371 h 2344739"/>
              <a:gd name="connsiteX221" fmla="*/ 404015 w 12192001"/>
              <a:gd name="connsiteY221" fmla="*/ 1833548 h 2344739"/>
              <a:gd name="connsiteX222" fmla="*/ 292435 w 12192001"/>
              <a:gd name="connsiteY222" fmla="*/ 1812852 h 2344739"/>
              <a:gd name="connsiteX223" fmla="*/ 118381 w 12192001"/>
              <a:gd name="connsiteY223" fmla="*/ 1761047 h 2344739"/>
              <a:gd name="connsiteX224" fmla="*/ 15526 w 12192001"/>
              <a:gd name="connsiteY224" fmla="*/ 1758191 h 2344739"/>
              <a:gd name="connsiteX225" fmla="*/ 2 w 12192001"/>
              <a:gd name="connsiteY225" fmla="*/ 1752722 h 2344739"/>
              <a:gd name="connsiteX226" fmla="*/ 1 w 12192001"/>
              <a:gd name="connsiteY226" fmla="*/ 762497 h 2344739"/>
              <a:gd name="connsiteX227" fmla="*/ 0 w 12192001"/>
              <a:gd name="connsiteY227" fmla="*/ 762497 h 2344739"/>
              <a:gd name="connsiteX228" fmla="*/ 0 w 12192001"/>
              <a:gd name="connsiteY228" fmla="*/ 222213 h 2344739"/>
              <a:gd name="connsiteX229" fmla="*/ 0 w 12192001"/>
              <a:gd name="connsiteY229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20047 w 12192001"/>
              <a:gd name="connsiteY213" fmla="*/ 1929661 h 2344739"/>
              <a:gd name="connsiteX214" fmla="*/ 719742 w 12192001"/>
              <a:gd name="connsiteY214" fmla="*/ 1928399 h 2344739"/>
              <a:gd name="connsiteX215" fmla="*/ 708875 w 12192001"/>
              <a:gd name="connsiteY215" fmla="*/ 1922722 h 2344739"/>
              <a:gd name="connsiteX216" fmla="*/ 596792 w 12192001"/>
              <a:gd name="connsiteY216" fmla="*/ 1879864 h 2344739"/>
              <a:gd name="connsiteX217" fmla="*/ 578535 w 12192001"/>
              <a:gd name="connsiteY217" fmla="*/ 1877212 h 2344739"/>
              <a:gd name="connsiteX218" fmla="*/ 571717 w 12192001"/>
              <a:gd name="connsiteY218" fmla="*/ 1877401 h 2344739"/>
              <a:gd name="connsiteX219" fmla="*/ 445099 w 12192001"/>
              <a:gd name="connsiteY219" fmla="*/ 1839371 h 2344739"/>
              <a:gd name="connsiteX220" fmla="*/ 404015 w 12192001"/>
              <a:gd name="connsiteY220" fmla="*/ 1833548 h 2344739"/>
              <a:gd name="connsiteX221" fmla="*/ 292435 w 12192001"/>
              <a:gd name="connsiteY221" fmla="*/ 1812852 h 2344739"/>
              <a:gd name="connsiteX222" fmla="*/ 118381 w 12192001"/>
              <a:gd name="connsiteY222" fmla="*/ 1761047 h 2344739"/>
              <a:gd name="connsiteX223" fmla="*/ 15526 w 12192001"/>
              <a:gd name="connsiteY223" fmla="*/ 1758191 h 2344739"/>
              <a:gd name="connsiteX224" fmla="*/ 2 w 12192001"/>
              <a:gd name="connsiteY224" fmla="*/ 1752722 h 2344739"/>
              <a:gd name="connsiteX225" fmla="*/ 1 w 12192001"/>
              <a:gd name="connsiteY225" fmla="*/ 762497 h 2344739"/>
              <a:gd name="connsiteX226" fmla="*/ 0 w 12192001"/>
              <a:gd name="connsiteY226" fmla="*/ 762497 h 2344739"/>
              <a:gd name="connsiteX227" fmla="*/ 0 w 12192001"/>
              <a:gd name="connsiteY227" fmla="*/ 222213 h 2344739"/>
              <a:gd name="connsiteX228" fmla="*/ 0 w 12192001"/>
              <a:gd name="connsiteY228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67901 w 12192001"/>
              <a:gd name="connsiteY211" fmla="*/ 1932653 h 2344739"/>
              <a:gd name="connsiteX212" fmla="*/ 720047 w 12192001"/>
              <a:gd name="connsiteY212" fmla="*/ 1929661 h 2344739"/>
              <a:gd name="connsiteX213" fmla="*/ 719742 w 12192001"/>
              <a:gd name="connsiteY213" fmla="*/ 1928399 h 2344739"/>
              <a:gd name="connsiteX214" fmla="*/ 708875 w 12192001"/>
              <a:gd name="connsiteY214" fmla="*/ 1922722 h 2344739"/>
              <a:gd name="connsiteX215" fmla="*/ 596792 w 12192001"/>
              <a:gd name="connsiteY215" fmla="*/ 1879864 h 2344739"/>
              <a:gd name="connsiteX216" fmla="*/ 578535 w 12192001"/>
              <a:gd name="connsiteY216" fmla="*/ 1877212 h 2344739"/>
              <a:gd name="connsiteX217" fmla="*/ 571717 w 12192001"/>
              <a:gd name="connsiteY217" fmla="*/ 1877401 h 2344739"/>
              <a:gd name="connsiteX218" fmla="*/ 445099 w 12192001"/>
              <a:gd name="connsiteY218" fmla="*/ 1839371 h 2344739"/>
              <a:gd name="connsiteX219" fmla="*/ 404015 w 12192001"/>
              <a:gd name="connsiteY219" fmla="*/ 1833548 h 2344739"/>
              <a:gd name="connsiteX220" fmla="*/ 292435 w 12192001"/>
              <a:gd name="connsiteY220" fmla="*/ 1812852 h 2344739"/>
              <a:gd name="connsiteX221" fmla="*/ 118381 w 12192001"/>
              <a:gd name="connsiteY221" fmla="*/ 1761047 h 2344739"/>
              <a:gd name="connsiteX222" fmla="*/ 15526 w 12192001"/>
              <a:gd name="connsiteY222" fmla="*/ 1758191 h 2344739"/>
              <a:gd name="connsiteX223" fmla="*/ 2 w 12192001"/>
              <a:gd name="connsiteY223" fmla="*/ 1752722 h 2344739"/>
              <a:gd name="connsiteX224" fmla="*/ 1 w 12192001"/>
              <a:gd name="connsiteY224" fmla="*/ 762497 h 2344739"/>
              <a:gd name="connsiteX225" fmla="*/ 0 w 12192001"/>
              <a:gd name="connsiteY225" fmla="*/ 762497 h 2344739"/>
              <a:gd name="connsiteX226" fmla="*/ 0 w 12192001"/>
              <a:gd name="connsiteY226" fmla="*/ 222213 h 2344739"/>
              <a:gd name="connsiteX227" fmla="*/ 0 w 12192001"/>
              <a:gd name="connsiteY227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20047 w 12192001"/>
              <a:gd name="connsiteY211" fmla="*/ 1929661 h 2344739"/>
              <a:gd name="connsiteX212" fmla="*/ 719742 w 12192001"/>
              <a:gd name="connsiteY212" fmla="*/ 1928399 h 2344739"/>
              <a:gd name="connsiteX213" fmla="*/ 708875 w 12192001"/>
              <a:gd name="connsiteY213" fmla="*/ 1922722 h 2344739"/>
              <a:gd name="connsiteX214" fmla="*/ 596792 w 12192001"/>
              <a:gd name="connsiteY214" fmla="*/ 1879864 h 2344739"/>
              <a:gd name="connsiteX215" fmla="*/ 578535 w 12192001"/>
              <a:gd name="connsiteY215" fmla="*/ 1877212 h 2344739"/>
              <a:gd name="connsiteX216" fmla="*/ 571717 w 12192001"/>
              <a:gd name="connsiteY216" fmla="*/ 1877401 h 2344739"/>
              <a:gd name="connsiteX217" fmla="*/ 445099 w 12192001"/>
              <a:gd name="connsiteY217" fmla="*/ 1839371 h 2344739"/>
              <a:gd name="connsiteX218" fmla="*/ 404015 w 12192001"/>
              <a:gd name="connsiteY218" fmla="*/ 1833548 h 2344739"/>
              <a:gd name="connsiteX219" fmla="*/ 292435 w 12192001"/>
              <a:gd name="connsiteY219" fmla="*/ 1812852 h 2344739"/>
              <a:gd name="connsiteX220" fmla="*/ 118381 w 12192001"/>
              <a:gd name="connsiteY220" fmla="*/ 1761047 h 2344739"/>
              <a:gd name="connsiteX221" fmla="*/ 15526 w 12192001"/>
              <a:gd name="connsiteY221" fmla="*/ 1758191 h 2344739"/>
              <a:gd name="connsiteX222" fmla="*/ 2 w 12192001"/>
              <a:gd name="connsiteY222" fmla="*/ 1752722 h 2344739"/>
              <a:gd name="connsiteX223" fmla="*/ 1 w 12192001"/>
              <a:gd name="connsiteY223" fmla="*/ 762497 h 2344739"/>
              <a:gd name="connsiteX224" fmla="*/ 0 w 12192001"/>
              <a:gd name="connsiteY224" fmla="*/ 762497 h 2344739"/>
              <a:gd name="connsiteX225" fmla="*/ 0 w 12192001"/>
              <a:gd name="connsiteY225" fmla="*/ 222213 h 2344739"/>
              <a:gd name="connsiteX226" fmla="*/ 0 w 12192001"/>
              <a:gd name="connsiteY22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20047 w 12192001"/>
              <a:gd name="connsiteY211" fmla="*/ 1929661 h 2344739"/>
              <a:gd name="connsiteX212" fmla="*/ 719742 w 12192001"/>
              <a:gd name="connsiteY212" fmla="*/ 1928399 h 2344739"/>
              <a:gd name="connsiteX213" fmla="*/ 708875 w 12192001"/>
              <a:gd name="connsiteY213" fmla="*/ 1922722 h 2344739"/>
              <a:gd name="connsiteX214" fmla="*/ 596792 w 12192001"/>
              <a:gd name="connsiteY214" fmla="*/ 1879864 h 2344739"/>
              <a:gd name="connsiteX215" fmla="*/ 578535 w 12192001"/>
              <a:gd name="connsiteY215" fmla="*/ 1877212 h 2344739"/>
              <a:gd name="connsiteX216" fmla="*/ 571717 w 12192001"/>
              <a:gd name="connsiteY216" fmla="*/ 1877401 h 2344739"/>
              <a:gd name="connsiteX217" fmla="*/ 445099 w 12192001"/>
              <a:gd name="connsiteY217" fmla="*/ 1839371 h 2344739"/>
              <a:gd name="connsiteX218" fmla="*/ 404015 w 12192001"/>
              <a:gd name="connsiteY218" fmla="*/ 1833548 h 2344739"/>
              <a:gd name="connsiteX219" fmla="*/ 292435 w 12192001"/>
              <a:gd name="connsiteY219" fmla="*/ 1812852 h 2344739"/>
              <a:gd name="connsiteX220" fmla="*/ 118381 w 12192001"/>
              <a:gd name="connsiteY220" fmla="*/ 1761047 h 2344739"/>
              <a:gd name="connsiteX221" fmla="*/ 15526 w 12192001"/>
              <a:gd name="connsiteY221" fmla="*/ 1758191 h 2344739"/>
              <a:gd name="connsiteX222" fmla="*/ 2 w 12192001"/>
              <a:gd name="connsiteY222" fmla="*/ 1752722 h 2344739"/>
              <a:gd name="connsiteX223" fmla="*/ 1 w 12192001"/>
              <a:gd name="connsiteY223" fmla="*/ 762497 h 2344739"/>
              <a:gd name="connsiteX224" fmla="*/ 0 w 12192001"/>
              <a:gd name="connsiteY224" fmla="*/ 222213 h 2344739"/>
              <a:gd name="connsiteX225" fmla="*/ 0 w 12192001"/>
              <a:gd name="connsiteY225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190394 w 12193149"/>
              <a:gd name="connsiteY68" fmla="*/ 1912467 h 2344739"/>
              <a:gd name="connsiteX69" fmla="*/ 9114960 w 12193149"/>
              <a:gd name="connsiteY69" fmla="*/ 1919069 h 2344739"/>
              <a:gd name="connsiteX70" fmla="*/ 9054601 w 12193149"/>
              <a:gd name="connsiteY70" fmla="*/ 1910755 h 2344739"/>
              <a:gd name="connsiteX71" fmla="*/ 9006634 w 12193149"/>
              <a:gd name="connsiteY71" fmla="*/ 1914040 h 2344739"/>
              <a:gd name="connsiteX72" fmla="*/ 9006349 w 12193149"/>
              <a:gd name="connsiteY72" fmla="*/ 1913800 h 2344739"/>
              <a:gd name="connsiteX73" fmla="*/ 8997380 w 12193149"/>
              <a:gd name="connsiteY73" fmla="*/ 1915011 h 2344739"/>
              <a:gd name="connsiteX74" fmla="*/ 8991542 w 12193149"/>
              <a:gd name="connsiteY74" fmla="*/ 1917072 h 2344739"/>
              <a:gd name="connsiteX75" fmla="*/ 8975485 w 12193149"/>
              <a:gd name="connsiteY75" fmla="*/ 1920298 h 2344739"/>
              <a:gd name="connsiteX76" fmla="*/ 8969159 w 12193149"/>
              <a:gd name="connsiteY76" fmla="*/ 1919598 h 2344739"/>
              <a:gd name="connsiteX77" fmla="*/ 8964196 w 12193149"/>
              <a:gd name="connsiteY77" fmla="*/ 1917373 h 2344739"/>
              <a:gd name="connsiteX78" fmla="*/ 8930136 w 12193149"/>
              <a:gd name="connsiteY78" fmla="*/ 1914185 h 2344739"/>
              <a:gd name="connsiteX79" fmla="*/ 8753592 w 12193149"/>
              <a:gd name="connsiteY79" fmla="*/ 1933417 h 2344739"/>
              <a:gd name="connsiteX80" fmla="*/ 8708995 w 12193149"/>
              <a:gd name="connsiteY80" fmla="*/ 1935518 h 2344739"/>
              <a:gd name="connsiteX81" fmla="*/ 8597219 w 12193149"/>
              <a:gd name="connsiteY81" fmla="*/ 1944090 h 2344739"/>
              <a:gd name="connsiteX82" fmla="*/ 8526378 w 12193149"/>
              <a:gd name="connsiteY82" fmla="*/ 1929248 h 2344739"/>
              <a:gd name="connsiteX83" fmla="*/ 8512131 w 12193149"/>
              <a:gd name="connsiteY83" fmla="*/ 1935163 h 2344739"/>
              <a:gd name="connsiteX84" fmla="*/ 8507315 w 12193149"/>
              <a:gd name="connsiteY84" fmla="*/ 1938164 h 2344739"/>
              <a:gd name="connsiteX85" fmla="*/ 8499116 w 12193149"/>
              <a:gd name="connsiteY85" fmla="*/ 1940902 h 2344739"/>
              <a:gd name="connsiteX86" fmla="*/ 8498742 w 12193149"/>
              <a:gd name="connsiteY86" fmla="*/ 1940723 h 2344739"/>
              <a:gd name="connsiteX87" fmla="*/ 8491397 w 12193149"/>
              <a:gd name="connsiteY87" fmla="*/ 1943773 h 2344739"/>
              <a:gd name="connsiteX88" fmla="*/ 8368330 w 12193149"/>
              <a:gd name="connsiteY88" fmla="*/ 1957815 h 2344739"/>
              <a:gd name="connsiteX89" fmla="*/ 8354947 w 12193149"/>
              <a:gd name="connsiteY89" fmla="*/ 1958009 h 2344739"/>
              <a:gd name="connsiteX90" fmla="*/ 8353521 w 12193149"/>
              <a:gd name="connsiteY90" fmla="*/ 1957169 h 2344739"/>
              <a:gd name="connsiteX91" fmla="*/ 8321252 w 12193149"/>
              <a:gd name="connsiteY91" fmla="*/ 1974587 h 2344739"/>
              <a:gd name="connsiteX92" fmla="*/ 8315581 w 12193149"/>
              <a:gd name="connsiteY92" fmla="*/ 1974913 h 2344739"/>
              <a:gd name="connsiteX93" fmla="*/ 8296322 w 12193149"/>
              <a:gd name="connsiteY93" fmla="*/ 1988808 h 2344739"/>
              <a:gd name="connsiteX94" fmla="*/ 8285424 w 12193149"/>
              <a:gd name="connsiteY94" fmla="*/ 1994631 h 2344739"/>
              <a:gd name="connsiteX95" fmla="*/ 8284298 w 12193149"/>
              <a:gd name="connsiteY95" fmla="*/ 1999074 h 2344739"/>
              <a:gd name="connsiteX96" fmla="*/ 8267224 w 12193149"/>
              <a:gd name="connsiteY96" fmla="*/ 2006249 h 2344739"/>
              <a:gd name="connsiteX97" fmla="*/ 8264525 w 12193149"/>
              <a:gd name="connsiteY97" fmla="*/ 2006019 h 2344739"/>
              <a:gd name="connsiteX98" fmla="*/ 8253181 w 12193149"/>
              <a:gd name="connsiteY98" fmla="*/ 2015862 h 2344739"/>
              <a:gd name="connsiteX99" fmla="*/ 8246982 w 12193149"/>
              <a:gd name="connsiteY99" fmla="*/ 2028854 h 2344739"/>
              <a:gd name="connsiteX100" fmla="*/ 8091420 w 12193149"/>
              <a:gd name="connsiteY100" fmla="*/ 2075015 h 2344739"/>
              <a:gd name="connsiteX101" fmla="*/ 7906555 w 12193149"/>
              <a:gd name="connsiteY101" fmla="*/ 2116988 h 2344739"/>
              <a:gd name="connsiteX102" fmla="*/ 7719893 w 12193149"/>
              <a:gd name="connsiteY102" fmla="*/ 2142703 h 2344739"/>
              <a:gd name="connsiteX103" fmla="*/ 7615495 w 12193149"/>
              <a:gd name="connsiteY103" fmla="*/ 2139232 h 2344739"/>
              <a:gd name="connsiteX104" fmla="*/ 7528691 w 12193149"/>
              <a:gd name="connsiteY104" fmla="*/ 2145060 h 2344739"/>
              <a:gd name="connsiteX105" fmla="*/ 7520719 w 12193149"/>
              <a:gd name="connsiteY105" fmla="*/ 2147613 h 2344739"/>
              <a:gd name="connsiteX106" fmla="*/ 7508559 w 12193149"/>
              <a:gd name="connsiteY106" fmla="*/ 2148948 h 2344739"/>
              <a:gd name="connsiteX107" fmla="*/ 7508188 w 12193149"/>
              <a:gd name="connsiteY107" fmla="*/ 2148621 h 2344739"/>
              <a:gd name="connsiteX108" fmla="*/ 7496943 w 12193149"/>
              <a:gd name="connsiteY108" fmla="*/ 2150573 h 2344739"/>
              <a:gd name="connsiteX109" fmla="*/ 7406539 w 12193149"/>
              <a:gd name="connsiteY109" fmla="*/ 2142468 h 2344739"/>
              <a:gd name="connsiteX110" fmla="*/ 7219707 w 12193149"/>
              <a:gd name="connsiteY110" fmla="*/ 2156680 h 2344739"/>
              <a:gd name="connsiteX111" fmla="*/ 7202249 w 12193149"/>
              <a:gd name="connsiteY111" fmla="*/ 2161230 h 2344739"/>
              <a:gd name="connsiteX112" fmla="*/ 7198152 w 12193149"/>
              <a:gd name="connsiteY112" fmla="*/ 2166588 h 2344739"/>
              <a:gd name="connsiteX113" fmla="*/ 7171956 w 12193149"/>
              <a:gd name="connsiteY113" fmla="*/ 2171236 h 2344739"/>
              <a:gd name="connsiteX114" fmla="*/ 7098136 w 12193149"/>
              <a:gd name="connsiteY114" fmla="*/ 2183464 h 2344739"/>
              <a:gd name="connsiteX115" fmla="*/ 7019644 w 12193149"/>
              <a:gd name="connsiteY115" fmla="*/ 2183090 h 2344739"/>
              <a:gd name="connsiteX116" fmla="*/ 6905294 w 12193149"/>
              <a:gd name="connsiteY116" fmla="*/ 2212596 h 2344739"/>
              <a:gd name="connsiteX117" fmla="*/ 6709370 w 12193149"/>
              <a:gd name="connsiteY117" fmla="*/ 2240551 h 2344739"/>
              <a:gd name="connsiteX118" fmla="*/ 6550602 w 12193149"/>
              <a:gd name="connsiteY118" fmla="*/ 2269327 h 2344739"/>
              <a:gd name="connsiteX119" fmla="*/ 6318708 w 12193149"/>
              <a:gd name="connsiteY119" fmla="*/ 2316127 h 2344739"/>
              <a:gd name="connsiteX120" fmla="*/ 6169822 w 12193149"/>
              <a:gd name="connsiteY120" fmla="*/ 2318214 h 2344739"/>
              <a:gd name="connsiteX121" fmla="*/ 6074996 w 12193149"/>
              <a:gd name="connsiteY121" fmla="*/ 2338676 h 2344739"/>
              <a:gd name="connsiteX122" fmla="*/ 6069677 w 12193149"/>
              <a:gd name="connsiteY122" fmla="*/ 2337139 h 2344739"/>
              <a:gd name="connsiteX123" fmla="*/ 6049786 w 12193149"/>
              <a:gd name="connsiteY123" fmla="*/ 2337822 h 2344739"/>
              <a:gd name="connsiteX124" fmla="*/ 6042433 w 12193149"/>
              <a:gd name="connsiteY124" fmla="*/ 2329473 h 2344739"/>
              <a:gd name="connsiteX125" fmla="*/ 6011238 w 12193149"/>
              <a:gd name="connsiteY125" fmla="*/ 2324380 h 2344739"/>
              <a:gd name="connsiteX126" fmla="*/ 5958523 w 12193149"/>
              <a:gd name="connsiteY126" fmla="*/ 2328024 h 2344739"/>
              <a:gd name="connsiteX127" fmla="*/ 5760067 w 12193149"/>
              <a:gd name="connsiteY127" fmla="*/ 2343716 h 2344739"/>
              <a:gd name="connsiteX128" fmla="*/ 5628108 w 12193149"/>
              <a:gd name="connsiteY128" fmla="*/ 2344739 h 2344739"/>
              <a:gd name="connsiteX129" fmla="*/ 5472054 w 12193149"/>
              <a:gd name="connsiteY129" fmla="*/ 2330719 h 2344739"/>
              <a:gd name="connsiteX130" fmla="*/ 5433909 w 12193149"/>
              <a:gd name="connsiteY130" fmla="*/ 2319466 h 2344739"/>
              <a:gd name="connsiteX131" fmla="*/ 5382817 w 12193149"/>
              <a:gd name="connsiteY131" fmla="*/ 2301764 h 2344739"/>
              <a:gd name="connsiteX132" fmla="*/ 5262912 w 12193149"/>
              <a:gd name="connsiteY132" fmla="*/ 2281347 h 2344739"/>
              <a:gd name="connsiteX133" fmla="*/ 5224109 w 12193149"/>
              <a:gd name="connsiteY133" fmla="*/ 2270223 h 2344739"/>
              <a:gd name="connsiteX134" fmla="*/ 5175808 w 12193149"/>
              <a:gd name="connsiteY134" fmla="*/ 2267233 h 2344739"/>
              <a:gd name="connsiteX135" fmla="*/ 5157702 w 12193149"/>
              <a:gd name="connsiteY135" fmla="*/ 2260010 h 2344739"/>
              <a:gd name="connsiteX136" fmla="*/ 5143747 w 12193149"/>
              <a:gd name="connsiteY136" fmla="*/ 2256610 h 2344739"/>
              <a:gd name="connsiteX137" fmla="*/ 5140744 w 12193149"/>
              <a:gd name="connsiteY137" fmla="*/ 2254509 h 2344739"/>
              <a:gd name="connsiteX138" fmla="*/ 5122807 w 12193149"/>
              <a:gd name="connsiteY138" fmla="*/ 2243656 h 2344739"/>
              <a:gd name="connsiteX139" fmla="*/ 5066938 w 12193149"/>
              <a:gd name="connsiteY139" fmla="*/ 2250227 h 2344739"/>
              <a:gd name="connsiteX140" fmla="*/ 5012662 w 12193149"/>
              <a:gd name="connsiteY140" fmla="*/ 2233846 h 2344739"/>
              <a:gd name="connsiteX141" fmla="*/ 4841589 w 12193149"/>
              <a:gd name="connsiteY141" fmla="*/ 2209829 h 2344739"/>
              <a:gd name="connsiteX142" fmla="*/ 4763595 w 12193149"/>
              <a:gd name="connsiteY142" fmla="*/ 2182061 h 2344739"/>
              <a:gd name="connsiteX143" fmla="*/ 4724334 w 12193149"/>
              <a:gd name="connsiteY143" fmla="*/ 2173047 h 2344739"/>
              <a:gd name="connsiteX144" fmla="*/ 4722324 w 12193149"/>
              <a:gd name="connsiteY144" fmla="*/ 2172298 h 2344739"/>
              <a:gd name="connsiteX145" fmla="*/ 4723259 w 12193149"/>
              <a:gd name="connsiteY145" fmla="*/ 2172087 h 2344739"/>
              <a:gd name="connsiteX146" fmla="*/ 4718350 w 12193149"/>
              <a:gd name="connsiteY146" fmla="*/ 2170817 h 2344739"/>
              <a:gd name="connsiteX147" fmla="*/ 4722324 w 12193149"/>
              <a:gd name="connsiteY147" fmla="*/ 2172298 h 2344739"/>
              <a:gd name="connsiteX148" fmla="*/ 4716674 w 12193149"/>
              <a:gd name="connsiteY148" fmla="*/ 2173573 h 2344739"/>
              <a:gd name="connsiteX149" fmla="*/ 4516962 w 12193149"/>
              <a:gd name="connsiteY149" fmla="*/ 2163671 h 2344739"/>
              <a:gd name="connsiteX150" fmla="*/ 4429691 w 12193149"/>
              <a:gd name="connsiteY150" fmla="*/ 2153020 h 2344739"/>
              <a:gd name="connsiteX151" fmla="*/ 4364023 w 12193149"/>
              <a:gd name="connsiteY151" fmla="*/ 2151674 h 2344739"/>
              <a:gd name="connsiteX152" fmla="*/ 4318114 w 12193149"/>
              <a:gd name="connsiteY152" fmla="*/ 2158289 h 2344739"/>
              <a:gd name="connsiteX153" fmla="*/ 4316258 w 12193149"/>
              <a:gd name="connsiteY153" fmla="*/ 2156948 h 2344739"/>
              <a:gd name="connsiteX154" fmla="*/ 4296292 w 12193149"/>
              <a:gd name="connsiteY154" fmla="*/ 2155069 h 2344739"/>
              <a:gd name="connsiteX155" fmla="*/ 4291212 w 12193149"/>
              <a:gd name="connsiteY155" fmla="*/ 2157986 h 2344739"/>
              <a:gd name="connsiteX156" fmla="*/ 4277290 w 12193149"/>
              <a:gd name="connsiteY156" fmla="*/ 2157740 h 2344739"/>
              <a:gd name="connsiteX157" fmla="*/ 4249265 w 12193149"/>
              <a:gd name="connsiteY157" fmla="*/ 2160064 h 2344739"/>
              <a:gd name="connsiteX158" fmla="*/ 4203199 w 12193149"/>
              <a:gd name="connsiteY158" fmla="*/ 2157269 h 2344739"/>
              <a:gd name="connsiteX159" fmla="*/ 4202893 w 12193149"/>
              <a:gd name="connsiteY159" fmla="*/ 2156010 h 2344739"/>
              <a:gd name="connsiteX160" fmla="*/ 4192396 w 12193149"/>
              <a:gd name="connsiteY160" fmla="*/ 2150376 h 2344739"/>
              <a:gd name="connsiteX161" fmla="*/ 4143893 w 12193149"/>
              <a:gd name="connsiteY161" fmla="*/ 2134511 h 2344739"/>
              <a:gd name="connsiteX162" fmla="*/ 4084245 w 12193149"/>
              <a:gd name="connsiteY162" fmla="*/ 2107978 h 2344739"/>
              <a:gd name="connsiteX163" fmla="*/ 4075694 w 12193149"/>
              <a:gd name="connsiteY163" fmla="*/ 2107143 h 2344739"/>
              <a:gd name="connsiteX164" fmla="*/ 4075575 w 12193149"/>
              <a:gd name="connsiteY164" fmla="*/ 2106844 h 2344739"/>
              <a:gd name="connsiteX165" fmla="*/ 4066658 w 12193149"/>
              <a:gd name="connsiteY165" fmla="*/ 2105400 h 2344739"/>
              <a:gd name="connsiteX166" fmla="*/ 4060102 w 12193149"/>
              <a:gd name="connsiteY166" fmla="*/ 2105618 h 2344739"/>
              <a:gd name="connsiteX167" fmla="*/ 4043512 w 12193149"/>
              <a:gd name="connsiteY167" fmla="*/ 2103997 h 2344739"/>
              <a:gd name="connsiteX168" fmla="*/ 4038145 w 12193149"/>
              <a:gd name="connsiteY168" fmla="*/ 2101563 h 2344739"/>
              <a:gd name="connsiteX169" fmla="*/ 4036511 w 12193149"/>
              <a:gd name="connsiteY169" fmla="*/ 2097896 h 2344739"/>
              <a:gd name="connsiteX170" fmla="*/ 4034926 w 12193149"/>
              <a:gd name="connsiteY170" fmla="*/ 2098131 h 2344739"/>
              <a:gd name="connsiteX171" fmla="*/ 4005686 w 12193149"/>
              <a:gd name="connsiteY171" fmla="*/ 2085563 h 2344739"/>
              <a:gd name="connsiteX172" fmla="*/ 3937994 w 12193149"/>
              <a:gd name="connsiteY172" fmla="*/ 2068106 h 2344739"/>
              <a:gd name="connsiteX173" fmla="*/ 3898423 w 12193149"/>
              <a:gd name="connsiteY173" fmla="*/ 2062451 h 2344739"/>
              <a:gd name="connsiteX174" fmla="*/ 3790908 w 12193149"/>
              <a:gd name="connsiteY174" fmla="*/ 2042213 h 2344739"/>
              <a:gd name="connsiteX175" fmla="*/ 3683661 w 12193149"/>
              <a:gd name="connsiteY175" fmla="*/ 2018290 h 2344739"/>
              <a:gd name="connsiteX176" fmla="*/ 3611183 w 12193149"/>
              <a:gd name="connsiteY176" fmla="*/ 1986019 h 2344739"/>
              <a:gd name="connsiteX177" fmla="*/ 3605003 w 12193149"/>
              <a:gd name="connsiteY177" fmla="*/ 1987381 h 2344739"/>
              <a:gd name="connsiteX178" fmla="*/ 3595884 w 12193149"/>
              <a:gd name="connsiteY178" fmla="*/ 1987545 h 2344739"/>
              <a:gd name="connsiteX179" fmla="*/ 3595649 w 12193149"/>
              <a:gd name="connsiteY179" fmla="*/ 1987276 h 2344739"/>
              <a:gd name="connsiteX180" fmla="*/ 3587126 w 12193149"/>
              <a:gd name="connsiteY180" fmla="*/ 1987966 h 2344739"/>
              <a:gd name="connsiteX181" fmla="*/ 3537283 w 12193149"/>
              <a:gd name="connsiteY181" fmla="*/ 1978267 h 2344739"/>
              <a:gd name="connsiteX182" fmla="*/ 3474371 w 12193149"/>
              <a:gd name="connsiteY182" fmla="*/ 1974606 h 2344739"/>
              <a:gd name="connsiteX183" fmla="*/ 3401876 w 12193149"/>
              <a:gd name="connsiteY183" fmla="*/ 1962558 h 2344739"/>
              <a:gd name="connsiteX184" fmla="*/ 3365036 w 12193149"/>
              <a:gd name="connsiteY184" fmla="*/ 1979510 h 2344739"/>
              <a:gd name="connsiteX185" fmla="*/ 3345174 w 12193149"/>
              <a:gd name="connsiteY185" fmla="*/ 1981192 h 2344739"/>
              <a:gd name="connsiteX186" fmla="*/ 3342846 w 12193149"/>
              <a:gd name="connsiteY186" fmla="*/ 1980217 h 2344739"/>
              <a:gd name="connsiteX187" fmla="*/ 3263504 w 12193149"/>
              <a:gd name="connsiteY187" fmla="*/ 1986094 h 2344739"/>
              <a:gd name="connsiteX188" fmla="*/ 3143704 w 12193149"/>
              <a:gd name="connsiteY188" fmla="*/ 1993869 h 2344739"/>
              <a:gd name="connsiteX189" fmla="*/ 3031439 w 12193149"/>
              <a:gd name="connsiteY189" fmla="*/ 1996512 h 2344739"/>
              <a:gd name="connsiteX190" fmla="*/ 2782717 w 12193149"/>
              <a:gd name="connsiteY190" fmla="*/ 2018333 h 2344739"/>
              <a:gd name="connsiteX191" fmla="*/ 2647675 w 12193149"/>
              <a:gd name="connsiteY191" fmla="*/ 2028869 h 2344739"/>
              <a:gd name="connsiteX192" fmla="*/ 2569176 w 12193149"/>
              <a:gd name="connsiteY192" fmla="*/ 2002628 h 2344739"/>
              <a:gd name="connsiteX193" fmla="*/ 2444403 w 12193149"/>
              <a:gd name="connsiteY193" fmla="*/ 2016529 h 2344739"/>
              <a:gd name="connsiteX194" fmla="*/ 2316260 w 12193149"/>
              <a:gd name="connsiteY194" fmla="*/ 2024996 h 2344739"/>
              <a:gd name="connsiteX195" fmla="*/ 2209726 w 12193149"/>
              <a:gd name="connsiteY195" fmla="*/ 2019763 h 2344739"/>
              <a:gd name="connsiteX196" fmla="*/ 2095813 w 12193149"/>
              <a:gd name="connsiteY196" fmla="*/ 2003052 h 2344739"/>
              <a:gd name="connsiteX197" fmla="*/ 1998504 w 12193149"/>
              <a:gd name="connsiteY197" fmla="*/ 1995032 h 2344739"/>
              <a:gd name="connsiteX198" fmla="*/ 1929320 w 12193149"/>
              <a:gd name="connsiteY198" fmla="*/ 2016977 h 2344739"/>
              <a:gd name="connsiteX199" fmla="*/ 1922798 w 12193149"/>
              <a:gd name="connsiteY199" fmla="*/ 2012146 h 2344739"/>
              <a:gd name="connsiteX200" fmla="*/ 1874228 w 12193149"/>
              <a:gd name="connsiteY200" fmla="*/ 2013741 h 2344739"/>
              <a:gd name="connsiteX201" fmla="*/ 1787803 w 12193149"/>
              <a:gd name="connsiteY201" fmla="*/ 2041363 h 2344739"/>
              <a:gd name="connsiteX202" fmla="*/ 1739352 w 12193149"/>
              <a:gd name="connsiteY202" fmla="*/ 2036312 h 2344739"/>
              <a:gd name="connsiteX203" fmla="*/ 1676219 w 12193149"/>
              <a:gd name="connsiteY203" fmla="*/ 2019963 h 2344739"/>
              <a:gd name="connsiteX204" fmla="*/ 1609817 w 12193149"/>
              <a:gd name="connsiteY204" fmla="*/ 2013066 h 2344739"/>
              <a:gd name="connsiteX205" fmla="*/ 1497258 w 12193149"/>
              <a:gd name="connsiteY205" fmla="*/ 1987476 h 2344739"/>
              <a:gd name="connsiteX206" fmla="*/ 1151127 w 12193149"/>
              <a:gd name="connsiteY206" fmla="*/ 1938041 h 2344739"/>
              <a:gd name="connsiteX207" fmla="*/ 859417 w 12193149"/>
              <a:gd name="connsiteY207" fmla="*/ 1928608 h 2344739"/>
              <a:gd name="connsiteX208" fmla="*/ 838688 w 12193149"/>
              <a:gd name="connsiteY208" fmla="*/ 1929821 h 2344739"/>
              <a:gd name="connsiteX209" fmla="*/ 817957 w 12193149"/>
              <a:gd name="connsiteY209" fmla="*/ 1927857 h 2344739"/>
              <a:gd name="connsiteX210" fmla="*/ 812654 w 12193149"/>
              <a:gd name="connsiteY210" fmla="*/ 1930751 h 2344739"/>
              <a:gd name="connsiteX211" fmla="*/ 721195 w 12193149"/>
              <a:gd name="connsiteY211" fmla="*/ 1929661 h 2344739"/>
              <a:gd name="connsiteX212" fmla="*/ 720890 w 12193149"/>
              <a:gd name="connsiteY212" fmla="*/ 1928399 h 2344739"/>
              <a:gd name="connsiteX213" fmla="*/ 710023 w 12193149"/>
              <a:gd name="connsiteY213" fmla="*/ 1922722 h 2344739"/>
              <a:gd name="connsiteX214" fmla="*/ 597940 w 12193149"/>
              <a:gd name="connsiteY214" fmla="*/ 1879864 h 2344739"/>
              <a:gd name="connsiteX215" fmla="*/ 579683 w 12193149"/>
              <a:gd name="connsiteY215" fmla="*/ 1877212 h 2344739"/>
              <a:gd name="connsiteX216" fmla="*/ 572865 w 12193149"/>
              <a:gd name="connsiteY216" fmla="*/ 1877401 h 2344739"/>
              <a:gd name="connsiteX217" fmla="*/ 446247 w 12193149"/>
              <a:gd name="connsiteY217" fmla="*/ 1839371 h 2344739"/>
              <a:gd name="connsiteX218" fmla="*/ 405163 w 12193149"/>
              <a:gd name="connsiteY218" fmla="*/ 1833548 h 2344739"/>
              <a:gd name="connsiteX219" fmla="*/ 293583 w 12193149"/>
              <a:gd name="connsiteY219" fmla="*/ 1812852 h 2344739"/>
              <a:gd name="connsiteX220" fmla="*/ 119529 w 12193149"/>
              <a:gd name="connsiteY220" fmla="*/ 1761047 h 2344739"/>
              <a:gd name="connsiteX221" fmla="*/ 16674 w 12193149"/>
              <a:gd name="connsiteY221" fmla="*/ 1758191 h 2344739"/>
              <a:gd name="connsiteX222" fmla="*/ 1150 w 12193149"/>
              <a:gd name="connsiteY222" fmla="*/ 1752722 h 2344739"/>
              <a:gd name="connsiteX223" fmla="*/ 1148 w 12193149"/>
              <a:gd name="connsiteY223" fmla="*/ 222213 h 2344739"/>
              <a:gd name="connsiteX224" fmla="*/ 1148 w 12193149"/>
              <a:gd name="connsiteY224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190394 w 12193149"/>
              <a:gd name="connsiteY68" fmla="*/ 1912467 h 2344739"/>
              <a:gd name="connsiteX69" fmla="*/ 9114960 w 12193149"/>
              <a:gd name="connsiteY69" fmla="*/ 1919069 h 2344739"/>
              <a:gd name="connsiteX70" fmla="*/ 9054601 w 12193149"/>
              <a:gd name="connsiteY70" fmla="*/ 1910755 h 2344739"/>
              <a:gd name="connsiteX71" fmla="*/ 9006634 w 12193149"/>
              <a:gd name="connsiteY71" fmla="*/ 1914040 h 2344739"/>
              <a:gd name="connsiteX72" fmla="*/ 9006349 w 12193149"/>
              <a:gd name="connsiteY72" fmla="*/ 1913800 h 2344739"/>
              <a:gd name="connsiteX73" fmla="*/ 8997380 w 12193149"/>
              <a:gd name="connsiteY73" fmla="*/ 1915011 h 2344739"/>
              <a:gd name="connsiteX74" fmla="*/ 8991542 w 12193149"/>
              <a:gd name="connsiteY74" fmla="*/ 1917072 h 2344739"/>
              <a:gd name="connsiteX75" fmla="*/ 8975485 w 12193149"/>
              <a:gd name="connsiteY75" fmla="*/ 1920298 h 2344739"/>
              <a:gd name="connsiteX76" fmla="*/ 8969159 w 12193149"/>
              <a:gd name="connsiteY76" fmla="*/ 1919598 h 2344739"/>
              <a:gd name="connsiteX77" fmla="*/ 8964196 w 12193149"/>
              <a:gd name="connsiteY77" fmla="*/ 1917373 h 2344739"/>
              <a:gd name="connsiteX78" fmla="*/ 8930136 w 12193149"/>
              <a:gd name="connsiteY78" fmla="*/ 1914185 h 2344739"/>
              <a:gd name="connsiteX79" fmla="*/ 8753592 w 12193149"/>
              <a:gd name="connsiteY79" fmla="*/ 1933417 h 2344739"/>
              <a:gd name="connsiteX80" fmla="*/ 8708995 w 12193149"/>
              <a:gd name="connsiteY80" fmla="*/ 1935518 h 2344739"/>
              <a:gd name="connsiteX81" fmla="*/ 8597219 w 12193149"/>
              <a:gd name="connsiteY81" fmla="*/ 1944090 h 2344739"/>
              <a:gd name="connsiteX82" fmla="*/ 8526378 w 12193149"/>
              <a:gd name="connsiteY82" fmla="*/ 1929248 h 2344739"/>
              <a:gd name="connsiteX83" fmla="*/ 8512131 w 12193149"/>
              <a:gd name="connsiteY83" fmla="*/ 1935163 h 2344739"/>
              <a:gd name="connsiteX84" fmla="*/ 8507315 w 12193149"/>
              <a:gd name="connsiteY84" fmla="*/ 1938164 h 2344739"/>
              <a:gd name="connsiteX85" fmla="*/ 8499116 w 12193149"/>
              <a:gd name="connsiteY85" fmla="*/ 1940902 h 2344739"/>
              <a:gd name="connsiteX86" fmla="*/ 8498742 w 12193149"/>
              <a:gd name="connsiteY86" fmla="*/ 1940723 h 2344739"/>
              <a:gd name="connsiteX87" fmla="*/ 8491397 w 12193149"/>
              <a:gd name="connsiteY87" fmla="*/ 1943773 h 2344739"/>
              <a:gd name="connsiteX88" fmla="*/ 8368330 w 12193149"/>
              <a:gd name="connsiteY88" fmla="*/ 1957815 h 2344739"/>
              <a:gd name="connsiteX89" fmla="*/ 8354947 w 12193149"/>
              <a:gd name="connsiteY89" fmla="*/ 1958009 h 2344739"/>
              <a:gd name="connsiteX90" fmla="*/ 8321252 w 12193149"/>
              <a:gd name="connsiteY90" fmla="*/ 1974587 h 2344739"/>
              <a:gd name="connsiteX91" fmla="*/ 8315581 w 12193149"/>
              <a:gd name="connsiteY91" fmla="*/ 1974913 h 2344739"/>
              <a:gd name="connsiteX92" fmla="*/ 8296322 w 12193149"/>
              <a:gd name="connsiteY92" fmla="*/ 1988808 h 2344739"/>
              <a:gd name="connsiteX93" fmla="*/ 8285424 w 12193149"/>
              <a:gd name="connsiteY93" fmla="*/ 1994631 h 2344739"/>
              <a:gd name="connsiteX94" fmla="*/ 8284298 w 12193149"/>
              <a:gd name="connsiteY94" fmla="*/ 1999074 h 2344739"/>
              <a:gd name="connsiteX95" fmla="*/ 8267224 w 12193149"/>
              <a:gd name="connsiteY95" fmla="*/ 2006249 h 2344739"/>
              <a:gd name="connsiteX96" fmla="*/ 8264525 w 12193149"/>
              <a:gd name="connsiteY96" fmla="*/ 2006019 h 2344739"/>
              <a:gd name="connsiteX97" fmla="*/ 8253181 w 12193149"/>
              <a:gd name="connsiteY97" fmla="*/ 2015862 h 2344739"/>
              <a:gd name="connsiteX98" fmla="*/ 8246982 w 12193149"/>
              <a:gd name="connsiteY98" fmla="*/ 2028854 h 2344739"/>
              <a:gd name="connsiteX99" fmla="*/ 8091420 w 12193149"/>
              <a:gd name="connsiteY99" fmla="*/ 2075015 h 2344739"/>
              <a:gd name="connsiteX100" fmla="*/ 7906555 w 12193149"/>
              <a:gd name="connsiteY100" fmla="*/ 2116988 h 2344739"/>
              <a:gd name="connsiteX101" fmla="*/ 7719893 w 12193149"/>
              <a:gd name="connsiteY101" fmla="*/ 2142703 h 2344739"/>
              <a:gd name="connsiteX102" fmla="*/ 7615495 w 12193149"/>
              <a:gd name="connsiteY102" fmla="*/ 2139232 h 2344739"/>
              <a:gd name="connsiteX103" fmla="*/ 7528691 w 12193149"/>
              <a:gd name="connsiteY103" fmla="*/ 2145060 h 2344739"/>
              <a:gd name="connsiteX104" fmla="*/ 7520719 w 12193149"/>
              <a:gd name="connsiteY104" fmla="*/ 2147613 h 2344739"/>
              <a:gd name="connsiteX105" fmla="*/ 7508559 w 12193149"/>
              <a:gd name="connsiteY105" fmla="*/ 2148948 h 2344739"/>
              <a:gd name="connsiteX106" fmla="*/ 7508188 w 12193149"/>
              <a:gd name="connsiteY106" fmla="*/ 2148621 h 2344739"/>
              <a:gd name="connsiteX107" fmla="*/ 7496943 w 12193149"/>
              <a:gd name="connsiteY107" fmla="*/ 2150573 h 2344739"/>
              <a:gd name="connsiteX108" fmla="*/ 7406539 w 12193149"/>
              <a:gd name="connsiteY108" fmla="*/ 2142468 h 2344739"/>
              <a:gd name="connsiteX109" fmla="*/ 7219707 w 12193149"/>
              <a:gd name="connsiteY109" fmla="*/ 2156680 h 2344739"/>
              <a:gd name="connsiteX110" fmla="*/ 7202249 w 12193149"/>
              <a:gd name="connsiteY110" fmla="*/ 2161230 h 2344739"/>
              <a:gd name="connsiteX111" fmla="*/ 7198152 w 12193149"/>
              <a:gd name="connsiteY111" fmla="*/ 2166588 h 2344739"/>
              <a:gd name="connsiteX112" fmla="*/ 7171956 w 12193149"/>
              <a:gd name="connsiteY112" fmla="*/ 2171236 h 2344739"/>
              <a:gd name="connsiteX113" fmla="*/ 7098136 w 12193149"/>
              <a:gd name="connsiteY113" fmla="*/ 2183464 h 2344739"/>
              <a:gd name="connsiteX114" fmla="*/ 7019644 w 12193149"/>
              <a:gd name="connsiteY114" fmla="*/ 2183090 h 2344739"/>
              <a:gd name="connsiteX115" fmla="*/ 6905294 w 12193149"/>
              <a:gd name="connsiteY115" fmla="*/ 2212596 h 2344739"/>
              <a:gd name="connsiteX116" fmla="*/ 6709370 w 12193149"/>
              <a:gd name="connsiteY116" fmla="*/ 2240551 h 2344739"/>
              <a:gd name="connsiteX117" fmla="*/ 6550602 w 12193149"/>
              <a:gd name="connsiteY117" fmla="*/ 2269327 h 2344739"/>
              <a:gd name="connsiteX118" fmla="*/ 6318708 w 12193149"/>
              <a:gd name="connsiteY118" fmla="*/ 2316127 h 2344739"/>
              <a:gd name="connsiteX119" fmla="*/ 6169822 w 12193149"/>
              <a:gd name="connsiteY119" fmla="*/ 2318214 h 2344739"/>
              <a:gd name="connsiteX120" fmla="*/ 6074996 w 12193149"/>
              <a:gd name="connsiteY120" fmla="*/ 2338676 h 2344739"/>
              <a:gd name="connsiteX121" fmla="*/ 6069677 w 12193149"/>
              <a:gd name="connsiteY121" fmla="*/ 2337139 h 2344739"/>
              <a:gd name="connsiteX122" fmla="*/ 6049786 w 12193149"/>
              <a:gd name="connsiteY122" fmla="*/ 2337822 h 2344739"/>
              <a:gd name="connsiteX123" fmla="*/ 6042433 w 12193149"/>
              <a:gd name="connsiteY123" fmla="*/ 2329473 h 2344739"/>
              <a:gd name="connsiteX124" fmla="*/ 6011238 w 12193149"/>
              <a:gd name="connsiteY124" fmla="*/ 2324380 h 2344739"/>
              <a:gd name="connsiteX125" fmla="*/ 5958523 w 12193149"/>
              <a:gd name="connsiteY125" fmla="*/ 2328024 h 2344739"/>
              <a:gd name="connsiteX126" fmla="*/ 5760067 w 12193149"/>
              <a:gd name="connsiteY126" fmla="*/ 2343716 h 2344739"/>
              <a:gd name="connsiteX127" fmla="*/ 5628108 w 12193149"/>
              <a:gd name="connsiteY127" fmla="*/ 2344739 h 2344739"/>
              <a:gd name="connsiteX128" fmla="*/ 5472054 w 12193149"/>
              <a:gd name="connsiteY128" fmla="*/ 2330719 h 2344739"/>
              <a:gd name="connsiteX129" fmla="*/ 5433909 w 12193149"/>
              <a:gd name="connsiteY129" fmla="*/ 2319466 h 2344739"/>
              <a:gd name="connsiteX130" fmla="*/ 5382817 w 12193149"/>
              <a:gd name="connsiteY130" fmla="*/ 2301764 h 2344739"/>
              <a:gd name="connsiteX131" fmla="*/ 5262912 w 12193149"/>
              <a:gd name="connsiteY131" fmla="*/ 2281347 h 2344739"/>
              <a:gd name="connsiteX132" fmla="*/ 5224109 w 12193149"/>
              <a:gd name="connsiteY132" fmla="*/ 2270223 h 2344739"/>
              <a:gd name="connsiteX133" fmla="*/ 5175808 w 12193149"/>
              <a:gd name="connsiteY133" fmla="*/ 2267233 h 2344739"/>
              <a:gd name="connsiteX134" fmla="*/ 5157702 w 12193149"/>
              <a:gd name="connsiteY134" fmla="*/ 2260010 h 2344739"/>
              <a:gd name="connsiteX135" fmla="*/ 5143747 w 12193149"/>
              <a:gd name="connsiteY135" fmla="*/ 2256610 h 2344739"/>
              <a:gd name="connsiteX136" fmla="*/ 5140744 w 12193149"/>
              <a:gd name="connsiteY136" fmla="*/ 2254509 h 2344739"/>
              <a:gd name="connsiteX137" fmla="*/ 5122807 w 12193149"/>
              <a:gd name="connsiteY137" fmla="*/ 2243656 h 2344739"/>
              <a:gd name="connsiteX138" fmla="*/ 5066938 w 12193149"/>
              <a:gd name="connsiteY138" fmla="*/ 2250227 h 2344739"/>
              <a:gd name="connsiteX139" fmla="*/ 5012662 w 12193149"/>
              <a:gd name="connsiteY139" fmla="*/ 2233846 h 2344739"/>
              <a:gd name="connsiteX140" fmla="*/ 4841589 w 12193149"/>
              <a:gd name="connsiteY140" fmla="*/ 2209829 h 2344739"/>
              <a:gd name="connsiteX141" fmla="*/ 4763595 w 12193149"/>
              <a:gd name="connsiteY141" fmla="*/ 2182061 h 2344739"/>
              <a:gd name="connsiteX142" fmla="*/ 4724334 w 12193149"/>
              <a:gd name="connsiteY142" fmla="*/ 2173047 h 2344739"/>
              <a:gd name="connsiteX143" fmla="*/ 4722324 w 12193149"/>
              <a:gd name="connsiteY143" fmla="*/ 2172298 h 2344739"/>
              <a:gd name="connsiteX144" fmla="*/ 4723259 w 12193149"/>
              <a:gd name="connsiteY144" fmla="*/ 2172087 h 2344739"/>
              <a:gd name="connsiteX145" fmla="*/ 4718350 w 12193149"/>
              <a:gd name="connsiteY145" fmla="*/ 2170817 h 2344739"/>
              <a:gd name="connsiteX146" fmla="*/ 4722324 w 12193149"/>
              <a:gd name="connsiteY146" fmla="*/ 2172298 h 2344739"/>
              <a:gd name="connsiteX147" fmla="*/ 4716674 w 12193149"/>
              <a:gd name="connsiteY147" fmla="*/ 2173573 h 2344739"/>
              <a:gd name="connsiteX148" fmla="*/ 4516962 w 12193149"/>
              <a:gd name="connsiteY148" fmla="*/ 2163671 h 2344739"/>
              <a:gd name="connsiteX149" fmla="*/ 4429691 w 12193149"/>
              <a:gd name="connsiteY149" fmla="*/ 2153020 h 2344739"/>
              <a:gd name="connsiteX150" fmla="*/ 4364023 w 12193149"/>
              <a:gd name="connsiteY150" fmla="*/ 2151674 h 2344739"/>
              <a:gd name="connsiteX151" fmla="*/ 4318114 w 12193149"/>
              <a:gd name="connsiteY151" fmla="*/ 2158289 h 2344739"/>
              <a:gd name="connsiteX152" fmla="*/ 4316258 w 12193149"/>
              <a:gd name="connsiteY152" fmla="*/ 2156948 h 2344739"/>
              <a:gd name="connsiteX153" fmla="*/ 4296292 w 12193149"/>
              <a:gd name="connsiteY153" fmla="*/ 2155069 h 2344739"/>
              <a:gd name="connsiteX154" fmla="*/ 4291212 w 12193149"/>
              <a:gd name="connsiteY154" fmla="*/ 2157986 h 2344739"/>
              <a:gd name="connsiteX155" fmla="*/ 4277290 w 12193149"/>
              <a:gd name="connsiteY155" fmla="*/ 2157740 h 2344739"/>
              <a:gd name="connsiteX156" fmla="*/ 4249265 w 12193149"/>
              <a:gd name="connsiteY156" fmla="*/ 2160064 h 2344739"/>
              <a:gd name="connsiteX157" fmla="*/ 4203199 w 12193149"/>
              <a:gd name="connsiteY157" fmla="*/ 2157269 h 2344739"/>
              <a:gd name="connsiteX158" fmla="*/ 4202893 w 12193149"/>
              <a:gd name="connsiteY158" fmla="*/ 2156010 h 2344739"/>
              <a:gd name="connsiteX159" fmla="*/ 4192396 w 12193149"/>
              <a:gd name="connsiteY159" fmla="*/ 2150376 h 2344739"/>
              <a:gd name="connsiteX160" fmla="*/ 4143893 w 12193149"/>
              <a:gd name="connsiteY160" fmla="*/ 2134511 h 2344739"/>
              <a:gd name="connsiteX161" fmla="*/ 4084245 w 12193149"/>
              <a:gd name="connsiteY161" fmla="*/ 2107978 h 2344739"/>
              <a:gd name="connsiteX162" fmla="*/ 4075694 w 12193149"/>
              <a:gd name="connsiteY162" fmla="*/ 2107143 h 2344739"/>
              <a:gd name="connsiteX163" fmla="*/ 4075575 w 12193149"/>
              <a:gd name="connsiteY163" fmla="*/ 2106844 h 2344739"/>
              <a:gd name="connsiteX164" fmla="*/ 4066658 w 12193149"/>
              <a:gd name="connsiteY164" fmla="*/ 2105400 h 2344739"/>
              <a:gd name="connsiteX165" fmla="*/ 4060102 w 12193149"/>
              <a:gd name="connsiteY165" fmla="*/ 2105618 h 2344739"/>
              <a:gd name="connsiteX166" fmla="*/ 4043512 w 12193149"/>
              <a:gd name="connsiteY166" fmla="*/ 2103997 h 2344739"/>
              <a:gd name="connsiteX167" fmla="*/ 4038145 w 12193149"/>
              <a:gd name="connsiteY167" fmla="*/ 2101563 h 2344739"/>
              <a:gd name="connsiteX168" fmla="*/ 4036511 w 12193149"/>
              <a:gd name="connsiteY168" fmla="*/ 2097896 h 2344739"/>
              <a:gd name="connsiteX169" fmla="*/ 4034926 w 12193149"/>
              <a:gd name="connsiteY169" fmla="*/ 2098131 h 2344739"/>
              <a:gd name="connsiteX170" fmla="*/ 4005686 w 12193149"/>
              <a:gd name="connsiteY170" fmla="*/ 2085563 h 2344739"/>
              <a:gd name="connsiteX171" fmla="*/ 3937994 w 12193149"/>
              <a:gd name="connsiteY171" fmla="*/ 2068106 h 2344739"/>
              <a:gd name="connsiteX172" fmla="*/ 3898423 w 12193149"/>
              <a:gd name="connsiteY172" fmla="*/ 2062451 h 2344739"/>
              <a:gd name="connsiteX173" fmla="*/ 3790908 w 12193149"/>
              <a:gd name="connsiteY173" fmla="*/ 2042213 h 2344739"/>
              <a:gd name="connsiteX174" fmla="*/ 3683661 w 12193149"/>
              <a:gd name="connsiteY174" fmla="*/ 2018290 h 2344739"/>
              <a:gd name="connsiteX175" fmla="*/ 3611183 w 12193149"/>
              <a:gd name="connsiteY175" fmla="*/ 1986019 h 2344739"/>
              <a:gd name="connsiteX176" fmla="*/ 3605003 w 12193149"/>
              <a:gd name="connsiteY176" fmla="*/ 1987381 h 2344739"/>
              <a:gd name="connsiteX177" fmla="*/ 3595884 w 12193149"/>
              <a:gd name="connsiteY177" fmla="*/ 1987545 h 2344739"/>
              <a:gd name="connsiteX178" fmla="*/ 3595649 w 12193149"/>
              <a:gd name="connsiteY178" fmla="*/ 1987276 h 2344739"/>
              <a:gd name="connsiteX179" fmla="*/ 3587126 w 12193149"/>
              <a:gd name="connsiteY179" fmla="*/ 1987966 h 2344739"/>
              <a:gd name="connsiteX180" fmla="*/ 3537283 w 12193149"/>
              <a:gd name="connsiteY180" fmla="*/ 1978267 h 2344739"/>
              <a:gd name="connsiteX181" fmla="*/ 3474371 w 12193149"/>
              <a:gd name="connsiteY181" fmla="*/ 1974606 h 2344739"/>
              <a:gd name="connsiteX182" fmla="*/ 3401876 w 12193149"/>
              <a:gd name="connsiteY182" fmla="*/ 1962558 h 2344739"/>
              <a:gd name="connsiteX183" fmla="*/ 3365036 w 12193149"/>
              <a:gd name="connsiteY183" fmla="*/ 1979510 h 2344739"/>
              <a:gd name="connsiteX184" fmla="*/ 3345174 w 12193149"/>
              <a:gd name="connsiteY184" fmla="*/ 1981192 h 2344739"/>
              <a:gd name="connsiteX185" fmla="*/ 3342846 w 12193149"/>
              <a:gd name="connsiteY185" fmla="*/ 1980217 h 2344739"/>
              <a:gd name="connsiteX186" fmla="*/ 3263504 w 12193149"/>
              <a:gd name="connsiteY186" fmla="*/ 1986094 h 2344739"/>
              <a:gd name="connsiteX187" fmla="*/ 3143704 w 12193149"/>
              <a:gd name="connsiteY187" fmla="*/ 1993869 h 2344739"/>
              <a:gd name="connsiteX188" fmla="*/ 3031439 w 12193149"/>
              <a:gd name="connsiteY188" fmla="*/ 1996512 h 2344739"/>
              <a:gd name="connsiteX189" fmla="*/ 2782717 w 12193149"/>
              <a:gd name="connsiteY189" fmla="*/ 2018333 h 2344739"/>
              <a:gd name="connsiteX190" fmla="*/ 2647675 w 12193149"/>
              <a:gd name="connsiteY190" fmla="*/ 2028869 h 2344739"/>
              <a:gd name="connsiteX191" fmla="*/ 2569176 w 12193149"/>
              <a:gd name="connsiteY191" fmla="*/ 2002628 h 2344739"/>
              <a:gd name="connsiteX192" fmla="*/ 2444403 w 12193149"/>
              <a:gd name="connsiteY192" fmla="*/ 2016529 h 2344739"/>
              <a:gd name="connsiteX193" fmla="*/ 2316260 w 12193149"/>
              <a:gd name="connsiteY193" fmla="*/ 2024996 h 2344739"/>
              <a:gd name="connsiteX194" fmla="*/ 2209726 w 12193149"/>
              <a:gd name="connsiteY194" fmla="*/ 2019763 h 2344739"/>
              <a:gd name="connsiteX195" fmla="*/ 2095813 w 12193149"/>
              <a:gd name="connsiteY195" fmla="*/ 2003052 h 2344739"/>
              <a:gd name="connsiteX196" fmla="*/ 1998504 w 12193149"/>
              <a:gd name="connsiteY196" fmla="*/ 1995032 h 2344739"/>
              <a:gd name="connsiteX197" fmla="*/ 1929320 w 12193149"/>
              <a:gd name="connsiteY197" fmla="*/ 2016977 h 2344739"/>
              <a:gd name="connsiteX198" fmla="*/ 1922798 w 12193149"/>
              <a:gd name="connsiteY198" fmla="*/ 2012146 h 2344739"/>
              <a:gd name="connsiteX199" fmla="*/ 1874228 w 12193149"/>
              <a:gd name="connsiteY199" fmla="*/ 2013741 h 2344739"/>
              <a:gd name="connsiteX200" fmla="*/ 1787803 w 12193149"/>
              <a:gd name="connsiteY200" fmla="*/ 2041363 h 2344739"/>
              <a:gd name="connsiteX201" fmla="*/ 1739352 w 12193149"/>
              <a:gd name="connsiteY201" fmla="*/ 2036312 h 2344739"/>
              <a:gd name="connsiteX202" fmla="*/ 1676219 w 12193149"/>
              <a:gd name="connsiteY202" fmla="*/ 2019963 h 2344739"/>
              <a:gd name="connsiteX203" fmla="*/ 1609817 w 12193149"/>
              <a:gd name="connsiteY203" fmla="*/ 2013066 h 2344739"/>
              <a:gd name="connsiteX204" fmla="*/ 1497258 w 12193149"/>
              <a:gd name="connsiteY204" fmla="*/ 1987476 h 2344739"/>
              <a:gd name="connsiteX205" fmla="*/ 1151127 w 12193149"/>
              <a:gd name="connsiteY205" fmla="*/ 1938041 h 2344739"/>
              <a:gd name="connsiteX206" fmla="*/ 859417 w 12193149"/>
              <a:gd name="connsiteY206" fmla="*/ 1928608 h 2344739"/>
              <a:gd name="connsiteX207" fmla="*/ 838688 w 12193149"/>
              <a:gd name="connsiteY207" fmla="*/ 1929821 h 2344739"/>
              <a:gd name="connsiteX208" fmla="*/ 817957 w 12193149"/>
              <a:gd name="connsiteY208" fmla="*/ 1927857 h 2344739"/>
              <a:gd name="connsiteX209" fmla="*/ 812654 w 12193149"/>
              <a:gd name="connsiteY209" fmla="*/ 1930751 h 2344739"/>
              <a:gd name="connsiteX210" fmla="*/ 721195 w 12193149"/>
              <a:gd name="connsiteY210" fmla="*/ 1929661 h 2344739"/>
              <a:gd name="connsiteX211" fmla="*/ 720890 w 12193149"/>
              <a:gd name="connsiteY211" fmla="*/ 1928399 h 2344739"/>
              <a:gd name="connsiteX212" fmla="*/ 710023 w 12193149"/>
              <a:gd name="connsiteY212" fmla="*/ 1922722 h 2344739"/>
              <a:gd name="connsiteX213" fmla="*/ 597940 w 12193149"/>
              <a:gd name="connsiteY213" fmla="*/ 1879864 h 2344739"/>
              <a:gd name="connsiteX214" fmla="*/ 579683 w 12193149"/>
              <a:gd name="connsiteY214" fmla="*/ 1877212 h 2344739"/>
              <a:gd name="connsiteX215" fmla="*/ 572865 w 12193149"/>
              <a:gd name="connsiteY215" fmla="*/ 1877401 h 2344739"/>
              <a:gd name="connsiteX216" fmla="*/ 446247 w 12193149"/>
              <a:gd name="connsiteY216" fmla="*/ 1839371 h 2344739"/>
              <a:gd name="connsiteX217" fmla="*/ 405163 w 12193149"/>
              <a:gd name="connsiteY217" fmla="*/ 1833548 h 2344739"/>
              <a:gd name="connsiteX218" fmla="*/ 293583 w 12193149"/>
              <a:gd name="connsiteY218" fmla="*/ 1812852 h 2344739"/>
              <a:gd name="connsiteX219" fmla="*/ 119529 w 12193149"/>
              <a:gd name="connsiteY219" fmla="*/ 1761047 h 2344739"/>
              <a:gd name="connsiteX220" fmla="*/ 16674 w 12193149"/>
              <a:gd name="connsiteY220" fmla="*/ 1758191 h 2344739"/>
              <a:gd name="connsiteX221" fmla="*/ 1150 w 12193149"/>
              <a:gd name="connsiteY221" fmla="*/ 1752722 h 2344739"/>
              <a:gd name="connsiteX222" fmla="*/ 1148 w 12193149"/>
              <a:gd name="connsiteY222" fmla="*/ 222213 h 2344739"/>
              <a:gd name="connsiteX223" fmla="*/ 1148 w 12193149"/>
              <a:gd name="connsiteY223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114960 w 12193149"/>
              <a:gd name="connsiteY68" fmla="*/ 1919069 h 2344739"/>
              <a:gd name="connsiteX69" fmla="*/ 9054601 w 12193149"/>
              <a:gd name="connsiteY69" fmla="*/ 1910755 h 2344739"/>
              <a:gd name="connsiteX70" fmla="*/ 9006634 w 12193149"/>
              <a:gd name="connsiteY70" fmla="*/ 1914040 h 2344739"/>
              <a:gd name="connsiteX71" fmla="*/ 9006349 w 12193149"/>
              <a:gd name="connsiteY71" fmla="*/ 1913800 h 2344739"/>
              <a:gd name="connsiteX72" fmla="*/ 8997380 w 12193149"/>
              <a:gd name="connsiteY72" fmla="*/ 1915011 h 2344739"/>
              <a:gd name="connsiteX73" fmla="*/ 8991542 w 12193149"/>
              <a:gd name="connsiteY73" fmla="*/ 1917072 h 2344739"/>
              <a:gd name="connsiteX74" fmla="*/ 8975485 w 12193149"/>
              <a:gd name="connsiteY74" fmla="*/ 1920298 h 2344739"/>
              <a:gd name="connsiteX75" fmla="*/ 8969159 w 12193149"/>
              <a:gd name="connsiteY75" fmla="*/ 1919598 h 2344739"/>
              <a:gd name="connsiteX76" fmla="*/ 8964196 w 12193149"/>
              <a:gd name="connsiteY76" fmla="*/ 1917373 h 2344739"/>
              <a:gd name="connsiteX77" fmla="*/ 8930136 w 12193149"/>
              <a:gd name="connsiteY77" fmla="*/ 1914185 h 2344739"/>
              <a:gd name="connsiteX78" fmla="*/ 8753592 w 12193149"/>
              <a:gd name="connsiteY78" fmla="*/ 1933417 h 2344739"/>
              <a:gd name="connsiteX79" fmla="*/ 8708995 w 12193149"/>
              <a:gd name="connsiteY79" fmla="*/ 1935518 h 2344739"/>
              <a:gd name="connsiteX80" fmla="*/ 8597219 w 12193149"/>
              <a:gd name="connsiteY80" fmla="*/ 1944090 h 2344739"/>
              <a:gd name="connsiteX81" fmla="*/ 8526378 w 12193149"/>
              <a:gd name="connsiteY81" fmla="*/ 1929248 h 2344739"/>
              <a:gd name="connsiteX82" fmla="*/ 8512131 w 12193149"/>
              <a:gd name="connsiteY82" fmla="*/ 1935163 h 2344739"/>
              <a:gd name="connsiteX83" fmla="*/ 8507315 w 12193149"/>
              <a:gd name="connsiteY83" fmla="*/ 1938164 h 2344739"/>
              <a:gd name="connsiteX84" fmla="*/ 8499116 w 12193149"/>
              <a:gd name="connsiteY84" fmla="*/ 1940902 h 2344739"/>
              <a:gd name="connsiteX85" fmla="*/ 8498742 w 12193149"/>
              <a:gd name="connsiteY85" fmla="*/ 1940723 h 2344739"/>
              <a:gd name="connsiteX86" fmla="*/ 8491397 w 12193149"/>
              <a:gd name="connsiteY86" fmla="*/ 1943773 h 2344739"/>
              <a:gd name="connsiteX87" fmla="*/ 8368330 w 12193149"/>
              <a:gd name="connsiteY87" fmla="*/ 1957815 h 2344739"/>
              <a:gd name="connsiteX88" fmla="*/ 8354947 w 12193149"/>
              <a:gd name="connsiteY88" fmla="*/ 1958009 h 2344739"/>
              <a:gd name="connsiteX89" fmla="*/ 8321252 w 12193149"/>
              <a:gd name="connsiteY89" fmla="*/ 1974587 h 2344739"/>
              <a:gd name="connsiteX90" fmla="*/ 8315581 w 12193149"/>
              <a:gd name="connsiteY90" fmla="*/ 1974913 h 2344739"/>
              <a:gd name="connsiteX91" fmla="*/ 8296322 w 12193149"/>
              <a:gd name="connsiteY91" fmla="*/ 1988808 h 2344739"/>
              <a:gd name="connsiteX92" fmla="*/ 8285424 w 12193149"/>
              <a:gd name="connsiteY92" fmla="*/ 1994631 h 2344739"/>
              <a:gd name="connsiteX93" fmla="*/ 8284298 w 12193149"/>
              <a:gd name="connsiteY93" fmla="*/ 1999074 h 2344739"/>
              <a:gd name="connsiteX94" fmla="*/ 8267224 w 12193149"/>
              <a:gd name="connsiteY94" fmla="*/ 2006249 h 2344739"/>
              <a:gd name="connsiteX95" fmla="*/ 8264525 w 12193149"/>
              <a:gd name="connsiteY95" fmla="*/ 2006019 h 2344739"/>
              <a:gd name="connsiteX96" fmla="*/ 8253181 w 12193149"/>
              <a:gd name="connsiteY96" fmla="*/ 2015862 h 2344739"/>
              <a:gd name="connsiteX97" fmla="*/ 8246982 w 12193149"/>
              <a:gd name="connsiteY97" fmla="*/ 2028854 h 2344739"/>
              <a:gd name="connsiteX98" fmla="*/ 8091420 w 12193149"/>
              <a:gd name="connsiteY98" fmla="*/ 2075015 h 2344739"/>
              <a:gd name="connsiteX99" fmla="*/ 7906555 w 12193149"/>
              <a:gd name="connsiteY99" fmla="*/ 2116988 h 2344739"/>
              <a:gd name="connsiteX100" fmla="*/ 7719893 w 12193149"/>
              <a:gd name="connsiteY100" fmla="*/ 2142703 h 2344739"/>
              <a:gd name="connsiteX101" fmla="*/ 7615495 w 12193149"/>
              <a:gd name="connsiteY101" fmla="*/ 2139232 h 2344739"/>
              <a:gd name="connsiteX102" fmla="*/ 7528691 w 12193149"/>
              <a:gd name="connsiteY102" fmla="*/ 2145060 h 2344739"/>
              <a:gd name="connsiteX103" fmla="*/ 7520719 w 12193149"/>
              <a:gd name="connsiteY103" fmla="*/ 2147613 h 2344739"/>
              <a:gd name="connsiteX104" fmla="*/ 7508559 w 12193149"/>
              <a:gd name="connsiteY104" fmla="*/ 2148948 h 2344739"/>
              <a:gd name="connsiteX105" fmla="*/ 7508188 w 12193149"/>
              <a:gd name="connsiteY105" fmla="*/ 2148621 h 2344739"/>
              <a:gd name="connsiteX106" fmla="*/ 7496943 w 12193149"/>
              <a:gd name="connsiteY106" fmla="*/ 2150573 h 2344739"/>
              <a:gd name="connsiteX107" fmla="*/ 7406539 w 12193149"/>
              <a:gd name="connsiteY107" fmla="*/ 2142468 h 2344739"/>
              <a:gd name="connsiteX108" fmla="*/ 7219707 w 12193149"/>
              <a:gd name="connsiteY108" fmla="*/ 2156680 h 2344739"/>
              <a:gd name="connsiteX109" fmla="*/ 7202249 w 12193149"/>
              <a:gd name="connsiteY109" fmla="*/ 2161230 h 2344739"/>
              <a:gd name="connsiteX110" fmla="*/ 7198152 w 12193149"/>
              <a:gd name="connsiteY110" fmla="*/ 2166588 h 2344739"/>
              <a:gd name="connsiteX111" fmla="*/ 7171956 w 12193149"/>
              <a:gd name="connsiteY111" fmla="*/ 2171236 h 2344739"/>
              <a:gd name="connsiteX112" fmla="*/ 7098136 w 12193149"/>
              <a:gd name="connsiteY112" fmla="*/ 2183464 h 2344739"/>
              <a:gd name="connsiteX113" fmla="*/ 7019644 w 12193149"/>
              <a:gd name="connsiteY113" fmla="*/ 2183090 h 2344739"/>
              <a:gd name="connsiteX114" fmla="*/ 6905294 w 12193149"/>
              <a:gd name="connsiteY114" fmla="*/ 2212596 h 2344739"/>
              <a:gd name="connsiteX115" fmla="*/ 6709370 w 12193149"/>
              <a:gd name="connsiteY115" fmla="*/ 2240551 h 2344739"/>
              <a:gd name="connsiteX116" fmla="*/ 6550602 w 12193149"/>
              <a:gd name="connsiteY116" fmla="*/ 2269327 h 2344739"/>
              <a:gd name="connsiteX117" fmla="*/ 6318708 w 12193149"/>
              <a:gd name="connsiteY117" fmla="*/ 2316127 h 2344739"/>
              <a:gd name="connsiteX118" fmla="*/ 6169822 w 12193149"/>
              <a:gd name="connsiteY118" fmla="*/ 2318214 h 2344739"/>
              <a:gd name="connsiteX119" fmla="*/ 6074996 w 12193149"/>
              <a:gd name="connsiteY119" fmla="*/ 2338676 h 2344739"/>
              <a:gd name="connsiteX120" fmla="*/ 6069677 w 12193149"/>
              <a:gd name="connsiteY120" fmla="*/ 2337139 h 2344739"/>
              <a:gd name="connsiteX121" fmla="*/ 6049786 w 12193149"/>
              <a:gd name="connsiteY121" fmla="*/ 2337822 h 2344739"/>
              <a:gd name="connsiteX122" fmla="*/ 6042433 w 12193149"/>
              <a:gd name="connsiteY122" fmla="*/ 2329473 h 2344739"/>
              <a:gd name="connsiteX123" fmla="*/ 6011238 w 12193149"/>
              <a:gd name="connsiteY123" fmla="*/ 2324380 h 2344739"/>
              <a:gd name="connsiteX124" fmla="*/ 5958523 w 12193149"/>
              <a:gd name="connsiteY124" fmla="*/ 2328024 h 2344739"/>
              <a:gd name="connsiteX125" fmla="*/ 5760067 w 12193149"/>
              <a:gd name="connsiteY125" fmla="*/ 2343716 h 2344739"/>
              <a:gd name="connsiteX126" fmla="*/ 5628108 w 12193149"/>
              <a:gd name="connsiteY126" fmla="*/ 2344739 h 2344739"/>
              <a:gd name="connsiteX127" fmla="*/ 5472054 w 12193149"/>
              <a:gd name="connsiteY127" fmla="*/ 2330719 h 2344739"/>
              <a:gd name="connsiteX128" fmla="*/ 5433909 w 12193149"/>
              <a:gd name="connsiteY128" fmla="*/ 2319466 h 2344739"/>
              <a:gd name="connsiteX129" fmla="*/ 5382817 w 12193149"/>
              <a:gd name="connsiteY129" fmla="*/ 2301764 h 2344739"/>
              <a:gd name="connsiteX130" fmla="*/ 5262912 w 12193149"/>
              <a:gd name="connsiteY130" fmla="*/ 2281347 h 2344739"/>
              <a:gd name="connsiteX131" fmla="*/ 5224109 w 12193149"/>
              <a:gd name="connsiteY131" fmla="*/ 2270223 h 2344739"/>
              <a:gd name="connsiteX132" fmla="*/ 5175808 w 12193149"/>
              <a:gd name="connsiteY132" fmla="*/ 2267233 h 2344739"/>
              <a:gd name="connsiteX133" fmla="*/ 5157702 w 12193149"/>
              <a:gd name="connsiteY133" fmla="*/ 2260010 h 2344739"/>
              <a:gd name="connsiteX134" fmla="*/ 5143747 w 12193149"/>
              <a:gd name="connsiteY134" fmla="*/ 2256610 h 2344739"/>
              <a:gd name="connsiteX135" fmla="*/ 5140744 w 12193149"/>
              <a:gd name="connsiteY135" fmla="*/ 2254509 h 2344739"/>
              <a:gd name="connsiteX136" fmla="*/ 5122807 w 12193149"/>
              <a:gd name="connsiteY136" fmla="*/ 2243656 h 2344739"/>
              <a:gd name="connsiteX137" fmla="*/ 5066938 w 12193149"/>
              <a:gd name="connsiteY137" fmla="*/ 2250227 h 2344739"/>
              <a:gd name="connsiteX138" fmla="*/ 5012662 w 12193149"/>
              <a:gd name="connsiteY138" fmla="*/ 2233846 h 2344739"/>
              <a:gd name="connsiteX139" fmla="*/ 4841589 w 12193149"/>
              <a:gd name="connsiteY139" fmla="*/ 2209829 h 2344739"/>
              <a:gd name="connsiteX140" fmla="*/ 4763595 w 12193149"/>
              <a:gd name="connsiteY140" fmla="*/ 2182061 h 2344739"/>
              <a:gd name="connsiteX141" fmla="*/ 4724334 w 12193149"/>
              <a:gd name="connsiteY141" fmla="*/ 2173047 h 2344739"/>
              <a:gd name="connsiteX142" fmla="*/ 4722324 w 12193149"/>
              <a:gd name="connsiteY142" fmla="*/ 2172298 h 2344739"/>
              <a:gd name="connsiteX143" fmla="*/ 4723259 w 12193149"/>
              <a:gd name="connsiteY143" fmla="*/ 2172087 h 2344739"/>
              <a:gd name="connsiteX144" fmla="*/ 4718350 w 12193149"/>
              <a:gd name="connsiteY144" fmla="*/ 2170817 h 2344739"/>
              <a:gd name="connsiteX145" fmla="*/ 4722324 w 12193149"/>
              <a:gd name="connsiteY145" fmla="*/ 2172298 h 2344739"/>
              <a:gd name="connsiteX146" fmla="*/ 4716674 w 12193149"/>
              <a:gd name="connsiteY146" fmla="*/ 2173573 h 2344739"/>
              <a:gd name="connsiteX147" fmla="*/ 4516962 w 12193149"/>
              <a:gd name="connsiteY147" fmla="*/ 2163671 h 2344739"/>
              <a:gd name="connsiteX148" fmla="*/ 4429691 w 12193149"/>
              <a:gd name="connsiteY148" fmla="*/ 2153020 h 2344739"/>
              <a:gd name="connsiteX149" fmla="*/ 4364023 w 12193149"/>
              <a:gd name="connsiteY149" fmla="*/ 2151674 h 2344739"/>
              <a:gd name="connsiteX150" fmla="*/ 4318114 w 12193149"/>
              <a:gd name="connsiteY150" fmla="*/ 2158289 h 2344739"/>
              <a:gd name="connsiteX151" fmla="*/ 4316258 w 12193149"/>
              <a:gd name="connsiteY151" fmla="*/ 2156948 h 2344739"/>
              <a:gd name="connsiteX152" fmla="*/ 4296292 w 12193149"/>
              <a:gd name="connsiteY152" fmla="*/ 2155069 h 2344739"/>
              <a:gd name="connsiteX153" fmla="*/ 4291212 w 12193149"/>
              <a:gd name="connsiteY153" fmla="*/ 2157986 h 2344739"/>
              <a:gd name="connsiteX154" fmla="*/ 4277290 w 12193149"/>
              <a:gd name="connsiteY154" fmla="*/ 2157740 h 2344739"/>
              <a:gd name="connsiteX155" fmla="*/ 4249265 w 12193149"/>
              <a:gd name="connsiteY155" fmla="*/ 2160064 h 2344739"/>
              <a:gd name="connsiteX156" fmla="*/ 4203199 w 12193149"/>
              <a:gd name="connsiteY156" fmla="*/ 2157269 h 2344739"/>
              <a:gd name="connsiteX157" fmla="*/ 4202893 w 12193149"/>
              <a:gd name="connsiteY157" fmla="*/ 2156010 h 2344739"/>
              <a:gd name="connsiteX158" fmla="*/ 4192396 w 12193149"/>
              <a:gd name="connsiteY158" fmla="*/ 2150376 h 2344739"/>
              <a:gd name="connsiteX159" fmla="*/ 4143893 w 12193149"/>
              <a:gd name="connsiteY159" fmla="*/ 2134511 h 2344739"/>
              <a:gd name="connsiteX160" fmla="*/ 4084245 w 12193149"/>
              <a:gd name="connsiteY160" fmla="*/ 2107978 h 2344739"/>
              <a:gd name="connsiteX161" fmla="*/ 4075694 w 12193149"/>
              <a:gd name="connsiteY161" fmla="*/ 2107143 h 2344739"/>
              <a:gd name="connsiteX162" fmla="*/ 4075575 w 12193149"/>
              <a:gd name="connsiteY162" fmla="*/ 2106844 h 2344739"/>
              <a:gd name="connsiteX163" fmla="*/ 4066658 w 12193149"/>
              <a:gd name="connsiteY163" fmla="*/ 2105400 h 2344739"/>
              <a:gd name="connsiteX164" fmla="*/ 4060102 w 12193149"/>
              <a:gd name="connsiteY164" fmla="*/ 2105618 h 2344739"/>
              <a:gd name="connsiteX165" fmla="*/ 4043512 w 12193149"/>
              <a:gd name="connsiteY165" fmla="*/ 2103997 h 2344739"/>
              <a:gd name="connsiteX166" fmla="*/ 4038145 w 12193149"/>
              <a:gd name="connsiteY166" fmla="*/ 2101563 h 2344739"/>
              <a:gd name="connsiteX167" fmla="*/ 4036511 w 12193149"/>
              <a:gd name="connsiteY167" fmla="*/ 2097896 h 2344739"/>
              <a:gd name="connsiteX168" fmla="*/ 4034926 w 12193149"/>
              <a:gd name="connsiteY168" fmla="*/ 2098131 h 2344739"/>
              <a:gd name="connsiteX169" fmla="*/ 4005686 w 12193149"/>
              <a:gd name="connsiteY169" fmla="*/ 2085563 h 2344739"/>
              <a:gd name="connsiteX170" fmla="*/ 3937994 w 12193149"/>
              <a:gd name="connsiteY170" fmla="*/ 2068106 h 2344739"/>
              <a:gd name="connsiteX171" fmla="*/ 3898423 w 12193149"/>
              <a:gd name="connsiteY171" fmla="*/ 2062451 h 2344739"/>
              <a:gd name="connsiteX172" fmla="*/ 3790908 w 12193149"/>
              <a:gd name="connsiteY172" fmla="*/ 2042213 h 2344739"/>
              <a:gd name="connsiteX173" fmla="*/ 3683661 w 12193149"/>
              <a:gd name="connsiteY173" fmla="*/ 2018290 h 2344739"/>
              <a:gd name="connsiteX174" fmla="*/ 3611183 w 12193149"/>
              <a:gd name="connsiteY174" fmla="*/ 1986019 h 2344739"/>
              <a:gd name="connsiteX175" fmla="*/ 3605003 w 12193149"/>
              <a:gd name="connsiteY175" fmla="*/ 1987381 h 2344739"/>
              <a:gd name="connsiteX176" fmla="*/ 3595884 w 12193149"/>
              <a:gd name="connsiteY176" fmla="*/ 1987545 h 2344739"/>
              <a:gd name="connsiteX177" fmla="*/ 3595649 w 12193149"/>
              <a:gd name="connsiteY177" fmla="*/ 1987276 h 2344739"/>
              <a:gd name="connsiteX178" fmla="*/ 3587126 w 12193149"/>
              <a:gd name="connsiteY178" fmla="*/ 1987966 h 2344739"/>
              <a:gd name="connsiteX179" fmla="*/ 3537283 w 12193149"/>
              <a:gd name="connsiteY179" fmla="*/ 1978267 h 2344739"/>
              <a:gd name="connsiteX180" fmla="*/ 3474371 w 12193149"/>
              <a:gd name="connsiteY180" fmla="*/ 1974606 h 2344739"/>
              <a:gd name="connsiteX181" fmla="*/ 3401876 w 12193149"/>
              <a:gd name="connsiteY181" fmla="*/ 1962558 h 2344739"/>
              <a:gd name="connsiteX182" fmla="*/ 3365036 w 12193149"/>
              <a:gd name="connsiteY182" fmla="*/ 1979510 h 2344739"/>
              <a:gd name="connsiteX183" fmla="*/ 3345174 w 12193149"/>
              <a:gd name="connsiteY183" fmla="*/ 1981192 h 2344739"/>
              <a:gd name="connsiteX184" fmla="*/ 3342846 w 12193149"/>
              <a:gd name="connsiteY184" fmla="*/ 1980217 h 2344739"/>
              <a:gd name="connsiteX185" fmla="*/ 3263504 w 12193149"/>
              <a:gd name="connsiteY185" fmla="*/ 1986094 h 2344739"/>
              <a:gd name="connsiteX186" fmla="*/ 3143704 w 12193149"/>
              <a:gd name="connsiteY186" fmla="*/ 1993869 h 2344739"/>
              <a:gd name="connsiteX187" fmla="*/ 3031439 w 12193149"/>
              <a:gd name="connsiteY187" fmla="*/ 1996512 h 2344739"/>
              <a:gd name="connsiteX188" fmla="*/ 2782717 w 12193149"/>
              <a:gd name="connsiteY188" fmla="*/ 2018333 h 2344739"/>
              <a:gd name="connsiteX189" fmla="*/ 2647675 w 12193149"/>
              <a:gd name="connsiteY189" fmla="*/ 2028869 h 2344739"/>
              <a:gd name="connsiteX190" fmla="*/ 2569176 w 12193149"/>
              <a:gd name="connsiteY190" fmla="*/ 2002628 h 2344739"/>
              <a:gd name="connsiteX191" fmla="*/ 2444403 w 12193149"/>
              <a:gd name="connsiteY191" fmla="*/ 2016529 h 2344739"/>
              <a:gd name="connsiteX192" fmla="*/ 2316260 w 12193149"/>
              <a:gd name="connsiteY192" fmla="*/ 2024996 h 2344739"/>
              <a:gd name="connsiteX193" fmla="*/ 2209726 w 12193149"/>
              <a:gd name="connsiteY193" fmla="*/ 2019763 h 2344739"/>
              <a:gd name="connsiteX194" fmla="*/ 2095813 w 12193149"/>
              <a:gd name="connsiteY194" fmla="*/ 2003052 h 2344739"/>
              <a:gd name="connsiteX195" fmla="*/ 1998504 w 12193149"/>
              <a:gd name="connsiteY195" fmla="*/ 1995032 h 2344739"/>
              <a:gd name="connsiteX196" fmla="*/ 1929320 w 12193149"/>
              <a:gd name="connsiteY196" fmla="*/ 2016977 h 2344739"/>
              <a:gd name="connsiteX197" fmla="*/ 1922798 w 12193149"/>
              <a:gd name="connsiteY197" fmla="*/ 2012146 h 2344739"/>
              <a:gd name="connsiteX198" fmla="*/ 1874228 w 12193149"/>
              <a:gd name="connsiteY198" fmla="*/ 2013741 h 2344739"/>
              <a:gd name="connsiteX199" fmla="*/ 1787803 w 12193149"/>
              <a:gd name="connsiteY199" fmla="*/ 2041363 h 2344739"/>
              <a:gd name="connsiteX200" fmla="*/ 1739352 w 12193149"/>
              <a:gd name="connsiteY200" fmla="*/ 2036312 h 2344739"/>
              <a:gd name="connsiteX201" fmla="*/ 1676219 w 12193149"/>
              <a:gd name="connsiteY201" fmla="*/ 2019963 h 2344739"/>
              <a:gd name="connsiteX202" fmla="*/ 1609817 w 12193149"/>
              <a:gd name="connsiteY202" fmla="*/ 2013066 h 2344739"/>
              <a:gd name="connsiteX203" fmla="*/ 1497258 w 12193149"/>
              <a:gd name="connsiteY203" fmla="*/ 1987476 h 2344739"/>
              <a:gd name="connsiteX204" fmla="*/ 1151127 w 12193149"/>
              <a:gd name="connsiteY204" fmla="*/ 1938041 h 2344739"/>
              <a:gd name="connsiteX205" fmla="*/ 859417 w 12193149"/>
              <a:gd name="connsiteY205" fmla="*/ 1928608 h 2344739"/>
              <a:gd name="connsiteX206" fmla="*/ 838688 w 12193149"/>
              <a:gd name="connsiteY206" fmla="*/ 1929821 h 2344739"/>
              <a:gd name="connsiteX207" fmla="*/ 817957 w 12193149"/>
              <a:gd name="connsiteY207" fmla="*/ 1927857 h 2344739"/>
              <a:gd name="connsiteX208" fmla="*/ 812654 w 12193149"/>
              <a:gd name="connsiteY208" fmla="*/ 1930751 h 2344739"/>
              <a:gd name="connsiteX209" fmla="*/ 721195 w 12193149"/>
              <a:gd name="connsiteY209" fmla="*/ 1929661 h 2344739"/>
              <a:gd name="connsiteX210" fmla="*/ 720890 w 12193149"/>
              <a:gd name="connsiteY210" fmla="*/ 1928399 h 2344739"/>
              <a:gd name="connsiteX211" fmla="*/ 710023 w 12193149"/>
              <a:gd name="connsiteY211" fmla="*/ 1922722 h 2344739"/>
              <a:gd name="connsiteX212" fmla="*/ 597940 w 12193149"/>
              <a:gd name="connsiteY212" fmla="*/ 1879864 h 2344739"/>
              <a:gd name="connsiteX213" fmla="*/ 579683 w 12193149"/>
              <a:gd name="connsiteY213" fmla="*/ 1877212 h 2344739"/>
              <a:gd name="connsiteX214" fmla="*/ 572865 w 12193149"/>
              <a:gd name="connsiteY214" fmla="*/ 1877401 h 2344739"/>
              <a:gd name="connsiteX215" fmla="*/ 446247 w 12193149"/>
              <a:gd name="connsiteY215" fmla="*/ 1839371 h 2344739"/>
              <a:gd name="connsiteX216" fmla="*/ 405163 w 12193149"/>
              <a:gd name="connsiteY216" fmla="*/ 1833548 h 2344739"/>
              <a:gd name="connsiteX217" fmla="*/ 293583 w 12193149"/>
              <a:gd name="connsiteY217" fmla="*/ 1812852 h 2344739"/>
              <a:gd name="connsiteX218" fmla="*/ 119529 w 12193149"/>
              <a:gd name="connsiteY218" fmla="*/ 1761047 h 2344739"/>
              <a:gd name="connsiteX219" fmla="*/ 16674 w 12193149"/>
              <a:gd name="connsiteY219" fmla="*/ 1758191 h 2344739"/>
              <a:gd name="connsiteX220" fmla="*/ 1150 w 12193149"/>
              <a:gd name="connsiteY220" fmla="*/ 1752722 h 2344739"/>
              <a:gd name="connsiteX221" fmla="*/ 1148 w 12193149"/>
              <a:gd name="connsiteY221" fmla="*/ 222213 h 2344739"/>
              <a:gd name="connsiteX222" fmla="*/ 1148 w 12193149"/>
              <a:gd name="connsiteY222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054601 w 12193149"/>
              <a:gd name="connsiteY68" fmla="*/ 1910755 h 2344739"/>
              <a:gd name="connsiteX69" fmla="*/ 9006634 w 12193149"/>
              <a:gd name="connsiteY69" fmla="*/ 1914040 h 2344739"/>
              <a:gd name="connsiteX70" fmla="*/ 9006349 w 12193149"/>
              <a:gd name="connsiteY70" fmla="*/ 1913800 h 2344739"/>
              <a:gd name="connsiteX71" fmla="*/ 8997380 w 12193149"/>
              <a:gd name="connsiteY71" fmla="*/ 1915011 h 2344739"/>
              <a:gd name="connsiteX72" fmla="*/ 8991542 w 12193149"/>
              <a:gd name="connsiteY72" fmla="*/ 1917072 h 2344739"/>
              <a:gd name="connsiteX73" fmla="*/ 8975485 w 12193149"/>
              <a:gd name="connsiteY73" fmla="*/ 1920298 h 2344739"/>
              <a:gd name="connsiteX74" fmla="*/ 8969159 w 12193149"/>
              <a:gd name="connsiteY74" fmla="*/ 1919598 h 2344739"/>
              <a:gd name="connsiteX75" fmla="*/ 8964196 w 12193149"/>
              <a:gd name="connsiteY75" fmla="*/ 1917373 h 2344739"/>
              <a:gd name="connsiteX76" fmla="*/ 8930136 w 12193149"/>
              <a:gd name="connsiteY76" fmla="*/ 1914185 h 2344739"/>
              <a:gd name="connsiteX77" fmla="*/ 8753592 w 12193149"/>
              <a:gd name="connsiteY77" fmla="*/ 1933417 h 2344739"/>
              <a:gd name="connsiteX78" fmla="*/ 8708995 w 12193149"/>
              <a:gd name="connsiteY78" fmla="*/ 1935518 h 2344739"/>
              <a:gd name="connsiteX79" fmla="*/ 8597219 w 12193149"/>
              <a:gd name="connsiteY79" fmla="*/ 1944090 h 2344739"/>
              <a:gd name="connsiteX80" fmla="*/ 8526378 w 12193149"/>
              <a:gd name="connsiteY80" fmla="*/ 1929248 h 2344739"/>
              <a:gd name="connsiteX81" fmla="*/ 8512131 w 12193149"/>
              <a:gd name="connsiteY81" fmla="*/ 1935163 h 2344739"/>
              <a:gd name="connsiteX82" fmla="*/ 8507315 w 12193149"/>
              <a:gd name="connsiteY82" fmla="*/ 1938164 h 2344739"/>
              <a:gd name="connsiteX83" fmla="*/ 8499116 w 12193149"/>
              <a:gd name="connsiteY83" fmla="*/ 1940902 h 2344739"/>
              <a:gd name="connsiteX84" fmla="*/ 8498742 w 12193149"/>
              <a:gd name="connsiteY84" fmla="*/ 1940723 h 2344739"/>
              <a:gd name="connsiteX85" fmla="*/ 8491397 w 12193149"/>
              <a:gd name="connsiteY85" fmla="*/ 1943773 h 2344739"/>
              <a:gd name="connsiteX86" fmla="*/ 8368330 w 12193149"/>
              <a:gd name="connsiteY86" fmla="*/ 1957815 h 2344739"/>
              <a:gd name="connsiteX87" fmla="*/ 8354947 w 12193149"/>
              <a:gd name="connsiteY87" fmla="*/ 1958009 h 2344739"/>
              <a:gd name="connsiteX88" fmla="*/ 8321252 w 12193149"/>
              <a:gd name="connsiteY88" fmla="*/ 1974587 h 2344739"/>
              <a:gd name="connsiteX89" fmla="*/ 8315581 w 12193149"/>
              <a:gd name="connsiteY89" fmla="*/ 1974913 h 2344739"/>
              <a:gd name="connsiteX90" fmla="*/ 8296322 w 12193149"/>
              <a:gd name="connsiteY90" fmla="*/ 1988808 h 2344739"/>
              <a:gd name="connsiteX91" fmla="*/ 8285424 w 12193149"/>
              <a:gd name="connsiteY91" fmla="*/ 1994631 h 2344739"/>
              <a:gd name="connsiteX92" fmla="*/ 8284298 w 12193149"/>
              <a:gd name="connsiteY92" fmla="*/ 1999074 h 2344739"/>
              <a:gd name="connsiteX93" fmla="*/ 8267224 w 12193149"/>
              <a:gd name="connsiteY93" fmla="*/ 2006249 h 2344739"/>
              <a:gd name="connsiteX94" fmla="*/ 8264525 w 12193149"/>
              <a:gd name="connsiteY94" fmla="*/ 2006019 h 2344739"/>
              <a:gd name="connsiteX95" fmla="*/ 8253181 w 12193149"/>
              <a:gd name="connsiteY95" fmla="*/ 2015862 h 2344739"/>
              <a:gd name="connsiteX96" fmla="*/ 8246982 w 12193149"/>
              <a:gd name="connsiteY96" fmla="*/ 2028854 h 2344739"/>
              <a:gd name="connsiteX97" fmla="*/ 8091420 w 12193149"/>
              <a:gd name="connsiteY97" fmla="*/ 2075015 h 2344739"/>
              <a:gd name="connsiteX98" fmla="*/ 7906555 w 12193149"/>
              <a:gd name="connsiteY98" fmla="*/ 2116988 h 2344739"/>
              <a:gd name="connsiteX99" fmla="*/ 7719893 w 12193149"/>
              <a:gd name="connsiteY99" fmla="*/ 2142703 h 2344739"/>
              <a:gd name="connsiteX100" fmla="*/ 7615495 w 12193149"/>
              <a:gd name="connsiteY100" fmla="*/ 2139232 h 2344739"/>
              <a:gd name="connsiteX101" fmla="*/ 7528691 w 12193149"/>
              <a:gd name="connsiteY101" fmla="*/ 2145060 h 2344739"/>
              <a:gd name="connsiteX102" fmla="*/ 7520719 w 12193149"/>
              <a:gd name="connsiteY102" fmla="*/ 2147613 h 2344739"/>
              <a:gd name="connsiteX103" fmla="*/ 7508559 w 12193149"/>
              <a:gd name="connsiteY103" fmla="*/ 2148948 h 2344739"/>
              <a:gd name="connsiteX104" fmla="*/ 7508188 w 12193149"/>
              <a:gd name="connsiteY104" fmla="*/ 2148621 h 2344739"/>
              <a:gd name="connsiteX105" fmla="*/ 7496943 w 12193149"/>
              <a:gd name="connsiteY105" fmla="*/ 2150573 h 2344739"/>
              <a:gd name="connsiteX106" fmla="*/ 7406539 w 12193149"/>
              <a:gd name="connsiteY106" fmla="*/ 2142468 h 2344739"/>
              <a:gd name="connsiteX107" fmla="*/ 7219707 w 12193149"/>
              <a:gd name="connsiteY107" fmla="*/ 2156680 h 2344739"/>
              <a:gd name="connsiteX108" fmla="*/ 7202249 w 12193149"/>
              <a:gd name="connsiteY108" fmla="*/ 2161230 h 2344739"/>
              <a:gd name="connsiteX109" fmla="*/ 7198152 w 12193149"/>
              <a:gd name="connsiteY109" fmla="*/ 2166588 h 2344739"/>
              <a:gd name="connsiteX110" fmla="*/ 7171956 w 12193149"/>
              <a:gd name="connsiteY110" fmla="*/ 2171236 h 2344739"/>
              <a:gd name="connsiteX111" fmla="*/ 7098136 w 12193149"/>
              <a:gd name="connsiteY111" fmla="*/ 2183464 h 2344739"/>
              <a:gd name="connsiteX112" fmla="*/ 7019644 w 12193149"/>
              <a:gd name="connsiteY112" fmla="*/ 2183090 h 2344739"/>
              <a:gd name="connsiteX113" fmla="*/ 6905294 w 12193149"/>
              <a:gd name="connsiteY113" fmla="*/ 2212596 h 2344739"/>
              <a:gd name="connsiteX114" fmla="*/ 6709370 w 12193149"/>
              <a:gd name="connsiteY114" fmla="*/ 2240551 h 2344739"/>
              <a:gd name="connsiteX115" fmla="*/ 6550602 w 12193149"/>
              <a:gd name="connsiteY115" fmla="*/ 2269327 h 2344739"/>
              <a:gd name="connsiteX116" fmla="*/ 6318708 w 12193149"/>
              <a:gd name="connsiteY116" fmla="*/ 2316127 h 2344739"/>
              <a:gd name="connsiteX117" fmla="*/ 6169822 w 12193149"/>
              <a:gd name="connsiteY117" fmla="*/ 2318214 h 2344739"/>
              <a:gd name="connsiteX118" fmla="*/ 6074996 w 12193149"/>
              <a:gd name="connsiteY118" fmla="*/ 2338676 h 2344739"/>
              <a:gd name="connsiteX119" fmla="*/ 6069677 w 12193149"/>
              <a:gd name="connsiteY119" fmla="*/ 2337139 h 2344739"/>
              <a:gd name="connsiteX120" fmla="*/ 6049786 w 12193149"/>
              <a:gd name="connsiteY120" fmla="*/ 2337822 h 2344739"/>
              <a:gd name="connsiteX121" fmla="*/ 6042433 w 12193149"/>
              <a:gd name="connsiteY121" fmla="*/ 2329473 h 2344739"/>
              <a:gd name="connsiteX122" fmla="*/ 6011238 w 12193149"/>
              <a:gd name="connsiteY122" fmla="*/ 2324380 h 2344739"/>
              <a:gd name="connsiteX123" fmla="*/ 5958523 w 12193149"/>
              <a:gd name="connsiteY123" fmla="*/ 2328024 h 2344739"/>
              <a:gd name="connsiteX124" fmla="*/ 5760067 w 12193149"/>
              <a:gd name="connsiteY124" fmla="*/ 2343716 h 2344739"/>
              <a:gd name="connsiteX125" fmla="*/ 5628108 w 12193149"/>
              <a:gd name="connsiteY125" fmla="*/ 2344739 h 2344739"/>
              <a:gd name="connsiteX126" fmla="*/ 5472054 w 12193149"/>
              <a:gd name="connsiteY126" fmla="*/ 2330719 h 2344739"/>
              <a:gd name="connsiteX127" fmla="*/ 5433909 w 12193149"/>
              <a:gd name="connsiteY127" fmla="*/ 2319466 h 2344739"/>
              <a:gd name="connsiteX128" fmla="*/ 5382817 w 12193149"/>
              <a:gd name="connsiteY128" fmla="*/ 2301764 h 2344739"/>
              <a:gd name="connsiteX129" fmla="*/ 5262912 w 12193149"/>
              <a:gd name="connsiteY129" fmla="*/ 2281347 h 2344739"/>
              <a:gd name="connsiteX130" fmla="*/ 5224109 w 12193149"/>
              <a:gd name="connsiteY130" fmla="*/ 2270223 h 2344739"/>
              <a:gd name="connsiteX131" fmla="*/ 5175808 w 12193149"/>
              <a:gd name="connsiteY131" fmla="*/ 2267233 h 2344739"/>
              <a:gd name="connsiteX132" fmla="*/ 5157702 w 12193149"/>
              <a:gd name="connsiteY132" fmla="*/ 2260010 h 2344739"/>
              <a:gd name="connsiteX133" fmla="*/ 5143747 w 12193149"/>
              <a:gd name="connsiteY133" fmla="*/ 2256610 h 2344739"/>
              <a:gd name="connsiteX134" fmla="*/ 5140744 w 12193149"/>
              <a:gd name="connsiteY134" fmla="*/ 2254509 h 2344739"/>
              <a:gd name="connsiteX135" fmla="*/ 5122807 w 12193149"/>
              <a:gd name="connsiteY135" fmla="*/ 2243656 h 2344739"/>
              <a:gd name="connsiteX136" fmla="*/ 5066938 w 12193149"/>
              <a:gd name="connsiteY136" fmla="*/ 2250227 h 2344739"/>
              <a:gd name="connsiteX137" fmla="*/ 5012662 w 12193149"/>
              <a:gd name="connsiteY137" fmla="*/ 2233846 h 2344739"/>
              <a:gd name="connsiteX138" fmla="*/ 4841589 w 12193149"/>
              <a:gd name="connsiteY138" fmla="*/ 2209829 h 2344739"/>
              <a:gd name="connsiteX139" fmla="*/ 4763595 w 12193149"/>
              <a:gd name="connsiteY139" fmla="*/ 2182061 h 2344739"/>
              <a:gd name="connsiteX140" fmla="*/ 4724334 w 12193149"/>
              <a:gd name="connsiteY140" fmla="*/ 2173047 h 2344739"/>
              <a:gd name="connsiteX141" fmla="*/ 4722324 w 12193149"/>
              <a:gd name="connsiteY141" fmla="*/ 2172298 h 2344739"/>
              <a:gd name="connsiteX142" fmla="*/ 4723259 w 12193149"/>
              <a:gd name="connsiteY142" fmla="*/ 2172087 h 2344739"/>
              <a:gd name="connsiteX143" fmla="*/ 4718350 w 12193149"/>
              <a:gd name="connsiteY143" fmla="*/ 2170817 h 2344739"/>
              <a:gd name="connsiteX144" fmla="*/ 4722324 w 12193149"/>
              <a:gd name="connsiteY144" fmla="*/ 2172298 h 2344739"/>
              <a:gd name="connsiteX145" fmla="*/ 4716674 w 12193149"/>
              <a:gd name="connsiteY145" fmla="*/ 2173573 h 2344739"/>
              <a:gd name="connsiteX146" fmla="*/ 4516962 w 12193149"/>
              <a:gd name="connsiteY146" fmla="*/ 2163671 h 2344739"/>
              <a:gd name="connsiteX147" fmla="*/ 4429691 w 12193149"/>
              <a:gd name="connsiteY147" fmla="*/ 2153020 h 2344739"/>
              <a:gd name="connsiteX148" fmla="*/ 4364023 w 12193149"/>
              <a:gd name="connsiteY148" fmla="*/ 2151674 h 2344739"/>
              <a:gd name="connsiteX149" fmla="*/ 4318114 w 12193149"/>
              <a:gd name="connsiteY149" fmla="*/ 2158289 h 2344739"/>
              <a:gd name="connsiteX150" fmla="*/ 4316258 w 12193149"/>
              <a:gd name="connsiteY150" fmla="*/ 2156948 h 2344739"/>
              <a:gd name="connsiteX151" fmla="*/ 4296292 w 12193149"/>
              <a:gd name="connsiteY151" fmla="*/ 2155069 h 2344739"/>
              <a:gd name="connsiteX152" fmla="*/ 4291212 w 12193149"/>
              <a:gd name="connsiteY152" fmla="*/ 2157986 h 2344739"/>
              <a:gd name="connsiteX153" fmla="*/ 4277290 w 12193149"/>
              <a:gd name="connsiteY153" fmla="*/ 2157740 h 2344739"/>
              <a:gd name="connsiteX154" fmla="*/ 4249265 w 12193149"/>
              <a:gd name="connsiteY154" fmla="*/ 2160064 h 2344739"/>
              <a:gd name="connsiteX155" fmla="*/ 4203199 w 12193149"/>
              <a:gd name="connsiteY155" fmla="*/ 2157269 h 2344739"/>
              <a:gd name="connsiteX156" fmla="*/ 4202893 w 12193149"/>
              <a:gd name="connsiteY156" fmla="*/ 2156010 h 2344739"/>
              <a:gd name="connsiteX157" fmla="*/ 4192396 w 12193149"/>
              <a:gd name="connsiteY157" fmla="*/ 2150376 h 2344739"/>
              <a:gd name="connsiteX158" fmla="*/ 4143893 w 12193149"/>
              <a:gd name="connsiteY158" fmla="*/ 2134511 h 2344739"/>
              <a:gd name="connsiteX159" fmla="*/ 4084245 w 12193149"/>
              <a:gd name="connsiteY159" fmla="*/ 2107978 h 2344739"/>
              <a:gd name="connsiteX160" fmla="*/ 4075694 w 12193149"/>
              <a:gd name="connsiteY160" fmla="*/ 2107143 h 2344739"/>
              <a:gd name="connsiteX161" fmla="*/ 4075575 w 12193149"/>
              <a:gd name="connsiteY161" fmla="*/ 2106844 h 2344739"/>
              <a:gd name="connsiteX162" fmla="*/ 4066658 w 12193149"/>
              <a:gd name="connsiteY162" fmla="*/ 2105400 h 2344739"/>
              <a:gd name="connsiteX163" fmla="*/ 4060102 w 12193149"/>
              <a:gd name="connsiteY163" fmla="*/ 2105618 h 2344739"/>
              <a:gd name="connsiteX164" fmla="*/ 4043512 w 12193149"/>
              <a:gd name="connsiteY164" fmla="*/ 2103997 h 2344739"/>
              <a:gd name="connsiteX165" fmla="*/ 4038145 w 12193149"/>
              <a:gd name="connsiteY165" fmla="*/ 2101563 h 2344739"/>
              <a:gd name="connsiteX166" fmla="*/ 4036511 w 12193149"/>
              <a:gd name="connsiteY166" fmla="*/ 2097896 h 2344739"/>
              <a:gd name="connsiteX167" fmla="*/ 4034926 w 12193149"/>
              <a:gd name="connsiteY167" fmla="*/ 2098131 h 2344739"/>
              <a:gd name="connsiteX168" fmla="*/ 4005686 w 12193149"/>
              <a:gd name="connsiteY168" fmla="*/ 2085563 h 2344739"/>
              <a:gd name="connsiteX169" fmla="*/ 3937994 w 12193149"/>
              <a:gd name="connsiteY169" fmla="*/ 2068106 h 2344739"/>
              <a:gd name="connsiteX170" fmla="*/ 3898423 w 12193149"/>
              <a:gd name="connsiteY170" fmla="*/ 2062451 h 2344739"/>
              <a:gd name="connsiteX171" fmla="*/ 3790908 w 12193149"/>
              <a:gd name="connsiteY171" fmla="*/ 2042213 h 2344739"/>
              <a:gd name="connsiteX172" fmla="*/ 3683661 w 12193149"/>
              <a:gd name="connsiteY172" fmla="*/ 2018290 h 2344739"/>
              <a:gd name="connsiteX173" fmla="*/ 3611183 w 12193149"/>
              <a:gd name="connsiteY173" fmla="*/ 1986019 h 2344739"/>
              <a:gd name="connsiteX174" fmla="*/ 3605003 w 12193149"/>
              <a:gd name="connsiteY174" fmla="*/ 1987381 h 2344739"/>
              <a:gd name="connsiteX175" fmla="*/ 3595884 w 12193149"/>
              <a:gd name="connsiteY175" fmla="*/ 1987545 h 2344739"/>
              <a:gd name="connsiteX176" fmla="*/ 3595649 w 12193149"/>
              <a:gd name="connsiteY176" fmla="*/ 1987276 h 2344739"/>
              <a:gd name="connsiteX177" fmla="*/ 3587126 w 12193149"/>
              <a:gd name="connsiteY177" fmla="*/ 1987966 h 2344739"/>
              <a:gd name="connsiteX178" fmla="*/ 3537283 w 12193149"/>
              <a:gd name="connsiteY178" fmla="*/ 1978267 h 2344739"/>
              <a:gd name="connsiteX179" fmla="*/ 3474371 w 12193149"/>
              <a:gd name="connsiteY179" fmla="*/ 1974606 h 2344739"/>
              <a:gd name="connsiteX180" fmla="*/ 3401876 w 12193149"/>
              <a:gd name="connsiteY180" fmla="*/ 1962558 h 2344739"/>
              <a:gd name="connsiteX181" fmla="*/ 3365036 w 12193149"/>
              <a:gd name="connsiteY181" fmla="*/ 1979510 h 2344739"/>
              <a:gd name="connsiteX182" fmla="*/ 3345174 w 12193149"/>
              <a:gd name="connsiteY182" fmla="*/ 1981192 h 2344739"/>
              <a:gd name="connsiteX183" fmla="*/ 3342846 w 12193149"/>
              <a:gd name="connsiteY183" fmla="*/ 1980217 h 2344739"/>
              <a:gd name="connsiteX184" fmla="*/ 3263504 w 12193149"/>
              <a:gd name="connsiteY184" fmla="*/ 1986094 h 2344739"/>
              <a:gd name="connsiteX185" fmla="*/ 3143704 w 12193149"/>
              <a:gd name="connsiteY185" fmla="*/ 1993869 h 2344739"/>
              <a:gd name="connsiteX186" fmla="*/ 3031439 w 12193149"/>
              <a:gd name="connsiteY186" fmla="*/ 1996512 h 2344739"/>
              <a:gd name="connsiteX187" fmla="*/ 2782717 w 12193149"/>
              <a:gd name="connsiteY187" fmla="*/ 2018333 h 2344739"/>
              <a:gd name="connsiteX188" fmla="*/ 2647675 w 12193149"/>
              <a:gd name="connsiteY188" fmla="*/ 2028869 h 2344739"/>
              <a:gd name="connsiteX189" fmla="*/ 2569176 w 12193149"/>
              <a:gd name="connsiteY189" fmla="*/ 2002628 h 2344739"/>
              <a:gd name="connsiteX190" fmla="*/ 2444403 w 12193149"/>
              <a:gd name="connsiteY190" fmla="*/ 2016529 h 2344739"/>
              <a:gd name="connsiteX191" fmla="*/ 2316260 w 12193149"/>
              <a:gd name="connsiteY191" fmla="*/ 2024996 h 2344739"/>
              <a:gd name="connsiteX192" fmla="*/ 2209726 w 12193149"/>
              <a:gd name="connsiteY192" fmla="*/ 2019763 h 2344739"/>
              <a:gd name="connsiteX193" fmla="*/ 2095813 w 12193149"/>
              <a:gd name="connsiteY193" fmla="*/ 2003052 h 2344739"/>
              <a:gd name="connsiteX194" fmla="*/ 1998504 w 12193149"/>
              <a:gd name="connsiteY194" fmla="*/ 1995032 h 2344739"/>
              <a:gd name="connsiteX195" fmla="*/ 1929320 w 12193149"/>
              <a:gd name="connsiteY195" fmla="*/ 2016977 h 2344739"/>
              <a:gd name="connsiteX196" fmla="*/ 1922798 w 12193149"/>
              <a:gd name="connsiteY196" fmla="*/ 2012146 h 2344739"/>
              <a:gd name="connsiteX197" fmla="*/ 1874228 w 12193149"/>
              <a:gd name="connsiteY197" fmla="*/ 2013741 h 2344739"/>
              <a:gd name="connsiteX198" fmla="*/ 1787803 w 12193149"/>
              <a:gd name="connsiteY198" fmla="*/ 2041363 h 2344739"/>
              <a:gd name="connsiteX199" fmla="*/ 1739352 w 12193149"/>
              <a:gd name="connsiteY199" fmla="*/ 2036312 h 2344739"/>
              <a:gd name="connsiteX200" fmla="*/ 1676219 w 12193149"/>
              <a:gd name="connsiteY200" fmla="*/ 2019963 h 2344739"/>
              <a:gd name="connsiteX201" fmla="*/ 1609817 w 12193149"/>
              <a:gd name="connsiteY201" fmla="*/ 2013066 h 2344739"/>
              <a:gd name="connsiteX202" fmla="*/ 1497258 w 12193149"/>
              <a:gd name="connsiteY202" fmla="*/ 1987476 h 2344739"/>
              <a:gd name="connsiteX203" fmla="*/ 1151127 w 12193149"/>
              <a:gd name="connsiteY203" fmla="*/ 1938041 h 2344739"/>
              <a:gd name="connsiteX204" fmla="*/ 859417 w 12193149"/>
              <a:gd name="connsiteY204" fmla="*/ 1928608 h 2344739"/>
              <a:gd name="connsiteX205" fmla="*/ 838688 w 12193149"/>
              <a:gd name="connsiteY205" fmla="*/ 1929821 h 2344739"/>
              <a:gd name="connsiteX206" fmla="*/ 817957 w 12193149"/>
              <a:gd name="connsiteY206" fmla="*/ 1927857 h 2344739"/>
              <a:gd name="connsiteX207" fmla="*/ 812654 w 12193149"/>
              <a:gd name="connsiteY207" fmla="*/ 1930751 h 2344739"/>
              <a:gd name="connsiteX208" fmla="*/ 721195 w 12193149"/>
              <a:gd name="connsiteY208" fmla="*/ 1929661 h 2344739"/>
              <a:gd name="connsiteX209" fmla="*/ 720890 w 12193149"/>
              <a:gd name="connsiteY209" fmla="*/ 1928399 h 2344739"/>
              <a:gd name="connsiteX210" fmla="*/ 710023 w 12193149"/>
              <a:gd name="connsiteY210" fmla="*/ 1922722 h 2344739"/>
              <a:gd name="connsiteX211" fmla="*/ 597940 w 12193149"/>
              <a:gd name="connsiteY211" fmla="*/ 1879864 h 2344739"/>
              <a:gd name="connsiteX212" fmla="*/ 579683 w 12193149"/>
              <a:gd name="connsiteY212" fmla="*/ 1877212 h 2344739"/>
              <a:gd name="connsiteX213" fmla="*/ 572865 w 12193149"/>
              <a:gd name="connsiteY213" fmla="*/ 1877401 h 2344739"/>
              <a:gd name="connsiteX214" fmla="*/ 446247 w 12193149"/>
              <a:gd name="connsiteY214" fmla="*/ 1839371 h 2344739"/>
              <a:gd name="connsiteX215" fmla="*/ 405163 w 12193149"/>
              <a:gd name="connsiteY215" fmla="*/ 1833548 h 2344739"/>
              <a:gd name="connsiteX216" fmla="*/ 293583 w 12193149"/>
              <a:gd name="connsiteY216" fmla="*/ 1812852 h 2344739"/>
              <a:gd name="connsiteX217" fmla="*/ 119529 w 12193149"/>
              <a:gd name="connsiteY217" fmla="*/ 1761047 h 2344739"/>
              <a:gd name="connsiteX218" fmla="*/ 16674 w 12193149"/>
              <a:gd name="connsiteY218" fmla="*/ 1758191 h 2344739"/>
              <a:gd name="connsiteX219" fmla="*/ 1150 w 12193149"/>
              <a:gd name="connsiteY219" fmla="*/ 1752722 h 2344739"/>
              <a:gd name="connsiteX220" fmla="*/ 1148 w 12193149"/>
              <a:gd name="connsiteY220" fmla="*/ 222213 h 2344739"/>
              <a:gd name="connsiteX221" fmla="*/ 1148 w 12193149"/>
              <a:gd name="connsiteY221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56690 w 12193149"/>
              <a:gd name="connsiteY67" fmla="*/ 1903228 h 2344739"/>
              <a:gd name="connsiteX68" fmla="*/ 9054601 w 12193149"/>
              <a:gd name="connsiteY68" fmla="*/ 1910755 h 2344739"/>
              <a:gd name="connsiteX69" fmla="*/ 9006634 w 12193149"/>
              <a:gd name="connsiteY69" fmla="*/ 1914040 h 2344739"/>
              <a:gd name="connsiteX70" fmla="*/ 9006349 w 12193149"/>
              <a:gd name="connsiteY70" fmla="*/ 1913800 h 2344739"/>
              <a:gd name="connsiteX71" fmla="*/ 8997380 w 12193149"/>
              <a:gd name="connsiteY71" fmla="*/ 1915011 h 2344739"/>
              <a:gd name="connsiteX72" fmla="*/ 8991542 w 12193149"/>
              <a:gd name="connsiteY72" fmla="*/ 1917072 h 2344739"/>
              <a:gd name="connsiteX73" fmla="*/ 8975485 w 12193149"/>
              <a:gd name="connsiteY73" fmla="*/ 1920298 h 2344739"/>
              <a:gd name="connsiteX74" fmla="*/ 8969159 w 12193149"/>
              <a:gd name="connsiteY74" fmla="*/ 1919598 h 2344739"/>
              <a:gd name="connsiteX75" fmla="*/ 8964196 w 12193149"/>
              <a:gd name="connsiteY75" fmla="*/ 1917373 h 2344739"/>
              <a:gd name="connsiteX76" fmla="*/ 8930136 w 12193149"/>
              <a:gd name="connsiteY76" fmla="*/ 1914185 h 2344739"/>
              <a:gd name="connsiteX77" fmla="*/ 8753592 w 12193149"/>
              <a:gd name="connsiteY77" fmla="*/ 1933417 h 2344739"/>
              <a:gd name="connsiteX78" fmla="*/ 8708995 w 12193149"/>
              <a:gd name="connsiteY78" fmla="*/ 1935518 h 2344739"/>
              <a:gd name="connsiteX79" fmla="*/ 8597219 w 12193149"/>
              <a:gd name="connsiteY79" fmla="*/ 1944090 h 2344739"/>
              <a:gd name="connsiteX80" fmla="*/ 8526378 w 12193149"/>
              <a:gd name="connsiteY80" fmla="*/ 1929248 h 2344739"/>
              <a:gd name="connsiteX81" fmla="*/ 8512131 w 12193149"/>
              <a:gd name="connsiteY81" fmla="*/ 1935163 h 2344739"/>
              <a:gd name="connsiteX82" fmla="*/ 8507315 w 12193149"/>
              <a:gd name="connsiteY82" fmla="*/ 1938164 h 2344739"/>
              <a:gd name="connsiteX83" fmla="*/ 8499116 w 12193149"/>
              <a:gd name="connsiteY83" fmla="*/ 1940902 h 2344739"/>
              <a:gd name="connsiteX84" fmla="*/ 8498742 w 12193149"/>
              <a:gd name="connsiteY84" fmla="*/ 1940723 h 2344739"/>
              <a:gd name="connsiteX85" fmla="*/ 8491397 w 12193149"/>
              <a:gd name="connsiteY85" fmla="*/ 1943773 h 2344739"/>
              <a:gd name="connsiteX86" fmla="*/ 8368330 w 12193149"/>
              <a:gd name="connsiteY86" fmla="*/ 1957815 h 2344739"/>
              <a:gd name="connsiteX87" fmla="*/ 8354947 w 12193149"/>
              <a:gd name="connsiteY87" fmla="*/ 1958009 h 2344739"/>
              <a:gd name="connsiteX88" fmla="*/ 8321252 w 12193149"/>
              <a:gd name="connsiteY88" fmla="*/ 1974587 h 2344739"/>
              <a:gd name="connsiteX89" fmla="*/ 8315581 w 12193149"/>
              <a:gd name="connsiteY89" fmla="*/ 1974913 h 2344739"/>
              <a:gd name="connsiteX90" fmla="*/ 8296322 w 12193149"/>
              <a:gd name="connsiteY90" fmla="*/ 1988808 h 2344739"/>
              <a:gd name="connsiteX91" fmla="*/ 8285424 w 12193149"/>
              <a:gd name="connsiteY91" fmla="*/ 1994631 h 2344739"/>
              <a:gd name="connsiteX92" fmla="*/ 8284298 w 12193149"/>
              <a:gd name="connsiteY92" fmla="*/ 1999074 h 2344739"/>
              <a:gd name="connsiteX93" fmla="*/ 8267224 w 12193149"/>
              <a:gd name="connsiteY93" fmla="*/ 2006249 h 2344739"/>
              <a:gd name="connsiteX94" fmla="*/ 8264525 w 12193149"/>
              <a:gd name="connsiteY94" fmla="*/ 2006019 h 2344739"/>
              <a:gd name="connsiteX95" fmla="*/ 8253181 w 12193149"/>
              <a:gd name="connsiteY95" fmla="*/ 2015862 h 2344739"/>
              <a:gd name="connsiteX96" fmla="*/ 8246982 w 12193149"/>
              <a:gd name="connsiteY96" fmla="*/ 2028854 h 2344739"/>
              <a:gd name="connsiteX97" fmla="*/ 8091420 w 12193149"/>
              <a:gd name="connsiteY97" fmla="*/ 2075015 h 2344739"/>
              <a:gd name="connsiteX98" fmla="*/ 7906555 w 12193149"/>
              <a:gd name="connsiteY98" fmla="*/ 2116988 h 2344739"/>
              <a:gd name="connsiteX99" fmla="*/ 7719893 w 12193149"/>
              <a:gd name="connsiteY99" fmla="*/ 2142703 h 2344739"/>
              <a:gd name="connsiteX100" fmla="*/ 7615495 w 12193149"/>
              <a:gd name="connsiteY100" fmla="*/ 2139232 h 2344739"/>
              <a:gd name="connsiteX101" fmla="*/ 7528691 w 12193149"/>
              <a:gd name="connsiteY101" fmla="*/ 2145060 h 2344739"/>
              <a:gd name="connsiteX102" fmla="*/ 7520719 w 12193149"/>
              <a:gd name="connsiteY102" fmla="*/ 2147613 h 2344739"/>
              <a:gd name="connsiteX103" fmla="*/ 7508559 w 12193149"/>
              <a:gd name="connsiteY103" fmla="*/ 2148948 h 2344739"/>
              <a:gd name="connsiteX104" fmla="*/ 7508188 w 12193149"/>
              <a:gd name="connsiteY104" fmla="*/ 2148621 h 2344739"/>
              <a:gd name="connsiteX105" fmla="*/ 7496943 w 12193149"/>
              <a:gd name="connsiteY105" fmla="*/ 2150573 h 2344739"/>
              <a:gd name="connsiteX106" fmla="*/ 7406539 w 12193149"/>
              <a:gd name="connsiteY106" fmla="*/ 2142468 h 2344739"/>
              <a:gd name="connsiteX107" fmla="*/ 7219707 w 12193149"/>
              <a:gd name="connsiteY107" fmla="*/ 2156680 h 2344739"/>
              <a:gd name="connsiteX108" fmla="*/ 7202249 w 12193149"/>
              <a:gd name="connsiteY108" fmla="*/ 2161230 h 2344739"/>
              <a:gd name="connsiteX109" fmla="*/ 7198152 w 12193149"/>
              <a:gd name="connsiteY109" fmla="*/ 2166588 h 2344739"/>
              <a:gd name="connsiteX110" fmla="*/ 7171956 w 12193149"/>
              <a:gd name="connsiteY110" fmla="*/ 2171236 h 2344739"/>
              <a:gd name="connsiteX111" fmla="*/ 7098136 w 12193149"/>
              <a:gd name="connsiteY111" fmla="*/ 2183464 h 2344739"/>
              <a:gd name="connsiteX112" fmla="*/ 7019644 w 12193149"/>
              <a:gd name="connsiteY112" fmla="*/ 2183090 h 2344739"/>
              <a:gd name="connsiteX113" fmla="*/ 6905294 w 12193149"/>
              <a:gd name="connsiteY113" fmla="*/ 2212596 h 2344739"/>
              <a:gd name="connsiteX114" fmla="*/ 6709370 w 12193149"/>
              <a:gd name="connsiteY114" fmla="*/ 2240551 h 2344739"/>
              <a:gd name="connsiteX115" fmla="*/ 6550602 w 12193149"/>
              <a:gd name="connsiteY115" fmla="*/ 2269327 h 2344739"/>
              <a:gd name="connsiteX116" fmla="*/ 6318708 w 12193149"/>
              <a:gd name="connsiteY116" fmla="*/ 2316127 h 2344739"/>
              <a:gd name="connsiteX117" fmla="*/ 6169822 w 12193149"/>
              <a:gd name="connsiteY117" fmla="*/ 2318214 h 2344739"/>
              <a:gd name="connsiteX118" fmla="*/ 6074996 w 12193149"/>
              <a:gd name="connsiteY118" fmla="*/ 2338676 h 2344739"/>
              <a:gd name="connsiteX119" fmla="*/ 6069677 w 12193149"/>
              <a:gd name="connsiteY119" fmla="*/ 2337139 h 2344739"/>
              <a:gd name="connsiteX120" fmla="*/ 6049786 w 12193149"/>
              <a:gd name="connsiteY120" fmla="*/ 2337822 h 2344739"/>
              <a:gd name="connsiteX121" fmla="*/ 6042433 w 12193149"/>
              <a:gd name="connsiteY121" fmla="*/ 2329473 h 2344739"/>
              <a:gd name="connsiteX122" fmla="*/ 6011238 w 12193149"/>
              <a:gd name="connsiteY122" fmla="*/ 2324380 h 2344739"/>
              <a:gd name="connsiteX123" fmla="*/ 5958523 w 12193149"/>
              <a:gd name="connsiteY123" fmla="*/ 2328024 h 2344739"/>
              <a:gd name="connsiteX124" fmla="*/ 5760067 w 12193149"/>
              <a:gd name="connsiteY124" fmla="*/ 2343716 h 2344739"/>
              <a:gd name="connsiteX125" fmla="*/ 5628108 w 12193149"/>
              <a:gd name="connsiteY125" fmla="*/ 2344739 h 2344739"/>
              <a:gd name="connsiteX126" fmla="*/ 5472054 w 12193149"/>
              <a:gd name="connsiteY126" fmla="*/ 2330719 h 2344739"/>
              <a:gd name="connsiteX127" fmla="*/ 5433909 w 12193149"/>
              <a:gd name="connsiteY127" fmla="*/ 2319466 h 2344739"/>
              <a:gd name="connsiteX128" fmla="*/ 5382817 w 12193149"/>
              <a:gd name="connsiteY128" fmla="*/ 2301764 h 2344739"/>
              <a:gd name="connsiteX129" fmla="*/ 5262912 w 12193149"/>
              <a:gd name="connsiteY129" fmla="*/ 2281347 h 2344739"/>
              <a:gd name="connsiteX130" fmla="*/ 5224109 w 12193149"/>
              <a:gd name="connsiteY130" fmla="*/ 2270223 h 2344739"/>
              <a:gd name="connsiteX131" fmla="*/ 5175808 w 12193149"/>
              <a:gd name="connsiteY131" fmla="*/ 2267233 h 2344739"/>
              <a:gd name="connsiteX132" fmla="*/ 5157702 w 12193149"/>
              <a:gd name="connsiteY132" fmla="*/ 2260010 h 2344739"/>
              <a:gd name="connsiteX133" fmla="*/ 5143747 w 12193149"/>
              <a:gd name="connsiteY133" fmla="*/ 2256610 h 2344739"/>
              <a:gd name="connsiteX134" fmla="*/ 5140744 w 12193149"/>
              <a:gd name="connsiteY134" fmla="*/ 2254509 h 2344739"/>
              <a:gd name="connsiteX135" fmla="*/ 5122807 w 12193149"/>
              <a:gd name="connsiteY135" fmla="*/ 2243656 h 2344739"/>
              <a:gd name="connsiteX136" fmla="*/ 5066938 w 12193149"/>
              <a:gd name="connsiteY136" fmla="*/ 2250227 h 2344739"/>
              <a:gd name="connsiteX137" fmla="*/ 5012662 w 12193149"/>
              <a:gd name="connsiteY137" fmla="*/ 2233846 h 2344739"/>
              <a:gd name="connsiteX138" fmla="*/ 4841589 w 12193149"/>
              <a:gd name="connsiteY138" fmla="*/ 2209829 h 2344739"/>
              <a:gd name="connsiteX139" fmla="*/ 4763595 w 12193149"/>
              <a:gd name="connsiteY139" fmla="*/ 2182061 h 2344739"/>
              <a:gd name="connsiteX140" fmla="*/ 4724334 w 12193149"/>
              <a:gd name="connsiteY140" fmla="*/ 2173047 h 2344739"/>
              <a:gd name="connsiteX141" fmla="*/ 4722324 w 12193149"/>
              <a:gd name="connsiteY141" fmla="*/ 2172298 h 2344739"/>
              <a:gd name="connsiteX142" fmla="*/ 4723259 w 12193149"/>
              <a:gd name="connsiteY142" fmla="*/ 2172087 h 2344739"/>
              <a:gd name="connsiteX143" fmla="*/ 4718350 w 12193149"/>
              <a:gd name="connsiteY143" fmla="*/ 2170817 h 2344739"/>
              <a:gd name="connsiteX144" fmla="*/ 4722324 w 12193149"/>
              <a:gd name="connsiteY144" fmla="*/ 2172298 h 2344739"/>
              <a:gd name="connsiteX145" fmla="*/ 4716674 w 12193149"/>
              <a:gd name="connsiteY145" fmla="*/ 2173573 h 2344739"/>
              <a:gd name="connsiteX146" fmla="*/ 4516962 w 12193149"/>
              <a:gd name="connsiteY146" fmla="*/ 2163671 h 2344739"/>
              <a:gd name="connsiteX147" fmla="*/ 4429691 w 12193149"/>
              <a:gd name="connsiteY147" fmla="*/ 2153020 h 2344739"/>
              <a:gd name="connsiteX148" fmla="*/ 4364023 w 12193149"/>
              <a:gd name="connsiteY148" fmla="*/ 2151674 h 2344739"/>
              <a:gd name="connsiteX149" fmla="*/ 4318114 w 12193149"/>
              <a:gd name="connsiteY149" fmla="*/ 2158289 h 2344739"/>
              <a:gd name="connsiteX150" fmla="*/ 4316258 w 12193149"/>
              <a:gd name="connsiteY150" fmla="*/ 2156948 h 2344739"/>
              <a:gd name="connsiteX151" fmla="*/ 4296292 w 12193149"/>
              <a:gd name="connsiteY151" fmla="*/ 2155069 h 2344739"/>
              <a:gd name="connsiteX152" fmla="*/ 4291212 w 12193149"/>
              <a:gd name="connsiteY152" fmla="*/ 2157986 h 2344739"/>
              <a:gd name="connsiteX153" fmla="*/ 4277290 w 12193149"/>
              <a:gd name="connsiteY153" fmla="*/ 2157740 h 2344739"/>
              <a:gd name="connsiteX154" fmla="*/ 4249265 w 12193149"/>
              <a:gd name="connsiteY154" fmla="*/ 2160064 h 2344739"/>
              <a:gd name="connsiteX155" fmla="*/ 4203199 w 12193149"/>
              <a:gd name="connsiteY155" fmla="*/ 2157269 h 2344739"/>
              <a:gd name="connsiteX156" fmla="*/ 4202893 w 12193149"/>
              <a:gd name="connsiteY156" fmla="*/ 2156010 h 2344739"/>
              <a:gd name="connsiteX157" fmla="*/ 4192396 w 12193149"/>
              <a:gd name="connsiteY157" fmla="*/ 2150376 h 2344739"/>
              <a:gd name="connsiteX158" fmla="*/ 4143893 w 12193149"/>
              <a:gd name="connsiteY158" fmla="*/ 2134511 h 2344739"/>
              <a:gd name="connsiteX159" fmla="*/ 4084245 w 12193149"/>
              <a:gd name="connsiteY159" fmla="*/ 2107978 h 2344739"/>
              <a:gd name="connsiteX160" fmla="*/ 4075694 w 12193149"/>
              <a:gd name="connsiteY160" fmla="*/ 2107143 h 2344739"/>
              <a:gd name="connsiteX161" fmla="*/ 4075575 w 12193149"/>
              <a:gd name="connsiteY161" fmla="*/ 2106844 h 2344739"/>
              <a:gd name="connsiteX162" fmla="*/ 4066658 w 12193149"/>
              <a:gd name="connsiteY162" fmla="*/ 2105400 h 2344739"/>
              <a:gd name="connsiteX163" fmla="*/ 4060102 w 12193149"/>
              <a:gd name="connsiteY163" fmla="*/ 2105618 h 2344739"/>
              <a:gd name="connsiteX164" fmla="*/ 4043512 w 12193149"/>
              <a:gd name="connsiteY164" fmla="*/ 2103997 h 2344739"/>
              <a:gd name="connsiteX165" fmla="*/ 4038145 w 12193149"/>
              <a:gd name="connsiteY165" fmla="*/ 2101563 h 2344739"/>
              <a:gd name="connsiteX166" fmla="*/ 4036511 w 12193149"/>
              <a:gd name="connsiteY166" fmla="*/ 2097896 h 2344739"/>
              <a:gd name="connsiteX167" fmla="*/ 4034926 w 12193149"/>
              <a:gd name="connsiteY167" fmla="*/ 2098131 h 2344739"/>
              <a:gd name="connsiteX168" fmla="*/ 4005686 w 12193149"/>
              <a:gd name="connsiteY168" fmla="*/ 2085563 h 2344739"/>
              <a:gd name="connsiteX169" fmla="*/ 3937994 w 12193149"/>
              <a:gd name="connsiteY169" fmla="*/ 2068106 h 2344739"/>
              <a:gd name="connsiteX170" fmla="*/ 3898423 w 12193149"/>
              <a:gd name="connsiteY170" fmla="*/ 2062451 h 2344739"/>
              <a:gd name="connsiteX171" fmla="*/ 3790908 w 12193149"/>
              <a:gd name="connsiteY171" fmla="*/ 2042213 h 2344739"/>
              <a:gd name="connsiteX172" fmla="*/ 3683661 w 12193149"/>
              <a:gd name="connsiteY172" fmla="*/ 2018290 h 2344739"/>
              <a:gd name="connsiteX173" fmla="*/ 3611183 w 12193149"/>
              <a:gd name="connsiteY173" fmla="*/ 1986019 h 2344739"/>
              <a:gd name="connsiteX174" fmla="*/ 3605003 w 12193149"/>
              <a:gd name="connsiteY174" fmla="*/ 1987381 h 2344739"/>
              <a:gd name="connsiteX175" fmla="*/ 3595884 w 12193149"/>
              <a:gd name="connsiteY175" fmla="*/ 1987545 h 2344739"/>
              <a:gd name="connsiteX176" fmla="*/ 3595649 w 12193149"/>
              <a:gd name="connsiteY176" fmla="*/ 1987276 h 2344739"/>
              <a:gd name="connsiteX177" fmla="*/ 3587126 w 12193149"/>
              <a:gd name="connsiteY177" fmla="*/ 1987966 h 2344739"/>
              <a:gd name="connsiteX178" fmla="*/ 3537283 w 12193149"/>
              <a:gd name="connsiteY178" fmla="*/ 1978267 h 2344739"/>
              <a:gd name="connsiteX179" fmla="*/ 3474371 w 12193149"/>
              <a:gd name="connsiteY179" fmla="*/ 1974606 h 2344739"/>
              <a:gd name="connsiteX180" fmla="*/ 3401876 w 12193149"/>
              <a:gd name="connsiteY180" fmla="*/ 1962558 h 2344739"/>
              <a:gd name="connsiteX181" fmla="*/ 3365036 w 12193149"/>
              <a:gd name="connsiteY181" fmla="*/ 1979510 h 2344739"/>
              <a:gd name="connsiteX182" fmla="*/ 3345174 w 12193149"/>
              <a:gd name="connsiteY182" fmla="*/ 1981192 h 2344739"/>
              <a:gd name="connsiteX183" fmla="*/ 3342846 w 12193149"/>
              <a:gd name="connsiteY183" fmla="*/ 1980217 h 2344739"/>
              <a:gd name="connsiteX184" fmla="*/ 3263504 w 12193149"/>
              <a:gd name="connsiteY184" fmla="*/ 1986094 h 2344739"/>
              <a:gd name="connsiteX185" fmla="*/ 3143704 w 12193149"/>
              <a:gd name="connsiteY185" fmla="*/ 1993869 h 2344739"/>
              <a:gd name="connsiteX186" fmla="*/ 3031439 w 12193149"/>
              <a:gd name="connsiteY186" fmla="*/ 1996512 h 2344739"/>
              <a:gd name="connsiteX187" fmla="*/ 2782717 w 12193149"/>
              <a:gd name="connsiteY187" fmla="*/ 2018333 h 2344739"/>
              <a:gd name="connsiteX188" fmla="*/ 2647675 w 12193149"/>
              <a:gd name="connsiteY188" fmla="*/ 2028869 h 2344739"/>
              <a:gd name="connsiteX189" fmla="*/ 2569176 w 12193149"/>
              <a:gd name="connsiteY189" fmla="*/ 2002628 h 2344739"/>
              <a:gd name="connsiteX190" fmla="*/ 2444403 w 12193149"/>
              <a:gd name="connsiteY190" fmla="*/ 2016529 h 2344739"/>
              <a:gd name="connsiteX191" fmla="*/ 2316260 w 12193149"/>
              <a:gd name="connsiteY191" fmla="*/ 2024996 h 2344739"/>
              <a:gd name="connsiteX192" fmla="*/ 2209726 w 12193149"/>
              <a:gd name="connsiteY192" fmla="*/ 2019763 h 2344739"/>
              <a:gd name="connsiteX193" fmla="*/ 2095813 w 12193149"/>
              <a:gd name="connsiteY193" fmla="*/ 2003052 h 2344739"/>
              <a:gd name="connsiteX194" fmla="*/ 1998504 w 12193149"/>
              <a:gd name="connsiteY194" fmla="*/ 1995032 h 2344739"/>
              <a:gd name="connsiteX195" fmla="*/ 1929320 w 12193149"/>
              <a:gd name="connsiteY195" fmla="*/ 2016977 h 2344739"/>
              <a:gd name="connsiteX196" fmla="*/ 1922798 w 12193149"/>
              <a:gd name="connsiteY196" fmla="*/ 2012146 h 2344739"/>
              <a:gd name="connsiteX197" fmla="*/ 1874228 w 12193149"/>
              <a:gd name="connsiteY197" fmla="*/ 2013741 h 2344739"/>
              <a:gd name="connsiteX198" fmla="*/ 1787803 w 12193149"/>
              <a:gd name="connsiteY198" fmla="*/ 2041363 h 2344739"/>
              <a:gd name="connsiteX199" fmla="*/ 1739352 w 12193149"/>
              <a:gd name="connsiteY199" fmla="*/ 2036312 h 2344739"/>
              <a:gd name="connsiteX200" fmla="*/ 1676219 w 12193149"/>
              <a:gd name="connsiteY200" fmla="*/ 2019963 h 2344739"/>
              <a:gd name="connsiteX201" fmla="*/ 1609817 w 12193149"/>
              <a:gd name="connsiteY201" fmla="*/ 2013066 h 2344739"/>
              <a:gd name="connsiteX202" fmla="*/ 1497258 w 12193149"/>
              <a:gd name="connsiteY202" fmla="*/ 1987476 h 2344739"/>
              <a:gd name="connsiteX203" fmla="*/ 1151127 w 12193149"/>
              <a:gd name="connsiteY203" fmla="*/ 1938041 h 2344739"/>
              <a:gd name="connsiteX204" fmla="*/ 859417 w 12193149"/>
              <a:gd name="connsiteY204" fmla="*/ 1928608 h 2344739"/>
              <a:gd name="connsiteX205" fmla="*/ 838688 w 12193149"/>
              <a:gd name="connsiteY205" fmla="*/ 1929821 h 2344739"/>
              <a:gd name="connsiteX206" fmla="*/ 817957 w 12193149"/>
              <a:gd name="connsiteY206" fmla="*/ 1927857 h 2344739"/>
              <a:gd name="connsiteX207" fmla="*/ 812654 w 12193149"/>
              <a:gd name="connsiteY207" fmla="*/ 1930751 h 2344739"/>
              <a:gd name="connsiteX208" fmla="*/ 721195 w 12193149"/>
              <a:gd name="connsiteY208" fmla="*/ 1929661 h 2344739"/>
              <a:gd name="connsiteX209" fmla="*/ 720890 w 12193149"/>
              <a:gd name="connsiteY209" fmla="*/ 1928399 h 2344739"/>
              <a:gd name="connsiteX210" fmla="*/ 710023 w 12193149"/>
              <a:gd name="connsiteY210" fmla="*/ 1922722 h 2344739"/>
              <a:gd name="connsiteX211" fmla="*/ 597940 w 12193149"/>
              <a:gd name="connsiteY211" fmla="*/ 1879864 h 2344739"/>
              <a:gd name="connsiteX212" fmla="*/ 579683 w 12193149"/>
              <a:gd name="connsiteY212" fmla="*/ 1877212 h 2344739"/>
              <a:gd name="connsiteX213" fmla="*/ 572865 w 12193149"/>
              <a:gd name="connsiteY213" fmla="*/ 1877401 h 2344739"/>
              <a:gd name="connsiteX214" fmla="*/ 446247 w 12193149"/>
              <a:gd name="connsiteY214" fmla="*/ 1839371 h 2344739"/>
              <a:gd name="connsiteX215" fmla="*/ 405163 w 12193149"/>
              <a:gd name="connsiteY215" fmla="*/ 1833548 h 2344739"/>
              <a:gd name="connsiteX216" fmla="*/ 293583 w 12193149"/>
              <a:gd name="connsiteY216" fmla="*/ 1812852 h 2344739"/>
              <a:gd name="connsiteX217" fmla="*/ 119529 w 12193149"/>
              <a:gd name="connsiteY217" fmla="*/ 1761047 h 2344739"/>
              <a:gd name="connsiteX218" fmla="*/ 16674 w 12193149"/>
              <a:gd name="connsiteY218" fmla="*/ 1758191 h 2344739"/>
              <a:gd name="connsiteX219" fmla="*/ 1150 w 12193149"/>
              <a:gd name="connsiteY219" fmla="*/ 1752722 h 2344739"/>
              <a:gd name="connsiteX220" fmla="*/ 1148 w 12193149"/>
              <a:gd name="connsiteY220" fmla="*/ 222213 h 2344739"/>
              <a:gd name="connsiteX221" fmla="*/ 1148 w 12193149"/>
              <a:gd name="connsiteY221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38590 w 12193149"/>
              <a:gd name="connsiteY65" fmla="*/ 1869293 h 2344739"/>
              <a:gd name="connsiteX66" fmla="*/ 9232518 w 12193149"/>
              <a:gd name="connsiteY66" fmla="*/ 1893149 h 2344739"/>
              <a:gd name="connsiteX67" fmla="*/ 9156690 w 12193149"/>
              <a:gd name="connsiteY67" fmla="*/ 1903228 h 2344739"/>
              <a:gd name="connsiteX68" fmla="*/ 9054601 w 12193149"/>
              <a:gd name="connsiteY68" fmla="*/ 1910755 h 2344739"/>
              <a:gd name="connsiteX69" fmla="*/ 9006634 w 12193149"/>
              <a:gd name="connsiteY69" fmla="*/ 1914040 h 2344739"/>
              <a:gd name="connsiteX70" fmla="*/ 9006349 w 12193149"/>
              <a:gd name="connsiteY70" fmla="*/ 1913800 h 2344739"/>
              <a:gd name="connsiteX71" fmla="*/ 8997380 w 12193149"/>
              <a:gd name="connsiteY71" fmla="*/ 1915011 h 2344739"/>
              <a:gd name="connsiteX72" fmla="*/ 8991542 w 12193149"/>
              <a:gd name="connsiteY72" fmla="*/ 1917072 h 2344739"/>
              <a:gd name="connsiteX73" fmla="*/ 8975485 w 12193149"/>
              <a:gd name="connsiteY73" fmla="*/ 1920298 h 2344739"/>
              <a:gd name="connsiteX74" fmla="*/ 8969159 w 12193149"/>
              <a:gd name="connsiteY74" fmla="*/ 1919598 h 2344739"/>
              <a:gd name="connsiteX75" fmla="*/ 8964196 w 12193149"/>
              <a:gd name="connsiteY75" fmla="*/ 1917373 h 2344739"/>
              <a:gd name="connsiteX76" fmla="*/ 8930136 w 12193149"/>
              <a:gd name="connsiteY76" fmla="*/ 1914185 h 2344739"/>
              <a:gd name="connsiteX77" fmla="*/ 8753592 w 12193149"/>
              <a:gd name="connsiteY77" fmla="*/ 1933417 h 2344739"/>
              <a:gd name="connsiteX78" fmla="*/ 8708995 w 12193149"/>
              <a:gd name="connsiteY78" fmla="*/ 1935518 h 2344739"/>
              <a:gd name="connsiteX79" fmla="*/ 8597219 w 12193149"/>
              <a:gd name="connsiteY79" fmla="*/ 1944090 h 2344739"/>
              <a:gd name="connsiteX80" fmla="*/ 8526378 w 12193149"/>
              <a:gd name="connsiteY80" fmla="*/ 1929248 h 2344739"/>
              <a:gd name="connsiteX81" fmla="*/ 8512131 w 12193149"/>
              <a:gd name="connsiteY81" fmla="*/ 1935163 h 2344739"/>
              <a:gd name="connsiteX82" fmla="*/ 8507315 w 12193149"/>
              <a:gd name="connsiteY82" fmla="*/ 1938164 h 2344739"/>
              <a:gd name="connsiteX83" fmla="*/ 8499116 w 12193149"/>
              <a:gd name="connsiteY83" fmla="*/ 1940902 h 2344739"/>
              <a:gd name="connsiteX84" fmla="*/ 8498742 w 12193149"/>
              <a:gd name="connsiteY84" fmla="*/ 1940723 h 2344739"/>
              <a:gd name="connsiteX85" fmla="*/ 8491397 w 12193149"/>
              <a:gd name="connsiteY85" fmla="*/ 1943773 h 2344739"/>
              <a:gd name="connsiteX86" fmla="*/ 8368330 w 12193149"/>
              <a:gd name="connsiteY86" fmla="*/ 1957815 h 2344739"/>
              <a:gd name="connsiteX87" fmla="*/ 8354947 w 12193149"/>
              <a:gd name="connsiteY87" fmla="*/ 1958009 h 2344739"/>
              <a:gd name="connsiteX88" fmla="*/ 8321252 w 12193149"/>
              <a:gd name="connsiteY88" fmla="*/ 1974587 h 2344739"/>
              <a:gd name="connsiteX89" fmla="*/ 8315581 w 12193149"/>
              <a:gd name="connsiteY89" fmla="*/ 1974913 h 2344739"/>
              <a:gd name="connsiteX90" fmla="*/ 8296322 w 12193149"/>
              <a:gd name="connsiteY90" fmla="*/ 1988808 h 2344739"/>
              <a:gd name="connsiteX91" fmla="*/ 8285424 w 12193149"/>
              <a:gd name="connsiteY91" fmla="*/ 1994631 h 2344739"/>
              <a:gd name="connsiteX92" fmla="*/ 8284298 w 12193149"/>
              <a:gd name="connsiteY92" fmla="*/ 1999074 h 2344739"/>
              <a:gd name="connsiteX93" fmla="*/ 8267224 w 12193149"/>
              <a:gd name="connsiteY93" fmla="*/ 2006249 h 2344739"/>
              <a:gd name="connsiteX94" fmla="*/ 8264525 w 12193149"/>
              <a:gd name="connsiteY94" fmla="*/ 2006019 h 2344739"/>
              <a:gd name="connsiteX95" fmla="*/ 8253181 w 12193149"/>
              <a:gd name="connsiteY95" fmla="*/ 2015862 h 2344739"/>
              <a:gd name="connsiteX96" fmla="*/ 8246982 w 12193149"/>
              <a:gd name="connsiteY96" fmla="*/ 2028854 h 2344739"/>
              <a:gd name="connsiteX97" fmla="*/ 8091420 w 12193149"/>
              <a:gd name="connsiteY97" fmla="*/ 2075015 h 2344739"/>
              <a:gd name="connsiteX98" fmla="*/ 7906555 w 12193149"/>
              <a:gd name="connsiteY98" fmla="*/ 2116988 h 2344739"/>
              <a:gd name="connsiteX99" fmla="*/ 7719893 w 12193149"/>
              <a:gd name="connsiteY99" fmla="*/ 2142703 h 2344739"/>
              <a:gd name="connsiteX100" fmla="*/ 7615495 w 12193149"/>
              <a:gd name="connsiteY100" fmla="*/ 2139232 h 2344739"/>
              <a:gd name="connsiteX101" fmla="*/ 7528691 w 12193149"/>
              <a:gd name="connsiteY101" fmla="*/ 2145060 h 2344739"/>
              <a:gd name="connsiteX102" fmla="*/ 7520719 w 12193149"/>
              <a:gd name="connsiteY102" fmla="*/ 2147613 h 2344739"/>
              <a:gd name="connsiteX103" fmla="*/ 7508559 w 12193149"/>
              <a:gd name="connsiteY103" fmla="*/ 2148948 h 2344739"/>
              <a:gd name="connsiteX104" fmla="*/ 7508188 w 12193149"/>
              <a:gd name="connsiteY104" fmla="*/ 2148621 h 2344739"/>
              <a:gd name="connsiteX105" fmla="*/ 7496943 w 12193149"/>
              <a:gd name="connsiteY105" fmla="*/ 2150573 h 2344739"/>
              <a:gd name="connsiteX106" fmla="*/ 7406539 w 12193149"/>
              <a:gd name="connsiteY106" fmla="*/ 2142468 h 2344739"/>
              <a:gd name="connsiteX107" fmla="*/ 7219707 w 12193149"/>
              <a:gd name="connsiteY107" fmla="*/ 2156680 h 2344739"/>
              <a:gd name="connsiteX108" fmla="*/ 7202249 w 12193149"/>
              <a:gd name="connsiteY108" fmla="*/ 2161230 h 2344739"/>
              <a:gd name="connsiteX109" fmla="*/ 7198152 w 12193149"/>
              <a:gd name="connsiteY109" fmla="*/ 2166588 h 2344739"/>
              <a:gd name="connsiteX110" fmla="*/ 7171956 w 12193149"/>
              <a:gd name="connsiteY110" fmla="*/ 2171236 h 2344739"/>
              <a:gd name="connsiteX111" fmla="*/ 7098136 w 12193149"/>
              <a:gd name="connsiteY111" fmla="*/ 2183464 h 2344739"/>
              <a:gd name="connsiteX112" fmla="*/ 7019644 w 12193149"/>
              <a:gd name="connsiteY112" fmla="*/ 2183090 h 2344739"/>
              <a:gd name="connsiteX113" fmla="*/ 6905294 w 12193149"/>
              <a:gd name="connsiteY113" fmla="*/ 2212596 h 2344739"/>
              <a:gd name="connsiteX114" fmla="*/ 6709370 w 12193149"/>
              <a:gd name="connsiteY114" fmla="*/ 2240551 h 2344739"/>
              <a:gd name="connsiteX115" fmla="*/ 6550602 w 12193149"/>
              <a:gd name="connsiteY115" fmla="*/ 2269327 h 2344739"/>
              <a:gd name="connsiteX116" fmla="*/ 6318708 w 12193149"/>
              <a:gd name="connsiteY116" fmla="*/ 2316127 h 2344739"/>
              <a:gd name="connsiteX117" fmla="*/ 6169822 w 12193149"/>
              <a:gd name="connsiteY117" fmla="*/ 2318214 h 2344739"/>
              <a:gd name="connsiteX118" fmla="*/ 6074996 w 12193149"/>
              <a:gd name="connsiteY118" fmla="*/ 2338676 h 2344739"/>
              <a:gd name="connsiteX119" fmla="*/ 6069677 w 12193149"/>
              <a:gd name="connsiteY119" fmla="*/ 2337139 h 2344739"/>
              <a:gd name="connsiteX120" fmla="*/ 6049786 w 12193149"/>
              <a:gd name="connsiteY120" fmla="*/ 2337822 h 2344739"/>
              <a:gd name="connsiteX121" fmla="*/ 6042433 w 12193149"/>
              <a:gd name="connsiteY121" fmla="*/ 2329473 h 2344739"/>
              <a:gd name="connsiteX122" fmla="*/ 6011238 w 12193149"/>
              <a:gd name="connsiteY122" fmla="*/ 2324380 h 2344739"/>
              <a:gd name="connsiteX123" fmla="*/ 5958523 w 12193149"/>
              <a:gd name="connsiteY123" fmla="*/ 2328024 h 2344739"/>
              <a:gd name="connsiteX124" fmla="*/ 5760067 w 12193149"/>
              <a:gd name="connsiteY124" fmla="*/ 2343716 h 2344739"/>
              <a:gd name="connsiteX125" fmla="*/ 5628108 w 12193149"/>
              <a:gd name="connsiteY125" fmla="*/ 2344739 h 2344739"/>
              <a:gd name="connsiteX126" fmla="*/ 5472054 w 12193149"/>
              <a:gd name="connsiteY126" fmla="*/ 2330719 h 2344739"/>
              <a:gd name="connsiteX127" fmla="*/ 5433909 w 12193149"/>
              <a:gd name="connsiteY127" fmla="*/ 2319466 h 2344739"/>
              <a:gd name="connsiteX128" fmla="*/ 5382817 w 12193149"/>
              <a:gd name="connsiteY128" fmla="*/ 2301764 h 2344739"/>
              <a:gd name="connsiteX129" fmla="*/ 5262912 w 12193149"/>
              <a:gd name="connsiteY129" fmla="*/ 2281347 h 2344739"/>
              <a:gd name="connsiteX130" fmla="*/ 5224109 w 12193149"/>
              <a:gd name="connsiteY130" fmla="*/ 2270223 h 2344739"/>
              <a:gd name="connsiteX131" fmla="*/ 5175808 w 12193149"/>
              <a:gd name="connsiteY131" fmla="*/ 2267233 h 2344739"/>
              <a:gd name="connsiteX132" fmla="*/ 5157702 w 12193149"/>
              <a:gd name="connsiteY132" fmla="*/ 2260010 h 2344739"/>
              <a:gd name="connsiteX133" fmla="*/ 5143747 w 12193149"/>
              <a:gd name="connsiteY133" fmla="*/ 2256610 h 2344739"/>
              <a:gd name="connsiteX134" fmla="*/ 5140744 w 12193149"/>
              <a:gd name="connsiteY134" fmla="*/ 2254509 h 2344739"/>
              <a:gd name="connsiteX135" fmla="*/ 5122807 w 12193149"/>
              <a:gd name="connsiteY135" fmla="*/ 2243656 h 2344739"/>
              <a:gd name="connsiteX136" fmla="*/ 5066938 w 12193149"/>
              <a:gd name="connsiteY136" fmla="*/ 2250227 h 2344739"/>
              <a:gd name="connsiteX137" fmla="*/ 5012662 w 12193149"/>
              <a:gd name="connsiteY137" fmla="*/ 2233846 h 2344739"/>
              <a:gd name="connsiteX138" fmla="*/ 4841589 w 12193149"/>
              <a:gd name="connsiteY138" fmla="*/ 2209829 h 2344739"/>
              <a:gd name="connsiteX139" fmla="*/ 4763595 w 12193149"/>
              <a:gd name="connsiteY139" fmla="*/ 2182061 h 2344739"/>
              <a:gd name="connsiteX140" fmla="*/ 4724334 w 12193149"/>
              <a:gd name="connsiteY140" fmla="*/ 2173047 h 2344739"/>
              <a:gd name="connsiteX141" fmla="*/ 4722324 w 12193149"/>
              <a:gd name="connsiteY141" fmla="*/ 2172298 h 2344739"/>
              <a:gd name="connsiteX142" fmla="*/ 4723259 w 12193149"/>
              <a:gd name="connsiteY142" fmla="*/ 2172087 h 2344739"/>
              <a:gd name="connsiteX143" fmla="*/ 4718350 w 12193149"/>
              <a:gd name="connsiteY143" fmla="*/ 2170817 h 2344739"/>
              <a:gd name="connsiteX144" fmla="*/ 4722324 w 12193149"/>
              <a:gd name="connsiteY144" fmla="*/ 2172298 h 2344739"/>
              <a:gd name="connsiteX145" fmla="*/ 4716674 w 12193149"/>
              <a:gd name="connsiteY145" fmla="*/ 2173573 h 2344739"/>
              <a:gd name="connsiteX146" fmla="*/ 4516962 w 12193149"/>
              <a:gd name="connsiteY146" fmla="*/ 2163671 h 2344739"/>
              <a:gd name="connsiteX147" fmla="*/ 4429691 w 12193149"/>
              <a:gd name="connsiteY147" fmla="*/ 2153020 h 2344739"/>
              <a:gd name="connsiteX148" fmla="*/ 4364023 w 12193149"/>
              <a:gd name="connsiteY148" fmla="*/ 2151674 h 2344739"/>
              <a:gd name="connsiteX149" fmla="*/ 4318114 w 12193149"/>
              <a:gd name="connsiteY149" fmla="*/ 2158289 h 2344739"/>
              <a:gd name="connsiteX150" fmla="*/ 4316258 w 12193149"/>
              <a:gd name="connsiteY150" fmla="*/ 2156948 h 2344739"/>
              <a:gd name="connsiteX151" fmla="*/ 4296292 w 12193149"/>
              <a:gd name="connsiteY151" fmla="*/ 2155069 h 2344739"/>
              <a:gd name="connsiteX152" fmla="*/ 4291212 w 12193149"/>
              <a:gd name="connsiteY152" fmla="*/ 2157986 h 2344739"/>
              <a:gd name="connsiteX153" fmla="*/ 4277290 w 12193149"/>
              <a:gd name="connsiteY153" fmla="*/ 2157740 h 2344739"/>
              <a:gd name="connsiteX154" fmla="*/ 4249265 w 12193149"/>
              <a:gd name="connsiteY154" fmla="*/ 2160064 h 2344739"/>
              <a:gd name="connsiteX155" fmla="*/ 4203199 w 12193149"/>
              <a:gd name="connsiteY155" fmla="*/ 2157269 h 2344739"/>
              <a:gd name="connsiteX156" fmla="*/ 4202893 w 12193149"/>
              <a:gd name="connsiteY156" fmla="*/ 2156010 h 2344739"/>
              <a:gd name="connsiteX157" fmla="*/ 4192396 w 12193149"/>
              <a:gd name="connsiteY157" fmla="*/ 2150376 h 2344739"/>
              <a:gd name="connsiteX158" fmla="*/ 4143893 w 12193149"/>
              <a:gd name="connsiteY158" fmla="*/ 2134511 h 2344739"/>
              <a:gd name="connsiteX159" fmla="*/ 4084245 w 12193149"/>
              <a:gd name="connsiteY159" fmla="*/ 2107978 h 2344739"/>
              <a:gd name="connsiteX160" fmla="*/ 4075694 w 12193149"/>
              <a:gd name="connsiteY160" fmla="*/ 2107143 h 2344739"/>
              <a:gd name="connsiteX161" fmla="*/ 4075575 w 12193149"/>
              <a:gd name="connsiteY161" fmla="*/ 2106844 h 2344739"/>
              <a:gd name="connsiteX162" fmla="*/ 4066658 w 12193149"/>
              <a:gd name="connsiteY162" fmla="*/ 2105400 h 2344739"/>
              <a:gd name="connsiteX163" fmla="*/ 4060102 w 12193149"/>
              <a:gd name="connsiteY163" fmla="*/ 2105618 h 2344739"/>
              <a:gd name="connsiteX164" fmla="*/ 4043512 w 12193149"/>
              <a:gd name="connsiteY164" fmla="*/ 2103997 h 2344739"/>
              <a:gd name="connsiteX165" fmla="*/ 4038145 w 12193149"/>
              <a:gd name="connsiteY165" fmla="*/ 2101563 h 2344739"/>
              <a:gd name="connsiteX166" fmla="*/ 4036511 w 12193149"/>
              <a:gd name="connsiteY166" fmla="*/ 2097896 h 2344739"/>
              <a:gd name="connsiteX167" fmla="*/ 4034926 w 12193149"/>
              <a:gd name="connsiteY167" fmla="*/ 2098131 h 2344739"/>
              <a:gd name="connsiteX168" fmla="*/ 4005686 w 12193149"/>
              <a:gd name="connsiteY168" fmla="*/ 2085563 h 2344739"/>
              <a:gd name="connsiteX169" fmla="*/ 3937994 w 12193149"/>
              <a:gd name="connsiteY169" fmla="*/ 2068106 h 2344739"/>
              <a:gd name="connsiteX170" fmla="*/ 3898423 w 12193149"/>
              <a:gd name="connsiteY170" fmla="*/ 2062451 h 2344739"/>
              <a:gd name="connsiteX171" fmla="*/ 3790908 w 12193149"/>
              <a:gd name="connsiteY171" fmla="*/ 2042213 h 2344739"/>
              <a:gd name="connsiteX172" fmla="*/ 3683661 w 12193149"/>
              <a:gd name="connsiteY172" fmla="*/ 2018290 h 2344739"/>
              <a:gd name="connsiteX173" fmla="*/ 3611183 w 12193149"/>
              <a:gd name="connsiteY173" fmla="*/ 1986019 h 2344739"/>
              <a:gd name="connsiteX174" fmla="*/ 3605003 w 12193149"/>
              <a:gd name="connsiteY174" fmla="*/ 1987381 h 2344739"/>
              <a:gd name="connsiteX175" fmla="*/ 3595884 w 12193149"/>
              <a:gd name="connsiteY175" fmla="*/ 1987545 h 2344739"/>
              <a:gd name="connsiteX176" fmla="*/ 3595649 w 12193149"/>
              <a:gd name="connsiteY176" fmla="*/ 1987276 h 2344739"/>
              <a:gd name="connsiteX177" fmla="*/ 3587126 w 12193149"/>
              <a:gd name="connsiteY177" fmla="*/ 1987966 h 2344739"/>
              <a:gd name="connsiteX178" fmla="*/ 3537283 w 12193149"/>
              <a:gd name="connsiteY178" fmla="*/ 1978267 h 2344739"/>
              <a:gd name="connsiteX179" fmla="*/ 3474371 w 12193149"/>
              <a:gd name="connsiteY179" fmla="*/ 1974606 h 2344739"/>
              <a:gd name="connsiteX180" fmla="*/ 3401876 w 12193149"/>
              <a:gd name="connsiteY180" fmla="*/ 1962558 h 2344739"/>
              <a:gd name="connsiteX181" fmla="*/ 3365036 w 12193149"/>
              <a:gd name="connsiteY181" fmla="*/ 1979510 h 2344739"/>
              <a:gd name="connsiteX182" fmla="*/ 3345174 w 12193149"/>
              <a:gd name="connsiteY182" fmla="*/ 1981192 h 2344739"/>
              <a:gd name="connsiteX183" fmla="*/ 3342846 w 12193149"/>
              <a:gd name="connsiteY183" fmla="*/ 1980217 h 2344739"/>
              <a:gd name="connsiteX184" fmla="*/ 3263504 w 12193149"/>
              <a:gd name="connsiteY184" fmla="*/ 1986094 h 2344739"/>
              <a:gd name="connsiteX185" fmla="*/ 3143704 w 12193149"/>
              <a:gd name="connsiteY185" fmla="*/ 1993869 h 2344739"/>
              <a:gd name="connsiteX186" fmla="*/ 3031439 w 12193149"/>
              <a:gd name="connsiteY186" fmla="*/ 1996512 h 2344739"/>
              <a:gd name="connsiteX187" fmla="*/ 2782717 w 12193149"/>
              <a:gd name="connsiteY187" fmla="*/ 2018333 h 2344739"/>
              <a:gd name="connsiteX188" fmla="*/ 2647675 w 12193149"/>
              <a:gd name="connsiteY188" fmla="*/ 2028869 h 2344739"/>
              <a:gd name="connsiteX189" fmla="*/ 2569176 w 12193149"/>
              <a:gd name="connsiteY189" fmla="*/ 2002628 h 2344739"/>
              <a:gd name="connsiteX190" fmla="*/ 2444403 w 12193149"/>
              <a:gd name="connsiteY190" fmla="*/ 2016529 h 2344739"/>
              <a:gd name="connsiteX191" fmla="*/ 2316260 w 12193149"/>
              <a:gd name="connsiteY191" fmla="*/ 2024996 h 2344739"/>
              <a:gd name="connsiteX192" fmla="*/ 2209726 w 12193149"/>
              <a:gd name="connsiteY192" fmla="*/ 2019763 h 2344739"/>
              <a:gd name="connsiteX193" fmla="*/ 2095813 w 12193149"/>
              <a:gd name="connsiteY193" fmla="*/ 2003052 h 2344739"/>
              <a:gd name="connsiteX194" fmla="*/ 1998504 w 12193149"/>
              <a:gd name="connsiteY194" fmla="*/ 1995032 h 2344739"/>
              <a:gd name="connsiteX195" fmla="*/ 1929320 w 12193149"/>
              <a:gd name="connsiteY195" fmla="*/ 2016977 h 2344739"/>
              <a:gd name="connsiteX196" fmla="*/ 1922798 w 12193149"/>
              <a:gd name="connsiteY196" fmla="*/ 2012146 h 2344739"/>
              <a:gd name="connsiteX197" fmla="*/ 1874228 w 12193149"/>
              <a:gd name="connsiteY197" fmla="*/ 2013741 h 2344739"/>
              <a:gd name="connsiteX198" fmla="*/ 1787803 w 12193149"/>
              <a:gd name="connsiteY198" fmla="*/ 2041363 h 2344739"/>
              <a:gd name="connsiteX199" fmla="*/ 1739352 w 12193149"/>
              <a:gd name="connsiteY199" fmla="*/ 2036312 h 2344739"/>
              <a:gd name="connsiteX200" fmla="*/ 1676219 w 12193149"/>
              <a:gd name="connsiteY200" fmla="*/ 2019963 h 2344739"/>
              <a:gd name="connsiteX201" fmla="*/ 1609817 w 12193149"/>
              <a:gd name="connsiteY201" fmla="*/ 2013066 h 2344739"/>
              <a:gd name="connsiteX202" fmla="*/ 1497258 w 12193149"/>
              <a:gd name="connsiteY202" fmla="*/ 1987476 h 2344739"/>
              <a:gd name="connsiteX203" fmla="*/ 1151127 w 12193149"/>
              <a:gd name="connsiteY203" fmla="*/ 1938041 h 2344739"/>
              <a:gd name="connsiteX204" fmla="*/ 859417 w 12193149"/>
              <a:gd name="connsiteY204" fmla="*/ 1928608 h 2344739"/>
              <a:gd name="connsiteX205" fmla="*/ 838688 w 12193149"/>
              <a:gd name="connsiteY205" fmla="*/ 1929821 h 2344739"/>
              <a:gd name="connsiteX206" fmla="*/ 817957 w 12193149"/>
              <a:gd name="connsiteY206" fmla="*/ 1927857 h 2344739"/>
              <a:gd name="connsiteX207" fmla="*/ 812654 w 12193149"/>
              <a:gd name="connsiteY207" fmla="*/ 1930751 h 2344739"/>
              <a:gd name="connsiteX208" fmla="*/ 721195 w 12193149"/>
              <a:gd name="connsiteY208" fmla="*/ 1929661 h 2344739"/>
              <a:gd name="connsiteX209" fmla="*/ 720890 w 12193149"/>
              <a:gd name="connsiteY209" fmla="*/ 1928399 h 2344739"/>
              <a:gd name="connsiteX210" fmla="*/ 710023 w 12193149"/>
              <a:gd name="connsiteY210" fmla="*/ 1922722 h 2344739"/>
              <a:gd name="connsiteX211" fmla="*/ 597940 w 12193149"/>
              <a:gd name="connsiteY211" fmla="*/ 1879864 h 2344739"/>
              <a:gd name="connsiteX212" fmla="*/ 579683 w 12193149"/>
              <a:gd name="connsiteY212" fmla="*/ 1877212 h 2344739"/>
              <a:gd name="connsiteX213" fmla="*/ 572865 w 12193149"/>
              <a:gd name="connsiteY213" fmla="*/ 1877401 h 2344739"/>
              <a:gd name="connsiteX214" fmla="*/ 446247 w 12193149"/>
              <a:gd name="connsiteY214" fmla="*/ 1839371 h 2344739"/>
              <a:gd name="connsiteX215" fmla="*/ 405163 w 12193149"/>
              <a:gd name="connsiteY215" fmla="*/ 1833548 h 2344739"/>
              <a:gd name="connsiteX216" fmla="*/ 293583 w 12193149"/>
              <a:gd name="connsiteY216" fmla="*/ 1812852 h 2344739"/>
              <a:gd name="connsiteX217" fmla="*/ 119529 w 12193149"/>
              <a:gd name="connsiteY217" fmla="*/ 1761047 h 2344739"/>
              <a:gd name="connsiteX218" fmla="*/ 16674 w 12193149"/>
              <a:gd name="connsiteY218" fmla="*/ 1758191 h 2344739"/>
              <a:gd name="connsiteX219" fmla="*/ 1150 w 12193149"/>
              <a:gd name="connsiteY219" fmla="*/ 1752722 h 2344739"/>
              <a:gd name="connsiteX220" fmla="*/ 1148 w 12193149"/>
              <a:gd name="connsiteY220" fmla="*/ 222213 h 2344739"/>
              <a:gd name="connsiteX221" fmla="*/ 1148 w 12193149"/>
              <a:gd name="connsiteY221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083317 w 12193149"/>
              <a:gd name="connsiteY58" fmla="*/ 1743296 h 2344739"/>
              <a:gd name="connsiteX59" fmla="*/ 10040388 w 12193149"/>
              <a:gd name="connsiteY59" fmla="*/ 1741632 h 2344739"/>
              <a:gd name="connsiteX60" fmla="*/ 9961167 w 12193149"/>
              <a:gd name="connsiteY60" fmla="*/ 1757147 h 2344739"/>
              <a:gd name="connsiteX61" fmla="*/ 9848940 w 12193149"/>
              <a:gd name="connsiteY61" fmla="*/ 1763915 h 2344739"/>
              <a:gd name="connsiteX62" fmla="*/ 9729457 w 12193149"/>
              <a:gd name="connsiteY62" fmla="*/ 1784122 h 2344739"/>
              <a:gd name="connsiteX63" fmla="*/ 9585655 w 12193149"/>
              <a:gd name="connsiteY63" fmla="*/ 1795542 h 2344739"/>
              <a:gd name="connsiteX64" fmla="*/ 9338590 w 12193149"/>
              <a:gd name="connsiteY64" fmla="*/ 1869293 h 2344739"/>
              <a:gd name="connsiteX65" fmla="*/ 9232518 w 12193149"/>
              <a:gd name="connsiteY65" fmla="*/ 1893149 h 2344739"/>
              <a:gd name="connsiteX66" fmla="*/ 9156690 w 12193149"/>
              <a:gd name="connsiteY66" fmla="*/ 1903228 h 2344739"/>
              <a:gd name="connsiteX67" fmla="*/ 9054601 w 12193149"/>
              <a:gd name="connsiteY67" fmla="*/ 1910755 h 2344739"/>
              <a:gd name="connsiteX68" fmla="*/ 9006634 w 12193149"/>
              <a:gd name="connsiteY68" fmla="*/ 1914040 h 2344739"/>
              <a:gd name="connsiteX69" fmla="*/ 9006349 w 12193149"/>
              <a:gd name="connsiteY69" fmla="*/ 1913800 h 2344739"/>
              <a:gd name="connsiteX70" fmla="*/ 8997380 w 12193149"/>
              <a:gd name="connsiteY70" fmla="*/ 1915011 h 2344739"/>
              <a:gd name="connsiteX71" fmla="*/ 8991542 w 12193149"/>
              <a:gd name="connsiteY71" fmla="*/ 1917072 h 2344739"/>
              <a:gd name="connsiteX72" fmla="*/ 8975485 w 12193149"/>
              <a:gd name="connsiteY72" fmla="*/ 1920298 h 2344739"/>
              <a:gd name="connsiteX73" fmla="*/ 8969159 w 12193149"/>
              <a:gd name="connsiteY73" fmla="*/ 1919598 h 2344739"/>
              <a:gd name="connsiteX74" fmla="*/ 8964196 w 12193149"/>
              <a:gd name="connsiteY74" fmla="*/ 1917373 h 2344739"/>
              <a:gd name="connsiteX75" fmla="*/ 8930136 w 12193149"/>
              <a:gd name="connsiteY75" fmla="*/ 1914185 h 2344739"/>
              <a:gd name="connsiteX76" fmla="*/ 8753592 w 12193149"/>
              <a:gd name="connsiteY76" fmla="*/ 1933417 h 2344739"/>
              <a:gd name="connsiteX77" fmla="*/ 8708995 w 12193149"/>
              <a:gd name="connsiteY77" fmla="*/ 1935518 h 2344739"/>
              <a:gd name="connsiteX78" fmla="*/ 8597219 w 12193149"/>
              <a:gd name="connsiteY78" fmla="*/ 1944090 h 2344739"/>
              <a:gd name="connsiteX79" fmla="*/ 8526378 w 12193149"/>
              <a:gd name="connsiteY79" fmla="*/ 1929248 h 2344739"/>
              <a:gd name="connsiteX80" fmla="*/ 8512131 w 12193149"/>
              <a:gd name="connsiteY80" fmla="*/ 1935163 h 2344739"/>
              <a:gd name="connsiteX81" fmla="*/ 8507315 w 12193149"/>
              <a:gd name="connsiteY81" fmla="*/ 1938164 h 2344739"/>
              <a:gd name="connsiteX82" fmla="*/ 8499116 w 12193149"/>
              <a:gd name="connsiteY82" fmla="*/ 1940902 h 2344739"/>
              <a:gd name="connsiteX83" fmla="*/ 8498742 w 12193149"/>
              <a:gd name="connsiteY83" fmla="*/ 1940723 h 2344739"/>
              <a:gd name="connsiteX84" fmla="*/ 8491397 w 12193149"/>
              <a:gd name="connsiteY84" fmla="*/ 1943773 h 2344739"/>
              <a:gd name="connsiteX85" fmla="*/ 8368330 w 12193149"/>
              <a:gd name="connsiteY85" fmla="*/ 1957815 h 2344739"/>
              <a:gd name="connsiteX86" fmla="*/ 8354947 w 12193149"/>
              <a:gd name="connsiteY86" fmla="*/ 1958009 h 2344739"/>
              <a:gd name="connsiteX87" fmla="*/ 8321252 w 12193149"/>
              <a:gd name="connsiteY87" fmla="*/ 1974587 h 2344739"/>
              <a:gd name="connsiteX88" fmla="*/ 8315581 w 12193149"/>
              <a:gd name="connsiteY88" fmla="*/ 1974913 h 2344739"/>
              <a:gd name="connsiteX89" fmla="*/ 8296322 w 12193149"/>
              <a:gd name="connsiteY89" fmla="*/ 1988808 h 2344739"/>
              <a:gd name="connsiteX90" fmla="*/ 8285424 w 12193149"/>
              <a:gd name="connsiteY90" fmla="*/ 1994631 h 2344739"/>
              <a:gd name="connsiteX91" fmla="*/ 8284298 w 12193149"/>
              <a:gd name="connsiteY91" fmla="*/ 1999074 h 2344739"/>
              <a:gd name="connsiteX92" fmla="*/ 8267224 w 12193149"/>
              <a:gd name="connsiteY92" fmla="*/ 2006249 h 2344739"/>
              <a:gd name="connsiteX93" fmla="*/ 8264525 w 12193149"/>
              <a:gd name="connsiteY93" fmla="*/ 2006019 h 2344739"/>
              <a:gd name="connsiteX94" fmla="*/ 8253181 w 12193149"/>
              <a:gd name="connsiteY94" fmla="*/ 2015862 h 2344739"/>
              <a:gd name="connsiteX95" fmla="*/ 8246982 w 12193149"/>
              <a:gd name="connsiteY95" fmla="*/ 2028854 h 2344739"/>
              <a:gd name="connsiteX96" fmla="*/ 8091420 w 12193149"/>
              <a:gd name="connsiteY96" fmla="*/ 2075015 h 2344739"/>
              <a:gd name="connsiteX97" fmla="*/ 7906555 w 12193149"/>
              <a:gd name="connsiteY97" fmla="*/ 2116988 h 2344739"/>
              <a:gd name="connsiteX98" fmla="*/ 7719893 w 12193149"/>
              <a:gd name="connsiteY98" fmla="*/ 2142703 h 2344739"/>
              <a:gd name="connsiteX99" fmla="*/ 7615495 w 12193149"/>
              <a:gd name="connsiteY99" fmla="*/ 2139232 h 2344739"/>
              <a:gd name="connsiteX100" fmla="*/ 7528691 w 12193149"/>
              <a:gd name="connsiteY100" fmla="*/ 2145060 h 2344739"/>
              <a:gd name="connsiteX101" fmla="*/ 7520719 w 12193149"/>
              <a:gd name="connsiteY101" fmla="*/ 2147613 h 2344739"/>
              <a:gd name="connsiteX102" fmla="*/ 7508559 w 12193149"/>
              <a:gd name="connsiteY102" fmla="*/ 2148948 h 2344739"/>
              <a:gd name="connsiteX103" fmla="*/ 7508188 w 12193149"/>
              <a:gd name="connsiteY103" fmla="*/ 2148621 h 2344739"/>
              <a:gd name="connsiteX104" fmla="*/ 7496943 w 12193149"/>
              <a:gd name="connsiteY104" fmla="*/ 2150573 h 2344739"/>
              <a:gd name="connsiteX105" fmla="*/ 7406539 w 12193149"/>
              <a:gd name="connsiteY105" fmla="*/ 2142468 h 2344739"/>
              <a:gd name="connsiteX106" fmla="*/ 7219707 w 12193149"/>
              <a:gd name="connsiteY106" fmla="*/ 2156680 h 2344739"/>
              <a:gd name="connsiteX107" fmla="*/ 7202249 w 12193149"/>
              <a:gd name="connsiteY107" fmla="*/ 2161230 h 2344739"/>
              <a:gd name="connsiteX108" fmla="*/ 7198152 w 12193149"/>
              <a:gd name="connsiteY108" fmla="*/ 2166588 h 2344739"/>
              <a:gd name="connsiteX109" fmla="*/ 7171956 w 12193149"/>
              <a:gd name="connsiteY109" fmla="*/ 2171236 h 2344739"/>
              <a:gd name="connsiteX110" fmla="*/ 7098136 w 12193149"/>
              <a:gd name="connsiteY110" fmla="*/ 2183464 h 2344739"/>
              <a:gd name="connsiteX111" fmla="*/ 7019644 w 12193149"/>
              <a:gd name="connsiteY111" fmla="*/ 2183090 h 2344739"/>
              <a:gd name="connsiteX112" fmla="*/ 6905294 w 12193149"/>
              <a:gd name="connsiteY112" fmla="*/ 2212596 h 2344739"/>
              <a:gd name="connsiteX113" fmla="*/ 6709370 w 12193149"/>
              <a:gd name="connsiteY113" fmla="*/ 2240551 h 2344739"/>
              <a:gd name="connsiteX114" fmla="*/ 6550602 w 12193149"/>
              <a:gd name="connsiteY114" fmla="*/ 2269327 h 2344739"/>
              <a:gd name="connsiteX115" fmla="*/ 6318708 w 12193149"/>
              <a:gd name="connsiteY115" fmla="*/ 2316127 h 2344739"/>
              <a:gd name="connsiteX116" fmla="*/ 6169822 w 12193149"/>
              <a:gd name="connsiteY116" fmla="*/ 2318214 h 2344739"/>
              <a:gd name="connsiteX117" fmla="*/ 6074996 w 12193149"/>
              <a:gd name="connsiteY117" fmla="*/ 2338676 h 2344739"/>
              <a:gd name="connsiteX118" fmla="*/ 6069677 w 12193149"/>
              <a:gd name="connsiteY118" fmla="*/ 2337139 h 2344739"/>
              <a:gd name="connsiteX119" fmla="*/ 6049786 w 12193149"/>
              <a:gd name="connsiteY119" fmla="*/ 2337822 h 2344739"/>
              <a:gd name="connsiteX120" fmla="*/ 6042433 w 12193149"/>
              <a:gd name="connsiteY120" fmla="*/ 2329473 h 2344739"/>
              <a:gd name="connsiteX121" fmla="*/ 6011238 w 12193149"/>
              <a:gd name="connsiteY121" fmla="*/ 2324380 h 2344739"/>
              <a:gd name="connsiteX122" fmla="*/ 5958523 w 12193149"/>
              <a:gd name="connsiteY122" fmla="*/ 2328024 h 2344739"/>
              <a:gd name="connsiteX123" fmla="*/ 5760067 w 12193149"/>
              <a:gd name="connsiteY123" fmla="*/ 2343716 h 2344739"/>
              <a:gd name="connsiteX124" fmla="*/ 5628108 w 12193149"/>
              <a:gd name="connsiteY124" fmla="*/ 2344739 h 2344739"/>
              <a:gd name="connsiteX125" fmla="*/ 5472054 w 12193149"/>
              <a:gd name="connsiteY125" fmla="*/ 2330719 h 2344739"/>
              <a:gd name="connsiteX126" fmla="*/ 5433909 w 12193149"/>
              <a:gd name="connsiteY126" fmla="*/ 2319466 h 2344739"/>
              <a:gd name="connsiteX127" fmla="*/ 5382817 w 12193149"/>
              <a:gd name="connsiteY127" fmla="*/ 2301764 h 2344739"/>
              <a:gd name="connsiteX128" fmla="*/ 5262912 w 12193149"/>
              <a:gd name="connsiteY128" fmla="*/ 2281347 h 2344739"/>
              <a:gd name="connsiteX129" fmla="*/ 5224109 w 12193149"/>
              <a:gd name="connsiteY129" fmla="*/ 2270223 h 2344739"/>
              <a:gd name="connsiteX130" fmla="*/ 5175808 w 12193149"/>
              <a:gd name="connsiteY130" fmla="*/ 2267233 h 2344739"/>
              <a:gd name="connsiteX131" fmla="*/ 5157702 w 12193149"/>
              <a:gd name="connsiteY131" fmla="*/ 2260010 h 2344739"/>
              <a:gd name="connsiteX132" fmla="*/ 5143747 w 12193149"/>
              <a:gd name="connsiteY132" fmla="*/ 2256610 h 2344739"/>
              <a:gd name="connsiteX133" fmla="*/ 5140744 w 12193149"/>
              <a:gd name="connsiteY133" fmla="*/ 2254509 h 2344739"/>
              <a:gd name="connsiteX134" fmla="*/ 5122807 w 12193149"/>
              <a:gd name="connsiteY134" fmla="*/ 2243656 h 2344739"/>
              <a:gd name="connsiteX135" fmla="*/ 5066938 w 12193149"/>
              <a:gd name="connsiteY135" fmla="*/ 2250227 h 2344739"/>
              <a:gd name="connsiteX136" fmla="*/ 5012662 w 12193149"/>
              <a:gd name="connsiteY136" fmla="*/ 2233846 h 2344739"/>
              <a:gd name="connsiteX137" fmla="*/ 4841589 w 12193149"/>
              <a:gd name="connsiteY137" fmla="*/ 2209829 h 2344739"/>
              <a:gd name="connsiteX138" fmla="*/ 4763595 w 12193149"/>
              <a:gd name="connsiteY138" fmla="*/ 2182061 h 2344739"/>
              <a:gd name="connsiteX139" fmla="*/ 4724334 w 12193149"/>
              <a:gd name="connsiteY139" fmla="*/ 2173047 h 2344739"/>
              <a:gd name="connsiteX140" fmla="*/ 4722324 w 12193149"/>
              <a:gd name="connsiteY140" fmla="*/ 2172298 h 2344739"/>
              <a:gd name="connsiteX141" fmla="*/ 4723259 w 12193149"/>
              <a:gd name="connsiteY141" fmla="*/ 2172087 h 2344739"/>
              <a:gd name="connsiteX142" fmla="*/ 4718350 w 12193149"/>
              <a:gd name="connsiteY142" fmla="*/ 2170817 h 2344739"/>
              <a:gd name="connsiteX143" fmla="*/ 4722324 w 12193149"/>
              <a:gd name="connsiteY143" fmla="*/ 2172298 h 2344739"/>
              <a:gd name="connsiteX144" fmla="*/ 4716674 w 12193149"/>
              <a:gd name="connsiteY144" fmla="*/ 2173573 h 2344739"/>
              <a:gd name="connsiteX145" fmla="*/ 4516962 w 12193149"/>
              <a:gd name="connsiteY145" fmla="*/ 2163671 h 2344739"/>
              <a:gd name="connsiteX146" fmla="*/ 4429691 w 12193149"/>
              <a:gd name="connsiteY146" fmla="*/ 2153020 h 2344739"/>
              <a:gd name="connsiteX147" fmla="*/ 4364023 w 12193149"/>
              <a:gd name="connsiteY147" fmla="*/ 2151674 h 2344739"/>
              <a:gd name="connsiteX148" fmla="*/ 4318114 w 12193149"/>
              <a:gd name="connsiteY148" fmla="*/ 2158289 h 2344739"/>
              <a:gd name="connsiteX149" fmla="*/ 4316258 w 12193149"/>
              <a:gd name="connsiteY149" fmla="*/ 2156948 h 2344739"/>
              <a:gd name="connsiteX150" fmla="*/ 4296292 w 12193149"/>
              <a:gd name="connsiteY150" fmla="*/ 2155069 h 2344739"/>
              <a:gd name="connsiteX151" fmla="*/ 4291212 w 12193149"/>
              <a:gd name="connsiteY151" fmla="*/ 2157986 h 2344739"/>
              <a:gd name="connsiteX152" fmla="*/ 4277290 w 12193149"/>
              <a:gd name="connsiteY152" fmla="*/ 2157740 h 2344739"/>
              <a:gd name="connsiteX153" fmla="*/ 4249265 w 12193149"/>
              <a:gd name="connsiteY153" fmla="*/ 2160064 h 2344739"/>
              <a:gd name="connsiteX154" fmla="*/ 4203199 w 12193149"/>
              <a:gd name="connsiteY154" fmla="*/ 2157269 h 2344739"/>
              <a:gd name="connsiteX155" fmla="*/ 4202893 w 12193149"/>
              <a:gd name="connsiteY155" fmla="*/ 2156010 h 2344739"/>
              <a:gd name="connsiteX156" fmla="*/ 4192396 w 12193149"/>
              <a:gd name="connsiteY156" fmla="*/ 2150376 h 2344739"/>
              <a:gd name="connsiteX157" fmla="*/ 4143893 w 12193149"/>
              <a:gd name="connsiteY157" fmla="*/ 2134511 h 2344739"/>
              <a:gd name="connsiteX158" fmla="*/ 4084245 w 12193149"/>
              <a:gd name="connsiteY158" fmla="*/ 2107978 h 2344739"/>
              <a:gd name="connsiteX159" fmla="*/ 4075694 w 12193149"/>
              <a:gd name="connsiteY159" fmla="*/ 2107143 h 2344739"/>
              <a:gd name="connsiteX160" fmla="*/ 4075575 w 12193149"/>
              <a:gd name="connsiteY160" fmla="*/ 2106844 h 2344739"/>
              <a:gd name="connsiteX161" fmla="*/ 4066658 w 12193149"/>
              <a:gd name="connsiteY161" fmla="*/ 2105400 h 2344739"/>
              <a:gd name="connsiteX162" fmla="*/ 4060102 w 12193149"/>
              <a:gd name="connsiteY162" fmla="*/ 2105618 h 2344739"/>
              <a:gd name="connsiteX163" fmla="*/ 4043512 w 12193149"/>
              <a:gd name="connsiteY163" fmla="*/ 2103997 h 2344739"/>
              <a:gd name="connsiteX164" fmla="*/ 4038145 w 12193149"/>
              <a:gd name="connsiteY164" fmla="*/ 2101563 h 2344739"/>
              <a:gd name="connsiteX165" fmla="*/ 4036511 w 12193149"/>
              <a:gd name="connsiteY165" fmla="*/ 2097896 h 2344739"/>
              <a:gd name="connsiteX166" fmla="*/ 4034926 w 12193149"/>
              <a:gd name="connsiteY166" fmla="*/ 2098131 h 2344739"/>
              <a:gd name="connsiteX167" fmla="*/ 4005686 w 12193149"/>
              <a:gd name="connsiteY167" fmla="*/ 2085563 h 2344739"/>
              <a:gd name="connsiteX168" fmla="*/ 3937994 w 12193149"/>
              <a:gd name="connsiteY168" fmla="*/ 2068106 h 2344739"/>
              <a:gd name="connsiteX169" fmla="*/ 3898423 w 12193149"/>
              <a:gd name="connsiteY169" fmla="*/ 2062451 h 2344739"/>
              <a:gd name="connsiteX170" fmla="*/ 3790908 w 12193149"/>
              <a:gd name="connsiteY170" fmla="*/ 2042213 h 2344739"/>
              <a:gd name="connsiteX171" fmla="*/ 3683661 w 12193149"/>
              <a:gd name="connsiteY171" fmla="*/ 2018290 h 2344739"/>
              <a:gd name="connsiteX172" fmla="*/ 3611183 w 12193149"/>
              <a:gd name="connsiteY172" fmla="*/ 1986019 h 2344739"/>
              <a:gd name="connsiteX173" fmla="*/ 3605003 w 12193149"/>
              <a:gd name="connsiteY173" fmla="*/ 1987381 h 2344739"/>
              <a:gd name="connsiteX174" fmla="*/ 3595884 w 12193149"/>
              <a:gd name="connsiteY174" fmla="*/ 1987545 h 2344739"/>
              <a:gd name="connsiteX175" fmla="*/ 3595649 w 12193149"/>
              <a:gd name="connsiteY175" fmla="*/ 1987276 h 2344739"/>
              <a:gd name="connsiteX176" fmla="*/ 3587126 w 12193149"/>
              <a:gd name="connsiteY176" fmla="*/ 1987966 h 2344739"/>
              <a:gd name="connsiteX177" fmla="*/ 3537283 w 12193149"/>
              <a:gd name="connsiteY177" fmla="*/ 1978267 h 2344739"/>
              <a:gd name="connsiteX178" fmla="*/ 3474371 w 12193149"/>
              <a:gd name="connsiteY178" fmla="*/ 1974606 h 2344739"/>
              <a:gd name="connsiteX179" fmla="*/ 3401876 w 12193149"/>
              <a:gd name="connsiteY179" fmla="*/ 1962558 h 2344739"/>
              <a:gd name="connsiteX180" fmla="*/ 3365036 w 12193149"/>
              <a:gd name="connsiteY180" fmla="*/ 1979510 h 2344739"/>
              <a:gd name="connsiteX181" fmla="*/ 3345174 w 12193149"/>
              <a:gd name="connsiteY181" fmla="*/ 1981192 h 2344739"/>
              <a:gd name="connsiteX182" fmla="*/ 3342846 w 12193149"/>
              <a:gd name="connsiteY182" fmla="*/ 1980217 h 2344739"/>
              <a:gd name="connsiteX183" fmla="*/ 3263504 w 12193149"/>
              <a:gd name="connsiteY183" fmla="*/ 1986094 h 2344739"/>
              <a:gd name="connsiteX184" fmla="*/ 3143704 w 12193149"/>
              <a:gd name="connsiteY184" fmla="*/ 1993869 h 2344739"/>
              <a:gd name="connsiteX185" fmla="*/ 3031439 w 12193149"/>
              <a:gd name="connsiteY185" fmla="*/ 1996512 h 2344739"/>
              <a:gd name="connsiteX186" fmla="*/ 2782717 w 12193149"/>
              <a:gd name="connsiteY186" fmla="*/ 2018333 h 2344739"/>
              <a:gd name="connsiteX187" fmla="*/ 2647675 w 12193149"/>
              <a:gd name="connsiteY187" fmla="*/ 2028869 h 2344739"/>
              <a:gd name="connsiteX188" fmla="*/ 2569176 w 12193149"/>
              <a:gd name="connsiteY188" fmla="*/ 2002628 h 2344739"/>
              <a:gd name="connsiteX189" fmla="*/ 2444403 w 12193149"/>
              <a:gd name="connsiteY189" fmla="*/ 2016529 h 2344739"/>
              <a:gd name="connsiteX190" fmla="*/ 2316260 w 12193149"/>
              <a:gd name="connsiteY190" fmla="*/ 2024996 h 2344739"/>
              <a:gd name="connsiteX191" fmla="*/ 2209726 w 12193149"/>
              <a:gd name="connsiteY191" fmla="*/ 2019763 h 2344739"/>
              <a:gd name="connsiteX192" fmla="*/ 2095813 w 12193149"/>
              <a:gd name="connsiteY192" fmla="*/ 2003052 h 2344739"/>
              <a:gd name="connsiteX193" fmla="*/ 1998504 w 12193149"/>
              <a:gd name="connsiteY193" fmla="*/ 1995032 h 2344739"/>
              <a:gd name="connsiteX194" fmla="*/ 1929320 w 12193149"/>
              <a:gd name="connsiteY194" fmla="*/ 2016977 h 2344739"/>
              <a:gd name="connsiteX195" fmla="*/ 1922798 w 12193149"/>
              <a:gd name="connsiteY195" fmla="*/ 2012146 h 2344739"/>
              <a:gd name="connsiteX196" fmla="*/ 1874228 w 12193149"/>
              <a:gd name="connsiteY196" fmla="*/ 2013741 h 2344739"/>
              <a:gd name="connsiteX197" fmla="*/ 1787803 w 12193149"/>
              <a:gd name="connsiteY197" fmla="*/ 2041363 h 2344739"/>
              <a:gd name="connsiteX198" fmla="*/ 1739352 w 12193149"/>
              <a:gd name="connsiteY198" fmla="*/ 2036312 h 2344739"/>
              <a:gd name="connsiteX199" fmla="*/ 1676219 w 12193149"/>
              <a:gd name="connsiteY199" fmla="*/ 2019963 h 2344739"/>
              <a:gd name="connsiteX200" fmla="*/ 1609817 w 12193149"/>
              <a:gd name="connsiteY200" fmla="*/ 2013066 h 2344739"/>
              <a:gd name="connsiteX201" fmla="*/ 1497258 w 12193149"/>
              <a:gd name="connsiteY201" fmla="*/ 1987476 h 2344739"/>
              <a:gd name="connsiteX202" fmla="*/ 1151127 w 12193149"/>
              <a:gd name="connsiteY202" fmla="*/ 1938041 h 2344739"/>
              <a:gd name="connsiteX203" fmla="*/ 859417 w 12193149"/>
              <a:gd name="connsiteY203" fmla="*/ 1928608 h 2344739"/>
              <a:gd name="connsiteX204" fmla="*/ 838688 w 12193149"/>
              <a:gd name="connsiteY204" fmla="*/ 1929821 h 2344739"/>
              <a:gd name="connsiteX205" fmla="*/ 817957 w 12193149"/>
              <a:gd name="connsiteY205" fmla="*/ 1927857 h 2344739"/>
              <a:gd name="connsiteX206" fmla="*/ 812654 w 12193149"/>
              <a:gd name="connsiteY206" fmla="*/ 1930751 h 2344739"/>
              <a:gd name="connsiteX207" fmla="*/ 721195 w 12193149"/>
              <a:gd name="connsiteY207" fmla="*/ 1929661 h 2344739"/>
              <a:gd name="connsiteX208" fmla="*/ 720890 w 12193149"/>
              <a:gd name="connsiteY208" fmla="*/ 1928399 h 2344739"/>
              <a:gd name="connsiteX209" fmla="*/ 710023 w 12193149"/>
              <a:gd name="connsiteY209" fmla="*/ 1922722 h 2344739"/>
              <a:gd name="connsiteX210" fmla="*/ 597940 w 12193149"/>
              <a:gd name="connsiteY210" fmla="*/ 1879864 h 2344739"/>
              <a:gd name="connsiteX211" fmla="*/ 579683 w 12193149"/>
              <a:gd name="connsiteY211" fmla="*/ 1877212 h 2344739"/>
              <a:gd name="connsiteX212" fmla="*/ 572865 w 12193149"/>
              <a:gd name="connsiteY212" fmla="*/ 1877401 h 2344739"/>
              <a:gd name="connsiteX213" fmla="*/ 446247 w 12193149"/>
              <a:gd name="connsiteY213" fmla="*/ 1839371 h 2344739"/>
              <a:gd name="connsiteX214" fmla="*/ 405163 w 12193149"/>
              <a:gd name="connsiteY214" fmla="*/ 1833548 h 2344739"/>
              <a:gd name="connsiteX215" fmla="*/ 293583 w 12193149"/>
              <a:gd name="connsiteY215" fmla="*/ 1812852 h 2344739"/>
              <a:gd name="connsiteX216" fmla="*/ 119529 w 12193149"/>
              <a:gd name="connsiteY216" fmla="*/ 1761047 h 2344739"/>
              <a:gd name="connsiteX217" fmla="*/ 16674 w 12193149"/>
              <a:gd name="connsiteY217" fmla="*/ 1758191 h 2344739"/>
              <a:gd name="connsiteX218" fmla="*/ 1150 w 12193149"/>
              <a:gd name="connsiteY218" fmla="*/ 1752722 h 2344739"/>
              <a:gd name="connsiteX219" fmla="*/ 1148 w 12193149"/>
              <a:gd name="connsiteY219" fmla="*/ 222213 h 2344739"/>
              <a:gd name="connsiteX220" fmla="*/ 1148 w 12193149"/>
              <a:gd name="connsiteY220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083317 w 12193149"/>
              <a:gd name="connsiteY58" fmla="*/ 1743296 h 2344739"/>
              <a:gd name="connsiteX59" fmla="*/ 10040388 w 12193149"/>
              <a:gd name="connsiteY59" fmla="*/ 1741632 h 2344739"/>
              <a:gd name="connsiteX60" fmla="*/ 9961167 w 12193149"/>
              <a:gd name="connsiteY60" fmla="*/ 1757147 h 2344739"/>
              <a:gd name="connsiteX61" fmla="*/ 9848940 w 12193149"/>
              <a:gd name="connsiteY61" fmla="*/ 1763915 h 2344739"/>
              <a:gd name="connsiteX62" fmla="*/ 9729457 w 12193149"/>
              <a:gd name="connsiteY62" fmla="*/ 1784122 h 2344739"/>
              <a:gd name="connsiteX63" fmla="*/ 9613704 w 12193149"/>
              <a:gd name="connsiteY63" fmla="*/ 1812371 h 2344739"/>
              <a:gd name="connsiteX64" fmla="*/ 9338590 w 12193149"/>
              <a:gd name="connsiteY64" fmla="*/ 1869293 h 2344739"/>
              <a:gd name="connsiteX65" fmla="*/ 9232518 w 12193149"/>
              <a:gd name="connsiteY65" fmla="*/ 1893149 h 2344739"/>
              <a:gd name="connsiteX66" fmla="*/ 9156690 w 12193149"/>
              <a:gd name="connsiteY66" fmla="*/ 1903228 h 2344739"/>
              <a:gd name="connsiteX67" fmla="*/ 9054601 w 12193149"/>
              <a:gd name="connsiteY67" fmla="*/ 1910755 h 2344739"/>
              <a:gd name="connsiteX68" fmla="*/ 9006634 w 12193149"/>
              <a:gd name="connsiteY68" fmla="*/ 1914040 h 2344739"/>
              <a:gd name="connsiteX69" fmla="*/ 9006349 w 12193149"/>
              <a:gd name="connsiteY69" fmla="*/ 1913800 h 2344739"/>
              <a:gd name="connsiteX70" fmla="*/ 8997380 w 12193149"/>
              <a:gd name="connsiteY70" fmla="*/ 1915011 h 2344739"/>
              <a:gd name="connsiteX71" fmla="*/ 8991542 w 12193149"/>
              <a:gd name="connsiteY71" fmla="*/ 1917072 h 2344739"/>
              <a:gd name="connsiteX72" fmla="*/ 8975485 w 12193149"/>
              <a:gd name="connsiteY72" fmla="*/ 1920298 h 2344739"/>
              <a:gd name="connsiteX73" fmla="*/ 8969159 w 12193149"/>
              <a:gd name="connsiteY73" fmla="*/ 1919598 h 2344739"/>
              <a:gd name="connsiteX74" fmla="*/ 8964196 w 12193149"/>
              <a:gd name="connsiteY74" fmla="*/ 1917373 h 2344739"/>
              <a:gd name="connsiteX75" fmla="*/ 8930136 w 12193149"/>
              <a:gd name="connsiteY75" fmla="*/ 1914185 h 2344739"/>
              <a:gd name="connsiteX76" fmla="*/ 8753592 w 12193149"/>
              <a:gd name="connsiteY76" fmla="*/ 1933417 h 2344739"/>
              <a:gd name="connsiteX77" fmla="*/ 8708995 w 12193149"/>
              <a:gd name="connsiteY77" fmla="*/ 1935518 h 2344739"/>
              <a:gd name="connsiteX78" fmla="*/ 8597219 w 12193149"/>
              <a:gd name="connsiteY78" fmla="*/ 1944090 h 2344739"/>
              <a:gd name="connsiteX79" fmla="*/ 8526378 w 12193149"/>
              <a:gd name="connsiteY79" fmla="*/ 1929248 h 2344739"/>
              <a:gd name="connsiteX80" fmla="*/ 8512131 w 12193149"/>
              <a:gd name="connsiteY80" fmla="*/ 1935163 h 2344739"/>
              <a:gd name="connsiteX81" fmla="*/ 8507315 w 12193149"/>
              <a:gd name="connsiteY81" fmla="*/ 1938164 h 2344739"/>
              <a:gd name="connsiteX82" fmla="*/ 8499116 w 12193149"/>
              <a:gd name="connsiteY82" fmla="*/ 1940902 h 2344739"/>
              <a:gd name="connsiteX83" fmla="*/ 8498742 w 12193149"/>
              <a:gd name="connsiteY83" fmla="*/ 1940723 h 2344739"/>
              <a:gd name="connsiteX84" fmla="*/ 8491397 w 12193149"/>
              <a:gd name="connsiteY84" fmla="*/ 1943773 h 2344739"/>
              <a:gd name="connsiteX85" fmla="*/ 8368330 w 12193149"/>
              <a:gd name="connsiteY85" fmla="*/ 1957815 h 2344739"/>
              <a:gd name="connsiteX86" fmla="*/ 8354947 w 12193149"/>
              <a:gd name="connsiteY86" fmla="*/ 1958009 h 2344739"/>
              <a:gd name="connsiteX87" fmla="*/ 8321252 w 12193149"/>
              <a:gd name="connsiteY87" fmla="*/ 1974587 h 2344739"/>
              <a:gd name="connsiteX88" fmla="*/ 8315581 w 12193149"/>
              <a:gd name="connsiteY88" fmla="*/ 1974913 h 2344739"/>
              <a:gd name="connsiteX89" fmla="*/ 8296322 w 12193149"/>
              <a:gd name="connsiteY89" fmla="*/ 1988808 h 2344739"/>
              <a:gd name="connsiteX90" fmla="*/ 8285424 w 12193149"/>
              <a:gd name="connsiteY90" fmla="*/ 1994631 h 2344739"/>
              <a:gd name="connsiteX91" fmla="*/ 8284298 w 12193149"/>
              <a:gd name="connsiteY91" fmla="*/ 1999074 h 2344739"/>
              <a:gd name="connsiteX92" fmla="*/ 8267224 w 12193149"/>
              <a:gd name="connsiteY92" fmla="*/ 2006249 h 2344739"/>
              <a:gd name="connsiteX93" fmla="*/ 8264525 w 12193149"/>
              <a:gd name="connsiteY93" fmla="*/ 2006019 h 2344739"/>
              <a:gd name="connsiteX94" fmla="*/ 8253181 w 12193149"/>
              <a:gd name="connsiteY94" fmla="*/ 2015862 h 2344739"/>
              <a:gd name="connsiteX95" fmla="*/ 8246982 w 12193149"/>
              <a:gd name="connsiteY95" fmla="*/ 2028854 h 2344739"/>
              <a:gd name="connsiteX96" fmla="*/ 8091420 w 12193149"/>
              <a:gd name="connsiteY96" fmla="*/ 2075015 h 2344739"/>
              <a:gd name="connsiteX97" fmla="*/ 7906555 w 12193149"/>
              <a:gd name="connsiteY97" fmla="*/ 2116988 h 2344739"/>
              <a:gd name="connsiteX98" fmla="*/ 7719893 w 12193149"/>
              <a:gd name="connsiteY98" fmla="*/ 2142703 h 2344739"/>
              <a:gd name="connsiteX99" fmla="*/ 7615495 w 12193149"/>
              <a:gd name="connsiteY99" fmla="*/ 2139232 h 2344739"/>
              <a:gd name="connsiteX100" fmla="*/ 7528691 w 12193149"/>
              <a:gd name="connsiteY100" fmla="*/ 2145060 h 2344739"/>
              <a:gd name="connsiteX101" fmla="*/ 7520719 w 12193149"/>
              <a:gd name="connsiteY101" fmla="*/ 2147613 h 2344739"/>
              <a:gd name="connsiteX102" fmla="*/ 7508559 w 12193149"/>
              <a:gd name="connsiteY102" fmla="*/ 2148948 h 2344739"/>
              <a:gd name="connsiteX103" fmla="*/ 7508188 w 12193149"/>
              <a:gd name="connsiteY103" fmla="*/ 2148621 h 2344739"/>
              <a:gd name="connsiteX104" fmla="*/ 7496943 w 12193149"/>
              <a:gd name="connsiteY104" fmla="*/ 2150573 h 2344739"/>
              <a:gd name="connsiteX105" fmla="*/ 7406539 w 12193149"/>
              <a:gd name="connsiteY105" fmla="*/ 2142468 h 2344739"/>
              <a:gd name="connsiteX106" fmla="*/ 7219707 w 12193149"/>
              <a:gd name="connsiteY106" fmla="*/ 2156680 h 2344739"/>
              <a:gd name="connsiteX107" fmla="*/ 7202249 w 12193149"/>
              <a:gd name="connsiteY107" fmla="*/ 2161230 h 2344739"/>
              <a:gd name="connsiteX108" fmla="*/ 7198152 w 12193149"/>
              <a:gd name="connsiteY108" fmla="*/ 2166588 h 2344739"/>
              <a:gd name="connsiteX109" fmla="*/ 7171956 w 12193149"/>
              <a:gd name="connsiteY109" fmla="*/ 2171236 h 2344739"/>
              <a:gd name="connsiteX110" fmla="*/ 7098136 w 12193149"/>
              <a:gd name="connsiteY110" fmla="*/ 2183464 h 2344739"/>
              <a:gd name="connsiteX111" fmla="*/ 7019644 w 12193149"/>
              <a:gd name="connsiteY111" fmla="*/ 2183090 h 2344739"/>
              <a:gd name="connsiteX112" fmla="*/ 6905294 w 12193149"/>
              <a:gd name="connsiteY112" fmla="*/ 2212596 h 2344739"/>
              <a:gd name="connsiteX113" fmla="*/ 6709370 w 12193149"/>
              <a:gd name="connsiteY113" fmla="*/ 2240551 h 2344739"/>
              <a:gd name="connsiteX114" fmla="*/ 6550602 w 12193149"/>
              <a:gd name="connsiteY114" fmla="*/ 2269327 h 2344739"/>
              <a:gd name="connsiteX115" fmla="*/ 6318708 w 12193149"/>
              <a:gd name="connsiteY115" fmla="*/ 2316127 h 2344739"/>
              <a:gd name="connsiteX116" fmla="*/ 6169822 w 12193149"/>
              <a:gd name="connsiteY116" fmla="*/ 2318214 h 2344739"/>
              <a:gd name="connsiteX117" fmla="*/ 6074996 w 12193149"/>
              <a:gd name="connsiteY117" fmla="*/ 2338676 h 2344739"/>
              <a:gd name="connsiteX118" fmla="*/ 6069677 w 12193149"/>
              <a:gd name="connsiteY118" fmla="*/ 2337139 h 2344739"/>
              <a:gd name="connsiteX119" fmla="*/ 6049786 w 12193149"/>
              <a:gd name="connsiteY119" fmla="*/ 2337822 h 2344739"/>
              <a:gd name="connsiteX120" fmla="*/ 6042433 w 12193149"/>
              <a:gd name="connsiteY120" fmla="*/ 2329473 h 2344739"/>
              <a:gd name="connsiteX121" fmla="*/ 6011238 w 12193149"/>
              <a:gd name="connsiteY121" fmla="*/ 2324380 h 2344739"/>
              <a:gd name="connsiteX122" fmla="*/ 5958523 w 12193149"/>
              <a:gd name="connsiteY122" fmla="*/ 2328024 h 2344739"/>
              <a:gd name="connsiteX123" fmla="*/ 5760067 w 12193149"/>
              <a:gd name="connsiteY123" fmla="*/ 2343716 h 2344739"/>
              <a:gd name="connsiteX124" fmla="*/ 5628108 w 12193149"/>
              <a:gd name="connsiteY124" fmla="*/ 2344739 h 2344739"/>
              <a:gd name="connsiteX125" fmla="*/ 5472054 w 12193149"/>
              <a:gd name="connsiteY125" fmla="*/ 2330719 h 2344739"/>
              <a:gd name="connsiteX126" fmla="*/ 5433909 w 12193149"/>
              <a:gd name="connsiteY126" fmla="*/ 2319466 h 2344739"/>
              <a:gd name="connsiteX127" fmla="*/ 5382817 w 12193149"/>
              <a:gd name="connsiteY127" fmla="*/ 2301764 h 2344739"/>
              <a:gd name="connsiteX128" fmla="*/ 5262912 w 12193149"/>
              <a:gd name="connsiteY128" fmla="*/ 2281347 h 2344739"/>
              <a:gd name="connsiteX129" fmla="*/ 5224109 w 12193149"/>
              <a:gd name="connsiteY129" fmla="*/ 2270223 h 2344739"/>
              <a:gd name="connsiteX130" fmla="*/ 5175808 w 12193149"/>
              <a:gd name="connsiteY130" fmla="*/ 2267233 h 2344739"/>
              <a:gd name="connsiteX131" fmla="*/ 5157702 w 12193149"/>
              <a:gd name="connsiteY131" fmla="*/ 2260010 h 2344739"/>
              <a:gd name="connsiteX132" fmla="*/ 5143747 w 12193149"/>
              <a:gd name="connsiteY132" fmla="*/ 2256610 h 2344739"/>
              <a:gd name="connsiteX133" fmla="*/ 5140744 w 12193149"/>
              <a:gd name="connsiteY133" fmla="*/ 2254509 h 2344739"/>
              <a:gd name="connsiteX134" fmla="*/ 5122807 w 12193149"/>
              <a:gd name="connsiteY134" fmla="*/ 2243656 h 2344739"/>
              <a:gd name="connsiteX135" fmla="*/ 5066938 w 12193149"/>
              <a:gd name="connsiteY135" fmla="*/ 2250227 h 2344739"/>
              <a:gd name="connsiteX136" fmla="*/ 5012662 w 12193149"/>
              <a:gd name="connsiteY136" fmla="*/ 2233846 h 2344739"/>
              <a:gd name="connsiteX137" fmla="*/ 4841589 w 12193149"/>
              <a:gd name="connsiteY137" fmla="*/ 2209829 h 2344739"/>
              <a:gd name="connsiteX138" fmla="*/ 4763595 w 12193149"/>
              <a:gd name="connsiteY138" fmla="*/ 2182061 h 2344739"/>
              <a:gd name="connsiteX139" fmla="*/ 4724334 w 12193149"/>
              <a:gd name="connsiteY139" fmla="*/ 2173047 h 2344739"/>
              <a:gd name="connsiteX140" fmla="*/ 4722324 w 12193149"/>
              <a:gd name="connsiteY140" fmla="*/ 2172298 h 2344739"/>
              <a:gd name="connsiteX141" fmla="*/ 4723259 w 12193149"/>
              <a:gd name="connsiteY141" fmla="*/ 2172087 h 2344739"/>
              <a:gd name="connsiteX142" fmla="*/ 4718350 w 12193149"/>
              <a:gd name="connsiteY142" fmla="*/ 2170817 h 2344739"/>
              <a:gd name="connsiteX143" fmla="*/ 4722324 w 12193149"/>
              <a:gd name="connsiteY143" fmla="*/ 2172298 h 2344739"/>
              <a:gd name="connsiteX144" fmla="*/ 4716674 w 12193149"/>
              <a:gd name="connsiteY144" fmla="*/ 2173573 h 2344739"/>
              <a:gd name="connsiteX145" fmla="*/ 4516962 w 12193149"/>
              <a:gd name="connsiteY145" fmla="*/ 2163671 h 2344739"/>
              <a:gd name="connsiteX146" fmla="*/ 4429691 w 12193149"/>
              <a:gd name="connsiteY146" fmla="*/ 2153020 h 2344739"/>
              <a:gd name="connsiteX147" fmla="*/ 4364023 w 12193149"/>
              <a:gd name="connsiteY147" fmla="*/ 2151674 h 2344739"/>
              <a:gd name="connsiteX148" fmla="*/ 4318114 w 12193149"/>
              <a:gd name="connsiteY148" fmla="*/ 2158289 h 2344739"/>
              <a:gd name="connsiteX149" fmla="*/ 4316258 w 12193149"/>
              <a:gd name="connsiteY149" fmla="*/ 2156948 h 2344739"/>
              <a:gd name="connsiteX150" fmla="*/ 4296292 w 12193149"/>
              <a:gd name="connsiteY150" fmla="*/ 2155069 h 2344739"/>
              <a:gd name="connsiteX151" fmla="*/ 4291212 w 12193149"/>
              <a:gd name="connsiteY151" fmla="*/ 2157986 h 2344739"/>
              <a:gd name="connsiteX152" fmla="*/ 4277290 w 12193149"/>
              <a:gd name="connsiteY152" fmla="*/ 2157740 h 2344739"/>
              <a:gd name="connsiteX153" fmla="*/ 4249265 w 12193149"/>
              <a:gd name="connsiteY153" fmla="*/ 2160064 h 2344739"/>
              <a:gd name="connsiteX154" fmla="*/ 4203199 w 12193149"/>
              <a:gd name="connsiteY154" fmla="*/ 2157269 h 2344739"/>
              <a:gd name="connsiteX155" fmla="*/ 4202893 w 12193149"/>
              <a:gd name="connsiteY155" fmla="*/ 2156010 h 2344739"/>
              <a:gd name="connsiteX156" fmla="*/ 4192396 w 12193149"/>
              <a:gd name="connsiteY156" fmla="*/ 2150376 h 2344739"/>
              <a:gd name="connsiteX157" fmla="*/ 4143893 w 12193149"/>
              <a:gd name="connsiteY157" fmla="*/ 2134511 h 2344739"/>
              <a:gd name="connsiteX158" fmla="*/ 4084245 w 12193149"/>
              <a:gd name="connsiteY158" fmla="*/ 2107978 h 2344739"/>
              <a:gd name="connsiteX159" fmla="*/ 4075694 w 12193149"/>
              <a:gd name="connsiteY159" fmla="*/ 2107143 h 2344739"/>
              <a:gd name="connsiteX160" fmla="*/ 4075575 w 12193149"/>
              <a:gd name="connsiteY160" fmla="*/ 2106844 h 2344739"/>
              <a:gd name="connsiteX161" fmla="*/ 4066658 w 12193149"/>
              <a:gd name="connsiteY161" fmla="*/ 2105400 h 2344739"/>
              <a:gd name="connsiteX162" fmla="*/ 4060102 w 12193149"/>
              <a:gd name="connsiteY162" fmla="*/ 2105618 h 2344739"/>
              <a:gd name="connsiteX163" fmla="*/ 4043512 w 12193149"/>
              <a:gd name="connsiteY163" fmla="*/ 2103997 h 2344739"/>
              <a:gd name="connsiteX164" fmla="*/ 4038145 w 12193149"/>
              <a:gd name="connsiteY164" fmla="*/ 2101563 h 2344739"/>
              <a:gd name="connsiteX165" fmla="*/ 4036511 w 12193149"/>
              <a:gd name="connsiteY165" fmla="*/ 2097896 h 2344739"/>
              <a:gd name="connsiteX166" fmla="*/ 4034926 w 12193149"/>
              <a:gd name="connsiteY166" fmla="*/ 2098131 h 2344739"/>
              <a:gd name="connsiteX167" fmla="*/ 4005686 w 12193149"/>
              <a:gd name="connsiteY167" fmla="*/ 2085563 h 2344739"/>
              <a:gd name="connsiteX168" fmla="*/ 3937994 w 12193149"/>
              <a:gd name="connsiteY168" fmla="*/ 2068106 h 2344739"/>
              <a:gd name="connsiteX169" fmla="*/ 3898423 w 12193149"/>
              <a:gd name="connsiteY169" fmla="*/ 2062451 h 2344739"/>
              <a:gd name="connsiteX170" fmla="*/ 3790908 w 12193149"/>
              <a:gd name="connsiteY170" fmla="*/ 2042213 h 2344739"/>
              <a:gd name="connsiteX171" fmla="*/ 3683661 w 12193149"/>
              <a:gd name="connsiteY171" fmla="*/ 2018290 h 2344739"/>
              <a:gd name="connsiteX172" fmla="*/ 3611183 w 12193149"/>
              <a:gd name="connsiteY172" fmla="*/ 1986019 h 2344739"/>
              <a:gd name="connsiteX173" fmla="*/ 3605003 w 12193149"/>
              <a:gd name="connsiteY173" fmla="*/ 1987381 h 2344739"/>
              <a:gd name="connsiteX174" fmla="*/ 3595884 w 12193149"/>
              <a:gd name="connsiteY174" fmla="*/ 1987545 h 2344739"/>
              <a:gd name="connsiteX175" fmla="*/ 3595649 w 12193149"/>
              <a:gd name="connsiteY175" fmla="*/ 1987276 h 2344739"/>
              <a:gd name="connsiteX176" fmla="*/ 3587126 w 12193149"/>
              <a:gd name="connsiteY176" fmla="*/ 1987966 h 2344739"/>
              <a:gd name="connsiteX177" fmla="*/ 3537283 w 12193149"/>
              <a:gd name="connsiteY177" fmla="*/ 1978267 h 2344739"/>
              <a:gd name="connsiteX178" fmla="*/ 3474371 w 12193149"/>
              <a:gd name="connsiteY178" fmla="*/ 1974606 h 2344739"/>
              <a:gd name="connsiteX179" fmla="*/ 3401876 w 12193149"/>
              <a:gd name="connsiteY179" fmla="*/ 1962558 h 2344739"/>
              <a:gd name="connsiteX180" fmla="*/ 3365036 w 12193149"/>
              <a:gd name="connsiteY180" fmla="*/ 1979510 h 2344739"/>
              <a:gd name="connsiteX181" fmla="*/ 3345174 w 12193149"/>
              <a:gd name="connsiteY181" fmla="*/ 1981192 h 2344739"/>
              <a:gd name="connsiteX182" fmla="*/ 3342846 w 12193149"/>
              <a:gd name="connsiteY182" fmla="*/ 1980217 h 2344739"/>
              <a:gd name="connsiteX183" fmla="*/ 3263504 w 12193149"/>
              <a:gd name="connsiteY183" fmla="*/ 1986094 h 2344739"/>
              <a:gd name="connsiteX184" fmla="*/ 3143704 w 12193149"/>
              <a:gd name="connsiteY184" fmla="*/ 1993869 h 2344739"/>
              <a:gd name="connsiteX185" fmla="*/ 3031439 w 12193149"/>
              <a:gd name="connsiteY185" fmla="*/ 1996512 h 2344739"/>
              <a:gd name="connsiteX186" fmla="*/ 2782717 w 12193149"/>
              <a:gd name="connsiteY186" fmla="*/ 2018333 h 2344739"/>
              <a:gd name="connsiteX187" fmla="*/ 2647675 w 12193149"/>
              <a:gd name="connsiteY187" fmla="*/ 2028869 h 2344739"/>
              <a:gd name="connsiteX188" fmla="*/ 2569176 w 12193149"/>
              <a:gd name="connsiteY188" fmla="*/ 2002628 h 2344739"/>
              <a:gd name="connsiteX189" fmla="*/ 2444403 w 12193149"/>
              <a:gd name="connsiteY189" fmla="*/ 2016529 h 2344739"/>
              <a:gd name="connsiteX190" fmla="*/ 2316260 w 12193149"/>
              <a:gd name="connsiteY190" fmla="*/ 2024996 h 2344739"/>
              <a:gd name="connsiteX191" fmla="*/ 2209726 w 12193149"/>
              <a:gd name="connsiteY191" fmla="*/ 2019763 h 2344739"/>
              <a:gd name="connsiteX192" fmla="*/ 2095813 w 12193149"/>
              <a:gd name="connsiteY192" fmla="*/ 2003052 h 2344739"/>
              <a:gd name="connsiteX193" fmla="*/ 1998504 w 12193149"/>
              <a:gd name="connsiteY193" fmla="*/ 1995032 h 2344739"/>
              <a:gd name="connsiteX194" fmla="*/ 1929320 w 12193149"/>
              <a:gd name="connsiteY194" fmla="*/ 2016977 h 2344739"/>
              <a:gd name="connsiteX195" fmla="*/ 1922798 w 12193149"/>
              <a:gd name="connsiteY195" fmla="*/ 2012146 h 2344739"/>
              <a:gd name="connsiteX196" fmla="*/ 1874228 w 12193149"/>
              <a:gd name="connsiteY196" fmla="*/ 2013741 h 2344739"/>
              <a:gd name="connsiteX197" fmla="*/ 1787803 w 12193149"/>
              <a:gd name="connsiteY197" fmla="*/ 2041363 h 2344739"/>
              <a:gd name="connsiteX198" fmla="*/ 1739352 w 12193149"/>
              <a:gd name="connsiteY198" fmla="*/ 2036312 h 2344739"/>
              <a:gd name="connsiteX199" fmla="*/ 1676219 w 12193149"/>
              <a:gd name="connsiteY199" fmla="*/ 2019963 h 2344739"/>
              <a:gd name="connsiteX200" fmla="*/ 1609817 w 12193149"/>
              <a:gd name="connsiteY200" fmla="*/ 2013066 h 2344739"/>
              <a:gd name="connsiteX201" fmla="*/ 1497258 w 12193149"/>
              <a:gd name="connsiteY201" fmla="*/ 1987476 h 2344739"/>
              <a:gd name="connsiteX202" fmla="*/ 1151127 w 12193149"/>
              <a:gd name="connsiteY202" fmla="*/ 1938041 h 2344739"/>
              <a:gd name="connsiteX203" fmla="*/ 859417 w 12193149"/>
              <a:gd name="connsiteY203" fmla="*/ 1928608 h 2344739"/>
              <a:gd name="connsiteX204" fmla="*/ 838688 w 12193149"/>
              <a:gd name="connsiteY204" fmla="*/ 1929821 h 2344739"/>
              <a:gd name="connsiteX205" fmla="*/ 817957 w 12193149"/>
              <a:gd name="connsiteY205" fmla="*/ 1927857 h 2344739"/>
              <a:gd name="connsiteX206" fmla="*/ 812654 w 12193149"/>
              <a:gd name="connsiteY206" fmla="*/ 1930751 h 2344739"/>
              <a:gd name="connsiteX207" fmla="*/ 721195 w 12193149"/>
              <a:gd name="connsiteY207" fmla="*/ 1929661 h 2344739"/>
              <a:gd name="connsiteX208" fmla="*/ 720890 w 12193149"/>
              <a:gd name="connsiteY208" fmla="*/ 1928399 h 2344739"/>
              <a:gd name="connsiteX209" fmla="*/ 710023 w 12193149"/>
              <a:gd name="connsiteY209" fmla="*/ 1922722 h 2344739"/>
              <a:gd name="connsiteX210" fmla="*/ 597940 w 12193149"/>
              <a:gd name="connsiteY210" fmla="*/ 1879864 h 2344739"/>
              <a:gd name="connsiteX211" fmla="*/ 579683 w 12193149"/>
              <a:gd name="connsiteY211" fmla="*/ 1877212 h 2344739"/>
              <a:gd name="connsiteX212" fmla="*/ 572865 w 12193149"/>
              <a:gd name="connsiteY212" fmla="*/ 1877401 h 2344739"/>
              <a:gd name="connsiteX213" fmla="*/ 446247 w 12193149"/>
              <a:gd name="connsiteY213" fmla="*/ 1839371 h 2344739"/>
              <a:gd name="connsiteX214" fmla="*/ 405163 w 12193149"/>
              <a:gd name="connsiteY214" fmla="*/ 1833548 h 2344739"/>
              <a:gd name="connsiteX215" fmla="*/ 293583 w 12193149"/>
              <a:gd name="connsiteY215" fmla="*/ 1812852 h 2344739"/>
              <a:gd name="connsiteX216" fmla="*/ 119529 w 12193149"/>
              <a:gd name="connsiteY216" fmla="*/ 1761047 h 2344739"/>
              <a:gd name="connsiteX217" fmla="*/ 16674 w 12193149"/>
              <a:gd name="connsiteY217" fmla="*/ 1758191 h 2344739"/>
              <a:gd name="connsiteX218" fmla="*/ 1150 w 12193149"/>
              <a:gd name="connsiteY218" fmla="*/ 1752722 h 2344739"/>
              <a:gd name="connsiteX219" fmla="*/ 1148 w 12193149"/>
              <a:gd name="connsiteY219" fmla="*/ 222213 h 2344739"/>
              <a:gd name="connsiteX220" fmla="*/ 1148 w 12193149"/>
              <a:gd name="connsiteY220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083317 w 12193149"/>
              <a:gd name="connsiteY58" fmla="*/ 1743296 h 2344739"/>
              <a:gd name="connsiteX59" fmla="*/ 10040388 w 12193149"/>
              <a:gd name="connsiteY59" fmla="*/ 1741632 h 2344739"/>
              <a:gd name="connsiteX60" fmla="*/ 9961167 w 12193149"/>
              <a:gd name="connsiteY60" fmla="*/ 1757147 h 2344739"/>
              <a:gd name="connsiteX61" fmla="*/ 9848940 w 12193149"/>
              <a:gd name="connsiteY61" fmla="*/ 1763915 h 2344739"/>
              <a:gd name="connsiteX62" fmla="*/ 9729457 w 12193149"/>
              <a:gd name="connsiteY62" fmla="*/ 1784122 h 2344739"/>
              <a:gd name="connsiteX63" fmla="*/ 9613704 w 12193149"/>
              <a:gd name="connsiteY63" fmla="*/ 1812371 h 2344739"/>
              <a:gd name="connsiteX64" fmla="*/ 9338590 w 12193149"/>
              <a:gd name="connsiteY64" fmla="*/ 1869293 h 2344739"/>
              <a:gd name="connsiteX65" fmla="*/ 9232518 w 12193149"/>
              <a:gd name="connsiteY65" fmla="*/ 1893149 h 2344739"/>
              <a:gd name="connsiteX66" fmla="*/ 9156690 w 12193149"/>
              <a:gd name="connsiteY66" fmla="*/ 1903228 h 2344739"/>
              <a:gd name="connsiteX67" fmla="*/ 9054601 w 12193149"/>
              <a:gd name="connsiteY67" fmla="*/ 1910755 h 2344739"/>
              <a:gd name="connsiteX68" fmla="*/ 9006634 w 12193149"/>
              <a:gd name="connsiteY68" fmla="*/ 1914040 h 2344739"/>
              <a:gd name="connsiteX69" fmla="*/ 9006349 w 12193149"/>
              <a:gd name="connsiteY69" fmla="*/ 1913800 h 2344739"/>
              <a:gd name="connsiteX70" fmla="*/ 8997380 w 12193149"/>
              <a:gd name="connsiteY70" fmla="*/ 1915011 h 2344739"/>
              <a:gd name="connsiteX71" fmla="*/ 8991542 w 12193149"/>
              <a:gd name="connsiteY71" fmla="*/ 1917072 h 2344739"/>
              <a:gd name="connsiteX72" fmla="*/ 8975485 w 12193149"/>
              <a:gd name="connsiteY72" fmla="*/ 1920298 h 2344739"/>
              <a:gd name="connsiteX73" fmla="*/ 8969159 w 12193149"/>
              <a:gd name="connsiteY73" fmla="*/ 1919598 h 2344739"/>
              <a:gd name="connsiteX74" fmla="*/ 8964196 w 12193149"/>
              <a:gd name="connsiteY74" fmla="*/ 1917373 h 2344739"/>
              <a:gd name="connsiteX75" fmla="*/ 8930136 w 12193149"/>
              <a:gd name="connsiteY75" fmla="*/ 1914185 h 2344739"/>
              <a:gd name="connsiteX76" fmla="*/ 8753592 w 12193149"/>
              <a:gd name="connsiteY76" fmla="*/ 1933417 h 2344739"/>
              <a:gd name="connsiteX77" fmla="*/ 8708995 w 12193149"/>
              <a:gd name="connsiteY77" fmla="*/ 1935518 h 2344739"/>
              <a:gd name="connsiteX78" fmla="*/ 8597219 w 12193149"/>
              <a:gd name="connsiteY78" fmla="*/ 1944090 h 2344739"/>
              <a:gd name="connsiteX79" fmla="*/ 8526378 w 12193149"/>
              <a:gd name="connsiteY79" fmla="*/ 1929248 h 2344739"/>
              <a:gd name="connsiteX80" fmla="*/ 8512131 w 12193149"/>
              <a:gd name="connsiteY80" fmla="*/ 1935163 h 2344739"/>
              <a:gd name="connsiteX81" fmla="*/ 8507315 w 12193149"/>
              <a:gd name="connsiteY81" fmla="*/ 1938164 h 2344739"/>
              <a:gd name="connsiteX82" fmla="*/ 8499116 w 12193149"/>
              <a:gd name="connsiteY82" fmla="*/ 1940902 h 2344739"/>
              <a:gd name="connsiteX83" fmla="*/ 8498742 w 12193149"/>
              <a:gd name="connsiteY83" fmla="*/ 1940723 h 2344739"/>
              <a:gd name="connsiteX84" fmla="*/ 8491397 w 12193149"/>
              <a:gd name="connsiteY84" fmla="*/ 1943773 h 2344739"/>
              <a:gd name="connsiteX85" fmla="*/ 8368330 w 12193149"/>
              <a:gd name="connsiteY85" fmla="*/ 1957815 h 2344739"/>
              <a:gd name="connsiteX86" fmla="*/ 8354947 w 12193149"/>
              <a:gd name="connsiteY86" fmla="*/ 1958009 h 2344739"/>
              <a:gd name="connsiteX87" fmla="*/ 8321252 w 12193149"/>
              <a:gd name="connsiteY87" fmla="*/ 1974587 h 2344739"/>
              <a:gd name="connsiteX88" fmla="*/ 8315581 w 12193149"/>
              <a:gd name="connsiteY88" fmla="*/ 1974913 h 2344739"/>
              <a:gd name="connsiteX89" fmla="*/ 8296322 w 12193149"/>
              <a:gd name="connsiteY89" fmla="*/ 1988808 h 2344739"/>
              <a:gd name="connsiteX90" fmla="*/ 8285424 w 12193149"/>
              <a:gd name="connsiteY90" fmla="*/ 1994631 h 2344739"/>
              <a:gd name="connsiteX91" fmla="*/ 8284298 w 12193149"/>
              <a:gd name="connsiteY91" fmla="*/ 1999074 h 2344739"/>
              <a:gd name="connsiteX92" fmla="*/ 8267224 w 12193149"/>
              <a:gd name="connsiteY92" fmla="*/ 2006249 h 2344739"/>
              <a:gd name="connsiteX93" fmla="*/ 8264525 w 12193149"/>
              <a:gd name="connsiteY93" fmla="*/ 2006019 h 2344739"/>
              <a:gd name="connsiteX94" fmla="*/ 8253181 w 12193149"/>
              <a:gd name="connsiteY94" fmla="*/ 2015862 h 2344739"/>
              <a:gd name="connsiteX95" fmla="*/ 8246982 w 12193149"/>
              <a:gd name="connsiteY95" fmla="*/ 2028854 h 2344739"/>
              <a:gd name="connsiteX96" fmla="*/ 8091420 w 12193149"/>
              <a:gd name="connsiteY96" fmla="*/ 2075015 h 2344739"/>
              <a:gd name="connsiteX97" fmla="*/ 7906555 w 12193149"/>
              <a:gd name="connsiteY97" fmla="*/ 2116988 h 2344739"/>
              <a:gd name="connsiteX98" fmla="*/ 7719893 w 12193149"/>
              <a:gd name="connsiteY98" fmla="*/ 2142703 h 2344739"/>
              <a:gd name="connsiteX99" fmla="*/ 7615495 w 12193149"/>
              <a:gd name="connsiteY99" fmla="*/ 2139232 h 2344739"/>
              <a:gd name="connsiteX100" fmla="*/ 7528691 w 12193149"/>
              <a:gd name="connsiteY100" fmla="*/ 2145060 h 2344739"/>
              <a:gd name="connsiteX101" fmla="*/ 7520719 w 12193149"/>
              <a:gd name="connsiteY101" fmla="*/ 2147613 h 2344739"/>
              <a:gd name="connsiteX102" fmla="*/ 7508559 w 12193149"/>
              <a:gd name="connsiteY102" fmla="*/ 2148948 h 2344739"/>
              <a:gd name="connsiteX103" fmla="*/ 7508188 w 12193149"/>
              <a:gd name="connsiteY103" fmla="*/ 2148621 h 2344739"/>
              <a:gd name="connsiteX104" fmla="*/ 7496943 w 12193149"/>
              <a:gd name="connsiteY104" fmla="*/ 2150573 h 2344739"/>
              <a:gd name="connsiteX105" fmla="*/ 7219707 w 12193149"/>
              <a:gd name="connsiteY105" fmla="*/ 2156680 h 2344739"/>
              <a:gd name="connsiteX106" fmla="*/ 7202249 w 12193149"/>
              <a:gd name="connsiteY106" fmla="*/ 2161230 h 2344739"/>
              <a:gd name="connsiteX107" fmla="*/ 7198152 w 12193149"/>
              <a:gd name="connsiteY107" fmla="*/ 2166588 h 2344739"/>
              <a:gd name="connsiteX108" fmla="*/ 7171956 w 12193149"/>
              <a:gd name="connsiteY108" fmla="*/ 2171236 h 2344739"/>
              <a:gd name="connsiteX109" fmla="*/ 7098136 w 12193149"/>
              <a:gd name="connsiteY109" fmla="*/ 2183464 h 2344739"/>
              <a:gd name="connsiteX110" fmla="*/ 7019644 w 12193149"/>
              <a:gd name="connsiteY110" fmla="*/ 2183090 h 2344739"/>
              <a:gd name="connsiteX111" fmla="*/ 6905294 w 12193149"/>
              <a:gd name="connsiteY111" fmla="*/ 2212596 h 2344739"/>
              <a:gd name="connsiteX112" fmla="*/ 6709370 w 12193149"/>
              <a:gd name="connsiteY112" fmla="*/ 2240551 h 2344739"/>
              <a:gd name="connsiteX113" fmla="*/ 6550602 w 12193149"/>
              <a:gd name="connsiteY113" fmla="*/ 2269327 h 2344739"/>
              <a:gd name="connsiteX114" fmla="*/ 6318708 w 12193149"/>
              <a:gd name="connsiteY114" fmla="*/ 2316127 h 2344739"/>
              <a:gd name="connsiteX115" fmla="*/ 6169822 w 12193149"/>
              <a:gd name="connsiteY115" fmla="*/ 2318214 h 2344739"/>
              <a:gd name="connsiteX116" fmla="*/ 6074996 w 12193149"/>
              <a:gd name="connsiteY116" fmla="*/ 2338676 h 2344739"/>
              <a:gd name="connsiteX117" fmla="*/ 6069677 w 12193149"/>
              <a:gd name="connsiteY117" fmla="*/ 2337139 h 2344739"/>
              <a:gd name="connsiteX118" fmla="*/ 6049786 w 12193149"/>
              <a:gd name="connsiteY118" fmla="*/ 2337822 h 2344739"/>
              <a:gd name="connsiteX119" fmla="*/ 6042433 w 12193149"/>
              <a:gd name="connsiteY119" fmla="*/ 2329473 h 2344739"/>
              <a:gd name="connsiteX120" fmla="*/ 6011238 w 12193149"/>
              <a:gd name="connsiteY120" fmla="*/ 2324380 h 2344739"/>
              <a:gd name="connsiteX121" fmla="*/ 5958523 w 12193149"/>
              <a:gd name="connsiteY121" fmla="*/ 2328024 h 2344739"/>
              <a:gd name="connsiteX122" fmla="*/ 5760067 w 12193149"/>
              <a:gd name="connsiteY122" fmla="*/ 2343716 h 2344739"/>
              <a:gd name="connsiteX123" fmla="*/ 5628108 w 12193149"/>
              <a:gd name="connsiteY123" fmla="*/ 2344739 h 2344739"/>
              <a:gd name="connsiteX124" fmla="*/ 5472054 w 12193149"/>
              <a:gd name="connsiteY124" fmla="*/ 2330719 h 2344739"/>
              <a:gd name="connsiteX125" fmla="*/ 5433909 w 12193149"/>
              <a:gd name="connsiteY125" fmla="*/ 2319466 h 2344739"/>
              <a:gd name="connsiteX126" fmla="*/ 5382817 w 12193149"/>
              <a:gd name="connsiteY126" fmla="*/ 2301764 h 2344739"/>
              <a:gd name="connsiteX127" fmla="*/ 5262912 w 12193149"/>
              <a:gd name="connsiteY127" fmla="*/ 2281347 h 2344739"/>
              <a:gd name="connsiteX128" fmla="*/ 5224109 w 12193149"/>
              <a:gd name="connsiteY128" fmla="*/ 2270223 h 2344739"/>
              <a:gd name="connsiteX129" fmla="*/ 5175808 w 12193149"/>
              <a:gd name="connsiteY129" fmla="*/ 2267233 h 2344739"/>
              <a:gd name="connsiteX130" fmla="*/ 5157702 w 12193149"/>
              <a:gd name="connsiteY130" fmla="*/ 2260010 h 2344739"/>
              <a:gd name="connsiteX131" fmla="*/ 5143747 w 12193149"/>
              <a:gd name="connsiteY131" fmla="*/ 2256610 h 2344739"/>
              <a:gd name="connsiteX132" fmla="*/ 5140744 w 12193149"/>
              <a:gd name="connsiteY132" fmla="*/ 2254509 h 2344739"/>
              <a:gd name="connsiteX133" fmla="*/ 5122807 w 12193149"/>
              <a:gd name="connsiteY133" fmla="*/ 2243656 h 2344739"/>
              <a:gd name="connsiteX134" fmla="*/ 5066938 w 12193149"/>
              <a:gd name="connsiteY134" fmla="*/ 2250227 h 2344739"/>
              <a:gd name="connsiteX135" fmla="*/ 5012662 w 12193149"/>
              <a:gd name="connsiteY135" fmla="*/ 2233846 h 2344739"/>
              <a:gd name="connsiteX136" fmla="*/ 4841589 w 12193149"/>
              <a:gd name="connsiteY136" fmla="*/ 2209829 h 2344739"/>
              <a:gd name="connsiteX137" fmla="*/ 4763595 w 12193149"/>
              <a:gd name="connsiteY137" fmla="*/ 2182061 h 2344739"/>
              <a:gd name="connsiteX138" fmla="*/ 4724334 w 12193149"/>
              <a:gd name="connsiteY138" fmla="*/ 2173047 h 2344739"/>
              <a:gd name="connsiteX139" fmla="*/ 4722324 w 12193149"/>
              <a:gd name="connsiteY139" fmla="*/ 2172298 h 2344739"/>
              <a:gd name="connsiteX140" fmla="*/ 4723259 w 12193149"/>
              <a:gd name="connsiteY140" fmla="*/ 2172087 h 2344739"/>
              <a:gd name="connsiteX141" fmla="*/ 4718350 w 12193149"/>
              <a:gd name="connsiteY141" fmla="*/ 2170817 h 2344739"/>
              <a:gd name="connsiteX142" fmla="*/ 4722324 w 12193149"/>
              <a:gd name="connsiteY142" fmla="*/ 2172298 h 2344739"/>
              <a:gd name="connsiteX143" fmla="*/ 4716674 w 12193149"/>
              <a:gd name="connsiteY143" fmla="*/ 2173573 h 2344739"/>
              <a:gd name="connsiteX144" fmla="*/ 4516962 w 12193149"/>
              <a:gd name="connsiteY144" fmla="*/ 2163671 h 2344739"/>
              <a:gd name="connsiteX145" fmla="*/ 4429691 w 12193149"/>
              <a:gd name="connsiteY145" fmla="*/ 2153020 h 2344739"/>
              <a:gd name="connsiteX146" fmla="*/ 4364023 w 12193149"/>
              <a:gd name="connsiteY146" fmla="*/ 2151674 h 2344739"/>
              <a:gd name="connsiteX147" fmla="*/ 4318114 w 12193149"/>
              <a:gd name="connsiteY147" fmla="*/ 2158289 h 2344739"/>
              <a:gd name="connsiteX148" fmla="*/ 4316258 w 12193149"/>
              <a:gd name="connsiteY148" fmla="*/ 2156948 h 2344739"/>
              <a:gd name="connsiteX149" fmla="*/ 4296292 w 12193149"/>
              <a:gd name="connsiteY149" fmla="*/ 2155069 h 2344739"/>
              <a:gd name="connsiteX150" fmla="*/ 4291212 w 12193149"/>
              <a:gd name="connsiteY150" fmla="*/ 2157986 h 2344739"/>
              <a:gd name="connsiteX151" fmla="*/ 4277290 w 12193149"/>
              <a:gd name="connsiteY151" fmla="*/ 2157740 h 2344739"/>
              <a:gd name="connsiteX152" fmla="*/ 4249265 w 12193149"/>
              <a:gd name="connsiteY152" fmla="*/ 2160064 h 2344739"/>
              <a:gd name="connsiteX153" fmla="*/ 4203199 w 12193149"/>
              <a:gd name="connsiteY153" fmla="*/ 2157269 h 2344739"/>
              <a:gd name="connsiteX154" fmla="*/ 4202893 w 12193149"/>
              <a:gd name="connsiteY154" fmla="*/ 2156010 h 2344739"/>
              <a:gd name="connsiteX155" fmla="*/ 4192396 w 12193149"/>
              <a:gd name="connsiteY155" fmla="*/ 2150376 h 2344739"/>
              <a:gd name="connsiteX156" fmla="*/ 4143893 w 12193149"/>
              <a:gd name="connsiteY156" fmla="*/ 2134511 h 2344739"/>
              <a:gd name="connsiteX157" fmla="*/ 4084245 w 12193149"/>
              <a:gd name="connsiteY157" fmla="*/ 2107978 h 2344739"/>
              <a:gd name="connsiteX158" fmla="*/ 4075694 w 12193149"/>
              <a:gd name="connsiteY158" fmla="*/ 2107143 h 2344739"/>
              <a:gd name="connsiteX159" fmla="*/ 4075575 w 12193149"/>
              <a:gd name="connsiteY159" fmla="*/ 2106844 h 2344739"/>
              <a:gd name="connsiteX160" fmla="*/ 4066658 w 12193149"/>
              <a:gd name="connsiteY160" fmla="*/ 2105400 h 2344739"/>
              <a:gd name="connsiteX161" fmla="*/ 4060102 w 12193149"/>
              <a:gd name="connsiteY161" fmla="*/ 2105618 h 2344739"/>
              <a:gd name="connsiteX162" fmla="*/ 4043512 w 12193149"/>
              <a:gd name="connsiteY162" fmla="*/ 2103997 h 2344739"/>
              <a:gd name="connsiteX163" fmla="*/ 4038145 w 12193149"/>
              <a:gd name="connsiteY163" fmla="*/ 2101563 h 2344739"/>
              <a:gd name="connsiteX164" fmla="*/ 4036511 w 12193149"/>
              <a:gd name="connsiteY164" fmla="*/ 2097896 h 2344739"/>
              <a:gd name="connsiteX165" fmla="*/ 4034926 w 12193149"/>
              <a:gd name="connsiteY165" fmla="*/ 2098131 h 2344739"/>
              <a:gd name="connsiteX166" fmla="*/ 4005686 w 12193149"/>
              <a:gd name="connsiteY166" fmla="*/ 2085563 h 2344739"/>
              <a:gd name="connsiteX167" fmla="*/ 3937994 w 12193149"/>
              <a:gd name="connsiteY167" fmla="*/ 2068106 h 2344739"/>
              <a:gd name="connsiteX168" fmla="*/ 3898423 w 12193149"/>
              <a:gd name="connsiteY168" fmla="*/ 2062451 h 2344739"/>
              <a:gd name="connsiteX169" fmla="*/ 3790908 w 12193149"/>
              <a:gd name="connsiteY169" fmla="*/ 2042213 h 2344739"/>
              <a:gd name="connsiteX170" fmla="*/ 3683661 w 12193149"/>
              <a:gd name="connsiteY170" fmla="*/ 2018290 h 2344739"/>
              <a:gd name="connsiteX171" fmla="*/ 3611183 w 12193149"/>
              <a:gd name="connsiteY171" fmla="*/ 1986019 h 2344739"/>
              <a:gd name="connsiteX172" fmla="*/ 3605003 w 12193149"/>
              <a:gd name="connsiteY172" fmla="*/ 1987381 h 2344739"/>
              <a:gd name="connsiteX173" fmla="*/ 3595884 w 12193149"/>
              <a:gd name="connsiteY173" fmla="*/ 1987545 h 2344739"/>
              <a:gd name="connsiteX174" fmla="*/ 3595649 w 12193149"/>
              <a:gd name="connsiteY174" fmla="*/ 1987276 h 2344739"/>
              <a:gd name="connsiteX175" fmla="*/ 3587126 w 12193149"/>
              <a:gd name="connsiteY175" fmla="*/ 1987966 h 2344739"/>
              <a:gd name="connsiteX176" fmla="*/ 3537283 w 12193149"/>
              <a:gd name="connsiteY176" fmla="*/ 1978267 h 2344739"/>
              <a:gd name="connsiteX177" fmla="*/ 3474371 w 12193149"/>
              <a:gd name="connsiteY177" fmla="*/ 1974606 h 2344739"/>
              <a:gd name="connsiteX178" fmla="*/ 3401876 w 12193149"/>
              <a:gd name="connsiteY178" fmla="*/ 1962558 h 2344739"/>
              <a:gd name="connsiteX179" fmla="*/ 3365036 w 12193149"/>
              <a:gd name="connsiteY179" fmla="*/ 1979510 h 2344739"/>
              <a:gd name="connsiteX180" fmla="*/ 3345174 w 12193149"/>
              <a:gd name="connsiteY180" fmla="*/ 1981192 h 2344739"/>
              <a:gd name="connsiteX181" fmla="*/ 3342846 w 12193149"/>
              <a:gd name="connsiteY181" fmla="*/ 1980217 h 2344739"/>
              <a:gd name="connsiteX182" fmla="*/ 3263504 w 12193149"/>
              <a:gd name="connsiteY182" fmla="*/ 1986094 h 2344739"/>
              <a:gd name="connsiteX183" fmla="*/ 3143704 w 12193149"/>
              <a:gd name="connsiteY183" fmla="*/ 1993869 h 2344739"/>
              <a:gd name="connsiteX184" fmla="*/ 3031439 w 12193149"/>
              <a:gd name="connsiteY184" fmla="*/ 1996512 h 2344739"/>
              <a:gd name="connsiteX185" fmla="*/ 2782717 w 12193149"/>
              <a:gd name="connsiteY185" fmla="*/ 2018333 h 2344739"/>
              <a:gd name="connsiteX186" fmla="*/ 2647675 w 12193149"/>
              <a:gd name="connsiteY186" fmla="*/ 2028869 h 2344739"/>
              <a:gd name="connsiteX187" fmla="*/ 2569176 w 12193149"/>
              <a:gd name="connsiteY187" fmla="*/ 2002628 h 2344739"/>
              <a:gd name="connsiteX188" fmla="*/ 2444403 w 12193149"/>
              <a:gd name="connsiteY188" fmla="*/ 2016529 h 2344739"/>
              <a:gd name="connsiteX189" fmla="*/ 2316260 w 12193149"/>
              <a:gd name="connsiteY189" fmla="*/ 2024996 h 2344739"/>
              <a:gd name="connsiteX190" fmla="*/ 2209726 w 12193149"/>
              <a:gd name="connsiteY190" fmla="*/ 2019763 h 2344739"/>
              <a:gd name="connsiteX191" fmla="*/ 2095813 w 12193149"/>
              <a:gd name="connsiteY191" fmla="*/ 2003052 h 2344739"/>
              <a:gd name="connsiteX192" fmla="*/ 1998504 w 12193149"/>
              <a:gd name="connsiteY192" fmla="*/ 1995032 h 2344739"/>
              <a:gd name="connsiteX193" fmla="*/ 1929320 w 12193149"/>
              <a:gd name="connsiteY193" fmla="*/ 2016977 h 2344739"/>
              <a:gd name="connsiteX194" fmla="*/ 1922798 w 12193149"/>
              <a:gd name="connsiteY194" fmla="*/ 2012146 h 2344739"/>
              <a:gd name="connsiteX195" fmla="*/ 1874228 w 12193149"/>
              <a:gd name="connsiteY195" fmla="*/ 2013741 h 2344739"/>
              <a:gd name="connsiteX196" fmla="*/ 1787803 w 12193149"/>
              <a:gd name="connsiteY196" fmla="*/ 2041363 h 2344739"/>
              <a:gd name="connsiteX197" fmla="*/ 1739352 w 12193149"/>
              <a:gd name="connsiteY197" fmla="*/ 2036312 h 2344739"/>
              <a:gd name="connsiteX198" fmla="*/ 1676219 w 12193149"/>
              <a:gd name="connsiteY198" fmla="*/ 2019963 h 2344739"/>
              <a:gd name="connsiteX199" fmla="*/ 1609817 w 12193149"/>
              <a:gd name="connsiteY199" fmla="*/ 2013066 h 2344739"/>
              <a:gd name="connsiteX200" fmla="*/ 1497258 w 12193149"/>
              <a:gd name="connsiteY200" fmla="*/ 1987476 h 2344739"/>
              <a:gd name="connsiteX201" fmla="*/ 1151127 w 12193149"/>
              <a:gd name="connsiteY201" fmla="*/ 1938041 h 2344739"/>
              <a:gd name="connsiteX202" fmla="*/ 859417 w 12193149"/>
              <a:gd name="connsiteY202" fmla="*/ 1928608 h 2344739"/>
              <a:gd name="connsiteX203" fmla="*/ 838688 w 12193149"/>
              <a:gd name="connsiteY203" fmla="*/ 1929821 h 2344739"/>
              <a:gd name="connsiteX204" fmla="*/ 817957 w 12193149"/>
              <a:gd name="connsiteY204" fmla="*/ 1927857 h 2344739"/>
              <a:gd name="connsiteX205" fmla="*/ 812654 w 12193149"/>
              <a:gd name="connsiteY205" fmla="*/ 1930751 h 2344739"/>
              <a:gd name="connsiteX206" fmla="*/ 721195 w 12193149"/>
              <a:gd name="connsiteY206" fmla="*/ 1929661 h 2344739"/>
              <a:gd name="connsiteX207" fmla="*/ 720890 w 12193149"/>
              <a:gd name="connsiteY207" fmla="*/ 1928399 h 2344739"/>
              <a:gd name="connsiteX208" fmla="*/ 710023 w 12193149"/>
              <a:gd name="connsiteY208" fmla="*/ 1922722 h 2344739"/>
              <a:gd name="connsiteX209" fmla="*/ 597940 w 12193149"/>
              <a:gd name="connsiteY209" fmla="*/ 1879864 h 2344739"/>
              <a:gd name="connsiteX210" fmla="*/ 579683 w 12193149"/>
              <a:gd name="connsiteY210" fmla="*/ 1877212 h 2344739"/>
              <a:gd name="connsiteX211" fmla="*/ 572865 w 12193149"/>
              <a:gd name="connsiteY211" fmla="*/ 1877401 h 2344739"/>
              <a:gd name="connsiteX212" fmla="*/ 446247 w 12193149"/>
              <a:gd name="connsiteY212" fmla="*/ 1839371 h 2344739"/>
              <a:gd name="connsiteX213" fmla="*/ 405163 w 12193149"/>
              <a:gd name="connsiteY213" fmla="*/ 1833548 h 2344739"/>
              <a:gd name="connsiteX214" fmla="*/ 293583 w 12193149"/>
              <a:gd name="connsiteY214" fmla="*/ 1812852 h 2344739"/>
              <a:gd name="connsiteX215" fmla="*/ 119529 w 12193149"/>
              <a:gd name="connsiteY215" fmla="*/ 1761047 h 2344739"/>
              <a:gd name="connsiteX216" fmla="*/ 16674 w 12193149"/>
              <a:gd name="connsiteY216" fmla="*/ 1758191 h 2344739"/>
              <a:gd name="connsiteX217" fmla="*/ 1150 w 12193149"/>
              <a:gd name="connsiteY217" fmla="*/ 1752722 h 2344739"/>
              <a:gd name="connsiteX218" fmla="*/ 1148 w 12193149"/>
              <a:gd name="connsiteY218" fmla="*/ 222213 h 2344739"/>
              <a:gd name="connsiteX219" fmla="*/ 1148 w 12193149"/>
              <a:gd name="connsiteY219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590693 w 12193149"/>
              <a:gd name="connsiteY23" fmla="*/ 963777 h 2344739"/>
              <a:gd name="connsiteX24" fmla="*/ 11506817 w 12193149"/>
              <a:gd name="connsiteY24" fmla="*/ 1033623 h 2344739"/>
              <a:gd name="connsiteX25" fmla="*/ 11280332 w 12193149"/>
              <a:gd name="connsiteY25" fmla="*/ 1223571 h 2344739"/>
              <a:gd name="connsiteX26" fmla="*/ 11228309 w 12193149"/>
              <a:gd name="connsiteY26" fmla="*/ 1276236 h 2344739"/>
              <a:gd name="connsiteX27" fmla="*/ 11218087 w 12193149"/>
              <a:gd name="connsiteY27" fmla="*/ 1275961 h 2344739"/>
              <a:gd name="connsiteX28" fmla="*/ 11217184 w 12193149"/>
              <a:gd name="connsiteY28" fmla="*/ 1275018 h 2344739"/>
              <a:gd name="connsiteX29" fmla="*/ 11188885 w 12193149"/>
              <a:gd name="connsiteY29" fmla="*/ 1292383 h 2344739"/>
              <a:gd name="connsiteX30" fmla="*/ 11184501 w 12193149"/>
              <a:gd name="connsiteY30" fmla="*/ 1292525 h 2344739"/>
              <a:gd name="connsiteX31" fmla="*/ 11166854 w 12193149"/>
              <a:gd name="connsiteY31" fmla="*/ 1306612 h 2344739"/>
              <a:gd name="connsiteX32" fmla="*/ 11157311 w 12193149"/>
              <a:gd name="connsiteY32" fmla="*/ 1312414 h 2344739"/>
              <a:gd name="connsiteX33" fmla="*/ 11155496 w 12193149"/>
              <a:gd name="connsiteY33" fmla="*/ 1317097 h 2344739"/>
              <a:gd name="connsiteX34" fmla="*/ 11140961 w 12193149"/>
              <a:gd name="connsiteY34" fmla="*/ 1324115 h 2344739"/>
              <a:gd name="connsiteX35" fmla="*/ 11138961 w 12193149"/>
              <a:gd name="connsiteY35" fmla="*/ 1323772 h 2344739"/>
              <a:gd name="connsiteX36" fmla="*/ 11128208 w 12193149"/>
              <a:gd name="connsiteY36" fmla="*/ 1333832 h 2344739"/>
              <a:gd name="connsiteX37" fmla="*/ 11120691 w 12193149"/>
              <a:gd name="connsiteY37" fmla="*/ 1347424 h 2344739"/>
              <a:gd name="connsiteX38" fmla="*/ 10894683 w 12193149"/>
              <a:gd name="connsiteY38" fmla="*/ 1473399 h 2344739"/>
              <a:gd name="connsiteX39" fmla="*/ 10773300 w 12193149"/>
              <a:gd name="connsiteY39" fmla="*/ 1523191 h 2344739"/>
              <a:gd name="connsiteX40" fmla="*/ 10627668 w 12193149"/>
              <a:gd name="connsiteY40" fmla="*/ 1559229 h 2344739"/>
              <a:gd name="connsiteX41" fmla="*/ 10581895 w 12193149"/>
              <a:gd name="connsiteY41" fmla="*/ 1568689 h 2344739"/>
              <a:gd name="connsiteX42" fmla="*/ 10547790 w 12193149"/>
              <a:gd name="connsiteY42" fmla="*/ 1598423 h 2344739"/>
              <a:gd name="connsiteX43" fmla="*/ 10529643 w 12193149"/>
              <a:gd name="connsiteY43" fmla="*/ 1596907 h 2344739"/>
              <a:gd name="connsiteX44" fmla="*/ 10526446 w 12193149"/>
              <a:gd name="connsiteY44" fmla="*/ 1596411 h 2344739"/>
              <a:gd name="connsiteX45" fmla="*/ 10515129 w 12193149"/>
              <a:gd name="connsiteY45" fmla="*/ 1599537 h 2344739"/>
              <a:gd name="connsiteX46" fmla="*/ 10491735 w 12193149"/>
              <a:gd name="connsiteY46" fmla="*/ 1594156 h 2344739"/>
              <a:gd name="connsiteX47" fmla="*/ 10471418 w 12193149"/>
              <a:gd name="connsiteY47" fmla="*/ 1601693 h 2344739"/>
              <a:gd name="connsiteX48" fmla="*/ 10377042 w 12193149"/>
              <a:gd name="connsiteY48" fmla="*/ 1644598 h 2344739"/>
              <a:gd name="connsiteX49" fmla="*/ 10319338 w 12193149"/>
              <a:gd name="connsiteY49" fmla="*/ 1666221 h 2344739"/>
              <a:gd name="connsiteX50" fmla="*/ 10295467 w 12193149"/>
              <a:gd name="connsiteY50" fmla="*/ 1668079 h 2344739"/>
              <a:gd name="connsiteX51" fmla="*/ 10263443 w 12193149"/>
              <a:gd name="connsiteY51" fmla="*/ 1674948 h 2344739"/>
              <a:gd name="connsiteX52" fmla="*/ 10205418 w 12193149"/>
              <a:gd name="connsiteY52" fmla="*/ 1682149 h 2344739"/>
              <a:gd name="connsiteX53" fmla="*/ 10177759 w 12193149"/>
              <a:gd name="connsiteY53" fmla="*/ 1692943 h 2344739"/>
              <a:gd name="connsiteX54" fmla="*/ 10165070 w 12193149"/>
              <a:gd name="connsiteY54" fmla="*/ 1693739 h 2344739"/>
              <a:gd name="connsiteX55" fmla="*/ 10156308 w 12193149"/>
              <a:gd name="connsiteY55" fmla="*/ 1707487 h 2344739"/>
              <a:gd name="connsiteX56" fmla="*/ 10118267 w 12193149"/>
              <a:gd name="connsiteY56" fmla="*/ 1731142 h 2344739"/>
              <a:gd name="connsiteX57" fmla="*/ 10083317 w 12193149"/>
              <a:gd name="connsiteY57" fmla="*/ 1743296 h 2344739"/>
              <a:gd name="connsiteX58" fmla="*/ 10040388 w 12193149"/>
              <a:gd name="connsiteY58" fmla="*/ 1741632 h 2344739"/>
              <a:gd name="connsiteX59" fmla="*/ 9961167 w 12193149"/>
              <a:gd name="connsiteY59" fmla="*/ 1757147 h 2344739"/>
              <a:gd name="connsiteX60" fmla="*/ 9848940 w 12193149"/>
              <a:gd name="connsiteY60" fmla="*/ 1763915 h 2344739"/>
              <a:gd name="connsiteX61" fmla="*/ 9729457 w 12193149"/>
              <a:gd name="connsiteY61" fmla="*/ 1784122 h 2344739"/>
              <a:gd name="connsiteX62" fmla="*/ 9613704 w 12193149"/>
              <a:gd name="connsiteY62" fmla="*/ 1812371 h 2344739"/>
              <a:gd name="connsiteX63" fmla="*/ 9338590 w 12193149"/>
              <a:gd name="connsiteY63" fmla="*/ 1869293 h 2344739"/>
              <a:gd name="connsiteX64" fmla="*/ 9232518 w 12193149"/>
              <a:gd name="connsiteY64" fmla="*/ 1893149 h 2344739"/>
              <a:gd name="connsiteX65" fmla="*/ 9156690 w 12193149"/>
              <a:gd name="connsiteY65" fmla="*/ 1903228 h 2344739"/>
              <a:gd name="connsiteX66" fmla="*/ 9054601 w 12193149"/>
              <a:gd name="connsiteY66" fmla="*/ 1910755 h 2344739"/>
              <a:gd name="connsiteX67" fmla="*/ 9006634 w 12193149"/>
              <a:gd name="connsiteY67" fmla="*/ 1914040 h 2344739"/>
              <a:gd name="connsiteX68" fmla="*/ 9006349 w 12193149"/>
              <a:gd name="connsiteY68" fmla="*/ 1913800 h 2344739"/>
              <a:gd name="connsiteX69" fmla="*/ 8997380 w 12193149"/>
              <a:gd name="connsiteY69" fmla="*/ 1915011 h 2344739"/>
              <a:gd name="connsiteX70" fmla="*/ 8991542 w 12193149"/>
              <a:gd name="connsiteY70" fmla="*/ 1917072 h 2344739"/>
              <a:gd name="connsiteX71" fmla="*/ 8975485 w 12193149"/>
              <a:gd name="connsiteY71" fmla="*/ 1920298 h 2344739"/>
              <a:gd name="connsiteX72" fmla="*/ 8969159 w 12193149"/>
              <a:gd name="connsiteY72" fmla="*/ 1919598 h 2344739"/>
              <a:gd name="connsiteX73" fmla="*/ 8964196 w 12193149"/>
              <a:gd name="connsiteY73" fmla="*/ 1917373 h 2344739"/>
              <a:gd name="connsiteX74" fmla="*/ 8930136 w 12193149"/>
              <a:gd name="connsiteY74" fmla="*/ 1914185 h 2344739"/>
              <a:gd name="connsiteX75" fmla="*/ 8753592 w 12193149"/>
              <a:gd name="connsiteY75" fmla="*/ 1933417 h 2344739"/>
              <a:gd name="connsiteX76" fmla="*/ 8708995 w 12193149"/>
              <a:gd name="connsiteY76" fmla="*/ 1935518 h 2344739"/>
              <a:gd name="connsiteX77" fmla="*/ 8597219 w 12193149"/>
              <a:gd name="connsiteY77" fmla="*/ 1944090 h 2344739"/>
              <a:gd name="connsiteX78" fmla="*/ 8526378 w 12193149"/>
              <a:gd name="connsiteY78" fmla="*/ 1929248 h 2344739"/>
              <a:gd name="connsiteX79" fmla="*/ 8512131 w 12193149"/>
              <a:gd name="connsiteY79" fmla="*/ 1935163 h 2344739"/>
              <a:gd name="connsiteX80" fmla="*/ 8507315 w 12193149"/>
              <a:gd name="connsiteY80" fmla="*/ 1938164 h 2344739"/>
              <a:gd name="connsiteX81" fmla="*/ 8499116 w 12193149"/>
              <a:gd name="connsiteY81" fmla="*/ 1940902 h 2344739"/>
              <a:gd name="connsiteX82" fmla="*/ 8498742 w 12193149"/>
              <a:gd name="connsiteY82" fmla="*/ 1940723 h 2344739"/>
              <a:gd name="connsiteX83" fmla="*/ 8491397 w 12193149"/>
              <a:gd name="connsiteY83" fmla="*/ 1943773 h 2344739"/>
              <a:gd name="connsiteX84" fmla="*/ 8368330 w 12193149"/>
              <a:gd name="connsiteY84" fmla="*/ 1957815 h 2344739"/>
              <a:gd name="connsiteX85" fmla="*/ 8354947 w 12193149"/>
              <a:gd name="connsiteY85" fmla="*/ 1958009 h 2344739"/>
              <a:gd name="connsiteX86" fmla="*/ 8321252 w 12193149"/>
              <a:gd name="connsiteY86" fmla="*/ 1974587 h 2344739"/>
              <a:gd name="connsiteX87" fmla="*/ 8315581 w 12193149"/>
              <a:gd name="connsiteY87" fmla="*/ 1974913 h 2344739"/>
              <a:gd name="connsiteX88" fmla="*/ 8296322 w 12193149"/>
              <a:gd name="connsiteY88" fmla="*/ 1988808 h 2344739"/>
              <a:gd name="connsiteX89" fmla="*/ 8285424 w 12193149"/>
              <a:gd name="connsiteY89" fmla="*/ 1994631 h 2344739"/>
              <a:gd name="connsiteX90" fmla="*/ 8284298 w 12193149"/>
              <a:gd name="connsiteY90" fmla="*/ 1999074 h 2344739"/>
              <a:gd name="connsiteX91" fmla="*/ 8267224 w 12193149"/>
              <a:gd name="connsiteY91" fmla="*/ 2006249 h 2344739"/>
              <a:gd name="connsiteX92" fmla="*/ 8264525 w 12193149"/>
              <a:gd name="connsiteY92" fmla="*/ 2006019 h 2344739"/>
              <a:gd name="connsiteX93" fmla="*/ 8253181 w 12193149"/>
              <a:gd name="connsiteY93" fmla="*/ 2015862 h 2344739"/>
              <a:gd name="connsiteX94" fmla="*/ 8246982 w 12193149"/>
              <a:gd name="connsiteY94" fmla="*/ 2028854 h 2344739"/>
              <a:gd name="connsiteX95" fmla="*/ 8091420 w 12193149"/>
              <a:gd name="connsiteY95" fmla="*/ 2075015 h 2344739"/>
              <a:gd name="connsiteX96" fmla="*/ 7906555 w 12193149"/>
              <a:gd name="connsiteY96" fmla="*/ 2116988 h 2344739"/>
              <a:gd name="connsiteX97" fmla="*/ 7719893 w 12193149"/>
              <a:gd name="connsiteY97" fmla="*/ 2142703 h 2344739"/>
              <a:gd name="connsiteX98" fmla="*/ 7615495 w 12193149"/>
              <a:gd name="connsiteY98" fmla="*/ 2139232 h 2344739"/>
              <a:gd name="connsiteX99" fmla="*/ 7528691 w 12193149"/>
              <a:gd name="connsiteY99" fmla="*/ 2145060 h 2344739"/>
              <a:gd name="connsiteX100" fmla="*/ 7520719 w 12193149"/>
              <a:gd name="connsiteY100" fmla="*/ 2147613 h 2344739"/>
              <a:gd name="connsiteX101" fmla="*/ 7508559 w 12193149"/>
              <a:gd name="connsiteY101" fmla="*/ 2148948 h 2344739"/>
              <a:gd name="connsiteX102" fmla="*/ 7508188 w 12193149"/>
              <a:gd name="connsiteY102" fmla="*/ 2148621 h 2344739"/>
              <a:gd name="connsiteX103" fmla="*/ 7496943 w 12193149"/>
              <a:gd name="connsiteY103" fmla="*/ 2150573 h 2344739"/>
              <a:gd name="connsiteX104" fmla="*/ 7219707 w 12193149"/>
              <a:gd name="connsiteY104" fmla="*/ 2156680 h 2344739"/>
              <a:gd name="connsiteX105" fmla="*/ 7202249 w 12193149"/>
              <a:gd name="connsiteY105" fmla="*/ 2161230 h 2344739"/>
              <a:gd name="connsiteX106" fmla="*/ 7198152 w 12193149"/>
              <a:gd name="connsiteY106" fmla="*/ 2166588 h 2344739"/>
              <a:gd name="connsiteX107" fmla="*/ 7171956 w 12193149"/>
              <a:gd name="connsiteY107" fmla="*/ 2171236 h 2344739"/>
              <a:gd name="connsiteX108" fmla="*/ 7098136 w 12193149"/>
              <a:gd name="connsiteY108" fmla="*/ 2183464 h 2344739"/>
              <a:gd name="connsiteX109" fmla="*/ 7019644 w 12193149"/>
              <a:gd name="connsiteY109" fmla="*/ 2183090 h 2344739"/>
              <a:gd name="connsiteX110" fmla="*/ 6905294 w 12193149"/>
              <a:gd name="connsiteY110" fmla="*/ 2212596 h 2344739"/>
              <a:gd name="connsiteX111" fmla="*/ 6709370 w 12193149"/>
              <a:gd name="connsiteY111" fmla="*/ 2240551 h 2344739"/>
              <a:gd name="connsiteX112" fmla="*/ 6550602 w 12193149"/>
              <a:gd name="connsiteY112" fmla="*/ 2269327 h 2344739"/>
              <a:gd name="connsiteX113" fmla="*/ 6318708 w 12193149"/>
              <a:gd name="connsiteY113" fmla="*/ 2316127 h 2344739"/>
              <a:gd name="connsiteX114" fmla="*/ 6169822 w 12193149"/>
              <a:gd name="connsiteY114" fmla="*/ 2318214 h 2344739"/>
              <a:gd name="connsiteX115" fmla="*/ 6074996 w 12193149"/>
              <a:gd name="connsiteY115" fmla="*/ 2338676 h 2344739"/>
              <a:gd name="connsiteX116" fmla="*/ 6069677 w 12193149"/>
              <a:gd name="connsiteY116" fmla="*/ 2337139 h 2344739"/>
              <a:gd name="connsiteX117" fmla="*/ 6049786 w 12193149"/>
              <a:gd name="connsiteY117" fmla="*/ 2337822 h 2344739"/>
              <a:gd name="connsiteX118" fmla="*/ 6042433 w 12193149"/>
              <a:gd name="connsiteY118" fmla="*/ 2329473 h 2344739"/>
              <a:gd name="connsiteX119" fmla="*/ 6011238 w 12193149"/>
              <a:gd name="connsiteY119" fmla="*/ 2324380 h 2344739"/>
              <a:gd name="connsiteX120" fmla="*/ 5958523 w 12193149"/>
              <a:gd name="connsiteY120" fmla="*/ 2328024 h 2344739"/>
              <a:gd name="connsiteX121" fmla="*/ 5760067 w 12193149"/>
              <a:gd name="connsiteY121" fmla="*/ 2343716 h 2344739"/>
              <a:gd name="connsiteX122" fmla="*/ 5628108 w 12193149"/>
              <a:gd name="connsiteY122" fmla="*/ 2344739 h 2344739"/>
              <a:gd name="connsiteX123" fmla="*/ 5472054 w 12193149"/>
              <a:gd name="connsiteY123" fmla="*/ 2330719 h 2344739"/>
              <a:gd name="connsiteX124" fmla="*/ 5433909 w 12193149"/>
              <a:gd name="connsiteY124" fmla="*/ 2319466 h 2344739"/>
              <a:gd name="connsiteX125" fmla="*/ 5382817 w 12193149"/>
              <a:gd name="connsiteY125" fmla="*/ 2301764 h 2344739"/>
              <a:gd name="connsiteX126" fmla="*/ 5262912 w 12193149"/>
              <a:gd name="connsiteY126" fmla="*/ 2281347 h 2344739"/>
              <a:gd name="connsiteX127" fmla="*/ 5224109 w 12193149"/>
              <a:gd name="connsiteY127" fmla="*/ 2270223 h 2344739"/>
              <a:gd name="connsiteX128" fmla="*/ 5175808 w 12193149"/>
              <a:gd name="connsiteY128" fmla="*/ 2267233 h 2344739"/>
              <a:gd name="connsiteX129" fmla="*/ 5157702 w 12193149"/>
              <a:gd name="connsiteY129" fmla="*/ 2260010 h 2344739"/>
              <a:gd name="connsiteX130" fmla="*/ 5143747 w 12193149"/>
              <a:gd name="connsiteY130" fmla="*/ 2256610 h 2344739"/>
              <a:gd name="connsiteX131" fmla="*/ 5140744 w 12193149"/>
              <a:gd name="connsiteY131" fmla="*/ 2254509 h 2344739"/>
              <a:gd name="connsiteX132" fmla="*/ 5122807 w 12193149"/>
              <a:gd name="connsiteY132" fmla="*/ 2243656 h 2344739"/>
              <a:gd name="connsiteX133" fmla="*/ 5066938 w 12193149"/>
              <a:gd name="connsiteY133" fmla="*/ 2250227 h 2344739"/>
              <a:gd name="connsiteX134" fmla="*/ 5012662 w 12193149"/>
              <a:gd name="connsiteY134" fmla="*/ 2233846 h 2344739"/>
              <a:gd name="connsiteX135" fmla="*/ 4841589 w 12193149"/>
              <a:gd name="connsiteY135" fmla="*/ 2209829 h 2344739"/>
              <a:gd name="connsiteX136" fmla="*/ 4763595 w 12193149"/>
              <a:gd name="connsiteY136" fmla="*/ 2182061 h 2344739"/>
              <a:gd name="connsiteX137" fmla="*/ 4724334 w 12193149"/>
              <a:gd name="connsiteY137" fmla="*/ 2173047 h 2344739"/>
              <a:gd name="connsiteX138" fmla="*/ 4722324 w 12193149"/>
              <a:gd name="connsiteY138" fmla="*/ 2172298 h 2344739"/>
              <a:gd name="connsiteX139" fmla="*/ 4723259 w 12193149"/>
              <a:gd name="connsiteY139" fmla="*/ 2172087 h 2344739"/>
              <a:gd name="connsiteX140" fmla="*/ 4718350 w 12193149"/>
              <a:gd name="connsiteY140" fmla="*/ 2170817 h 2344739"/>
              <a:gd name="connsiteX141" fmla="*/ 4722324 w 12193149"/>
              <a:gd name="connsiteY141" fmla="*/ 2172298 h 2344739"/>
              <a:gd name="connsiteX142" fmla="*/ 4716674 w 12193149"/>
              <a:gd name="connsiteY142" fmla="*/ 2173573 h 2344739"/>
              <a:gd name="connsiteX143" fmla="*/ 4516962 w 12193149"/>
              <a:gd name="connsiteY143" fmla="*/ 2163671 h 2344739"/>
              <a:gd name="connsiteX144" fmla="*/ 4429691 w 12193149"/>
              <a:gd name="connsiteY144" fmla="*/ 2153020 h 2344739"/>
              <a:gd name="connsiteX145" fmla="*/ 4364023 w 12193149"/>
              <a:gd name="connsiteY145" fmla="*/ 2151674 h 2344739"/>
              <a:gd name="connsiteX146" fmla="*/ 4318114 w 12193149"/>
              <a:gd name="connsiteY146" fmla="*/ 2158289 h 2344739"/>
              <a:gd name="connsiteX147" fmla="*/ 4316258 w 12193149"/>
              <a:gd name="connsiteY147" fmla="*/ 2156948 h 2344739"/>
              <a:gd name="connsiteX148" fmla="*/ 4296292 w 12193149"/>
              <a:gd name="connsiteY148" fmla="*/ 2155069 h 2344739"/>
              <a:gd name="connsiteX149" fmla="*/ 4291212 w 12193149"/>
              <a:gd name="connsiteY149" fmla="*/ 2157986 h 2344739"/>
              <a:gd name="connsiteX150" fmla="*/ 4277290 w 12193149"/>
              <a:gd name="connsiteY150" fmla="*/ 2157740 h 2344739"/>
              <a:gd name="connsiteX151" fmla="*/ 4249265 w 12193149"/>
              <a:gd name="connsiteY151" fmla="*/ 2160064 h 2344739"/>
              <a:gd name="connsiteX152" fmla="*/ 4203199 w 12193149"/>
              <a:gd name="connsiteY152" fmla="*/ 2157269 h 2344739"/>
              <a:gd name="connsiteX153" fmla="*/ 4202893 w 12193149"/>
              <a:gd name="connsiteY153" fmla="*/ 2156010 h 2344739"/>
              <a:gd name="connsiteX154" fmla="*/ 4192396 w 12193149"/>
              <a:gd name="connsiteY154" fmla="*/ 2150376 h 2344739"/>
              <a:gd name="connsiteX155" fmla="*/ 4143893 w 12193149"/>
              <a:gd name="connsiteY155" fmla="*/ 2134511 h 2344739"/>
              <a:gd name="connsiteX156" fmla="*/ 4084245 w 12193149"/>
              <a:gd name="connsiteY156" fmla="*/ 2107978 h 2344739"/>
              <a:gd name="connsiteX157" fmla="*/ 4075694 w 12193149"/>
              <a:gd name="connsiteY157" fmla="*/ 2107143 h 2344739"/>
              <a:gd name="connsiteX158" fmla="*/ 4075575 w 12193149"/>
              <a:gd name="connsiteY158" fmla="*/ 2106844 h 2344739"/>
              <a:gd name="connsiteX159" fmla="*/ 4066658 w 12193149"/>
              <a:gd name="connsiteY159" fmla="*/ 2105400 h 2344739"/>
              <a:gd name="connsiteX160" fmla="*/ 4060102 w 12193149"/>
              <a:gd name="connsiteY160" fmla="*/ 2105618 h 2344739"/>
              <a:gd name="connsiteX161" fmla="*/ 4043512 w 12193149"/>
              <a:gd name="connsiteY161" fmla="*/ 2103997 h 2344739"/>
              <a:gd name="connsiteX162" fmla="*/ 4038145 w 12193149"/>
              <a:gd name="connsiteY162" fmla="*/ 2101563 h 2344739"/>
              <a:gd name="connsiteX163" fmla="*/ 4036511 w 12193149"/>
              <a:gd name="connsiteY163" fmla="*/ 2097896 h 2344739"/>
              <a:gd name="connsiteX164" fmla="*/ 4034926 w 12193149"/>
              <a:gd name="connsiteY164" fmla="*/ 2098131 h 2344739"/>
              <a:gd name="connsiteX165" fmla="*/ 4005686 w 12193149"/>
              <a:gd name="connsiteY165" fmla="*/ 2085563 h 2344739"/>
              <a:gd name="connsiteX166" fmla="*/ 3937994 w 12193149"/>
              <a:gd name="connsiteY166" fmla="*/ 2068106 h 2344739"/>
              <a:gd name="connsiteX167" fmla="*/ 3898423 w 12193149"/>
              <a:gd name="connsiteY167" fmla="*/ 2062451 h 2344739"/>
              <a:gd name="connsiteX168" fmla="*/ 3790908 w 12193149"/>
              <a:gd name="connsiteY168" fmla="*/ 2042213 h 2344739"/>
              <a:gd name="connsiteX169" fmla="*/ 3683661 w 12193149"/>
              <a:gd name="connsiteY169" fmla="*/ 2018290 h 2344739"/>
              <a:gd name="connsiteX170" fmla="*/ 3611183 w 12193149"/>
              <a:gd name="connsiteY170" fmla="*/ 1986019 h 2344739"/>
              <a:gd name="connsiteX171" fmla="*/ 3605003 w 12193149"/>
              <a:gd name="connsiteY171" fmla="*/ 1987381 h 2344739"/>
              <a:gd name="connsiteX172" fmla="*/ 3595884 w 12193149"/>
              <a:gd name="connsiteY172" fmla="*/ 1987545 h 2344739"/>
              <a:gd name="connsiteX173" fmla="*/ 3595649 w 12193149"/>
              <a:gd name="connsiteY173" fmla="*/ 1987276 h 2344739"/>
              <a:gd name="connsiteX174" fmla="*/ 3587126 w 12193149"/>
              <a:gd name="connsiteY174" fmla="*/ 1987966 h 2344739"/>
              <a:gd name="connsiteX175" fmla="*/ 3537283 w 12193149"/>
              <a:gd name="connsiteY175" fmla="*/ 1978267 h 2344739"/>
              <a:gd name="connsiteX176" fmla="*/ 3474371 w 12193149"/>
              <a:gd name="connsiteY176" fmla="*/ 1974606 h 2344739"/>
              <a:gd name="connsiteX177" fmla="*/ 3401876 w 12193149"/>
              <a:gd name="connsiteY177" fmla="*/ 1962558 h 2344739"/>
              <a:gd name="connsiteX178" fmla="*/ 3365036 w 12193149"/>
              <a:gd name="connsiteY178" fmla="*/ 1979510 h 2344739"/>
              <a:gd name="connsiteX179" fmla="*/ 3345174 w 12193149"/>
              <a:gd name="connsiteY179" fmla="*/ 1981192 h 2344739"/>
              <a:gd name="connsiteX180" fmla="*/ 3342846 w 12193149"/>
              <a:gd name="connsiteY180" fmla="*/ 1980217 h 2344739"/>
              <a:gd name="connsiteX181" fmla="*/ 3263504 w 12193149"/>
              <a:gd name="connsiteY181" fmla="*/ 1986094 h 2344739"/>
              <a:gd name="connsiteX182" fmla="*/ 3143704 w 12193149"/>
              <a:gd name="connsiteY182" fmla="*/ 1993869 h 2344739"/>
              <a:gd name="connsiteX183" fmla="*/ 3031439 w 12193149"/>
              <a:gd name="connsiteY183" fmla="*/ 1996512 h 2344739"/>
              <a:gd name="connsiteX184" fmla="*/ 2782717 w 12193149"/>
              <a:gd name="connsiteY184" fmla="*/ 2018333 h 2344739"/>
              <a:gd name="connsiteX185" fmla="*/ 2647675 w 12193149"/>
              <a:gd name="connsiteY185" fmla="*/ 2028869 h 2344739"/>
              <a:gd name="connsiteX186" fmla="*/ 2569176 w 12193149"/>
              <a:gd name="connsiteY186" fmla="*/ 2002628 h 2344739"/>
              <a:gd name="connsiteX187" fmla="*/ 2444403 w 12193149"/>
              <a:gd name="connsiteY187" fmla="*/ 2016529 h 2344739"/>
              <a:gd name="connsiteX188" fmla="*/ 2316260 w 12193149"/>
              <a:gd name="connsiteY188" fmla="*/ 2024996 h 2344739"/>
              <a:gd name="connsiteX189" fmla="*/ 2209726 w 12193149"/>
              <a:gd name="connsiteY189" fmla="*/ 2019763 h 2344739"/>
              <a:gd name="connsiteX190" fmla="*/ 2095813 w 12193149"/>
              <a:gd name="connsiteY190" fmla="*/ 2003052 h 2344739"/>
              <a:gd name="connsiteX191" fmla="*/ 1998504 w 12193149"/>
              <a:gd name="connsiteY191" fmla="*/ 1995032 h 2344739"/>
              <a:gd name="connsiteX192" fmla="*/ 1929320 w 12193149"/>
              <a:gd name="connsiteY192" fmla="*/ 2016977 h 2344739"/>
              <a:gd name="connsiteX193" fmla="*/ 1922798 w 12193149"/>
              <a:gd name="connsiteY193" fmla="*/ 2012146 h 2344739"/>
              <a:gd name="connsiteX194" fmla="*/ 1874228 w 12193149"/>
              <a:gd name="connsiteY194" fmla="*/ 2013741 h 2344739"/>
              <a:gd name="connsiteX195" fmla="*/ 1787803 w 12193149"/>
              <a:gd name="connsiteY195" fmla="*/ 2041363 h 2344739"/>
              <a:gd name="connsiteX196" fmla="*/ 1739352 w 12193149"/>
              <a:gd name="connsiteY196" fmla="*/ 2036312 h 2344739"/>
              <a:gd name="connsiteX197" fmla="*/ 1676219 w 12193149"/>
              <a:gd name="connsiteY197" fmla="*/ 2019963 h 2344739"/>
              <a:gd name="connsiteX198" fmla="*/ 1609817 w 12193149"/>
              <a:gd name="connsiteY198" fmla="*/ 2013066 h 2344739"/>
              <a:gd name="connsiteX199" fmla="*/ 1497258 w 12193149"/>
              <a:gd name="connsiteY199" fmla="*/ 1987476 h 2344739"/>
              <a:gd name="connsiteX200" fmla="*/ 1151127 w 12193149"/>
              <a:gd name="connsiteY200" fmla="*/ 1938041 h 2344739"/>
              <a:gd name="connsiteX201" fmla="*/ 859417 w 12193149"/>
              <a:gd name="connsiteY201" fmla="*/ 1928608 h 2344739"/>
              <a:gd name="connsiteX202" fmla="*/ 838688 w 12193149"/>
              <a:gd name="connsiteY202" fmla="*/ 1929821 h 2344739"/>
              <a:gd name="connsiteX203" fmla="*/ 817957 w 12193149"/>
              <a:gd name="connsiteY203" fmla="*/ 1927857 h 2344739"/>
              <a:gd name="connsiteX204" fmla="*/ 812654 w 12193149"/>
              <a:gd name="connsiteY204" fmla="*/ 1930751 h 2344739"/>
              <a:gd name="connsiteX205" fmla="*/ 721195 w 12193149"/>
              <a:gd name="connsiteY205" fmla="*/ 1929661 h 2344739"/>
              <a:gd name="connsiteX206" fmla="*/ 720890 w 12193149"/>
              <a:gd name="connsiteY206" fmla="*/ 1928399 h 2344739"/>
              <a:gd name="connsiteX207" fmla="*/ 710023 w 12193149"/>
              <a:gd name="connsiteY207" fmla="*/ 1922722 h 2344739"/>
              <a:gd name="connsiteX208" fmla="*/ 597940 w 12193149"/>
              <a:gd name="connsiteY208" fmla="*/ 1879864 h 2344739"/>
              <a:gd name="connsiteX209" fmla="*/ 579683 w 12193149"/>
              <a:gd name="connsiteY209" fmla="*/ 1877212 h 2344739"/>
              <a:gd name="connsiteX210" fmla="*/ 572865 w 12193149"/>
              <a:gd name="connsiteY210" fmla="*/ 1877401 h 2344739"/>
              <a:gd name="connsiteX211" fmla="*/ 446247 w 12193149"/>
              <a:gd name="connsiteY211" fmla="*/ 1839371 h 2344739"/>
              <a:gd name="connsiteX212" fmla="*/ 405163 w 12193149"/>
              <a:gd name="connsiteY212" fmla="*/ 1833548 h 2344739"/>
              <a:gd name="connsiteX213" fmla="*/ 293583 w 12193149"/>
              <a:gd name="connsiteY213" fmla="*/ 1812852 h 2344739"/>
              <a:gd name="connsiteX214" fmla="*/ 119529 w 12193149"/>
              <a:gd name="connsiteY214" fmla="*/ 1761047 h 2344739"/>
              <a:gd name="connsiteX215" fmla="*/ 16674 w 12193149"/>
              <a:gd name="connsiteY215" fmla="*/ 1758191 h 2344739"/>
              <a:gd name="connsiteX216" fmla="*/ 1150 w 12193149"/>
              <a:gd name="connsiteY216" fmla="*/ 1752722 h 2344739"/>
              <a:gd name="connsiteX217" fmla="*/ 1148 w 12193149"/>
              <a:gd name="connsiteY217" fmla="*/ 222213 h 2344739"/>
              <a:gd name="connsiteX218" fmla="*/ 1148 w 12193149"/>
              <a:gd name="connsiteY218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9 w 12193149"/>
              <a:gd name="connsiteY3" fmla="*/ 579739 h 2344739"/>
              <a:gd name="connsiteX4" fmla="*/ 12185986 w 12193149"/>
              <a:gd name="connsiteY4" fmla="*/ 584189 h 2344739"/>
              <a:gd name="connsiteX5" fmla="*/ 12156363 w 12193149"/>
              <a:gd name="connsiteY5" fmla="*/ 597366 h 2344739"/>
              <a:gd name="connsiteX6" fmla="*/ 12139215 w 12193149"/>
              <a:gd name="connsiteY6" fmla="*/ 623179 h 2344739"/>
              <a:gd name="connsiteX7" fmla="*/ 12126327 w 12193149"/>
              <a:gd name="connsiteY7" fmla="*/ 624690 h 2344739"/>
              <a:gd name="connsiteX8" fmla="*/ 12124007 w 12193149"/>
              <a:gd name="connsiteY8" fmla="*/ 624794 h 2344739"/>
              <a:gd name="connsiteX9" fmla="*/ 12116854 w 12193149"/>
              <a:gd name="connsiteY9" fmla="*/ 628608 h 2344739"/>
              <a:gd name="connsiteX10" fmla="*/ 12099497 w 12193149"/>
              <a:gd name="connsiteY10" fmla="*/ 628139 h 2344739"/>
              <a:gd name="connsiteX11" fmla="*/ 12087073 w 12193149"/>
              <a:gd name="connsiteY11" fmla="*/ 636341 h 2344739"/>
              <a:gd name="connsiteX12" fmla="*/ 12031073 w 12193149"/>
              <a:gd name="connsiteY12" fmla="*/ 680009 h 2344739"/>
              <a:gd name="connsiteX13" fmla="*/ 11995833 w 12193149"/>
              <a:gd name="connsiteY13" fmla="*/ 703458 h 2344739"/>
              <a:gd name="connsiteX14" fmla="*/ 11979717 w 12193149"/>
              <a:gd name="connsiteY14" fmla="*/ 708161 h 2344739"/>
              <a:gd name="connsiteX15" fmla="*/ 11959046 w 12193149"/>
              <a:gd name="connsiteY15" fmla="*/ 717558 h 2344739"/>
              <a:gd name="connsiteX16" fmla="*/ 11920454 w 12193149"/>
              <a:gd name="connsiteY16" fmla="*/ 730883 h 2344739"/>
              <a:gd name="connsiteX17" fmla="*/ 11903656 w 12193149"/>
              <a:gd name="connsiteY17" fmla="*/ 742426 h 2344739"/>
              <a:gd name="connsiteX18" fmla="*/ 11895048 w 12193149"/>
              <a:gd name="connsiteY18" fmla="*/ 744791 h 2344739"/>
              <a:gd name="connsiteX19" fmla="*/ 11891968 w 12193149"/>
              <a:gd name="connsiteY19" fmla="*/ 755729 h 2344739"/>
              <a:gd name="connsiteX20" fmla="*/ 11870776 w 12193149"/>
              <a:gd name="connsiteY20" fmla="*/ 777816 h 2344739"/>
              <a:gd name="connsiteX21" fmla="*/ 11813376 w 12193149"/>
              <a:gd name="connsiteY21" fmla="*/ 797659 h 2344739"/>
              <a:gd name="connsiteX22" fmla="*/ 11590693 w 12193149"/>
              <a:gd name="connsiteY22" fmla="*/ 963777 h 2344739"/>
              <a:gd name="connsiteX23" fmla="*/ 11506817 w 12193149"/>
              <a:gd name="connsiteY23" fmla="*/ 1033623 h 2344739"/>
              <a:gd name="connsiteX24" fmla="*/ 11280332 w 12193149"/>
              <a:gd name="connsiteY24" fmla="*/ 1223571 h 2344739"/>
              <a:gd name="connsiteX25" fmla="*/ 11228309 w 12193149"/>
              <a:gd name="connsiteY25" fmla="*/ 1276236 h 2344739"/>
              <a:gd name="connsiteX26" fmla="*/ 11218087 w 12193149"/>
              <a:gd name="connsiteY26" fmla="*/ 1275961 h 2344739"/>
              <a:gd name="connsiteX27" fmla="*/ 11217184 w 12193149"/>
              <a:gd name="connsiteY27" fmla="*/ 1275018 h 2344739"/>
              <a:gd name="connsiteX28" fmla="*/ 11188885 w 12193149"/>
              <a:gd name="connsiteY28" fmla="*/ 1292383 h 2344739"/>
              <a:gd name="connsiteX29" fmla="*/ 11184501 w 12193149"/>
              <a:gd name="connsiteY29" fmla="*/ 1292525 h 2344739"/>
              <a:gd name="connsiteX30" fmla="*/ 11166854 w 12193149"/>
              <a:gd name="connsiteY30" fmla="*/ 1306612 h 2344739"/>
              <a:gd name="connsiteX31" fmla="*/ 11157311 w 12193149"/>
              <a:gd name="connsiteY31" fmla="*/ 1312414 h 2344739"/>
              <a:gd name="connsiteX32" fmla="*/ 11155496 w 12193149"/>
              <a:gd name="connsiteY32" fmla="*/ 1317097 h 2344739"/>
              <a:gd name="connsiteX33" fmla="*/ 11140961 w 12193149"/>
              <a:gd name="connsiteY33" fmla="*/ 1324115 h 2344739"/>
              <a:gd name="connsiteX34" fmla="*/ 11138961 w 12193149"/>
              <a:gd name="connsiteY34" fmla="*/ 1323772 h 2344739"/>
              <a:gd name="connsiteX35" fmla="*/ 11128208 w 12193149"/>
              <a:gd name="connsiteY35" fmla="*/ 1333832 h 2344739"/>
              <a:gd name="connsiteX36" fmla="*/ 11120691 w 12193149"/>
              <a:gd name="connsiteY36" fmla="*/ 1347424 h 2344739"/>
              <a:gd name="connsiteX37" fmla="*/ 10894683 w 12193149"/>
              <a:gd name="connsiteY37" fmla="*/ 1473399 h 2344739"/>
              <a:gd name="connsiteX38" fmla="*/ 10773300 w 12193149"/>
              <a:gd name="connsiteY38" fmla="*/ 1523191 h 2344739"/>
              <a:gd name="connsiteX39" fmla="*/ 10627668 w 12193149"/>
              <a:gd name="connsiteY39" fmla="*/ 1559229 h 2344739"/>
              <a:gd name="connsiteX40" fmla="*/ 10581895 w 12193149"/>
              <a:gd name="connsiteY40" fmla="*/ 1568689 h 2344739"/>
              <a:gd name="connsiteX41" fmla="*/ 10547790 w 12193149"/>
              <a:gd name="connsiteY41" fmla="*/ 1598423 h 2344739"/>
              <a:gd name="connsiteX42" fmla="*/ 10529643 w 12193149"/>
              <a:gd name="connsiteY42" fmla="*/ 1596907 h 2344739"/>
              <a:gd name="connsiteX43" fmla="*/ 10526446 w 12193149"/>
              <a:gd name="connsiteY43" fmla="*/ 1596411 h 2344739"/>
              <a:gd name="connsiteX44" fmla="*/ 10515129 w 12193149"/>
              <a:gd name="connsiteY44" fmla="*/ 1599537 h 2344739"/>
              <a:gd name="connsiteX45" fmla="*/ 10491735 w 12193149"/>
              <a:gd name="connsiteY45" fmla="*/ 1594156 h 2344739"/>
              <a:gd name="connsiteX46" fmla="*/ 10471418 w 12193149"/>
              <a:gd name="connsiteY46" fmla="*/ 1601693 h 2344739"/>
              <a:gd name="connsiteX47" fmla="*/ 10377042 w 12193149"/>
              <a:gd name="connsiteY47" fmla="*/ 1644598 h 2344739"/>
              <a:gd name="connsiteX48" fmla="*/ 10319338 w 12193149"/>
              <a:gd name="connsiteY48" fmla="*/ 1666221 h 2344739"/>
              <a:gd name="connsiteX49" fmla="*/ 10295467 w 12193149"/>
              <a:gd name="connsiteY49" fmla="*/ 1668079 h 2344739"/>
              <a:gd name="connsiteX50" fmla="*/ 10263443 w 12193149"/>
              <a:gd name="connsiteY50" fmla="*/ 1674948 h 2344739"/>
              <a:gd name="connsiteX51" fmla="*/ 10205418 w 12193149"/>
              <a:gd name="connsiteY51" fmla="*/ 1682149 h 2344739"/>
              <a:gd name="connsiteX52" fmla="*/ 10177759 w 12193149"/>
              <a:gd name="connsiteY52" fmla="*/ 1692943 h 2344739"/>
              <a:gd name="connsiteX53" fmla="*/ 10165070 w 12193149"/>
              <a:gd name="connsiteY53" fmla="*/ 1693739 h 2344739"/>
              <a:gd name="connsiteX54" fmla="*/ 10156308 w 12193149"/>
              <a:gd name="connsiteY54" fmla="*/ 1707487 h 2344739"/>
              <a:gd name="connsiteX55" fmla="*/ 10118267 w 12193149"/>
              <a:gd name="connsiteY55" fmla="*/ 1731142 h 2344739"/>
              <a:gd name="connsiteX56" fmla="*/ 10083317 w 12193149"/>
              <a:gd name="connsiteY56" fmla="*/ 1743296 h 2344739"/>
              <a:gd name="connsiteX57" fmla="*/ 10040388 w 12193149"/>
              <a:gd name="connsiteY57" fmla="*/ 1741632 h 2344739"/>
              <a:gd name="connsiteX58" fmla="*/ 9961167 w 12193149"/>
              <a:gd name="connsiteY58" fmla="*/ 1757147 h 2344739"/>
              <a:gd name="connsiteX59" fmla="*/ 9848940 w 12193149"/>
              <a:gd name="connsiteY59" fmla="*/ 1763915 h 2344739"/>
              <a:gd name="connsiteX60" fmla="*/ 9729457 w 12193149"/>
              <a:gd name="connsiteY60" fmla="*/ 1784122 h 2344739"/>
              <a:gd name="connsiteX61" fmla="*/ 9613704 w 12193149"/>
              <a:gd name="connsiteY61" fmla="*/ 1812371 h 2344739"/>
              <a:gd name="connsiteX62" fmla="*/ 9338590 w 12193149"/>
              <a:gd name="connsiteY62" fmla="*/ 1869293 h 2344739"/>
              <a:gd name="connsiteX63" fmla="*/ 9232518 w 12193149"/>
              <a:gd name="connsiteY63" fmla="*/ 1893149 h 2344739"/>
              <a:gd name="connsiteX64" fmla="*/ 9156690 w 12193149"/>
              <a:gd name="connsiteY64" fmla="*/ 1903228 h 2344739"/>
              <a:gd name="connsiteX65" fmla="*/ 9054601 w 12193149"/>
              <a:gd name="connsiteY65" fmla="*/ 1910755 h 2344739"/>
              <a:gd name="connsiteX66" fmla="*/ 9006634 w 12193149"/>
              <a:gd name="connsiteY66" fmla="*/ 1914040 h 2344739"/>
              <a:gd name="connsiteX67" fmla="*/ 9006349 w 12193149"/>
              <a:gd name="connsiteY67" fmla="*/ 1913800 h 2344739"/>
              <a:gd name="connsiteX68" fmla="*/ 8997380 w 12193149"/>
              <a:gd name="connsiteY68" fmla="*/ 1915011 h 2344739"/>
              <a:gd name="connsiteX69" fmla="*/ 8991542 w 12193149"/>
              <a:gd name="connsiteY69" fmla="*/ 1917072 h 2344739"/>
              <a:gd name="connsiteX70" fmla="*/ 8975485 w 12193149"/>
              <a:gd name="connsiteY70" fmla="*/ 1920298 h 2344739"/>
              <a:gd name="connsiteX71" fmla="*/ 8969159 w 12193149"/>
              <a:gd name="connsiteY71" fmla="*/ 1919598 h 2344739"/>
              <a:gd name="connsiteX72" fmla="*/ 8964196 w 12193149"/>
              <a:gd name="connsiteY72" fmla="*/ 1917373 h 2344739"/>
              <a:gd name="connsiteX73" fmla="*/ 8930136 w 12193149"/>
              <a:gd name="connsiteY73" fmla="*/ 1914185 h 2344739"/>
              <a:gd name="connsiteX74" fmla="*/ 8753592 w 12193149"/>
              <a:gd name="connsiteY74" fmla="*/ 1933417 h 2344739"/>
              <a:gd name="connsiteX75" fmla="*/ 8708995 w 12193149"/>
              <a:gd name="connsiteY75" fmla="*/ 1935518 h 2344739"/>
              <a:gd name="connsiteX76" fmla="*/ 8597219 w 12193149"/>
              <a:gd name="connsiteY76" fmla="*/ 1944090 h 2344739"/>
              <a:gd name="connsiteX77" fmla="*/ 8526378 w 12193149"/>
              <a:gd name="connsiteY77" fmla="*/ 1929248 h 2344739"/>
              <a:gd name="connsiteX78" fmla="*/ 8512131 w 12193149"/>
              <a:gd name="connsiteY78" fmla="*/ 1935163 h 2344739"/>
              <a:gd name="connsiteX79" fmla="*/ 8507315 w 12193149"/>
              <a:gd name="connsiteY79" fmla="*/ 1938164 h 2344739"/>
              <a:gd name="connsiteX80" fmla="*/ 8499116 w 12193149"/>
              <a:gd name="connsiteY80" fmla="*/ 1940902 h 2344739"/>
              <a:gd name="connsiteX81" fmla="*/ 8498742 w 12193149"/>
              <a:gd name="connsiteY81" fmla="*/ 1940723 h 2344739"/>
              <a:gd name="connsiteX82" fmla="*/ 8491397 w 12193149"/>
              <a:gd name="connsiteY82" fmla="*/ 1943773 h 2344739"/>
              <a:gd name="connsiteX83" fmla="*/ 8368330 w 12193149"/>
              <a:gd name="connsiteY83" fmla="*/ 1957815 h 2344739"/>
              <a:gd name="connsiteX84" fmla="*/ 8354947 w 12193149"/>
              <a:gd name="connsiteY84" fmla="*/ 1958009 h 2344739"/>
              <a:gd name="connsiteX85" fmla="*/ 8321252 w 12193149"/>
              <a:gd name="connsiteY85" fmla="*/ 1974587 h 2344739"/>
              <a:gd name="connsiteX86" fmla="*/ 8315581 w 12193149"/>
              <a:gd name="connsiteY86" fmla="*/ 1974913 h 2344739"/>
              <a:gd name="connsiteX87" fmla="*/ 8296322 w 12193149"/>
              <a:gd name="connsiteY87" fmla="*/ 1988808 h 2344739"/>
              <a:gd name="connsiteX88" fmla="*/ 8285424 w 12193149"/>
              <a:gd name="connsiteY88" fmla="*/ 1994631 h 2344739"/>
              <a:gd name="connsiteX89" fmla="*/ 8284298 w 12193149"/>
              <a:gd name="connsiteY89" fmla="*/ 1999074 h 2344739"/>
              <a:gd name="connsiteX90" fmla="*/ 8267224 w 12193149"/>
              <a:gd name="connsiteY90" fmla="*/ 2006249 h 2344739"/>
              <a:gd name="connsiteX91" fmla="*/ 8264525 w 12193149"/>
              <a:gd name="connsiteY91" fmla="*/ 2006019 h 2344739"/>
              <a:gd name="connsiteX92" fmla="*/ 8253181 w 12193149"/>
              <a:gd name="connsiteY92" fmla="*/ 2015862 h 2344739"/>
              <a:gd name="connsiteX93" fmla="*/ 8246982 w 12193149"/>
              <a:gd name="connsiteY93" fmla="*/ 2028854 h 2344739"/>
              <a:gd name="connsiteX94" fmla="*/ 8091420 w 12193149"/>
              <a:gd name="connsiteY94" fmla="*/ 2075015 h 2344739"/>
              <a:gd name="connsiteX95" fmla="*/ 7906555 w 12193149"/>
              <a:gd name="connsiteY95" fmla="*/ 2116988 h 2344739"/>
              <a:gd name="connsiteX96" fmla="*/ 7719893 w 12193149"/>
              <a:gd name="connsiteY96" fmla="*/ 2142703 h 2344739"/>
              <a:gd name="connsiteX97" fmla="*/ 7615495 w 12193149"/>
              <a:gd name="connsiteY97" fmla="*/ 2139232 h 2344739"/>
              <a:gd name="connsiteX98" fmla="*/ 7528691 w 12193149"/>
              <a:gd name="connsiteY98" fmla="*/ 2145060 h 2344739"/>
              <a:gd name="connsiteX99" fmla="*/ 7520719 w 12193149"/>
              <a:gd name="connsiteY99" fmla="*/ 2147613 h 2344739"/>
              <a:gd name="connsiteX100" fmla="*/ 7508559 w 12193149"/>
              <a:gd name="connsiteY100" fmla="*/ 2148948 h 2344739"/>
              <a:gd name="connsiteX101" fmla="*/ 7508188 w 12193149"/>
              <a:gd name="connsiteY101" fmla="*/ 2148621 h 2344739"/>
              <a:gd name="connsiteX102" fmla="*/ 7496943 w 12193149"/>
              <a:gd name="connsiteY102" fmla="*/ 2150573 h 2344739"/>
              <a:gd name="connsiteX103" fmla="*/ 7219707 w 12193149"/>
              <a:gd name="connsiteY103" fmla="*/ 2156680 h 2344739"/>
              <a:gd name="connsiteX104" fmla="*/ 7202249 w 12193149"/>
              <a:gd name="connsiteY104" fmla="*/ 2161230 h 2344739"/>
              <a:gd name="connsiteX105" fmla="*/ 7198152 w 12193149"/>
              <a:gd name="connsiteY105" fmla="*/ 2166588 h 2344739"/>
              <a:gd name="connsiteX106" fmla="*/ 7171956 w 12193149"/>
              <a:gd name="connsiteY106" fmla="*/ 2171236 h 2344739"/>
              <a:gd name="connsiteX107" fmla="*/ 7098136 w 12193149"/>
              <a:gd name="connsiteY107" fmla="*/ 2183464 h 2344739"/>
              <a:gd name="connsiteX108" fmla="*/ 7019644 w 12193149"/>
              <a:gd name="connsiteY108" fmla="*/ 2183090 h 2344739"/>
              <a:gd name="connsiteX109" fmla="*/ 6905294 w 12193149"/>
              <a:gd name="connsiteY109" fmla="*/ 2212596 h 2344739"/>
              <a:gd name="connsiteX110" fmla="*/ 6709370 w 12193149"/>
              <a:gd name="connsiteY110" fmla="*/ 2240551 h 2344739"/>
              <a:gd name="connsiteX111" fmla="*/ 6550602 w 12193149"/>
              <a:gd name="connsiteY111" fmla="*/ 2269327 h 2344739"/>
              <a:gd name="connsiteX112" fmla="*/ 6318708 w 12193149"/>
              <a:gd name="connsiteY112" fmla="*/ 2316127 h 2344739"/>
              <a:gd name="connsiteX113" fmla="*/ 6169822 w 12193149"/>
              <a:gd name="connsiteY113" fmla="*/ 2318214 h 2344739"/>
              <a:gd name="connsiteX114" fmla="*/ 6074996 w 12193149"/>
              <a:gd name="connsiteY114" fmla="*/ 2338676 h 2344739"/>
              <a:gd name="connsiteX115" fmla="*/ 6069677 w 12193149"/>
              <a:gd name="connsiteY115" fmla="*/ 2337139 h 2344739"/>
              <a:gd name="connsiteX116" fmla="*/ 6049786 w 12193149"/>
              <a:gd name="connsiteY116" fmla="*/ 2337822 h 2344739"/>
              <a:gd name="connsiteX117" fmla="*/ 6042433 w 12193149"/>
              <a:gd name="connsiteY117" fmla="*/ 2329473 h 2344739"/>
              <a:gd name="connsiteX118" fmla="*/ 6011238 w 12193149"/>
              <a:gd name="connsiteY118" fmla="*/ 2324380 h 2344739"/>
              <a:gd name="connsiteX119" fmla="*/ 5958523 w 12193149"/>
              <a:gd name="connsiteY119" fmla="*/ 2328024 h 2344739"/>
              <a:gd name="connsiteX120" fmla="*/ 5760067 w 12193149"/>
              <a:gd name="connsiteY120" fmla="*/ 2343716 h 2344739"/>
              <a:gd name="connsiteX121" fmla="*/ 5628108 w 12193149"/>
              <a:gd name="connsiteY121" fmla="*/ 2344739 h 2344739"/>
              <a:gd name="connsiteX122" fmla="*/ 5472054 w 12193149"/>
              <a:gd name="connsiteY122" fmla="*/ 2330719 h 2344739"/>
              <a:gd name="connsiteX123" fmla="*/ 5433909 w 12193149"/>
              <a:gd name="connsiteY123" fmla="*/ 2319466 h 2344739"/>
              <a:gd name="connsiteX124" fmla="*/ 5382817 w 12193149"/>
              <a:gd name="connsiteY124" fmla="*/ 2301764 h 2344739"/>
              <a:gd name="connsiteX125" fmla="*/ 5262912 w 12193149"/>
              <a:gd name="connsiteY125" fmla="*/ 2281347 h 2344739"/>
              <a:gd name="connsiteX126" fmla="*/ 5224109 w 12193149"/>
              <a:gd name="connsiteY126" fmla="*/ 2270223 h 2344739"/>
              <a:gd name="connsiteX127" fmla="*/ 5175808 w 12193149"/>
              <a:gd name="connsiteY127" fmla="*/ 2267233 h 2344739"/>
              <a:gd name="connsiteX128" fmla="*/ 5157702 w 12193149"/>
              <a:gd name="connsiteY128" fmla="*/ 2260010 h 2344739"/>
              <a:gd name="connsiteX129" fmla="*/ 5143747 w 12193149"/>
              <a:gd name="connsiteY129" fmla="*/ 2256610 h 2344739"/>
              <a:gd name="connsiteX130" fmla="*/ 5140744 w 12193149"/>
              <a:gd name="connsiteY130" fmla="*/ 2254509 h 2344739"/>
              <a:gd name="connsiteX131" fmla="*/ 5122807 w 12193149"/>
              <a:gd name="connsiteY131" fmla="*/ 2243656 h 2344739"/>
              <a:gd name="connsiteX132" fmla="*/ 5066938 w 12193149"/>
              <a:gd name="connsiteY132" fmla="*/ 2250227 h 2344739"/>
              <a:gd name="connsiteX133" fmla="*/ 5012662 w 12193149"/>
              <a:gd name="connsiteY133" fmla="*/ 2233846 h 2344739"/>
              <a:gd name="connsiteX134" fmla="*/ 4841589 w 12193149"/>
              <a:gd name="connsiteY134" fmla="*/ 2209829 h 2344739"/>
              <a:gd name="connsiteX135" fmla="*/ 4763595 w 12193149"/>
              <a:gd name="connsiteY135" fmla="*/ 2182061 h 2344739"/>
              <a:gd name="connsiteX136" fmla="*/ 4724334 w 12193149"/>
              <a:gd name="connsiteY136" fmla="*/ 2173047 h 2344739"/>
              <a:gd name="connsiteX137" fmla="*/ 4722324 w 12193149"/>
              <a:gd name="connsiteY137" fmla="*/ 2172298 h 2344739"/>
              <a:gd name="connsiteX138" fmla="*/ 4723259 w 12193149"/>
              <a:gd name="connsiteY138" fmla="*/ 2172087 h 2344739"/>
              <a:gd name="connsiteX139" fmla="*/ 4718350 w 12193149"/>
              <a:gd name="connsiteY139" fmla="*/ 2170817 h 2344739"/>
              <a:gd name="connsiteX140" fmla="*/ 4722324 w 12193149"/>
              <a:gd name="connsiteY140" fmla="*/ 2172298 h 2344739"/>
              <a:gd name="connsiteX141" fmla="*/ 4716674 w 12193149"/>
              <a:gd name="connsiteY141" fmla="*/ 2173573 h 2344739"/>
              <a:gd name="connsiteX142" fmla="*/ 4516962 w 12193149"/>
              <a:gd name="connsiteY142" fmla="*/ 2163671 h 2344739"/>
              <a:gd name="connsiteX143" fmla="*/ 4429691 w 12193149"/>
              <a:gd name="connsiteY143" fmla="*/ 2153020 h 2344739"/>
              <a:gd name="connsiteX144" fmla="*/ 4364023 w 12193149"/>
              <a:gd name="connsiteY144" fmla="*/ 2151674 h 2344739"/>
              <a:gd name="connsiteX145" fmla="*/ 4318114 w 12193149"/>
              <a:gd name="connsiteY145" fmla="*/ 2158289 h 2344739"/>
              <a:gd name="connsiteX146" fmla="*/ 4316258 w 12193149"/>
              <a:gd name="connsiteY146" fmla="*/ 2156948 h 2344739"/>
              <a:gd name="connsiteX147" fmla="*/ 4296292 w 12193149"/>
              <a:gd name="connsiteY147" fmla="*/ 2155069 h 2344739"/>
              <a:gd name="connsiteX148" fmla="*/ 4291212 w 12193149"/>
              <a:gd name="connsiteY148" fmla="*/ 2157986 h 2344739"/>
              <a:gd name="connsiteX149" fmla="*/ 4277290 w 12193149"/>
              <a:gd name="connsiteY149" fmla="*/ 2157740 h 2344739"/>
              <a:gd name="connsiteX150" fmla="*/ 4249265 w 12193149"/>
              <a:gd name="connsiteY150" fmla="*/ 2160064 h 2344739"/>
              <a:gd name="connsiteX151" fmla="*/ 4203199 w 12193149"/>
              <a:gd name="connsiteY151" fmla="*/ 2157269 h 2344739"/>
              <a:gd name="connsiteX152" fmla="*/ 4202893 w 12193149"/>
              <a:gd name="connsiteY152" fmla="*/ 2156010 h 2344739"/>
              <a:gd name="connsiteX153" fmla="*/ 4192396 w 12193149"/>
              <a:gd name="connsiteY153" fmla="*/ 2150376 h 2344739"/>
              <a:gd name="connsiteX154" fmla="*/ 4143893 w 12193149"/>
              <a:gd name="connsiteY154" fmla="*/ 2134511 h 2344739"/>
              <a:gd name="connsiteX155" fmla="*/ 4084245 w 12193149"/>
              <a:gd name="connsiteY155" fmla="*/ 2107978 h 2344739"/>
              <a:gd name="connsiteX156" fmla="*/ 4075694 w 12193149"/>
              <a:gd name="connsiteY156" fmla="*/ 2107143 h 2344739"/>
              <a:gd name="connsiteX157" fmla="*/ 4075575 w 12193149"/>
              <a:gd name="connsiteY157" fmla="*/ 2106844 h 2344739"/>
              <a:gd name="connsiteX158" fmla="*/ 4066658 w 12193149"/>
              <a:gd name="connsiteY158" fmla="*/ 2105400 h 2344739"/>
              <a:gd name="connsiteX159" fmla="*/ 4060102 w 12193149"/>
              <a:gd name="connsiteY159" fmla="*/ 2105618 h 2344739"/>
              <a:gd name="connsiteX160" fmla="*/ 4043512 w 12193149"/>
              <a:gd name="connsiteY160" fmla="*/ 2103997 h 2344739"/>
              <a:gd name="connsiteX161" fmla="*/ 4038145 w 12193149"/>
              <a:gd name="connsiteY161" fmla="*/ 2101563 h 2344739"/>
              <a:gd name="connsiteX162" fmla="*/ 4036511 w 12193149"/>
              <a:gd name="connsiteY162" fmla="*/ 2097896 h 2344739"/>
              <a:gd name="connsiteX163" fmla="*/ 4034926 w 12193149"/>
              <a:gd name="connsiteY163" fmla="*/ 2098131 h 2344739"/>
              <a:gd name="connsiteX164" fmla="*/ 4005686 w 12193149"/>
              <a:gd name="connsiteY164" fmla="*/ 2085563 h 2344739"/>
              <a:gd name="connsiteX165" fmla="*/ 3937994 w 12193149"/>
              <a:gd name="connsiteY165" fmla="*/ 2068106 h 2344739"/>
              <a:gd name="connsiteX166" fmla="*/ 3898423 w 12193149"/>
              <a:gd name="connsiteY166" fmla="*/ 2062451 h 2344739"/>
              <a:gd name="connsiteX167" fmla="*/ 3790908 w 12193149"/>
              <a:gd name="connsiteY167" fmla="*/ 2042213 h 2344739"/>
              <a:gd name="connsiteX168" fmla="*/ 3683661 w 12193149"/>
              <a:gd name="connsiteY168" fmla="*/ 2018290 h 2344739"/>
              <a:gd name="connsiteX169" fmla="*/ 3611183 w 12193149"/>
              <a:gd name="connsiteY169" fmla="*/ 1986019 h 2344739"/>
              <a:gd name="connsiteX170" fmla="*/ 3605003 w 12193149"/>
              <a:gd name="connsiteY170" fmla="*/ 1987381 h 2344739"/>
              <a:gd name="connsiteX171" fmla="*/ 3595884 w 12193149"/>
              <a:gd name="connsiteY171" fmla="*/ 1987545 h 2344739"/>
              <a:gd name="connsiteX172" fmla="*/ 3595649 w 12193149"/>
              <a:gd name="connsiteY172" fmla="*/ 1987276 h 2344739"/>
              <a:gd name="connsiteX173" fmla="*/ 3587126 w 12193149"/>
              <a:gd name="connsiteY173" fmla="*/ 1987966 h 2344739"/>
              <a:gd name="connsiteX174" fmla="*/ 3537283 w 12193149"/>
              <a:gd name="connsiteY174" fmla="*/ 1978267 h 2344739"/>
              <a:gd name="connsiteX175" fmla="*/ 3474371 w 12193149"/>
              <a:gd name="connsiteY175" fmla="*/ 1974606 h 2344739"/>
              <a:gd name="connsiteX176" fmla="*/ 3401876 w 12193149"/>
              <a:gd name="connsiteY176" fmla="*/ 1962558 h 2344739"/>
              <a:gd name="connsiteX177" fmla="*/ 3365036 w 12193149"/>
              <a:gd name="connsiteY177" fmla="*/ 1979510 h 2344739"/>
              <a:gd name="connsiteX178" fmla="*/ 3345174 w 12193149"/>
              <a:gd name="connsiteY178" fmla="*/ 1981192 h 2344739"/>
              <a:gd name="connsiteX179" fmla="*/ 3342846 w 12193149"/>
              <a:gd name="connsiteY179" fmla="*/ 1980217 h 2344739"/>
              <a:gd name="connsiteX180" fmla="*/ 3263504 w 12193149"/>
              <a:gd name="connsiteY180" fmla="*/ 1986094 h 2344739"/>
              <a:gd name="connsiteX181" fmla="*/ 3143704 w 12193149"/>
              <a:gd name="connsiteY181" fmla="*/ 1993869 h 2344739"/>
              <a:gd name="connsiteX182" fmla="*/ 3031439 w 12193149"/>
              <a:gd name="connsiteY182" fmla="*/ 1996512 h 2344739"/>
              <a:gd name="connsiteX183" fmla="*/ 2782717 w 12193149"/>
              <a:gd name="connsiteY183" fmla="*/ 2018333 h 2344739"/>
              <a:gd name="connsiteX184" fmla="*/ 2647675 w 12193149"/>
              <a:gd name="connsiteY184" fmla="*/ 2028869 h 2344739"/>
              <a:gd name="connsiteX185" fmla="*/ 2569176 w 12193149"/>
              <a:gd name="connsiteY185" fmla="*/ 2002628 h 2344739"/>
              <a:gd name="connsiteX186" fmla="*/ 2444403 w 12193149"/>
              <a:gd name="connsiteY186" fmla="*/ 2016529 h 2344739"/>
              <a:gd name="connsiteX187" fmla="*/ 2316260 w 12193149"/>
              <a:gd name="connsiteY187" fmla="*/ 2024996 h 2344739"/>
              <a:gd name="connsiteX188" fmla="*/ 2209726 w 12193149"/>
              <a:gd name="connsiteY188" fmla="*/ 2019763 h 2344739"/>
              <a:gd name="connsiteX189" fmla="*/ 2095813 w 12193149"/>
              <a:gd name="connsiteY189" fmla="*/ 2003052 h 2344739"/>
              <a:gd name="connsiteX190" fmla="*/ 1998504 w 12193149"/>
              <a:gd name="connsiteY190" fmla="*/ 1995032 h 2344739"/>
              <a:gd name="connsiteX191" fmla="*/ 1929320 w 12193149"/>
              <a:gd name="connsiteY191" fmla="*/ 2016977 h 2344739"/>
              <a:gd name="connsiteX192" fmla="*/ 1922798 w 12193149"/>
              <a:gd name="connsiteY192" fmla="*/ 2012146 h 2344739"/>
              <a:gd name="connsiteX193" fmla="*/ 1874228 w 12193149"/>
              <a:gd name="connsiteY193" fmla="*/ 2013741 h 2344739"/>
              <a:gd name="connsiteX194" fmla="*/ 1787803 w 12193149"/>
              <a:gd name="connsiteY194" fmla="*/ 2041363 h 2344739"/>
              <a:gd name="connsiteX195" fmla="*/ 1739352 w 12193149"/>
              <a:gd name="connsiteY195" fmla="*/ 2036312 h 2344739"/>
              <a:gd name="connsiteX196" fmla="*/ 1676219 w 12193149"/>
              <a:gd name="connsiteY196" fmla="*/ 2019963 h 2344739"/>
              <a:gd name="connsiteX197" fmla="*/ 1609817 w 12193149"/>
              <a:gd name="connsiteY197" fmla="*/ 2013066 h 2344739"/>
              <a:gd name="connsiteX198" fmla="*/ 1497258 w 12193149"/>
              <a:gd name="connsiteY198" fmla="*/ 1987476 h 2344739"/>
              <a:gd name="connsiteX199" fmla="*/ 1151127 w 12193149"/>
              <a:gd name="connsiteY199" fmla="*/ 1938041 h 2344739"/>
              <a:gd name="connsiteX200" fmla="*/ 859417 w 12193149"/>
              <a:gd name="connsiteY200" fmla="*/ 1928608 h 2344739"/>
              <a:gd name="connsiteX201" fmla="*/ 838688 w 12193149"/>
              <a:gd name="connsiteY201" fmla="*/ 1929821 h 2344739"/>
              <a:gd name="connsiteX202" fmla="*/ 817957 w 12193149"/>
              <a:gd name="connsiteY202" fmla="*/ 1927857 h 2344739"/>
              <a:gd name="connsiteX203" fmla="*/ 812654 w 12193149"/>
              <a:gd name="connsiteY203" fmla="*/ 1930751 h 2344739"/>
              <a:gd name="connsiteX204" fmla="*/ 721195 w 12193149"/>
              <a:gd name="connsiteY204" fmla="*/ 1929661 h 2344739"/>
              <a:gd name="connsiteX205" fmla="*/ 720890 w 12193149"/>
              <a:gd name="connsiteY205" fmla="*/ 1928399 h 2344739"/>
              <a:gd name="connsiteX206" fmla="*/ 710023 w 12193149"/>
              <a:gd name="connsiteY206" fmla="*/ 1922722 h 2344739"/>
              <a:gd name="connsiteX207" fmla="*/ 597940 w 12193149"/>
              <a:gd name="connsiteY207" fmla="*/ 1879864 h 2344739"/>
              <a:gd name="connsiteX208" fmla="*/ 579683 w 12193149"/>
              <a:gd name="connsiteY208" fmla="*/ 1877212 h 2344739"/>
              <a:gd name="connsiteX209" fmla="*/ 572865 w 12193149"/>
              <a:gd name="connsiteY209" fmla="*/ 1877401 h 2344739"/>
              <a:gd name="connsiteX210" fmla="*/ 446247 w 12193149"/>
              <a:gd name="connsiteY210" fmla="*/ 1839371 h 2344739"/>
              <a:gd name="connsiteX211" fmla="*/ 405163 w 12193149"/>
              <a:gd name="connsiteY211" fmla="*/ 1833548 h 2344739"/>
              <a:gd name="connsiteX212" fmla="*/ 293583 w 12193149"/>
              <a:gd name="connsiteY212" fmla="*/ 1812852 h 2344739"/>
              <a:gd name="connsiteX213" fmla="*/ 119529 w 12193149"/>
              <a:gd name="connsiteY213" fmla="*/ 1761047 h 2344739"/>
              <a:gd name="connsiteX214" fmla="*/ 16674 w 12193149"/>
              <a:gd name="connsiteY214" fmla="*/ 1758191 h 2344739"/>
              <a:gd name="connsiteX215" fmla="*/ 1150 w 12193149"/>
              <a:gd name="connsiteY215" fmla="*/ 1752722 h 2344739"/>
              <a:gd name="connsiteX216" fmla="*/ 1148 w 12193149"/>
              <a:gd name="connsiteY216" fmla="*/ 222213 h 2344739"/>
              <a:gd name="connsiteX217" fmla="*/ 1148 w 12193149"/>
              <a:gd name="connsiteY217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9 w 12193149"/>
              <a:gd name="connsiteY2" fmla="*/ 579739 h 2344739"/>
              <a:gd name="connsiteX3" fmla="*/ 12185986 w 12193149"/>
              <a:gd name="connsiteY3" fmla="*/ 584189 h 2344739"/>
              <a:gd name="connsiteX4" fmla="*/ 12156363 w 12193149"/>
              <a:gd name="connsiteY4" fmla="*/ 597366 h 2344739"/>
              <a:gd name="connsiteX5" fmla="*/ 12139215 w 12193149"/>
              <a:gd name="connsiteY5" fmla="*/ 623179 h 2344739"/>
              <a:gd name="connsiteX6" fmla="*/ 12126327 w 12193149"/>
              <a:gd name="connsiteY6" fmla="*/ 624690 h 2344739"/>
              <a:gd name="connsiteX7" fmla="*/ 12124007 w 12193149"/>
              <a:gd name="connsiteY7" fmla="*/ 624794 h 2344739"/>
              <a:gd name="connsiteX8" fmla="*/ 12116854 w 12193149"/>
              <a:gd name="connsiteY8" fmla="*/ 628608 h 2344739"/>
              <a:gd name="connsiteX9" fmla="*/ 12099497 w 12193149"/>
              <a:gd name="connsiteY9" fmla="*/ 628139 h 2344739"/>
              <a:gd name="connsiteX10" fmla="*/ 12087073 w 12193149"/>
              <a:gd name="connsiteY10" fmla="*/ 636341 h 2344739"/>
              <a:gd name="connsiteX11" fmla="*/ 12031073 w 12193149"/>
              <a:gd name="connsiteY11" fmla="*/ 680009 h 2344739"/>
              <a:gd name="connsiteX12" fmla="*/ 11995833 w 12193149"/>
              <a:gd name="connsiteY12" fmla="*/ 703458 h 2344739"/>
              <a:gd name="connsiteX13" fmla="*/ 11979717 w 12193149"/>
              <a:gd name="connsiteY13" fmla="*/ 708161 h 2344739"/>
              <a:gd name="connsiteX14" fmla="*/ 11959046 w 12193149"/>
              <a:gd name="connsiteY14" fmla="*/ 717558 h 2344739"/>
              <a:gd name="connsiteX15" fmla="*/ 11920454 w 12193149"/>
              <a:gd name="connsiteY15" fmla="*/ 730883 h 2344739"/>
              <a:gd name="connsiteX16" fmla="*/ 11903656 w 12193149"/>
              <a:gd name="connsiteY16" fmla="*/ 742426 h 2344739"/>
              <a:gd name="connsiteX17" fmla="*/ 11895048 w 12193149"/>
              <a:gd name="connsiteY17" fmla="*/ 744791 h 2344739"/>
              <a:gd name="connsiteX18" fmla="*/ 11891968 w 12193149"/>
              <a:gd name="connsiteY18" fmla="*/ 755729 h 2344739"/>
              <a:gd name="connsiteX19" fmla="*/ 11870776 w 12193149"/>
              <a:gd name="connsiteY19" fmla="*/ 777816 h 2344739"/>
              <a:gd name="connsiteX20" fmla="*/ 11813376 w 12193149"/>
              <a:gd name="connsiteY20" fmla="*/ 797659 h 2344739"/>
              <a:gd name="connsiteX21" fmla="*/ 11590693 w 12193149"/>
              <a:gd name="connsiteY21" fmla="*/ 963777 h 2344739"/>
              <a:gd name="connsiteX22" fmla="*/ 11506817 w 12193149"/>
              <a:gd name="connsiteY22" fmla="*/ 1033623 h 2344739"/>
              <a:gd name="connsiteX23" fmla="*/ 11280332 w 12193149"/>
              <a:gd name="connsiteY23" fmla="*/ 1223571 h 2344739"/>
              <a:gd name="connsiteX24" fmla="*/ 11228309 w 12193149"/>
              <a:gd name="connsiteY24" fmla="*/ 1276236 h 2344739"/>
              <a:gd name="connsiteX25" fmla="*/ 11218087 w 12193149"/>
              <a:gd name="connsiteY25" fmla="*/ 1275961 h 2344739"/>
              <a:gd name="connsiteX26" fmla="*/ 11217184 w 12193149"/>
              <a:gd name="connsiteY26" fmla="*/ 1275018 h 2344739"/>
              <a:gd name="connsiteX27" fmla="*/ 11188885 w 12193149"/>
              <a:gd name="connsiteY27" fmla="*/ 1292383 h 2344739"/>
              <a:gd name="connsiteX28" fmla="*/ 11184501 w 12193149"/>
              <a:gd name="connsiteY28" fmla="*/ 1292525 h 2344739"/>
              <a:gd name="connsiteX29" fmla="*/ 11166854 w 12193149"/>
              <a:gd name="connsiteY29" fmla="*/ 1306612 h 2344739"/>
              <a:gd name="connsiteX30" fmla="*/ 11157311 w 12193149"/>
              <a:gd name="connsiteY30" fmla="*/ 1312414 h 2344739"/>
              <a:gd name="connsiteX31" fmla="*/ 11155496 w 12193149"/>
              <a:gd name="connsiteY31" fmla="*/ 1317097 h 2344739"/>
              <a:gd name="connsiteX32" fmla="*/ 11140961 w 12193149"/>
              <a:gd name="connsiteY32" fmla="*/ 1324115 h 2344739"/>
              <a:gd name="connsiteX33" fmla="*/ 11138961 w 12193149"/>
              <a:gd name="connsiteY33" fmla="*/ 1323772 h 2344739"/>
              <a:gd name="connsiteX34" fmla="*/ 11128208 w 12193149"/>
              <a:gd name="connsiteY34" fmla="*/ 1333832 h 2344739"/>
              <a:gd name="connsiteX35" fmla="*/ 11120691 w 12193149"/>
              <a:gd name="connsiteY35" fmla="*/ 1347424 h 2344739"/>
              <a:gd name="connsiteX36" fmla="*/ 10894683 w 12193149"/>
              <a:gd name="connsiteY36" fmla="*/ 1473399 h 2344739"/>
              <a:gd name="connsiteX37" fmla="*/ 10773300 w 12193149"/>
              <a:gd name="connsiteY37" fmla="*/ 1523191 h 2344739"/>
              <a:gd name="connsiteX38" fmla="*/ 10627668 w 12193149"/>
              <a:gd name="connsiteY38" fmla="*/ 1559229 h 2344739"/>
              <a:gd name="connsiteX39" fmla="*/ 10581895 w 12193149"/>
              <a:gd name="connsiteY39" fmla="*/ 1568689 h 2344739"/>
              <a:gd name="connsiteX40" fmla="*/ 10547790 w 12193149"/>
              <a:gd name="connsiteY40" fmla="*/ 1598423 h 2344739"/>
              <a:gd name="connsiteX41" fmla="*/ 10529643 w 12193149"/>
              <a:gd name="connsiteY41" fmla="*/ 1596907 h 2344739"/>
              <a:gd name="connsiteX42" fmla="*/ 10526446 w 12193149"/>
              <a:gd name="connsiteY42" fmla="*/ 1596411 h 2344739"/>
              <a:gd name="connsiteX43" fmla="*/ 10515129 w 12193149"/>
              <a:gd name="connsiteY43" fmla="*/ 1599537 h 2344739"/>
              <a:gd name="connsiteX44" fmla="*/ 10491735 w 12193149"/>
              <a:gd name="connsiteY44" fmla="*/ 1594156 h 2344739"/>
              <a:gd name="connsiteX45" fmla="*/ 10471418 w 12193149"/>
              <a:gd name="connsiteY45" fmla="*/ 1601693 h 2344739"/>
              <a:gd name="connsiteX46" fmla="*/ 10377042 w 12193149"/>
              <a:gd name="connsiteY46" fmla="*/ 1644598 h 2344739"/>
              <a:gd name="connsiteX47" fmla="*/ 10319338 w 12193149"/>
              <a:gd name="connsiteY47" fmla="*/ 1666221 h 2344739"/>
              <a:gd name="connsiteX48" fmla="*/ 10295467 w 12193149"/>
              <a:gd name="connsiteY48" fmla="*/ 1668079 h 2344739"/>
              <a:gd name="connsiteX49" fmla="*/ 10263443 w 12193149"/>
              <a:gd name="connsiteY49" fmla="*/ 1674948 h 2344739"/>
              <a:gd name="connsiteX50" fmla="*/ 10205418 w 12193149"/>
              <a:gd name="connsiteY50" fmla="*/ 1682149 h 2344739"/>
              <a:gd name="connsiteX51" fmla="*/ 10177759 w 12193149"/>
              <a:gd name="connsiteY51" fmla="*/ 1692943 h 2344739"/>
              <a:gd name="connsiteX52" fmla="*/ 10165070 w 12193149"/>
              <a:gd name="connsiteY52" fmla="*/ 1693739 h 2344739"/>
              <a:gd name="connsiteX53" fmla="*/ 10156308 w 12193149"/>
              <a:gd name="connsiteY53" fmla="*/ 1707487 h 2344739"/>
              <a:gd name="connsiteX54" fmla="*/ 10118267 w 12193149"/>
              <a:gd name="connsiteY54" fmla="*/ 1731142 h 2344739"/>
              <a:gd name="connsiteX55" fmla="*/ 10083317 w 12193149"/>
              <a:gd name="connsiteY55" fmla="*/ 1743296 h 2344739"/>
              <a:gd name="connsiteX56" fmla="*/ 10040388 w 12193149"/>
              <a:gd name="connsiteY56" fmla="*/ 1741632 h 2344739"/>
              <a:gd name="connsiteX57" fmla="*/ 9961167 w 12193149"/>
              <a:gd name="connsiteY57" fmla="*/ 1757147 h 2344739"/>
              <a:gd name="connsiteX58" fmla="*/ 9848940 w 12193149"/>
              <a:gd name="connsiteY58" fmla="*/ 1763915 h 2344739"/>
              <a:gd name="connsiteX59" fmla="*/ 9729457 w 12193149"/>
              <a:gd name="connsiteY59" fmla="*/ 1784122 h 2344739"/>
              <a:gd name="connsiteX60" fmla="*/ 9613704 w 12193149"/>
              <a:gd name="connsiteY60" fmla="*/ 1812371 h 2344739"/>
              <a:gd name="connsiteX61" fmla="*/ 9338590 w 12193149"/>
              <a:gd name="connsiteY61" fmla="*/ 1869293 h 2344739"/>
              <a:gd name="connsiteX62" fmla="*/ 9232518 w 12193149"/>
              <a:gd name="connsiteY62" fmla="*/ 1893149 h 2344739"/>
              <a:gd name="connsiteX63" fmla="*/ 9156690 w 12193149"/>
              <a:gd name="connsiteY63" fmla="*/ 1903228 h 2344739"/>
              <a:gd name="connsiteX64" fmla="*/ 9054601 w 12193149"/>
              <a:gd name="connsiteY64" fmla="*/ 1910755 h 2344739"/>
              <a:gd name="connsiteX65" fmla="*/ 9006634 w 12193149"/>
              <a:gd name="connsiteY65" fmla="*/ 1914040 h 2344739"/>
              <a:gd name="connsiteX66" fmla="*/ 9006349 w 12193149"/>
              <a:gd name="connsiteY66" fmla="*/ 1913800 h 2344739"/>
              <a:gd name="connsiteX67" fmla="*/ 8997380 w 12193149"/>
              <a:gd name="connsiteY67" fmla="*/ 1915011 h 2344739"/>
              <a:gd name="connsiteX68" fmla="*/ 8991542 w 12193149"/>
              <a:gd name="connsiteY68" fmla="*/ 1917072 h 2344739"/>
              <a:gd name="connsiteX69" fmla="*/ 8975485 w 12193149"/>
              <a:gd name="connsiteY69" fmla="*/ 1920298 h 2344739"/>
              <a:gd name="connsiteX70" fmla="*/ 8969159 w 12193149"/>
              <a:gd name="connsiteY70" fmla="*/ 1919598 h 2344739"/>
              <a:gd name="connsiteX71" fmla="*/ 8964196 w 12193149"/>
              <a:gd name="connsiteY71" fmla="*/ 1917373 h 2344739"/>
              <a:gd name="connsiteX72" fmla="*/ 8930136 w 12193149"/>
              <a:gd name="connsiteY72" fmla="*/ 1914185 h 2344739"/>
              <a:gd name="connsiteX73" fmla="*/ 8753592 w 12193149"/>
              <a:gd name="connsiteY73" fmla="*/ 1933417 h 2344739"/>
              <a:gd name="connsiteX74" fmla="*/ 8708995 w 12193149"/>
              <a:gd name="connsiteY74" fmla="*/ 1935518 h 2344739"/>
              <a:gd name="connsiteX75" fmla="*/ 8597219 w 12193149"/>
              <a:gd name="connsiteY75" fmla="*/ 1944090 h 2344739"/>
              <a:gd name="connsiteX76" fmla="*/ 8526378 w 12193149"/>
              <a:gd name="connsiteY76" fmla="*/ 1929248 h 2344739"/>
              <a:gd name="connsiteX77" fmla="*/ 8512131 w 12193149"/>
              <a:gd name="connsiteY77" fmla="*/ 1935163 h 2344739"/>
              <a:gd name="connsiteX78" fmla="*/ 8507315 w 12193149"/>
              <a:gd name="connsiteY78" fmla="*/ 1938164 h 2344739"/>
              <a:gd name="connsiteX79" fmla="*/ 8499116 w 12193149"/>
              <a:gd name="connsiteY79" fmla="*/ 1940902 h 2344739"/>
              <a:gd name="connsiteX80" fmla="*/ 8498742 w 12193149"/>
              <a:gd name="connsiteY80" fmla="*/ 1940723 h 2344739"/>
              <a:gd name="connsiteX81" fmla="*/ 8491397 w 12193149"/>
              <a:gd name="connsiteY81" fmla="*/ 1943773 h 2344739"/>
              <a:gd name="connsiteX82" fmla="*/ 8368330 w 12193149"/>
              <a:gd name="connsiteY82" fmla="*/ 1957815 h 2344739"/>
              <a:gd name="connsiteX83" fmla="*/ 8354947 w 12193149"/>
              <a:gd name="connsiteY83" fmla="*/ 1958009 h 2344739"/>
              <a:gd name="connsiteX84" fmla="*/ 8321252 w 12193149"/>
              <a:gd name="connsiteY84" fmla="*/ 1974587 h 2344739"/>
              <a:gd name="connsiteX85" fmla="*/ 8315581 w 12193149"/>
              <a:gd name="connsiteY85" fmla="*/ 1974913 h 2344739"/>
              <a:gd name="connsiteX86" fmla="*/ 8296322 w 12193149"/>
              <a:gd name="connsiteY86" fmla="*/ 1988808 h 2344739"/>
              <a:gd name="connsiteX87" fmla="*/ 8285424 w 12193149"/>
              <a:gd name="connsiteY87" fmla="*/ 1994631 h 2344739"/>
              <a:gd name="connsiteX88" fmla="*/ 8284298 w 12193149"/>
              <a:gd name="connsiteY88" fmla="*/ 1999074 h 2344739"/>
              <a:gd name="connsiteX89" fmla="*/ 8267224 w 12193149"/>
              <a:gd name="connsiteY89" fmla="*/ 2006249 h 2344739"/>
              <a:gd name="connsiteX90" fmla="*/ 8264525 w 12193149"/>
              <a:gd name="connsiteY90" fmla="*/ 2006019 h 2344739"/>
              <a:gd name="connsiteX91" fmla="*/ 8253181 w 12193149"/>
              <a:gd name="connsiteY91" fmla="*/ 2015862 h 2344739"/>
              <a:gd name="connsiteX92" fmla="*/ 8246982 w 12193149"/>
              <a:gd name="connsiteY92" fmla="*/ 2028854 h 2344739"/>
              <a:gd name="connsiteX93" fmla="*/ 8091420 w 12193149"/>
              <a:gd name="connsiteY93" fmla="*/ 2075015 h 2344739"/>
              <a:gd name="connsiteX94" fmla="*/ 7906555 w 12193149"/>
              <a:gd name="connsiteY94" fmla="*/ 2116988 h 2344739"/>
              <a:gd name="connsiteX95" fmla="*/ 7719893 w 12193149"/>
              <a:gd name="connsiteY95" fmla="*/ 2142703 h 2344739"/>
              <a:gd name="connsiteX96" fmla="*/ 7615495 w 12193149"/>
              <a:gd name="connsiteY96" fmla="*/ 2139232 h 2344739"/>
              <a:gd name="connsiteX97" fmla="*/ 7528691 w 12193149"/>
              <a:gd name="connsiteY97" fmla="*/ 2145060 h 2344739"/>
              <a:gd name="connsiteX98" fmla="*/ 7520719 w 12193149"/>
              <a:gd name="connsiteY98" fmla="*/ 2147613 h 2344739"/>
              <a:gd name="connsiteX99" fmla="*/ 7508559 w 12193149"/>
              <a:gd name="connsiteY99" fmla="*/ 2148948 h 2344739"/>
              <a:gd name="connsiteX100" fmla="*/ 7508188 w 12193149"/>
              <a:gd name="connsiteY100" fmla="*/ 2148621 h 2344739"/>
              <a:gd name="connsiteX101" fmla="*/ 7496943 w 12193149"/>
              <a:gd name="connsiteY101" fmla="*/ 2150573 h 2344739"/>
              <a:gd name="connsiteX102" fmla="*/ 7219707 w 12193149"/>
              <a:gd name="connsiteY102" fmla="*/ 2156680 h 2344739"/>
              <a:gd name="connsiteX103" fmla="*/ 7202249 w 12193149"/>
              <a:gd name="connsiteY103" fmla="*/ 2161230 h 2344739"/>
              <a:gd name="connsiteX104" fmla="*/ 7198152 w 12193149"/>
              <a:gd name="connsiteY104" fmla="*/ 2166588 h 2344739"/>
              <a:gd name="connsiteX105" fmla="*/ 7171956 w 12193149"/>
              <a:gd name="connsiteY105" fmla="*/ 2171236 h 2344739"/>
              <a:gd name="connsiteX106" fmla="*/ 7098136 w 12193149"/>
              <a:gd name="connsiteY106" fmla="*/ 2183464 h 2344739"/>
              <a:gd name="connsiteX107" fmla="*/ 7019644 w 12193149"/>
              <a:gd name="connsiteY107" fmla="*/ 2183090 h 2344739"/>
              <a:gd name="connsiteX108" fmla="*/ 6905294 w 12193149"/>
              <a:gd name="connsiteY108" fmla="*/ 2212596 h 2344739"/>
              <a:gd name="connsiteX109" fmla="*/ 6709370 w 12193149"/>
              <a:gd name="connsiteY109" fmla="*/ 2240551 h 2344739"/>
              <a:gd name="connsiteX110" fmla="*/ 6550602 w 12193149"/>
              <a:gd name="connsiteY110" fmla="*/ 2269327 h 2344739"/>
              <a:gd name="connsiteX111" fmla="*/ 6318708 w 12193149"/>
              <a:gd name="connsiteY111" fmla="*/ 2316127 h 2344739"/>
              <a:gd name="connsiteX112" fmla="*/ 6169822 w 12193149"/>
              <a:gd name="connsiteY112" fmla="*/ 2318214 h 2344739"/>
              <a:gd name="connsiteX113" fmla="*/ 6074996 w 12193149"/>
              <a:gd name="connsiteY113" fmla="*/ 2338676 h 2344739"/>
              <a:gd name="connsiteX114" fmla="*/ 6069677 w 12193149"/>
              <a:gd name="connsiteY114" fmla="*/ 2337139 h 2344739"/>
              <a:gd name="connsiteX115" fmla="*/ 6049786 w 12193149"/>
              <a:gd name="connsiteY115" fmla="*/ 2337822 h 2344739"/>
              <a:gd name="connsiteX116" fmla="*/ 6042433 w 12193149"/>
              <a:gd name="connsiteY116" fmla="*/ 2329473 h 2344739"/>
              <a:gd name="connsiteX117" fmla="*/ 6011238 w 12193149"/>
              <a:gd name="connsiteY117" fmla="*/ 2324380 h 2344739"/>
              <a:gd name="connsiteX118" fmla="*/ 5958523 w 12193149"/>
              <a:gd name="connsiteY118" fmla="*/ 2328024 h 2344739"/>
              <a:gd name="connsiteX119" fmla="*/ 5760067 w 12193149"/>
              <a:gd name="connsiteY119" fmla="*/ 2343716 h 2344739"/>
              <a:gd name="connsiteX120" fmla="*/ 5628108 w 12193149"/>
              <a:gd name="connsiteY120" fmla="*/ 2344739 h 2344739"/>
              <a:gd name="connsiteX121" fmla="*/ 5472054 w 12193149"/>
              <a:gd name="connsiteY121" fmla="*/ 2330719 h 2344739"/>
              <a:gd name="connsiteX122" fmla="*/ 5433909 w 12193149"/>
              <a:gd name="connsiteY122" fmla="*/ 2319466 h 2344739"/>
              <a:gd name="connsiteX123" fmla="*/ 5382817 w 12193149"/>
              <a:gd name="connsiteY123" fmla="*/ 2301764 h 2344739"/>
              <a:gd name="connsiteX124" fmla="*/ 5262912 w 12193149"/>
              <a:gd name="connsiteY124" fmla="*/ 2281347 h 2344739"/>
              <a:gd name="connsiteX125" fmla="*/ 5224109 w 12193149"/>
              <a:gd name="connsiteY125" fmla="*/ 2270223 h 2344739"/>
              <a:gd name="connsiteX126" fmla="*/ 5175808 w 12193149"/>
              <a:gd name="connsiteY126" fmla="*/ 2267233 h 2344739"/>
              <a:gd name="connsiteX127" fmla="*/ 5157702 w 12193149"/>
              <a:gd name="connsiteY127" fmla="*/ 2260010 h 2344739"/>
              <a:gd name="connsiteX128" fmla="*/ 5143747 w 12193149"/>
              <a:gd name="connsiteY128" fmla="*/ 2256610 h 2344739"/>
              <a:gd name="connsiteX129" fmla="*/ 5140744 w 12193149"/>
              <a:gd name="connsiteY129" fmla="*/ 2254509 h 2344739"/>
              <a:gd name="connsiteX130" fmla="*/ 5122807 w 12193149"/>
              <a:gd name="connsiteY130" fmla="*/ 2243656 h 2344739"/>
              <a:gd name="connsiteX131" fmla="*/ 5066938 w 12193149"/>
              <a:gd name="connsiteY131" fmla="*/ 2250227 h 2344739"/>
              <a:gd name="connsiteX132" fmla="*/ 5012662 w 12193149"/>
              <a:gd name="connsiteY132" fmla="*/ 2233846 h 2344739"/>
              <a:gd name="connsiteX133" fmla="*/ 4841589 w 12193149"/>
              <a:gd name="connsiteY133" fmla="*/ 2209829 h 2344739"/>
              <a:gd name="connsiteX134" fmla="*/ 4763595 w 12193149"/>
              <a:gd name="connsiteY134" fmla="*/ 2182061 h 2344739"/>
              <a:gd name="connsiteX135" fmla="*/ 4724334 w 12193149"/>
              <a:gd name="connsiteY135" fmla="*/ 2173047 h 2344739"/>
              <a:gd name="connsiteX136" fmla="*/ 4722324 w 12193149"/>
              <a:gd name="connsiteY136" fmla="*/ 2172298 h 2344739"/>
              <a:gd name="connsiteX137" fmla="*/ 4723259 w 12193149"/>
              <a:gd name="connsiteY137" fmla="*/ 2172087 h 2344739"/>
              <a:gd name="connsiteX138" fmla="*/ 4718350 w 12193149"/>
              <a:gd name="connsiteY138" fmla="*/ 2170817 h 2344739"/>
              <a:gd name="connsiteX139" fmla="*/ 4722324 w 12193149"/>
              <a:gd name="connsiteY139" fmla="*/ 2172298 h 2344739"/>
              <a:gd name="connsiteX140" fmla="*/ 4716674 w 12193149"/>
              <a:gd name="connsiteY140" fmla="*/ 2173573 h 2344739"/>
              <a:gd name="connsiteX141" fmla="*/ 4516962 w 12193149"/>
              <a:gd name="connsiteY141" fmla="*/ 2163671 h 2344739"/>
              <a:gd name="connsiteX142" fmla="*/ 4429691 w 12193149"/>
              <a:gd name="connsiteY142" fmla="*/ 2153020 h 2344739"/>
              <a:gd name="connsiteX143" fmla="*/ 4364023 w 12193149"/>
              <a:gd name="connsiteY143" fmla="*/ 2151674 h 2344739"/>
              <a:gd name="connsiteX144" fmla="*/ 4318114 w 12193149"/>
              <a:gd name="connsiteY144" fmla="*/ 2158289 h 2344739"/>
              <a:gd name="connsiteX145" fmla="*/ 4316258 w 12193149"/>
              <a:gd name="connsiteY145" fmla="*/ 2156948 h 2344739"/>
              <a:gd name="connsiteX146" fmla="*/ 4296292 w 12193149"/>
              <a:gd name="connsiteY146" fmla="*/ 2155069 h 2344739"/>
              <a:gd name="connsiteX147" fmla="*/ 4291212 w 12193149"/>
              <a:gd name="connsiteY147" fmla="*/ 2157986 h 2344739"/>
              <a:gd name="connsiteX148" fmla="*/ 4277290 w 12193149"/>
              <a:gd name="connsiteY148" fmla="*/ 2157740 h 2344739"/>
              <a:gd name="connsiteX149" fmla="*/ 4249265 w 12193149"/>
              <a:gd name="connsiteY149" fmla="*/ 2160064 h 2344739"/>
              <a:gd name="connsiteX150" fmla="*/ 4203199 w 12193149"/>
              <a:gd name="connsiteY150" fmla="*/ 2157269 h 2344739"/>
              <a:gd name="connsiteX151" fmla="*/ 4202893 w 12193149"/>
              <a:gd name="connsiteY151" fmla="*/ 2156010 h 2344739"/>
              <a:gd name="connsiteX152" fmla="*/ 4192396 w 12193149"/>
              <a:gd name="connsiteY152" fmla="*/ 2150376 h 2344739"/>
              <a:gd name="connsiteX153" fmla="*/ 4143893 w 12193149"/>
              <a:gd name="connsiteY153" fmla="*/ 2134511 h 2344739"/>
              <a:gd name="connsiteX154" fmla="*/ 4084245 w 12193149"/>
              <a:gd name="connsiteY154" fmla="*/ 2107978 h 2344739"/>
              <a:gd name="connsiteX155" fmla="*/ 4075694 w 12193149"/>
              <a:gd name="connsiteY155" fmla="*/ 2107143 h 2344739"/>
              <a:gd name="connsiteX156" fmla="*/ 4075575 w 12193149"/>
              <a:gd name="connsiteY156" fmla="*/ 2106844 h 2344739"/>
              <a:gd name="connsiteX157" fmla="*/ 4066658 w 12193149"/>
              <a:gd name="connsiteY157" fmla="*/ 2105400 h 2344739"/>
              <a:gd name="connsiteX158" fmla="*/ 4060102 w 12193149"/>
              <a:gd name="connsiteY158" fmla="*/ 2105618 h 2344739"/>
              <a:gd name="connsiteX159" fmla="*/ 4043512 w 12193149"/>
              <a:gd name="connsiteY159" fmla="*/ 2103997 h 2344739"/>
              <a:gd name="connsiteX160" fmla="*/ 4038145 w 12193149"/>
              <a:gd name="connsiteY160" fmla="*/ 2101563 h 2344739"/>
              <a:gd name="connsiteX161" fmla="*/ 4036511 w 12193149"/>
              <a:gd name="connsiteY161" fmla="*/ 2097896 h 2344739"/>
              <a:gd name="connsiteX162" fmla="*/ 4034926 w 12193149"/>
              <a:gd name="connsiteY162" fmla="*/ 2098131 h 2344739"/>
              <a:gd name="connsiteX163" fmla="*/ 4005686 w 12193149"/>
              <a:gd name="connsiteY163" fmla="*/ 2085563 h 2344739"/>
              <a:gd name="connsiteX164" fmla="*/ 3937994 w 12193149"/>
              <a:gd name="connsiteY164" fmla="*/ 2068106 h 2344739"/>
              <a:gd name="connsiteX165" fmla="*/ 3898423 w 12193149"/>
              <a:gd name="connsiteY165" fmla="*/ 2062451 h 2344739"/>
              <a:gd name="connsiteX166" fmla="*/ 3790908 w 12193149"/>
              <a:gd name="connsiteY166" fmla="*/ 2042213 h 2344739"/>
              <a:gd name="connsiteX167" fmla="*/ 3683661 w 12193149"/>
              <a:gd name="connsiteY167" fmla="*/ 2018290 h 2344739"/>
              <a:gd name="connsiteX168" fmla="*/ 3611183 w 12193149"/>
              <a:gd name="connsiteY168" fmla="*/ 1986019 h 2344739"/>
              <a:gd name="connsiteX169" fmla="*/ 3605003 w 12193149"/>
              <a:gd name="connsiteY169" fmla="*/ 1987381 h 2344739"/>
              <a:gd name="connsiteX170" fmla="*/ 3595884 w 12193149"/>
              <a:gd name="connsiteY170" fmla="*/ 1987545 h 2344739"/>
              <a:gd name="connsiteX171" fmla="*/ 3595649 w 12193149"/>
              <a:gd name="connsiteY171" fmla="*/ 1987276 h 2344739"/>
              <a:gd name="connsiteX172" fmla="*/ 3587126 w 12193149"/>
              <a:gd name="connsiteY172" fmla="*/ 1987966 h 2344739"/>
              <a:gd name="connsiteX173" fmla="*/ 3537283 w 12193149"/>
              <a:gd name="connsiteY173" fmla="*/ 1978267 h 2344739"/>
              <a:gd name="connsiteX174" fmla="*/ 3474371 w 12193149"/>
              <a:gd name="connsiteY174" fmla="*/ 1974606 h 2344739"/>
              <a:gd name="connsiteX175" fmla="*/ 3401876 w 12193149"/>
              <a:gd name="connsiteY175" fmla="*/ 1962558 h 2344739"/>
              <a:gd name="connsiteX176" fmla="*/ 3365036 w 12193149"/>
              <a:gd name="connsiteY176" fmla="*/ 1979510 h 2344739"/>
              <a:gd name="connsiteX177" fmla="*/ 3345174 w 12193149"/>
              <a:gd name="connsiteY177" fmla="*/ 1981192 h 2344739"/>
              <a:gd name="connsiteX178" fmla="*/ 3342846 w 12193149"/>
              <a:gd name="connsiteY178" fmla="*/ 1980217 h 2344739"/>
              <a:gd name="connsiteX179" fmla="*/ 3263504 w 12193149"/>
              <a:gd name="connsiteY179" fmla="*/ 1986094 h 2344739"/>
              <a:gd name="connsiteX180" fmla="*/ 3143704 w 12193149"/>
              <a:gd name="connsiteY180" fmla="*/ 1993869 h 2344739"/>
              <a:gd name="connsiteX181" fmla="*/ 3031439 w 12193149"/>
              <a:gd name="connsiteY181" fmla="*/ 1996512 h 2344739"/>
              <a:gd name="connsiteX182" fmla="*/ 2782717 w 12193149"/>
              <a:gd name="connsiteY182" fmla="*/ 2018333 h 2344739"/>
              <a:gd name="connsiteX183" fmla="*/ 2647675 w 12193149"/>
              <a:gd name="connsiteY183" fmla="*/ 2028869 h 2344739"/>
              <a:gd name="connsiteX184" fmla="*/ 2569176 w 12193149"/>
              <a:gd name="connsiteY184" fmla="*/ 2002628 h 2344739"/>
              <a:gd name="connsiteX185" fmla="*/ 2444403 w 12193149"/>
              <a:gd name="connsiteY185" fmla="*/ 2016529 h 2344739"/>
              <a:gd name="connsiteX186" fmla="*/ 2316260 w 12193149"/>
              <a:gd name="connsiteY186" fmla="*/ 2024996 h 2344739"/>
              <a:gd name="connsiteX187" fmla="*/ 2209726 w 12193149"/>
              <a:gd name="connsiteY187" fmla="*/ 2019763 h 2344739"/>
              <a:gd name="connsiteX188" fmla="*/ 2095813 w 12193149"/>
              <a:gd name="connsiteY188" fmla="*/ 2003052 h 2344739"/>
              <a:gd name="connsiteX189" fmla="*/ 1998504 w 12193149"/>
              <a:gd name="connsiteY189" fmla="*/ 1995032 h 2344739"/>
              <a:gd name="connsiteX190" fmla="*/ 1929320 w 12193149"/>
              <a:gd name="connsiteY190" fmla="*/ 2016977 h 2344739"/>
              <a:gd name="connsiteX191" fmla="*/ 1922798 w 12193149"/>
              <a:gd name="connsiteY191" fmla="*/ 2012146 h 2344739"/>
              <a:gd name="connsiteX192" fmla="*/ 1874228 w 12193149"/>
              <a:gd name="connsiteY192" fmla="*/ 2013741 h 2344739"/>
              <a:gd name="connsiteX193" fmla="*/ 1787803 w 12193149"/>
              <a:gd name="connsiteY193" fmla="*/ 2041363 h 2344739"/>
              <a:gd name="connsiteX194" fmla="*/ 1739352 w 12193149"/>
              <a:gd name="connsiteY194" fmla="*/ 2036312 h 2344739"/>
              <a:gd name="connsiteX195" fmla="*/ 1676219 w 12193149"/>
              <a:gd name="connsiteY195" fmla="*/ 2019963 h 2344739"/>
              <a:gd name="connsiteX196" fmla="*/ 1609817 w 12193149"/>
              <a:gd name="connsiteY196" fmla="*/ 2013066 h 2344739"/>
              <a:gd name="connsiteX197" fmla="*/ 1497258 w 12193149"/>
              <a:gd name="connsiteY197" fmla="*/ 1987476 h 2344739"/>
              <a:gd name="connsiteX198" fmla="*/ 1151127 w 12193149"/>
              <a:gd name="connsiteY198" fmla="*/ 1938041 h 2344739"/>
              <a:gd name="connsiteX199" fmla="*/ 859417 w 12193149"/>
              <a:gd name="connsiteY199" fmla="*/ 1928608 h 2344739"/>
              <a:gd name="connsiteX200" fmla="*/ 838688 w 12193149"/>
              <a:gd name="connsiteY200" fmla="*/ 1929821 h 2344739"/>
              <a:gd name="connsiteX201" fmla="*/ 817957 w 12193149"/>
              <a:gd name="connsiteY201" fmla="*/ 1927857 h 2344739"/>
              <a:gd name="connsiteX202" fmla="*/ 812654 w 12193149"/>
              <a:gd name="connsiteY202" fmla="*/ 1930751 h 2344739"/>
              <a:gd name="connsiteX203" fmla="*/ 721195 w 12193149"/>
              <a:gd name="connsiteY203" fmla="*/ 1929661 h 2344739"/>
              <a:gd name="connsiteX204" fmla="*/ 720890 w 12193149"/>
              <a:gd name="connsiteY204" fmla="*/ 1928399 h 2344739"/>
              <a:gd name="connsiteX205" fmla="*/ 710023 w 12193149"/>
              <a:gd name="connsiteY205" fmla="*/ 1922722 h 2344739"/>
              <a:gd name="connsiteX206" fmla="*/ 597940 w 12193149"/>
              <a:gd name="connsiteY206" fmla="*/ 1879864 h 2344739"/>
              <a:gd name="connsiteX207" fmla="*/ 579683 w 12193149"/>
              <a:gd name="connsiteY207" fmla="*/ 1877212 h 2344739"/>
              <a:gd name="connsiteX208" fmla="*/ 572865 w 12193149"/>
              <a:gd name="connsiteY208" fmla="*/ 1877401 h 2344739"/>
              <a:gd name="connsiteX209" fmla="*/ 446247 w 12193149"/>
              <a:gd name="connsiteY209" fmla="*/ 1839371 h 2344739"/>
              <a:gd name="connsiteX210" fmla="*/ 405163 w 12193149"/>
              <a:gd name="connsiteY210" fmla="*/ 1833548 h 2344739"/>
              <a:gd name="connsiteX211" fmla="*/ 293583 w 12193149"/>
              <a:gd name="connsiteY211" fmla="*/ 1812852 h 2344739"/>
              <a:gd name="connsiteX212" fmla="*/ 119529 w 12193149"/>
              <a:gd name="connsiteY212" fmla="*/ 1761047 h 2344739"/>
              <a:gd name="connsiteX213" fmla="*/ 16674 w 12193149"/>
              <a:gd name="connsiteY213" fmla="*/ 1758191 h 2344739"/>
              <a:gd name="connsiteX214" fmla="*/ 1150 w 12193149"/>
              <a:gd name="connsiteY214" fmla="*/ 1752722 h 2344739"/>
              <a:gd name="connsiteX215" fmla="*/ 1148 w 12193149"/>
              <a:gd name="connsiteY215" fmla="*/ 222213 h 2344739"/>
              <a:gd name="connsiteX216" fmla="*/ 1148 w 12193149"/>
              <a:gd name="connsiteY216" fmla="*/ 0 h 2344739"/>
              <a:gd name="connsiteX0" fmla="*/ 1148 w 12193149"/>
              <a:gd name="connsiteY0" fmla="*/ 818782 h 3163521"/>
              <a:gd name="connsiteX1" fmla="*/ 12181789 w 12193149"/>
              <a:gd name="connsiteY1" fmla="*/ 0 h 3163521"/>
              <a:gd name="connsiteX2" fmla="*/ 12193149 w 12193149"/>
              <a:gd name="connsiteY2" fmla="*/ 1398521 h 3163521"/>
              <a:gd name="connsiteX3" fmla="*/ 12185986 w 12193149"/>
              <a:gd name="connsiteY3" fmla="*/ 1402971 h 3163521"/>
              <a:gd name="connsiteX4" fmla="*/ 12156363 w 12193149"/>
              <a:gd name="connsiteY4" fmla="*/ 1416148 h 3163521"/>
              <a:gd name="connsiteX5" fmla="*/ 12139215 w 12193149"/>
              <a:gd name="connsiteY5" fmla="*/ 1441961 h 3163521"/>
              <a:gd name="connsiteX6" fmla="*/ 12126327 w 12193149"/>
              <a:gd name="connsiteY6" fmla="*/ 1443472 h 3163521"/>
              <a:gd name="connsiteX7" fmla="*/ 12124007 w 12193149"/>
              <a:gd name="connsiteY7" fmla="*/ 1443576 h 3163521"/>
              <a:gd name="connsiteX8" fmla="*/ 12116854 w 12193149"/>
              <a:gd name="connsiteY8" fmla="*/ 1447390 h 3163521"/>
              <a:gd name="connsiteX9" fmla="*/ 12099497 w 12193149"/>
              <a:gd name="connsiteY9" fmla="*/ 1446921 h 3163521"/>
              <a:gd name="connsiteX10" fmla="*/ 12087073 w 12193149"/>
              <a:gd name="connsiteY10" fmla="*/ 1455123 h 3163521"/>
              <a:gd name="connsiteX11" fmla="*/ 12031073 w 12193149"/>
              <a:gd name="connsiteY11" fmla="*/ 1498791 h 3163521"/>
              <a:gd name="connsiteX12" fmla="*/ 11995833 w 12193149"/>
              <a:gd name="connsiteY12" fmla="*/ 1522240 h 3163521"/>
              <a:gd name="connsiteX13" fmla="*/ 11979717 w 12193149"/>
              <a:gd name="connsiteY13" fmla="*/ 1526943 h 3163521"/>
              <a:gd name="connsiteX14" fmla="*/ 11959046 w 12193149"/>
              <a:gd name="connsiteY14" fmla="*/ 1536340 h 3163521"/>
              <a:gd name="connsiteX15" fmla="*/ 11920454 w 12193149"/>
              <a:gd name="connsiteY15" fmla="*/ 1549665 h 3163521"/>
              <a:gd name="connsiteX16" fmla="*/ 11903656 w 12193149"/>
              <a:gd name="connsiteY16" fmla="*/ 1561208 h 3163521"/>
              <a:gd name="connsiteX17" fmla="*/ 11895048 w 12193149"/>
              <a:gd name="connsiteY17" fmla="*/ 1563573 h 3163521"/>
              <a:gd name="connsiteX18" fmla="*/ 11891968 w 12193149"/>
              <a:gd name="connsiteY18" fmla="*/ 1574511 h 3163521"/>
              <a:gd name="connsiteX19" fmla="*/ 11870776 w 12193149"/>
              <a:gd name="connsiteY19" fmla="*/ 1596598 h 3163521"/>
              <a:gd name="connsiteX20" fmla="*/ 11813376 w 12193149"/>
              <a:gd name="connsiteY20" fmla="*/ 1616441 h 3163521"/>
              <a:gd name="connsiteX21" fmla="*/ 11590693 w 12193149"/>
              <a:gd name="connsiteY21" fmla="*/ 1782559 h 3163521"/>
              <a:gd name="connsiteX22" fmla="*/ 11506817 w 12193149"/>
              <a:gd name="connsiteY22" fmla="*/ 1852405 h 3163521"/>
              <a:gd name="connsiteX23" fmla="*/ 11280332 w 12193149"/>
              <a:gd name="connsiteY23" fmla="*/ 2042353 h 3163521"/>
              <a:gd name="connsiteX24" fmla="*/ 11228309 w 12193149"/>
              <a:gd name="connsiteY24" fmla="*/ 2095018 h 3163521"/>
              <a:gd name="connsiteX25" fmla="*/ 11218087 w 12193149"/>
              <a:gd name="connsiteY25" fmla="*/ 2094743 h 3163521"/>
              <a:gd name="connsiteX26" fmla="*/ 11217184 w 12193149"/>
              <a:gd name="connsiteY26" fmla="*/ 2093800 h 3163521"/>
              <a:gd name="connsiteX27" fmla="*/ 11188885 w 12193149"/>
              <a:gd name="connsiteY27" fmla="*/ 2111165 h 3163521"/>
              <a:gd name="connsiteX28" fmla="*/ 11184501 w 12193149"/>
              <a:gd name="connsiteY28" fmla="*/ 2111307 h 3163521"/>
              <a:gd name="connsiteX29" fmla="*/ 11166854 w 12193149"/>
              <a:gd name="connsiteY29" fmla="*/ 2125394 h 3163521"/>
              <a:gd name="connsiteX30" fmla="*/ 11157311 w 12193149"/>
              <a:gd name="connsiteY30" fmla="*/ 2131196 h 3163521"/>
              <a:gd name="connsiteX31" fmla="*/ 11155496 w 12193149"/>
              <a:gd name="connsiteY31" fmla="*/ 2135879 h 3163521"/>
              <a:gd name="connsiteX32" fmla="*/ 11140961 w 12193149"/>
              <a:gd name="connsiteY32" fmla="*/ 2142897 h 3163521"/>
              <a:gd name="connsiteX33" fmla="*/ 11138961 w 12193149"/>
              <a:gd name="connsiteY33" fmla="*/ 2142554 h 3163521"/>
              <a:gd name="connsiteX34" fmla="*/ 11128208 w 12193149"/>
              <a:gd name="connsiteY34" fmla="*/ 2152614 h 3163521"/>
              <a:gd name="connsiteX35" fmla="*/ 11120691 w 12193149"/>
              <a:gd name="connsiteY35" fmla="*/ 2166206 h 3163521"/>
              <a:gd name="connsiteX36" fmla="*/ 10894683 w 12193149"/>
              <a:gd name="connsiteY36" fmla="*/ 2292181 h 3163521"/>
              <a:gd name="connsiteX37" fmla="*/ 10773300 w 12193149"/>
              <a:gd name="connsiteY37" fmla="*/ 2341973 h 3163521"/>
              <a:gd name="connsiteX38" fmla="*/ 10627668 w 12193149"/>
              <a:gd name="connsiteY38" fmla="*/ 2378011 h 3163521"/>
              <a:gd name="connsiteX39" fmla="*/ 10581895 w 12193149"/>
              <a:gd name="connsiteY39" fmla="*/ 2387471 h 3163521"/>
              <a:gd name="connsiteX40" fmla="*/ 10547790 w 12193149"/>
              <a:gd name="connsiteY40" fmla="*/ 2417205 h 3163521"/>
              <a:gd name="connsiteX41" fmla="*/ 10529643 w 12193149"/>
              <a:gd name="connsiteY41" fmla="*/ 2415689 h 3163521"/>
              <a:gd name="connsiteX42" fmla="*/ 10526446 w 12193149"/>
              <a:gd name="connsiteY42" fmla="*/ 2415193 h 3163521"/>
              <a:gd name="connsiteX43" fmla="*/ 10515129 w 12193149"/>
              <a:gd name="connsiteY43" fmla="*/ 2418319 h 3163521"/>
              <a:gd name="connsiteX44" fmla="*/ 10491735 w 12193149"/>
              <a:gd name="connsiteY44" fmla="*/ 2412938 h 3163521"/>
              <a:gd name="connsiteX45" fmla="*/ 10471418 w 12193149"/>
              <a:gd name="connsiteY45" fmla="*/ 2420475 h 3163521"/>
              <a:gd name="connsiteX46" fmla="*/ 10377042 w 12193149"/>
              <a:gd name="connsiteY46" fmla="*/ 2463380 h 3163521"/>
              <a:gd name="connsiteX47" fmla="*/ 10319338 w 12193149"/>
              <a:gd name="connsiteY47" fmla="*/ 2485003 h 3163521"/>
              <a:gd name="connsiteX48" fmla="*/ 10295467 w 12193149"/>
              <a:gd name="connsiteY48" fmla="*/ 2486861 h 3163521"/>
              <a:gd name="connsiteX49" fmla="*/ 10263443 w 12193149"/>
              <a:gd name="connsiteY49" fmla="*/ 2493730 h 3163521"/>
              <a:gd name="connsiteX50" fmla="*/ 10205418 w 12193149"/>
              <a:gd name="connsiteY50" fmla="*/ 2500931 h 3163521"/>
              <a:gd name="connsiteX51" fmla="*/ 10177759 w 12193149"/>
              <a:gd name="connsiteY51" fmla="*/ 2511725 h 3163521"/>
              <a:gd name="connsiteX52" fmla="*/ 10165070 w 12193149"/>
              <a:gd name="connsiteY52" fmla="*/ 2512521 h 3163521"/>
              <a:gd name="connsiteX53" fmla="*/ 10156308 w 12193149"/>
              <a:gd name="connsiteY53" fmla="*/ 2526269 h 3163521"/>
              <a:gd name="connsiteX54" fmla="*/ 10118267 w 12193149"/>
              <a:gd name="connsiteY54" fmla="*/ 2549924 h 3163521"/>
              <a:gd name="connsiteX55" fmla="*/ 10083317 w 12193149"/>
              <a:gd name="connsiteY55" fmla="*/ 2562078 h 3163521"/>
              <a:gd name="connsiteX56" fmla="*/ 10040388 w 12193149"/>
              <a:gd name="connsiteY56" fmla="*/ 2560414 h 3163521"/>
              <a:gd name="connsiteX57" fmla="*/ 9961167 w 12193149"/>
              <a:gd name="connsiteY57" fmla="*/ 2575929 h 3163521"/>
              <a:gd name="connsiteX58" fmla="*/ 9848940 w 12193149"/>
              <a:gd name="connsiteY58" fmla="*/ 2582697 h 3163521"/>
              <a:gd name="connsiteX59" fmla="*/ 9729457 w 12193149"/>
              <a:gd name="connsiteY59" fmla="*/ 2602904 h 3163521"/>
              <a:gd name="connsiteX60" fmla="*/ 9613704 w 12193149"/>
              <a:gd name="connsiteY60" fmla="*/ 2631153 h 3163521"/>
              <a:gd name="connsiteX61" fmla="*/ 9338590 w 12193149"/>
              <a:gd name="connsiteY61" fmla="*/ 2688075 h 3163521"/>
              <a:gd name="connsiteX62" fmla="*/ 9232518 w 12193149"/>
              <a:gd name="connsiteY62" fmla="*/ 2711931 h 3163521"/>
              <a:gd name="connsiteX63" fmla="*/ 9156690 w 12193149"/>
              <a:gd name="connsiteY63" fmla="*/ 2722010 h 3163521"/>
              <a:gd name="connsiteX64" fmla="*/ 9054601 w 12193149"/>
              <a:gd name="connsiteY64" fmla="*/ 2729537 h 3163521"/>
              <a:gd name="connsiteX65" fmla="*/ 9006634 w 12193149"/>
              <a:gd name="connsiteY65" fmla="*/ 2732822 h 3163521"/>
              <a:gd name="connsiteX66" fmla="*/ 9006349 w 12193149"/>
              <a:gd name="connsiteY66" fmla="*/ 2732582 h 3163521"/>
              <a:gd name="connsiteX67" fmla="*/ 8997380 w 12193149"/>
              <a:gd name="connsiteY67" fmla="*/ 2733793 h 3163521"/>
              <a:gd name="connsiteX68" fmla="*/ 8991542 w 12193149"/>
              <a:gd name="connsiteY68" fmla="*/ 2735854 h 3163521"/>
              <a:gd name="connsiteX69" fmla="*/ 8975485 w 12193149"/>
              <a:gd name="connsiteY69" fmla="*/ 2739080 h 3163521"/>
              <a:gd name="connsiteX70" fmla="*/ 8969159 w 12193149"/>
              <a:gd name="connsiteY70" fmla="*/ 2738380 h 3163521"/>
              <a:gd name="connsiteX71" fmla="*/ 8964196 w 12193149"/>
              <a:gd name="connsiteY71" fmla="*/ 2736155 h 3163521"/>
              <a:gd name="connsiteX72" fmla="*/ 8930136 w 12193149"/>
              <a:gd name="connsiteY72" fmla="*/ 2732967 h 3163521"/>
              <a:gd name="connsiteX73" fmla="*/ 8753592 w 12193149"/>
              <a:gd name="connsiteY73" fmla="*/ 2752199 h 3163521"/>
              <a:gd name="connsiteX74" fmla="*/ 8708995 w 12193149"/>
              <a:gd name="connsiteY74" fmla="*/ 2754300 h 3163521"/>
              <a:gd name="connsiteX75" fmla="*/ 8597219 w 12193149"/>
              <a:gd name="connsiteY75" fmla="*/ 2762872 h 3163521"/>
              <a:gd name="connsiteX76" fmla="*/ 8526378 w 12193149"/>
              <a:gd name="connsiteY76" fmla="*/ 2748030 h 3163521"/>
              <a:gd name="connsiteX77" fmla="*/ 8512131 w 12193149"/>
              <a:gd name="connsiteY77" fmla="*/ 2753945 h 3163521"/>
              <a:gd name="connsiteX78" fmla="*/ 8507315 w 12193149"/>
              <a:gd name="connsiteY78" fmla="*/ 2756946 h 3163521"/>
              <a:gd name="connsiteX79" fmla="*/ 8499116 w 12193149"/>
              <a:gd name="connsiteY79" fmla="*/ 2759684 h 3163521"/>
              <a:gd name="connsiteX80" fmla="*/ 8498742 w 12193149"/>
              <a:gd name="connsiteY80" fmla="*/ 2759505 h 3163521"/>
              <a:gd name="connsiteX81" fmla="*/ 8491397 w 12193149"/>
              <a:gd name="connsiteY81" fmla="*/ 2762555 h 3163521"/>
              <a:gd name="connsiteX82" fmla="*/ 8368330 w 12193149"/>
              <a:gd name="connsiteY82" fmla="*/ 2776597 h 3163521"/>
              <a:gd name="connsiteX83" fmla="*/ 8354947 w 12193149"/>
              <a:gd name="connsiteY83" fmla="*/ 2776791 h 3163521"/>
              <a:gd name="connsiteX84" fmla="*/ 8321252 w 12193149"/>
              <a:gd name="connsiteY84" fmla="*/ 2793369 h 3163521"/>
              <a:gd name="connsiteX85" fmla="*/ 8315581 w 12193149"/>
              <a:gd name="connsiteY85" fmla="*/ 2793695 h 3163521"/>
              <a:gd name="connsiteX86" fmla="*/ 8296322 w 12193149"/>
              <a:gd name="connsiteY86" fmla="*/ 2807590 h 3163521"/>
              <a:gd name="connsiteX87" fmla="*/ 8285424 w 12193149"/>
              <a:gd name="connsiteY87" fmla="*/ 2813413 h 3163521"/>
              <a:gd name="connsiteX88" fmla="*/ 8284298 w 12193149"/>
              <a:gd name="connsiteY88" fmla="*/ 2817856 h 3163521"/>
              <a:gd name="connsiteX89" fmla="*/ 8267224 w 12193149"/>
              <a:gd name="connsiteY89" fmla="*/ 2825031 h 3163521"/>
              <a:gd name="connsiteX90" fmla="*/ 8264525 w 12193149"/>
              <a:gd name="connsiteY90" fmla="*/ 2824801 h 3163521"/>
              <a:gd name="connsiteX91" fmla="*/ 8253181 w 12193149"/>
              <a:gd name="connsiteY91" fmla="*/ 2834644 h 3163521"/>
              <a:gd name="connsiteX92" fmla="*/ 8246982 w 12193149"/>
              <a:gd name="connsiteY92" fmla="*/ 2847636 h 3163521"/>
              <a:gd name="connsiteX93" fmla="*/ 8091420 w 12193149"/>
              <a:gd name="connsiteY93" fmla="*/ 2893797 h 3163521"/>
              <a:gd name="connsiteX94" fmla="*/ 7906555 w 12193149"/>
              <a:gd name="connsiteY94" fmla="*/ 2935770 h 3163521"/>
              <a:gd name="connsiteX95" fmla="*/ 7719893 w 12193149"/>
              <a:gd name="connsiteY95" fmla="*/ 2961485 h 3163521"/>
              <a:gd name="connsiteX96" fmla="*/ 7615495 w 12193149"/>
              <a:gd name="connsiteY96" fmla="*/ 2958014 h 3163521"/>
              <a:gd name="connsiteX97" fmla="*/ 7528691 w 12193149"/>
              <a:gd name="connsiteY97" fmla="*/ 2963842 h 3163521"/>
              <a:gd name="connsiteX98" fmla="*/ 7520719 w 12193149"/>
              <a:gd name="connsiteY98" fmla="*/ 2966395 h 3163521"/>
              <a:gd name="connsiteX99" fmla="*/ 7508559 w 12193149"/>
              <a:gd name="connsiteY99" fmla="*/ 2967730 h 3163521"/>
              <a:gd name="connsiteX100" fmla="*/ 7508188 w 12193149"/>
              <a:gd name="connsiteY100" fmla="*/ 2967403 h 3163521"/>
              <a:gd name="connsiteX101" fmla="*/ 7496943 w 12193149"/>
              <a:gd name="connsiteY101" fmla="*/ 2969355 h 3163521"/>
              <a:gd name="connsiteX102" fmla="*/ 7219707 w 12193149"/>
              <a:gd name="connsiteY102" fmla="*/ 2975462 h 3163521"/>
              <a:gd name="connsiteX103" fmla="*/ 7202249 w 12193149"/>
              <a:gd name="connsiteY103" fmla="*/ 2980012 h 3163521"/>
              <a:gd name="connsiteX104" fmla="*/ 7198152 w 12193149"/>
              <a:gd name="connsiteY104" fmla="*/ 2985370 h 3163521"/>
              <a:gd name="connsiteX105" fmla="*/ 7171956 w 12193149"/>
              <a:gd name="connsiteY105" fmla="*/ 2990018 h 3163521"/>
              <a:gd name="connsiteX106" fmla="*/ 7098136 w 12193149"/>
              <a:gd name="connsiteY106" fmla="*/ 3002246 h 3163521"/>
              <a:gd name="connsiteX107" fmla="*/ 7019644 w 12193149"/>
              <a:gd name="connsiteY107" fmla="*/ 3001872 h 3163521"/>
              <a:gd name="connsiteX108" fmla="*/ 6905294 w 12193149"/>
              <a:gd name="connsiteY108" fmla="*/ 3031378 h 3163521"/>
              <a:gd name="connsiteX109" fmla="*/ 6709370 w 12193149"/>
              <a:gd name="connsiteY109" fmla="*/ 3059333 h 3163521"/>
              <a:gd name="connsiteX110" fmla="*/ 6550602 w 12193149"/>
              <a:gd name="connsiteY110" fmla="*/ 3088109 h 3163521"/>
              <a:gd name="connsiteX111" fmla="*/ 6318708 w 12193149"/>
              <a:gd name="connsiteY111" fmla="*/ 3134909 h 3163521"/>
              <a:gd name="connsiteX112" fmla="*/ 6169822 w 12193149"/>
              <a:gd name="connsiteY112" fmla="*/ 3136996 h 3163521"/>
              <a:gd name="connsiteX113" fmla="*/ 6074996 w 12193149"/>
              <a:gd name="connsiteY113" fmla="*/ 3157458 h 3163521"/>
              <a:gd name="connsiteX114" fmla="*/ 6069677 w 12193149"/>
              <a:gd name="connsiteY114" fmla="*/ 3155921 h 3163521"/>
              <a:gd name="connsiteX115" fmla="*/ 6049786 w 12193149"/>
              <a:gd name="connsiteY115" fmla="*/ 3156604 h 3163521"/>
              <a:gd name="connsiteX116" fmla="*/ 6042433 w 12193149"/>
              <a:gd name="connsiteY116" fmla="*/ 3148255 h 3163521"/>
              <a:gd name="connsiteX117" fmla="*/ 6011238 w 12193149"/>
              <a:gd name="connsiteY117" fmla="*/ 3143162 h 3163521"/>
              <a:gd name="connsiteX118" fmla="*/ 5958523 w 12193149"/>
              <a:gd name="connsiteY118" fmla="*/ 3146806 h 3163521"/>
              <a:gd name="connsiteX119" fmla="*/ 5760067 w 12193149"/>
              <a:gd name="connsiteY119" fmla="*/ 3162498 h 3163521"/>
              <a:gd name="connsiteX120" fmla="*/ 5628108 w 12193149"/>
              <a:gd name="connsiteY120" fmla="*/ 3163521 h 3163521"/>
              <a:gd name="connsiteX121" fmla="*/ 5472054 w 12193149"/>
              <a:gd name="connsiteY121" fmla="*/ 3149501 h 3163521"/>
              <a:gd name="connsiteX122" fmla="*/ 5433909 w 12193149"/>
              <a:gd name="connsiteY122" fmla="*/ 3138248 h 3163521"/>
              <a:gd name="connsiteX123" fmla="*/ 5382817 w 12193149"/>
              <a:gd name="connsiteY123" fmla="*/ 3120546 h 3163521"/>
              <a:gd name="connsiteX124" fmla="*/ 5262912 w 12193149"/>
              <a:gd name="connsiteY124" fmla="*/ 3100129 h 3163521"/>
              <a:gd name="connsiteX125" fmla="*/ 5224109 w 12193149"/>
              <a:gd name="connsiteY125" fmla="*/ 3089005 h 3163521"/>
              <a:gd name="connsiteX126" fmla="*/ 5175808 w 12193149"/>
              <a:gd name="connsiteY126" fmla="*/ 3086015 h 3163521"/>
              <a:gd name="connsiteX127" fmla="*/ 5157702 w 12193149"/>
              <a:gd name="connsiteY127" fmla="*/ 3078792 h 3163521"/>
              <a:gd name="connsiteX128" fmla="*/ 5143747 w 12193149"/>
              <a:gd name="connsiteY128" fmla="*/ 3075392 h 3163521"/>
              <a:gd name="connsiteX129" fmla="*/ 5140744 w 12193149"/>
              <a:gd name="connsiteY129" fmla="*/ 3073291 h 3163521"/>
              <a:gd name="connsiteX130" fmla="*/ 5122807 w 12193149"/>
              <a:gd name="connsiteY130" fmla="*/ 3062438 h 3163521"/>
              <a:gd name="connsiteX131" fmla="*/ 5066938 w 12193149"/>
              <a:gd name="connsiteY131" fmla="*/ 3069009 h 3163521"/>
              <a:gd name="connsiteX132" fmla="*/ 5012662 w 12193149"/>
              <a:gd name="connsiteY132" fmla="*/ 3052628 h 3163521"/>
              <a:gd name="connsiteX133" fmla="*/ 4841589 w 12193149"/>
              <a:gd name="connsiteY133" fmla="*/ 3028611 h 3163521"/>
              <a:gd name="connsiteX134" fmla="*/ 4763595 w 12193149"/>
              <a:gd name="connsiteY134" fmla="*/ 3000843 h 3163521"/>
              <a:gd name="connsiteX135" fmla="*/ 4724334 w 12193149"/>
              <a:gd name="connsiteY135" fmla="*/ 2991829 h 3163521"/>
              <a:gd name="connsiteX136" fmla="*/ 4722324 w 12193149"/>
              <a:gd name="connsiteY136" fmla="*/ 2991080 h 3163521"/>
              <a:gd name="connsiteX137" fmla="*/ 4723259 w 12193149"/>
              <a:gd name="connsiteY137" fmla="*/ 2990869 h 3163521"/>
              <a:gd name="connsiteX138" fmla="*/ 4718350 w 12193149"/>
              <a:gd name="connsiteY138" fmla="*/ 2989599 h 3163521"/>
              <a:gd name="connsiteX139" fmla="*/ 4722324 w 12193149"/>
              <a:gd name="connsiteY139" fmla="*/ 2991080 h 3163521"/>
              <a:gd name="connsiteX140" fmla="*/ 4716674 w 12193149"/>
              <a:gd name="connsiteY140" fmla="*/ 2992355 h 3163521"/>
              <a:gd name="connsiteX141" fmla="*/ 4516962 w 12193149"/>
              <a:gd name="connsiteY141" fmla="*/ 2982453 h 3163521"/>
              <a:gd name="connsiteX142" fmla="*/ 4429691 w 12193149"/>
              <a:gd name="connsiteY142" fmla="*/ 2971802 h 3163521"/>
              <a:gd name="connsiteX143" fmla="*/ 4364023 w 12193149"/>
              <a:gd name="connsiteY143" fmla="*/ 2970456 h 3163521"/>
              <a:gd name="connsiteX144" fmla="*/ 4318114 w 12193149"/>
              <a:gd name="connsiteY144" fmla="*/ 2977071 h 3163521"/>
              <a:gd name="connsiteX145" fmla="*/ 4316258 w 12193149"/>
              <a:gd name="connsiteY145" fmla="*/ 2975730 h 3163521"/>
              <a:gd name="connsiteX146" fmla="*/ 4296292 w 12193149"/>
              <a:gd name="connsiteY146" fmla="*/ 2973851 h 3163521"/>
              <a:gd name="connsiteX147" fmla="*/ 4291212 w 12193149"/>
              <a:gd name="connsiteY147" fmla="*/ 2976768 h 3163521"/>
              <a:gd name="connsiteX148" fmla="*/ 4277290 w 12193149"/>
              <a:gd name="connsiteY148" fmla="*/ 2976522 h 3163521"/>
              <a:gd name="connsiteX149" fmla="*/ 4249265 w 12193149"/>
              <a:gd name="connsiteY149" fmla="*/ 2978846 h 3163521"/>
              <a:gd name="connsiteX150" fmla="*/ 4203199 w 12193149"/>
              <a:gd name="connsiteY150" fmla="*/ 2976051 h 3163521"/>
              <a:gd name="connsiteX151" fmla="*/ 4202893 w 12193149"/>
              <a:gd name="connsiteY151" fmla="*/ 2974792 h 3163521"/>
              <a:gd name="connsiteX152" fmla="*/ 4192396 w 12193149"/>
              <a:gd name="connsiteY152" fmla="*/ 2969158 h 3163521"/>
              <a:gd name="connsiteX153" fmla="*/ 4143893 w 12193149"/>
              <a:gd name="connsiteY153" fmla="*/ 2953293 h 3163521"/>
              <a:gd name="connsiteX154" fmla="*/ 4084245 w 12193149"/>
              <a:gd name="connsiteY154" fmla="*/ 2926760 h 3163521"/>
              <a:gd name="connsiteX155" fmla="*/ 4075694 w 12193149"/>
              <a:gd name="connsiteY155" fmla="*/ 2925925 h 3163521"/>
              <a:gd name="connsiteX156" fmla="*/ 4075575 w 12193149"/>
              <a:gd name="connsiteY156" fmla="*/ 2925626 h 3163521"/>
              <a:gd name="connsiteX157" fmla="*/ 4066658 w 12193149"/>
              <a:gd name="connsiteY157" fmla="*/ 2924182 h 3163521"/>
              <a:gd name="connsiteX158" fmla="*/ 4060102 w 12193149"/>
              <a:gd name="connsiteY158" fmla="*/ 2924400 h 3163521"/>
              <a:gd name="connsiteX159" fmla="*/ 4043512 w 12193149"/>
              <a:gd name="connsiteY159" fmla="*/ 2922779 h 3163521"/>
              <a:gd name="connsiteX160" fmla="*/ 4038145 w 12193149"/>
              <a:gd name="connsiteY160" fmla="*/ 2920345 h 3163521"/>
              <a:gd name="connsiteX161" fmla="*/ 4036511 w 12193149"/>
              <a:gd name="connsiteY161" fmla="*/ 2916678 h 3163521"/>
              <a:gd name="connsiteX162" fmla="*/ 4034926 w 12193149"/>
              <a:gd name="connsiteY162" fmla="*/ 2916913 h 3163521"/>
              <a:gd name="connsiteX163" fmla="*/ 4005686 w 12193149"/>
              <a:gd name="connsiteY163" fmla="*/ 2904345 h 3163521"/>
              <a:gd name="connsiteX164" fmla="*/ 3937994 w 12193149"/>
              <a:gd name="connsiteY164" fmla="*/ 2886888 h 3163521"/>
              <a:gd name="connsiteX165" fmla="*/ 3898423 w 12193149"/>
              <a:gd name="connsiteY165" fmla="*/ 2881233 h 3163521"/>
              <a:gd name="connsiteX166" fmla="*/ 3790908 w 12193149"/>
              <a:gd name="connsiteY166" fmla="*/ 2860995 h 3163521"/>
              <a:gd name="connsiteX167" fmla="*/ 3683661 w 12193149"/>
              <a:gd name="connsiteY167" fmla="*/ 2837072 h 3163521"/>
              <a:gd name="connsiteX168" fmla="*/ 3611183 w 12193149"/>
              <a:gd name="connsiteY168" fmla="*/ 2804801 h 3163521"/>
              <a:gd name="connsiteX169" fmla="*/ 3605003 w 12193149"/>
              <a:gd name="connsiteY169" fmla="*/ 2806163 h 3163521"/>
              <a:gd name="connsiteX170" fmla="*/ 3595884 w 12193149"/>
              <a:gd name="connsiteY170" fmla="*/ 2806327 h 3163521"/>
              <a:gd name="connsiteX171" fmla="*/ 3595649 w 12193149"/>
              <a:gd name="connsiteY171" fmla="*/ 2806058 h 3163521"/>
              <a:gd name="connsiteX172" fmla="*/ 3587126 w 12193149"/>
              <a:gd name="connsiteY172" fmla="*/ 2806748 h 3163521"/>
              <a:gd name="connsiteX173" fmla="*/ 3537283 w 12193149"/>
              <a:gd name="connsiteY173" fmla="*/ 2797049 h 3163521"/>
              <a:gd name="connsiteX174" fmla="*/ 3474371 w 12193149"/>
              <a:gd name="connsiteY174" fmla="*/ 2793388 h 3163521"/>
              <a:gd name="connsiteX175" fmla="*/ 3401876 w 12193149"/>
              <a:gd name="connsiteY175" fmla="*/ 2781340 h 3163521"/>
              <a:gd name="connsiteX176" fmla="*/ 3365036 w 12193149"/>
              <a:gd name="connsiteY176" fmla="*/ 2798292 h 3163521"/>
              <a:gd name="connsiteX177" fmla="*/ 3345174 w 12193149"/>
              <a:gd name="connsiteY177" fmla="*/ 2799974 h 3163521"/>
              <a:gd name="connsiteX178" fmla="*/ 3342846 w 12193149"/>
              <a:gd name="connsiteY178" fmla="*/ 2798999 h 3163521"/>
              <a:gd name="connsiteX179" fmla="*/ 3263504 w 12193149"/>
              <a:gd name="connsiteY179" fmla="*/ 2804876 h 3163521"/>
              <a:gd name="connsiteX180" fmla="*/ 3143704 w 12193149"/>
              <a:gd name="connsiteY180" fmla="*/ 2812651 h 3163521"/>
              <a:gd name="connsiteX181" fmla="*/ 3031439 w 12193149"/>
              <a:gd name="connsiteY181" fmla="*/ 2815294 h 3163521"/>
              <a:gd name="connsiteX182" fmla="*/ 2782717 w 12193149"/>
              <a:gd name="connsiteY182" fmla="*/ 2837115 h 3163521"/>
              <a:gd name="connsiteX183" fmla="*/ 2647675 w 12193149"/>
              <a:gd name="connsiteY183" fmla="*/ 2847651 h 3163521"/>
              <a:gd name="connsiteX184" fmla="*/ 2569176 w 12193149"/>
              <a:gd name="connsiteY184" fmla="*/ 2821410 h 3163521"/>
              <a:gd name="connsiteX185" fmla="*/ 2444403 w 12193149"/>
              <a:gd name="connsiteY185" fmla="*/ 2835311 h 3163521"/>
              <a:gd name="connsiteX186" fmla="*/ 2316260 w 12193149"/>
              <a:gd name="connsiteY186" fmla="*/ 2843778 h 3163521"/>
              <a:gd name="connsiteX187" fmla="*/ 2209726 w 12193149"/>
              <a:gd name="connsiteY187" fmla="*/ 2838545 h 3163521"/>
              <a:gd name="connsiteX188" fmla="*/ 2095813 w 12193149"/>
              <a:gd name="connsiteY188" fmla="*/ 2821834 h 3163521"/>
              <a:gd name="connsiteX189" fmla="*/ 1998504 w 12193149"/>
              <a:gd name="connsiteY189" fmla="*/ 2813814 h 3163521"/>
              <a:gd name="connsiteX190" fmla="*/ 1929320 w 12193149"/>
              <a:gd name="connsiteY190" fmla="*/ 2835759 h 3163521"/>
              <a:gd name="connsiteX191" fmla="*/ 1922798 w 12193149"/>
              <a:gd name="connsiteY191" fmla="*/ 2830928 h 3163521"/>
              <a:gd name="connsiteX192" fmla="*/ 1874228 w 12193149"/>
              <a:gd name="connsiteY192" fmla="*/ 2832523 h 3163521"/>
              <a:gd name="connsiteX193" fmla="*/ 1787803 w 12193149"/>
              <a:gd name="connsiteY193" fmla="*/ 2860145 h 3163521"/>
              <a:gd name="connsiteX194" fmla="*/ 1739352 w 12193149"/>
              <a:gd name="connsiteY194" fmla="*/ 2855094 h 3163521"/>
              <a:gd name="connsiteX195" fmla="*/ 1676219 w 12193149"/>
              <a:gd name="connsiteY195" fmla="*/ 2838745 h 3163521"/>
              <a:gd name="connsiteX196" fmla="*/ 1609817 w 12193149"/>
              <a:gd name="connsiteY196" fmla="*/ 2831848 h 3163521"/>
              <a:gd name="connsiteX197" fmla="*/ 1497258 w 12193149"/>
              <a:gd name="connsiteY197" fmla="*/ 2806258 h 3163521"/>
              <a:gd name="connsiteX198" fmla="*/ 1151127 w 12193149"/>
              <a:gd name="connsiteY198" fmla="*/ 2756823 h 3163521"/>
              <a:gd name="connsiteX199" fmla="*/ 859417 w 12193149"/>
              <a:gd name="connsiteY199" fmla="*/ 2747390 h 3163521"/>
              <a:gd name="connsiteX200" fmla="*/ 838688 w 12193149"/>
              <a:gd name="connsiteY200" fmla="*/ 2748603 h 3163521"/>
              <a:gd name="connsiteX201" fmla="*/ 817957 w 12193149"/>
              <a:gd name="connsiteY201" fmla="*/ 2746639 h 3163521"/>
              <a:gd name="connsiteX202" fmla="*/ 812654 w 12193149"/>
              <a:gd name="connsiteY202" fmla="*/ 2749533 h 3163521"/>
              <a:gd name="connsiteX203" fmla="*/ 721195 w 12193149"/>
              <a:gd name="connsiteY203" fmla="*/ 2748443 h 3163521"/>
              <a:gd name="connsiteX204" fmla="*/ 720890 w 12193149"/>
              <a:gd name="connsiteY204" fmla="*/ 2747181 h 3163521"/>
              <a:gd name="connsiteX205" fmla="*/ 710023 w 12193149"/>
              <a:gd name="connsiteY205" fmla="*/ 2741504 h 3163521"/>
              <a:gd name="connsiteX206" fmla="*/ 597940 w 12193149"/>
              <a:gd name="connsiteY206" fmla="*/ 2698646 h 3163521"/>
              <a:gd name="connsiteX207" fmla="*/ 579683 w 12193149"/>
              <a:gd name="connsiteY207" fmla="*/ 2695994 h 3163521"/>
              <a:gd name="connsiteX208" fmla="*/ 572865 w 12193149"/>
              <a:gd name="connsiteY208" fmla="*/ 2696183 h 3163521"/>
              <a:gd name="connsiteX209" fmla="*/ 446247 w 12193149"/>
              <a:gd name="connsiteY209" fmla="*/ 2658153 h 3163521"/>
              <a:gd name="connsiteX210" fmla="*/ 405163 w 12193149"/>
              <a:gd name="connsiteY210" fmla="*/ 2652330 h 3163521"/>
              <a:gd name="connsiteX211" fmla="*/ 293583 w 12193149"/>
              <a:gd name="connsiteY211" fmla="*/ 2631634 h 3163521"/>
              <a:gd name="connsiteX212" fmla="*/ 119529 w 12193149"/>
              <a:gd name="connsiteY212" fmla="*/ 2579829 h 3163521"/>
              <a:gd name="connsiteX213" fmla="*/ 16674 w 12193149"/>
              <a:gd name="connsiteY213" fmla="*/ 2576973 h 3163521"/>
              <a:gd name="connsiteX214" fmla="*/ 1150 w 12193149"/>
              <a:gd name="connsiteY214" fmla="*/ 2571504 h 3163521"/>
              <a:gd name="connsiteX215" fmla="*/ 1148 w 12193149"/>
              <a:gd name="connsiteY215" fmla="*/ 1040995 h 3163521"/>
              <a:gd name="connsiteX216" fmla="*/ 1148 w 12193149"/>
              <a:gd name="connsiteY216" fmla="*/ 818782 h 3163521"/>
              <a:gd name="connsiteX0" fmla="*/ 1148 w 12193149"/>
              <a:gd name="connsiteY0" fmla="*/ 0 h 3171710"/>
              <a:gd name="connsiteX1" fmla="*/ 12181789 w 12193149"/>
              <a:gd name="connsiteY1" fmla="*/ 8189 h 3171710"/>
              <a:gd name="connsiteX2" fmla="*/ 12193149 w 12193149"/>
              <a:gd name="connsiteY2" fmla="*/ 1406710 h 3171710"/>
              <a:gd name="connsiteX3" fmla="*/ 12185986 w 12193149"/>
              <a:gd name="connsiteY3" fmla="*/ 1411160 h 3171710"/>
              <a:gd name="connsiteX4" fmla="*/ 12156363 w 12193149"/>
              <a:gd name="connsiteY4" fmla="*/ 1424337 h 3171710"/>
              <a:gd name="connsiteX5" fmla="*/ 12139215 w 12193149"/>
              <a:gd name="connsiteY5" fmla="*/ 1450150 h 3171710"/>
              <a:gd name="connsiteX6" fmla="*/ 12126327 w 12193149"/>
              <a:gd name="connsiteY6" fmla="*/ 1451661 h 3171710"/>
              <a:gd name="connsiteX7" fmla="*/ 12124007 w 12193149"/>
              <a:gd name="connsiteY7" fmla="*/ 1451765 h 3171710"/>
              <a:gd name="connsiteX8" fmla="*/ 12116854 w 12193149"/>
              <a:gd name="connsiteY8" fmla="*/ 1455579 h 3171710"/>
              <a:gd name="connsiteX9" fmla="*/ 12099497 w 12193149"/>
              <a:gd name="connsiteY9" fmla="*/ 1455110 h 3171710"/>
              <a:gd name="connsiteX10" fmla="*/ 12087073 w 12193149"/>
              <a:gd name="connsiteY10" fmla="*/ 1463312 h 3171710"/>
              <a:gd name="connsiteX11" fmla="*/ 12031073 w 12193149"/>
              <a:gd name="connsiteY11" fmla="*/ 1506980 h 3171710"/>
              <a:gd name="connsiteX12" fmla="*/ 11995833 w 12193149"/>
              <a:gd name="connsiteY12" fmla="*/ 1530429 h 3171710"/>
              <a:gd name="connsiteX13" fmla="*/ 11979717 w 12193149"/>
              <a:gd name="connsiteY13" fmla="*/ 1535132 h 3171710"/>
              <a:gd name="connsiteX14" fmla="*/ 11959046 w 12193149"/>
              <a:gd name="connsiteY14" fmla="*/ 1544529 h 3171710"/>
              <a:gd name="connsiteX15" fmla="*/ 11920454 w 12193149"/>
              <a:gd name="connsiteY15" fmla="*/ 1557854 h 3171710"/>
              <a:gd name="connsiteX16" fmla="*/ 11903656 w 12193149"/>
              <a:gd name="connsiteY16" fmla="*/ 1569397 h 3171710"/>
              <a:gd name="connsiteX17" fmla="*/ 11895048 w 12193149"/>
              <a:gd name="connsiteY17" fmla="*/ 1571762 h 3171710"/>
              <a:gd name="connsiteX18" fmla="*/ 11891968 w 12193149"/>
              <a:gd name="connsiteY18" fmla="*/ 1582700 h 3171710"/>
              <a:gd name="connsiteX19" fmla="*/ 11870776 w 12193149"/>
              <a:gd name="connsiteY19" fmla="*/ 1604787 h 3171710"/>
              <a:gd name="connsiteX20" fmla="*/ 11813376 w 12193149"/>
              <a:gd name="connsiteY20" fmla="*/ 1624630 h 3171710"/>
              <a:gd name="connsiteX21" fmla="*/ 11590693 w 12193149"/>
              <a:gd name="connsiteY21" fmla="*/ 1790748 h 3171710"/>
              <a:gd name="connsiteX22" fmla="*/ 11506817 w 12193149"/>
              <a:gd name="connsiteY22" fmla="*/ 1860594 h 3171710"/>
              <a:gd name="connsiteX23" fmla="*/ 11280332 w 12193149"/>
              <a:gd name="connsiteY23" fmla="*/ 2050542 h 3171710"/>
              <a:gd name="connsiteX24" fmla="*/ 11228309 w 12193149"/>
              <a:gd name="connsiteY24" fmla="*/ 2103207 h 3171710"/>
              <a:gd name="connsiteX25" fmla="*/ 11218087 w 12193149"/>
              <a:gd name="connsiteY25" fmla="*/ 2102932 h 3171710"/>
              <a:gd name="connsiteX26" fmla="*/ 11217184 w 12193149"/>
              <a:gd name="connsiteY26" fmla="*/ 2101989 h 3171710"/>
              <a:gd name="connsiteX27" fmla="*/ 11188885 w 12193149"/>
              <a:gd name="connsiteY27" fmla="*/ 2119354 h 3171710"/>
              <a:gd name="connsiteX28" fmla="*/ 11184501 w 12193149"/>
              <a:gd name="connsiteY28" fmla="*/ 2119496 h 3171710"/>
              <a:gd name="connsiteX29" fmla="*/ 11166854 w 12193149"/>
              <a:gd name="connsiteY29" fmla="*/ 2133583 h 3171710"/>
              <a:gd name="connsiteX30" fmla="*/ 11157311 w 12193149"/>
              <a:gd name="connsiteY30" fmla="*/ 2139385 h 3171710"/>
              <a:gd name="connsiteX31" fmla="*/ 11155496 w 12193149"/>
              <a:gd name="connsiteY31" fmla="*/ 2144068 h 3171710"/>
              <a:gd name="connsiteX32" fmla="*/ 11140961 w 12193149"/>
              <a:gd name="connsiteY32" fmla="*/ 2151086 h 3171710"/>
              <a:gd name="connsiteX33" fmla="*/ 11138961 w 12193149"/>
              <a:gd name="connsiteY33" fmla="*/ 2150743 h 3171710"/>
              <a:gd name="connsiteX34" fmla="*/ 11128208 w 12193149"/>
              <a:gd name="connsiteY34" fmla="*/ 2160803 h 3171710"/>
              <a:gd name="connsiteX35" fmla="*/ 11120691 w 12193149"/>
              <a:gd name="connsiteY35" fmla="*/ 2174395 h 3171710"/>
              <a:gd name="connsiteX36" fmla="*/ 10894683 w 12193149"/>
              <a:gd name="connsiteY36" fmla="*/ 2300370 h 3171710"/>
              <a:gd name="connsiteX37" fmla="*/ 10773300 w 12193149"/>
              <a:gd name="connsiteY37" fmla="*/ 2350162 h 3171710"/>
              <a:gd name="connsiteX38" fmla="*/ 10627668 w 12193149"/>
              <a:gd name="connsiteY38" fmla="*/ 2386200 h 3171710"/>
              <a:gd name="connsiteX39" fmla="*/ 10581895 w 12193149"/>
              <a:gd name="connsiteY39" fmla="*/ 2395660 h 3171710"/>
              <a:gd name="connsiteX40" fmla="*/ 10547790 w 12193149"/>
              <a:gd name="connsiteY40" fmla="*/ 2425394 h 3171710"/>
              <a:gd name="connsiteX41" fmla="*/ 10529643 w 12193149"/>
              <a:gd name="connsiteY41" fmla="*/ 2423878 h 3171710"/>
              <a:gd name="connsiteX42" fmla="*/ 10526446 w 12193149"/>
              <a:gd name="connsiteY42" fmla="*/ 2423382 h 3171710"/>
              <a:gd name="connsiteX43" fmla="*/ 10515129 w 12193149"/>
              <a:gd name="connsiteY43" fmla="*/ 2426508 h 3171710"/>
              <a:gd name="connsiteX44" fmla="*/ 10491735 w 12193149"/>
              <a:gd name="connsiteY44" fmla="*/ 2421127 h 3171710"/>
              <a:gd name="connsiteX45" fmla="*/ 10471418 w 12193149"/>
              <a:gd name="connsiteY45" fmla="*/ 2428664 h 3171710"/>
              <a:gd name="connsiteX46" fmla="*/ 10377042 w 12193149"/>
              <a:gd name="connsiteY46" fmla="*/ 2471569 h 3171710"/>
              <a:gd name="connsiteX47" fmla="*/ 10319338 w 12193149"/>
              <a:gd name="connsiteY47" fmla="*/ 2493192 h 3171710"/>
              <a:gd name="connsiteX48" fmla="*/ 10295467 w 12193149"/>
              <a:gd name="connsiteY48" fmla="*/ 2495050 h 3171710"/>
              <a:gd name="connsiteX49" fmla="*/ 10263443 w 12193149"/>
              <a:gd name="connsiteY49" fmla="*/ 2501919 h 3171710"/>
              <a:gd name="connsiteX50" fmla="*/ 10205418 w 12193149"/>
              <a:gd name="connsiteY50" fmla="*/ 2509120 h 3171710"/>
              <a:gd name="connsiteX51" fmla="*/ 10177759 w 12193149"/>
              <a:gd name="connsiteY51" fmla="*/ 2519914 h 3171710"/>
              <a:gd name="connsiteX52" fmla="*/ 10165070 w 12193149"/>
              <a:gd name="connsiteY52" fmla="*/ 2520710 h 3171710"/>
              <a:gd name="connsiteX53" fmla="*/ 10156308 w 12193149"/>
              <a:gd name="connsiteY53" fmla="*/ 2534458 h 3171710"/>
              <a:gd name="connsiteX54" fmla="*/ 10118267 w 12193149"/>
              <a:gd name="connsiteY54" fmla="*/ 2558113 h 3171710"/>
              <a:gd name="connsiteX55" fmla="*/ 10083317 w 12193149"/>
              <a:gd name="connsiteY55" fmla="*/ 2570267 h 3171710"/>
              <a:gd name="connsiteX56" fmla="*/ 10040388 w 12193149"/>
              <a:gd name="connsiteY56" fmla="*/ 2568603 h 3171710"/>
              <a:gd name="connsiteX57" fmla="*/ 9961167 w 12193149"/>
              <a:gd name="connsiteY57" fmla="*/ 2584118 h 3171710"/>
              <a:gd name="connsiteX58" fmla="*/ 9848940 w 12193149"/>
              <a:gd name="connsiteY58" fmla="*/ 2590886 h 3171710"/>
              <a:gd name="connsiteX59" fmla="*/ 9729457 w 12193149"/>
              <a:gd name="connsiteY59" fmla="*/ 2611093 h 3171710"/>
              <a:gd name="connsiteX60" fmla="*/ 9613704 w 12193149"/>
              <a:gd name="connsiteY60" fmla="*/ 2639342 h 3171710"/>
              <a:gd name="connsiteX61" fmla="*/ 9338590 w 12193149"/>
              <a:gd name="connsiteY61" fmla="*/ 2696264 h 3171710"/>
              <a:gd name="connsiteX62" fmla="*/ 9232518 w 12193149"/>
              <a:gd name="connsiteY62" fmla="*/ 2720120 h 3171710"/>
              <a:gd name="connsiteX63" fmla="*/ 9156690 w 12193149"/>
              <a:gd name="connsiteY63" fmla="*/ 2730199 h 3171710"/>
              <a:gd name="connsiteX64" fmla="*/ 9054601 w 12193149"/>
              <a:gd name="connsiteY64" fmla="*/ 2737726 h 3171710"/>
              <a:gd name="connsiteX65" fmla="*/ 9006634 w 12193149"/>
              <a:gd name="connsiteY65" fmla="*/ 2741011 h 3171710"/>
              <a:gd name="connsiteX66" fmla="*/ 9006349 w 12193149"/>
              <a:gd name="connsiteY66" fmla="*/ 2740771 h 3171710"/>
              <a:gd name="connsiteX67" fmla="*/ 8997380 w 12193149"/>
              <a:gd name="connsiteY67" fmla="*/ 2741982 h 3171710"/>
              <a:gd name="connsiteX68" fmla="*/ 8991542 w 12193149"/>
              <a:gd name="connsiteY68" fmla="*/ 2744043 h 3171710"/>
              <a:gd name="connsiteX69" fmla="*/ 8975485 w 12193149"/>
              <a:gd name="connsiteY69" fmla="*/ 2747269 h 3171710"/>
              <a:gd name="connsiteX70" fmla="*/ 8969159 w 12193149"/>
              <a:gd name="connsiteY70" fmla="*/ 2746569 h 3171710"/>
              <a:gd name="connsiteX71" fmla="*/ 8964196 w 12193149"/>
              <a:gd name="connsiteY71" fmla="*/ 2744344 h 3171710"/>
              <a:gd name="connsiteX72" fmla="*/ 8930136 w 12193149"/>
              <a:gd name="connsiteY72" fmla="*/ 2741156 h 3171710"/>
              <a:gd name="connsiteX73" fmla="*/ 8753592 w 12193149"/>
              <a:gd name="connsiteY73" fmla="*/ 2760388 h 3171710"/>
              <a:gd name="connsiteX74" fmla="*/ 8708995 w 12193149"/>
              <a:gd name="connsiteY74" fmla="*/ 2762489 h 3171710"/>
              <a:gd name="connsiteX75" fmla="*/ 8597219 w 12193149"/>
              <a:gd name="connsiteY75" fmla="*/ 2771061 h 3171710"/>
              <a:gd name="connsiteX76" fmla="*/ 8526378 w 12193149"/>
              <a:gd name="connsiteY76" fmla="*/ 2756219 h 3171710"/>
              <a:gd name="connsiteX77" fmla="*/ 8512131 w 12193149"/>
              <a:gd name="connsiteY77" fmla="*/ 2762134 h 3171710"/>
              <a:gd name="connsiteX78" fmla="*/ 8507315 w 12193149"/>
              <a:gd name="connsiteY78" fmla="*/ 2765135 h 3171710"/>
              <a:gd name="connsiteX79" fmla="*/ 8499116 w 12193149"/>
              <a:gd name="connsiteY79" fmla="*/ 2767873 h 3171710"/>
              <a:gd name="connsiteX80" fmla="*/ 8498742 w 12193149"/>
              <a:gd name="connsiteY80" fmla="*/ 2767694 h 3171710"/>
              <a:gd name="connsiteX81" fmla="*/ 8491397 w 12193149"/>
              <a:gd name="connsiteY81" fmla="*/ 2770744 h 3171710"/>
              <a:gd name="connsiteX82" fmla="*/ 8368330 w 12193149"/>
              <a:gd name="connsiteY82" fmla="*/ 2784786 h 3171710"/>
              <a:gd name="connsiteX83" fmla="*/ 8354947 w 12193149"/>
              <a:gd name="connsiteY83" fmla="*/ 2784980 h 3171710"/>
              <a:gd name="connsiteX84" fmla="*/ 8321252 w 12193149"/>
              <a:gd name="connsiteY84" fmla="*/ 2801558 h 3171710"/>
              <a:gd name="connsiteX85" fmla="*/ 8315581 w 12193149"/>
              <a:gd name="connsiteY85" fmla="*/ 2801884 h 3171710"/>
              <a:gd name="connsiteX86" fmla="*/ 8296322 w 12193149"/>
              <a:gd name="connsiteY86" fmla="*/ 2815779 h 3171710"/>
              <a:gd name="connsiteX87" fmla="*/ 8285424 w 12193149"/>
              <a:gd name="connsiteY87" fmla="*/ 2821602 h 3171710"/>
              <a:gd name="connsiteX88" fmla="*/ 8284298 w 12193149"/>
              <a:gd name="connsiteY88" fmla="*/ 2826045 h 3171710"/>
              <a:gd name="connsiteX89" fmla="*/ 8267224 w 12193149"/>
              <a:gd name="connsiteY89" fmla="*/ 2833220 h 3171710"/>
              <a:gd name="connsiteX90" fmla="*/ 8264525 w 12193149"/>
              <a:gd name="connsiteY90" fmla="*/ 2832990 h 3171710"/>
              <a:gd name="connsiteX91" fmla="*/ 8253181 w 12193149"/>
              <a:gd name="connsiteY91" fmla="*/ 2842833 h 3171710"/>
              <a:gd name="connsiteX92" fmla="*/ 8246982 w 12193149"/>
              <a:gd name="connsiteY92" fmla="*/ 2855825 h 3171710"/>
              <a:gd name="connsiteX93" fmla="*/ 8091420 w 12193149"/>
              <a:gd name="connsiteY93" fmla="*/ 2901986 h 3171710"/>
              <a:gd name="connsiteX94" fmla="*/ 7906555 w 12193149"/>
              <a:gd name="connsiteY94" fmla="*/ 2943959 h 3171710"/>
              <a:gd name="connsiteX95" fmla="*/ 7719893 w 12193149"/>
              <a:gd name="connsiteY95" fmla="*/ 2969674 h 3171710"/>
              <a:gd name="connsiteX96" fmla="*/ 7615495 w 12193149"/>
              <a:gd name="connsiteY96" fmla="*/ 2966203 h 3171710"/>
              <a:gd name="connsiteX97" fmla="*/ 7528691 w 12193149"/>
              <a:gd name="connsiteY97" fmla="*/ 2972031 h 3171710"/>
              <a:gd name="connsiteX98" fmla="*/ 7520719 w 12193149"/>
              <a:gd name="connsiteY98" fmla="*/ 2974584 h 3171710"/>
              <a:gd name="connsiteX99" fmla="*/ 7508559 w 12193149"/>
              <a:gd name="connsiteY99" fmla="*/ 2975919 h 3171710"/>
              <a:gd name="connsiteX100" fmla="*/ 7508188 w 12193149"/>
              <a:gd name="connsiteY100" fmla="*/ 2975592 h 3171710"/>
              <a:gd name="connsiteX101" fmla="*/ 7496943 w 12193149"/>
              <a:gd name="connsiteY101" fmla="*/ 2977544 h 3171710"/>
              <a:gd name="connsiteX102" fmla="*/ 7219707 w 12193149"/>
              <a:gd name="connsiteY102" fmla="*/ 2983651 h 3171710"/>
              <a:gd name="connsiteX103" fmla="*/ 7202249 w 12193149"/>
              <a:gd name="connsiteY103" fmla="*/ 2988201 h 3171710"/>
              <a:gd name="connsiteX104" fmla="*/ 7198152 w 12193149"/>
              <a:gd name="connsiteY104" fmla="*/ 2993559 h 3171710"/>
              <a:gd name="connsiteX105" fmla="*/ 7171956 w 12193149"/>
              <a:gd name="connsiteY105" fmla="*/ 2998207 h 3171710"/>
              <a:gd name="connsiteX106" fmla="*/ 7098136 w 12193149"/>
              <a:gd name="connsiteY106" fmla="*/ 3010435 h 3171710"/>
              <a:gd name="connsiteX107" fmla="*/ 7019644 w 12193149"/>
              <a:gd name="connsiteY107" fmla="*/ 3010061 h 3171710"/>
              <a:gd name="connsiteX108" fmla="*/ 6905294 w 12193149"/>
              <a:gd name="connsiteY108" fmla="*/ 3039567 h 3171710"/>
              <a:gd name="connsiteX109" fmla="*/ 6709370 w 12193149"/>
              <a:gd name="connsiteY109" fmla="*/ 3067522 h 3171710"/>
              <a:gd name="connsiteX110" fmla="*/ 6550602 w 12193149"/>
              <a:gd name="connsiteY110" fmla="*/ 3096298 h 3171710"/>
              <a:gd name="connsiteX111" fmla="*/ 6318708 w 12193149"/>
              <a:gd name="connsiteY111" fmla="*/ 3143098 h 3171710"/>
              <a:gd name="connsiteX112" fmla="*/ 6169822 w 12193149"/>
              <a:gd name="connsiteY112" fmla="*/ 3145185 h 3171710"/>
              <a:gd name="connsiteX113" fmla="*/ 6074996 w 12193149"/>
              <a:gd name="connsiteY113" fmla="*/ 3165647 h 3171710"/>
              <a:gd name="connsiteX114" fmla="*/ 6069677 w 12193149"/>
              <a:gd name="connsiteY114" fmla="*/ 3164110 h 3171710"/>
              <a:gd name="connsiteX115" fmla="*/ 6049786 w 12193149"/>
              <a:gd name="connsiteY115" fmla="*/ 3164793 h 3171710"/>
              <a:gd name="connsiteX116" fmla="*/ 6042433 w 12193149"/>
              <a:gd name="connsiteY116" fmla="*/ 3156444 h 3171710"/>
              <a:gd name="connsiteX117" fmla="*/ 6011238 w 12193149"/>
              <a:gd name="connsiteY117" fmla="*/ 3151351 h 3171710"/>
              <a:gd name="connsiteX118" fmla="*/ 5958523 w 12193149"/>
              <a:gd name="connsiteY118" fmla="*/ 3154995 h 3171710"/>
              <a:gd name="connsiteX119" fmla="*/ 5760067 w 12193149"/>
              <a:gd name="connsiteY119" fmla="*/ 3170687 h 3171710"/>
              <a:gd name="connsiteX120" fmla="*/ 5628108 w 12193149"/>
              <a:gd name="connsiteY120" fmla="*/ 3171710 h 3171710"/>
              <a:gd name="connsiteX121" fmla="*/ 5472054 w 12193149"/>
              <a:gd name="connsiteY121" fmla="*/ 3157690 h 3171710"/>
              <a:gd name="connsiteX122" fmla="*/ 5433909 w 12193149"/>
              <a:gd name="connsiteY122" fmla="*/ 3146437 h 3171710"/>
              <a:gd name="connsiteX123" fmla="*/ 5382817 w 12193149"/>
              <a:gd name="connsiteY123" fmla="*/ 3128735 h 3171710"/>
              <a:gd name="connsiteX124" fmla="*/ 5262912 w 12193149"/>
              <a:gd name="connsiteY124" fmla="*/ 3108318 h 3171710"/>
              <a:gd name="connsiteX125" fmla="*/ 5224109 w 12193149"/>
              <a:gd name="connsiteY125" fmla="*/ 3097194 h 3171710"/>
              <a:gd name="connsiteX126" fmla="*/ 5175808 w 12193149"/>
              <a:gd name="connsiteY126" fmla="*/ 3094204 h 3171710"/>
              <a:gd name="connsiteX127" fmla="*/ 5157702 w 12193149"/>
              <a:gd name="connsiteY127" fmla="*/ 3086981 h 3171710"/>
              <a:gd name="connsiteX128" fmla="*/ 5143747 w 12193149"/>
              <a:gd name="connsiteY128" fmla="*/ 3083581 h 3171710"/>
              <a:gd name="connsiteX129" fmla="*/ 5140744 w 12193149"/>
              <a:gd name="connsiteY129" fmla="*/ 3081480 h 3171710"/>
              <a:gd name="connsiteX130" fmla="*/ 5122807 w 12193149"/>
              <a:gd name="connsiteY130" fmla="*/ 3070627 h 3171710"/>
              <a:gd name="connsiteX131" fmla="*/ 5066938 w 12193149"/>
              <a:gd name="connsiteY131" fmla="*/ 3077198 h 3171710"/>
              <a:gd name="connsiteX132" fmla="*/ 5012662 w 12193149"/>
              <a:gd name="connsiteY132" fmla="*/ 3060817 h 3171710"/>
              <a:gd name="connsiteX133" fmla="*/ 4841589 w 12193149"/>
              <a:gd name="connsiteY133" fmla="*/ 3036800 h 3171710"/>
              <a:gd name="connsiteX134" fmla="*/ 4763595 w 12193149"/>
              <a:gd name="connsiteY134" fmla="*/ 3009032 h 3171710"/>
              <a:gd name="connsiteX135" fmla="*/ 4724334 w 12193149"/>
              <a:gd name="connsiteY135" fmla="*/ 3000018 h 3171710"/>
              <a:gd name="connsiteX136" fmla="*/ 4722324 w 12193149"/>
              <a:gd name="connsiteY136" fmla="*/ 2999269 h 3171710"/>
              <a:gd name="connsiteX137" fmla="*/ 4723259 w 12193149"/>
              <a:gd name="connsiteY137" fmla="*/ 2999058 h 3171710"/>
              <a:gd name="connsiteX138" fmla="*/ 4718350 w 12193149"/>
              <a:gd name="connsiteY138" fmla="*/ 2997788 h 3171710"/>
              <a:gd name="connsiteX139" fmla="*/ 4722324 w 12193149"/>
              <a:gd name="connsiteY139" fmla="*/ 2999269 h 3171710"/>
              <a:gd name="connsiteX140" fmla="*/ 4716674 w 12193149"/>
              <a:gd name="connsiteY140" fmla="*/ 3000544 h 3171710"/>
              <a:gd name="connsiteX141" fmla="*/ 4516962 w 12193149"/>
              <a:gd name="connsiteY141" fmla="*/ 2990642 h 3171710"/>
              <a:gd name="connsiteX142" fmla="*/ 4429691 w 12193149"/>
              <a:gd name="connsiteY142" fmla="*/ 2979991 h 3171710"/>
              <a:gd name="connsiteX143" fmla="*/ 4364023 w 12193149"/>
              <a:gd name="connsiteY143" fmla="*/ 2978645 h 3171710"/>
              <a:gd name="connsiteX144" fmla="*/ 4318114 w 12193149"/>
              <a:gd name="connsiteY144" fmla="*/ 2985260 h 3171710"/>
              <a:gd name="connsiteX145" fmla="*/ 4316258 w 12193149"/>
              <a:gd name="connsiteY145" fmla="*/ 2983919 h 3171710"/>
              <a:gd name="connsiteX146" fmla="*/ 4296292 w 12193149"/>
              <a:gd name="connsiteY146" fmla="*/ 2982040 h 3171710"/>
              <a:gd name="connsiteX147" fmla="*/ 4291212 w 12193149"/>
              <a:gd name="connsiteY147" fmla="*/ 2984957 h 3171710"/>
              <a:gd name="connsiteX148" fmla="*/ 4277290 w 12193149"/>
              <a:gd name="connsiteY148" fmla="*/ 2984711 h 3171710"/>
              <a:gd name="connsiteX149" fmla="*/ 4249265 w 12193149"/>
              <a:gd name="connsiteY149" fmla="*/ 2987035 h 3171710"/>
              <a:gd name="connsiteX150" fmla="*/ 4203199 w 12193149"/>
              <a:gd name="connsiteY150" fmla="*/ 2984240 h 3171710"/>
              <a:gd name="connsiteX151" fmla="*/ 4202893 w 12193149"/>
              <a:gd name="connsiteY151" fmla="*/ 2982981 h 3171710"/>
              <a:gd name="connsiteX152" fmla="*/ 4192396 w 12193149"/>
              <a:gd name="connsiteY152" fmla="*/ 2977347 h 3171710"/>
              <a:gd name="connsiteX153" fmla="*/ 4143893 w 12193149"/>
              <a:gd name="connsiteY153" fmla="*/ 2961482 h 3171710"/>
              <a:gd name="connsiteX154" fmla="*/ 4084245 w 12193149"/>
              <a:gd name="connsiteY154" fmla="*/ 2934949 h 3171710"/>
              <a:gd name="connsiteX155" fmla="*/ 4075694 w 12193149"/>
              <a:gd name="connsiteY155" fmla="*/ 2934114 h 3171710"/>
              <a:gd name="connsiteX156" fmla="*/ 4075575 w 12193149"/>
              <a:gd name="connsiteY156" fmla="*/ 2933815 h 3171710"/>
              <a:gd name="connsiteX157" fmla="*/ 4066658 w 12193149"/>
              <a:gd name="connsiteY157" fmla="*/ 2932371 h 3171710"/>
              <a:gd name="connsiteX158" fmla="*/ 4060102 w 12193149"/>
              <a:gd name="connsiteY158" fmla="*/ 2932589 h 3171710"/>
              <a:gd name="connsiteX159" fmla="*/ 4043512 w 12193149"/>
              <a:gd name="connsiteY159" fmla="*/ 2930968 h 3171710"/>
              <a:gd name="connsiteX160" fmla="*/ 4038145 w 12193149"/>
              <a:gd name="connsiteY160" fmla="*/ 2928534 h 3171710"/>
              <a:gd name="connsiteX161" fmla="*/ 4036511 w 12193149"/>
              <a:gd name="connsiteY161" fmla="*/ 2924867 h 3171710"/>
              <a:gd name="connsiteX162" fmla="*/ 4034926 w 12193149"/>
              <a:gd name="connsiteY162" fmla="*/ 2925102 h 3171710"/>
              <a:gd name="connsiteX163" fmla="*/ 4005686 w 12193149"/>
              <a:gd name="connsiteY163" fmla="*/ 2912534 h 3171710"/>
              <a:gd name="connsiteX164" fmla="*/ 3937994 w 12193149"/>
              <a:gd name="connsiteY164" fmla="*/ 2895077 h 3171710"/>
              <a:gd name="connsiteX165" fmla="*/ 3898423 w 12193149"/>
              <a:gd name="connsiteY165" fmla="*/ 2889422 h 3171710"/>
              <a:gd name="connsiteX166" fmla="*/ 3790908 w 12193149"/>
              <a:gd name="connsiteY166" fmla="*/ 2869184 h 3171710"/>
              <a:gd name="connsiteX167" fmla="*/ 3683661 w 12193149"/>
              <a:gd name="connsiteY167" fmla="*/ 2845261 h 3171710"/>
              <a:gd name="connsiteX168" fmla="*/ 3611183 w 12193149"/>
              <a:gd name="connsiteY168" fmla="*/ 2812990 h 3171710"/>
              <a:gd name="connsiteX169" fmla="*/ 3605003 w 12193149"/>
              <a:gd name="connsiteY169" fmla="*/ 2814352 h 3171710"/>
              <a:gd name="connsiteX170" fmla="*/ 3595884 w 12193149"/>
              <a:gd name="connsiteY170" fmla="*/ 2814516 h 3171710"/>
              <a:gd name="connsiteX171" fmla="*/ 3595649 w 12193149"/>
              <a:gd name="connsiteY171" fmla="*/ 2814247 h 3171710"/>
              <a:gd name="connsiteX172" fmla="*/ 3587126 w 12193149"/>
              <a:gd name="connsiteY172" fmla="*/ 2814937 h 3171710"/>
              <a:gd name="connsiteX173" fmla="*/ 3537283 w 12193149"/>
              <a:gd name="connsiteY173" fmla="*/ 2805238 h 3171710"/>
              <a:gd name="connsiteX174" fmla="*/ 3474371 w 12193149"/>
              <a:gd name="connsiteY174" fmla="*/ 2801577 h 3171710"/>
              <a:gd name="connsiteX175" fmla="*/ 3401876 w 12193149"/>
              <a:gd name="connsiteY175" fmla="*/ 2789529 h 3171710"/>
              <a:gd name="connsiteX176" fmla="*/ 3365036 w 12193149"/>
              <a:gd name="connsiteY176" fmla="*/ 2806481 h 3171710"/>
              <a:gd name="connsiteX177" fmla="*/ 3345174 w 12193149"/>
              <a:gd name="connsiteY177" fmla="*/ 2808163 h 3171710"/>
              <a:gd name="connsiteX178" fmla="*/ 3342846 w 12193149"/>
              <a:gd name="connsiteY178" fmla="*/ 2807188 h 3171710"/>
              <a:gd name="connsiteX179" fmla="*/ 3263504 w 12193149"/>
              <a:gd name="connsiteY179" fmla="*/ 2813065 h 3171710"/>
              <a:gd name="connsiteX180" fmla="*/ 3143704 w 12193149"/>
              <a:gd name="connsiteY180" fmla="*/ 2820840 h 3171710"/>
              <a:gd name="connsiteX181" fmla="*/ 3031439 w 12193149"/>
              <a:gd name="connsiteY181" fmla="*/ 2823483 h 3171710"/>
              <a:gd name="connsiteX182" fmla="*/ 2782717 w 12193149"/>
              <a:gd name="connsiteY182" fmla="*/ 2845304 h 3171710"/>
              <a:gd name="connsiteX183" fmla="*/ 2647675 w 12193149"/>
              <a:gd name="connsiteY183" fmla="*/ 2855840 h 3171710"/>
              <a:gd name="connsiteX184" fmla="*/ 2569176 w 12193149"/>
              <a:gd name="connsiteY184" fmla="*/ 2829599 h 3171710"/>
              <a:gd name="connsiteX185" fmla="*/ 2444403 w 12193149"/>
              <a:gd name="connsiteY185" fmla="*/ 2843500 h 3171710"/>
              <a:gd name="connsiteX186" fmla="*/ 2316260 w 12193149"/>
              <a:gd name="connsiteY186" fmla="*/ 2851967 h 3171710"/>
              <a:gd name="connsiteX187" fmla="*/ 2209726 w 12193149"/>
              <a:gd name="connsiteY187" fmla="*/ 2846734 h 3171710"/>
              <a:gd name="connsiteX188" fmla="*/ 2095813 w 12193149"/>
              <a:gd name="connsiteY188" fmla="*/ 2830023 h 3171710"/>
              <a:gd name="connsiteX189" fmla="*/ 1998504 w 12193149"/>
              <a:gd name="connsiteY189" fmla="*/ 2822003 h 3171710"/>
              <a:gd name="connsiteX190" fmla="*/ 1929320 w 12193149"/>
              <a:gd name="connsiteY190" fmla="*/ 2843948 h 3171710"/>
              <a:gd name="connsiteX191" fmla="*/ 1922798 w 12193149"/>
              <a:gd name="connsiteY191" fmla="*/ 2839117 h 3171710"/>
              <a:gd name="connsiteX192" fmla="*/ 1874228 w 12193149"/>
              <a:gd name="connsiteY192" fmla="*/ 2840712 h 3171710"/>
              <a:gd name="connsiteX193" fmla="*/ 1787803 w 12193149"/>
              <a:gd name="connsiteY193" fmla="*/ 2868334 h 3171710"/>
              <a:gd name="connsiteX194" fmla="*/ 1739352 w 12193149"/>
              <a:gd name="connsiteY194" fmla="*/ 2863283 h 3171710"/>
              <a:gd name="connsiteX195" fmla="*/ 1676219 w 12193149"/>
              <a:gd name="connsiteY195" fmla="*/ 2846934 h 3171710"/>
              <a:gd name="connsiteX196" fmla="*/ 1609817 w 12193149"/>
              <a:gd name="connsiteY196" fmla="*/ 2840037 h 3171710"/>
              <a:gd name="connsiteX197" fmla="*/ 1497258 w 12193149"/>
              <a:gd name="connsiteY197" fmla="*/ 2814447 h 3171710"/>
              <a:gd name="connsiteX198" fmla="*/ 1151127 w 12193149"/>
              <a:gd name="connsiteY198" fmla="*/ 2765012 h 3171710"/>
              <a:gd name="connsiteX199" fmla="*/ 859417 w 12193149"/>
              <a:gd name="connsiteY199" fmla="*/ 2755579 h 3171710"/>
              <a:gd name="connsiteX200" fmla="*/ 838688 w 12193149"/>
              <a:gd name="connsiteY200" fmla="*/ 2756792 h 3171710"/>
              <a:gd name="connsiteX201" fmla="*/ 817957 w 12193149"/>
              <a:gd name="connsiteY201" fmla="*/ 2754828 h 3171710"/>
              <a:gd name="connsiteX202" fmla="*/ 812654 w 12193149"/>
              <a:gd name="connsiteY202" fmla="*/ 2757722 h 3171710"/>
              <a:gd name="connsiteX203" fmla="*/ 721195 w 12193149"/>
              <a:gd name="connsiteY203" fmla="*/ 2756632 h 3171710"/>
              <a:gd name="connsiteX204" fmla="*/ 720890 w 12193149"/>
              <a:gd name="connsiteY204" fmla="*/ 2755370 h 3171710"/>
              <a:gd name="connsiteX205" fmla="*/ 710023 w 12193149"/>
              <a:gd name="connsiteY205" fmla="*/ 2749693 h 3171710"/>
              <a:gd name="connsiteX206" fmla="*/ 597940 w 12193149"/>
              <a:gd name="connsiteY206" fmla="*/ 2706835 h 3171710"/>
              <a:gd name="connsiteX207" fmla="*/ 579683 w 12193149"/>
              <a:gd name="connsiteY207" fmla="*/ 2704183 h 3171710"/>
              <a:gd name="connsiteX208" fmla="*/ 572865 w 12193149"/>
              <a:gd name="connsiteY208" fmla="*/ 2704372 h 3171710"/>
              <a:gd name="connsiteX209" fmla="*/ 446247 w 12193149"/>
              <a:gd name="connsiteY209" fmla="*/ 2666342 h 3171710"/>
              <a:gd name="connsiteX210" fmla="*/ 405163 w 12193149"/>
              <a:gd name="connsiteY210" fmla="*/ 2660519 h 3171710"/>
              <a:gd name="connsiteX211" fmla="*/ 293583 w 12193149"/>
              <a:gd name="connsiteY211" fmla="*/ 2639823 h 3171710"/>
              <a:gd name="connsiteX212" fmla="*/ 119529 w 12193149"/>
              <a:gd name="connsiteY212" fmla="*/ 2588018 h 3171710"/>
              <a:gd name="connsiteX213" fmla="*/ 16674 w 12193149"/>
              <a:gd name="connsiteY213" fmla="*/ 2585162 h 3171710"/>
              <a:gd name="connsiteX214" fmla="*/ 1150 w 12193149"/>
              <a:gd name="connsiteY214" fmla="*/ 2579693 h 3171710"/>
              <a:gd name="connsiteX215" fmla="*/ 1148 w 12193149"/>
              <a:gd name="connsiteY215" fmla="*/ 1049184 h 3171710"/>
              <a:gd name="connsiteX216" fmla="*/ 1148 w 12193149"/>
              <a:gd name="connsiteY216" fmla="*/ 0 h 3171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</a:cxnLst>
            <a:rect l="l" t="t" r="r" b="b"/>
            <a:pathLst>
              <a:path w="12193149" h="3171710">
                <a:moveTo>
                  <a:pt x="1148" y="0"/>
                </a:moveTo>
                <a:lnTo>
                  <a:pt x="12181789" y="8189"/>
                </a:lnTo>
                <a:cubicBezTo>
                  <a:pt x="12181789" y="201435"/>
                  <a:pt x="12193149" y="1213464"/>
                  <a:pt x="12193149" y="1406710"/>
                </a:cubicBezTo>
                <a:lnTo>
                  <a:pt x="12185986" y="1411160"/>
                </a:lnTo>
                <a:cubicBezTo>
                  <a:pt x="12156393" y="1404401"/>
                  <a:pt x="12176978" y="1415299"/>
                  <a:pt x="12156363" y="1424337"/>
                </a:cubicBezTo>
                <a:cubicBezTo>
                  <a:pt x="12172308" y="1438279"/>
                  <a:pt x="12127905" y="1429847"/>
                  <a:pt x="12139215" y="1450150"/>
                </a:cubicBezTo>
                <a:cubicBezTo>
                  <a:pt x="12135103" y="1451151"/>
                  <a:pt x="12130766" y="1451483"/>
                  <a:pt x="12126327" y="1451661"/>
                </a:cubicBezTo>
                <a:lnTo>
                  <a:pt x="12124007" y="1451765"/>
                </a:lnTo>
                <a:lnTo>
                  <a:pt x="12116854" y="1455579"/>
                </a:lnTo>
                <a:lnTo>
                  <a:pt x="12099497" y="1455110"/>
                </a:lnTo>
                <a:cubicBezTo>
                  <a:pt x="12095162" y="1456775"/>
                  <a:pt x="12090978" y="1459336"/>
                  <a:pt x="12087073" y="1463312"/>
                </a:cubicBezTo>
                <a:cubicBezTo>
                  <a:pt x="12078890" y="1483714"/>
                  <a:pt x="12040481" y="1480817"/>
                  <a:pt x="12031073" y="1506980"/>
                </a:cubicBezTo>
                <a:cubicBezTo>
                  <a:pt x="12026399" y="1515225"/>
                  <a:pt x="12004497" y="1532326"/>
                  <a:pt x="11995833" y="1530429"/>
                </a:cubicBezTo>
                <a:cubicBezTo>
                  <a:pt x="11990333" y="1532938"/>
                  <a:pt x="11986699" y="1539016"/>
                  <a:pt x="11979717" y="1535132"/>
                </a:cubicBezTo>
                <a:cubicBezTo>
                  <a:pt x="11970382" y="1531211"/>
                  <a:pt x="11963763" y="1554233"/>
                  <a:pt x="11959046" y="1544529"/>
                </a:cubicBezTo>
                <a:lnTo>
                  <a:pt x="11920454" y="1557854"/>
                </a:lnTo>
                <a:cubicBezTo>
                  <a:pt x="11919152" y="1564914"/>
                  <a:pt x="11912619" y="1567116"/>
                  <a:pt x="11903656" y="1569397"/>
                </a:cubicBezTo>
                <a:lnTo>
                  <a:pt x="11895048" y="1571762"/>
                </a:lnTo>
                <a:lnTo>
                  <a:pt x="11891968" y="1582700"/>
                </a:lnTo>
                <a:cubicBezTo>
                  <a:pt x="11881074" y="1573372"/>
                  <a:pt x="11884523" y="1604713"/>
                  <a:pt x="11870776" y="1604787"/>
                </a:cubicBezTo>
                <a:lnTo>
                  <a:pt x="11813376" y="1624630"/>
                </a:lnTo>
                <a:lnTo>
                  <a:pt x="11590693" y="1790748"/>
                </a:lnTo>
                <a:cubicBezTo>
                  <a:pt x="11550201" y="1817685"/>
                  <a:pt x="11542649" y="1767741"/>
                  <a:pt x="11506817" y="1860594"/>
                </a:cubicBezTo>
                <a:cubicBezTo>
                  <a:pt x="11450023" y="1916431"/>
                  <a:pt x="11337127" y="2017145"/>
                  <a:pt x="11280332" y="2050542"/>
                </a:cubicBezTo>
                <a:cubicBezTo>
                  <a:pt x="11267547" y="2058142"/>
                  <a:pt x="11229147" y="2123560"/>
                  <a:pt x="11228309" y="2103207"/>
                </a:cubicBezTo>
                <a:cubicBezTo>
                  <a:pt x="11223950" y="2105174"/>
                  <a:pt x="11220761" y="2104651"/>
                  <a:pt x="11218087" y="2102932"/>
                </a:cubicBezTo>
                <a:lnTo>
                  <a:pt x="11217184" y="2101989"/>
                </a:lnTo>
                <a:lnTo>
                  <a:pt x="11188885" y="2119354"/>
                </a:lnTo>
                <a:lnTo>
                  <a:pt x="11184501" y="2119496"/>
                </a:lnTo>
                <a:lnTo>
                  <a:pt x="11166854" y="2133583"/>
                </a:lnTo>
                <a:lnTo>
                  <a:pt x="11157311" y="2139385"/>
                </a:lnTo>
                <a:lnTo>
                  <a:pt x="11155496" y="2144068"/>
                </a:lnTo>
                <a:cubicBezTo>
                  <a:pt x="11153045" y="2147436"/>
                  <a:pt x="11148902" y="2150083"/>
                  <a:pt x="11140961" y="2151086"/>
                </a:cubicBezTo>
                <a:lnTo>
                  <a:pt x="11138961" y="2150743"/>
                </a:lnTo>
                <a:lnTo>
                  <a:pt x="11128208" y="2160803"/>
                </a:lnTo>
                <a:cubicBezTo>
                  <a:pt x="11124962" y="2164785"/>
                  <a:pt x="11122359" y="2169258"/>
                  <a:pt x="11120691" y="2174395"/>
                </a:cubicBezTo>
                <a:cubicBezTo>
                  <a:pt x="11081770" y="2197656"/>
                  <a:pt x="10952581" y="2271077"/>
                  <a:pt x="10894683" y="2300370"/>
                </a:cubicBezTo>
                <a:cubicBezTo>
                  <a:pt x="10861781" y="2315405"/>
                  <a:pt x="10817803" y="2335857"/>
                  <a:pt x="10773300" y="2350162"/>
                </a:cubicBezTo>
                <a:cubicBezTo>
                  <a:pt x="10733414" y="2394390"/>
                  <a:pt x="10677791" y="2353706"/>
                  <a:pt x="10627668" y="2386200"/>
                </a:cubicBezTo>
                <a:cubicBezTo>
                  <a:pt x="10590276" y="2369074"/>
                  <a:pt x="10613693" y="2389253"/>
                  <a:pt x="10581895" y="2395660"/>
                </a:cubicBezTo>
                <a:cubicBezTo>
                  <a:pt x="10597733" y="2418627"/>
                  <a:pt x="10540912" y="2395212"/>
                  <a:pt x="10547790" y="2425394"/>
                </a:cubicBezTo>
                <a:cubicBezTo>
                  <a:pt x="10541784" y="2425603"/>
                  <a:pt x="10535750" y="2424857"/>
                  <a:pt x="10529643" y="2423878"/>
                </a:cubicBezTo>
                <a:lnTo>
                  <a:pt x="10526446" y="2423382"/>
                </a:lnTo>
                <a:lnTo>
                  <a:pt x="10515129" y="2426508"/>
                </a:lnTo>
                <a:lnTo>
                  <a:pt x="10491735" y="2421127"/>
                </a:lnTo>
                <a:cubicBezTo>
                  <a:pt x="10485147" y="2422161"/>
                  <a:pt x="10478389" y="2424430"/>
                  <a:pt x="10471418" y="2428664"/>
                </a:cubicBezTo>
                <a:cubicBezTo>
                  <a:pt x="10451763" y="2453636"/>
                  <a:pt x="10400774" y="2439247"/>
                  <a:pt x="10377042" y="2471569"/>
                </a:cubicBezTo>
                <a:cubicBezTo>
                  <a:pt x="10367240" y="2481286"/>
                  <a:pt x="10330319" y="2498097"/>
                  <a:pt x="10319338" y="2493192"/>
                </a:cubicBezTo>
                <a:cubicBezTo>
                  <a:pt x="10310813" y="2495031"/>
                  <a:pt x="10303331" y="2502144"/>
                  <a:pt x="10295467" y="2495050"/>
                </a:cubicBezTo>
                <a:cubicBezTo>
                  <a:pt x="10284420" y="2487261"/>
                  <a:pt x="10265794" y="2516157"/>
                  <a:pt x="10263443" y="2501919"/>
                </a:cubicBezTo>
                <a:lnTo>
                  <a:pt x="10205418" y="2509120"/>
                </a:lnTo>
                <a:cubicBezTo>
                  <a:pt x="10200696" y="2518180"/>
                  <a:pt x="10190895" y="2519327"/>
                  <a:pt x="10177759" y="2519914"/>
                </a:cubicBezTo>
                <a:lnTo>
                  <a:pt x="10165070" y="2520710"/>
                </a:lnTo>
                <a:lnTo>
                  <a:pt x="10156308" y="2534458"/>
                </a:lnTo>
                <a:cubicBezTo>
                  <a:pt x="10145406" y="2519028"/>
                  <a:pt x="10136981" y="2561781"/>
                  <a:pt x="10118267" y="2558113"/>
                </a:cubicBezTo>
                <a:lnTo>
                  <a:pt x="10083317" y="2570267"/>
                </a:lnTo>
                <a:cubicBezTo>
                  <a:pt x="10075718" y="2568198"/>
                  <a:pt x="10048011" y="2569526"/>
                  <a:pt x="10040388" y="2568603"/>
                </a:cubicBezTo>
                <a:cubicBezTo>
                  <a:pt x="9999609" y="2578704"/>
                  <a:pt x="9985545" y="2579194"/>
                  <a:pt x="9961167" y="2584118"/>
                </a:cubicBezTo>
                <a:cubicBezTo>
                  <a:pt x="9920131" y="2584260"/>
                  <a:pt x="9889892" y="2581061"/>
                  <a:pt x="9848940" y="2590886"/>
                </a:cubicBezTo>
                <a:lnTo>
                  <a:pt x="9729457" y="2611093"/>
                </a:lnTo>
                <a:cubicBezTo>
                  <a:pt x="9676207" y="2601507"/>
                  <a:pt x="9631235" y="2626730"/>
                  <a:pt x="9613704" y="2639342"/>
                </a:cubicBezTo>
                <a:cubicBezTo>
                  <a:pt x="9548152" y="2653618"/>
                  <a:pt x="9410970" y="2690964"/>
                  <a:pt x="9338590" y="2696264"/>
                </a:cubicBezTo>
                <a:lnTo>
                  <a:pt x="9232518" y="2720120"/>
                </a:lnTo>
                <a:lnTo>
                  <a:pt x="9156690" y="2730199"/>
                </a:lnTo>
                <a:lnTo>
                  <a:pt x="9054601" y="2737726"/>
                </a:lnTo>
                <a:lnTo>
                  <a:pt x="9006634" y="2741011"/>
                </a:lnTo>
                <a:lnTo>
                  <a:pt x="9006349" y="2740771"/>
                </a:lnTo>
                <a:cubicBezTo>
                  <a:pt x="9004294" y="2740551"/>
                  <a:pt x="9001475" y="2740879"/>
                  <a:pt x="8997380" y="2741982"/>
                </a:cubicBezTo>
                <a:lnTo>
                  <a:pt x="8991542" y="2744043"/>
                </a:lnTo>
                <a:lnTo>
                  <a:pt x="8975485" y="2747269"/>
                </a:lnTo>
                <a:lnTo>
                  <a:pt x="8969159" y="2746569"/>
                </a:lnTo>
                <a:lnTo>
                  <a:pt x="8964196" y="2744344"/>
                </a:lnTo>
                <a:cubicBezTo>
                  <a:pt x="8955841" y="2752295"/>
                  <a:pt x="8956668" y="2761243"/>
                  <a:pt x="8930136" y="2741156"/>
                </a:cubicBezTo>
                <a:cubicBezTo>
                  <a:pt x="8899182" y="2742176"/>
                  <a:pt x="8790451" y="2756831"/>
                  <a:pt x="8753592" y="2760388"/>
                </a:cubicBezTo>
                <a:cubicBezTo>
                  <a:pt x="8720970" y="2771108"/>
                  <a:pt x="8749345" y="2757447"/>
                  <a:pt x="8708995" y="2762489"/>
                </a:cubicBezTo>
                <a:cubicBezTo>
                  <a:pt x="8672757" y="2782024"/>
                  <a:pt x="8640293" y="2765584"/>
                  <a:pt x="8597219" y="2771061"/>
                </a:cubicBezTo>
                <a:lnTo>
                  <a:pt x="8526378" y="2756219"/>
                </a:lnTo>
                <a:lnTo>
                  <a:pt x="8512131" y="2762134"/>
                </a:lnTo>
                <a:lnTo>
                  <a:pt x="8507315" y="2765135"/>
                </a:lnTo>
                <a:cubicBezTo>
                  <a:pt x="8503797" y="2766912"/>
                  <a:pt x="8501196" y="2767723"/>
                  <a:pt x="8499116" y="2767873"/>
                </a:cubicBezTo>
                <a:lnTo>
                  <a:pt x="8498742" y="2767694"/>
                </a:lnTo>
                <a:lnTo>
                  <a:pt x="8491397" y="2770744"/>
                </a:lnTo>
                <a:lnTo>
                  <a:pt x="8368330" y="2784786"/>
                </a:lnTo>
                <a:cubicBezTo>
                  <a:pt x="8363173" y="2786811"/>
                  <a:pt x="8358881" y="2786463"/>
                  <a:pt x="8354947" y="2784980"/>
                </a:cubicBezTo>
                <a:lnTo>
                  <a:pt x="8321252" y="2801558"/>
                </a:lnTo>
                <a:lnTo>
                  <a:pt x="8315581" y="2801884"/>
                </a:lnTo>
                <a:lnTo>
                  <a:pt x="8296322" y="2815779"/>
                </a:lnTo>
                <a:lnTo>
                  <a:pt x="8285424" y="2821602"/>
                </a:lnTo>
                <a:lnTo>
                  <a:pt x="8284298" y="2826045"/>
                </a:lnTo>
                <a:cubicBezTo>
                  <a:pt x="8281994" y="2829290"/>
                  <a:pt x="8277300" y="2831938"/>
                  <a:pt x="8267224" y="2833220"/>
                </a:cubicBezTo>
                <a:lnTo>
                  <a:pt x="8264525" y="2832990"/>
                </a:lnTo>
                <a:lnTo>
                  <a:pt x="8253181" y="2842833"/>
                </a:lnTo>
                <a:cubicBezTo>
                  <a:pt x="8250007" y="2846683"/>
                  <a:pt x="8247795" y="2850965"/>
                  <a:pt x="8246982" y="2855825"/>
                </a:cubicBezTo>
                <a:cubicBezTo>
                  <a:pt x="8182975" y="2852918"/>
                  <a:pt x="8148279" y="2887040"/>
                  <a:pt x="8091420" y="2901986"/>
                </a:cubicBezTo>
                <a:cubicBezTo>
                  <a:pt x="8026616" y="2925128"/>
                  <a:pt x="7968218" y="2946364"/>
                  <a:pt x="7906555" y="2943959"/>
                </a:cubicBezTo>
                <a:cubicBezTo>
                  <a:pt x="7836267" y="2958871"/>
                  <a:pt x="7782114" y="2961102"/>
                  <a:pt x="7719893" y="2969674"/>
                </a:cubicBezTo>
                <a:lnTo>
                  <a:pt x="7615495" y="2966203"/>
                </a:lnTo>
                <a:lnTo>
                  <a:pt x="7528691" y="2972031"/>
                </a:lnTo>
                <a:lnTo>
                  <a:pt x="7520719" y="2974584"/>
                </a:lnTo>
                <a:cubicBezTo>
                  <a:pt x="7515141" y="2975923"/>
                  <a:pt x="7511320" y="2976273"/>
                  <a:pt x="7508559" y="2975919"/>
                </a:cubicBezTo>
                <a:lnTo>
                  <a:pt x="7508188" y="2975592"/>
                </a:lnTo>
                <a:lnTo>
                  <a:pt x="7496943" y="2977544"/>
                </a:lnTo>
                <a:lnTo>
                  <a:pt x="7219707" y="2983651"/>
                </a:lnTo>
                <a:lnTo>
                  <a:pt x="7202249" y="2988201"/>
                </a:lnTo>
                <a:lnTo>
                  <a:pt x="7198152" y="2993559"/>
                </a:lnTo>
                <a:cubicBezTo>
                  <a:pt x="7193259" y="2997082"/>
                  <a:pt x="7185654" y="2999221"/>
                  <a:pt x="7171956" y="2998207"/>
                </a:cubicBezTo>
                <a:lnTo>
                  <a:pt x="7098136" y="3010435"/>
                </a:lnTo>
                <a:cubicBezTo>
                  <a:pt x="7062296" y="3011413"/>
                  <a:pt x="7051336" y="3012390"/>
                  <a:pt x="7019644" y="3010061"/>
                </a:cubicBezTo>
                <a:cubicBezTo>
                  <a:pt x="6938675" y="3020999"/>
                  <a:pt x="6944793" y="3045165"/>
                  <a:pt x="6905294" y="3039567"/>
                </a:cubicBezTo>
                <a:cubicBezTo>
                  <a:pt x="6873070" y="3034359"/>
                  <a:pt x="6789137" y="3053433"/>
                  <a:pt x="6709370" y="3067522"/>
                </a:cubicBezTo>
                <a:cubicBezTo>
                  <a:pt x="6650254" y="3076977"/>
                  <a:pt x="6629253" y="3091078"/>
                  <a:pt x="6550602" y="3096298"/>
                </a:cubicBezTo>
                <a:cubicBezTo>
                  <a:pt x="6473302" y="3140388"/>
                  <a:pt x="6410843" y="3116665"/>
                  <a:pt x="6318708" y="3143098"/>
                </a:cubicBezTo>
                <a:cubicBezTo>
                  <a:pt x="6298698" y="3158620"/>
                  <a:pt x="6210439" y="3141427"/>
                  <a:pt x="6169822" y="3145185"/>
                </a:cubicBezTo>
                <a:cubicBezTo>
                  <a:pt x="6129203" y="3148943"/>
                  <a:pt x="6091688" y="3162491"/>
                  <a:pt x="6074996" y="3165647"/>
                </a:cubicBezTo>
                <a:lnTo>
                  <a:pt x="6069677" y="3164110"/>
                </a:lnTo>
                <a:lnTo>
                  <a:pt x="6049786" y="3164793"/>
                </a:lnTo>
                <a:lnTo>
                  <a:pt x="6042433" y="3156444"/>
                </a:lnTo>
                <a:lnTo>
                  <a:pt x="6011238" y="3151351"/>
                </a:lnTo>
                <a:cubicBezTo>
                  <a:pt x="5999830" y="3150764"/>
                  <a:pt x="5971276" y="3151677"/>
                  <a:pt x="5958523" y="3154995"/>
                </a:cubicBezTo>
                <a:lnTo>
                  <a:pt x="5760067" y="3170687"/>
                </a:lnTo>
                <a:lnTo>
                  <a:pt x="5628108" y="3171710"/>
                </a:lnTo>
                <a:lnTo>
                  <a:pt x="5472054" y="3157690"/>
                </a:lnTo>
                <a:cubicBezTo>
                  <a:pt x="5479284" y="3144662"/>
                  <a:pt x="5440157" y="3158728"/>
                  <a:pt x="5433909" y="3146437"/>
                </a:cubicBezTo>
                <a:cubicBezTo>
                  <a:pt x="5430517" y="3136405"/>
                  <a:pt x="5392976" y="3131721"/>
                  <a:pt x="5382817" y="3128735"/>
                </a:cubicBezTo>
                <a:lnTo>
                  <a:pt x="5262912" y="3108318"/>
                </a:lnTo>
                <a:cubicBezTo>
                  <a:pt x="5252746" y="3108134"/>
                  <a:pt x="5231699" y="3099824"/>
                  <a:pt x="5224109" y="3097194"/>
                </a:cubicBezTo>
                <a:lnTo>
                  <a:pt x="5175808" y="3094204"/>
                </a:lnTo>
                <a:lnTo>
                  <a:pt x="5157702" y="3086981"/>
                </a:lnTo>
                <a:lnTo>
                  <a:pt x="5143747" y="3083581"/>
                </a:lnTo>
                <a:lnTo>
                  <a:pt x="5140744" y="3081480"/>
                </a:lnTo>
                <a:cubicBezTo>
                  <a:pt x="5135026" y="3077440"/>
                  <a:pt x="5129229" y="3073629"/>
                  <a:pt x="5122807" y="3070627"/>
                </a:cubicBezTo>
                <a:cubicBezTo>
                  <a:pt x="5109467" y="3099246"/>
                  <a:pt x="5066004" y="3049810"/>
                  <a:pt x="5066938" y="3077198"/>
                </a:cubicBezTo>
                <a:cubicBezTo>
                  <a:pt x="5029345" y="3065682"/>
                  <a:pt x="5040096" y="3094771"/>
                  <a:pt x="5012662" y="3060817"/>
                </a:cubicBezTo>
                <a:cubicBezTo>
                  <a:pt x="4938174" y="3061200"/>
                  <a:pt x="4917504" y="3074207"/>
                  <a:pt x="4841589" y="3036800"/>
                </a:cubicBezTo>
                <a:cubicBezTo>
                  <a:pt x="4807890" y="3020158"/>
                  <a:pt x="4785258" y="3009012"/>
                  <a:pt x="4763595" y="3009032"/>
                </a:cubicBezTo>
                <a:cubicBezTo>
                  <a:pt x="4742475" y="3004532"/>
                  <a:pt x="4730631" y="3001709"/>
                  <a:pt x="4724334" y="3000018"/>
                </a:cubicBezTo>
                <a:lnTo>
                  <a:pt x="4722324" y="2999269"/>
                </a:lnTo>
                <a:lnTo>
                  <a:pt x="4723259" y="2999058"/>
                </a:lnTo>
                <a:cubicBezTo>
                  <a:pt x="4722296" y="2998416"/>
                  <a:pt x="4719415" y="2997810"/>
                  <a:pt x="4718350" y="2997788"/>
                </a:cubicBezTo>
                <a:lnTo>
                  <a:pt x="4722324" y="2999269"/>
                </a:lnTo>
                <a:lnTo>
                  <a:pt x="4716674" y="3000544"/>
                </a:lnTo>
                <a:cubicBezTo>
                  <a:pt x="4681300" y="2993588"/>
                  <a:pt x="4525895" y="2992780"/>
                  <a:pt x="4516962" y="2990642"/>
                </a:cubicBezTo>
                <a:cubicBezTo>
                  <a:pt x="4458971" y="2977530"/>
                  <a:pt x="4463810" y="2976789"/>
                  <a:pt x="4429691" y="2979991"/>
                </a:cubicBezTo>
                <a:cubicBezTo>
                  <a:pt x="4424455" y="2983362"/>
                  <a:pt x="4370126" y="2977068"/>
                  <a:pt x="4364023" y="2978645"/>
                </a:cubicBezTo>
                <a:lnTo>
                  <a:pt x="4318114" y="2985260"/>
                </a:lnTo>
                <a:lnTo>
                  <a:pt x="4316258" y="2983919"/>
                </a:lnTo>
                <a:cubicBezTo>
                  <a:pt x="4307275" y="2980548"/>
                  <a:pt x="4301145" y="2980549"/>
                  <a:pt x="4296292" y="2982040"/>
                </a:cubicBezTo>
                <a:lnTo>
                  <a:pt x="4291212" y="2984957"/>
                </a:lnTo>
                <a:lnTo>
                  <a:pt x="4277290" y="2984711"/>
                </a:lnTo>
                <a:lnTo>
                  <a:pt x="4249265" y="2987035"/>
                </a:lnTo>
                <a:lnTo>
                  <a:pt x="4203199" y="2984240"/>
                </a:lnTo>
                <a:cubicBezTo>
                  <a:pt x="4203096" y="2983820"/>
                  <a:pt x="4202995" y="2983401"/>
                  <a:pt x="4202893" y="2982981"/>
                </a:cubicBezTo>
                <a:cubicBezTo>
                  <a:pt x="4201267" y="2980144"/>
                  <a:pt x="4198292" y="2978025"/>
                  <a:pt x="4192396" y="2977347"/>
                </a:cubicBezTo>
                <a:cubicBezTo>
                  <a:pt x="4205365" y="2960058"/>
                  <a:pt x="4162425" y="2961953"/>
                  <a:pt x="4143893" y="2961482"/>
                </a:cubicBezTo>
                <a:cubicBezTo>
                  <a:pt x="4125868" y="2954416"/>
                  <a:pt x="4100250" y="2940836"/>
                  <a:pt x="4084245" y="2934949"/>
                </a:cubicBezTo>
                <a:lnTo>
                  <a:pt x="4075694" y="2934114"/>
                </a:lnTo>
                <a:cubicBezTo>
                  <a:pt x="4075655" y="2934013"/>
                  <a:pt x="4075614" y="2933914"/>
                  <a:pt x="4075575" y="2933815"/>
                </a:cubicBezTo>
                <a:cubicBezTo>
                  <a:pt x="4073829" y="2933031"/>
                  <a:pt x="4071057" y="2932530"/>
                  <a:pt x="4066658" y="2932371"/>
                </a:cubicBezTo>
                <a:lnTo>
                  <a:pt x="4060102" y="2932589"/>
                </a:lnTo>
                <a:lnTo>
                  <a:pt x="4043512" y="2930968"/>
                </a:lnTo>
                <a:lnTo>
                  <a:pt x="4038145" y="2928534"/>
                </a:lnTo>
                <a:lnTo>
                  <a:pt x="4036511" y="2924867"/>
                </a:lnTo>
                <a:lnTo>
                  <a:pt x="4034926" y="2925102"/>
                </a:lnTo>
                <a:cubicBezTo>
                  <a:pt x="4022576" y="2929966"/>
                  <a:pt x="4018025" y="2938342"/>
                  <a:pt x="4005686" y="2912534"/>
                </a:cubicBezTo>
                <a:lnTo>
                  <a:pt x="3937994" y="2895077"/>
                </a:lnTo>
                <a:cubicBezTo>
                  <a:pt x="3921658" y="2902801"/>
                  <a:pt x="3909686" y="2898112"/>
                  <a:pt x="3898423" y="2889422"/>
                </a:cubicBezTo>
                <a:cubicBezTo>
                  <a:pt x="3862243" y="2889918"/>
                  <a:pt x="3830779" y="2876048"/>
                  <a:pt x="3790908" y="2869184"/>
                </a:cubicBezTo>
                <a:cubicBezTo>
                  <a:pt x="3742158" y="2854478"/>
                  <a:pt x="3726280" y="2852501"/>
                  <a:pt x="3683661" y="2845261"/>
                </a:cubicBezTo>
                <a:lnTo>
                  <a:pt x="3611183" y="2812990"/>
                </a:lnTo>
                <a:lnTo>
                  <a:pt x="3605003" y="2814352"/>
                </a:lnTo>
                <a:cubicBezTo>
                  <a:pt x="3600731" y="2814971"/>
                  <a:pt x="3597877" y="2814971"/>
                  <a:pt x="3595884" y="2814516"/>
                </a:cubicBezTo>
                <a:lnTo>
                  <a:pt x="3595649" y="2814247"/>
                </a:lnTo>
                <a:lnTo>
                  <a:pt x="3587126" y="2814937"/>
                </a:lnTo>
                <a:cubicBezTo>
                  <a:pt x="3572774" y="2816728"/>
                  <a:pt x="3550540" y="2802529"/>
                  <a:pt x="3537283" y="2805238"/>
                </a:cubicBezTo>
                <a:cubicBezTo>
                  <a:pt x="3515092" y="2800942"/>
                  <a:pt x="3489773" y="2807207"/>
                  <a:pt x="3474371" y="2801577"/>
                </a:cubicBezTo>
                <a:lnTo>
                  <a:pt x="3401876" y="2789529"/>
                </a:lnTo>
                <a:lnTo>
                  <a:pt x="3365036" y="2806481"/>
                </a:lnTo>
                <a:cubicBezTo>
                  <a:pt x="3361007" y="2808779"/>
                  <a:pt x="3355145" y="2809857"/>
                  <a:pt x="3345174" y="2808163"/>
                </a:cubicBezTo>
                <a:lnTo>
                  <a:pt x="3342846" y="2807188"/>
                </a:lnTo>
                <a:cubicBezTo>
                  <a:pt x="3337528" y="2809659"/>
                  <a:pt x="3296694" y="2810789"/>
                  <a:pt x="3263504" y="2813065"/>
                </a:cubicBezTo>
                <a:cubicBezTo>
                  <a:pt x="3210873" y="2815406"/>
                  <a:pt x="3204538" y="2823378"/>
                  <a:pt x="3143704" y="2820840"/>
                </a:cubicBezTo>
                <a:cubicBezTo>
                  <a:pt x="3083839" y="2822069"/>
                  <a:pt x="3073438" y="2828075"/>
                  <a:pt x="3031439" y="2823483"/>
                </a:cubicBezTo>
                <a:lnTo>
                  <a:pt x="2782717" y="2845304"/>
                </a:lnTo>
                <a:cubicBezTo>
                  <a:pt x="2720447" y="2872959"/>
                  <a:pt x="2718750" y="2842390"/>
                  <a:pt x="2647675" y="2855840"/>
                </a:cubicBezTo>
                <a:cubicBezTo>
                  <a:pt x="2583664" y="2795905"/>
                  <a:pt x="2609849" y="2834173"/>
                  <a:pt x="2569176" y="2829599"/>
                </a:cubicBezTo>
                <a:lnTo>
                  <a:pt x="2444403" y="2843500"/>
                </a:lnTo>
                <a:cubicBezTo>
                  <a:pt x="2412730" y="2860060"/>
                  <a:pt x="2355175" y="2829971"/>
                  <a:pt x="2316260" y="2851967"/>
                </a:cubicBezTo>
                <a:cubicBezTo>
                  <a:pt x="2277148" y="2852505"/>
                  <a:pt x="2234330" y="2848310"/>
                  <a:pt x="2209726" y="2846734"/>
                </a:cubicBezTo>
                <a:cubicBezTo>
                  <a:pt x="2172984" y="2843077"/>
                  <a:pt x="2131016" y="2834145"/>
                  <a:pt x="2095813" y="2830023"/>
                </a:cubicBezTo>
                <a:cubicBezTo>
                  <a:pt x="2078687" y="2843632"/>
                  <a:pt x="2046700" y="2821328"/>
                  <a:pt x="1998504" y="2822003"/>
                </a:cubicBezTo>
                <a:cubicBezTo>
                  <a:pt x="1979851" y="2837650"/>
                  <a:pt x="1965997" y="2822267"/>
                  <a:pt x="1929320" y="2843948"/>
                </a:cubicBezTo>
                <a:cubicBezTo>
                  <a:pt x="1927506" y="2842156"/>
                  <a:pt x="1925308" y="2840529"/>
                  <a:pt x="1922798" y="2839117"/>
                </a:cubicBezTo>
                <a:cubicBezTo>
                  <a:pt x="1908224" y="2830923"/>
                  <a:pt x="1886476" y="2831636"/>
                  <a:pt x="1874228" y="2840712"/>
                </a:cubicBezTo>
                <a:cubicBezTo>
                  <a:pt x="1844711" y="2855471"/>
                  <a:pt x="1815838" y="2863248"/>
                  <a:pt x="1787803" y="2868334"/>
                </a:cubicBezTo>
                <a:lnTo>
                  <a:pt x="1739352" y="2863283"/>
                </a:lnTo>
                <a:cubicBezTo>
                  <a:pt x="1720756" y="2859717"/>
                  <a:pt x="1697809" y="2850808"/>
                  <a:pt x="1676219" y="2846934"/>
                </a:cubicBezTo>
                <a:cubicBezTo>
                  <a:pt x="1653856" y="2845729"/>
                  <a:pt x="1629782" y="2852334"/>
                  <a:pt x="1609817" y="2840037"/>
                </a:cubicBezTo>
                <a:cubicBezTo>
                  <a:pt x="1570834" y="2828361"/>
                  <a:pt x="1525521" y="2848516"/>
                  <a:pt x="1497258" y="2814447"/>
                </a:cubicBezTo>
                <a:cubicBezTo>
                  <a:pt x="1419429" y="2799738"/>
                  <a:pt x="1265224" y="2779725"/>
                  <a:pt x="1151127" y="2765012"/>
                </a:cubicBezTo>
                <a:cubicBezTo>
                  <a:pt x="1044820" y="2755201"/>
                  <a:pt x="911490" y="2756949"/>
                  <a:pt x="859417" y="2755579"/>
                </a:cubicBezTo>
                <a:lnTo>
                  <a:pt x="838688" y="2756792"/>
                </a:lnTo>
                <a:cubicBezTo>
                  <a:pt x="829380" y="2753383"/>
                  <a:pt x="823010" y="2753358"/>
                  <a:pt x="817957" y="2754828"/>
                </a:cubicBezTo>
                <a:lnTo>
                  <a:pt x="812654" y="2757722"/>
                </a:lnTo>
                <a:lnTo>
                  <a:pt x="721195" y="2756632"/>
                </a:lnTo>
                <a:cubicBezTo>
                  <a:pt x="721095" y="2756212"/>
                  <a:pt x="720991" y="2755791"/>
                  <a:pt x="720890" y="2755370"/>
                </a:cubicBezTo>
                <a:cubicBezTo>
                  <a:pt x="719222" y="2752527"/>
                  <a:pt x="716144" y="2750395"/>
                  <a:pt x="710023" y="2749693"/>
                </a:cubicBezTo>
                <a:cubicBezTo>
                  <a:pt x="689532" y="2741604"/>
                  <a:pt x="619665" y="2714421"/>
                  <a:pt x="597940" y="2706835"/>
                </a:cubicBezTo>
                <a:cubicBezTo>
                  <a:pt x="587430" y="2706236"/>
                  <a:pt x="583862" y="2704593"/>
                  <a:pt x="579683" y="2704183"/>
                </a:cubicBezTo>
                <a:lnTo>
                  <a:pt x="572865" y="2704372"/>
                </a:lnTo>
                <a:cubicBezTo>
                  <a:pt x="550627" y="2698066"/>
                  <a:pt x="474197" y="2673651"/>
                  <a:pt x="446247" y="2666342"/>
                </a:cubicBezTo>
                <a:cubicBezTo>
                  <a:pt x="429213" y="2673994"/>
                  <a:pt x="416808" y="2669256"/>
                  <a:pt x="405163" y="2660519"/>
                </a:cubicBezTo>
                <a:cubicBezTo>
                  <a:pt x="367566" y="2660861"/>
                  <a:pt x="334968" y="2646856"/>
                  <a:pt x="293583" y="2639823"/>
                </a:cubicBezTo>
                <a:lnTo>
                  <a:pt x="119529" y="2588018"/>
                </a:lnTo>
                <a:cubicBezTo>
                  <a:pt x="73377" y="2578908"/>
                  <a:pt x="36403" y="2586550"/>
                  <a:pt x="16674" y="2585162"/>
                </a:cubicBezTo>
                <a:lnTo>
                  <a:pt x="1150" y="2579693"/>
                </a:lnTo>
                <a:cubicBezTo>
                  <a:pt x="-1438" y="2323697"/>
                  <a:pt x="1148" y="1341304"/>
                  <a:pt x="1148" y="1049184"/>
                </a:cubicBezTo>
                <a:lnTo>
                  <a:pt x="1148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D700EF7E-EAC7-552D-4388-7A6F520D3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1511" y="385355"/>
            <a:ext cx="9915787" cy="1188720"/>
          </a:xfrm>
        </p:spPr>
        <p:txBody>
          <a:bodyPr>
            <a:noAutofit/>
          </a:bodyPr>
          <a:lstStyle/>
          <a:p>
            <a:r>
              <a:rPr lang="hr-HR" sz="4800" dirty="0"/>
              <a:t>Problem usmjeravanja električnih vozila (EVRP) (2)</a:t>
            </a:r>
            <a:endParaRPr lang="hr-HR" sz="4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D309D15F-3523-A7B6-5542-15A5772E8B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1512" y="1959429"/>
            <a:ext cx="9915787" cy="4550227"/>
          </a:xfrm>
        </p:spPr>
        <p:txBody>
          <a:bodyPr anchor="ctr">
            <a:normAutofit/>
          </a:bodyPr>
          <a:lstStyle/>
          <a:p>
            <a:r>
              <a:rPr lang="hr-HR" dirty="0"/>
              <a:t>Dodatne varijante EVRP-a:</a:t>
            </a:r>
          </a:p>
          <a:p>
            <a:pPr lvl="1"/>
            <a:r>
              <a:rPr lang="hr-HR" sz="2800" dirty="0"/>
              <a:t>Pronalazak puta uz najmanji utrošak električne energije</a:t>
            </a:r>
          </a:p>
          <a:p>
            <a:pPr lvl="1"/>
            <a:r>
              <a:rPr lang="hr-HR" sz="2800" dirty="0"/>
              <a:t>Heterogena ili pomiješana flota vozila</a:t>
            </a:r>
          </a:p>
          <a:p>
            <a:pPr lvl="1"/>
            <a:r>
              <a:rPr lang="hr-HR" sz="2800" dirty="0"/>
              <a:t>Korištenje hibridnih vozila</a:t>
            </a:r>
          </a:p>
          <a:p>
            <a:pPr lvl="1"/>
            <a:r>
              <a:rPr lang="hr-HR" sz="2800" dirty="0"/>
              <a:t>Vozila se ne moraju napuniti u potpunosti (do 100% kapaciteta baterije vozila), nego samo djelomično (npr. samo u rasponu kapaciteta u kojem je punjenje baterije vozila najbrže)</a:t>
            </a:r>
          </a:p>
          <a:p>
            <a:pPr lvl="1"/>
            <a:r>
              <a:rPr lang="hr-HR" sz="2800" dirty="0"/>
              <a:t>Druge tehnologije punjenja</a:t>
            </a:r>
          </a:p>
          <a:p>
            <a:pPr lvl="1"/>
            <a:r>
              <a:rPr lang="hr-HR" sz="2800" dirty="0"/>
              <a:t>Punjenje prema rasporedu</a:t>
            </a:r>
          </a:p>
          <a:p>
            <a:pPr lvl="1"/>
            <a:r>
              <a:rPr lang="hr-HR" sz="2800" dirty="0"/>
              <a:t>…</a:t>
            </a:r>
          </a:p>
        </p:txBody>
      </p:sp>
      <p:sp>
        <p:nvSpPr>
          <p:cNvPr id="4" name="Rezervirano mjesto broja slajda 3">
            <a:extLst>
              <a:ext uri="{FF2B5EF4-FFF2-40B4-BE49-F238E27FC236}">
                <a16:creationId xmlns:a16="http://schemas.microsoft.com/office/drawing/2014/main" id="{BD36EF5A-06E5-E38B-3997-4A18388D3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A767F18-3CF7-4E6D-A3D2-89B2EFB773AF}" type="slidenum">
              <a:rPr lang="hr-HR" sz="1000" smtClean="0"/>
              <a:pPr>
                <a:spcAft>
                  <a:spcPts val="600"/>
                </a:spcAft>
              </a:pPr>
              <a:t>8</a:t>
            </a:fld>
            <a:endParaRPr lang="hr-HR" sz="1000"/>
          </a:p>
        </p:txBody>
      </p:sp>
    </p:spTree>
    <p:extLst>
      <p:ext uri="{BB962C8B-B14F-4D97-AF65-F5344CB8AC3E}">
        <p14:creationId xmlns:p14="http://schemas.microsoft.com/office/powerpoint/2010/main" val="2870292064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A5CF486-D9E5-4A66-898A-F3D62B81B1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47" y="-5"/>
            <a:ext cx="12193149" cy="2200064"/>
          </a:xfrm>
          <a:custGeom>
            <a:avLst/>
            <a:gdLst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57107 w 12192001"/>
              <a:gd name="connsiteY22" fmla="*/ 792050 h 2344739"/>
              <a:gd name="connsiteX23" fmla="*/ 11810326 w 12192001"/>
              <a:gd name="connsiteY23" fmla="*/ 799074 h 2344739"/>
              <a:gd name="connsiteX24" fmla="*/ 11550277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57107 w 12192001"/>
              <a:gd name="connsiteY22" fmla="*/ 792050 h 2344739"/>
              <a:gd name="connsiteX23" fmla="*/ 11810326 w 12192001"/>
              <a:gd name="connsiteY23" fmla="*/ 799074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236" fmla="*/ 0 w 12192001"/>
              <a:gd name="connsiteY23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57107 w 12192001"/>
              <a:gd name="connsiteY22" fmla="*/ 792050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236" fmla="*/ 0 w 12192001"/>
              <a:gd name="connsiteY23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236" fmla="*/ 0 w 12192001"/>
              <a:gd name="connsiteY23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415912 w 12192001"/>
              <a:gd name="connsiteY26" fmla="*/ 1173869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415912 w 12192001"/>
              <a:gd name="connsiteY26" fmla="*/ 1173869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415912 w 12192001"/>
              <a:gd name="connsiteY26" fmla="*/ 1173869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522499 w 12192001"/>
              <a:gd name="connsiteY26" fmla="*/ 1207528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1207528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1207528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1207528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999965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37318 w 12192001"/>
              <a:gd name="connsiteY70" fmla="*/ 1920435 h 2344739"/>
              <a:gd name="connsiteX71" fmla="*/ 9113812 w 12192001"/>
              <a:gd name="connsiteY71" fmla="*/ 1919069 h 2344739"/>
              <a:gd name="connsiteX72" fmla="*/ 9053453 w 12192001"/>
              <a:gd name="connsiteY72" fmla="*/ 1910755 h 2344739"/>
              <a:gd name="connsiteX73" fmla="*/ 9005486 w 12192001"/>
              <a:gd name="connsiteY73" fmla="*/ 1914040 h 2344739"/>
              <a:gd name="connsiteX74" fmla="*/ 9005201 w 12192001"/>
              <a:gd name="connsiteY74" fmla="*/ 1913800 h 2344739"/>
              <a:gd name="connsiteX75" fmla="*/ 8996232 w 12192001"/>
              <a:gd name="connsiteY75" fmla="*/ 1915011 h 2344739"/>
              <a:gd name="connsiteX76" fmla="*/ 8990394 w 12192001"/>
              <a:gd name="connsiteY76" fmla="*/ 1917072 h 2344739"/>
              <a:gd name="connsiteX77" fmla="*/ 8974337 w 12192001"/>
              <a:gd name="connsiteY77" fmla="*/ 1920298 h 2344739"/>
              <a:gd name="connsiteX78" fmla="*/ 8968011 w 12192001"/>
              <a:gd name="connsiteY78" fmla="*/ 1919598 h 2344739"/>
              <a:gd name="connsiteX79" fmla="*/ 8963048 w 12192001"/>
              <a:gd name="connsiteY79" fmla="*/ 1917373 h 2344739"/>
              <a:gd name="connsiteX80" fmla="*/ 8928988 w 12192001"/>
              <a:gd name="connsiteY80" fmla="*/ 1914185 h 2344739"/>
              <a:gd name="connsiteX81" fmla="*/ 8752444 w 12192001"/>
              <a:gd name="connsiteY81" fmla="*/ 1933417 h 2344739"/>
              <a:gd name="connsiteX82" fmla="*/ 8707847 w 12192001"/>
              <a:gd name="connsiteY82" fmla="*/ 1935518 h 2344739"/>
              <a:gd name="connsiteX83" fmla="*/ 8596071 w 12192001"/>
              <a:gd name="connsiteY83" fmla="*/ 1944090 h 2344739"/>
              <a:gd name="connsiteX84" fmla="*/ 8525230 w 12192001"/>
              <a:gd name="connsiteY84" fmla="*/ 1929248 h 2344739"/>
              <a:gd name="connsiteX85" fmla="*/ 8510983 w 12192001"/>
              <a:gd name="connsiteY85" fmla="*/ 1935163 h 2344739"/>
              <a:gd name="connsiteX86" fmla="*/ 8506167 w 12192001"/>
              <a:gd name="connsiteY86" fmla="*/ 1938164 h 2344739"/>
              <a:gd name="connsiteX87" fmla="*/ 8497968 w 12192001"/>
              <a:gd name="connsiteY87" fmla="*/ 1940902 h 2344739"/>
              <a:gd name="connsiteX88" fmla="*/ 8497594 w 12192001"/>
              <a:gd name="connsiteY88" fmla="*/ 1940723 h 2344739"/>
              <a:gd name="connsiteX89" fmla="*/ 8490249 w 12192001"/>
              <a:gd name="connsiteY89" fmla="*/ 1943773 h 2344739"/>
              <a:gd name="connsiteX90" fmla="*/ 8367182 w 12192001"/>
              <a:gd name="connsiteY90" fmla="*/ 1957815 h 2344739"/>
              <a:gd name="connsiteX91" fmla="*/ 8353799 w 12192001"/>
              <a:gd name="connsiteY91" fmla="*/ 1958009 h 2344739"/>
              <a:gd name="connsiteX92" fmla="*/ 8352373 w 12192001"/>
              <a:gd name="connsiteY92" fmla="*/ 1957169 h 2344739"/>
              <a:gd name="connsiteX93" fmla="*/ 8320104 w 12192001"/>
              <a:gd name="connsiteY93" fmla="*/ 1974587 h 2344739"/>
              <a:gd name="connsiteX94" fmla="*/ 8314433 w 12192001"/>
              <a:gd name="connsiteY94" fmla="*/ 1974913 h 2344739"/>
              <a:gd name="connsiteX95" fmla="*/ 8295174 w 12192001"/>
              <a:gd name="connsiteY95" fmla="*/ 1988808 h 2344739"/>
              <a:gd name="connsiteX96" fmla="*/ 8284276 w 12192001"/>
              <a:gd name="connsiteY96" fmla="*/ 1994631 h 2344739"/>
              <a:gd name="connsiteX97" fmla="*/ 8283150 w 12192001"/>
              <a:gd name="connsiteY97" fmla="*/ 1999074 h 2344739"/>
              <a:gd name="connsiteX98" fmla="*/ 8266076 w 12192001"/>
              <a:gd name="connsiteY98" fmla="*/ 2006249 h 2344739"/>
              <a:gd name="connsiteX99" fmla="*/ 8263377 w 12192001"/>
              <a:gd name="connsiteY99" fmla="*/ 2006019 h 2344739"/>
              <a:gd name="connsiteX100" fmla="*/ 8252033 w 12192001"/>
              <a:gd name="connsiteY100" fmla="*/ 2015862 h 2344739"/>
              <a:gd name="connsiteX101" fmla="*/ 8245834 w 12192001"/>
              <a:gd name="connsiteY101" fmla="*/ 2028854 h 2344739"/>
              <a:gd name="connsiteX102" fmla="*/ 8090272 w 12192001"/>
              <a:gd name="connsiteY102" fmla="*/ 2075015 h 2344739"/>
              <a:gd name="connsiteX103" fmla="*/ 7905407 w 12192001"/>
              <a:gd name="connsiteY103" fmla="*/ 2116988 h 2344739"/>
              <a:gd name="connsiteX104" fmla="*/ 7718745 w 12192001"/>
              <a:gd name="connsiteY104" fmla="*/ 2142703 h 2344739"/>
              <a:gd name="connsiteX105" fmla="*/ 7614347 w 12192001"/>
              <a:gd name="connsiteY105" fmla="*/ 2139232 h 2344739"/>
              <a:gd name="connsiteX106" fmla="*/ 7527543 w 12192001"/>
              <a:gd name="connsiteY106" fmla="*/ 2145060 h 2344739"/>
              <a:gd name="connsiteX107" fmla="*/ 7519571 w 12192001"/>
              <a:gd name="connsiteY107" fmla="*/ 2147613 h 2344739"/>
              <a:gd name="connsiteX108" fmla="*/ 7507411 w 12192001"/>
              <a:gd name="connsiteY108" fmla="*/ 2148948 h 2344739"/>
              <a:gd name="connsiteX109" fmla="*/ 7507040 w 12192001"/>
              <a:gd name="connsiteY109" fmla="*/ 2148621 h 2344739"/>
              <a:gd name="connsiteX110" fmla="*/ 7495795 w 12192001"/>
              <a:gd name="connsiteY110" fmla="*/ 2150573 h 2344739"/>
              <a:gd name="connsiteX111" fmla="*/ 7405391 w 12192001"/>
              <a:gd name="connsiteY111" fmla="*/ 2142468 h 2344739"/>
              <a:gd name="connsiteX112" fmla="*/ 7312180 w 12192001"/>
              <a:gd name="connsiteY112" fmla="*/ 2132873 h 2344739"/>
              <a:gd name="connsiteX113" fmla="*/ 7310853 w 12192001"/>
              <a:gd name="connsiteY113" fmla="*/ 2131431 h 2344739"/>
              <a:gd name="connsiteX114" fmla="*/ 7218559 w 12192001"/>
              <a:gd name="connsiteY114" fmla="*/ 2156680 h 2344739"/>
              <a:gd name="connsiteX115" fmla="*/ 7201101 w 12192001"/>
              <a:gd name="connsiteY115" fmla="*/ 2161230 h 2344739"/>
              <a:gd name="connsiteX116" fmla="*/ 7197004 w 12192001"/>
              <a:gd name="connsiteY116" fmla="*/ 2166588 h 2344739"/>
              <a:gd name="connsiteX117" fmla="*/ 7170808 w 12192001"/>
              <a:gd name="connsiteY117" fmla="*/ 2171236 h 2344739"/>
              <a:gd name="connsiteX118" fmla="*/ 7096988 w 12192001"/>
              <a:gd name="connsiteY118" fmla="*/ 2183464 h 2344739"/>
              <a:gd name="connsiteX119" fmla="*/ 7018496 w 12192001"/>
              <a:gd name="connsiteY119" fmla="*/ 2183090 h 2344739"/>
              <a:gd name="connsiteX120" fmla="*/ 6904146 w 12192001"/>
              <a:gd name="connsiteY120" fmla="*/ 2212596 h 2344739"/>
              <a:gd name="connsiteX121" fmla="*/ 6708222 w 12192001"/>
              <a:gd name="connsiteY121" fmla="*/ 2240551 h 2344739"/>
              <a:gd name="connsiteX122" fmla="*/ 6549454 w 12192001"/>
              <a:gd name="connsiteY122" fmla="*/ 2269327 h 2344739"/>
              <a:gd name="connsiteX123" fmla="*/ 6317560 w 12192001"/>
              <a:gd name="connsiteY123" fmla="*/ 2316127 h 2344739"/>
              <a:gd name="connsiteX124" fmla="*/ 6168674 w 12192001"/>
              <a:gd name="connsiteY124" fmla="*/ 2318214 h 2344739"/>
              <a:gd name="connsiteX125" fmla="*/ 6073848 w 12192001"/>
              <a:gd name="connsiteY125" fmla="*/ 2338676 h 2344739"/>
              <a:gd name="connsiteX126" fmla="*/ 6068529 w 12192001"/>
              <a:gd name="connsiteY126" fmla="*/ 2337139 h 2344739"/>
              <a:gd name="connsiteX127" fmla="*/ 6048638 w 12192001"/>
              <a:gd name="connsiteY127" fmla="*/ 2337822 h 2344739"/>
              <a:gd name="connsiteX128" fmla="*/ 6041285 w 12192001"/>
              <a:gd name="connsiteY128" fmla="*/ 2329473 h 2344739"/>
              <a:gd name="connsiteX129" fmla="*/ 6010090 w 12192001"/>
              <a:gd name="connsiteY129" fmla="*/ 2324380 h 2344739"/>
              <a:gd name="connsiteX130" fmla="*/ 5957375 w 12192001"/>
              <a:gd name="connsiteY130" fmla="*/ 2328024 h 2344739"/>
              <a:gd name="connsiteX131" fmla="*/ 5758919 w 12192001"/>
              <a:gd name="connsiteY131" fmla="*/ 2343716 h 2344739"/>
              <a:gd name="connsiteX132" fmla="*/ 5626960 w 12192001"/>
              <a:gd name="connsiteY132" fmla="*/ 2344739 h 2344739"/>
              <a:gd name="connsiteX133" fmla="*/ 5470906 w 12192001"/>
              <a:gd name="connsiteY133" fmla="*/ 2330719 h 2344739"/>
              <a:gd name="connsiteX134" fmla="*/ 5432761 w 12192001"/>
              <a:gd name="connsiteY134" fmla="*/ 2319466 h 2344739"/>
              <a:gd name="connsiteX135" fmla="*/ 5381669 w 12192001"/>
              <a:gd name="connsiteY135" fmla="*/ 2301764 h 2344739"/>
              <a:gd name="connsiteX136" fmla="*/ 5261764 w 12192001"/>
              <a:gd name="connsiteY136" fmla="*/ 2281347 h 2344739"/>
              <a:gd name="connsiteX137" fmla="*/ 5222961 w 12192001"/>
              <a:gd name="connsiteY137" fmla="*/ 2270223 h 2344739"/>
              <a:gd name="connsiteX138" fmla="*/ 5174660 w 12192001"/>
              <a:gd name="connsiteY138" fmla="*/ 2267233 h 2344739"/>
              <a:gd name="connsiteX139" fmla="*/ 5156554 w 12192001"/>
              <a:gd name="connsiteY139" fmla="*/ 2260010 h 2344739"/>
              <a:gd name="connsiteX140" fmla="*/ 5142599 w 12192001"/>
              <a:gd name="connsiteY140" fmla="*/ 2256610 h 2344739"/>
              <a:gd name="connsiteX141" fmla="*/ 5139596 w 12192001"/>
              <a:gd name="connsiteY141" fmla="*/ 2254509 h 2344739"/>
              <a:gd name="connsiteX142" fmla="*/ 5121659 w 12192001"/>
              <a:gd name="connsiteY142" fmla="*/ 2243656 h 2344739"/>
              <a:gd name="connsiteX143" fmla="*/ 5065790 w 12192001"/>
              <a:gd name="connsiteY143" fmla="*/ 2250227 h 2344739"/>
              <a:gd name="connsiteX144" fmla="*/ 5011514 w 12192001"/>
              <a:gd name="connsiteY144" fmla="*/ 2233846 h 2344739"/>
              <a:gd name="connsiteX145" fmla="*/ 4840441 w 12192001"/>
              <a:gd name="connsiteY145" fmla="*/ 2209829 h 2344739"/>
              <a:gd name="connsiteX146" fmla="*/ 4762447 w 12192001"/>
              <a:gd name="connsiteY146" fmla="*/ 2182061 h 2344739"/>
              <a:gd name="connsiteX147" fmla="*/ 4723186 w 12192001"/>
              <a:gd name="connsiteY147" fmla="*/ 2173047 h 2344739"/>
              <a:gd name="connsiteX148" fmla="*/ 4721176 w 12192001"/>
              <a:gd name="connsiteY148" fmla="*/ 2172298 h 2344739"/>
              <a:gd name="connsiteX149" fmla="*/ 4722111 w 12192001"/>
              <a:gd name="connsiteY149" fmla="*/ 2172087 h 2344739"/>
              <a:gd name="connsiteX150" fmla="*/ 4717202 w 12192001"/>
              <a:gd name="connsiteY150" fmla="*/ 2170817 h 2344739"/>
              <a:gd name="connsiteX151" fmla="*/ 4721176 w 12192001"/>
              <a:gd name="connsiteY151" fmla="*/ 2172298 h 2344739"/>
              <a:gd name="connsiteX152" fmla="*/ 4715526 w 12192001"/>
              <a:gd name="connsiteY152" fmla="*/ 2173573 h 2344739"/>
              <a:gd name="connsiteX153" fmla="*/ 4515814 w 12192001"/>
              <a:gd name="connsiteY153" fmla="*/ 2163671 h 2344739"/>
              <a:gd name="connsiteX154" fmla="*/ 4428543 w 12192001"/>
              <a:gd name="connsiteY154" fmla="*/ 2153020 h 2344739"/>
              <a:gd name="connsiteX155" fmla="*/ 4362875 w 12192001"/>
              <a:gd name="connsiteY155" fmla="*/ 2151674 h 2344739"/>
              <a:gd name="connsiteX156" fmla="*/ 4316966 w 12192001"/>
              <a:gd name="connsiteY156" fmla="*/ 2158289 h 2344739"/>
              <a:gd name="connsiteX157" fmla="*/ 4315110 w 12192001"/>
              <a:gd name="connsiteY157" fmla="*/ 2156948 h 2344739"/>
              <a:gd name="connsiteX158" fmla="*/ 4295144 w 12192001"/>
              <a:gd name="connsiteY158" fmla="*/ 2155069 h 2344739"/>
              <a:gd name="connsiteX159" fmla="*/ 4290064 w 12192001"/>
              <a:gd name="connsiteY159" fmla="*/ 2157986 h 2344739"/>
              <a:gd name="connsiteX160" fmla="*/ 4276142 w 12192001"/>
              <a:gd name="connsiteY160" fmla="*/ 2157740 h 2344739"/>
              <a:gd name="connsiteX161" fmla="*/ 4248117 w 12192001"/>
              <a:gd name="connsiteY161" fmla="*/ 2160064 h 2344739"/>
              <a:gd name="connsiteX162" fmla="*/ 4202051 w 12192001"/>
              <a:gd name="connsiteY162" fmla="*/ 2157269 h 2344739"/>
              <a:gd name="connsiteX163" fmla="*/ 4201745 w 12192001"/>
              <a:gd name="connsiteY163" fmla="*/ 2156010 h 2344739"/>
              <a:gd name="connsiteX164" fmla="*/ 4191248 w 12192001"/>
              <a:gd name="connsiteY164" fmla="*/ 2150376 h 2344739"/>
              <a:gd name="connsiteX165" fmla="*/ 4142745 w 12192001"/>
              <a:gd name="connsiteY165" fmla="*/ 2134511 h 2344739"/>
              <a:gd name="connsiteX166" fmla="*/ 4083097 w 12192001"/>
              <a:gd name="connsiteY166" fmla="*/ 2107978 h 2344739"/>
              <a:gd name="connsiteX167" fmla="*/ 4074546 w 12192001"/>
              <a:gd name="connsiteY167" fmla="*/ 2107143 h 2344739"/>
              <a:gd name="connsiteX168" fmla="*/ 4074427 w 12192001"/>
              <a:gd name="connsiteY168" fmla="*/ 2106844 h 2344739"/>
              <a:gd name="connsiteX169" fmla="*/ 4065510 w 12192001"/>
              <a:gd name="connsiteY169" fmla="*/ 2105400 h 2344739"/>
              <a:gd name="connsiteX170" fmla="*/ 4058954 w 12192001"/>
              <a:gd name="connsiteY170" fmla="*/ 2105618 h 2344739"/>
              <a:gd name="connsiteX171" fmla="*/ 4042364 w 12192001"/>
              <a:gd name="connsiteY171" fmla="*/ 2103997 h 2344739"/>
              <a:gd name="connsiteX172" fmla="*/ 4036997 w 12192001"/>
              <a:gd name="connsiteY172" fmla="*/ 2101563 h 2344739"/>
              <a:gd name="connsiteX173" fmla="*/ 4035363 w 12192001"/>
              <a:gd name="connsiteY173" fmla="*/ 2097896 h 2344739"/>
              <a:gd name="connsiteX174" fmla="*/ 4033778 w 12192001"/>
              <a:gd name="connsiteY174" fmla="*/ 2098131 h 2344739"/>
              <a:gd name="connsiteX175" fmla="*/ 4004538 w 12192001"/>
              <a:gd name="connsiteY175" fmla="*/ 2085563 h 2344739"/>
              <a:gd name="connsiteX176" fmla="*/ 3936846 w 12192001"/>
              <a:gd name="connsiteY176" fmla="*/ 2068106 h 2344739"/>
              <a:gd name="connsiteX177" fmla="*/ 3897275 w 12192001"/>
              <a:gd name="connsiteY177" fmla="*/ 2062451 h 2344739"/>
              <a:gd name="connsiteX178" fmla="*/ 3789760 w 12192001"/>
              <a:gd name="connsiteY178" fmla="*/ 2042213 h 2344739"/>
              <a:gd name="connsiteX179" fmla="*/ 3682513 w 12192001"/>
              <a:gd name="connsiteY179" fmla="*/ 2018290 h 2344739"/>
              <a:gd name="connsiteX180" fmla="*/ 3610035 w 12192001"/>
              <a:gd name="connsiteY180" fmla="*/ 1986019 h 2344739"/>
              <a:gd name="connsiteX181" fmla="*/ 3603855 w 12192001"/>
              <a:gd name="connsiteY181" fmla="*/ 1987381 h 2344739"/>
              <a:gd name="connsiteX182" fmla="*/ 3594736 w 12192001"/>
              <a:gd name="connsiteY182" fmla="*/ 1987545 h 2344739"/>
              <a:gd name="connsiteX183" fmla="*/ 3594501 w 12192001"/>
              <a:gd name="connsiteY183" fmla="*/ 1987276 h 2344739"/>
              <a:gd name="connsiteX184" fmla="*/ 3585978 w 12192001"/>
              <a:gd name="connsiteY184" fmla="*/ 1987966 h 2344739"/>
              <a:gd name="connsiteX185" fmla="*/ 3536135 w 12192001"/>
              <a:gd name="connsiteY185" fmla="*/ 1978267 h 2344739"/>
              <a:gd name="connsiteX186" fmla="*/ 3473223 w 12192001"/>
              <a:gd name="connsiteY186" fmla="*/ 1974606 h 2344739"/>
              <a:gd name="connsiteX187" fmla="*/ 3400728 w 12192001"/>
              <a:gd name="connsiteY187" fmla="*/ 1962558 h 2344739"/>
              <a:gd name="connsiteX188" fmla="*/ 3363888 w 12192001"/>
              <a:gd name="connsiteY188" fmla="*/ 1979510 h 2344739"/>
              <a:gd name="connsiteX189" fmla="*/ 3344026 w 12192001"/>
              <a:gd name="connsiteY189" fmla="*/ 1981192 h 2344739"/>
              <a:gd name="connsiteX190" fmla="*/ 3341698 w 12192001"/>
              <a:gd name="connsiteY190" fmla="*/ 1980217 h 2344739"/>
              <a:gd name="connsiteX191" fmla="*/ 3262356 w 12192001"/>
              <a:gd name="connsiteY191" fmla="*/ 1986094 h 2344739"/>
              <a:gd name="connsiteX192" fmla="*/ 3142556 w 12192001"/>
              <a:gd name="connsiteY192" fmla="*/ 1993869 h 2344739"/>
              <a:gd name="connsiteX193" fmla="*/ 3030291 w 12192001"/>
              <a:gd name="connsiteY193" fmla="*/ 1996512 h 2344739"/>
              <a:gd name="connsiteX194" fmla="*/ 2781569 w 12192001"/>
              <a:gd name="connsiteY194" fmla="*/ 2018333 h 2344739"/>
              <a:gd name="connsiteX195" fmla="*/ 2646527 w 12192001"/>
              <a:gd name="connsiteY195" fmla="*/ 2028869 h 2344739"/>
              <a:gd name="connsiteX196" fmla="*/ 2568028 w 12192001"/>
              <a:gd name="connsiteY196" fmla="*/ 2002628 h 2344739"/>
              <a:gd name="connsiteX197" fmla="*/ 2443255 w 12192001"/>
              <a:gd name="connsiteY197" fmla="*/ 2016529 h 2344739"/>
              <a:gd name="connsiteX198" fmla="*/ 2315112 w 12192001"/>
              <a:gd name="connsiteY198" fmla="*/ 2024996 h 2344739"/>
              <a:gd name="connsiteX199" fmla="*/ 2208578 w 12192001"/>
              <a:gd name="connsiteY199" fmla="*/ 2019763 h 2344739"/>
              <a:gd name="connsiteX200" fmla="*/ 2094665 w 12192001"/>
              <a:gd name="connsiteY200" fmla="*/ 2003052 h 2344739"/>
              <a:gd name="connsiteX201" fmla="*/ 1997356 w 12192001"/>
              <a:gd name="connsiteY201" fmla="*/ 1995032 h 2344739"/>
              <a:gd name="connsiteX202" fmla="*/ 1928172 w 12192001"/>
              <a:gd name="connsiteY202" fmla="*/ 2016977 h 2344739"/>
              <a:gd name="connsiteX203" fmla="*/ 1921650 w 12192001"/>
              <a:gd name="connsiteY203" fmla="*/ 2012146 h 2344739"/>
              <a:gd name="connsiteX204" fmla="*/ 1873080 w 12192001"/>
              <a:gd name="connsiteY204" fmla="*/ 2013741 h 2344739"/>
              <a:gd name="connsiteX205" fmla="*/ 1786655 w 12192001"/>
              <a:gd name="connsiteY205" fmla="*/ 2041363 h 2344739"/>
              <a:gd name="connsiteX206" fmla="*/ 1738204 w 12192001"/>
              <a:gd name="connsiteY206" fmla="*/ 2036312 h 2344739"/>
              <a:gd name="connsiteX207" fmla="*/ 1675071 w 12192001"/>
              <a:gd name="connsiteY207" fmla="*/ 2019963 h 2344739"/>
              <a:gd name="connsiteX208" fmla="*/ 1608669 w 12192001"/>
              <a:gd name="connsiteY208" fmla="*/ 2013066 h 2344739"/>
              <a:gd name="connsiteX209" fmla="*/ 1496110 w 12192001"/>
              <a:gd name="connsiteY209" fmla="*/ 1987476 h 2344739"/>
              <a:gd name="connsiteX210" fmla="*/ 1149979 w 12192001"/>
              <a:gd name="connsiteY210" fmla="*/ 1938041 h 2344739"/>
              <a:gd name="connsiteX211" fmla="*/ 858269 w 12192001"/>
              <a:gd name="connsiteY211" fmla="*/ 1928608 h 2344739"/>
              <a:gd name="connsiteX212" fmla="*/ 837540 w 12192001"/>
              <a:gd name="connsiteY212" fmla="*/ 1929821 h 2344739"/>
              <a:gd name="connsiteX213" fmla="*/ 816809 w 12192001"/>
              <a:gd name="connsiteY213" fmla="*/ 1927857 h 2344739"/>
              <a:gd name="connsiteX214" fmla="*/ 811506 w 12192001"/>
              <a:gd name="connsiteY214" fmla="*/ 1930751 h 2344739"/>
              <a:gd name="connsiteX215" fmla="*/ 797041 w 12192001"/>
              <a:gd name="connsiteY215" fmla="*/ 1930446 h 2344739"/>
              <a:gd name="connsiteX216" fmla="*/ 767901 w 12192001"/>
              <a:gd name="connsiteY216" fmla="*/ 1932653 h 2344739"/>
              <a:gd name="connsiteX217" fmla="*/ 763053 w 12192001"/>
              <a:gd name="connsiteY217" fmla="*/ 1930432 h 2344739"/>
              <a:gd name="connsiteX218" fmla="*/ 720047 w 12192001"/>
              <a:gd name="connsiteY218" fmla="*/ 1929661 h 2344739"/>
              <a:gd name="connsiteX219" fmla="*/ 719742 w 12192001"/>
              <a:gd name="connsiteY219" fmla="*/ 1928399 h 2344739"/>
              <a:gd name="connsiteX220" fmla="*/ 708875 w 12192001"/>
              <a:gd name="connsiteY220" fmla="*/ 1922722 h 2344739"/>
              <a:gd name="connsiteX221" fmla="*/ 596792 w 12192001"/>
              <a:gd name="connsiteY221" fmla="*/ 1879864 h 2344739"/>
              <a:gd name="connsiteX222" fmla="*/ 578535 w 12192001"/>
              <a:gd name="connsiteY222" fmla="*/ 1877212 h 2344739"/>
              <a:gd name="connsiteX223" fmla="*/ 571717 w 12192001"/>
              <a:gd name="connsiteY223" fmla="*/ 1877401 h 2344739"/>
              <a:gd name="connsiteX224" fmla="*/ 445099 w 12192001"/>
              <a:gd name="connsiteY224" fmla="*/ 1839371 h 2344739"/>
              <a:gd name="connsiteX225" fmla="*/ 404015 w 12192001"/>
              <a:gd name="connsiteY225" fmla="*/ 1833548 h 2344739"/>
              <a:gd name="connsiteX226" fmla="*/ 292435 w 12192001"/>
              <a:gd name="connsiteY226" fmla="*/ 1812852 h 2344739"/>
              <a:gd name="connsiteX227" fmla="*/ 118381 w 12192001"/>
              <a:gd name="connsiteY227" fmla="*/ 1761047 h 2344739"/>
              <a:gd name="connsiteX228" fmla="*/ 15526 w 12192001"/>
              <a:gd name="connsiteY228" fmla="*/ 1758191 h 2344739"/>
              <a:gd name="connsiteX229" fmla="*/ 2 w 12192001"/>
              <a:gd name="connsiteY229" fmla="*/ 1752722 h 2344739"/>
              <a:gd name="connsiteX230" fmla="*/ 1 w 12192001"/>
              <a:gd name="connsiteY230" fmla="*/ 762497 h 2344739"/>
              <a:gd name="connsiteX231" fmla="*/ 0 w 12192001"/>
              <a:gd name="connsiteY231" fmla="*/ 762497 h 2344739"/>
              <a:gd name="connsiteX232" fmla="*/ 0 w 12192001"/>
              <a:gd name="connsiteY232" fmla="*/ 222213 h 2344739"/>
              <a:gd name="connsiteX233" fmla="*/ 0 w 12192001"/>
              <a:gd name="connsiteY233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13812 w 12192001"/>
              <a:gd name="connsiteY70" fmla="*/ 1919069 h 2344739"/>
              <a:gd name="connsiteX71" fmla="*/ 9053453 w 12192001"/>
              <a:gd name="connsiteY71" fmla="*/ 1910755 h 2344739"/>
              <a:gd name="connsiteX72" fmla="*/ 9005486 w 12192001"/>
              <a:gd name="connsiteY72" fmla="*/ 1914040 h 2344739"/>
              <a:gd name="connsiteX73" fmla="*/ 9005201 w 12192001"/>
              <a:gd name="connsiteY73" fmla="*/ 1913800 h 2344739"/>
              <a:gd name="connsiteX74" fmla="*/ 8996232 w 12192001"/>
              <a:gd name="connsiteY74" fmla="*/ 1915011 h 2344739"/>
              <a:gd name="connsiteX75" fmla="*/ 8990394 w 12192001"/>
              <a:gd name="connsiteY75" fmla="*/ 1917072 h 2344739"/>
              <a:gd name="connsiteX76" fmla="*/ 8974337 w 12192001"/>
              <a:gd name="connsiteY76" fmla="*/ 1920298 h 2344739"/>
              <a:gd name="connsiteX77" fmla="*/ 8968011 w 12192001"/>
              <a:gd name="connsiteY77" fmla="*/ 1919598 h 2344739"/>
              <a:gd name="connsiteX78" fmla="*/ 8963048 w 12192001"/>
              <a:gd name="connsiteY78" fmla="*/ 1917373 h 2344739"/>
              <a:gd name="connsiteX79" fmla="*/ 8928988 w 12192001"/>
              <a:gd name="connsiteY79" fmla="*/ 1914185 h 2344739"/>
              <a:gd name="connsiteX80" fmla="*/ 8752444 w 12192001"/>
              <a:gd name="connsiteY80" fmla="*/ 1933417 h 2344739"/>
              <a:gd name="connsiteX81" fmla="*/ 8707847 w 12192001"/>
              <a:gd name="connsiteY81" fmla="*/ 1935518 h 2344739"/>
              <a:gd name="connsiteX82" fmla="*/ 8596071 w 12192001"/>
              <a:gd name="connsiteY82" fmla="*/ 1944090 h 2344739"/>
              <a:gd name="connsiteX83" fmla="*/ 8525230 w 12192001"/>
              <a:gd name="connsiteY83" fmla="*/ 1929248 h 2344739"/>
              <a:gd name="connsiteX84" fmla="*/ 8510983 w 12192001"/>
              <a:gd name="connsiteY84" fmla="*/ 1935163 h 2344739"/>
              <a:gd name="connsiteX85" fmla="*/ 8506167 w 12192001"/>
              <a:gd name="connsiteY85" fmla="*/ 1938164 h 2344739"/>
              <a:gd name="connsiteX86" fmla="*/ 8497968 w 12192001"/>
              <a:gd name="connsiteY86" fmla="*/ 1940902 h 2344739"/>
              <a:gd name="connsiteX87" fmla="*/ 8497594 w 12192001"/>
              <a:gd name="connsiteY87" fmla="*/ 1940723 h 2344739"/>
              <a:gd name="connsiteX88" fmla="*/ 8490249 w 12192001"/>
              <a:gd name="connsiteY88" fmla="*/ 1943773 h 2344739"/>
              <a:gd name="connsiteX89" fmla="*/ 8367182 w 12192001"/>
              <a:gd name="connsiteY89" fmla="*/ 1957815 h 2344739"/>
              <a:gd name="connsiteX90" fmla="*/ 8353799 w 12192001"/>
              <a:gd name="connsiteY90" fmla="*/ 1958009 h 2344739"/>
              <a:gd name="connsiteX91" fmla="*/ 8352373 w 12192001"/>
              <a:gd name="connsiteY91" fmla="*/ 1957169 h 2344739"/>
              <a:gd name="connsiteX92" fmla="*/ 8320104 w 12192001"/>
              <a:gd name="connsiteY92" fmla="*/ 1974587 h 2344739"/>
              <a:gd name="connsiteX93" fmla="*/ 8314433 w 12192001"/>
              <a:gd name="connsiteY93" fmla="*/ 1974913 h 2344739"/>
              <a:gd name="connsiteX94" fmla="*/ 8295174 w 12192001"/>
              <a:gd name="connsiteY94" fmla="*/ 1988808 h 2344739"/>
              <a:gd name="connsiteX95" fmla="*/ 8284276 w 12192001"/>
              <a:gd name="connsiteY95" fmla="*/ 1994631 h 2344739"/>
              <a:gd name="connsiteX96" fmla="*/ 8283150 w 12192001"/>
              <a:gd name="connsiteY96" fmla="*/ 1999074 h 2344739"/>
              <a:gd name="connsiteX97" fmla="*/ 8266076 w 12192001"/>
              <a:gd name="connsiteY97" fmla="*/ 2006249 h 2344739"/>
              <a:gd name="connsiteX98" fmla="*/ 8263377 w 12192001"/>
              <a:gd name="connsiteY98" fmla="*/ 2006019 h 2344739"/>
              <a:gd name="connsiteX99" fmla="*/ 8252033 w 12192001"/>
              <a:gd name="connsiteY99" fmla="*/ 2015862 h 2344739"/>
              <a:gd name="connsiteX100" fmla="*/ 8245834 w 12192001"/>
              <a:gd name="connsiteY100" fmla="*/ 2028854 h 2344739"/>
              <a:gd name="connsiteX101" fmla="*/ 8090272 w 12192001"/>
              <a:gd name="connsiteY101" fmla="*/ 2075015 h 2344739"/>
              <a:gd name="connsiteX102" fmla="*/ 7905407 w 12192001"/>
              <a:gd name="connsiteY102" fmla="*/ 2116988 h 2344739"/>
              <a:gd name="connsiteX103" fmla="*/ 7718745 w 12192001"/>
              <a:gd name="connsiteY103" fmla="*/ 2142703 h 2344739"/>
              <a:gd name="connsiteX104" fmla="*/ 7614347 w 12192001"/>
              <a:gd name="connsiteY104" fmla="*/ 2139232 h 2344739"/>
              <a:gd name="connsiteX105" fmla="*/ 7527543 w 12192001"/>
              <a:gd name="connsiteY105" fmla="*/ 2145060 h 2344739"/>
              <a:gd name="connsiteX106" fmla="*/ 7519571 w 12192001"/>
              <a:gd name="connsiteY106" fmla="*/ 2147613 h 2344739"/>
              <a:gd name="connsiteX107" fmla="*/ 7507411 w 12192001"/>
              <a:gd name="connsiteY107" fmla="*/ 2148948 h 2344739"/>
              <a:gd name="connsiteX108" fmla="*/ 7507040 w 12192001"/>
              <a:gd name="connsiteY108" fmla="*/ 2148621 h 2344739"/>
              <a:gd name="connsiteX109" fmla="*/ 7495795 w 12192001"/>
              <a:gd name="connsiteY109" fmla="*/ 2150573 h 2344739"/>
              <a:gd name="connsiteX110" fmla="*/ 7405391 w 12192001"/>
              <a:gd name="connsiteY110" fmla="*/ 2142468 h 2344739"/>
              <a:gd name="connsiteX111" fmla="*/ 7312180 w 12192001"/>
              <a:gd name="connsiteY111" fmla="*/ 2132873 h 2344739"/>
              <a:gd name="connsiteX112" fmla="*/ 7310853 w 12192001"/>
              <a:gd name="connsiteY112" fmla="*/ 2131431 h 2344739"/>
              <a:gd name="connsiteX113" fmla="*/ 7218559 w 12192001"/>
              <a:gd name="connsiteY113" fmla="*/ 2156680 h 2344739"/>
              <a:gd name="connsiteX114" fmla="*/ 7201101 w 12192001"/>
              <a:gd name="connsiteY114" fmla="*/ 2161230 h 2344739"/>
              <a:gd name="connsiteX115" fmla="*/ 7197004 w 12192001"/>
              <a:gd name="connsiteY115" fmla="*/ 2166588 h 2344739"/>
              <a:gd name="connsiteX116" fmla="*/ 7170808 w 12192001"/>
              <a:gd name="connsiteY116" fmla="*/ 2171236 h 2344739"/>
              <a:gd name="connsiteX117" fmla="*/ 7096988 w 12192001"/>
              <a:gd name="connsiteY117" fmla="*/ 2183464 h 2344739"/>
              <a:gd name="connsiteX118" fmla="*/ 7018496 w 12192001"/>
              <a:gd name="connsiteY118" fmla="*/ 2183090 h 2344739"/>
              <a:gd name="connsiteX119" fmla="*/ 6904146 w 12192001"/>
              <a:gd name="connsiteY119" fmla="*/ 2212596 h 2344739"/>
              <a:gd name="connsiteX120" fmla="*/ 6708222 w 12192001"/>
              <a:gd name="connsiteY120" fmla="*/ 2240551 h 2344739"/>
              <a:gd name="connsiteX121" fmla="*/ 6549454 w 12192001"/>
              <a:gd name="connsiteY121" fmla="*/ 2269327 h 2344739"/>
              <a:gd name="connsiteX122" fmla="*/ 6317560 w 12192001"/>
              <a:gd name="connsiteY122" fmla="*/ 2316127 h 2344739"/>
              <a:gd name="connsiteX123" fmla="*/ 6168674 w 12192001"/>
              <a:gd name="connsiteY123" fmla="*/ 2318214 h 2344739"/>
              <a:gd name="connsiteX124" fmla="*/ 6073848 w 12192001"/>
              <a:gd name="connsiteY124" fmla="*/ 2338676 h 2344739"/>
              <a:gd name="connsiteX125" fmla="*/ 6068529 w 12192001"/>
              <a:gd name="connsiteY125" fmla="*/ 2337139 h 2344739"/>
              <a:gd name="connsiteX126" fmla="*/ 6048638 w 12192001"/>
              <a:gd name="connsiteY126" fmla="*/ 2337822 h 2344739"/>
              <a:gd name="connsiteX127" fmla="*/ 6041285 w 12192001"/>
              <a:gd name="connsiteY127" fmla="*/ 2329473 h 2344739"/>
              <a:gd name="connsiteX128" fmla="*/ 6010090 w 12192001"/>
              <a:gd name="connsiteY128" fmla="*/ 2324380 h 2344739"/>
              <a:gd name="connsiteX129" fmla="*/ 5957375 w 12192001"/>
              <a:gd name="connsiteY129" fmla="*/ 2328024 h 2344739"/>
              <a:gd name="connsiteX130" fmla="*/ 5758919 w 12192001"/>
              <a:gd name="connsiteY130" fmla="*/ 2343716 h 2344739"/>
              <a:gd name="connsiteX131" fmla="*/ 5626960 w 12192001"/>
              <a:gd name="connsiteY131" fmla="*/ 2344739 h 2344739"/>
              <a:gd name="connsiteX132" fmla="*/ 5470906 w 12192001"/>
              <a:gd name="connsiteY132" fmla="*/ 2330719 h 2344739"/>
              <a:gd name="connsiteX133" fmla="*/ 5432761 w 12192001"/>
              <a:gd name="connsiteY133" fmla="*/ 2319466 h 2344739"/>
              <a:gd name="connsiteX134" fmla="*/ 5381669 w 12192001"/>
              <a:gd name="connsiteY134" fmla="*/ 2301764 h 2344739"/>
              <a:gd name="connsiteX135" fmla="*/ 5261764 w 12192001"/>
              <a:gd name="connsiteY135" fmla="*/ 2281347 h 2344739"/>
              <a:gd name="connsiteX136" fmla="*/ 5222961 w 12192001"/>
              <a:gd name="connsiteY136" fmla="*/ 2270223 h 2344739"/>
              <a:gd name="connsiteX137" fmla="*/ 5174660 w 12192001"/>
              <a:gd name="connsiteY137" fmla="*/ 2267233 h 2344739"/>
              <a:gd name="connsiteX138" fmla="*/ 5156554 w 12192001"/>
              <a:gd name="connsiteY138" fmla="*/ 2260010 h 2344739"/>
              <a:gd name="connsiteX139" fmla="*/ 5142599 w 12192001"/>
              <a:gd name="connsiteY139" fmla="*/ 2256610 h 2344739"/>
              <a:gd name="connsiteX140" fmla="*/ 5139596 w 12192001"/>
              <a:gd name="connsiteY140" fmla="*/ 2254509 h 2344739"/>
              <a:gd name="connsiteX141" fmla="*/ 5121659 w 12192001"/>
              <a:gd name="connsiteY141" fmla="*/ 2243656 h 2344739"/>
              <a:gd name="connsiteX142" fmla="*/ 5065790 w 12192001"/>
              <a:gd name="connsiteY142" fmla="*/ 2250227 h 2344739"/>
              <a:gd name="connsiteX143" fmla="*/ 5011514 w 12192001"/>
              <a:gd name="connsiteY143" fmla="*/ 2233846 h 2344739"/>
              <a:gd name="connsiteX144" fmla="*/ 4840441 w 12192001"/>
              <a:gd name="connsiteY144" fmla="*/ 2209829 h 2344739"/>
              <a:gd name="connsiteX145" fmla="*/ 4762447 w 12192001"/>
              <a:gd name="connsiteY145" fmla="*/ 2182061 h 2344739"/>
              <a:gd name="connsiteX146" fmla="*/ 4723186 w 12192001"/>
              <a:gd name="connsiteY146" fmla="*/ 2173047 h 2344739"/>
              <a:gd name="connsiteX147" fmla="*/ 4721176 w 12192001"/>
              <a:gd name="connsiteY147" fmla="*/ 2172298 h 2344739"/>
              <a:gd name="connsiteX148" fmla="*/ 4722111 w 12192001"/>
              <a:gd name="connsiteY148" fmla="*/ 2172087 h 2344739"/>
              <a:gd name="connsiteX149" fmla="*/ 4717202 w 12192001"/>
              <a:gd name="connsiteY149" fmla="*/ 2170817 h 2344739"/>
              <a:gd name="connsiteX150" fmla="*/ 4721176 w 12192001"/>
              <a:gd name="connsiteY150" fmla="*/ 2172298 h 2344739"/>
              <a:gd name="connsiteX151" fmla="*/ 4715526 w 12192001"/>
              <a:gd name="connsiteY151" fmla="*/ 2173573 h 2344739"/>
              <a:gd name="connsiteX152" fmla="*/ 4515814 w 12192001"/>
              <a:gd name="connsiteY152" fmla="*/ 2163671 h 2344739"/>
              <a:gd name="connsiteX153" fmla="*/ 4428543 w 12192001"/>
              <a:gd name="connsiteY153" fmla="*/ 2153020 h 2344739"/>
              <a:gd name="connsiteX154" fmla="*/ 4362875 w 12192001"/>
              <a:gd name="connsiteY154" fmla="*/ 2151674 h 2344739"/>
              <a:gd name="connsiteX155" fmla="*/ 4316966 w 12192001"/>
              <a:gd name="connsiteY155" fmla="*/ 2158289 h 2344739"/>
              <a:gd name="connsiteX156" fmla="*/ 4315110 w 12192001"/>
              <a:gd name="connsiteY156" fmla="*/ 2156948 h 2344739"/>
              <a:gd name="connsiteX157" fmla="*/ 4295144 w 12192001"/>
              <a:gd name="connsiteY157" fmla="*/ 2155069 h 2344739"/>
              <a:gd name="connsiteX158" fmla="*/ 4290064 w 12192001"/>
              <a:gd name="connsiteY158" fmla="*/ 2157986 h 2344739"/>
              <a:gd name="connsiteX159" fmla="*/ 4276142 w 12192001"/>
              <a:gd name="connsiteY159" fmla="*/ 2157740 h 2344739"/>
              <a:gd name="connsiteX160" fmla="*/ 4248117 w 12192001"/>
              <a:gd name="connsiteY160" fmla="*/ 2160064 h 2344739"/>
              <a:gd name="connsiteX161" fmla="*/ 4202051 w 12192001"/>
              <a:gd name="connsiteY161" fmla="*/ 2157269 h 2344739"/>
              <a:gd name="connsiteX162" fmla="*/ 4201745 w 12192001"/>
              <a:gd name="connsiteY162" fmla="*/ 2156010 h 2344739"/>
              <a:gd name="connsiteX163" fmla="*/ 4191248 w 12192001"/>
              <a:gd name="connsiteY163" fmla="*/ 2150376 h 2344739"/>
              <a:gd name="connsiteX164" fmla="*/ 4142745 w 12192001"/>
              <a:gd name="connsiteY164" fmla="*/ 2134511 h 2344739"/>
              <a:gd name="connsiteX165" fmla="*/ 4083097 w 12192001"/>
              <a:gd name="connsiteY165" fmla="*/ 2107978 h 2344739"/>
              <a:gd name="connsiteX166" fmla="*/ 4074546 w 12192001"/>
              <a:gd name="connsiteY166" fmla="*/ 2107143 h 2344739"/>
              <a:gd name="connsiteX167" fmla="*/ 4074427 w 12192001"/>
              <a:gd name="connsiteY167" fmla="*/ 2106844 h 2344739"/>
              <a:gd name="connsiteX168" fmla="*/ 4065510 w 12192001"/>
              <a:gd name="connsiteY168" fmla="*/ 2105400 h 2344739"/>
              <a:gd name="connsiteX169" fmla="*/ 4058954 w 12192001"/>
              <a:gd name="connsiteY169" fmla="*/ 2105618 h 2344739"/>
              <a:gd name="connsiteX170" fmla="*/ 4042364 w 12192001"/>
              <a:gd name="connsiteY170" fmla="*/ 2103997 h 2344739"/>
              <a:gd name="connsiteX171" fmla="*/ 4036997 w 12192001"/>
              <a:gd name="connsiteY171" fmla="*/ 2101563 h 2344739"/>
              <a:gd name="connsiteX172" fmla="*/ 4035363 w 12192001"/>
              <a:gd name="connsiteY172" fmla="*/ 2097896 h 2344739"/>
              <a:gd name="connsiteX173" fmla="*/ 4033778 w 12192001"/>
              <a:gd name="connsiteY173" fmla="*/ 2098131 h 2344739"/>
              <a:gd name="connsiteX174" fmla="*/ 4004538 w 12192001"/>
              <a:gd name="connsiteY174" fmla="*/ 2085563 h 2344739"/>
              <a:gd name="connsiteX175" fmla="*/ 3936846 w 12192001"/>
              <a:gd name="connsiteY175" fmla="*/ 2068106 h 2344739"/>
              <a:gd name="connsiteX176" fmla="*/ 3897275 w 12192001"/>
              <a:gd name="connsiteY176" fmla="*/ 2062451 h 2344739"/>
              <a:gd name="connsiteX177" fmla="*/ 3789760 w 12192001"/>
              <a:gd name="connsiteY177" fmla="*/ 2042213 h 2344739"/>
              <a:gd name="connsiteX178" fmla="*/ 3682513 w 12192001"/>
              <a:gd name="connsiteY178" fmla="*/ 2018290 h 2344739"/>
              <a:gd name="connsiteX179" fmla="*/ 3610035 w 12192001"/>
              <a:gd name="connsiteY179" fmla="*/ 1986019 h 2344739"/>
              <a:gd name="connsiteX180" fmla="*/ 3603855 w 12192001"/>
              <a:gd name="connsiteY180" fmla="*/ 1987381 h 2344739"/>
              <a:gd name="connsiteX181" fmla="*/ 3594736 w 12192001"/>
              <a:gd name="connsiteY181" fmla="*/ 1987545 h 2344739"/>
              <a:gd name="connsiteX182" fmla="*/ 3594501 w 12192001"/>
              <a:gd name="connsiteY182" fmla="*/ 1987276 h 2344739"/>
              <a:gd name="connsiteX183" fmla="*/ 3585978 w 12192001"/>
              <a:gd name="connsiteY183" fmla="*/ 1987966 h 2344739"/>
              <a:gd name="connsiteX184" fmla="*/ 3536135 w 12192001"/>
              <a:gd name="connsiteY184" fmla="*/ 1978267 h 2344739"/>
              <a:gd name="connsiteX185" fmla="*/ 3473223 w 12192001"/>
              <a:gd name="connsiteY185" fmla="*/ 1974606 h 2344739"/>
              <a:gd name="connsiteX186" fmla="*/ 3400728 w 12192001"/>
              <a:gd name="connsiteY186" fmla="*/ 1962558 h 2344739"/>
              <a:gd name="connsiteX187" fmla="*/ 3363888 w 12192001"/>
              <a:gd name="connsiteY187" fmla="*/ 1979510 h 2344739"/>
              <a:gd name="connsiteX188" fmla="*/ 3344026 w 12192001"/>
              <a:gd name="connsiteY188" fmla="*/ 1981192 h 2344739"/>
              <a:gd name="connsiteX189" fmla="*/ 3341698 w 12192001"/>
              <a:gd name="connsiteY189" fmla="*/ 1980217 h 2344739"/>
              <a:gd name="connsiteX190" fmla="*/ 3262356 w 12192001"/>
              <a:gd name="connsiteY190" fmla="*/ 1986094 h 2344739"/>
              <a:gd name="connsiteX191" fmla="*/ 3142556 w 12192001"/>
              <a:gd name="connsiteY191" fmla="*/ 1993869 h 2344739"/>
              <a:gd name="connsiteX192" fmla="*/ 3030291 w 12192001"/>
              <a:gd name="connsiteY192" fmla="*/ 1996512 h 2344739"/>
              <a:gd name="connsiteX193" fmla="*/ 2781569 w 12192001"/>
              <a:gd name="connsiteY193" fmla="*/ 2018333 h 2344739"/>
              <a:gd name="connsiteX194" fmla="*/ 2646527 w 12192001"/>
              <a:gd name="connsiteY194" fmla="*/ 2028869 h 2344739"/>
              <a:gd name="connsiteX195" fmla="*/ 2568028 w 12192001"/>
              <a:gd name="connsiteY195" fmla="*/ 2002628 h 2344739"/>
              <a:gd name="connsiteX196" fmla="*/ 2443255 w 12192001"/>
              <a:gd name="connsiteY196" fmla="*/ 2016529 h 2344739"/>
              <a:gd name="connsiteX197" fmla="*/ 2315112 w 12192001"/>
              <a:gd name="connsiteY197" fmla="*/ 2024996 h 2344739"/>
              <a:gd name="connsiteX198" fmla="*/ 2208578 w 12192001"/>
              <a:gd name="connsiteY198" fmla="*/ 2019763 h 2344739"/>
              <a:gd name="connsiteX199" fmla="*/ 2094665 w 12192001"/>
              <a:gd name="connsiteY199" fmla="*/ 2003052 h 2344739"/>
              <a:gd name="connsiteX200" fmla="*/ 1997356 w 12192001"/>
              <a:gd name="connsiteY200" fmla="*/ 1995032 h 2344739"/>
              <a:gd name="connsiteX201" fmla="*/ 1928172 w 12192001"/>
              <a:gd name="connsiteY201" fmla="*/ 2016977 h 2344739"/>
              <a:gd name="connsiteX202" fmla="*/ 1921650 w 12192001"/>
              <a:gd name="connsiteY202" fmla="*/ 2012146 h 2344739"/>
              <a:gd name="connsiteX203" fmla="*/ 1873080 w 12192001"/>
              <a:gd name="connsiteY203" fmla="*/ 2013741 h 2344739"/>
              <a:gd name="connsiteX204" fmla="*/ 1786655 w 12192001"/>
              <a:gd name="connsiteY204" fmla="*/ 2041363 h 2344739"/>
              <a:gd name="connsiteX205" fmla="*/ 1738204 w 12192001"/>
              <a:gd name="connsiteY205" fmla="*/ 2036312 h 2344739"/>
              <a:gd name="connsiteX206" fmla="*/ 1675071 w 12192001"/>
              <a:gd name="connsiteY206" fmla="*/ 2019963 h 2344739"/>
              <a:gd name="connsiteX207" fmla="*/ 1608669 w 12192001"/>
              <a:gd name="connsiteY207" fmla="*/ 2013066 h 2344739"/>
              <a:gd name="connsiteX208" fmla="*/ 1496110 w 12192001"/>
              <a:gd name="connsiteY208" fmla="*/ 1987476 h 2344739"/>
              <a:gd name="connsiteX209" fmla="*/ 1149979 w 12192001"/>
              <a:gd name="connsiteY209" fmla="*/ 1938041 h 2344739"/>
              <a:gd name="connsiteX210" fmla="*/ 858269 w 12192001"/>
              <a:gd name="connsiteY210" fmla="*/ 1928608 h 2344739"/>
              <a:gd name="connsiteX211" fmla="*/ 837540 w 12192001"/>
              <a:gd name="connsiteY211" fmla="*/ 1929821 h 2344739"/>
              <a:gd name="connsiteX212" fmla="*/ 816809 w 12192001"/>
              <a:gd name="connsiteY212" fmla="*/ 1927857 h 2344739"/>
              <a:gd name="connsiteX213" fmla="*/ 811506 w 12192001"/>
              <a:gd name="connsiteY213" fmla="*/ 1930751 h 2344739"/>
              <a:gd name="connsiteX214" fmla="*/ 797041 w 12192001"/>
              <a:gd name="connsiteY214" fmla="*/ 1930446 h 2344739"/>
              <a:gd name="connsiteX215" fmla="*/ 767901 w 12192001"/>
              <a:gd name="connsiteY215" fmla="*/ 1932653 h 2344739"/>
              <a:gd name="connsiteX216" fmla="*/ 763053 w 12192001"/>
              <a:gd name="connsiteY216" fmla="*/ 1930432 h 2344739"/>
              <a:gd name="connsiteX217" fmla="*/ 720047 w 12192001"/>
              <a:gd name="connsiteY217" fmla="*/ 1929661 h 2344739"/>
              <a:gd name="connsiteX218" fmla="*/ 719742 w 12192001"/>
              <a:gd name="connsiteY218" fmla="*/ 1928399 h 2344739"/>
              <a:gd name="connsiteX219" fmla="*/ 708875 w 12192001"/>
              <a:gd name="connsiteY219" fmla="*/ 1922722 h 2344739"/>
              <a:gd name="connsiteX220" fmla="*/ 596792 w 12192001"/>
              <a:gd name="connsiteY220" fmla="*/ 1879864 h 2344739"/>
              <a:gd name="connsiteX221" fmla="*/ 578535 w 12192001"/>
              <a:gd name="connsiteY221" fmla="*/ 1877212 h 2344739"/>
              <a:gd name="connsiteX222" fmla="*/ 571717 w 12192001"/>
              <a:gd name="connsiteY222" fmla="*/ 1877401 h 2344739"/>
              <a:gd name="connsiteX223" fmla="*/ 445099 w 12192001"/>
              <a:gd name="connsiteY223" fmla="*/ 1839371 h 2344739"/>
              <a:gd name="connsiteX224" fmla="*/ 404015 w 12192001"/>
              <a:gd name="connsiteY224" fmla="*/ 1833548 h 2344739"/>
              <a:gd name="connsiteX225" fmla="*/ 292435 w 12192001"/>
              <a:gd name="connsiteY225" fmla="*/ 1812852 h 2344739"/>
              <a:gd name="connsiteX226" fmla="*/ 118381 w 12192001"/>
              <a:gd name="connsiteY226" fmla="*/ 1761047 h 2344739"/>
              <a:gd name="connsiteX227" fmla="*/ 15526 w 12192001"/>
              <a:gd name="connsiteY227" fmla="*/ 1758191 h 2344739"/>
              <a:gd name="connsiteX228" fmla="*/ 2 w 12192001"/>
              <a:gd name="connsiteY228" fmla="*/ 1752722 h 2344739"/>
              <a:gd name="connsiteX229" fmla="*/ 1 w 12192001"/>
              <a:gd name="connsiteY229" fmla="*/ 762497 h 2344739"/>
              <a:gd name="connsiteX230" fmla="*/ 0 w 12192001"/>
              <a:gd name="connsiteY230" fmla="*/ 762497 h 2344739"/>
              <a:gd name="connsiteX231" fmla="*/ 0 w 12192001"/>
              <a:gd name="connsiteY231" fmla="*/ 222213 h 2344739"/>
              <a:gd name="connsiteX232" fmla="*/ 0 w 12192001"/>
              <a:gd name="connsiteY232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312180 w 12192001"/>
              <a:gd name="connsiteY110" fmla="*/ 2132873 h 2344739"/>
              <a:gd name="connsiteX111" fmla="*/ 7310853 w 12192001"/>
              <a:gd name="connsiteY111" fmla="*/ 2131431 h 2344739"/>
              <a:gd name="connsiteX112" fmla="*/ 7218559 w 12192001"/>
              <a:gd name="connsiteY112" fmla="*/ 2156680 h 2344739"/>
              <a:gd name="connsiteX113" fmla="*/ 7201101 w 12192001"/>
              <a:gd name="connsiteY113" fmla="*/ 2161230 h 2344739"/>
              <a:gd name="connsiteX114" fmla="*/ 7197004 w 12192001"/>
              <a:gd name="connsiteY114" fmla="*/ 2166588 h 2344739"/>
              <a:gd name="connsiteX115" fmla="*/ 7170808 w 12192001"/>
              <a:gd name="connsiteY115" fmla="*/ 2171236 h 2344739"/>
              <a:gd name="connsiteX116" fmla="*/ 7096988 w 12192001"/>
              <a:gd name="connsiteY116" fmla="*/ 2183464 h 2344739"/>
              <a:gd name="connsiteX117" fmla="*/ 7018496 w 12192001"/>
              <a:gd name="connsiteY117" fmla="*/ 2183090 h 2344739"/>
              <a:gd name="connsiteX118" fmla="*/ 6904146 w 12192001"/>
              <a:gd name="connsiteY118" fmla="*/ 2212596 h 2344739"/>
              <a:gd name="connsiteX119" fmla="*/ 6708222 w 12192001"/>
              <a:gd name="connsiteY119" fmla="*/ 2240551 h 2344739"/>
              <a:gd name="connsiteX120" fmla="*/ 6549454 w 12192001"/>
              <a:gd name="connsiteY120" fmla="*/ 2269327 h 2344739"/>
              <a:gd name="connsiteX121" fmla="*/ 6317560 w 12192001"/>
              <a:gd name="connsiteY121" fmla="*/ 2316127 h 2344739"/>
              <a:gd name="connsiteX122" fmla="*/ 6168674 w 12192001"/>
              <a:gd name="connsiteY122" fmla="*/ 2318214 h 2344739"/>
              <a:gd name="connsiteX123" fmla="*/ 6073848 w 12192001"/>
              <a:gd name="connsiteY123" fmla="*/ 2338676 h 2344739"/>
              <a:gd name="connsiteX124" fmla="*/ 6068529 w 12192001"/>
              <a:gd name="connsiteY124" fmla="*/ 2337139 h 2344739"/>
              <a:gd name="connsiteX125" fmla="*/ 6048638 w 12192001"/>
              <a:gd name="connsiteY125" fmla="*/ 2337822 h 2344739"/>
              <a:gd name="connsiteX126" fmla="*/ 6041285 w 12192001"/>
              <a:gd name="connsiteY126" fmla="*/ 2329473 h 2344739"/>
              <a:gd name="connsiteX127" fmla="*/ 6010090 w 12192001"/>
              <a:gd name="connsiteY127" fmla="*/ 2324380 h 2344739"/>
              <a:gd name="connsiteX128" fmla="*/ 5957375 w 12192001"/>
              <a:gd name="connsiteY128" fmla="*/ 2328024 h 2344739"/>
              <a:gd name="connsiteX129" fmla="*/ 5758919 w 12192001"/>
              <a:gd name="connsiteY129" fmla="*/ 2343716 h 2344739"/>
              <a:gd name="connsiteX130" fmla="*/ 5626960 w 12192001"/>
              <a:gd name="connsiteY130" fmla="*/ 2344739 h 2344739"/>
              <a:gd name="connsiteX131" fmla="*/ 5470906 w 12192001"/>
              <a:gd name="connsiteY131" fmla="*/ 2330719 h 2344739"/>
              <a:gd name="connsiteX132" fmla="*/ 5432761 w 12192001"/>
              <a:gd name="connsiteY132" fmla="*/ 2319466 h 2344739"/>
              <a:gd name="connsiteX133" fmla="*/ 5381669 w 12192001"/>
              <a:gd name="connsiteY133" fmla="*/ 2301764 h 2344739"/>
              <a:gd name="connsiteX134" fmla="*/ 5261764 w 12192001"/>
              <a:gd name="connsiteY134" fmla="*/ 2281347 h 2344739"/>
              <a:gd name="connsiteX135" fmla="*/ 5222961 w 12192001"/>
              <a:gd name="connsiteY135" fmla="*/ 2270223 h 2344739"/>
              <a:gd name="connsiteX136" fmla="*/ 5174660 w 12192001"/>
              <a:gd name="connsiteY136" fmla="*/ 2267233 h 2344739"/>
              <a:gd name="connsiteX137" fmla="*/ 5156554 w 12192001"/>
              <a:gd name="connsiteY137" fmla="*/ 2260010 h 2344739"/>
              <a:gd name="connsiteX138" fmla="*/ 5142599 w 12192001"/>
              <a:gd name="connsiteY138" fmla="*/ 2256610 h 2344739"/>
              <a:gd name="connsiteX139" fmla="*/ 5139596 w 12192001"/>
              <a:gd name="connsiteY139" fmla="*/ 2254509 h 2344739"/>
              <a:gd name="connsiteX140" fmla="*/ 5121659 w 12192001"/>
              <a:gd name="connsiteY140" fmla="*/ 2243656 h 2344739"/>
              <a:gd name="connsiteX141" fmla="*/ 5065790 w 12192001"/>
              <a:gd name="connsiteY141" fmla="*/ 2250227 h 2344739"/>
              <a:gd name="connsiteX142" fmla="*/ 5011514 w 12192001"/>
              <a:gd name="connsiteY142" fmla="*/ 2233846 h 2344739"/>
              <a:gd name="connsiteX143" fmla="*/ 4840441 w 12192001"/>
              <a:gd name="connsiteY143" fmla="*/ 2209829 h 2344739"/>
              <a:gd name="connsiteX144" fmla="*/ 4762447 w 12192001"/>
              <a:gd name="connsiteY144" fmla="*/ 2182061 h 2344739"/>
              <a:gd name="connsiteX145" fmla="*/ 4723186 w 12192001"/>
              <a:gd name="connsiteY145" fmla="*/ 2173047 h 2344739"/>
              <a:gd name="connsiteX146" fmla="*/ 4721176 w 12192001"/>
              <a:gd name="connsiteY146" fmla="*/ 2172298 h 2344739"/>
              <a:gd name="connsiteX147" fmla="*/ 4722111 w 12192001"/>
              <a:gd name="connsiteY147" fmla="*/ 2172087 h 2344739"/>
              <a:gd name="connsiteX148" fmla="*/ 4717202 w 12192001"/>
              <a:gd name="connsiteY148" fmla="*/ 2170817 h 2344739"/>
              <a:gd name="connsiteX149" fmla="*/ 4721176 w 12192001"/>
              <a:gd name="connsiteY149" fmla="*/ 2172298 h 2344739"/>
              <a:gd name="connsiteX150" fmla="*/ 4715526 w 12192001"/>
              <a:gd name="connsiteY150" fmla="*/ 2173573 h 2344739"/>
              <a:gd name="connsiteX151" fmla="*/ 4515814 w 12192001"/>
              <a:gd name="connsiteY151" fmla="*/ 2163671 h 2344739"/>
              <a:gd name="connsiteX152" fmla="*/ 4428543 w 12192001"/>
              <a:gd name="connsiteY152" fmla="*/ 2153020 h 2344739"/>
              <a:gd name="connsiteX153" fmla="*/ 4362875 w 12192001"/>
              <a:gd name="connsiteY153" fmla="*/ 2151674 h 2344739"/>
              <a:gd name="connsiteX154" fmla="*/ 4316966 w 12192001"/>
              <a:gd name="connsiteY154" fmla="*/ 2158289 h 2344739"/>
              <a:gd name="connsiteX155" fmla="*/ 4315110 w 12192001"/>
              <a:gd name="connsiteY155" fmla="*/ 2156948 h 2344739"/>
              <a:gd name="connsiteX156" fmla="*/ 4295144 w 12192001"/>
              <a:gd name="connsiteY156" fmla="*/ 2155069 h 2344739"/>
              <a:gd name="connsiteX157" fmla="*/ 4290064 w 12192001"/>
              <a:gd name="connsiteY157" fmla="*/ 2157986 h 2344739"/>
              <a:gd name="connsiteX158" fmla="*/ 4276142 w 12192001"/>
              <a:gd name="connsiteY158" fmla="*/ 2157740 h 2344739"/>
              <a:gd name="connsiteX159" fmla="*/ 4248117 w 12192001"/>
              <a:gd name="connsiteY159" fmla="*/ 2160064 h 2344739"/>
              <a:gd name="connsiteX160" fmla="*/ 4202051 w 12192001"/>
              <a:gd name="connsiteY160" fmla="*/ 2157269 h 2344739"/>
              <a:gd name="connsiteX161" fmla="*/ 4201745 w 12192001"/>
              <a:gd name="connsiteY161" fmla="*/ 2156010 h 2344739"/>
              <a:gd name="connsiteX162" fmla="*/ 4191248 w 12192001"/>
              <a:gd name="connsiteY162" fmla="*/ 2150376 h 2344739"/>
              <a:gd name="connsiteX163" fmla="*/ 4142745 w 12192001"/>
              <a:gd name="connsiteY163" fmla="*/ 2134511 h 2344739"/>
              <a:gd name="connsiteX164" fmla="*/ 4083097 w 12192001"/>
              <a:gd name="connsiteY164" fmla="*/ 2107978 h 2344739"/>
              <a:gd name="connsiteX165" fmla="*/ 4074546 w 12192001"/>
              <a:gd name="connsiteY165" fmla="*/ 2107143 h 2344739"/>
              <a:gd name="connsiteX166" fmla="*/ 4074427 w 12192001"/>
              <a:gd name="connsiteY166" fmla="*/ 2106844 h 2344739"/>
              <a:gd name="connsiteX167" fmla="*/ 4065510 w 12192001"/>
              <a:gd name="connsiteY167" fmla="*/ 2105400 h 2344739"/>
              <a:gd name="connsiteX168" fmla="*/ 4058954 w 12192001"/>
              <a:gd name="connsiteY168" fmla="*/ 2105618 h 2344739"/>
              <a:gd name="connsiteX169" fmla="*/ 4042364 w 12192001"/>
              <a:gd name="connsiteY169" fmla="*/ 2103997 h 2344739"/>
              <a:gd name="connsiteX170" fmla="*/ 4036997 w 12192001"/>
              <a:gd name="connsiteY170" fmla="*/ 2101563 h 2344739"/>
              <a:gd name="connsiteX171" fmla="*/ 4035363 w 12192001"/>
              <a:gd name="connsiteY171" fmla="*/ 2097896 h 2344739"/>
              <a:gd name="connsiteX172" fmla="*/ 4033778 w 12192001"/>
              <a:gd name="connsiteY172" fmla="*/ 2098131 h 2344739"/>
              <a:gd name="connsiteX173" fmla="*/ 4004538 w 12192001"/>
              <a:gd name="connsiteY173" fmla="*/ 2085563 h 2344739"/>
              <a:gd name="connsiteX174" fmla="*/ 3936846 w 12192001"/>
              <a:gd name="connsiteY174" fmla="*/ 2068106 h 2344739"/>
              <a:gd name="connsiteX175" fmla="*/ 3897275 w 12192001"/>
              <a:gd name="connsiteY175" fmla="*/ 2062451 h 2344739"/>
              <a:gd name="connsiteX176" fmla="*/ 3789760 w 12192001"/>
              <a:gd name="connsiteY176" fmla="*/ 2042213 h 2344739"/>
              <a:gd name="connsiteX177" fmla="*/ 3682513 w 12192001"/>
              <a:gd name="connsiteY177" fmla="*/ 2018290 h 2344739"/>
              <a:gd name="connsiteX178" fmla="*/ 3610035 w 12192001"/>
              <a:gd name="connsiteY178" fmla="*/ 1986019 h 2344739"/>
              <a:gd name="connsiteX179" fmla="*/ 3603855 w 12192001"/>
              <a:gd name="connsiteY179" fmla="*/ 1987381 h 2344739"/>
              <a:gd name="connsiteX180" fmla="*/ 3594736 w 12192001"/>
              <a:gd name="connsiteY180" fmla="*/ 1987545 h 2344739"/>
              <a:gd name="connsiteX181" fmla="*/ 3594501 w 12192001"/>
              <a:gd name="connsiteY181" fmla="*/ 1987276 h 2344739"/>
              <a:gd name="connsiteX182" fmla="*/ 3585978 w 12192001"/>
              <a:gd name="connsiteY182" fmla="*/ 1987966 h 2344739"/>
              <a:gd name="connsiteX183" fmla="*/ 3536135 w 12192001"/>
              <a:gd name="connsiteY183" fmla="*/ 1978267 h 2344739"/>
              <a:gd name="connsiteX184" fmla="*/ 3473223 w 12192001"/>
              <a:gd name="connsiteY184" fmla="*/ 1974606 h 2344739"/>
              <a:gd name="connsiteX185" fmla="*/ 3400728 w 12192001"/>
              <a:gd name="connsiteY185" fmla="*/ 1962558 h 2344739"/>
              <a:gd name="connsiteX186" fmla="*/ 3363888 w 12192001"/>
              <a:gd name="connsiteY186" fmla="*/ 1979510 h 2344739"/>
              <a:gd name="connsiteX187" fmla="*/ 3344026 w 12192001"/>
              <a:gd name="connsiteY187" fmla="*/ 1981192 h 2344739"/>
              <a:gd name="connsiteX188" fmla="*/ 3341698 w 12192001"/>
              <a:gd name="connsiteY188" fmla="*/ 1980217 h 2344739"/>
              <a:gd name="connsiteX189" fmla="*/ 3262356 w 12192001"/>
              <a:gd name="connsiteY189" fmla="*/ 1986094 h 2344739"/>
              <a:gd name="connsiteX190" fmla="*/ 3142556 w 12192001"/>
              <a:gd name="connsiteY190" fmla="*/ 1993869 h 2344739"/>
              <a:gd name="connsiteX191" fmla="*/ 3030291 w 12192001"/>
              <a:gd name="connsiteY191" fmla="*/ 1996512 h 2344739"/>
              <a:gd name="connsiteX192" fmla="*/ 2781569 w 12192001"/>
              <a:gd name="connsiteY192" fmla="*/ 2018333 h 2344739"/>
              <a:gd name="connsiteX193" fmla="*/ 2646527 w 12192001"/>
              <a:gd name="connsiteY193" fmla="*/ 2028869 h 2344739"/>
              <a:gd name="connsiteX194" fmla="*/ 2568028 w 12192001"/>
              <a:gd name="connsiteY194" fmla="*/ 2002628 h 2344739"/>
              <a:gd name="connsiteX195" fmla="*/ 2443255 w 12192001"/>
              <a:gd name="connsiteY195" fmla="*/ 2016529 h 2344739"/>
              <a:gd name="connsiteX196" fmla="*/ 2315112 w 12192001"/>
              <a:gd name="connsiteY196" fmla="*/ 2024996 h 2344739"/>
              <a:gd name="connsiteX197" fmla="*/ 2208578 w 12192001"/>
              <a:gd name="connsiteY197" fmla="*/ 2019763 h 2344739"/>
              <a:gd name="connsiteX198" fmla="*/ 2094665 w 12192001"/>
              <a:gd name="connsiteY198" fmla="*/ 2003052 h 2344739"/>
              <a:gd name="connsiteX199" fmla="*/ 1997356 w 12192001"/>
              <a:gd name="connsiteY199" fmla="*/ 1995032 h 2344739"/>
              <a:gd name="connsiteX200" fmla="*/ 1928172 w 12192001"/>
              <a:gd name="connsiteY200" fmla="*/ 2016977 h 2344739"/>
              <a:gd name="connsiteX201" fmla="*/ 1921650 w 12192001"/>
              <a:gd name="connsiteY201" fmla="*/ 2012146 h 2344739"/>
              <a:gd name="connsiteX202" fmla="*/ 1873080 w 12192001"/>
              <a:gd name="connsiteY202" fmla="*/ 2013741 h 2344739"/>
              <a:gd name="connsiteX203" fmla="*/ 1786655 w 12192001"/>
              <a:gd name="connsiteY203" fmla="*/ 2041363 h 2344739"/>
              <a:gd name="connsiteX204" fmla="*/ 1738204 w 12192001"/>
              <a:gd name="connsiteY204" fmla="*/ 2036312 h 2344739"/>
              <a:gd name="connsiteX205" fmla="*/ 1675071 w 12192001"/>
              <a:gd name="connsiteY205" fmla="*/ 2019963 h 2344739"/>
              <a:gd name="connsiteX206" fmla="*/ 1608669 w 12192001"/>
              <a:gd name="connsiteY206" fmla="*/ 2013066 h 2344739"/>
              <a:gd name="connsiteX207" fmla="*/ 1496110 w 12192001"/>
              <a:gd name="connsiteY207" fmla="*/ 1987476 h 2344739"/>
              <a:gd name="connsiteX208" fmla="*/ 1149979 w 12192001"/>
              <a:gd name="connsiteY208" fmla="*/ 1938041 h 2344739"/>
              <a:gd name="connsiteX209" fmla="*/ 858269 w 12192001"/>
              <a:gd name="connsiteY209" fmla="*/ 1928608 h 2344739"/>
              <a:gd name="connsiteX210" fmla="*/ 837540 w 12192001"/>
              <a:gd name="connsiteY210" fmla="*/ 1929821 h 2344739"/>
              <a:gd name="connsiteX211" fmla="*/ 816809 w 12192001"/>
              <a:gd name="connsiteY211" fmla="*/ 1927857 h 2344739"/>
              <a:gd name="connsiteX212" fmla="*/ 811506 w 12192001"/>
              <a:gd name="connsiteY212" fmla="*/ 1930751 h 2344739"/>
              <a:gd name="connsiteX213" fmla="*/ 797041 w 12192001"/>
              <a:gd name="connsiteY213" fmla="*/ 1930446 h 2344739"/>
              <a:gd name="connsiteX214" fmla="*/ 767901 w 12192001"/>
              <a:gd name="connsiteY214" fmla="*/ 1932653 h 2344739"/>
              <a:gd name="connsiteX215" fmla="*/ 763053 w 12192001"/>
              <a:gd name="connsiteY215" fmla="*/ 1930432 h 2344739"/>
              <a:gd name="connsiteX216" fmla="*/ 720047 w 12192001"/>
              <a:gd name="connsiteY216" fmla="*/ 1929661 h 2344739"/>
              <a:gd name="connsiteX217" fmla="*/ 719742 w 12192001"/>
              <a:gd name="connsiteY217" fmla="*/ 1928399 h 2344739"/>
              <a:gd name="connsiteX218" fmla="*/ 708875 w 12192001"/>
              <a:gd name="connsiteY218" fmla="*/ 1922722 h 2344739"/>
              <a:gd name="connsiteX219" fmla="*/ 596792 w 12192001"/>
              <a:gd name="connsiteY219" fmla="*/ 1879864 h 2344739"/>
              <a:gd name="connsiteX220" fmla="*/ 578535 w 12192001"/>
              <a:gd name="connsiteY220" fmla="*/ 1877212 h 2344739"/>
              <a:gd name="connsiteX221" fmla="*/ 571717 w 12192001"/>
              <a:gd name="connsiteY221" fmla="*/ 1877401 h 2344739"/>
              <a:gd name="connsiteX222" fmla="*/ 445099 w 12192001"/>
              <a:gd name="connsiteY222" fmla="*/ 1839371 h 2344739"/>
              <a:gd name="connsiteX223" fmla="*/ 404015 w 12192001"/>
              <a:gd name="connsiteY223" fmla="*/ 1833548 h 2344739"/>
              <a:gd name="connsiteX224" fmla="*/ 292435 w 12192001"/>
              <a:gd name="connsiteY224" fmla="*/ 1812852 h 2344739"/>
              <a:gd name="connsiteX225" fmla="*/ 118381 w 12192001"/>
              <a:gd name="connsiteY225" fmla="*/ 1761047 h 2344739"/>
              <a:gd name="connsiteX226" fmla="*/ 15526 w 12192001"/>
              <a:gd name="connsiteY226" fmla="*/ 1758191 h 2344739"/>
              <a:gd name="connsiteX227" fmla="*/ 2 w 12192001"/>
              <a:gd name="connsiteY227" fmla="*/ 1752722 h 2344739"/>
              <a:gd name="connsiteX228" fmla="*/ 1 w 12192001"/>
              <a:gd name="connsiteY228" fmla="*/ 762497 h 2344739"/>
              <a:gd name="connsiteX229" fmla="*/ 0 w 12192001"/>
              <a:gd name="connsiteY229" fmla="*/ 762497 h 2344739"/>
              <a:gd name="connsiteX230" fmla="*/ 0 w 12192001"/>
              <a:gd name="connsiteY230" fmla="*/ 222213 h 2344739"/>
              <a:gd name="connsiteX231" fmla="*/ 0 w 12192001"/>
              <a:gd name="connsiteY231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312180 w 12192001"/>
              <a:gd name="connsiteY110" fmla="*/ 2132873 h 2344739"/>
              <a:gd name="connsiteX111" fmla="*/ 7218559 w 12192001"/>
              <a:gd name="connsiteY111" fmla="*/ 2156680 h 2344739"/>
              <a:gd name="connsiteX112" fmla="*/ 7201101 w 12192001"/>
              <a:gd name="connsiteY112" fmla="*/ 2161230 h 2344739"/>
              <a:gd name="connsiteX113" fmla="*/ 7197004 w 12192001"/>
              <a:gd name="connsiteY113" fmla="*/ 2166588 h 2344739"/>
              <a:gd name="connsiteX114" fmla="*/ 7170808 w 12192001"/>
              <a:gd name="connsiteY114" fmla="*/ 2171236 h 2344739"/>
              <a:gd name="connsiteX115" fmla="*/ 7096988 w 12192001"/>
              <a:gd name="connsiteY115" fmla="*/ 2183464 h 2344739"/>
              <a:gd name="connsiteX116" fmla="*/ 7018496 w 12192001"/>
              <a:gd name="connsiteY116" fmla="*/ 2183090 h 2344739"/>
              <a:gd name="connsiteX117" fmla="*/ 6904146 w 12192001"/>
              <a:gd name="connsiteY117" fmla="*/ 2212596 h 2344739"/>
              <a:gd name="connsiteX118" fmla="*/ 6708222 w 12192001"/>
              <a:gd name="connsiteY118" fmla="*/ 2240551 h 2344739"/>
              <a:gd name="connsiteX119" fmla="*/ 6549454 w 12192001"/>
              <a:gd name="connsiteY119" fmla="*/ 2269327 h 2344739"/>
              <a:gd name="connsiteX120" fmla="*/ 6317560 w 12192001"/>
              <a:gd name="connsiteY120" fmla="*/ 2316127 h 2344739"/>
              <a:gd name="connsiteX121" fmla="*/ 6168674 w 12192001"/>
              <a:gd name="connsiteY121" fmla="*/ 2318214 h 2344739"/>
              <a:gd name="connsiteX122" fmla="*/ 6073848 w 12192001"/>
              <a:gd name="connsiteY122" fmla="*/ 2338676 h 2344739"/>
              <a:gd name="connsiteX123" fmla="*/ 6068529 w 12192001"/>
              <a:gd name="connsiteY123" fmla="*/ 2337139 h 2344739"/>
              <a:gd name="connsiteX124" fmla="*/ 6048638 w 12192001"/>
              <a:gd name="connsiteY124" fmla="*/ 2337822 h 2344739"/>
              <a:gd name="connsiteX125" fmla="*/ 6041285 w 12192001"/>
              <a:gd name="connsiteY125" fmla="*/ 2329473 h 2344739"/>
              <a:gd name="connsiteX126" fmla="*/ 6010090 w 12192001"/>
              <a:gd name="connsiteY126" fmla="*/ 2324380 h 2344739"/>
              <a:gd name="connsiteX127" fmla="*/ 5957375 w 12192001"/>
              <a:gd name="connsiteY127" fmla="*/ 2328024 h 2344739"/>
              <a:gd name="connsiteX128" fmla="*/ 5758919 w 12192001"/>
              <a:gd name="connsiteY128" fmla="*/ 2343716 h 2344739"/>
              <a:gd name="connsiteX129" fmla="*/ 5626960 w 12192001"/>
              <a:gd name="connsiteY129" fmla="*/ 2344739 h 2344739"/>
              <a:gd name="connsiteX130" fmla="*/ 5470906 w 12192001"/>
              <a:gd name="connsiteY130" fmla="*/ 2330719 h 2344739"/>
              <a:gd name="connsiteX131" fmla="*/ 5432761 w 12192001"/>
              <a:gd name="connsiteY131" fmla="*/ 2319466 h 2344739"/>
              <a:gd name="connsiteX132" fmla="*/ 5381669 w 12192001"/>
              <a:gd name="connsiteY132" fmla="*/ 2301764 h 2344739"/>
              <a:gd name="connsiteX133" fmla="*/ 5261764 w 12192001"/>
              <a:gd name="connsiteY133" fmla="*/ 2281347 h 2344739"/>
              <a:gd name="connsiteX134" fmla="*/ 5222961 w 12192001"/>
              <a:gd name="connsiteY134" fmla="*/ 2270223 h 2344739"/>
              <a:gd name="connsiteX135" fmla="*/ 5174660 w 12192001"/>
              <a:gd name="connsiteY135" fmla="*/ 2267233 h 2344739"/>
              <a:gd name="connsiteX136" fmla="*/ 5156554 w 12192001"/>
              <a:gd name="connsiteY136" fmla="*/ 2260010 h 2344739"/>
              <a:gd name="connsiteX137" fmla="*/ 5142599 w 12192001"/>
              <a:gd name="connsiteY137" fmla="*/ 2256610 h 2344739"/>
              <a:gd name="connsiteX138" fmla="*/ 5139596 w 12192001"/>
              <a:gd name="connsiteY138" fmla="*/ 2254509 h 2344739"/>
              <a:gd name="connsiteX139" fmla="*/ 5121659 w 12192001"/>
              <a:gd name="connsiteY139" fmla="*/ 2243656 h 2344739"/>
              <a:gd name="connsiteX140" fmla="*/ 5065790 w 12192001"/>
              <a:gd name="connsiteY140" fmla="*/ 2250227 h 2344739"/>
              <a:gd name="connsiteX141" fmla="*/ 5011514 w 12192001"/>
              <a:gd name="connsiteY141" fmla="*/ 2233846 h 2344739"/>
              <a:gd name="connsiteX142" fmla="*/ 4840441 w 12192001"/>
              <a:gd name="connsiteY142" fmla="*/ 2209829 h 2344739"/>
              <a:gd name="connsiteX143" fmla="*/ 4762447 w 12192001"/>
              <a:gd name="connsiteY143" fmla="*/ 2182061 h 2344739"/>
              <a:gd name="connsiteX144" fmla="*/ 4723186 w 12192001"/>
              <a:gd name="connsiteY144" fmla="*/ 2173047 h 2344739"/>
              <a:gd name="connsiteX145" fmla="*/ 4721176 w 12192001"/>
              <a:gd name="connsiteY145" fmla="*/ 2172298 h 2344739"/>
              <a:gd name="connsiteX146" fmla="*/ 4722111 w 12192001"/>
              <a:gd name="connsiteY146" fmla="*/ 2172087 h 2344739"/>
              <a:gd name="connsiteX147" fmla="*/ 4717202 w 12192001"/>
              <a:gd name="connsiteY147" fmla="*/ 2170817 h 2344739"/>
              <a:gd name="connsiteX148" fmla="*/ 4721176 w 12192001"/>
              <a:gd name="connsiteY148" fmla="*/ 2172298 h 2344739"/>
              <a:gd name="connsiteX149" fmla="*/ 4715526 w 12192001"/>
              <a:gd name="connsiteY149" fmla="*/ 2173573 h 2344739"/>
              <a:gd name="connsiteX150" fmla="*/ 4515814 w 12192001"/>
              <a:gd name="connsiteY150" fmla="*/ 2163671 h 2344739"/>
              <a:gd name="connsiteX151" fmla="*/ 4428543 w 12192001"/>
              <a:gd name="connsiteY151" fmla="*/ 2153020 h 2344739"/>
              <a:gd name="connsiteX152" fmla="*/ 4362875 w 12192001"/>
              <a:gd name="connsiteY152" fmla="*/ 2151674 h 2344739"/>
              <a:gd name="connsiteX153" fmla="*/ 4316966 w 12192001"/>
              <a:gd name="connsiteY153" fmla="*/ 2158289 h 2344739"/>
              <a:gd name="connsiteX154" fmla="*/ 4315110 w 12192001"/>
              <a:gd name="connsiteY154" fmla="*/ 2156948 h 2344739"/>
              <a:gd name="connsiteX155" fmla="*/ 4295144 w 12192001"/>
              <a:gd name="connsiteY155" fmla="*/ 2155069 h 2344739"/>
              <a:gd name="connsiteX156" fmla="*/ 4290064 w 12192001"/>
              <a:gd name="connsiteY156" fmla="*/ 2157986 h 2344739"/>
              <a:gd name="connsiteX157" fmla="*/ 4276142 w 12192001"/>
              <a:gd name="connsiteY157" fmla="*/ 2157740 h 2344739"/>
              <a:gd name="connsiteX158" fmla="*/ 4248117 w 12192001"/>
              <a:gd name="connsiteY158" fmla="*/ 2160064 h 2344739"/>
              <a:gd name="connsiteX159" fmla="*/ 4202051 w 12192001"/>
              <a:gd name="connsiteY159" fmla="*/ 2157269 h 2344739"/>
              <a:gd name="connsiteX160" fmla="*/ 4201745 w 12192001"/>
              <a:gd name="connsiteY160" fmla="*/ 2156010 h 2344739"/>
              <a:gd name="connsiteX161" fmla="*/ 4191248 w 12192001"/>
              <a:gd name="connsiteY161" fmla="*/ 2150376 h 2344739"/>
              <a:gd name="connsiteX162" fmla="*/ 4142745 w 12192001"/>
              <a:gd name="connsiteY162" fmla="*/ 2134511 h 2344739"/>
              <a:gd name="connsiteX163" fmla="*/ 4083097 w 12192001"/>
              <a:gd name="connsiteY163" fmla="*/ 2107978 h 2344739"/>
              <a:gd name="connsiteX164" fmla="*/ 4074546 w 12192001"/>
              <a:gd name="connsiteY164" fmla="*/ 2107143 h 2344739"/>
              <a:gd name="connsiteX165" fmla="*/ 4074427 w 12192001"/>
              <a:gd name="connsiteY165" fmla="*/ 2106844 h 2344739"/>
              <a:gd name="connsiteX166" fmla="*/ 4065510 w 12192001"/>
              <a:gd name="connsiteY166" fmla="*/ 2105400 h 2344739"/>
              <a:gd name="connsiteX167" fmla="*/ 4058954 w 12192001"/>
              <a:gd name="connsiteY167" fmla="*/ 2105618 h 2344739"/>
              <a:gd name="connsiteX168" fmla="*/ 4042364 w 12192001"/>
              <a:gd name="connsiteY168" fmla="*/ 2103997 h 2344739"/>
              <a:gd name="connsiteX169" fmla="*/ 4036997 w 12192001"/>
              <a:gd name="connsiteY169" fmla="*/ 2101563 h 2344739"/>
              <a:gd name="connsiteX170" fmla="*/ 4035363 w 12192001"/>
              <a:gd name="connsiteY170" fmla="*/ 2097896 h 2344739"/>
              <a:gd name="connsiteX171" fmla="*/ 4033778 w 12192001"/>
              <a:gd name="connsiteY171" fmla="*/ 2098131 h 2344739"/>
              <a:gd name="connsiteX172" fmla="*/ 4004538 w 12192001"/>
              <a:gd name="connsiteY172" fmla="*/ 2085563 h 2344739"/>
              <a:gd name="connsiteX173" fmla="*/ 3936846 w 12192001"/>
              <a:gd name="connsiteY173" fmla="*/ 2068106 h 2344739"/>
              <a:gd name="connsiteX174" fmla="*/ 3897275 w 12192001"/>
              <a:gd name="connsiteY174" fmla="*/ 2062451 h 2344739"/>
              <a:gd name="connsiteX175" fmla="*/ 3789760 w 12192001"/>
              <a:gd name="connsiteY175" fmla="*/ 2042213 h 2344739"/>
              <a:gd name="connsiteX176" fmla="*/ 3682513 w 12192001"/>
              <a:gd name="connsiteY176" fmla="*/ 2018290 h 2344739"/>
              <a:gd name="connsiteX177" fmla="*/ 3610035 w 12192001"/>
              <a:gd name="connsiteY177" fmla="*/ 1986019 h 2344739"/>
              <a:gd name="connsiteX178" fmla="*/ 3603855 w 12192001"/>
              <a:gd name="connsiteY178" fmla="*/ 1987381 h 2344739"/>
              <a:gd name="connsiteX179" fmla="*/ 3594736 w 12192001"/>
              <a:gd name="connsiteY179" fmla="*/ 1987545 h 2344739"/>
              <a:gd name="connsiteX180" fmla="*/ 3594501 w 12192001"/>
              <a:gd name="connsiteY180" fmla="*/ 1987276 h 2344739"/>
              <a:gd name="connsiteX181" fmla="*/ 3585978 w 12192001"/>
              <a:gd name="connsiteY181" fmla="*/ 1987966 h 2344739"/>
              <a:gd name="connsiteX182" fmla="*/ 3536135 w 12192001"/>
              <a:gd name="connsiteY182" fmla="*/ 1978267 h 2344739"/>
              <a:gd name="connsiteX183" fmla="*/ 3473223 w 12192001"/>
              <a:gd name="connsiteY183" fmla="*/ 1974606 h 2344739"/>
              <a:gd name="connsiteX184" fmla="*/ 3400728 w 12192001"/>
              <a:gd name="connsiteY184" fmla="*/ 1962558 h 2344739"/>
              <a:gd name="connsiteX185" fmla="*/ 3363888 w 12192001"/>
              <a:gd name="connsiteY185" fmla="*/ 1979510 h 2344739"/>
              <a:gd name="connsiteX186" fmla="*/ 3344026 w 12192001"/>
              <a:gd name="connsiteY186" fmla="*/ 1981192 h 2344739"/>
              <a:gd name="connsiteX187" fmla="*/ 3341698 w 12192001"/>
              <a:gd name="connsiteY187" fmla="*/ 1980217 h 2344739"/>
              <a:gd name="connsiteX188" fmla="*/ 3262356 w 12192001"/>
              <a:gd name="connsiteY188" fmla="*/ 1986094 h 2344739"/>
              <a:gd name="connsiteX189" fmla="*/ 3142556 w 12192001"/>
              <a:gd name="connsiteY189" fmla="*/ 1993869 h 2344739"/>
              <a:gd name="connsiteX190" fmla="*/ 3030291 w 12192001"/>
              <a:gd name="connsiteY190" fmla="*/ 1996512 h 2344739"/>
              <a:gd name="connsiteX191" fmla="*/ 2781569 w 12192001"/>
              <a:gd name="connsiteY191" fmla="*/ 2018333 h 2344739"/>
              <a:gd name="connsiteX192" fmla="*/ 2646527 w 12192001"/>
              <a:gd name="connsiteY192" fmla="*/ 2028869 h 2344739"/>
              <a:gd name="connsiteX193" fmla="*/ 2568028 w 12192001"/>
              <a:gd name="connsiteY193" fmla="*/ 2002628 h 2344739"/>
              <a:gd name="connsiteX194" fmla="*/ 2443255 w 12192001"/>
              <a:gd name="connsiteY194" fmla="*/ 2016529 h 2344739"/>
              <a:gd name="connsiteX195" fmla="*/ 2315112 w 12192001"/>
              <a:gd name="connsiteY195" fmla="*/ 2024996 h 2344739"/>
              <a:gd name="connsiteX196" fmla="*/ 2208578 w 12192001"/>
              <a:gd name="connsiteY196" fmla="*/ 2019763 h 2344739"/>
              <a:gd name="connsiteX197" fmla="*/ 2094665 w 12192001"/>
              <a:gd name="connsiteY197" fmla="*/ 2003052 h 2344739"/>
              <a:gd name="connsiteX198" fmla="*/ 1997356 w 12192001"/>
              <a:gd name="connsiteY198" fmla="*/ 1995032 h 2344739"/>
              <a:gd name="connsiteX199" fmla="*/ 1928172 w 12192001"/>
              <a:gd name="connsiteY199" fmla="*/ 2016977 h 2344739"/>
              <a:gd name="connsiteX200" fmla="*/ 1921650 w 12192001"/>
              <a:gd name="connsiteY200" fmla="*/ 2012146 h 2344739"/>
              <a:gd name="connsiteX201" fmla="*/ 1873080 w 12192001"/>
              <a:gd name="connsiteY201" fmla="*/ 2013741 h 2344739"/>
              <a:gd name="connsiteX202" fmla="*/ 1786655 w 12192001"/>
              <a:gd name="connsiteY202" fmla="*/ 2041363 h 2344739"/>
              <a:gd name="connsiteX203" fmla="*/ 1738204 w 12192001"/>
              <a:gd name="connsiteY203" fmla="*/ 2036312 h 2344739"/>
              <a:gd name="connsiteX204" fmla="*/ 1675071 w 12192001"/>
              <a:gd name="connsiteY204" fmla="*/ 2019963 h 2344739"/>
              <a:gd name="connsiteX205" fmla="*/ 1608669 w 12192001"/>
              <a:gd name="connsiteY205" fmla="*/ 2013066 h 2344739"/>
              <a:gd name="connsiteX206" fmla="*/ 1496110 w 12192001"/>
              <a:gd name="connsiteY206" fmla="*/ 1987476 h 2344739"/>
              <a:gd name="connsiteX207" fmla="*/ 1149979 w 12192001"/>
              <a:gd name="connsiteY207" fmla="*/ 1938041 h 2344739"/>
              <a:gd name="connsiteX208" fmla="*/ 858269 w 12192001"/>
              <a:gd name="connsiteY208" fmla="*/ 1928608 h 2344739"/>
              <a:gd name="connsiteX209" fmla="*/ 837540 w 12192001"/>
              <a:gd name="connsiteY209" fmla="*/ 1929821 h 2344739"/>
              <a:gd name="connsiteX210" fmla="*/ 816809 w 12192001"/>
              <a:gd name="connsiteY210" fmla="*/ 1927857 h 2344739"/>
              <a:gd name="connsiteX211" fmla="*/ 811506 w 12192001"/>
              <a:gd name="connsiteY211" fmla="*/ 1930751 h 2344739"/>
              <a:gd name="connsiteX212" fmla="*/ 797041 w 12192001"/>
              <a:gd name="connsiteY212" fmla="*/ 1930446 h 2344739"/>
              <a:gd name="connsiteX213" fmla="*/ 767901 w 12192001"/>
              <a:gd name="connsiteY213" fmla="*/ 1932653 h 2344739"/>
              <a:gd name="connsiteX214" fmla="*/ 763053 w 12192001"/>
              <a:gd name="connsiteY214" fmla="*/ 1930432 h 2344739"/>
              <a:gd name="connsiteX215" fmla="*/ 720047 w 12192001"/>
              <a:gd name="connsiteY215" fmla="*/ 1929661 h 2344739"/>
              <a:gd name="connsiteX216" fmla="*/ 719742 w 12192001"/>
              <a:gd name="connsiteY216" fmla="*/ 1928399 h 2344739"/>
              <a:gd name="connsiteX217" fmla="*/ 708875 w 12192001"/>
              <a:gd name="connsiteY217" fmla="*/ 1922722 h 2344739"/>
              <a:gd name="connsiteX218" fmla="*/ 596792 w 12192001"/>
              <a:gd name="connsiteY218" fmla="*/ 1879864 h 2344739"/>
              <a:gd name="connsiteX219" fmla="*/ 578535 w 12192001"/>
              <a:gd name="connsiteY219" fmla="*/ 1877212 h 2344739"/>
              <a:gd name="connsiteX220" fmla="*/ 571717 w 12192001"/>
              <a:gd name="connsiteY220" fmla="*/ 1877401 h 2344739"/>
              <a:gd name="connsiteX221" fmla="*/ 445099 w 12192001"/>
              <a:gd name="connsiteY221" fmla="*/ 1839371 h 2344739"/>
              <a:gd name="connsiteX222" fmla="*/ 404015 w 12192001"/>
              <a:gd name="connsiteY222" fmla="*/ 1833548 h 2344739"/>
              <a:gd name="connsiteX223" fmla="*/ 292435 w 12192001"/>
              <a:gd name="connsiteY223" fmla="*/ 1812852 h 2344739"/>
              <a:gd name="connsiteX224" fmla="*/ 118381 w 12192001"/>
              <a:gd name="connsiteY224" fmla="*/ 1761047 h 2344739"/>
              <a:gd name="connsiteX225" fmla="*/ 15526 w 12192001"/>
              <a:gd name="connsiteY225" fmla="*/ 1758191 h 2344739"/>
              <a:gd name="connsiteX226" fmla="*/ 2 w 12192001"/>
              <a:gd name="connsiteY226" fmla="*/ 1752722 h 2344739"/>
              <a:gd name="connsiteX227" fmla="*/ 1 w 12192001"/>
              <a:gd name="connsiteY227" fmla="*/ 762497 h 2344739"/>
              <a:gd name="connsiteX228" fmla="*/ 0 w 12192001"/>
              <a:gd name="connsiteY228" fmla="*/ 762497 h 2344739"/>
              <a:gd name="connsiteX229" fmla="*/ 0 w 12192001"/>
              <a:gd name="connsiteY229" fmla="*/ 222213 h 2344739"/>
              <a:gd name="connsiteX230" fmla="*/ 0 w 12192001"/>
              <a:gd name="connsiteY230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63053 w 12192001"/>
              <a:gd name="connsiteY213" fmla="*/ 1930432 h 2344739"/>
              <a:gd name="connsiteX214" fmla="*/ 720047 w 12192001"/>
              <a:gd name="connsiteY214" fmla="*/ 1929661 h 2344739"/>
              <a:gd name="connsiteX215" fmla="*/ 719742 w 12192001"/>
              <a:gd name="connsiteY215" fmla="*/ 1928399 h 2344739"/>
              <a:gd name="connsiteX216" fmla="*/ 708875 w 12192001"/>
              <a:gd name="connsiteY216" fmla="*/ 1922722 h 2344739"/>
              <a:gd name="connsiteX217" fmla="*/ 596792 w 12192001"/>
              <a:gd name="connsiteY217" fmla="*/ 1879864 h 2344739"/>
              <a:gd name="connsiteX218" fmla="*/ 578535 w 12192001"/>
              <a:gd name="connsiteY218" fmla="*/ 1877212 h 2344739"/>
              <a:gd name="connsiteX219" fmla="*/ 571717 w 12192001"/>
              <a:gd name="connsiteY219" fmla="*/ 1877401 h 2344739"/>
              <a:gd name="connsiteX220" fmla="*/ 445099 w 12192001"/>
              <a:gd name="connsiteY220" fmla="*/ 1839371 h 2344739"/>
              <a:gd name="connsiteX221" fmla="*/ 404015 w 12192001"/>
              <a:gd name="connsiteY221" fmla="*/ 1833548 h 2344739"/>
              <a:gd name="connsiteX222" fmla="*/ 292435 w 12192001"/>
              <a:gd name="connsiteY222" fmla="*/ 1812852 h 2344739"/>
              <a:gd name="connsiteX223" fmla="*/ 118381 w 12192001"/>
              <a:gd name="connsiteY223" fmla="*/ 1761047 h 2344739"/>
              <a:gd name="connsiteX224" fmla="*/ 15526 w 12192001"/>
              <a:gd name="connsiteY224" fmla="*/ 1758191 h 2344739"/>
              <a:gd name="connsiteX225" fmla="*/ 2 w 12192001"/>
              <a:gd name="connsiteY225" fmla="*/ 1752722 h 2344739"/>
              <a:gd name="connsiteX226" fmla="*/ 1 w 12192001"/>
              <a:gd name="connsiteY226" fmla="*/ 762497 h 2344739"/>
              <a:gd name="connsiteX227" fmla="*/ 0 w 12192001"/>
              <a:gd name="connsiteY227" fmla="*/ 762497 h 2344739"/>
              <a:gd name="connsiteX228" fmla="*/ 0 w 12192001"/>
              <a:gd name="connsiteY228" fmla="*/ 222213 h 2344739"/>
              <a:gd name="connsiteX229" fmla="*/ 0 w 12192001"/>
              <a:gd name="connsiteY229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63053 w 12192001"/>
              <a:gd name="connsiteY213" fmla="*/ 1930432 h 2344739"/>
              <a:gd name="connsiteX214" fmla="*/ 720047 w 12192001"/>
              <a:gd name="connsiteY214" fmla="*/ 1929661 h 2344739"/>
              <a:gd name="connsiteX215" fmla="*/ 719742 w 12192001"/>
              <a:gd name="connsiteY215" fmla="*/ 1928399 h 2344739"/>
              <a:gd name="connsiteX216" fmla="*/ 708875 w 12192001"/>
              <a:gd name="connsiteY216" fmla="*/ 1922722 h 2344739"/>
              <a:gd name="connsiteX217" fmla="*/ 596792 w 12192001"/>
              <a:gd name="connsiteY217" fmla="*/ 1879864 h 2344739"/>
              <a:gd name="connsiteX218" fmla="*/ 578535 w 12192001"/>
              <a:gd name="connsiteY218" fmla="*/ 1877212 h 2344739"/>
              <a:gd name="connsiteX219" fmla="*/ 571717 w 12192001"/>
              <a:gd name="connsiteY219" fmla="*/ 1877401 h 2344739"/>
              <a:gd name="connsiteX220" fmla="*/ 445099 w 12192001"/>
              <a:gd name="connsiteY220" fmla="*/ 1839371 h 2344739"/>
              <a:gd name="connsiteX221" fmla="*/ 404015 w 12192001"/>
              <a:gd name="connsiteY221" fmla="*/ 1833548 h 2344739"/>
              <a:gd name="connsiteX222" fmla="*/ 292435 w 12192001"/>
              <a:gd name="connsiteY222" fmla="*/ 1812852 h 2344739"/>
              <a:gd name="connsiteX223" fmla="*/ 118381 w 12192001"/>
              <a:gd name="connsiteY223" fmla="*/ 1761047 h 2344739"/>
              <a:gd name="connsiteX224" fmla="*/ 15526 w 12192001"/>
              <a:gd name="connsiteY224" fmla="*/ 1758191 h 2344739"/>
              <a:gd name="connsiteX225" fmla="*/ 2 w 12192001"/>
              <a:gd name="connsiteY225" fmla="*/ 1752722 h 2344739"/>
              <a:gd name="connsiteX226" fmla="*/ 1 w 12192001"/>
              <a:gd name="connsiteY226" fmla="*/ 762497 h 2344739"/>
              <a:gd name="connsiteX227" fmla="*/ 0 w 12192001"/>
              <a:gd name="connsiteY227" fmla="*/ 762497 h 2344739"/>
              <a:gd name="connsiteX228" fmla="*/ 0 w 12192001"/>
              <a:gd name="connsiteY228" fmla="*/ 222213 h 2344739"/>
              <a:gd name="connsiteX229" fmla="*/ 0 w 12192001"/>
              <a:gd name="connsiteY229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63053 w 12192001"/>
              <a:gd name="connsiteY213" fmla="*/ 1930432 h 2344739"/>
              <a:gd name="connsiteX214" fmla="*/ 720047 w 12192001"/>
              <a:gd name="connsiteY214" fmla="*/ 1929661 h 2344739"/>
              <a:gd name="connsiteX215" fmla="*/ 719742 w 12192001"/>
              <a:gd name="connsiteY215" fmla="*/ 1928399 h 2344739"/>
              <a:gd name="connsiteX216" fmla="*/ 708875 w 12192001"/>
              <a:gd name="connsiteY216" fmla="*/ 1922722 h 2344739"/>
              <a:gd name="connsiteX217" fmla="*/ 596792 w 12192001"/>
              <a:gd name="connsiteY217" fmla="*/ 1879864 h 2344739"/>
              <a:gd name="connsiteX218" fmla="*/ 578535 w 12192001"/>
              <a:gd name="connsiteY218" fmla="*/ 1877212 h 2344739"/>
              <a:gd name="connsiteX219" fmla="*/ 571717 w 12192001"/>
              <a:gd name="connsiteY219" fmla="*/ 1877401 h 2344739"/>
              <a:gd name="connsiteX220" fmla="*/ 445099 w 12192001"/>
              <a:gd name="connsiteY220" fmla="*/ 1839371 h 2344739"/>
              <a:gd name="connsiteX221" fmla="*/ 404015 w 12192001"/>
              <a:gd name="connsiteY221" fmla="*/ 1833548 h 2344739"/>
              <a:gd name="connsiteX222" fmla="*/ 292435 w 12192001"/>
              <a:gd name="connsiteY222" fmla="*/ 1812852 h 2344739"/>
              <a:gd name="connsiteX223" fmla="*/ 118381 w 12192001"/>
              <a:gd name="connsiteY223" fmla="*/ 1761047 h 2344739"/>
              <a:gd name="connsiteX224" fmla="*/ 15526 w 12192001"/>
              <a:gd name="connsiteY224" fmla="*/ 1758191 h 2344739"/>
              <a:gd name="connsiteX225" fmla="*/ 2 w 12192001"/>
              <a:gd name="connsiteY225" fmla="*/ 1752722 h 2344739"/>
              <a:gd name="connsiteX226" fmla="*/ 1 w 12192001"/>
              <a:gd name="connsiteY226" fmla="*/ 762497 h 2344739"/>
              <a:gd name="connsiteX227" fmla="*/ 0 w 12192001"/>
              <a:gd name="connsiteY227" fmla="*/ 762497 h 2344739"/>
              <a:gd name="connsiteX228" fmla="*/ 0 w 12192001"/>
              <a:gd name="connsiteY228" fmla="*/ 222213 h 2344739"/>
              <a:gd name="connsiteX229" fmla="*/ 0 w 12192001"/>
              <a:gd name="connsiteY229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20047 w 12192001"/>
              <a:gd name="connsiteY213" fmla="*/ 1929661 h 2344739"/>
              <a:gd name="connsiteX214" fmla="*/ 719742 w 12192001"/>
              <a:gd name="connsiteY214" fmla="*/ 1928399 h 2344739"/>
              <a:gd name="connsiteX215" fmla="*/ 708875 w 12192001"/>
              <a:gd name="connsiteY215" fmla="*/ 1922722 h 2344739"/>
              <a:gd name="connsiteX216" fmla="*/ 596792 w 12192001"/>
              <a:gd name="connsiteY216" fmla="*/ 1879864 h 2344739"/>
              <a:gd name="connsiteX217" fmla="*/ 578535 w 12192001"/>
              <a:gd name="connsiteY217" fmla="*/ 1877212 h 2344739"/>
              <a:gd name="connsiteX218" fmla="*/ 571717 w 12192001"/>
              <a:gd name="connsiteY218" fmla="*/ 1877401 h 2344739"/>
              <a:gd name="connsiteX219" fmla="*/ 445099 w 12192001"/>
              <a:gd name="connsiteY219" fmla="*/ 1839371 h 2344739"/>
              <a:gd name="connsiteX220" fmla="*/ 404015 w 12192001"/>
              <a:gd name="connsiteY220" fmla="*/ 1833548 h 2344739"/>
              <a:gd name="connsiteX221" fmla="*/ 292435 w 12192001"/>
              <a:gd name="connsiteY221" fmla="*/ 1812852 h 2344739"/>
              <a:gd name="connsiteX222" fmla="*/ 118381 w 12192001"/>
              <a:gd name="connsiteY222" fmla="*/ 1761047 h 2344739"/>
              <a:gd name="connsiteX223" fmla="*/ 15526 w 12192001"/>
              <a:gd name="connsiteY223" fmla="*/ 1758191 h 2344739"/>
              <a:gd name="connsiteX224" fmla="*/ 2 w 12192001"/>
              <a:gd name="connsiteY224" fmla="*/ 1752722 h 2344739"/>
              <a:gd name="connsiteX225" fmla="*/ 1 w 12192001"/>
              <a:gd name="connsiteY225" fmla="*/ 762497 h 2344739"/>
              <a:gd name="connsiteX226" fmla="*/ 0 w 12192001"/>
              <a:gd name="connsiteY226" fmla="*/ 762497 h 2344739"/>
              <a:gd name="connsiteX227" fmla="*/ 0 w 12192001"/>
              <a:gd name="connsiteY227" fmla="*/ 222213 h 2344739"/>
              <a:gd name="connsiteX228" fmla="*/ 0 w 12192001"/>
              <a:gd name="connsiteY228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67901 w 12192001"/>
              <a:gd name="connsiteY211" fmla="*/ 1932653 h 2344739"/>
              <a:gd name="connsiteX212" fmla="*/ 720047 w 12192001"/>
              <a:gd name="connsiteY212" fmla="*/ 1929661 h 2344739"/>
              <a:gd name="connsiteX213" fmla="*/ 719742 w 12192001"/>
              <a:gd name="connsiteY213" fmla="*/ 1928399 h 2344739"/>
              <a:gd name="connsiteX214" fmla="*/ 708875 w 12192001"/>
              <a:gd name="connsiteY214" fmla="*/ 1922722 h 2344739"/>
              <a:gd name="connsiteX215" fmla="*/ 596792 w 12192001"/>
              <a:gd name="connsiteY215" fmla="*/ 1879864 h 2344739"/>
              <a:gd name="connsiteX216" fmla="*/ 578535 w 12192001"/>
              <a:gd name="connsiteY216" fmla="*/ 1877212 h 2344739"/>
              <a:gd name="connsiteX217" fmla="*/ 571717 w 12192001"/>
              <a:gd name="connsiteY217" fmla="*/ 1877401 h 2344739"/>
              <a:gd name="connsiteX218" fmla="*/ 445099 w 12192001"/>
              <a:gd name="connsiteY218" fmla="*/ 1839371 h 2344739"/>
              <a:gd name="connsiteX219" fmla="*/ 404015 w 12192001"/>
              <a:gd name="connsiteY219" fmla="*/ 1833548 h 2344739"/>
              <a:gd name="connsiteX220" fmla="*/ 292435 w 12192001"/>
              <a:gd name="connsiteY220" fmla="*/ 1812852 h 2344739"/>
              <a:gd name="connsiteX221" fmla="*/ 118381 w 12192001"/>
              <a:gd name="connsiteY221" fmla="*/ 1761047 h 2344739"/>
              <a:gd name="connsiteX222" fmla="*/ 15526 w 12192001"/>
              <a:gd name="connsiteY222" fmla="*/ 1758191 h 2344739"/>
              <a:gd name="connsiteX223" fmla="*/ 2 w 12192001"/>
              <a:gd name="connsiteY223" fmla="*/ 1752722 h 2344739"/>
              <a:gd name="connsiteX224" fmla="*/ 1 w 12192001"/>
              <a:gd name="connsiteY224" fmla="*/ 762497 h 2344739"/>
              <a:gd name="connsiteX225" fmla="*/ 0 w 12192001"/>
              <a:gd name="connsiteY225" fmla="*/ 762497 h 2344739"/>
              <a:gd name="connsiteX226" fmla="*/ 0 w 12192001"/>
              <a:gd name="connsiteY226" fmla="*/ 222213 h 2344739"/>
              <a:gd name="connsiteX227" fmla="*/ 0 w 12192001"/>
              <a:gd name="connsiteY227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20047 w 12192001"/>
              <a:gd name="connsiteY211" fmla="*/ 1929661 h 2344739"/>
              <a:gd name="connsiteX212" fmla="*/ 719742 w 12192001"/>
              <a:gd name="connsiteY212" fmla="*/ 1928399 h 2344739"/>
              <a:gd name="connsiteX213" fmla="*/ 708875 w 12192001"/>
              <a:gd name="connsiteY213" fmla="*/ 1922722 h 2344739"/>
              <a:gd name="connsiteX214" fmla="*/ 596792 w 12192001"/>
              <a:gd name="connsiteY214" fmla="*/ 1879864 h 2344739"/>
              <a:gd name="connsiteX215" fmla="*/ 578535 w 12192001"/>
              <a:gd name="connsiteY215" fmla="*/ 1877212 h 2344739"/>
              <a:gd name="connsiteX216" fmla="*/ 571717 w 12192001"/>
              <a:gd name="connsiteY216" fmla="*/ 1877401 h 2344739"/>
              <a:gd name="connsiteX217" fmla="*/ 445099 w 12192001"/>
              <a:gd name="connsiteY217" fmla="*/ 1839371 h 2344739"/>
              <a:gd name="connsiteX218" fmla="*/ 404015 w 12192001"/>
              <a:gd name="connsiteY218" fmla="*/ 1833548 h 2344739"/>
              <a:gd name="connsiteX219" fmla="*/ 292435 w 12192001"/>
              <a:gd name="connsiteY219" fmla="*/ 1812852 h 2344739"/>
              <a:gd name="connsiteX220" fmla="*/ 118381 w 12192001"/>
              <a:gd name="connsiteY220" fmla="*/ 1761047 h 2344739"/>
              <a:gd name="connsiteX221" fmla="*/ 15526 w 12192001"/>
              <a:gd name="connsiteY221" fmla="*/ 1758191 h 2344739"/>
              <a:gd name="connsiteX222" fmla="*/ 2 w 12192001"/>
              <a:gd name="connsiteY222" fmla="*/ 1752722 h 2344739"/>
              <a:gd name="connsiteX223" fmla="*/ 1 w 12192001"/>
              <a:gd name="connsiteY223" fmla="*/ 762497 h 2344739"/>
              <a:gd name="connsiteX224" fmla="*/ 0 w 12192001"/>
              <a:gd name="connsiteY224" fmla="*/ 762497 h 2344739"/>
              <a:gd name="connsiteX225" fmla="*/ 0 w 12192001"/>
              <a:gd name="connsiteY225" fmla="*/ 222213 h 2344739"/>
              <a:gd name="connsiteX226" fmla="*/ 0 w 12192001"/>
              <a:gd name="connsiteY22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20047 w 12192001"/>
              <a:gd name="connsiteY211" fmla="*/ 1929661 h 2344739"/>
              <a:gd name="connsiteX212" fmla="*/ 719742 w 12192001"/>
              <a:gd name="connsiteY212" fmla="*/ 1928399 h 2344739"/>
              <a:gd name="connsiteX213" fmla="*/ 708875 w 12192001"/>
              <a:gd name="connsiteY213" fmla="*/ 1922722 h 2344739"/>
              <a:gd name="connsiteX214" fmla="*/ 596792 w 12192001"/>
              <a:gd name="connsiteY214" fmla="*/ 1879864 h 2344739"/>
              <a:gd name="connsiteX215" fmla="*/ 578535 w 12192001"/>
              <a:gd name="connsiteY215" fmla="*/ 1877212 h 2344739"/>
              <a:gd name="connsiteX216" fmla="*/ 571717 w 12192001"/>
              <a:gd name="connsiteY216" fmla="*/ 1877401 h 2344739"/>
              <a:gd name="connsiteX217" fmla="*/ 445099 w 12192001"/>
              <a:gd name="connsiteY217" fmla="*/ 1839371 h 2344739"/>
              <a:gd name="connsiteX218" fmla="*/ 404015 w 12192001"/>
              <a:gd name="connsiteY218" fmla="*/ 1833548 h 2344739"/>
              <a:gd name="connsiteX219" fmla="*/ 292435 w 12192001"/>
              <a:gd name="connsiteY219" fmla="*/ 1812852 h 2344739"/>
              <a:gd name="connsiteX220" fmla="*/ 118381 w 12192001"/>
              <a:gd name="connsiteY220" fmla="*/ 1761047 h 2344739"/>
              <a:gd name="connsiteX221" fmla="*/ 15526 w 12192001"/>
              <a:gd name="connsiteY221" fmla="*/ 1758191 h 2344739"/>
              <a:gd name="connsiteX222" fmla="*/ 2 w 12192001"/>
              <a:gd name="connsiteY222" fmla="*/ 1752722 h 2344739"/>
              <a:gd name="connsiteX223" fmla="*/ 1 w 12192001"/>
              <a:gd name="connsiteY223" fmla="*/ 762497 h 2344739"/>
              <a:gd name="connsiteX224" fmla="*/ 0 w 12192001"/>
              <a:gd name="connsiteY224" fmla="*/ 222213 h 2344739"/>
              <a:gd name="connsiteX225" fmla="*/ 0 w 12192001"/>
              <a:gd name="connsiteY225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190394 w 12193149"/>
              <a:gd name="connsiteY68" fmla="*/ 1912467 h 2344739"/>
              <a:gd name="connsiteX69" fmla="*/ 9114960 w 12193149"/>
              <a:gd name="connsiteY69" fmla="*/ 1919069 h 2344739"/>
              <a:gd name="connsiteX70" fmla="*/ 9054601 w 12193149"/>
              <a:gd name="connsiteY70" fmla="*/ 1910755 h 2344739"/>
              <a:gd name="connsiteX71" fmla="*/ 9006634 w 12193149"/>
              <a:gd name="connsiteY71" fmla="*/ 1914040 h 2344739"/>
              <a:gd name="connsiteX72" fmla="*/ 9006349 w 12193149"/>
              <a:gd name="connsiteY72" fmla="*/ 1913800 h 2344739"/>
              <a:gd name="connsiteX73" fmla="*/ 8997380 w 12193149"/>
              <a:gd name="connsiteY73" fmla="*/ 1915011 h 2344739"/>
              <a:gd name="connsiteX74" fmla="*/ 8991542 w 12193149"/>
              <a:gd name="connsiteY74" fmla="*/ 1917072 h 2344739"/>
              <a:gd name="connsiteX75" fmla="*/ 8975485 w 12193149"/>
              <a:gd name="connsiteY75" fmla="*/ 1920298 h 2344739"/>
              <a:gd name="connsiteX76" fmla="*/ 8969159 w 12193149"/>
              <a:gd name="connsiteY76" fmla="*/ 1919598 h 2344739"/>
              <a:gd name="connsiteX77" fmla="*/ 8964196 w 12193149"/>
              <a:gd name="connsiteY77" fmla="*/ 1917373 h 2344739"/>
              <a:gd name="connsiteX78" fmla="*/ 8930136 w 12193149"/>
              <a:gd name="connsiteY78" fmla="*/ 1914185 h 2344739"/>
              <a:gd name="connsiteX79" fmla="*/ 8753592 w 12193149"/>
              <a:gd name="connsiteY79" fmla="*/ 1933417 h 2344739"/>
              <a:gd name="connsiteX80" fmla="*/ 8708995 w 12193149"/>
              <a:gd name="connsiteY80" fmla="*/ 1935518 h 2344739"/>
              <a:gd name="connsiteX81" fmla="*/ 8597219 w 12193149"/>
              <a:gd name="connsiteY81" fmla="*/ 1944090 h 2344739"/>
              <a:gd name="connsiteX82" fmla="*/ 8526378 w 12193149"/>
              <a:gd name="connsiteY82" fmla="*/ 1929248 h 2344739"/>
              <a:gd name="connsiteX83" fmla="*/ 8512131 w 12193149"/>
              <a:gd name="connsiteY83" fmla="*/ 1935163 h 2344739"/>
              <a:gd name="connsiteX84" fmla="*/ 8507315 w 12193149"/>
              <a:gd name="connsiteY84" fmla="*/ 1938164 h 2344739"/>
              <a:gd name="connsiteX85" fmla="*/ 8499116 w 12193149"/>
              <a:gd name="connsiteY85" fmla="*/ 1940902 h 2344739"/>
              <a:gd name="connsiteX86" fmla="*/ 8498742 w 12193149"/>
              <a:gd name="connsiteY86" fmla="*/ 1940723 h 2344739"/>
              <a:gd name="connsiteX87" fmla="*/ 8491397 w 12193149"/>
              <a:gd name="connsiteY87" fmla="*/ 1943773 h 2344739"/>
              <a:gd name="connsiteX88" fmla="*/ 8368330 w 12193149"/>
              <a:gd name="connsiteY88" fmla="*/ 1957815 h 2344739"/>
              <a:gd name="connsiteX89" fmla="*/ 8354947 w 12193149"/>
              <a:gd name="connsiteY89" fmla="*/ 1958009 h 2344739"/>
              <a:gd name="connsiteX90" fmla="*/ 8353521 w 12193149"/>
              <a:gd name="connsiteY90" fmla="*/ 1957169 h 2344739"/>
              <a:gd name="connsiteX91" fmla="*/ 8321252 w 12193149"/>
              <a:gd name="connsiteY91" fmla="*/ 1974587 h 2344739"/>
              <a:gd name="connsiteX92" fmla="*/ 8315581 w 12193149"/>
              <a:gd name="connsiteY92" fmla="*/ 1974913 h 2344739"/>
              <a:gd name="connsiteX93" fmla="*/ 8296322 w 12193149"/>
              <a:gd name="connsiteY93" fmla="*/ 1988808 h 2344739"/>
              <a:gd name="connsiteX94" fmla="*/ 8285424 w 12193149"/>
              <a:gd name="connsiteY94" fmla="*/ 1994631 h 2344739"/>
              <a:gd name="connsiteX95" fmla="*/ 8284298 w 12193149"/>
              <a:gd name="connsiteY95" fmla="*/ 1999074 h 2344739"/>
              <a:gd name="connsiteX96" fmla="*/ 8267224 w 12193149"/>
              <a:gd name="connsiteY96" fmla="*/ 2006249 h 2344739"/>
              <a:gd name="connsiteX97" fmla="*/ 8264525 w 12193149"/>
              <a:gd name="connsiteY97" fmla="*/ 2006019 h 2344739"/>
              <a:gd name="connsiteX98" fmla="*/ 8253181 w 12193149"/>
              <a:gd name="connsiteY98" fmla="*/ 2015862 h 2344739"/>
              <a:gd name="connsiteX99" fmla="*/ 8246982 w 12193149"/>
              <a:gd name="connsiteY99" fmla="*/ 2028854 h 2344739"/>
              <a:gd name="connsiteX100" fmla="*/ 8091420 w 12193149"/>
              <a:gd name="connsiteY100" fmla="*/ 2075015 h 2344739"/>
              <a:gd name="connsiteX101" fmla="*/ 7906555 w 12193149"/>
              <a:gd name="connsiteY101" fmla="*/ 2116988 h 2344739"/>
              <a:gd name="connsiteX102" fmla="*/ 7719893 w 12193149"/>
              <a:gd name="connsiteY102" fmla="*/ 2142703 h 2344739"/>
              <a:gd name="connsiteX103" fmla="*/ 7615495 w 12193149"/>
              <a:gd name="connsiteY103" fmla="*/ 2139232 h 2344739"/>
              <a:gd name="connsiteX104" fmla="*/ 7528691 w 12193149"/>
              <a:gd name="connsiteY104" fmla="*/ 2145060 h 2344739"/>
              <a:gd name="connsiteX105" fmla="*/ 7520719 w 12193149"/>
              <a:gd name="connsiteY105" fmla="*/ 2147613 h 2344739"/>
              <a:gd name="connsiteX106" fmla="*/ 7508559 w 12193149"/>
              <a:gd name="connsiteY106" fmla="*/ 2148948 h 2344739"/>
              <a:gd name="connsiteX107" fmla="*/ 7508188 w 12193149"/>
              <a:gd name="connsiteY107" fmla="*/ 2148621 h 2344739"/>
              <a:gd name="connsiteX108" fmla="*/ 7496943 w 12193149"/>
              <a:gd name="connsiteY108" fmla="*/ 2150573 h 2344739"/>
              <a:gd name="connsiteX109" fmla="*/ 7406539 w 12193149"/>
              <a:gd name="connsiteY109" fmla="*/ 2142468 h 2344739"/>
              <a:gd name="connsiteX110" fmla="*/ 7219707 w 12193149"/>
              <a:gd name="connsiteY110" fmla="*/ 2156680 h 2344739"/>
              <a:gd name="connsiteX111" fmla="*/ 7202249 w 12193149"/>
              <a:gd name="connsiteY111" fmla="*/ 2161230 h 2344739"/>
              <a:gd name="connsiteX112" fmla="*/ 7198152 w 12193149"/>
              <a:gd name="connsiteY112" fmla="*/ 2166588 h 2344739"/>
              <a:gd name="connsiteX113" fmla="*/ 7171956 w 12193149"/>
              <a:gd name="connsiteY113" fmla="*/ 2171236 h 2344739"/>
              <a:gd name="connsiteX114" fmla="*/ 7098136 w 12193149"/>
              <a:gd name="connsiteY114" fmla="*/ 2183464 h 2344739"/>
              <a:gd name="connsiteX115" fmla="*/ 7019644 w 12193149"/>
              <a:gd name="connsiteY115" fmla="*/ 2183090 h 2344739"/>
              <a:gd name="connsiteX116" fmla="*/ 6905294 w 12193149"/>
              <a:gd name="connsiteY116" fmla="*/ 2212596 h 2344739"/>
              <a:gd name="connsiteX117" fmla="*/ 6709370 w 12193149"/>
              <a:gd name="connsiteY117" fmla="*/ 2240551 h 2344739"/>
              <a:gd name="connsiteX118" fmla="*/ 6550602 w 12193149"/>
              <a:gd name="connsiteY118" fmla="*/ 2269327 h 2344739"/>
              <a:gd name="connsiteX119" fmla="*/ 6318708 w 12193149"/>
              <a:gd name="connsiteY119" fmla="*/ 2316127 h 2344739"/>
              <a:gd name="connsiteX120" fmla="*/ 6169822 w 12193149"/>
              <a:gd name="connsiteY120" fmla="*/ 2318214 h 2344739"/>
              <a:gd name="connsiteX121" fmla="*/ 6074996 w 12193149"/>
              <a:gd name="connsiteY121" fmla="*/ 2338676 h 2344739"/>
              <a:gd name="connsiteX122" fmla="*/ 6069677 w 12193149"/>
              <a:gd name="connsiteY122" fmla="*/ 2337139 h 2344739"/>
              <a:gd name="connsiteX123" fmla="*/ 6049786 w 12193149"/>
              <a:gd name="connsiteY123" fmla="*/ 2337822 h 2344739"/>
              <a:gd name="connsiteX124" fmla="*/ 6042433 w 12193149"/>
              <a:gd name="connsiteY124" fmla="*/ 2329473 h 2344739"/>
              <a:gd name="connsiteX125" fmla="*/ 6011238 w 12193149"/>
              <a:gd name="connsiteY125" fmla="*/ 2324380 h 2344739"/>
              <a:gd name="connsiteX126" fmla="*/ 5958523 w 12193149"/>
              <a:gd name="connsiteY126" fmla="*/ 2328024 h 2344739"/>
              <a:gd name="connsiteX127" fmla="*/ 5760067 w 12193149"/>
              <a:gd name="connsiteY127" fmla="*/ 2343716 h 2344739"/>
              <a:gd name="connsiteX128" fmla="*/ 5628108 w 12193149"/>
              <a:gd name="connsiteY128" fmla="*/ 2344739 h 2344739"/>
              <a:gd name="connsiteX129" fmla="*/ 5472054 w 12193149"/>
              <a:gd name="connsiteY129" fmla="*/ 2330719 h 2344739"/>
              <a:gd name="connsiteX130" fmla="*/ 5433909 w 12193149"/>
              <a:gd name="connsiteY130" fmla="*/ 2319466 h 2344739"/>
              <a:gd name="connsiteX131" fmla="*/ 5382817 w 12193149"/>
              <a:gd name="connsiteY131" fmla="*/ 2301764 h 2344739"/>
              <a:gd name="connsiteX132" fmla="*/ 5262912 w 12193149"/>
              <a:gd name="connsiteY132" fmla="*/ 2281347 h 2344739"/>
              <a:gd name="connsiteX133" fmla="*/ 5224109 w 12193149"/>
              <a:gd name="connsiteY133" fmla="*/ 2270223 h 2344739"/>
              <a:gd name="connsiteX134" fmla="*/ 5175808 w 12193149"/>
              <a:gd name="connsiteY134" fmla="*/ 2267233 h 2344739"/>
              <a:gd name="connsiteX135" fmla="*/ 5157702 w 12193149"/>
              <a:gd name="connsiteY135" fmla="*/ 2260010 h 2344739"/>
              <a:gd name="connsiteX136" fmla="*/ 5143747 w 12193149"/>
              <a:gd name="connsiteY136" fmla="*/ 2256610 h 2344739"/>
              <a:gd name="connsiteX137" fmla="*/ 5140744 w 12193149"/>
              <a:gd name="connsiteY137" fmla="*/ 2254509 h 2344739"/>
              <a:gd name="connsiteX138" fmla="*/ 5122807 w 12193149"/>
              <a:gd name="connsiteY138" fmla="*/ 2243656 h 2344739"/>
              <a:gd name="connsiteX139" fmla="*/ 5066938 w 12193149"/>
              <a:gd name="connsiteY139" fmla="*/ 2250227 h 2344739"/>
              <a:gd name="connsiteX140" fmla="*/ 5012662 w 12193149"/>
              <a:gd name="connsiteY140" fmla="*/ 2233846 h 2344739"/>
              <a:gd name="connsiteX141" fmla="*/ 4841589 w 12193149"/>
              <a:gd name="connsiteY141" fmla="*/ 2209829 h 2344739"/>
              <a:gd name="connsiteX142" fmla="*/ 4763595 w 12193149"/>
              <a:gd name="connsiteY142" fmla="*/ 2182061 h 2344739"/>
              <a:gd name="connsiteX143" fmla="*/ 4724334 w 12193149"/>
              <a:gd name="connsiteY143" fmla="*/ 2173047 h 2344739"/>
              <a:gd name="connsiteX144" fmla="*/ 4722324 w 12193149"/>
              <a:gd name="connsiteY144" fmla="*/ 2172298 h 2344739"/>
              <a:gd name="connsiteX145" fmla="*/ 4723259 w 12193149"/>
              <a:gd name="connsiteY145" fmla="*/ 2172087 h 2344739"/>
              <a:gd name="connsiteX146" fmla="*/ 4718350 w 12193149"/>
              <a:gd name="connsiteY146" fmla="*/ 2170817 h 2344739"/>
              <a:gd name="connsiteX147" fmla="*/ 4722324 w 12193149"/>
              <a:gd name="connsiteY147" fmla="*/ 2172298 h 2344739"/>
              <a:gd name="connsiteX148" fmla="*/ 4716674 w 12193149"/>
              <a:gd name="connsiteY148" fmla="*/ 2173573 h 2344739"/>
              <a:gd name="connsiteX149" fmla="*/ 4516962 w 12193149"/>
              <a:gd name="connsiteY149" fmla="*/ 2163671 h 2344739"/>
              <a:gd name="connsiteX150" fmla="*/ 4429691 w 12193149"/>
              <a:gd name="connsiteY150" fmla="*/ 2153020 h 2344739"/>
              <a:gd name="connsiteX151" fmla="*/ 4364023 w 12193149"/>
              <a:gd name="connsiteY151" fmla="*/ 2151674 h 2344739"/>
              <a:gd name="connsiteX152" fmla="*/ 4318114 w 12193149"/>
              <a:gd name="connsiteY152" fmla="*/ 2158289 h 2344739"/>
              <a:gd name="connsiteX153" fmla="*/ 4316258 w 12193149"/>
              <a:gd name="connsiteY153" fmla="*/ 2156948 h 2344739"/>
              <a:gd name="connsiteX154" fmla="*/ 4296292 w 12193149"/>
              <a:gd name="connsiteY154" fmla="*/ 2155069 h 2344739"/>
              <a:gd name="connsiteX155" fmla="*/ 4291212 w 12193149"/>
              <a:gd name="connsiteY155" fmla="*/ 2157986 h 2344739"/>
              <a:gd name="connsiteX156" fmla="*/ 4277290 w 12193149"/>
              <a:gd name="connsiteY156" fmla="*/ 2157740 h 2344739"/>
              <a:gd name="connsiteX157" fmla="*/ 4249265 w 12193149"/>
              <a:gd name="connsiteY157" fmla="*/ 2160064 h 2344739"/>
              <a:gd name="connsiteX158" fmla="*/ 4203199 w 12193149"/>
              <a:gd name="connsiteY158" fmla="*/ 2157269 h 2344739"/>
              <a:gd name="connsiteX159" fmla="*/ 4202893 w 12193149"/>
              <a:gd name="connsiteY159" fmla="*/ 2156010 h 2344739"/>
              <a:gd name="connsiteX160" fmla="*/ 4192396 w 12193149"/>
              <a:gd name="connsiteY160" fmla="*/ 2150376 h 2344739"/>
              <a:gd name="connsiteX161" fmla="*/ 4143893 w 12193149"/>
              <a:gd name="connsiteY161" fmla="*/ 2134511 h 2344739"/>
              <a:gd name="connsiteX162" fmla="*/ 4084245 w 12193149"/>
              <a:gd name="connsiteY162" fmla="*/ 2107978 h 2344739"/>
              <a:gd name="connsiteX163" fmla="*/ 4075694 w 12193149"/>
              <a:gd name="connsiteY163" fmla="*/ 2107143 h 2344739"/>
              <a:gd name="connsiteX164" fmla="*/ 4075575 w 12193149"/>
              <a:gd name="connsiteY164" fmla="*/ 2106844 h 2344739"/>
              <a:gd name="connsiteX165" fmla="*/ 4066658 w 12193149"/>
              <a:gd name="connsiteY165" fmla="*/ 2105400 h 2344739"/>
              <a:gd name="connsiteX166" fmla="*/ 4060102 w 12193149"/>
              <a:gd name="connsiteY166" fmla="*/ 2105618 h 2344739"/>
              <a:gd name="connsiteX167" fmla="*/ 4043512 w 12193149"/>
              <a:gd name="connsiteY167" fmla="*/ 2103997 h 2344739"/>
              <a:gd name="connsiteX168" fmla="*/ 4038145 w 12193149"/>
              <a:gd name="connsiteY168" fmla="*/ 2101563 h 2344739"/>
              <a:gd name="connsiteX169" fmla="*/ 4036511 w 12193149"/>
              <a:gd name="connsiteY169" fmla="*/ 2097896 h 2344739"/>
              <a:gd name="connsiteX170" fmla="*/ 4034926 w 12193149"/>
              <a:gd name="connsiteY170" fmla="*/ 2098131 h 2344739"/>
              <a:gd name="connsiteX171" fmla="*/ 4005686 w 12193149"/>
              <a:gd name="connsiteY171" fmla="*/ 2085563 h 2344739"/>
              <a:gd name="connsiteX172" fmla="*/ 3937994 w 12193149"/>
              <a:gd name="connsiteY172" fmla="*/ 2068106 h 2344739"/>
              <a:gd name="connsiteX173" fmla="*/ 3898423 w 12193149"/>
              <a:gd name="connsiteY173" fmla="*/ 2062451 h 2344739"/>
              <a:gd name="connsiteX174" fmla="*/ 3790908 w 12193149"/>
              <a:gd name="connsiteY174" fmla="*/ 2042213 h 2344739"/>
              <a:gd name="connsiteX175" fmla="*/ 3683661 w 12193149"/>
              <a:gd name="connsiteY175" fmla="*/ 2018290 h 2344739"/>
              <a:gd name="connsiteX176" fmla="*/ 3611183 w 12193149"/>
              <a:gd name="connsiteY176" fmla="*/ 1986019 h 2344739"/>
              <a:gd name="connsiteX177" fmla="*/ 3605003 w 12193149"/>
              <a:gd name="connsiteY177" fmla="*/ 1987381 h 2344739"/>
              <a:gd name="connsiteX178" fmla="*/ 3595884 w 12193149"/>
              <a:gd name="connsiteY178" fmla="*/ 1987545 h 2344739"/>
              <a:gd name="connsiteX179" fmla="*/ 3595649 w 12193149"/>
              <a:gd name="connsiteY179" fmla="*/ 1987276 h 2344739"/>
              <a:gd name="connsiteX180" fmla="*/ 3587126 w 12193149"/>
              <a:gd name="connsiteY180" fmla="*/ 1987966 h 2344739"/>
              <a:gd name="connsiteX181" fmla="*/ 3537283 w 12193149"/>
              <a:gd name="connsiteY181" fmla="*/ 1978267 h 2344739"/>
              <a:gd name="connsiteX182" fmla="*/ 3474371 w 12193149"/>
              <a:gd name="connsiteY182" fmla="*/ 1974606 h 2344739"/>
              <a:gd name="connsiteX183" fmla="*/ 3401876 w 12193149"/>
              <a:gd name="connsiteY183" fmla="*/ 1962558 h 2344739"/>
              <a:gd name="connsiteX184" fmla="*/ 3365036 w 12193149"/>
              <a:gd name="connsiteY184" fmla="*/ 1979510 h 2344739"/>
              <a:gd name="connsiteX185" fmla="*/ 3345174 w 12193149"/>
              <a:gd name="connsiteY185" fmla="*/ 1981192 h 2344739"/>
              <a:gd name="connsiteX186" fmla="*/ 3342846 w 12193149"/>
              <a:gd name="connsiteY186" fmla="*/ 1980217 h 2344739"/>
              <a:gd name="connsiteX187" fmla="*/ 3263504 w 12193149"/>
              <a:gd name="connsiteY187" fmla="*/ 1986094 h 2344739"/>
              <a:gd name="connsiteX188" fmla="*/ 3143704 w 12193149"/>
              <a:gd name="connsiteY188" fmla="*/ 1993869 h 2344739"/>
              <a:gd name="connsiteX189" fmla="*/ 3031439 w 12193149"/>
              <a:gd name="connsiteY189" fmla="*/ 1996512 h 2344739"/>
              <a:gd name="connsiteX190" fmla="*/ 2782717 w 12193149"/>
              <a:gd name="connsiteY190" fmla="*/ 2018333 h 2344739"/>
              <a:gd name="connsiteX191" fmla="*/ 2647675 w 12193149"/>
              <a:gd name="connsiteY191" fmla="*/ 2028869 h 2344739"/>
              <a:gd name="connsiteX192" fmla="*/ 2569176 w 12193149"/>
              <a:gd name="connsiteY192" fmla="*/ 2002628 h 2344739"/>
              <a:gd name="connsiteX193" fmla="*/ 2444403 w 12193149"/>
              <a:gd name="connsiteY193" fmla="*/ 2016529 h 2344739"/>
              <a:gd name="connsiteX194" fmla="*/ 2316260 w 12193149"/>
              <a:gd name="connsiteY194" fmla="*/ 2024996 h 2344739"/>
              <a:gd name="connsiteX195" fmla="*/ 2209726 w 12193149"/>
              <a:gd name="connsiteY195" fmla="*/ 2019763 h 2344739"/>
              <a:gd name="connsiteX196" fmla="*/ 2095813 w 12193149"/>
              <a:gd name="connsiteY196" fmla="*/ 2003052 h 2344739"/>
              <a:gd name="connsiteX197" fmla="*/ 1998504 w 12193149"/>
              <a:gd name="connsiteY197" fmla="*/ 1995032 h 2344739"/>
              <a:gd name="connsiteX198" fmla="*/ 1929320 w 12193149"/>
              <a:gd name="connsiteY198" fmla="*/ 2016977 h 2344739"/>
              <a:gd name="connsiteX199" fmla="*/ 1922798 w 12193149"/>
              <a:gd name="connsiteY199" fmla="*/ 2012146 h 2344739"/>
              <a:gd name="connsiteX200" fmla="*/ 1874228 w 12193149"/>
              <a:gd name="connsiteY200" fmla="*/ 2013741 h 2344739"/>
              <a:gd name="connsiteX201" fmla="*/ 1787803 w 12193149"/>
              <a:gd name="connsiteY201" fmla="*/ 2041363 h 2344739"/>
              <a:gd name="connsiteX202" fmla="*/ 1739352 w 12193149"/>
              <a:gd name="connsiteY202" fmla="*/ 2036312 h 2344739"/>
              <a:gd name="connsiteX203" fmla="*/ 1676219 w 12193149"/>
              <a:gd name="connsiteY203" fmla="*/ 2019963 h 2344739"/>
              <a:gd name="connsiteX204" fmla="*/ 1609817 w 12193149"/>
              <a:gd name="connsiteY204" fmla="*/ 2013066 h 2344739"/>
              <a:gd name="connsiteX205" fmla="*/ 1497258 w 12193149"/>
              <a:gd name="connsiteY205" fmla="*/ 1987476 h 2344739"/>
              <a:gd name="connsiteX206" fmla="*/ 1151127 w 12193149"/>
              <a:gd name="connsiteY206" fmla="*/ 1938041 h 2344739"/>
              <a:gd name="connsiteX207" fmla="*/ 859417 w 12193149"/>
              <a:gd name="connsiteY207" fmla="*/ 1928608 h 2344739"/>
              <a:gd name="connsiteX208" fmla="*/ 838688 w 12193149"/>
              <a:gd name="connsiteY208" fmla="*/ 1929821 h 2344739"/>
              <a:gd name="connsiteX209" fmla="*/ 817957 w 12193149"/>
              <a:gd name="connsiteY209" fmla="*/ 1927857 h 2344739"/>
              <a:gd name="connsiteX210" fmla="*/ 812654 w 12193149"/>
              <a:gd name="connsiteY210" fmla="*/ 1930751 h 2344739"/>
              <a:gd name="connsiteX211" fmla="*/ 721195 w 12193149"/>
              <a:gd name="connsiteY211" fmla="*/ 1929661 h 2344739"/>
              <a:gd name="connsiteX212" fmla="*/ 720890 w 12193149"/>
              <a:gd name="connsiteY212" fmla="*/ 1928399 h 2344739"/>
              <a:gd name="connsiteX213" fmla="*/ 710023 w 12193149"/>
              <a:gd name="connsiteY213" fmla="*/ 1922722 h 2344739"/>
              <a:gd name="connsiteX214" fmla="*/ 597940 w 12193149"/>
              <a:gd name="connsiteY214" fmla="*/ 1879864 h 2344739"/>
              <a:gd name="connsiteX215" fmla="*/ 579683 w 12193149"/>
              <a:gd name="connsiteY215" fmla="*/ 1877212 h 2344739"/>
              <a:gd name="connsiteX216" fmla="*/ 572865 w 12193149"/>
              <a:gd name="connsiteY216" fmla="*/ 1877401 h 2344739"/>
              <a:gd name="connsiteX217" fmla="*/ 446247 w 12193149"/>
              <a:gd name="connsiteY217" fmla="*/ 1839371 h 2344739"/>
              <a:gd name="connsiteX218" fmla="*/ 405163 w 12193149"/>
              <a:gd name="connsiteY218" fmla="*/ 1833548 h 2344739"/>
              <a:gd name="connsiteX219" fmla="*/ 293583 w 12193149"/>
              <a:gd name="connsiteY219" fmla="*/ 1812852 h 2344739"/>
              <a:gd name="connsiteX220" fmla="*/ 119529 w 12193149"/>
              <a:gd name="connsiteY220" fmla="*/ 1761047 h 2344739"/>
              <a:gd name="connsiteX221" fmla="*/ 16674 w 12193149"/>
              <a:gd name="connsiteY221" fmla="*/ 1758191 h 2344739"/>
              <a:gd name="connsiteX222" fmla="*/ 1150 w 12193149"/>
              <a:gd name="connsiteY222" fmla="*/ 1752722 h 2344739"/>
              <a:gd name="connsiteX223" fmla="*/ 1148 w 12193149"/>
              <a:gd name="connsiteY223" fmla="*/ 222213 h 2344739"/>
              <a:gd name="connsiteX224" fmla="*/ 1148 w 12193149"/>
              <a:gd name="connsiteY224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190394 w 12193149"/>
              <a:gd name="connsiteY68" fmla="*/ 1912467 h 2344739"/>
              <a:gd name="connsiteX69" fmla="*/ 9114960 w 12193149"/>
              <a:gd name="connsiteY69" fmla="*/ 1919069 h 2344739"/>
              <a:gd name="connsiteX70" fmla="*/ 9054601 w 12193149"/>
              <a:gd name="connsiteY70" fmla="*/ 1910755 h 2344739"/>
              <a:gd name="connsiteX71" fmla="*/ 9006634 w 12193149"/>
              <a:gd name="connsiteY71" fmla="*/ 1914040 h 2344739"/>
              <a:gd name="connsiteX72" fmla="*/ 9006349 w 12193149"/>
              <a:gd name="connsiteY72" fmla="*/ 1913800 h 2344739"/>
              <a:gd name="connsiteX73" fmla="*/ 8997380 w 12193149"/>
              <a:gd name="connsiteY73" fmla="*/ 1915011 h 2344739"/>
              <a:gd name="connsiteX74" fmla="*/ 8991542 w 12193149"/>
              <a:gd name="connsiteY74" fmla="*/ 1917072 h 2344739"/>
              <a:gd name="connsiteX75" fmla="*/ 8975485 w 12193149"/>
              <a:gd name="connsiteY75" fmla="*/ 1920298 h 2344739"/>
              <a:gd name="connsiteX76" fmla="*/ 8969159 w 12193149"/>
              <a:gd name="connsiteY76" fmla="*/ 1919598 h 2344739"/>
              <a:gd name="connsiteX77" fmla="*/ 8964196 w 12193149"/>
              <a:gd name="connsiteY77" fmla="*/ 1917373 h 2344739"/>
              <a:gd name="connsiteX78" fmla="*/ 8930136 w 12193149"/>
              <a:gd name="connsiteY78" fmla="*/ 1914185 h 2344739"/>
              <a:gd name="connsiteX79" fmla="*/ 8753592 w 12193149"/>
              <a:gd name="connsiteY79" fmla="*/ 1933417 h 2344739"/>
              <a:gd name="connsiteX80" fmla="*/ 8708995 w 12193149"/>
              <a:gd name="connsiteY80" fmla="*/ 1935518 h 2344739"/>
              <a:gd name="connsiteX81" fmla="*/ 8597219 w 12193149"/>
              <a:gd name="connsiteY81" fmla="*/ 1944090 h 2344739"/>
              <a:gd name="connsiteX82" fmla="*/ 8526378 w 12193149"/>
              <a:gd name="connsiteY82" fmla="*/ 1929248 h 2344739"/>
              <a:gd name="connsiteX83" fmla="*/ 8512131 w 12193149"/>
              <a:gd name="connsiteY83" fmla="*/ 1935163 h 2344739"/>
              <a:gd name="connsiteX84" fmla="*/ 8507315 w 12193149"/>
              <a:gd name="connsiteY84" fmla="*/ 1938164 h 2344739"/>
              <a:gd name="connsiteX85" fmla="*/ 8499116 w 12193149"/>
              <a:gd name="connsiteY85" fmla="*/ 1940902 h 2344739"/>
              <a:gd name="connsiteX86" fmla="*/ 8498742 w 12193149"/>
              <a:gd name="connsiteY86" fmla="*/ 1940723 h 2344739"/>
              <a:gd name="connsiteX87" fmla="*/ 8491397 w 12193149"/>
              <a:gd name="connsiteY87" fmla="*/ 1943773 h 2344739"/>
              <a:gd name="connsiteX88" fmla="*/ 8368330 w 12193149"/>
              <a:gd name="connsiteY88" fmla="*/ 1957815 h 2344739"/>
              <a:gd name="connsiteX89" fmla="*/ 8354947 w 12193149"/>
              <a:gd name="connsiteY89" fmla="*/ 1958009 h 2344739"/>
              <a:gd name="connsiteX90" fmla="*/ 8321252 w 12193149"/>
              <a:gd name="connsiteY90" fmla="*/ 1974587 h 2344739"/>
              <a:gd name="connsiteX91" fmla="*/ 8315581 w 12193149"/>
              <a:gd name="connsiteY91" fmla="*/ 1974913 h 2344739"/>
              <a:gd name="connsiteX92" fmla="*/ 8296322 w 12193149"/>
              <a:gd name="connsiteY92" fmla="*/ 1988808 h 2344739"/>
              <a:gd name="connsiteX93" fmla="*/ 8285424 w 12193149"/>
              <a:gd name="connsiteY93" fmla="*/ 1994631 h 2344739"/>
              <a:gd name="connsiteX94" fmla="*/ 8284298 w 12193149"/>
              <a:gd name="connsiteY94" fmla="*/ 1999074 h 2344739"/>
              <a:gd name="connsiteX95" fmla="*/ 8267224 w 12193149"/>
              <a:gd name="connsiteY95" fmla="*/ 2006249 h 2344739"/>
              <a:gd name="connsiteX96" fmla="*/ 8264525 w 12193149"/>
              <a:gd name="connsiteY96" fmla="*/ 2006019 h 2344739"/>
              <a:gd name="connsiteX97" fmla="*/ 8253181 w 12193149"/>
              <a:gd name="connsiteY97" fmla="*/ 2015862 h 2344739"/>
              <a:gd name="connsiteX98" fmla="*/ 8246982 w 12193149"/>
              <a:gd name="connsiteY98" fmla="*/ 2028854 h 2344739"/>
              <a:gd name="connsiteX99" fmla="*/ 8091420 w 12193149"/>
              <a:gd name="connsiteY99" fmla="*/ 2075015 h 2344739"/>
              <a:gd name="connsiteX100" fmla="*/ 7906555 w 12193149"/>
              <a:gd name="connsiteY100" fmla="*/ 2116988 h 2344739"/>
              <a:gd name="connsiteX101" fmla="*/ 7719893 w 12193149"/>
              <a:gd name="connsiteY101" fmla="*/ 2142703 h 2344739"/>
              <a:gd name="connsiteX102" fmla="*/ 7615495 w 12193149"/>
              <a:gd name="connsiteY102" fmla="*/ 2139232 h 2344739"/>
              <a:gd name="connsiteX103" fmla="*/ 7528691 w 12193149"/>
              <a:gd name="connsiteY103" fmla="*/ 2145060 h 2344739"/>
              <a:gd name="connsiteX104" fmla="*/ 7520719 w 12193149"/>
              <a:gd name="connsiteY104" fmla="*/ 2147613 h 2344739"/>
              <a:gd name="connsiteX105" fmla="*/ 7508559 w 12193149"/>
              <a:gd name="connsiteY105" fmla="*/ 2148948 h 2344739"/>
              <a:gd name="connsiteX106" fmla="*/ 7508188 w 12193149"/>
              <a:gd name="connsiteY106" fmla="*/ 2148621 h 2344739"/>
              <a:gd name="connsiteX107" fmla="*/ 7496943 w 12193149"/>
              <a:gd name="connsiteY107" fmla="*/ 2150573 h 2344739"/>
              <a:gd name="connsiteX108" fmla="*/ 7406539 w 12193149"/>
              <a:gd name="connsiteY108" fmla="*/ 2142468 h 2344739"/>
              <a:gd name="connsiteX109" fmla="*/ 7219707 w 12193149"/>
              <a:gd name="connsiteY109" fmla="*/ 2156680 h 2344739"/>
              <a:gd name="connsiteX110" fmla="*/ 7202249 w 12193149"/>
              <a:gd name="connsiteY110" fmla="*/ 2161230 h 2344739"/>
              <a:gd name="connsiteX111" fmla="*/ 7198152 w 12193149"/>
              <a:gd name="connsiteY111" fmla="*/ 2166588 h 2344739"/>
              <a:gd name="connsiteX112" fmla="*/ 7171956 w 12193149"/>
              <a:gd name="connsiteY112" fmla="*/ 2171236 h 2344739"/>
              <a:gd name="connsiteX113" fmla="*/ 7098136 w 12193149"/>
              <a:gd name="connsiteY113" fmla="*/ 2183464 h 2344739"/>
              <a:gd name="connsiteX114" fmla="*/ 7019644 w 12193149"/>
              <a:gd name="connsiteY114" fmla="*/ 2183090 h 2344739"/>
              <a:gd name="connsiteX115" fmla="*/ 6905294 w 12193149"/>
              <a:gd name="connsiteY115" fmla="*/ 2212596 h 2344739"/>
              <a:gd name="connsiteX116" fmla="*/ 6709370 w 12193149"/>
              <a:gd name="connsiteY116" fmla="*/ 2240551 h 2344739"/>
              <a:gd name="connsiteX117" fmla="*/ 6550602 w 12193149"/>
              <a:gd name="connsiteY117" fmla="*/ 2269327 h 2344739"/>
              <a:gd name="connsiteX118" fmla="*/ 6318708 w 12193149"/>
              <a:gd name="connsiteY118" fmla="*/ 2316127 h 2344739"/>
              <a:gd name="connsiteX119" fmla="*/ 6169822 w 12193149"/>
              <a:gd name="connsiteY119" fmla="*/ 2318214 h 2344739"/>
              <a:gd name="connsiteX120" fmla="*/ 6074996 w 12193149"/>
              <a:gd name="connsiteY120" fmla="*/ 2338676 h 2344739"/>
              <a:gd name="connsiteX121" fmla="*/ 6069677 w 12193149"/>
              <a:gd name="connsiteY121" fmla="*/ 2337139 h 2344739"/>
              <a:gd name="connsiteX122" fmla="*/ 6049786 w 12193149"/>
              <a:gd name="connsiteY122" fmla="*/ 2337822 h 2344739"/>
              <a:gd name="connsiteX123" fmla="*/ 6042433 w 12193149"/>
              <a:gd name="connsiteY123" fmla="*/ 2329473 h 2344739"/>
              <a:gd name="connsiteX124" fmla="*/ 6011238 w 12193149"/>
              <a:gd name="connsiteY124" fmla="*/ 2324380 h 2344739"/>
              <a:gd name="connsiteX125" fmla="*/ 5958523 w 12193149"/>
              <a:gd name="connsiteY125" fmla="*/ 2328024 h 2344739"/>
              <a:gd name="connsiteX126" fmla="*/ 5760067 w 12193149"/>
              <a:gd name="connsiteY126" fmla="*/ 2343716 h 2344739"/>
              <a:gd name="connsiteX127" fmla="*/ 5628108 w 12193149"/>
              <a:gd name="connsiteY127" fmla="*/ 2344739 h 2344739"/>
              <a:gd name="connsiteX128" fmla="*/ 5472054 w 12193149"/>
              <a:gd name="connsiteY128" fmla="*/ 2330719 h 2344739"/>
              <a:gd name="connsiteX129" fmla="*/ 5433909 w 12193149"/>
              <a:gd name="connsiteY129" fmla="*/ 2319466 h 2344739"/>
              <a:gd name="connsiteX130" fmla="*/ 5382817 w 12193149"/>
              <a:gd name="connsiteY130" fmla="*/ 2301764 h 2344739"/>
              <a:gd name="connsiteX131" fmla="*/ 5262912 w 12193149"/>
              <a:gd name="connsiteY131" fmla="*/ 2281347 h 2344739"/>
              <a:gd name="connsiteX132" fmla="*/ 5224109 w 12193149"/>
              <a:gd name="connsiteY132" fmla="*/ 2270223 h 2344739"/>
              <a:gd name="connsiteX133" fmla="*/ 5175808 w 12193149"/>
              <a:gd name="connsiteY133" fmla="*/ 2267233 h 2344739"/>
              <a:gd name="connsiteX134" fmla="*/ 5157702 w 12193149"/>
              <a:gd name="connsiteY134" fmla="*/ 2260010 h 2344739"/>
              <a:gd name="connsiteX135" fmla="*/ 5143747 w 12193149"/>
              <a:gd name="connsiteY135" fmla="*/ 2256610 h 2344739"/>
              <a:gd name="connsiteX136" fmla="*/ 5140744 w 12193149"/>
              <a:gd name="connsiteY136" fmla="*/ 2254509 h 2344739"/>
              <a:gd name="connsiteX137" fmla="*/ 5122807 w 12193149"/>
              <a:gd name="connsiteY137" fmla="*/ 2243656 h 2344739"/>
              <a:gd name="connsiteX138" fmla="*/ 5066938 w 12193149"/>
              <a:gd name="connsiteY138" fmla="*/ 2250227 h 2344739"/>
              <a:gd name="connsiteX139" fmla="*/ 5012662 w 12193149"/>
              <a:gd name="connsiteY139" fmla="*/ 2233846 h 2344739"/>
              <a:gd name="connsiteX140" fmla="*/ 4841589 w 12193149"/>
              <a:gd name="connsiteY140" fmla="*/ 2209829 h 2344739"/>
              <a:gd name="connsiteX141" fmla="*/ 4763595 w 12193149"/>
              <a:gd name="connsiteY141" fmla="*/ 2182061 h 2344739"/>
              <a:gd name="connsiteX142" fmla="*/ 4724334 w 12193149"/>
              <a:gd name="connsiteY142" fmla="*/ 2173047 h 2344739"/>
              <a:gd name="connsiteX143" fmla="*/ 4722324 w 12193149"/>
              <a:gd name="connsiteY143" fmla="*/ 2172298 h 2344739"/>
              <a:gd name="connsiteX144" fmla="*/ 4723259 w 12193149"/>
              <a:gd name="connsiteY144" fmla="*/ 2172087 h 2344739"/>
              <a:gd name="connsiteX145" fmla="*/ 4718350 w 12193149"/>
              <a:gd name="connsiteY145" fmla="*/ 2170817 h 2344739"/>
              <a:gd name="connsiteX146" fmla="*/ 4722324 w 12193149"/>
              <a:gd name="connsiteY146" fmla="*/ 2172298 h 2344739"/>
              <a:gd name="connsiteX147" fmla="*/ 4716674 w 12193149"/>
              <a:gd name="connsiteY147" fmla="*/ 2173573 h 2344739"/>
              <a:gd name="connsiteX148" fmla="*/ 4516962 w 12193149"/>
              <a:gd name="connsiteY148" fmla="*/ 2163671 h 2344739"/>
              <a:gd name="connsiteX149" fmla="*/ 4429691 w 12193149"/>
              <a:gd name="connsiteY149" fmla="*/ 2153020 h 2344739"/>
              <a:gd name="connsiteX150" fmla="*/ 4364023 w 12193149"/>
              <a:gd name="connsiteY150" fmla="*/ 2151674 h 2344739"/>
              <a:gd name="connsiteX151" fmla="*/ 4318114 w 12193149"/>
              <a:gd name="connsiteY151" fmla="*/ 2158289 h 2344739"/>
              <a:gd name="connsiteX152" fmla="*/ 4316258 w 12193149"/>
              <a:gd name="connsiteY152" fmla="*/ 2156948 h 2344739"/>
              <a:gd name="connsiteX153" fmla="*/ 4296292 w 12193149"/>
              <a:gd name="connsiteY153" fmla="*/ 2155069 h 2344739"/>
              <a:gd name="connsiteX154" fmla="*/ 4291212 w 12193149"/>
              <a:gd name="connsiteY154" fmla="*/ 2157986 h 2344739"/>
              <a:gd name="connsiteX155" fmla="*/ 4277290 w 12193149"/>
              <a:gd name="connsiteY155" fmla="*/ 2157740 h 2344739"/>
              <a:gd name="connsiteX156" fmla="*/ 4249265 w 12193149"/>
              <a:gd name="connsiteY156" fmla="*/ 2160064 h 2344739"/>
              <a:gd name="connsiteX157" fmla="*/ 4203199 w 12193149"/>
              <a:gd name="connsiteY157" fmla="*/ 2157269 h 2344739"/>
              <a:gd name="connsiteX158" fmla="*/ 4202893 w 12193149"/>
              <a:gd name="connsiteY158" fmla="*/ 2156010 h 2344739"/>
              <a:gd name="connsiteX159" fmla="*/ 4192396 w 12193149"/>
              <a:gd name="connsiteY159" fmla="*/ 2150376 h 2344739"/>
              <a:gd name="connsiteX160" fmla="*/ 4143893 w 12193149"/>
              <a:gd name="connsiteY160" fmla="*/ 2134511 h 2344739"/>
              <a:gd name="connsiteX161" fmla="*/ 4084245 w 12193149"/>
              <a:gd name="connsiteY161" fmla="*/ 2107978 h 2344739"/>
              <a:gd name="connsiteX162" fmla="*/ 4075694 w 12193149"/>
              <a:gd name="connsiteY162" fmla="*/ 2107143 h 2344739"/>
              <a:gd name="connsiteX163" fmla="*/ 4075575 w 12193149"/>
              <a:gd name="connsiteY163" fmla="*/ 2106844 h 2344739"/>
              <a:gd name="connsiteX164" fmla="*/ 4066658 w 12193149"/>
              <a:gd name="connsiteY164" fmla="*/ 2105400 h 2344739"/>
              <a:gd name="connsiteX165" fmla="*/ 4060102 w 12193149"/>
              <a:gd name="connsiteY165" fmla="*/ 2105618 h 2344739"/>
              <a:gd name="connsiteX166" fmla="*/ 4043512 w 12193149"/>
              <a:gd name="connsiteY166" fmla="*/ 2103997 h 2344739"/>
              <a:gd name="connsiteX167" fmla="*/ 4038145 w 12193149"/>
              <a:gd name="connsiteY167" fmla="*/ 2101563 h 2344739"/>
              <a:gd name="connsiteX168" fmla="*/ 4036511 w 12193149"/>
              <a:gd name="connsiteY168" fmla="*/ 2097896 h 2344739"/>
              <a:gd name="connsiteX169" fmla="*/ 4034926 w 12193149"/>
              <a:gd name="connsiteY169" fmla="*/ 2098131 h 2344739"/>
              <a:gd name="connsiteX170" fmla="*/ 4005686 w 12193149"/>
              <a:gd name="connsiteY170" fmla="*/ 2085563 h 2344739"/>
              <a:gd name="connsiteX171" fmla="*/ 3937994 w 12193149"/>
              <a:gd name="connsiteY171" fmla="*/ 2068106 h 2344739"/>
              <a:gd name="connsiteX172" fmla="*/ 3898423 w 12193149"/>
              <a:gd name="connsiteY172" fmla="*/ 2062451 h 2344739"/>
              <a:gd name="connsiteX173" fmla="*/ 3790908 w 12193149"/>
              <a:gd name="connsiteY173" fmla="*/ 2042213 h 2344739"/>
              <a:gd name="connsiteX174" fmla="*/ 3683661 w 12193149"/>
              <a:gd name="connsiteY174" fmla="*/ 2018290 h 2344739"/>
              <a:gd name="connsiteX175" fmla="*/ 3611183 w 12193149"/>
              <a:gd name="connsiteY175" fmla="*/ 1986019 h 2344739"/>
              <a:gd name="connsiteX176" fmla="*/ 3605003 w 12193149"/>
              <a:gd name="connsiteY176" fmla="*/ 1987381 h 2344739"/>
              <a:gd name="connsiteX177" fmla="*/ 3595884 w 12193149"/>
              <a:gd name="connsiteY177" fmla="*/ 1987545 h 2344739"/>
              <a:gd name="connsiteX178" fmla="*/ 3595649 w 12193149"/>
              <a:gd name="connsiteY178" fmla="*/ 1987276 h 2344739"/>
              <a:gd name="connsiteX179" fmla="*/ 3587126 w 12193149"/>
              <a:gd name="connsiteY179" fmla="*/ 1987966 h 2344739"/>
              <a:gd name="connsiteX180" fmla="*/ 3537283 w 12193149"/>
              <a:gd name="connsiteY180" fmla="*/ 1978267 h 2344739"/>
              <a:gd name="connsiteX181" fmla="*/ 3474371 w 12193149"/>
              <a:gd name="connsiteY181" fmla="*/ 1974606 h 2344739"/>
              <a:gd name="connsiteX182" fmla="*/ 3401876 w 12193149"/>
              <a:gd name="connsiteY182" fmla="*/ 1962558 h 2344739"/>
              <a:gd name="connsiteX183" fmla="*/ 3365036 w 12193149"/>
              <a:gd name="connsiteY183" fmla="*/ 1979510 h 2344739"/>
              <a:gd name="connsiteX184" fmla="*/ 3345174 w 12193149"/>
              <a:gd name="connsiteY184" fmla="*/ 1981192 h 2344739"/>
              <a:gd name="connsiteX185" fmla="*/ 3342846 w 12193149"/>
              <a:gd name="connsiteY185" fmla="*/ 1980217 h 2344739"/>
              <a:gd name="connsiteX186" fmla="*/ 3263504 w 12193149"/>
              <a:gd name="connsiteY186" fmla="*/ 1986094 h 2344739"/>
              <a:gd name="connsiteX187" fmla="*/ 3143704 w 12193149"/>
              <a:gd name="connsiteY187" fmla="*/ 1993869 h 2344739"/>
              <a:gd name="connsiteX188" fmla="*/ 3031439 w 12193149"/>
              <a:gd name="connsiteY188" fmla="*/ 1996512 h 2344739"/>
              <a:gd name="connsiteX189" fmla="*/ 2782717 w 12193149"/>
              <a:gd name="connsiteY189" fmla="*/ 2018333 h 2344739"/>
              <a:gd name="connsiteX190" fmla="*/ 2647675 w 12193149"/>
              <a:gd name="connsiteY190" fmla="*/ 2028869 h 2344739"/>
              <a:gd name="connsiteX191" fmla="*/ 2569176 w 12193149"/>
              <a:gd name="connsiteY191" fmla="*/ 2002628 h 2344739"/>
              <a:gd name="connsiteX192" fmla="*/ 2444403 w 12193149"/>
              <a:gd name="connsiteY192" fmla="*/ 2016529 h 2344739"/>
              <a:gd name="connsiteX193" fmla="*/ 2316260 w 12193149"/>
              <a:gd name="connsiteY193" fmla="*/ 2024996 h 2344739"/>
              <a:gd name="connsiteX194" fmla="*/ 2209726 w 12193149"/>
              <a:gd name="connsiteY194" fmla="*/ 2019763 h 2344739"/>
              <a:gd name="connsiteX195" fmla="*/ 2095813 w 12193149"/>
              <a:gd name="connsiteY195" fmla="*/ 2003052 h 2344739"/>
              <a:gd name="connsiteX196" fmla="*/ 1998504 w 12193149"/>
              <a:gd name="connsiteY196" fmla="*/ 1995032 h 2344739"/>
              <a:gd name="connsiteX197" fmla="*/ 1929320 w 12193149"/>
              <a:gd name="connsiteY197" fmla="*/ 2016977 h 2344739"/>
              <a:gd name="connsiteX198" fmla="*/ 1922798 w 12193149"/>
              <a:gd name="connsiteY198" fmla="*/ 2012146 h 2344739"/>
              <a:gd name="connsiteX199" fmla="*/ 1874228 w 12193149"/>
              <a:gd name="connsiteY199" fmla="*/ 2013741 h 2344739"/>
              <a:gd name="connsiteX200" fmla="*/ 1787803 w 12193149"/>
              <a:gd name="connsiteY200" fmla="*/ 2041363 h 2344739"/>
              <a:gd name="connsiteX201" fmla="*/ 1739352 w 12193149"/>
              <a:gd name="connsiteY201" fmla="*/ 2036312 h 2344739"/>
              <a:gd name="connsiteX202" fmla="*/ 1676219 w 12193149"/>
              <a:gd name="connsiteY202" fmla="*/ 2019963 h 2344739"/>
              <a:gd name="connsiteX203" fmla="*/ 1609817 w 12193149"/>
              <a:gd name="connsiteY203" fmla="*/ 2013066 h 2344739"/>
              <a:gd name="connsiteX204" fmla="*/ 1497258 w 12193149"/>
              <a:gd name="connsiteY204" fmla="*/ 1987476 h 2344739"/>
              <a:gd name="connsiteX205" fmla="*/ 1151127 w 12193149"/>
              <a:gd name="connsiteY205" fmla="*/ 1938041 h 2344739"/>
              <a:gd name="connsiteX206" fmla="*/ 859417 w 12193149"/>
              <a:gd name="connsiteY206" fmla="*/ 1928608 h 2344739"/>
              <a:gd name="connsiteX207" fmla="*/ 838688 w 12193149"/>
              <a:gd name="connsiteY207" fmla="*/ 1929821 h 2344739"/>
              <a:gd name="connsiteX208" fmla="*/ 817957 w 12193149"/>
              <a:gd name="connsiteY208" fmla="*/ 1927857 h 2344739"/>
              <a:gd name="connsiteX209" fmla="*/ 812654 w 12193149"/>
              <a:gd name="connsiteY209" fmla="*/ 1930751 h 2344739"/>
              <a:gd name="connsiteX210" fmla="*/ 721195 w 12193149"/>
              <a:gd name="connsiteY210" fmla="*/ 1929661 h 2344739"/>
              <a:gd name="connsiteX211" fmla="*/ 720890 w 12193149"/>
              <a:gd name="connsiteY211" fmla="*/ 1928399 h 2344739"/>
              <a:gd name="connsiteX212" fmla="*/ 710023 w 12193149"/>
              <a:gd name="connsiteY212" fmla="*/ 1922722 h 2344739"/>
              <a:gd name="connsiteX213" fmla="*/ 597940 w 12193149"/>
              <a:gd name="connsiteY213" fmla="*/ 1879864 h 2344739"/>
              <a:gd name="connsiteX214" fmla="*/ 579683 w 12193149"/>
              <a:gd name="connsiteY214" fmla="*/ 1877212 h 2344739"/>
              <a:gd name="connsiteX215" fmla="*/ 572865 w 12193149"/>
              <a:gd name="connsiteY215" fmla="*/ 1877401 h 2344739"/>
              <a:gd name="connsiteX216" fmla="*/ 446247 w 12193149"/>
              <a:gd name="connsiteY216" fmla="*/ 1839371 h 2344739"/>
              <a:gd name="connsiteX217" fmla="*/ 405163 w 12193149"/>
              <a:gd name="connsiteY217" fmla="*/ 1833548 h 2344739"/>
              <a:gd name="connsiteX218" fmla="*/ 293583 w 12193149"/>
              <a:gd name="connsiteY218" fmla="*/ 1812852 h 2344739"/>
              <a:gd name="connsiteX219" fmla="*/ 119529 w 12193149"/>
              <a:gd name="connsiteY219" fmla="*/ 1761047 h 2344739"/>
              <a:gd name="connsiteX220" fmla="*/ 16674 w 12193149"/>
              <a:gd name="connsiteY220" fmla="*/ 1758191 h 2344739"/>
              <a:gd name="connsiteX221" fmla="*/ 1150 w 12193149"/>
              <a:gd name="connsiteY221" fmla="*/ 1752722 h 2344739"/>
              <a:gd name="connsiteX222" fmla="*/ 1148 w 12193149"/>
              <a:gd name="connsiteY222" fmla="*/ 222213 h 2344739"/>
              <a:gd name="connsiteX223" fmla="*/ 1148 w 12193149"/>
              <a:gd name="connsiteY223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114960 w 12193149"/>
              <a:gd name="connsiteY68" fmla="*/ 1919069 h 2344739"/>
              <a:gd name="connsiteX69" fmla="*/ 9054601 w 12193149"/>
              <a:gd name="connsiteY69" fmla="*/ 1910755 h 2344739"/>
              <a:gd name="connsiteX70" fmla="*/ 9006634 w 12193149"/>
              <a:gd name="connsiteY70" fmla="*/ 1914040 h 2344739"/>
              <a:gd name="connsiteX71" fmla="*/ 9006349 w 12193149"/>
              <a:gd name="connsiteY71" fmla="*/ 1913800 h 2344739"/>
              <a:gd name="connsiteX72" fmla="*/ 8997380 w 12193149"/>
              <a:gd name="connsiteY72" fmla="*/ 1915011 h 2344739"/>
              <a:gd name="connsiteX73" fmla="*/ 8991542 w 12193149"/>
              <a:gd name="connsiteY73" fmla="*/ 1917072 h 2344739"/>
              <a:gd name="connsiteX74" fmla="*/ 8975485 w 12193149"/>
              <a:gd name="connsiteY74" fmla="*/ 1920298 h 2344739"/>
              <a:gd name="connsiteX75" fmla="*/ 8969159 w 12193149"/>
              <a:gd name="connsiteY75" fmla="*/ 1919598 h 2344739"/>
              <a:gd name="connsiteX76" fmla="*/ 8964196 w 12193149"/>
              <a:gd name="connsiteY76" fmla="*/ 1917373 h 2344739"/>
              <a:gd name="connsiteX77" fmla="*/ 8930136 w 12193149"/>
              <a:gd name="connsiteY77" fmla="*/ 1914185 h 2344739"/>
              <a:gd name="connsiteX78" fmla="*/ 8753592 w 12193149"/>
              <a:gd name="connsiteY78" fmla="*/ 1933417 h 2344739"/>
              <a:gd name="connsiteX79" fmla="*/ 8708995 w 12193149"/>
              <a:gd name="connsiteY79" fmla="*/ 1935518 h 2344739"/>
              <a:gd name="connsiteX80" fmla="*/ 8597219 w 12193149"/>
              <a:gd name="connsiteY80" fmla="*/ 1944090 h 2344739"/>
              <a:gd name="connsiteX81" fmla="*/ 8526378 w 12193149"/>
              <a:gd name="connsiteY81" fmla="*/ 1929248 h 2344739"/>
              <a:gd name="connsiteX82" fmla="*/ 8512131 w 12193149"/>
              <a:gd name="connsiteY82" fmla="*/ 1935163 h 2344739"/>
              <a:gd name="connsiteX83" fmla="*/ 8507315 w 12193149"/>
              <a:gd name="connsiteY83" fmla="*/ 1938164 h 2344739"/>
              <a:gd name="connsiteX84" fmla="*/ 8499116 w 12193149"/>
              <a:gd name="connsiteY84" fmla="*/ 1940902 h 2344739"/>
              <a:gd name="connsiteX85" fmla="*/ 8498742 w 12193149"/>
              <a:gd name="connsiteY85" fmla="*/ 1940723 h 2344739"/>
              <a:gd name="connsiteX86" fmla="*/ 8491397 w 12193149"/>
              <a:gd name="connsiteY86" fmla="*/ 1943773 h 2344739"/>
              <a:gd name="connsiteX87" fmla="*/ 8368330 w 12193149"/>
              <a:gd name="connsiteY87" fmla="*/ 1957815 h 2344739"/>
              <a:gd name="connsiteX88" fmla="*/ 8354947 w 12193149"/>
              <a:gd name="connsiteY88" fmla="*/ 1958009 h 2344739"/>
              <a:gd name="connsiteX89" fmla="*/ 8321252 w 12193149"/>
              <a:gd name="connsiteY89" fmla="*/ 1974587 h 2344739"/>
              <a:gd name="connsiteX90" fmla="*/ 8315581 w 12193149"/>
              <a:gd name="connsiteY90" fmla="*/ 1974913 h 2344739"/>
              <a:gd name="connsiteX91" fmla="*/ 8296322 w 12193149"/>
              <a:gd name="connsiteY91" fmla="*/ 1988808 h 2344739"/>
              <a:gd name="connsiteX92" fmla="*/ 8285424 w 12193149"/>
              <a:gd name="connsiteY92" fmla="*/ 1994631 h 2344739"/>
              <a:gd name="connsiteX93" fmla="*/ 8284298 w 12193149"/>
              <a:gd name="connsiteY93" fmla="*/ 1999074 h 2344739"/>
              <a:gd name="connsiteX94" fmla="*/ 8267224 w 12193149"/>
              <a:gd name="connsiteY94" fmla="*/ 2006249 h 2344739"/>
              <a:gd name="connsiteX95" fmla="*/ 8264525 w 12193149"/>
              <a:gd name="connsiteY95" fmla="*/ 2006019 h 2344739"/>
              <a:gd name="connsiteX96" fmla="*/ 8253181 w 12193149"/>
              <a:gd name="connsiteY96" fmla="*/ 2015862 h 2344739"/>
              <a:gd name="connsiteX97" fmla="*/ 8246982 w 12193149"/>
              <a:gd name="connsiteY97" fmla="*/ 2028854 h 2344739"/>
              <a:gd name="connsiteX98" fmla="*/ 8091420 w 12193149"/>
              <a:gd name="connsiteY98" fmla="*/ 2075015 h 2344739"/>
              <a:gd name="connsiteX99" fmla="*/ 7906555 w 12193149"/>
              <a:gd name="connsiteY99" fmla="*/ 2116988 h 2344739"/>
              <a:gd name="connsiteX100" fmla="*/ 7719893 w 12193149"/>
              <a:gd name="connsiteY100" fmla="*/ 2142703 h 2344739"/>
              <a:gd name="connsiteX101" fmla="*/ 7615495 w 12193149"/>
              <a:gd name="connsiteY101" fmla="*/ 2139232 h 2344739"/>
              <a:gd name="connsiteX102" fmla="*/ 7528691 w 12193149"/>
              <a:gd name="connsiteY102" fmla="*/ 2145060 h 2344739"/>
              <a:gd name="connsiteX103" fmla="*/ 7520719 w 12193149"/>
              <a:gd name="connsiteY103" fmla="*/ 2147613 h 2344739"/>
              <a:gd name="connsiteX104" fmla="*/ 7508559 w 12193149"/>
              <a:gd name="connsiteY104" fmla="*/ 2148948 h 2344739"/>
              <a:gd name="connsiteX105" fmla="*/ 7508188 w 12193149"/>
              <a:gd name="connsiteY105" fmla="*/ 2148621 h 2344739"/>
              <a:gd name="connsiteX106" fmla="*/ 7496943 w 12193149"/>
              <a:gd name="connsiteY106" fmla="*/ 2150573 h 2344739"/>
              <a:gd name="connsiteX107" fmla="*/ 7406539 w 12193149"/>
              <a:gd name="connsiteY107" fmla="*/ 2142468 h 2344739"/>
              <a:gd name="connsiteX108" fmla="*/ 7219707 w 12193149"/>
              <a:gd name="connsiteY108" fmla="*/ 2156680 h 2344739"/>
              <a:gd name="connsiteX109" fmla="*/ 7202249 w 12193149"/>
              <a:gd name="connsiteY109" fmla="*/ 2161230 h 2344739"/>
              <a:gd name="connsiteX110" fmla="*/ 7198152 w 12193149"/>
              <a:gd name="connsiteY110" fmla="*/ 2166588 h 2344739"/>
              <a:gd name="connsiteX111" fmla="*/ 7171956 w 12193149"/>
              <a:gd name="connsiteY111" fmla="*/ 2171236 h 2344739"/>
              <a:gd name="connsiteX112" fmla="*/ 7098136 w 12193149"/>
              <a:gd name="connsiteY112" fmla="*/ 2183464 h 2344739"/>
              <a:gd name="connsiteX113" fmla="*/ 7019644 w 12193149"/>
              <a:gd name="connsiteY113" fmla="*/ 2183090 h 2344739"/>
              <a:gd name="connsiteX114" fmla="*/ 6905294 w 12193149"/>
              <a:gd name="connsiteY114" fmla="*/ 2212596 h 2344739"/>
              <a:gd name="connsiteX115" fmla="*/ 6709370 w 12193149"/>
              <a:gd name="connsiteY115" fmla="*/ 2240551 h 2344739"/>
              <a:gd name="connsiteX116" fmla="*/ 6550602 w 12193149"/>
              <a:gd name="connsiteY116" fmla="*/ 2269327 h 2344739"/>
              <a:gd name="connsiteX117" fmla="*/ 6318708 w 12193149"/>
              <a:gd name="connsiteY117" fmla="*/ 2316127 h 2344739"/>
              <a:gd name="connsiteX118" fmla="*/ 6169822 w 12193149"/>
              <a:gd name="connsiteY118" fmla="*/ 2318214 h 2344739"/>
              <a:gd name="connsiteX119" fmla="*/ 6074996 w 12193149"/>
              <a:gd name="connsiteY119" fmla="*/ 2338676 h 2344739"/>
              <a:gd name="connsiteX120" fmla="*/ 6069677 w 12193149"/>
              <a:gd name="connsiteY120" fmla="*/ 2337139 h 2344739"/>
              <a:gd name="connsiteX121" fmla="*/ 6049786 w 12193149"/>
              <a:gd name="connsiteY121" fmla="*/ 2337822 h 2344739"/>
              <a:gd name="connsiteX122" fmla="*/ 6042433 w 12193149"/>
              <a:gd name="connsiteY122" fmla="*/ 2329473 h 2344739"/>
              <a:gd name="connsiteX123" fmla="*/ 6011238 w 12193149"/>
              <a:gd name="connsiteY123" fmla="*/ 2324380 h 2344739"/>
              <a:gd name="connsiteX124" fmla="*/ 5958523 w 12193149"/>
              <a:gd name="connsiteY124" fmla="*/ 2328024 h 2344739"/>
              <a:gd name="connsiteX125" fmla="*/ 5760067 w 12193149"/>
              <a:gd name="connsiteY125" fmla="*/ 2343716 h 2344739"/>
              <a:gd name="connsiteX126" fmla="*/ 5628108 w 12193149"/>
              <a:gd name="connsiteY126" fmla="*/ 2344739 h 2344739"/>
              <a:gd name="connsiteX127" fmla="*/ 5472054 w 12193149"/>
              <a:gd name="connsiteY127" fmla="*/ 2330719 h 2344739"/>
              <a:gd name="connsiteX128" fmla="*/ 5433909 w 12193149"/>
              <a:gd name="connsiteY128" fmla="*/ 2319466 h 2344739"/>
              <a:gd name="connsiteX129" fmla="*/ 5382817 w 12193149"/>
              <a:gd name="connsiteY129" fmla="*/ 2301764 h 2344739"/>
              <a:gd name="connsiteX130" fmla="*/ 5262912 w 12193149"/>
              <a:gd name="connsiteY130" fmla="*/ 2281347 h 2344739"/>
              <a:gd name="connsiteX131" fmla="*/ 5224109 w 12193149"/>
              <a:gd name="connsiteY131" fmla="*/ 2270223 h 2344739"/>
              <a:gd name="connsiteX132" fmla="*/ 5175808 w 12193149"/>
              <a:gd name="connsiteY132" fmla="*/ 2267233 h 2344739"/>
              <a:gd name="connsiteX133" fmla="*/ 5157702 w 12193149"/>
              <a:gd name="connsiteY133" fmla="*/ 2260010 h 2344739"/>
              <a:gd name="connsiteX134" fmla="*/ 5143747 w 12193149"/>
              <a:gd name="connsiteY134" fmla="*/ 2256610 h 2344739"/>
              <a:gd name="connsiteX135" fmla="*/ 5140744 w 12193149"/>
              <a:gd name="connsiteY135" fmla="*/ 2254509 h 2344739"/>
              <a:gd name="connsiteX136" fmla="*/ 5122807 w 12193149"/>
              <a:gd name="connsiteY136" fmla="*/ 2243656 h 2344739"/>
              <a:gd name="connsiteX137" fmla="*/ 5066938 w 12193149"/>
              <a:gd name="connsiteY137" fmla="*/ 2250227 h 2344739"/>
              <a:gd name="connsiteX138" fmla="*/ 5012662 w 12193149"/>
              <a:gd name="connsiteY138" fmla="*/ 2233846 h 2344739"/>
              <a:gd name="connsiteX139" fmla="*/ 4841589 w 12193149"/>
              <a:gd name="connsiteY139" fmla="*/ 2209829 h 2344739"/>
              <a:gd name="connsiteX140" fmla="*/ 4763595 w 12193149"/>
              <a:gd name="connsiteY140" fmla="*/ 2182061 h 2344739"/>
              <a:gd name="connsiteX141" fmla="*/ 4724334 w 12193149"/>
              <a:gd name="connsiteY141" fmla="*/ 2173047 h 2344739"/>
              <a:gd name="connsiteX142" fmla="*/ 4722324 w 12193149"/>
              <a:gd name="connsiteY142" fmla="*/ 2172298 h 2344739"/>
              <a:gd name="connsiteX143" fmla="*/ 4723259 w 12193149"/>
              <a:gd name="connsiteY143" fmla="*/ 2172087 h 2344739"/>
              <a:gd name="connsiteX144" fmla="*/ 4718350 w 12193149"/>
              <a:gd name="connsiteY144" fmla="*/ 2170817 h 2344739"/>
              <a:gd name="connsiteX145" fmla="*/ 4722324 w 12193149"/>
              <a:gd name="connsiteY145" fmla="*/ 2172298 h 2344739"/>
              <a:gd name="connsiteX146" fmla="*/ 4716674 w 12193149"/>
              <a:gd name="connsiteY146" fmla="*/ 2173573 h 2344739"/>
              <a:gd name="connsiteX147" fmla="*/ 4516962 w 12193149"/>
              <a:gd name="connsiteY147" fmla="*/ 2163671 h 2344739"/>
              <a:gd name="connsiteX148" fmla="*/ 4429691 w 12193149"/>
              <a:gd name="connsiteY148" fmla="*/ 2153020 h 2344739"/>
              <a:gd name="connsiteX149" fmla="*/ 4364023 w 12193149"/>
              <a:gd name="connsiteY149" fmla="*/ 2151674 h 2344739"/>
              <a:gd name="connsiteX150" fmla="*/ 4318114 w 12193149"/>
              <a:gd name="connsiteY150" fmla="*/ 2158289 h 2344739"/>
              <a:gd name="connsiteX151" fmla="*/ 4316258 w 12193149"/>
              <a:gd name="connsiteY151" fmla="*/ 2156948 h 2344739"/>
              <a:gd name="connsiteX152" fmla="*/ 4296292 w 12193149"/>
              <a:gd name="connsiteY152" fmla="*/ 2155069 h 2344739"/>
              <a:gd name="connsiteX153" fmla="*/ 4291212 w 12193149"/>
              <a:gd name="connsiteY153" fmla="*/ 2157986 h 2344739"/>
              <a:gd name="connsiteX154" fmla="*/ 4277290 w 12193149"/>
              <a:gd name="connsiteY154" fmla="*/ 2157740 h 2344739"/>
              <a:gd name="connsiteX155" fmla="*/ 4249265 w 12193149"/>
              <a:gd name="connsiteY155" fmla="*/ 2160064 h 2344739"/>
              <a:gd name="connsiteX156" fmla="*/ 4203199 w 12193149"/>
              <a:gd name="connsiteY156" fmla="*/ 2157269 h 2344739"/>
              <a:gd name="connsiteX157" fmla="*/ 4202893 w 12193149"/>
              <a:gd name="connsiteY157" fmla="*/ 2156010 h 2344739"/>
              <a:gd name="connsiteX158" fmla="*/ 4192396 w 12193149"/>
              <a:gd name="connsiteY158" fmla="*/ 2150376 h 2344739"/>
              <a:gd name="connsiteX159" fmla="*/ 4143893 w 12193149"/>
              <a:gd name="connsiteY159" fmla="*/ 2134511 h 2344739"/>
              <a:gd name="connsiteX160" fmla="*/ 4084245 w 12193149"/>
              <a:gd name="connsiteY160" fmla="*/ 2107978 h 2344739"/>
              <a:gd name="connsiteX161" fmla="*/ 4075694 w 12193149"/>
              <a:gd name="connsiteY161" fmla="*/ 2107143 h 2344739"/>
              <a:gd name="connsiteX162" fmla="*/ 4075575 w 12193149"/>
              <a:gd name="connsiteY162" fmla="*/ 2106844 h 2344739"/>
              <a:gd name="connsiteX163" fmla="*/ 4066658 w 12193149"/>
              <a:gd name="connsiteY163" fmla="*/ 2105400 h 2344739"/>
              <a:gd name="connsiteX164" fmla="*/ 4060102 w 12193149"/>
              <a:gd name="connsiteY164" fmla="*/ 2105618 h 2344739"/>
              <a:gd name="connsiteX165" fmla="*/ 4043512 w 12193149"/>
              <a:gd name="connsiteY165" fmla="*/ 2103997 h 2344739"/>
              <a:gd name="connsiteX166" fmla="*/ 4038145 w 12193149"/>
              <a:gd name="connsiteY166" fmla="*/ 2101563 h 2344739"/>
              <a:gd name="connsiteX167" fmla="*/ 4036511 w 12193149"/>
              <a:gd name="connsiteY167" fmla="*/ 2097896 h 2344739"/>
              <a:gd name="connsiteX168" fmla="*/ 4034926 w 12193149"/>
              <a:gd name="connsiteY168" fmla="*/ 2098131 h 2344739"/>
              <a:gd name="connsiteX169" fmla="*/ 4005686 w 12193149"/>
              <a:gd name="connsiteY169" fmla="*/ 2085563 h 2344739"/>
              <a:gd name="connsiteX170" fmla="*/ 3937994 w 12193149"/>
              <a:gd name="connsiteY170" fmla="*/ 2068106 h 2344739"/>
              <a:gd name="connsiteX171" fmla="*/ 3898423 w 12193149"/>
              <a:gd name="connsiteY171" fmla="*/ 2062451 h 2344739"/>
              <a:gd name="connsiteX172" fmla="*/ 3790908 w 12193149"/>
              <a:gd name="connsiteY172" fmla="*/ 2042213 h 2344739"/>
              <a:gd name="connsiteX173" fmla="*/ 3683661 w 12193149"/>
              <a:gd name="connsiteY173" fmla="*/ 2018290 h 2344739"/>
              <a:gd name="connsiteX174" fmla="*/ 3611183 w 12193149"/>
              <a:gd name="connsiteY174" fmla="*/ 1986019 h 2344739"/>
              <a:gd name="connsiteX175" fmla="*/ 3605003 w 12193149"/>
              <a:gd name="connsiteY175" fmla="*/ 1987381 h 2344739"/>
              <a:gd name="connsiteX176" fmla="*/ 3595884 w 12193149"/>
              <a:gd name="connsiteY176" fmla="*/ 1987545 h 2344739"/>
              <a:gd name="connsiteX177" fmla="*/ 3595649 w 12193149"/>
              <a:gd name="connsiteY177" fmla="*/ 1987276 h 2344739"/>
              <a:gd name="connsiteX178" fmla="*/ 3587126 w 12193149"/>
              <a:gd name="connsiteY178" fmla="*/ 1987966 h 2344739"/>
              <a:gd name="connsiteX179" fmla="*/ 3537283 w 12193149"/>
              <a:gd name="connsiteY179" fmla="*/ 1978267 h 2344739"/>
              <a:gd name="connsiteX180" fmla="*/ 3474371 w 12193149"/>
              <a:gd name="connsiteY180" fmla="*/ 1974606 h 2344739"/>
              <a:gd name="connsiteX181" fmla="*/ 3401876 w 12193149"/>
              <a:gd name="connsiteY181" fmla="*/ 1962558 h 2344739"/>
              <a:gd name="connsiteX182" fmla="*/ 3365036 w 12193149"/>
              <a:gd name="connsiteY182" fmla="*/ 1979510 h 2344739"/>
              <a:gd name="connsiteX183" fmla="*/ 3345174 w 12193149"/>
              <a:gd name="connsiteY183" fmla="*/ 1981192 h 2344739"/>
              <a:gd name="connsiteX184" fmla="*/ 3342846 w 12193149"/>
              <a:gd name="connsiteY184" fmla="*/ 1980217 h 2344739"/>
              <a:gd name="connsiteX185" fmla="*/ 3263504 w 12193149"/>
              <a:gd name="connsiteY185" fmla="*/ 1986094 h 2344739"/>
              <a:gd name="connsiteX186" fmla="*/ 3143704 w 12193149"/>
              <a:gd name="connsiteY186" fmla="*/ 1993869 h 2344739"/>
              <a:gd name="connsiteX187" fmla="*/ 3031439 w 12193149"/>
              <a:gd name="connsiteY187" fmla="*/ 1996512 h 2344739"/>
              <a:gd name="connsiteX188" fmla="*/ 2782717 w 12193149"/>
              <a:gd name="connsiteY188" fmla="*/ 2018333 h 2344739"/>
              <a:gd name="connsiteX189" fmla="*/ 2647675 w 12193149"/>
              <a:gd name="connsiteY189" fmla="*/ 2028869 h 2344739"/>
              <a:gd name="connsiteX190" fmla="*/ 2569176 w 12193149"/>
              <a:gd name="connsiteY190" fmla="*/ 2002628 h 2344739"/>
              <a:gd name="connsiteX191" fmla="*/ 2444403 w 12193149"/>
              <a:gd name="connsiteY191" fmla="*/ 2016529 h 2344739"/>
              <a:gd name="connsiteX192" fmla="*/ 2316260 w 12193149"/>
              <a:gd name="connsiteY192" fmla="*/ 2024996 h 2344739"/>
              <a:gd name="connsiteX193" fmla="*/ 2209726 w 12193149"/>
              <a:gd name="connsiteY193" fmla="*/ 2019763 h 2344739"/>
              <a:gd name="connsiteX194" fmla="*/ 2095813 w 12193149"/>
              <a:gd name="connsiteY194" fmla="*/ 2003052 h 2344739"/>
              <a:gd name="connsiteX195" fmla="*/ 1998504 w 12193149"/>
              <a:gd name="connsiteY195" fmla="*/ 1995032 h 2344739"/>
              <a:gd name="connsiteX196" fmla="*/ 1929320 w 12193149"/>
              <a:gd name="connsiteY196" fmla="*/ 2016977 h 2344739"/>
              <a:gd name="connsiteX197" fmla="*/ 1922798 w 12193149"/>
              <a:gd name="connsiteY197" fmla="*/ 2012146 h 2344739"/>
              <a:gd name="connsiteX198" fmla="*/ 1874228 w 12193149"/>
              <a:gd name="connsiteY198" fmla="*/ 2013741 h 2344739"/>
              <a:gd name="connsiteX199" fmla="*/ 1787803 w 12193149"/>
              <a:gd name="connsiteY199" fmla="*/ 2041363 h 2344739"/>
              <a:gd name="connsiteX200" fmla="*/ 1739352 w 12193149"/>
              <a:gd name="connsiteY200" fmla="*/ 2036312 h 2344739"/>
              <a:gd name="connsiteX201" fmla="*/ 1676219 w 12193149"/>
              <a:gd name="connsiteY201" fmla="*/ 2019963 h 2344739"/>
              <a:gd name="connsiteX202" fmla="*/ 1609817 w 12193149"/>
              <a:gd name="connsiteY202" fmla="*/ 2013066 h 2344739"/>
              <a:gd name="connsiteX203" fmla="*/ 1497258 w 12193149"/>
              <a:gd name="connsiteY203" fmla="*/ 1987476 h 2344739"/>
              <a:gd name="connsiteX204" fmla="*/ 1151127 w 12193149"/>
              <a:gd name="connsiteY204" fmla="*/ 1938041 h 2344739"/>
              <a:gd name="connsiteX205" fmla="*/ 859417 w 12193149"/>
              <a:gd name="connsiteY205" fmla="*/ 1928608 h 2344739"/>
              <a:gd name="connsiteX206" fmla="*/ 838688 w 12193149"/>
              <a:gd name="connsiteY206" fmla="*/ 1929821 h 2344739"/>
              <a:gd name="connsiteX207" fmla="*/ 817957 w 12193149"/>
              <a:gd name="connsiteY207" fmla="*/ 1927857 h 2344739"/>
              <a:gd name="connsiteX208" fmla="*/ 812654 w 12193149"/>
              <a:gd name="connsiteY208" fmla="*/ 1930751 h 2344739"/>
              <a:gd name="connsiteX209" fmla="*/ 721195 w 12193149"/>
              <a:gd name="connsiteY209" fmla="*/ 1929661 h 2344739"/>
              <a:gd name="connsiteX210" fmla="*/ 720890 w 12193149"/>
              <a:gd name="connsiteY210" fmla="*/ 1928399 h 2344739"/>
              <a:gd name="connsiteX211" fmla="*/ 710023 w 12193149"/>
              <a:gd name="connsiteY211" fmla="*/ 1922722 h 2344739"/>
              <a:gd name="connsiteX212" fmla="*/ 597940 w 12193149"/>
              <a:gd name="connsiteY212" fmla="*/ 1879864 h 2344739"/>
              <a:gd name="connsiteX213" fmla="*/ 579683 w 12193149"/>
              <a:gd name="connsiteY213" fmla="*/ 1877212 h 2344739"/>
              <a:gd name="connsiteX214" fmla="*/ 572865 w 12193149"/>
              <a:gd name="connsiteY214" fmla="*/ 1877401 h 2344739"/>
              <a:gd name="connsiteX215" fmla="*/ 446247 w 12193149"/>
              <a:gd name="connsiteY215" fmla="*/ 1839371 h 2344739"/>
              <a:gd name="connsiteX216" fmla="*/ 405163 w 12193149"/>
              <a:gd name="connsiteY216" fmla="*/ 1833548 h 2344739"/>
              <a:gd name="connsiteX217" fmla="*/ 293583 w 12193149"/>
              <a:gd name="connsiteY217" fmla="*/ 1812852 h 2344739"/>
              <a:gd name="connsiteX218" fmla="*/ 119529 w 12193149"/>
              <a:gd name="connsiteY218" fmla="*/ 1761047 h 2344739"/>
              <a:gd name="connsiteX219" fmla="*/ 16674 w 12193149"/>
              <a:gd name="connsiteY219" fmla="*/ 1758191 h 2344739"/>
              <a:gd name="connsiteX220" fmla="*/ 1150 w 12193149"/>
              <a:gd name="connsiteY220" fmla="*/ 1752722 h 2344739"/>
              <a:gd name="connsiteX221" fmla="*/ 1148 w 12193149"/>
              <a:gd name="connsiteY221" fmla="*/ 222213 h 2344739"/>
              <a:gd name="connsiteX222" fmla="*/ 1148 w 12193149"/>
              <a:gd name="connsiteY222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054601 w 12193149"/>
              <a:gd name="connsiteY68" fmla="*/ 1910755 h 2344739"/>
              <a:gd name="connsiteX69" fmla="*/ 9006634 w 12193149"/>
              <a:gd name="connsiteY69" fmla="*/ 1914040 h 2344739"/>
              <a:gd name="connsiteX70" fmla="*/ 9006349 w 12193149"/>
              <a:gd name="connsiteY70" fmla="*/ 1913800 h 2344739"/>
              <a:gd name="connsiteX71" fmla="*/ 8997380 w 12193149"/>
              <a:gd name="connsiteY71" fmla="*/ 1915011 h 2344739"/>
              <a:gd name="connsiteX72" fmla="*/ 8991542 w 12193149"/>
              <a:gd name="connsiteY72" fmla="*/ 1917072 h 2344739"/>
              <a:gd name="connsiteX73" fmla="*/ 8975485 w 12193149"/>
              <a:gd name="connsiteY73" fmla="*/ 1920298 h 2344739"/>
              <a:gd name="connsiteX74" fmla="*/ 8969159 w 12193149"/>
              <a:gd name="connsiteY74" fmla="*/ 1919598 h 2344739"/>
              <a:gd name="connsiteX75" fmla="*/ 8964196 w 12193149"/>
              <a:gd name="connsiteY75" fmla="*/ 1917373 h 2344739"/>
              <a:gd name="connsiteX76" fmla="*/ 8930136 w 12193149"/>
              <a:gd name="connsiteY76" fmla="*/ 1914185 h 2344739"/>
              <a:gd name="connsiteX77" fmla="*/ 8753592 w 12193149"/>
              <a:gd name="connsiteY77" fmla="*/ 1933417 h 2344739"/>
              <a:gd name="connsiteX78" fmla="*/ 8708995 w 12193149"/>
              <a:gd name="connsiteY78" fmla="*/ 1935518 h 2344739"/>
              <a:gd name="connsiteX79" fmla="*/ 8597219 w 12193149"/>
              <a:gd name="connsiteY79" fmla="*/ 1944090 h 2344739"/>
              <a:gd name="connsiteX80" fmla="*/ 8526378 w 12193149"/>
              <a:gd name="connsiteY80" fmla="*/ 1929248 h 2344739"/>
              <a:gd name="connsiteX81" fmla="*/ 8512131 w 12193149"/>
              <a:gd name="connsiteY81" fmla="*/ 1935163 h 2344739"/>
              <a:gd name="connsiteX82" fmla="*/ 8507315 w 12193149"/>
              <a:gd name="connsiteY82" fmla="*/ 1938164 h 2344739"/>
              <a:gd name="connsiteX83" fmla="*/ 8499116 w 12193149"/>
              <a:gd name="connsiteY83" fmla="*/ 1940902 h 2344739"/>
              <a:gd name="connsiteX84" fmla="*/ 8498742 w 12193149"/>
              <a:gd name="connsiteY84" fmla="*/ 1940723 h 2344739"/>
              <a:gd name="connsiteX85" fmla="*/ 8491397 w 12193149"/>
              <a:gd name="connsiteY85" fmla="*/ 1943773 h 2344739"/>
              <a:gd name="connsiteX86" fmla="*/ 8368330 w 12193149"/>
              <a:gd name="connsiteY86" fmla="*/ 1957815 h 2344739"/>
              <a:gd name="connsiteX87" fmla="*/ 8354947 w 12193149"/>
              <a:gd name="connsiteY87" fmla="*/ 1958009 h 2344739"/>
              <a:gd name="connsiteX88" fmla="*/ 8321252 w 12193149"/>
              <a:gd name="connsiteY88" fmla="*/ 1974587 h 2344739"/>
              <a:gd name="connsiteX89" fmla="*/ 8315581 w 12193149"/>
              <a:gd name="connsiteY89" fmla="*/ 1974913 h 2344739"/>
              <a:gd name="connsiteX90" fmla="*/ 8296322 w 12193149"/>
              <a:gd name="connsiteY90" fmla="*/ 1988808 h 2344739"/>
              <a:gd name="connsiteX91" fmla="*/ 8285424 w 12193149"/>
              <a:gd name="connsiteY91" fmla="*/ 1994631 h 2344739"/>
              <a:gd name="connsiteX92" fmla="*/ 8284298 w 12193149"/>
              <a:gd name="connsiteY92" fmla="*/ 1999074 h 2344739"/>
              <a:gd name="connsiteX93" fmla="*/ 8267224 w 12193149"/>
              <a:gd name="connsiteY93" fmla="*/ 2006249 h 2344739"/>
              <a:gd name="connsiteX94" fmla="*/ 8264525 w 12193149"/>
              <a:gd name="connsiteY94" fmla="*/ 2006019 h 2344739"/>
              <a:gd name="connsiteX95" fmla="*/ 8253181 w 12193149"/>
              <a:gd name="connsiteY95" fmla="*/ 2015862 h 2344739"/>
              <a:gd name="connsiteX96" fmla="*/ 8246982 w 12193149"/>
              <a:gd name="connsiteY96" fmla="*/ 2028854 h 2344739"/>
              <a:gd name="connsiteX97" fmla="*/ 8091420 w 12193149"/>
              <a:gd name="connsiteY97" fmla="*/ 2075015 h 2344739"/>
              <a:gd name="connsiteX98" fmla="*/ 7906555 w 12193149"/>
              <a:gd name="connsiteY98" fmla="*/ 2116988 h 2344739"/>
              <a:gd name="connsiteX99" fmla="*/ 7719893 w 12193149"/>
              <a:gd name="connsiteY99" fmla="*/ 2142703 h 2344739"/>
              <a:gd name="connsiteX100" fmla="*/ 7615495 w 12193149"/>
              <a:gd name="connsiteY100" fmla="*/ 2139232 h 2344739"/>
              <a:gd name="connsiteX101" fmla="*/ 7528691 w 12193149"/>
              <a:gd name="connsiteY101" fmla="*/ 2145060 h 2344739"/>
              <a:gd name="connsiteX102" fmla="*/ 7520719 w 12193149"/>
              <a:gd name="connsiteY102" fmla="*/ 2147613 h 2344739"/>
              <a:gd name="connsiteX103" fmla="*/ 7508559 w 12193149"/>
              <a:gd name="connsiteY103" fmla="*/ 2148948 h 2344739"/>
              <a:gd name="connsiteX104" fmla="*/ 7508188 w 12193149"/>
              <a:gd name="connsiteY104" fmla="*/ 2148621 h 2344739"/>
              <a:gd name="connsiteX105" fmla="*/ 7496943 w 12193149"/>
              <a:gd name="connsiteY105" fmla="*/ 2150573 h 2344739"/>
              <a:gd name="connsiteX106" fmla="*/ 7406539 w 12193149"/>
              <a:gd name="connsiteY106" fmla="*/ 2142468 h 2344739"/>
              <a:gd name="connsiteX107" fmla="*/ 7219707 w 12193149"/>
              <a:gd name="connsiteY107" fmla="*/ 2156680 h 2344739"/>
              <a:gd name="connsiteX108" fmla="*/ 7202249 w 12193149"/>
              <a:gd name="connsiteY108" fmla="*/ 2161230 h 2344739"/>
              <a:gd name="connsiteX109" fmla="*/ 7198152 w 12193149"/>
              <a:gd name="connsiteY109" fmla="*/ 2166588 h 2344739"/>
              <a:gd name="connsiteX110" fmla="*/ 7171956 w 12193149"/>
              <a:gd name="connsiteY110" fmla="*/ 2171236 h 2344739"/>
              <a:gd name="connsiteX111" fmla="*/ 7098136 w 12193149"/>
              <a:gd name="connsiteY111" fmla="*/ 2183464 h 2344739"/>
              <a:gd name="connsiteX112" fmla="*/ 7019644 w 12193149"/>
              <a:gd name="connsiteY112" fmla="*/ 2183090 h 2344739"/>
              <a:gd name="connsiteX113" fmla="*/ 6905294 w 12193149"/>
              <a:gd name="connsiteY113" fmla="*/ 2212596 h 2344739"/>
              <a:gd name="connsiteX114" fmla="*/ 6709370 w 12193149"/>
              <a:gd name="connsiteY114" fmla="*/ 2240551 h 2344739"/>
              <a:gd name="connsiteX115" fmla="*/ 6550602 w 12193149"/>
              <a:gd name="connsiteY115" fmla="*/ 2269327 h 2344739"/>
              <a:gd name="connsiteX116" fmla="*/ 6318708 w 12193149"/>
              <a:gd name="connsiteY116" fmla="*/ 2316127 h 2344739"/>
              <a:gd name="connsiteX117" fmla="*/ 6169822 w 12193149"/>
              <a:gd name="connsiteY117" fmla="*/ 2318214 h 2344739"/>
              <a:gd name="connsiteX118" fmla="*/ 6074996 w 12193149"/>
              <a:gd name="connsiteY118" fmla="*/ 2338676 h 2344739"/>
              <a:gd name="connsiteX119" fmla="*/ 6069677 w 12193149"/>
              <a:gd name="connsiteY119" fmla="*/ 2337139 h 2344739"/>
              <a:gd name="connsiteX120" fmla="*/ 6049786 w 12193149"/>
              <a:gd name="connsiteY120" fmla="*/ 2337822 h 2344739"/>
              <a:gd name="connsiteX121" fmla="*/ 6042433 w 12193149"/>
              <a:gd name="connsiteY121" fmla="*/ 2329473 h 2344739"/>
              <a:gd name="connsiteX122" fmla="*/ 6011238 w 12193149"/>
              <a:gd name="connsiteY122" fmla="*/ 2324380 h 2344739"/>
              <a:gd name="connsiteX123" fmla="*/ 5958523 w 12193149"/>
              <a:gd name="connsiteY123" fmla="*/ 2328024 h 2344739"/>
              <a:gd name="connsiteX124" fmla="*/ 5760067 w 12193149"/>
              <a:gd name="connsiteY124" fmla="*/ 2343716 h 2344739"/>
              <a:gd name="connsiteX125" fmla="*/ 5628108 w 12193149"/>
              <a:gd name="connsiteY125" fmla="*/ 2344739 h 2344739"/>
              <a:gd name="connsiteX126" fmla="*/ 5472054 w 12193149"/>
              <a:gd name="connsiteY126" fmla="*/ 2330719 h 2344739"/>
              <a:gd name="connsiteX127" fmla="*/ 5433909 w 12193149"/>
              <a:gd name="connsiteY127" fmla="*/ 2319466 h 2344739"/>
              <a:gd name="connsiteX128" fmla="*/ 5382817 w 12193149"/>
              <a:gd name="connsiteY128" fmla="*/ 2301764 h 2344739"/>
              <a:gd name="connsiteX129" fmla="*/ 5262912 w 12193149"/>
              <a:gd name="connsiteY129" fmla="*/ 2281347 h 2344739"/>
              <a:gd name="connsiteX130" fmla="*/ 5224109 w 12193149"/>
              <a:gd name="connsiteY130" fmla="*/ 2270223 h 2344739"/>
              <a:gd name="connsiteX131" fmla="*/ 5175808 w 12193149"/>
              <a:gd name="connsiteY131" fmla="*/ 2267233 h 2344739"/>
              <a:gd name="connsiteX132" fmla="*/ 5157702 w 12193149"/>
              <a:gd name="connsiteY132" fmla="*/ 2260010 h 2344739"/>
              <a:gd name="connsiteX133" fmla="*/ 5143747 w 12193149"/>
              <a:gd name="connsiteY133" fmla="*/ 2256610 h 2344739"/>
              <a:gd name="connsiteX134" fmla="*/ 5140744 w 12193149"/>
              <a:gd name="connsiteY134" fmla="*/ 2254509 h 2344739"/>
              <a:gd name="connsiteX135" fmla="*/ 5122807 w 12193149"/>
              <a:gd name="connsiteY135" fmla="*/ 2243656 h 2344739"/>
              <a:gd name="connsiteX136" fmla="*/ 5066938 w 12193149"/>
              <a:gd name="connsiteY136" fmla="*/ 2250227 h 2344739"/>
              <a:gd name="connsiteX137" fmla="*/ 5012662 w 12193149"/>
              <a:gd name="connsiteY137" fmla="*/ 2233846 h 2344739"/>
              <a:gd name="connsiteX138" fmla="*/ 4841589 w 12193149"/>
              <a:gd name="connsiteY138" fmla="*/ 2209829 h 2344739"/>
              <a:gd name="connsiteX139" fmla="*/ 4763595 w 12193149"/>
              <a:gd name="connsiteY139" fmla="*/ 2182061 h 2344739"/>
              <a:gd name="connsiteX140" fmla="*/ 4724334 w 12193149"/>
              <a:gd name="connsiteY140" fmla="*/ 2173047 h 2344739"/>
              <a:gd name="connsiteX141" fmla="*/ 4722324 w 12193149"/>
              <a:gd name="connsiteY141" fmla="*/ 2172298 h 2344739"/>
              <a:gd name="connsiteX142" fmla="*/ 4723259 w 12193149"/>
              <a:gd name="connsiteY142" fmla="*/ 2172087 h 2344739"/>
              <a:gd name="connsiteX143" fmla="*/ 4718350 w 12193149"/>
              <a:gd name="connsiteY143" fmla="*/ 2170817 h 2344739"/>
              <a:gd name="connsiteX144" fmla="*/ 4722324 w 12193149"/>
              <a:gd name="connsiteY144" fmla="*/ 2172298 h 2344739"/>
              <a:gd name="connsiteX145" fmla="*/ 4716674 w 12193149"/>
              <a:gd name="connsiteY145" fmla="*/ 2173573 h 2344739"/>
              <a:gd name="connsiteX146" fmla="*/ 4516962 w 12193149"/>
              <a:gd name="connsiteY146" fmla="*/ 2163671 h 2344739"/>
              <a:gd name="connsiteX147" fmla="*/ 4429691 w 12193149"/>
              <a:gd name="connsiteY147" fmla="*/ 2153020 h 2344739"/>
              <a:gd name="connsiteX148" fmla="*/ 4364023 w 12193149"/>
              <a:gd name="connsiteY148" fmla="*/ 2151674 h 2344739"/>
              <a:gd name="connsiteX149" fmla="*/ 4318114 w 12193149"/>
              <a:gd name="connsiteY149" fmla="*/ 2158289 h 2344739"/>
              <a:gd name="connsiteX150" fmla="*/ 4316258 w 12193149"/>
              <a:gd name="connsiteY150" fmla="*/ 2156948 h 2344739"/>
              <a:gd name="connsiteX151" fmla="*/ 4296292 w 12193149"/>
              <a:gd name="connsiteY151" fmla="*/ 2155069 h 2344739"/>
              <a:gd name="connsiteX152" fmla="*/ 4291212 w 12193149"/>
              <a:gd name="connsiteY152" fmla="*/ 2157986 h 2344739"/>
              <a:gd name="connsiteX153" fmla="*/ 4277290 w 12193149"/>
              <a:gd name="connsiteY153" fmla="*/ 2157740 h 2344739"/>
              <a:gd name="connsiteX154" fmla="*/ 4249265 w 12193149"/>
              <a:gd name="connsiteY154" fmla="*/ 2160064 h 2344739"/>
              <a:gd name="connsiteX155" fmla="*/ 4203199 w 12193149"/>
              <a:gd name="connsiteY155" fmla="*/ 2157269 h 2344739"/>
              <a:gd name="connsiteX156" fmla="*/ 4202893 w 12193149"/>
              <a:gd name="connsiteY156" fmla="*/ 2156010 h 2344739"/>
              <a:gd name="connsiteX157" fmla="*/ 4192396 w 12193149"/>
              <a:gd name="connsiteY157" fmla="*/ 2150376 h 2344739"/>
              <a:gd name="connsiteX158" fmla="*/ 4143893 w 12193149"/>
              <a:gd name="connsiteY158" fmla="*/ 2134511 h 2344739"/>
              <a:gd name="connsiteX159" fmla="*/ 4084245 w 12193149"/>
              <a:gd name="connsiteY159" fmla="*/ 2107978 h 2344739"/>
              <a:gd name="connsiteX160" fmla="*/ 4075694 w 12193149"/>
              <a:gd name="connsiteY160" fmla="*/ 2107143 h 2344739"/>
              <a:gd name="connsiteX161" fmla="*/ 4075575 w 12193149"/>
              <a:gd name="connsiteY161" fmla="*/ 2106844 h 2344739"/>
              <a:gd name="connsiteX162" fmla="*/ 4066658 w 12193149"/>
              <a:gd name="connsiteY162" fmla="*/ 2105400 h 2344739"/>
              <a:gd name="connsiteX163" fmla="*/ 4060102 w 12193149"/>
              <a:gd name="connsiteY163" fmla="*/ 2105618 h 2344739"/>
              <a:gd name="connsiteX164" fmla="*/ 4043512 w 12193149"/>
              <a:gd name="connsiteY164" fmla="*/ 2103997 h 2344739"/>
              <a:gd name="connsiteX165" fmla="*/ 4038145 w 12193149"/>
              <a:gd name="connsiteY165" fmla="*/ 2101563 h 2344739"/>
              <a:gd name="connsiteX166" fmla="*/ 4036511 w 12193149"/>
              <a:gd name="connsiteY166" fmla="*/ 2097896 h 2344739"/>
              <a:gd name="connsiteX167" fmla="*/ 4034926 w 12193149"/>
              <a:gd name="connsiteY167" fmla="*/ 2098131 h 2344739"/>
              <a:gd name="connsiteX168" fmla="*/ 4005686 w 12193149"/>
              <a:gd name="connsiteY168" fmla="*/ 2085563 h 2344739"/>
              <a:gd name="connsiteX169" fmla="*/ 3937994 w 12193149"/>
              <a:gd name="connsiteY169" fmla="*/ 2068106 h 2344739"/>
              <a:gd name="connsiteX170" fmla="*/ 3898423 w 12193149"/>
              <a:gd name="connsiteY170" fmla="*/ 2062451 h 2344739"/>
              <a:gd name="connsiteX171" fmla="*/ 3790908 w 12193149"/>
              <a:gd name="connsiteY171" fmla="*/ 2042213 h 2344739"/>
              <a:gd name="connsiteX172" fmla="*/ 3683661 w 12193149"/>
              <a:gd name="connsiteY172" fmla="*/ 2018290 h 2344739"/>
              <a:gd name="connsiteX173" fmla="*/ 3611183 w 12193149"/>
              <a:gd name="connsiteY173" fmla="*/ 1986019 h 2344739"/>
              <a:gd name="connsiteX174" fmla="*/ 3605003 w 12193149"/>
              <a:gd name="connsiteY174" fmla="*/ 1987381 h 2344739"/>
              <a:gd name="connsiteX175" fmla="*/ 3595884 w 12193149"/>
              <a:gd name="connsiteY175" fmla="*/ 1987545 h 2344739"/>
              <a:gd name="connsiteX176" fmla="*/ 3595649 w 12193149"/>
              <a:gd name="connsiteY176" fmla="*/ 1987276 h 2344739"/>
              <a:gd name="connsiteX177" fmla="*/ 3587126 w 12193149"/>
              <a:gd name="connsiteY177" fmla="*/ 1987966 h 2344739"/>
              <a:gd name="connsiteX178" fmla="*/ 3537283 w 12193149"/>
              <a:gd name="connsiteY178" fmla="*/ 1978267 h 2344739"/>
              <a:gd name="connsiteX179" fmla="*/ 3474371 w 12193149"/>
              <a:gd name="connsiteY179" fmla="*/ 1974606 h 2344739"/>
              <a:gd name="connsiteX180" fmla="*/ 3401876 w 12193149"/>
              <a:gd name="connsiteY180" fmla="*/ 1962558 h 2344739"/>
              <a:gd name="connsiteX181" fmla="*/ 3365036 w 12193149"/>
              <a:gd name="connsiteY181" fmla="*/ 1979510 h 2344739"/>
              <a:gd name="connsiteX182" fmla="*/ 3345174 w 12193149"/>
              <a:gd name="connsiteY182" fmla="*/ 1981192 h 2344739"/>
              <a:gd name="connsiteX183" fmla="*/ 3342846 w 12193149"/>
              <a:gd name="connsiteY183" fmla="*/ 1980217 h 2344739"/>
              <a:gd name="connsiteX184" fmla="*/ 3263504 w 12193149"/>
              <a:gd name="connsiteY184" fmla="*/ 1986094 h 2344739"/>
              <a:gd name="connsiteX185" fmla="*/ 3143704 w 12193149"/>
              <a:gd name="connsiteY185" fmla="*/ 1993869 h 2344739"/>
              <a:gd name="connsiteX186" fmla="*/ 3031439 w 12193149"/>
              <a:gd name="connsiteY186" fmla="*/ 1996512 h 2344739"/>
              <a:gd name="connsiteX187" fmla="*/ 2782717 w 12193149"/>
              <a:gd name="connsiteY187" fmla="*/ 2018333 h 2344739"/>
              <a:gd name="connsiteX188" fmla="*/ 2647675 w 12193149"/>
              <a:gd name="connsiteY188" fmla="*/ 2028869 h 2344739"/>
              <a:gd name="connsiteX189" fmla="*/ 2569176 w 12193149"/>
              <a:gd name="connsiteY189" fmla="*/ 2002628 h 2344739"/>
              <a:gd name="connsiteX190" fmla="*/ 2444403 w 12193149"/>
              <a:gd name="connsiteY190" fmla="*/ 2016529 h 2344739"/>
              <a:gd name="connsiteX191" fmla="*/ 2316260 w 12193149"/>
              <a:gd name="connsiteY191" fmla="*/ 2024996 h 2344739"/>
              <a:gd name="connsiteX192" fmla="*/ 2209726 w 12193149"/>
              <a:gd name="connsiteY192" fmla="*/ 2019763 h 2344739"/>
              <a:gd name="connsiteX193" fmla="*/ 2095813 w 12193149"/>
              <a:gd name="connsiteY193" fmla="*/ 2003052 h 2344739"/>
              <a:gd name="connsiteX194" fmla="*/ 1998504 w 12193149"/>
              <a:gd name="connsiteY194" fmla="*/ 1995032 h 2344739"/>
              <a:gd name="connsiteX195" fmla="*/ 1929320 w 12193149"/>
              <a:gd name="connsiteY195" fmla="*/ 2016977 h 2344739"/>
              <a:gd name="connsiteX196" fmla="*/ 1922798 w 12193149"/>
              <a:gd name="connsiteY196" fmla="*/ 2012146 h 2344739"/>
              <a:gd name="connsiteX197" fmla="*/ 1874228 w 12193149"/>
              <a:gd name="connsiteY197" fmla="*/ 2013741 h 2344739"/>
              <a:gd name="connsiteX198" fmla="*/ 1787803 w 12193149"/>
              <a:gd name="connsiteY198" fmla="*/ 2041363 h 2344739"/>
              <a:gd name="connsiteX199" fmla="*/ 1739352 w 12193149"/>
              <a:gd name="connsiteY199" fmla="*/ 2036312 h 2344739"/>
              <a:gd name="connsiteX200" fmla="*/ 1676219 w 12193149"/>
              <a:gd name="connsiteY200" fmla="*/ 2019963 h 2344739"/>
              <a:gd name="connsiteX201" fmla="*/ 1609817 w 12193149"/>
              <a:gd name="connsiteY201" fmla="*/ 2013066 h 2344739"/>
              <a:gd name="connsiteX202" fmla="*/ 1497258 w 12193149"/>
              <a:gd name="connsiteY202" fmla="*/ 1987476 h 2344739"/>
              <a:gd name="connsiteX203" fmla="*/ 1151127 w 12193149"/>
              <a:gd name="connsiteY203" fmla="*/ 1938041 h 2344739"/>
              <a:gd name="connsiteX204" fmla="*/ 859417 w 12193149"/>
              <a:gd name="connsiteY204" fmla="*/ 1928608 h 2344739"/>
              <a:gd name="connsiteX205" fmla="*/ 838688 w 12193149"/>
              <a:gd name="connsiteY205" fmla="*/ 1929821 h 2344739"/>
              <a:gd name="connsiteX206" fmla="*/ 817957 w 12193149"/>
              <a:gd name="connsiteY206" fmla="*/ 1927857 h 2344739"/>
              <a:gd name="connsiteX207" fmla="*/ 812654 w 12193149"/>
              <a:gd name="connsiteY207" fmla="*/ 1930751 h 2344739"/>
              <a:gd name="connsiteX208" fmla="*/ 721195 w 12193149"/>
              <a:gd name="connsiteY208" fmla="*/ 1929661 h 2344739"/>
              <a:gd name="connsiteX209" fmla="*/ 720890 w 12193149"/>
              <a:gd name="connsiteY209" fmla="*/ 1928399 h 2344739"/>
              <a:gd name="connsiteX210" fmla="*/ 710023 w 12193149"/>
              <a:gd name="connsiteY210" fmla="*/ 1922722 h 2344739"/>
              <a:gd name="connsiteX211" fmla="*/ 597940 w 12193149"/>
              <a:gd name="connsiteY211" fmla="*/ 1879864 h 2344739"/>
              <a:gd name="connsiteX212" fmla="*/ 579683 w 12193149"/>
              <a:gd name="connsiteY212" fmla="*/ 1877212 h 2344739"/>
              <a:gd name="connsiteX213" fmla="*/ 572865 w 12193149"/>
              <a:gd name="connsiteY213" fmla="*/ 1877401 h 2344739"/>
              <a:gd name="connsiteX214" fmla="*/ 446247 w 12193149"/>
              <a:gd name="connsiteY214" fmla="*/ 1839371 h 2344739"/>
              <a:gd name="connsiteX215" fmla="*/ 405163 w 12193149"/>
              <a:gd name="connsiteY215" fmla="*/ 1833548 h 2344739"/>
              <a:gd name="connsiteX216" fmla="*/ 293583 w 12193149"/>
              <a:gd name="connsiteY216" fmla="*/ 1812852 h 2344739"/>
              <a:gd name="connsiteX217" fmla="*/ 119529 w 12193149"/>
              <a:gd name="connsiteY217" fmla="*/ 1761047 h 2344739"/>
              <a:gd name="connsiteX218" fmla="*/ 16674 w 12193149"/>
              <a:gd name="connsiteY218" fmla="*/ 1758191 h 2344739"/>
              <a:gd name="connsiteX219" fmla="*/ 1150 w 12193149"/>
              <a:gd name="connsiteY219" fmla="*/ 1752722 h 2344739"/>
              <a:gd name="connsiteX220" fmla="*/ 1148 w 12193149"/>
              <a:gd name="connsiteY220" fmla="*/ 222213 h 2344739"/>
              <a:gd name="connsiteX221" fmla="*/ 1148 w 12193149"/>
              <a:gd name="connsiteY221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56690 w 12193149"/>
              <a:gd name="connsiteY67" fmla="*/ 1903228 h 2344739"/>
              <a:gd name="connsiteX68" fmla="*/ 9054601 w 12193149"/>
              <a:gd name="connsiteY68" fmla="*/ 1910755 h 2344739"/>
              <a:gd name="connsiteX69" fmla="*/ 9006634 w 12193149"/>
              <a:gd name="connsiteY69" fmla="*/ 1914040 h 2344739"/>
              <a:gd name="connsiteX70" fmla="*/ 9006349 w 12193149"/>
              <a:gd name="connsiteY70" fmla="*/ 1913800 h 2344739"/>
              <a:gd name="connsiteX71" fmla="*/ 8997380 w 12193149"/>
              <a:gd name="connsiteY71" fmla="*/ 1915011 h 2344739"/>
              <a:gd name="connsiteX72" fmla="*/ 8991542 w 12193149"/>
              <a:gd name="connsiteY72" fmla="*/ 1917072 h 2344739"/>
              <a:gd name="connsiteX73" fmla="*/ 8975485 w 12193149"/>
              <a:gd name="connsiteY73" fmla="*/ 1920298 h 2344739"/>
              <a:gd name="connsiteX74" fmla="*/ 8969159 w 12193149"/>
              <a:gd name="connsiteY74" fmla="*/ 1919598 h 2344739"/>
              <a:gd name="connsiteX75" fmla="*/ 8964196 w 12193149"/>
              <a:gd name="connsiteY75" fmla="*/ 1917373 h 2344739"/>
              <a:gd name="connsiteX76" fmla="*/ 8930136 w 12193149"/>
              <a:gd name="connsiteY76" fmla="*/ 1914185 h 2344739"/>
              <a:gd name="connsiteX77" fmla="*/ 8753592 w 12193149"/>
              <a:gd name="connsiteY77" fmla="*/ 1933417 h 2344739"/>
              <a:gd name="connsiteX78" fmla="*/ 8708995 w 12193149"/>
              <a:gd name="connsiteY78" fmla="*/ 1935518 h 2344739"/>
              <a:gd name="connsiteX79" fmla="*/ 8597219 w 12193149"/>
              <a:gd name="connsiteY79" fmla="*/ 1944090 h 2344739"/>
              <a:gd name="connsiteX80" fmla="*/ 8526378 w 12193149"/>
              <a:gd name="connsiteY80" fmla="*/ 1929248 h 2344739"/>
              <a:gd name="connsiteX81" fmla="*/ 8512131 w 12193149"/>
              <a:gd name="connsiteY81" fmla="*/ 1935163 h 2344739"/>
              <a:gd name="connsiteX82" fmla="*/ 8507315 w 12193149"/>
              <a:gd name="connsiteY82" fmla="*/ 1938164 h 2344739"/>
              <a:gd name="connsiteX83" fmla="*/ 8499116 w 12193149"/>
              <a:gd name="connsiteY83" fmla="*/ 1940902 h 2344739"/>
              <a:gd name="connsiteX84" fmla="*/ 8498742 w 12193149"/>
              <a:gd name="connsiteY84" fmla="*/ 1940723 h 2344739"/>
              <a:gd name="connsiteX85" fmla="*/ 8491397 w 12193149"/>
              <a:gd name="connsiteY85" fmla="*/ 1943773 h 2344739"/>
              <a:gd name="connsiteX86" fmla="*/ 8368330 w 12193149"/>
              <a:gd name="connsiteY86" fmla="*/ 1957815 h 2344739"/>
              <a:gd name="connsiteX87" fmla="*/ 8354947 w 12193149"/>
              <a:gd name="connsiteY87" fmla="*/ 1958009 h 2344739"/>
              <a:gd name="connsiteX88" fmla="*/ 8321252 w 12193149"/>
              <a:gd name="connsiteY88" fmla="*/ 1974587 h 2344739"/>
              <a:gd name="connsiteX89" fmla="*/ 8315581 w 12193149"/>
              <a:gd name="connsiteY89" fmla="*/ 1974913 h 2344739"/>
              <a:gd name="connsiteX90" fmla="*/ 8296322 w 12193149"/>
              <a:gd name="connsiteY90" fmla="*/ 1988808 h 2344739"/>
              <a:gd name="connsiteX91" fmla="*/ 8285424 w 12193149"/>
              <a:gd name="connsiteY91" fmla="*/ 1994631 h 2344739"/>
              <a:gd name="connsiteX92" fmla="*/ 8284298 w 12193149"/>
              <a:gd name="connsiteY92" fmla="*/ 1999074 h 2344739"/>
              <a:gd name="connsiteX93" fmla="*/ 8267224 w 12193149"/>
              <a:gd name="connsiteY93" fmla="*/ 2006249 h 2344739"/>
              <a:gd name="connsiteX94" fmla="*/ 8264525 w 12193149"/>
              <a:gd name="connsiteY94" fmla="*/ 2006019 h 2344739"/>
              <a:gd name="connsiteX95" fmla="*/ 8253181 w 12193149"/>
              <a:gd name="connsiteY95" fmla="*/ 2015862 h 2344739"/>
              <a:gd name="connsiteX96" fmla="*/ 8246982 w 12193149"/>
              <a:gd name="connsiteY96" fmla="*/ 2028854 h 2344739"/>
              <a:gd name="connsiteX97" fmla="*/ 8091420 w 12193149"/>
              <a:gd name="connsiteY97" fmla="*/ 2075015 h 2344739"/>
              <a:gd name="connsiteX98" fmla="*/ 7906555 w 12193149"/>
              <a:gd name="connsiteY98" fmla="*/ 2116988 h 2344739"/>
              <a:gd name="connsiteX99" fmla="*/ 7719893 w 12193149"/>
              <a:gd name="connsiteY99" fmla="*/ 2142703 h 2344739"/>
              <a:gd name="connsiteX100" fmla="*/ 7615495 w 12193149"/>
              <a:gd name="connsiteY100" fmla="*/ 2139232 h 2344739"/>
              <a:gd name="connsiteX101" fmla="*/ 7528691 w 12193149"/>
              <a:gd name="connsiteY101" fmla="*/ 2145060 h 2344739"/>
              <a:gd name="connsiteX102" fmla="*/ 7520719 w 12193149"/>
              <a:gd name="connsiteY102" fmla="*/ 2147613 h 2344739"/>
              <a:gd name="connsiteX103" fmla="*/ 7508559 w 12193149"/>
              <a:gd name="connsiteY103" fmla="*/ 2148948 h 2344739"/>
              <a:gd name="connsiteX104" fmla="*/ 7508188 w 12193149"/>
              <a:gd name="connsiteY104" fmla="*/ 2148621 h 2344739"/>
              <a:gd name="connsiteX105" fmla="*/ 7496943 w 12193149"/>
              <a:gd name="connsiteY105" fmla="*/ 2150573 h 2344739"/>
              <a:gd name="connsiteX106" fmla="*/ 7406539 w 12193149"/>
              <a:gd name="connsiteY106" fmla="*/ 2142468 h 2344739"/>
              <a:gd name="connsiteX107" fmla="*/ 7219707 w 12193149"/>
              <a:gd name="connsiteY107" fmla="*/ 2156680 h 2344739"/>
              <a:gd name="connsiteX108" fmla="*/ 7202249 w 12193149"/>
              <a:gd name="connsiteY108" fmla="*/ 2161230 h 2344739"/>
              <a:gd name="connsiteX109" fmla="*/ 7198152 w 12193149"/>
              <a:gd name="connsiteY109" fmla="*/ 2166588 h 2344739"/>
              <a:gd name="connsiteX110" fmla="*/ 7171956 w 12193149"/>
              <a:gd name="connsiteY110" fmla="*/ 2171236 h 2344739"/>
              <a:gd name="connsiteX111" fmla="*/ 7098136 w 12193149"/>
              <a:gd name="connsiteY111" fmla="*/ 2183464 h 2344739"/>
              <a:gd name="connsiteX112" fmla="*/ 7019644 w 12193149"/>
              <a:gd name="connsiteY112" fmla="*/ 2183090 h 2344739"/>
              <a:gd name="connsiteX113" fmla="*/ 6905294 w 12193149"/>
              <a:gd name="connsiteY113" fmla="*/ 2212596 h 2344739"/>
              <a:gd name="connsiteX114" fmla="*/ 6709370 w 12193149"/>
              <a:gd name="connsiteY114" fmla="*/ 2240551 h 2344739"/>
              <a:gd name="connsiteX115" fmla="*/ 6550602 w 12193149"/>
              <a:gd name="connsiteY115" fmla="*/ 2269327 h 2344739"/>
              <a:gd name="connsiteX116" fmla="*/ 6318708 w 12193149"/>
              <a:gd name="connsiteY116" fmla="*/ 2316127 h 2344739"/>
              <a:gd name="connsiteX117" fmla="*/ 6169822 w 12193149"/>
              <a:gd name="connsiteY117" fmla="*/ 2318214 h 2344739"/>
              <a:gd name="connsiteX118" fmla="*/ 6074996 w 12193149"/>
              <a:gd name="connsiteY118" fmla="*/ 2338676 h 2344739"/>
              <a:gd name="connsiteX119" fmla="*/ 6069677 w 12193149"/>
              <a:gd name="connsiteY119" fmla="*/ 2337139 h 2344739"/>
              <a:gd name="connsiteX120" fmla="*/ 6049786 w 12193149"/>
              <a:gd name="connsiteY120" fmla="*/ 2337822 h 2344739"/>
              <a:gd name="connsiteX121" fmla="*/ 6042433 w 12193149"/>
              <a:gd name="connsiteY121" fmla="*/ 2329473 h 2344739"/>
              <a:gd name="connsiteX122" fmla="*/ 6011238 w 12193149"/>
              <a:gd name="connsiteY122" fmla="*/ 2324380 h 2344739"/>
              <a:gd name="connsiteX123" fmla="*/ 5958523 w 12193149"/>
              <a:gd name="connsiteY123" fmla="*/ 2328024 h 2344739"/>
              <a:gd name="connsiteX124" fmla="*/ 5760067 w 12193149"/>
              <a:gd name="connsiteY124" fmla="*/ 2343716 h 2344739"/>
              <a:gd name="connsiteX125" fmla="*/ 5628108 w 12193149"/>
              <a:gd name="connsiteY125" fmla="*/ 2344739 h 2344739"/>
              <a:gd name="connsiteX126" fmla="*/ 5472054 w 12193149"/>
              <a:gd name="connsiteY126" fmla="*/ 2330719 h 2344739"/>
              <a:gd name="connsiteX127" fmla="*/ 5433909 w 12193149"/>
              <a:gd name="connsiteY127" fmla="*/ 2319466 h 2344739"/>
              <a:gd name="connsiteX128" fmla="*/ 5382817 w 12193149"/>
              <a:gd name="connsiteY128" fmla="*/ 2301764 h 2344739"/>
              <a:gd name="connsiteX129" fmla="*/ 5262912 w 12193149"/>
              <a:gd name="connsiteY129" fmla="*/ 2281347 h 2344739"/>
              <a:gd name="connsiteX130" fmla="*/ 5224109 w 12193149"/>
              <a:gd name="connsiteY130" fmla="*/ 2270223 h 2344739"/>
              <a:gd name="connsiteX131" fmla="*/ 5175808 w 12193149"/>
              <a:gd name="connsiteY131" fmla="*/ 2267233 h 2344739"/>
              <a:gd name="connsiteX132" fmla="*/ 5157702 w 12193149"/>
              <a:gd name="connsiteY132" fmla="*/ 2260010 h 2344739"/>
              <a:gd name="connsiteX133" fmla="*/ 5143747 w 12193149"/>
              <a:gd name="connsiteY133" fmla="*/ 2256610 h 2344739"/>
              <a:gd name="connsiteX134" fmla="*/ 5140744 w 12193149"/>
              <a:gd name="connsiteY134" fmla="*/ 2254509 h 2344739"/>
              <a:gd name="connsiteX135" fmla="*/ 5122807 w 12193149"/>
              <a:gd name="connsiteY135" fmla="*/ 2243656 h 2344739"/>
              <a:gd name="connsiteX136" fmla="*/ 5066938 w 12193149"/>
              <a:gd name="connsiteY136" fmla="*/ 2250227 h 2344739"/>
              <a:gd name="connsiteX137" fmla="*/ 5012662 w 12193149"/>
              <a:gd name="connsiteY137" fmla="*/ 2233846 h 2344739"/>
              <a:gd name="connsiteX138" fmla="*/ 4841589 w 12193149"/>
              <a:gd name="connsiteY138" fmla="*/ 2209829 h 2344739"/>
              <a:gd name="connsiteX139" fmla="*/ 4763595 w 12193149"/>
              <a:gd name="connsiteY139" fmla="*/ 2182061 h 2344739"/>
              <a:gd name="connsiteX140" fmla="*/ 4724334 w 12193149"/>
              <a:gd name="connsiteY140" fmla="*/ 2173047 h 2344739"/>
              <a:gd name="connsiteX141" fmla="*/ 4722324 w 12193149"/>
              <a:gd name="connsiteY141" fmla="*/ 2172298 h 2344739"/>
              <a:gd name="connsiteX142" fmla="*/ 4723259 w 12193149"/>
              <a:gd name="connsiteY142" fmla="*/ 2172087 h 2344739"/>
              <a:gd name="connsiteX143" fmla="*/ 4718350 w 12193149"/>
              <a:gd name="connsiteY143" fmla="*/ 2170817 h 2344739"/>
              <a:gd name="connsiteX144" fmla="*/ 4722324 w 12193149"/>
              <a:gd name="connsiteY144" fmla="*/ 2172298 h 2344739"/>
              <a:gd name="connsiteX145" fmla="*/ 4716674 w 12193149"/>
              <a:gd name="connsiteY145" fmla="*/ 2173573 h 2344739"/>
              <a:gd name="connsiteX146" fmla="*/ 4516962 w 12193149"/>
              <a:gd name="connsiteY146" fmla="*/ 2163671 h 2344739"/>
              <a:gd name="connsiteX147" fmla="*/ 4429691 w 12193149"/>
              <a:gd name="connsiteY147" fmla="*/ 2153020 h 2344739"/>
              <a:gd name="connsiteX148" fmla="*/ 4364023 w 12193149"/>
              <a:gd name="connsiteY148" fmla="*/ 2151674 h 2344739"/>
              <a:gd name="connsiteX149" fmla="*/ 4318114 w 12193149"/>
              <a:gd name="connsiteY149" fmla="*/ 2158289 h 2344739"/>
              <a:gd name="connsiteX150" fmla="*/ 4316258 w 12193149"/>
              <a:gd name="connsiteY150" fmla="*/ 2156948 h 2344739"/>
              <a:gd name="connsiteX151" fmla="*/ 4296292 w 12193149"/>
              <a:gd name="connsiteY151" fmla="*/ 2155069 h 2344739"/>
              <a:gd name="connsiteX152" fmla="*/ 4291212 w 12193149"/>
              <a:gd name="connsiteY152" fmla="*/ 2157986 h 2344739"/>
              <a:gd name="connsiteX153" fmla="*/ 4277290 w 12193149"/>
              <a:gd name="connsiteY153" fmla="*/ 2157740 h 2344739"/>
              <a:gd name="connsiteX154" fmla="*/ 4249265 w 12193149"/>
              <a:gd name="connsiteY154" fmla="*/ 2160064 h 2344739"/>
              <a:gd name="connsiteX155" fmla="*/ 4203199 w 12193149"/>
              <a:gd name="connsiteY155" fmla="*/ 2157269 h 2344739"/>
              <a:gd name="connsiteX156" fmla="*/ 4202893 w 12193149"/>
              <a:gd name="connsiteY156" fmla="*/ 2156010 h 2344739"/>
              <a:gd name="connsiteX157" fmla="*/ 4192396 w 12193149"/>
              <a:gd name="connsiteY157" fmla="*/ 2150376 h 2344739"/>
              <a:gd name="connsiteX158" fmla="*/ 4143893 w 12193149"/>
              <a:gd name="connsiteY158" fmla="*/ 2134511 h 2344739"/>
              <a:gd name="connsiteX159" fmla="*/ 4084245 w 12193149"/>
              <a:gd name="connsiteY159" fmla="*/ 2107978 h 2344739"/>
              <a:gd name="connsiteX160" fmla="*/ 4075694 w 12193149"/>
              <a:gd name="connsiteY160" fmla="*/ 2107143 h 2344739"/>
              <a:gd name="connsiteX161" fmla="*/ 4075575 w 12193149"/>
              <a:gd name="connsiteY161" fmla="*/ 2106844 h 2344739"/>
              <a:gd name="connsiteX162" fmla="*/ 4066658 w 12193149"/>
              <a:gd name="connsiteY162" fmla="*/ 2105400 h 2344739"/>
              <a:gd name="connsiteX163" fmla="*/ 4060102 w 12193149"/>
              <a:gd name="connsiteY163" fmla="*/ 2105618 h 2344739"/>
              <a:gd name="connsiteX164" fmla="*/ 4043512 w 12193149"/>
              <a:gd name="connsiteY164" fmla="*/ 2103997 h 2344739"/>
              <a:gd name="connsiteX165" fmla="*/ 4038145 w 12193149"/>
              <a:gd name="connsiteY165" fmla="*/ 2101563 h 2344739"/>
              <a:gd name="connsiteX166" fmla="*/ 4036511 w 12193149"/>
              <a:gd name="connsiteY166" fmla="*/ 2097896 h 2344739"/>
              <a:gd name="connsiteX167" fmla="*/ 4034926 w 12193149"/>
              <a:gd name="connsiteY167" fmla="*/ 2098131 h 2344739"/>
              <a:gd name="connsiteX168" fmla="*/ 4005686 w 12193149"/>
              <a:gd name="connsiteY168" fmla="*/ 2085563 h 2344739"/>
              <a:gd name="connsiteX169" fmla="*/ 3937994 w 12193149"/>
              <a:gd name="connsiteY169" fmla="*/ 2068106 h 2344739"/>
              <a:gd name="connsiteX170" fmla="*/ 3898423 w 12193149"/>
              <a:gd name="connsiteY170" fmla="*/ 2062451 h 2344739"/>
              <a:gd name="connsiteX171" fmla="*/ 3790908 w 12193149"/>
              <a:gd name="connsiteY171" fmla="*/ 2042213 h 2344739"/>
              <a:gd name="connsiteX172" fmla="*/ 3683661 w 12193149"/>
              <a:gd name="connsiteY172" fmla="*/ 2018290 h 2344739"/>
              <a:gd name="connsiteX173" fmla="*/ 3611183 w 12193149"/>
              <a:gd name="connsiteY173" fmla="*/ 1986019 h 2344739"/>
              <a:gd name="connsiteX174" fmla="*/ 3605003 w 12193149"/>
              <a:gd name="connsiteY174" fmla="*/ 1987381 h 2344739"/>
              <a:gd name="connsiteX175" fmla="*/ 3595884 w 12193149"/>
              <a:gd name="connsiteY175" fmla="*/ 1987545 h 2344739"/>
              <a:gd name="connsiteX176" fmla="*/ 3595649 w 12193149"/>
              <a:gd name="connsiteY176" fmla="*/ 1987276 h 2344739"/>
              <a:gd name="connsiteX177" fmla="*/ 3587126 w 12193149"/>
              <a:gd name="connsiteY177" fmla="*/ 1987966 h 2344739"/>
              <a:gd name="connsiteX178" fmla="*/ 3537283 w 12193149"/>
              <a:gd name="connsiteY178" fmla="*/ 1978267 h 2344739"/>
              <a:gd name="connsiteX179" fmla="*/ 3474371 w 12193149"/>
              <a:gd name="connsiteY179" fmla="*/ 1974606 h 2344739"/>
              <a:gd name="connsiteX180" fmla="*/ 3401876 w 12193149"/>
              <a:gd name="connsiteY180" fmla="*/ 1962558 h 2344739"/>
              <a:gd name="connsiteX181" fmla="*/ 3365036 w 12193149"/>
              <a:gd name="connsiteY181" fmla="*/ 1979510 h 2344739"/>
              <a:gd name="connsiteX182" fmla="*/ 3345174 w 12193149"/>
              <a:gd name="connsiteY182" fmla="*/ 1981192 h 2344739"/>
              <a:gd name="connsiteX183" fmla="*/ 3342846 w 12193149"/>
              <a:gd name="connsiteY183" fmla="*/ 1980217 h 2344739"/>
              <a:gd name="connsiteX184" fmla="*/ 3263504 w 12193149"/>
              <a:gd name="connsiteY184" fmla="*/ 1986094 h 2344739"/>
              <a:gd name="connsiteX185" fmla="*/ 3143704 w 12193149"/>
              <a:gd name="connsiteY185" fmla="*/ 1993869 h 2344739"/>
              <a:gd name="connsiteX186" fmla="*/ 3031439 w 12193149"/>
              <a:gd name="connsiteY186" fmla="*/ 1996512 h 2344739"/>
              <a:gd name="connsiteX187" fmla="*/ 2782717 w 12193149"/>
              <a:gd name="connsiteY187" fmla="*/ 2018333 h 2344739"/>
              <a:gd name="connsiteX188" fmla="*/ 2647675 w 12193149"/>
              <a:gd name="connsiteY188" fmla="*/ 2028869 h 2344739"/>
              <a:gd name="connsiteX189" fmla="*/ 2569176 w 12193149"/>
              <a:gd name="connsiteY189" fmla="*/ 2002628 h 2344739"/>
              <a:gd name="connsiteX190" fmla="*/ 2444403 w 12193149"/>
              <a:gd name="connsiteY190" fmla="*/ 2016529 h 2344739"/>
              <a:gd name="connsiteX191" fmla="*/ 2316260 w 12193149"/>
              <a:gd name="connsiteY191" fmla="*/ 2024996 h 2344739"/>
              <a:gd name="connsiteX192" fmla="*/ 2209726 w 12193149"/>
              <a:gd name="connsiteY192" fmla="*/ 2019763 h 2344739"/>
              <a:gd name="connsiteX193" fmla="*/ 2095813 w 12193149"/>
              <a:gd name="connsiteY193" fmla="*/ 2003052 h 2344739"/>
              <a:gd name="connsiteX194" fmla="*/ 1998504 w 12193149"/>
              <a:gd name="connsiteY194" fmla="*/ 1995032 h 2344739"/>
              <a:gd name="connsiteX195" fmla="*/ 1929320 w 12193149"/>
              <a:gd name="connsiteY195" fmla="*/ 2016977 h 2344739"/>
              <a:gd name="connsiteX196" fmla="*/ 1922798 w 12193149"/>
              <a:gd name="connsiteY196" fmla="*/ 2012146 h 2344739"/>
              <a:gd name="connsiteX197" fmla="*/ 1874228 w 12193149"/>
              <a:gd name="connsiteY197" fmla="*/ 2013741 h 2344739"/>
              <a:gd name="connsiteX198" fmla="*/ 1787803 w 12193149"/>
              <a:gd name="connsiteY198" fmla="*/ 2041363 h 2344739"/>
              <a:gd name="connsiteX199" fmla="*/ 1739352 w 12193149"/>
              <a:gd name="connsiteY199" fmla="*/ 2036312 h 2344739"/>
              <a:gd name="connsiteX200" fmla="*/ 1676219 w 12193149"/>
              <a:gd name="connsiteY200" fmla="*/ 2019963 h 2344739"/>
              <a:gd name="connsiteX201" fmla="*/ 1609817 w 12193149"/>
              <a:gd name="connsiteY201" fmla="*/ 2013066 h 2344739"/>
              <a:gd name="connsiteX202" fmla="*/ 1497258 w 12193149"/>
              <a:gd name="connsiteY202" fmla="*/ 1987476 h 2344739"/>
              <a:gd name="connsiteX203" fmla="*/ 1151127 w 12193149"/>
              <a:gd name="connsiteY203" fmla="*/ 1938041 h 2344739"/>
              <a:gd name="connsiteX204" fmla="*/ 859417 w 12193149"/>
              <a:gd name="connsiteY204" fmla="*/ 1928608 h 2344739"/>
              <a:gd name="connsiteX205" fmla="*/ 838688 w 12193149"/>
              <a:gd name="connsiteY205" fmla="*/ 1929821 h 2344739"/>
              <a:gd name="connsiteX206" fmla="*/ 817957 w 12193149"/>
              <a:gd name="connsiteY206" fmla="*/ 1927857 h 2344739"/>
              <a:gd name="connsiteX207" fmla="*/ 812654 w 12193149"/>
              <a:gd name="connsiteY207" fmla="*/ 1930751 h 2344739"/>
              <a:gd name="connsiteX208" fmla="*/ 721195 w 12193149"/>
              <a:gd name="connsiteY208" fmla="*/ 1929661 h 2344739"/>
              <a:gd name="connsiteX209" fmla="*/ 720890 w 12193149"/>
              <a:gd name="connsiteY209" fmla="*/ 1928399 h 2344739"/>
              <a:gd name="connsiteX210" fmla="*/ 710023 w 12193149"/>
              <a:gd name="connsiteY210" fmla="*/ 1922722 h 2344739"/>
              <a:gd name="connsiteX211" fmla="*/ 597940 w 12193149"/>
              <a:gd name="connsiteY211" fmla="*/ 1879864 h 2344739"/>
              <a:gd name="connsiteX212" fmla="*/ 579683 w 12193149"/>
              <a:gd name="connsiteY212" fmla="*/ 1877212 h 2344739"/>
              <a:gd name="connsiteX213" fmla="*/ 572865 w 12193149"/>
              <a:gd name="connsiteY213" fmla="*/ 1877401 h 2344739"/>
              <a:gd name="connsiteX214" fmla="*/ 446247 w 12193149"/>
              <a:gd name="connsiteY214" fmla="*/ 1839371 h 2344739"/>
              <a:gd name="connsiteX215" fmla="*/ 405163 w 12193149"/>
              <a:gd name="connsiteY215" fmla="*/ 1833548 h 2344739"/>
              <a:gd name="connsiteX216" fmla="*/ 293583 w 12193149"/>
              <a:gd name="connsiteY216" fmla="*/ 1812852 h 2344739"/>
              <a:gd name="connsiteX217" fmla="*/ 119529 w 12193149"/>
              <a:gd name="connsiteY217" fmla="*/ 1761047 h 2344739"/>
              <a:gd name="connsiteX218" fmla="*/ 16674 w 12193149"/>
              <a:gd name="connsiteY218" fmla="*/ 1758191 h 2344739"/>
              <a:gd name="connsiteX219" fmla="*/ 1150 w 12193149"/>
              <a:gd name="connsiteY219" fmla="*/ 1752722 h 2344739"/>
              <a:gd name="connsiteX220" fmla="*/ 1148 w 12193149"/>
              <a:gd name="connsiteY220" fmla="*/ 222213 h 2344739"/>
              <a:gd name="connsiteX221" fmla="*/ 1148 w 12193149"/>
              <a:gd name="connsiteY221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38590 w 12193149"/>
              <a:gd name="connsiteY65" fmla="*/ 1869293 h 2344739"/>
              <a:gd name="connsiteX66" fmla="*/ 9232518 w 12193149"/>
              <a:gd name="connsiteY66" fmla="*/ 1893149 h 2344739"/>
              <a:gd name="connsiteX67" fmla="*/ 9156690 w 12193149"/>
              <a:gd name="connsiteY67" fmla="*/ 1903228 h 2344739"/>
              <a:gd name="connsiteX68" fmla="*/ 9054601 w 12193149"/>
              <a:gd name="connsiteY68" fmla="*/ 1910755 h 2344739"/>
              <a:gd name="connsiteX69" fmla="*/ 9006634 w 12193149"/>
              <a:gd name="connsiteY69" fmla="*/ 1914040 h 2344739"/>
              <a:gd name="connsiteX70" fmla="*/ 9006349 w 12193149"/>
              <a:gd name="connsiteY70" fmla="*/ 1913800 h 2344739"/>
              <a:gd name="connsiteX71" fmla="*/ 8997380 w 12193149"/>
              <a:gd name="connsiteY71" fmla="*/ 1915011 h 2344739"/>
              <a:gd name="connsiteX72" fmla="*/ 8991542 w 12193149"/>
              <a:gd name="connsiteY72" fmla="*/ 1917072 h 2344739"/>
              <a:gd name="connsiteX73" fmla="*/ 8975485 w 12193149"/>
              <a:gd name="connsiteY73" fmla="*/ 1920298 h 2344739"/>
              <a:gd name="connsiteX74" fmla="*/ 8969159 w 12193149"/>
              <a:gd name="connsiteY74" fmla="*/ 1919598 h 2344739"/>
              <a:gd name="connsiteX75" fmla="*/ 8964196 w 12193149"/>
              <a:gd name="connsiteY75" fmla="*/ 1917373 h 2344739"/>
              <a:gd name="connsiteX76" fmla="*/ 8930136 w 12193149"/>
              <a:gd name="connsiteY76" fmla="*/ 1914185 h 2344739"/>
              <a:gd name="connsiteX77" fmla="*/ 8753592 w 12193149"/>
              <a:gd name="connsiteY77" fmla="*/ 1933417 h 2344739"/>
              <a:gd name="connsiteX78" fmla="*/ 8708995 w 12193149"/>
              <a:gd name="connsiteY78" fmla="*/ 1935518 h 2344739"/>
              <a:gd name="connsiteX79" fmla="*/ 8597219 w 12193149"/>
              <a:gd name="connsiteY79" fmla="*/ 1944090 h 2344739"/>
              <a:gd name="connsiteX80" fmla="*/ 8526378 w 12193149"/>
              <a:gd name="connsiteY80" fmla="*/ 1929248 h 2344739"/>
              <a:gd name="connsiteX81" fmla="*/ 8512131 w 12193149"/>
              <a:gd name="connsiteY81" fmla="*/ 1935163 h 2344739"/>
              <a:gd name="connsiteX82" fmla="*/ 8507315 w 12193149"/>
              <a:gd name="connsiteY82" fmla="*/ 1938164 h 2344739"/>
              <a:gd name="connsiteX83" fmla="*/ 8499116 w 12193149"/>
              <a:gd name="connsiteY83" fmla="*/ 1940902 h 2344739"/>
              <a:gd name="connsiteX84" fmla="*/ 8498742 w 12193149"/>
              <a:gd name="connsiteY84" fmla="*/ 1940723 h 2344739"/>
              <a:gd name="connsiteX85" fmla="*/ 8491397 w 12193149"/>
              <a:gd name="connsiteY85" fmla="*/ 1943773 h 2344739"/>
              <a:gd name="connsiteX86" fmla="*/ 8368330 w 12193149"/>
              <a:gd name="connsiteY86" fmla="*/ 1957815 h 2344739"/>
              <a:gd name="connsiteX87" fmla="*/ 8354947 w 12193149"/>
              <a:gd name="connsiteY87" fmla="*/ 1958009 h 2344739"/>
              <a:gd name="connsiteX88" fmla="*/ 8321252 w 12193149"/>
              <a:gd name="connsiteY88" fmla="*/ 1974587 h 2344739"/>
              <a:gd name="connsiteX89" fmla="*/ 8315581 w 12193149"/>
              <a:gd name="connsiteY89" fmla="*/ 1974913 h 2344739"/>
              <a:gd name="connsiteX90" fmla="*/ 8296322 w 12193149"/>
              <a:gd name="connsiteY90" fmla="*/ 1988808 h 2344739"/>
              <a:gd name="connsiteX91" fmla="*/ 8285424 w 12193149"/>
              <a:gd name="connsiteY91" fmla="*/ 1994631 h 2344739"/>
              <a:gd name="connsiteX92" fmla="*/ 8284298 w 12193149"/>
              <a:gd name="connsiteY92" fmla="*/ 1999074 h 2344739"/>
              <a:gd name="connsiteX93" fmla="*/ 8267224 w 12193149"/>
              <a:gd name="connsiteY93" fmla="*/ 2006249 h 2344739"/>
              <a:gd name="connsiteX94" fmla="*/ 8264525 w 12193149"/>
              <a:gd name="connsiteY94" fmla="*/ 2006019 h 2344739"/>
              <a:gd name="connsiteX95" fmla="*/ 8253181 w 12193149"/>
              <a:gd name="connsiteY95" fmla="*/ 2015862 h 2344739"/>
              <a:gd name="connsiteX96" fmla="*/ 8246982 w 12193149"/>
              <a:gd name="connsiteY96" fmla="*/ 2028854 h 2344739"/>
              <a:gd name="connsiteX97" fmla="*/ 8091420 w 12193149"/>
              <a:gd name="connsiteY97" fmla="*/ 2075015 h 2344739"/>
              <a:gd name="connsiteX98" fmla="*/ 7906555 w 12193149"/>
              <a:gd name="connsiteY98" fmla="*/ 2116988 h 2344739"/>
              <a:gd name="connsiteX99" fmla="*/ 7719893 w 12193149"/>
              <a:gd name="connsiteY99" fmla="*/ 2142703 h 2344739"/>
              <a:gd name="connsiteX100" fmla="*/ 7615495 w 12193149"/>
              <a:gd name="connsiteY100" fmla="*/ 2139232 h 2344739"/>
              <a:gd name="connsiteX101" fmla="*/ 7528691 w 12193149"/>
              <a:gd name="connsiteY101" fmla="*/ 2145060 h 2344739"/>
              <a:gd name="connsiteX102" fmla="*/ 7520719 w 12193149"/>
              <a:gd name="connsiteY102" fmla="*/ 2147613 h 2344739"/>
              <a:gd name="connsiteX103" fmla="*/ 7508559 w 12193149"/>
              <a:gd name="connsiteY103" fmla="*/ 2148948 h 2344739"/>
              <a:gd name="connsiteX104" fmla="*/ 7508188 w 12193149"/>
              <a:gd name="connsiteY104" fmla="*/ 2148621 h 2344739"/>
              <a:gd name="connsiteX105" fmla="*/ 7496943 w 12193149"/>
              <a:gd name="connsiteY105" fmla="*/ 2150573 h 2344739"/>
              <a:gd name="connsiteX106" fmla="*/ 7406539 w 12193149"/>
              <a:gd name="connsiteY106" fmla="*/ 2142468 h 2344739"/>
              <a:gd name="connsiteX107" fmla="*/ 7219707 w 12193149"/>
              <a:gd name="connsiteY107" fmla="*/ 2156680 h 2344739"/>
              <a:gd name="connsiteX108" fmla="*/ 7202249 w 12193149"/>
              <a:gd name="connsiteY108" fmla="*/ 2161230 h 2344739"/>
              <a:gd name="connsiteX109" fmla="*/ 7198152 w 12193149"/>
              <a:gd name="connsiteY109" fmla="*/ 2166588 h 2344739"/>
              <a:gd name="connsiteX110" fmla="*/ 7171956 w 12193149"/>
              <a:gd name="connsiteY110" fmla="*/ 2171236 h 2344739"/>
              <a:gd name="connsiteX111" fmla="*/ 7098136 w 12193149"/>
              <a:gd name="connsiteY111" fmla="*/ 2183464 h 2344739"/>
              <a:gd name="connsiteX112" fmla="*/ 7019644 w 12193149"/>
              <a:gd name="connsiteY112" fmla="*/ 2183090 h 2344739"/>
              <a:gd name="connsiteX113" fmla="*/ 6905294 w 12193149"/>
              <a:gd name="connsiteY113" fmla="*/ 2212596 h 2344739"/>
              <a:gd name="connsiteX114" fmla="*/ 6709370 w 12193149"/>
              <a:gd name="connsiteY114" fmla="*/ 2240551 h 2344739"/>
              <a:gd name="connsiteX115" fmla="*/ 6550602 w 12193149"/>
              <a:gd name="connsiteY115" fmla="*/ 2269327 h 2344739"/>
              <a:gd name="connsiteX116" fmla="*/ 6318708 w 12193149"/>
              <a:gd name="connsiteY116" fmla="*/ 2316127 h 2344739"/>
              <a:gd name="connsiteX117" fmla="*/ 6169822 w 12193149"/>
              <a:gd name="connsiteY117" fmla="*/ 2318214 h 2344739"/>
              <a:gd name="connsiteX118" fmla="*/ 6074996 w 12193149"/>
              <a:gd name="connsiteY118" fmla="*/ 2338676 h 2344739"/>
              <a:gd name="connsiteX119" fmla="*/ 6069677 w 12193149"/>
              <a:gd name="connsiteY119" fmla="*/ 2337139 h 2344739"/>
              <a:gd name="connsiteX120" fmla="*/ 6049786 w 12193149"/>
              <a:gd name="connsiteY120" fmla="*/ 2337822 h 2344739"/>
              <a:gd name="connsiteX121" fmla="*/ 6042433 w 12193149"/>
              <a:gd name="connsiteY121" fmla="*/ 2329473 h 2344739"/>
              <a:gd name="connsiteX122" fmla="*/ 6011238 w 12193149"/>
              <a:gd name="connsiteY122" fmla="*/ 2324380 h 2344739"/>
              <a:gd name="connsiteX123" fmla="*/ 5958523 w 12193149"/>
              <a:gd name="connsiteY123" fmla="*/ 2328024 h 2344739"/>
              <a:gd name="connsiteX124" fmla="*/ 5760067 w 12193149"/>
              <a:gd name="connsiteY124" fmla="*/ 2343716 h 2344739"/>
              <a:gd name="connsiteX125" fmla="*/ 5628108 w 12193149"/>
              <a:gd name="connsiteY125" fmla="*/ 2344739 h 2344739"/>
              <a:gd name="connsiteX126" fmla="*/ 5472054 w 12193149"/>
              <a:gd name="connsiteY126" fmla="*/ 2330719 h 2344739"/>
              <a:gd name="connsiteX127" fmla="*/ 5433909 w 12193149"/>
              <a:gd name="connsiteY127" fmla="*/ 2319466 h 2344739"/>
              <a:gd name="connsiteX128" fmla="*/ 5382817 w 12193149"/>
              <a:gd name="connsiteY128" fmla="*/ 2301764 h 2344739"/>
              <a:gd name="connsiteX129" fmla="*/ 5262912 w 12193149"/>
              <a:gd name="connsiteY129" fmla="*/ 2281347 h 2344739"/>
              <a:gd name="connsiteX130" fmla="*/ 5224109 w 12193149"/>
              <a:gd name="connsiteY130" fmla="*/ 2270223 h 2344739"/>
              <a:gd name="connsiteX131" fmla="*/ 5175808 w 12193149"/>
              <a:gd name="connsiteY131" fmla="*/ 2267233 h 2344739"/>
              <a:gd name="connsiteX132" fmla="*/ 5157702 w 12193149"/>
              <a:gd name="connsiteY132" fmla="*/ 2260010 h 2344739"/>
              <a:gd name="connsiteX133" fmla="*/ 5143747 w 12193149"/>
              <a:gd name="connsiteY133" fmla="*/ 2256610 h 2344739"/>
              <a:gd name="connsiteX134" fmla="*/ 5140744 w 12193149"/>
              <a:gd name="connsiteY134" fmla="*/ 2254509 h 2344739"/>
              <a:gd name="connsiteX135" fmla="*/ 5122807 w 12193149"/>
              <a:gd name="connsiteY135" fmla="*/ 2243656 h 2344739"/>
              <a:gd name="connsiteX136" fmla="*/ 5066938 w 12193149"/>
              <a:gd name="connsiteY136" fmla="*/ 2250227 h 2344739"/>
              <a:gd name="connsiteX137" fmla="*/ 5012662 w 12193149"/>
              <a:gd name="connsiteY137" fmla="*/ 2233846 h 2344739"/>
              <a:gd name="connsiteX138" fmla="*/ 4841589 w 12193149"/>
              <a:gd name="connsiteY138" fmla="*/ 2209829 h 2344739"/>
              <a:gd name="connsiteX139" fmla="*/ 4763595 w 12193149"/>
              <a:gd name="connsiteY139" fmla="*/ 2182061 h 2344739"/>
              <a:gd name="connsiteX140" fmla="*/ 4724334 w 12193149"/>
              <a:gd name="connsiteY140" fmla="*/ 2173047 h 2344739"/>
              <a:gd name="connsiteX141" fmla="*/ 4722324 w 12193149"/>
              <a:gd name="connsiteY141" fmla="*/ 2172298 h 2344739"/>
              <a:gd name="connsiteX142" fmla="*/ 4723259 w 12193149"/>
              <a:gd name="connsiteY142" fmla="*/ 2172087 h 2344739"/>
              <a:gd name="connsiteX143" fmla="*/ 4718350 w 12193149"/>
              <a:gd name="connsiteY143" fmla="*/ 2170817 h 2344739"/>
              <a:gd name="connsiteX144" fmla="*/ 4722324 w 12193149"/>
              <a:gd name="connsiteY144" fmla="*/ 2172298 h 2344739"/>
              <a:gd name="connsiteX145" fmla="*/ 4716674 w 12193149"/>
              <a:gd name="connsiteY145" fmla="*/ 2173573 h 2344739"/>
              <a:gd name="connsiteX146" fmla="*/ 4516962 w 12193149"/>
              <a:gd name="connsiteY146" fmla="*/ 2163671 h 2344739"/>
              <a:gd name="connsiteX147" fmla="*/ 4429691 w 12193149"/>
              <a:gd name="connsiteY147" fmla="*/ 2153020 h 2344739"/>
              <a:gd name="connsiteX148" fmla="*/ 4364023 w 12193149"/>
              <a:gd name="connsiteY148" fmla="*/ 2151674 h 2344739"/>
              <a:gd name="connsiteX149" fmla="*/ 4318114 w 12193149"/>
              <a:gd name="connsiteY149" fmla="*/ 2158289 h 2344739"/>
              <a:gd name="connsiteX150" fmla="*/ 4316258 w 12193149"/>
              <a:gd name="connsiteY150" fmla="*/ 2156948 h 2344739"/>
              <a:gd name="connsiteX151" fmla="*/ 4296292 w 12193149"/>
              <a:gd name="connsiteY151" fmla="*/ 2155069 h 2344739"/>
              <a:gd name="connsiteX152" fmla="*/ 4291212 w 12193149"/>
              <a:gd name="connsiteY152" fmla="*/ 2157986 h 2344739"/>
              <a:gd name="connsiteX153" fmla="*/ 4277290 w 12193149"/>
              <a:gd name="connsiteY153" fmla="*/ 2157740 h 2344739"/>
              <a:gd name="connsiteX154" fmla="*/ 4249265 w 12193149"/>
              <a:gd name="connsiteY154" fmla="*/ 2160064 h 2344739"/>
              <a:gd name="connsiteX155" fmla="*/ 4203199 w 12193149"/>
              <a:gd name="connsiteY155" fmla="*/ 2157269 h 2344739"/>
              <a:gd name="connsiteX156" fmla="*/ 4202893 w 12193149"/>
              <a:gd name="connsiteY156" fmla="*/ 2156010 h 2344739"/>
              <a:gd name="connsiteX157" fmla="*/ 4192396 w 12193149"/>
              <a:gd name="connsiteY157" fmla="*/ 2150376 h 2344739"/>
              <a:gd name="connsiteX158" fmla="*/ 4143893 w 12193149"/>
              <a:gd name="connsiteY158" fmla="*/ 2134511 h 2344739"/>
              <a:gd name="connsiteX159" fmla="*/ 4084245 w 12193149"/>
              <a:gd name="connsiteY159" fmla="*/ 2107978 h 2344739"/>
              <a:gd name="connsiteX160" fmla="*/ 4075694 w 12193149"/>
              <a:gd name="connsiteY160" fmla="*/ 2107143 h 2344739"/>
              <a:gd name="connsiteX161" fmla="*/ 4075575 w 12193149"/>
              <a:gd name="connsiteY161" fmla="*/ 2106844 h 2344739"/>
              <a:gd name="connsiteX162" fmla="*/ 4066658 w 12193149"/>
              <a:gd name="connsiteY162" fmla="*/ 2105400 h 2344739"/>
              <a:gd name="connsiteX163" fmla="*/ 4060102 w 12193149"/>
              <a:gd name="connsiteY163" fmla="*/ 2105618 h 2344739"/>
              <a:gd name="connsiteX164" fmla="*/ 4043512 w 12193149"/>
              <a:gd name="connsiteY164" fmla="*/ 2103997 h 2344739"/>
              <a:gd name="connsiteX165" fmla="*/ 4038145 w 12193149"/>
              <a:gd name="connsiteY165" fmla="*/ 2101563 h 2344739"/>
              <a:gd name="connsiteX166" fmla="*/ 4036511 w 12193149"/>
              <a:gd name="connsiteY166" fmla="*/ 2097896 h 2344739"/>
              <a:gd name="connsiteX167" fmla="*/ 4034926 w 12193149"/>
              <a:gd name="connsiteY167" fmla="*/ 2098131 h 2344739"/>
              <a:gd name="connsiteX168" fmla="*/ 4005686 w 12193149"/>
              <a:gd name="connsiteY168" fmla="*/ 2085563 h 2344739"/>
              <a:gd name="connsiteX169" fmla="*/ 3937994 w 12193149"/>
              <a:gd name="connsiteY169" fmla="*/ 2068106 h 2344739"/>
              <a:gd name="connsiteX170" fmla="*/ 3898423 w 12193149"/>
              <a:gd name="connsiteY170" fmla="*/ 2062451 h 2344739"/>
              <a:gd name="connsiteX171" fmla="*/ 3790908 w 12193149"/>
              <a:gd name="connsiteY171" fmla="*/ 2042213 h 2344739"/>
              <a:gd name="connsiteX172" fmla="*/ 3683661 w 12193149"/>
              <a:gd name="connsiteY172" fmla="*/ 2018290 h 2344739"/>
              <a:gd name="connsiteX173" fmla="*/ 3611183 w 12193149"/>
              <a:gd name="connsiteY173" fmla="*/ 1986019 h 2344739"/>
              <a:gd name="connsiteX174" fmla="*/ 3605003 w 12193149"/>
              <a:gd name="connsiteY174" fmla="*/ 1987381 h 2344739"/>
              <a:gd name="connsiteX175" fmla="*/ 3595884 w 12193149"/>
              <a:gd name="connsiteY175" fmla="*/ 1987545 h 2344739"/>
              <a:gd name="connsiteX176" fmla="*/ 3595649 w 12193149"/>
              <a:gd name="connsiteY176" fmla="*/ 1987276 h 2344739"/>
              <a:gd name="connsiteX177" fmla="*/ 3587126 w 12193149"/>
              <a:gd name="connsiteY177" fmla="*/ 1987966 h 2344739"/>
              <a:gd name="connsiteX178" fmla="*/ 3537283 w 12193149"/>
              <a:gd name="connsiteY178" fmla="*/ 1978267 h 2344739"/>
              <a:gd name="connsiteX179" fmla="*/ 3474371 w 12193149"/>
              <a:gd name="connsiteY179" fmla="*/ 1974606 h 2344739"/>
              <a:gd name="connsiteX180" fmla="*/ 3401876 w 12193149"/>
              <a:gd name="connsiteY180" fmla="*/ 1962558 h 2344739"/>
              <a:gd name="connsiteX181" fmla="*/ 3365036 w 12193149"/>
              <a:gd name="connsiteY181" fmla="*/ 1979510 h 2344739"/>
              <a:gd name="connsiteX182" fmla="*/ 3345174 w 12193149"/>
              <a:gd name="connsiteY182" fmla="*/ 1981192 h 2344739"/>
              <a:gd name="connsiteX183" fmla="*/ 3342846 w 12193149"/>
              <a:gd name="connsiteY183" fmla="*/ 1980217 h 2344739"/>
              <a:gd name="connsiteX184" fmla="*/ 3263504 w 12193149"/>
              <a:gd name="connsiteY184" fmla="*/ 1986094 h 2344739"/>
              <a:gd name="connsiteX185" fmla="*/ 3143704 w 12193149"/>
              <a:gd name="connsiteY185" fmla="*/ 1993869 h 2344739"/>
              <a:gd name="connsiteX186" fmla="*/ 3031439 w 12193149"/>
              <a:gd name="connsiteY186" fmla="*/ 1996512 h 2344739"/>
              <a:gd name="connsiteX187" fmla="*/ 2782717 w 12193149"/>
              <a:gd name="connsiteY187" fmla="*/ 2018333 h 2344739"/>
              <a:gd name="connsiteX188" fmla="*/ 2647675 w 12193149"/>
              <a:gd name="connsiteY188" fmla="*/ 2028869 h 2344739"/>
              <a:gd name="connsiteX189" fmla="*/ 2569176 w 12193149"/>
              <a:gd name="connsiteY189" fmla="*/ 2002628 h 2344739"/>
              <a:gd name="connsiteX190" fmla="*/ 2444403 w 12193149"/>
              <a:gd name="connsiteY190" fmla="*/ 2016529 h 2344739"/>
              <a:gd name="connsiteX191" fmla="*/ 2316260 w 12193149"/>
              <a:gd name="connsiteY191" fmla="*/ 2024996 h 2344739"/>
              <a:gd name="connsiteX192" fmla="*/ 2209726 w 12193149"/>
              <a:gd name="connsiteY192" fmla="*/ 2019763 h 2344739"/>
              <a:gd name="connsiteX193" fmla="*/ 2095813 w 12193149"/>
              <a:gd name="connsiteY193" fmla="*/ 2003052 h 2344739"/>
              <a:gd name="connsiteX194" fmla="*/ 1998504 w 12193149"/>
              <a:gd name="connsiteY194" fmla="*/ 1995032 h 2344739"/>
              <a:gd name="connsiteX195" fmla="*/ 1929320 w 12193149"/>
              <a:gd name="connsiteY195" fmla="*/ 2016977 h 2344739"/>
              <a:gd name="connsiteX196" fmla="*/ 1922798 w 12193149"/>
              <a:gd name="connsiteY196" fmla="*/ 2012146 h 2344739"/>
              <a:gd name="connsiteX197" fmla="*/ 1874228 w 12193149"/>
              <a:gd name="connsiteY197" fmla="*/ 2013741 h 2344739"/>
              <a:gd name="connsiteX198" fmla="*/ 1787803 w 12193149"/>
              <a:gd name="connsiteY198" fmla="*/ 2041363 h 2344739"/>
              <a:gd name="connsiteX199" fmla="*/ 1739352 w 12193149"/>
              <a:gd name="connsiteY199" fmla="*/ 2036312 h 2344739"/>
              <a:gd name="connsiteX200" fmla="*/ 1676219 w 12193149"/>
              <a:gd name="connsiteY200" fmla="*/ 2019963 h 2344739"/>
              <a:gd name="connsiteX201" fmla="*/ 1609817 w 12193149"/>
              <a:gd name="connsiteY201" fmla="*/ 2013066 h 2344739"/>
              <a:gd name="connsiteX202" fmla="*/ 1497258 w 12193149"/>
              <a:gd name="connsiteY202" fmla="*/ 1987476 h 2344739"/>
              <a:gd name="connsiteX203" fmla="*/ 1151127 w 12193149"/>
              <a:gd name="connsiteY203" fmla="*/ 1938041 h 2344739"/>
              <a:gd name="connsiteX204" fmla="*/ 859417 w 12193149"/>
              <a:gd name="connsiteY204" fmla="*/ 1928608 h 2344739"/>
              <a:gd name="connsiteX205" fmla="*/ 838688 w 12193149"/>
              <a:gd name="connsiteY205" fmla="*/ 1929821 h 2344739"/>
              <a:gd name="connsiteX206" fmla="*/ 817957 w 12193149"/>
              <a:gd name="connsiteY206" fmla="*/ 1927857 h 2344739"/>
              <a:gd name="connsiteX207" fmla="*/ 812654 w 12193149"/>
              <a:gd name="connsiteY207" fmla="*/ 1930751 h 2344739"/>
              <a:gd name="connsiteX208" fmla="*/ 721195 w 12193149"/>
              <a:gd name="connsiteY208" fmla="*/ 1929661 h 2344739"/>
              <a:gd name="connsiteX209" fmla="*/ 720890 w 12193149"/>
              <a:gd name="connsiteY209" fmla="*/ 1928399 h 2344739"/>
              <a:gd name="connsiteX210" fmla="*/ 710023 w 12193149"/>
              <a:gd name="connsiteY210" fmla="*/ 1922722 h 2344739"/>
              <a:gd name="connsiteX211" fmla="*/ 597940 w 12193149"/>
              <a:gd name="connsiteY211" fmla="*/ 1879864 h 2344739"/>
              <a:gd name="connsiteX212" fmla="*/ 579683 w 12193149"/>
              <a:gd name="connsiteY212" fmla="*/ 1877212 h 2344739"/>
              <a:gd name="connsiteX213" fmla="*/ 572865 w 12193149"/>
              <a:gd name="connsiteY213" fmla="*/ 1877401 h 2344739"/>
              <a:gd name="connsiteX214" fmla="*/ 446247 w 12193149"/>
              <a:gd name="connsiteY214" fmla="*/ 1839371 h 2344739"/>
              <a:gd name="connsiteX215" fmla="*/ 405163 w 12193149"/>
              <a:gd name="connsiteY215" fmla="*/ 1833548 h 2344739"/>
              <a:gd name="connsiteX216" fmla="*/ 293583 w 12193149"/>
              <a:gd name="connsiteY216" fmla="*/ 1812852 h 2344739"/>
              <a:gd name="connsiteX217" fmla="*/ 119529 w 12193149"/>
              <a:gd name="connsiteY217" fmla="*/ 1761047 h 2344739"/>
              <a:gd name="connsiteX218" fmla="*/ 16674 w 12193149"/>
              <a:gd name="connsiteY218" fmla="*/ 1758191 h 2344739"/>
              <a:gd name="connsiteX219" fmla="*/ 1150 w 12193149"/>
              <a:gd name="connsiteY219" fmla="*/ 1752722 h 2344739"/>
              <a:gd name="connsiteX220" fmla="*/ 1148 w 12193149"/>
              <a:gd name="connsiteY220" fmla="*/ 222213 h 2344739"/>
              <a:gd name="connsiteX221" fmla="*/ 1148 w 12193149"/>
              <a:gd name="connsiteY221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083317 w 12193149"/>
              <a:gd name="connsiteY58" fmla="*/ 1743296 h 2344739"/>
              <a:gd name="connsiteX59" fmla="*/ 10040388 w 12193149"/>
              <a:gd name="connsiteY59" fmla="*/ 1741632 h 2344739"/>
              <a:gd name="connsiteX60" fmla="*/ 9961167 w 12193149"/>
              <a:gd name="connsiteY60" fmla="*/ 1757147 h 2344739"/>
              <a:gd name="connsiteX61" fmla="*/ 9848940 w 12193149"/>
              <a:gd name="connsiteY61" fmla="*/ 1763915 h 2344739"/>
              <a:gd name="connsiteX62" fmla="*/ 9729457 w 12193149"/>
              <a:gd name="connsiteY62" fmla="*/ 1784122 h 2344739"/>
              <a:gd name="connsiteX63" fmla="*/ 9585655 w 12193149"/>
              <a:gd name="connsiteY63" fmla="*/ 1795542 h 2344739"/>
              <a:gd name="connsiteX64" fmla="*/ 9338590 w 12193149"/>
              <a:gd name="connsiteY64" fmla="*/ 1869293 h 2344739"/>
              <a:gd name="connsiteX65" fmla="*/ 9232518 w 12193149"/>
              <a:gd name="connsiteY65" fmla="*/ 1893149 h 2344739"/>
              <a:gd name="connsiteX66" fmla="*/ 9156690 w 12193149"/>
              <a:gd name="connsiteY66" fmla="*/ 1903228 h 2344739"/>
              <a:gd name="connsiteX67" fmla="*/ 9054601 w 12193149"/>
              <a:gd name="connsiteY67" fmla="*/ 1910755 h 2344739"/>
              <a:gd name="connsiteX68" fmla="*/ 9006634 w 12193149"/>
              <a:gd name="connsiteY68" fmla="*/ 1914040 h 2344739"/>
              <a:gd name="connsiteX69" fmla="*/ 9006349 w 12193149"/>
              <a:gd name="connsiteY69" fmla="*/ 1913800 h 2344739"/>
              <a:gd name="connsiteX70" fmla="*/ 8997380 w 12193149"/>
              <a:gd name="connsiteY70" fmla="*/ 1915011 h 2344739"/>
              <a:gd name="connsiteX71" fmla="*/ 8991542 w 12193149"/>
              <a:gd name="connsiteY71" fmla="*/ 1917072 h 2344739"/>
              <a:gd name="connsiteX72" fmla="*/ 8975485 w 12193149"/>
              <a:gd name="connsiteY72" fmla="*/ 1920298 h 2344739"/>
              <a:gd name="connsiteX73" fmla="*/ 8969159 w 12193149"/>
              <a:gd name="connsiteY73" fmla="*/ 1919598 h 2344739"/>
              <a:gd name="connsiteX74" fmla="*/ 8964196 w 12193149"/>
              <a:gd name="connsiteY74" fmla="*/ 1917373 h 2344739"/>
              <a:gd name="connsiteX75" fmla="*/ 8930136 w 12193149"/>
              <a:gd name="connsiteY75" fmla="*/ 1914185 h 2344739"/>
              <a:gd name="connsiteX76" fmla="*/ 8753592 w 12193149"/>
              <a:gd name="connsiteY76" fmla="*/ 1933417 h 2344739"/>
              <a:gd name="connsiteX77" fmla="*/ 8708995 w 12193149"/>
              <a:gd name="connsiteY77" fmla="*/ 1935518 h 2344739"/>
              <a:gd name="connsiteX78" fmla="*/ 8597219 w 12193149"/>
              <a:gd name="connsiteY78" fmla="*/ 1944090 h 2344739"/>
              <a:gd name="connsiteX79" fmla="*/ 8526378 w 12193149"/>
              <a:gd name="connsiteY79" fmla="*/ 1929248 h 2344739"/>
              <a:gd name="connsiteX80" fmla="*/ 8512131 w 12193149"/>
              <a:gd name="connsiteY80" fmla="*/ 1935163 h 2344739"/>
              <a:gd name="connsiteX81" fmla="*/ 8507315 w 12193149"/>
              <a:gd name="connsiteY81" fmla="*/ 1938164 h 2344739"/>
              <a:gd name="connsiteX82" fmla="*/ 8499116 w 12193149"/>
              <a:gd name="connsiteY82" fmla="*/ 1940902 h 2344739"/>
              <a:gd name="connsiteX83" fmla="*/ 8498742 w 12193149"/>
              <a:gd name="connsiteY83" fmla="*/ 1940723 h 2344739"/>
              <a:gd name="connsiteX84" fmla="*/ 8491397 w 12193149"/>
              <a:gd name="connsiteY84" fmla="*/ 1943773 h 2344739"/>
              <a:gd name="connsiteX85" fmla="*/ 8368330 w 12193149"/>
              <a:gd name="connsiteY85" fmla="*/ 1957815 h 2344739"/>
              <a:gd name="connsiteX86" fmla="*/ 8354947 w 12193149"/>
              <a:gd name="connsiteY86" fmla="*/ 1958009 h 2344739"/>
              <a:gd name="connsiteX87" fmla="*/ 8321252 w 12193149"/>
              <a:gd name="connsiteY87" fmla="*/ 1974587 h 2344739"/>
              <a:gd name="connsiteX88" fmla="*/ 8315581 w 12193149"/>
              <a:gd name="connsiteY88" fmla="*/ 1974913 h 2344739"/>
              <a:gd name="connsiteX89" fmla="*/ 8296322 w 12193149"/>
              <a:gd name="connsiteY89" fmla="*/ 1988808 h 2344739"/>
              <a:gd name="connsiteX90" fmla="*/ 8285424 w 12193149"/>
              <a:gd name="connsiteY90" fmla="*/ 1994631 h 2344739"/>
              <a:gd name="connsiteX91" fmla="*/ 8284298 w 12193149"/>
              <a:gd name="connsiteY91" fmla="*/ 1999074 h 2344739"/>
              <a:gd name="connsiteX92" fmla="*/ 8267224 w 12193149"/>
              <a:gd name="connsiteY92" fmla="*/ 2006249 h 2344739"/>
              <a:gd name="connsiteX93" fmla="*/ 8264525 w 12193149"/>
              <a:gd name="connsiteY93" fmla="*/ 2006019 h 2344739"/>
              <a:gd name="connsiteX94" fmla="*/ 8253181 w 12193149"/>
              <a:gd name="connsiteY94" fmla="*/ 2015862 h 2344739"/>
              <a:gd name="connsiteX95" fmla="*/ 8246982 w 12193149"/>
              <a:gd name="connsiteY95" fmla="*/ 2028854 h 2344739"/>
              <a:gd name="connsiteX96" fmla="*/ 8091420 w 12193149"/>
              <a:gd name="connsiteY96" fmla="*/ 2075015 h 2344739"/>
              <a:gd name="connsiteX97" fmla="*/ 7906555 w 12193149"/>
              <a:gd name="connsiteY97" fmla="*/ 2116988 h 2344739"/>
              <a:gd name="connsiteX98" fmla="*/ 7719893 w 12193149"/>
              <a:gd name="connsiteY98" fmla="*/ 2142703 h 2344739"/>
              <a:gd name="connsiteX99" fmla="*/ 7615495 w 12193149"/>
              <a:gd name="connsiteY99" fmla="*/ 2139232 h 2344739"/>
              <a:gd name="connsiteX100" fmla="*/ 7528691 w 12193149"/>
              <a:gd name="connsiteY100" fmla="*/ 2145060 h 2344739"/>
              <a:gd name="connsiteX101" fmla="*/ 7520719 w 12193149"/>
              <a:gd name="connsiteY101" fmla="*/ 2147613 h 2344739"/>
              <a:gd name="connsiteX102" fmla="*/ 7508559 w 12193149"/>
              <a:gd name="connsiteY102" fmla="*/ 2148948 h 2344739"/>
              <a:gd name="connsiteX103" fmla="*/ 7508188 w 12193149"/>
              <a:gd name="connsiteY103" fmla="*/ 2148621 h 2344739"/>
              <a:gd name="connsiteX104" fmla="*/ 7496943 w 12193149"/>
              <a:gd name="connsiteY104" fmla="*/ 2150573 h 2344739"/>
              <a:gd name="connsiteX105" fmla="*/ 7406539 w 12193149"/>
              <a:gd name="connsiteY105" fmla="*/ 2142468 h 2344739"/>
              <a:gd name="connsiteX106" fmla="*/ 7219707 w 12193149"/>
              <a:gd name="connsiteY106" fmla="*/ 2156680 h 2344739"/>
              <a:gd name="connsiteX107" fmla="*/ 7202249 w 12193149"/>
              <a:gd name="connsiteY107" fmla="*/ 2161230 h 2344739"/>
              <a:gd name="connsiteX108" fmla="*/ 7198152 w 12193149"/>
              <a:gd name="connsiteY108" fmla="*/ 2166588 h 2344739"/>
              <a:gd name="connsiteX109" fmla="*/ 7171956 w 12193149"/>
              <a:gd name="connsiteY109" fmla="*/ 2171236 h 2344739"/>
              <a:gd name="connsiteX110" fmla="*/ 7098136 w 12193149"/>
              <a:gd name="connsiteY110" fmla="*/ 2183464 h 2344739"/>
              <a:gd name="connsiteX111" fmla="*/ 7019644 w 12193149"/>
              <a:gd name="connsiteY111" fmla="*/ 2183090 h 2344739"/>
              <a:gd name="connsiteX112" fmla="*/ 6905294 w 12193149"/>
              <a:gd name="connsiteY112" fmla="*/ 2212596 h 2344739"/>
              <a:gd name="connsiteX113" fmla="*/ 6709370 w 12193149"/>
              <a:gd name="connsiteY113" fmla="*/ 2240551 h 2344739"/>
              <a:gd name="connsiteX114" fmla="*/ 6550602 w 12193149"/>
              <a:gd name="connsiteY114" fmla="*/ 2269327 h 2344739"/>
              <a:gd name="connsiteX115" fmla="*/ 6318708 w 12193149"/>
              <a:gd name="connsiteY115" fmla="*/ 2316127 h 2344739"/>
              <a:gd name="connsiteX116" fmla="*/ 6169822 w 12193149"/>
              <a:gd name="connsiteY116" fmla="*/ 2318214 h 2344739"/>
              <a:gd name="connsiteX117" fmla="*/ 6074996 w 12193149"/>
              <a:gd name="connsiteY117" fmla="*/ 2338676 h 2344739"/>
              <a:gd name="connsiteX118" fmla="*/ 6069677 w 12193149"/>
              <a:gd name="connsiteY118" fmla="*/ 2337139 h 2344739"/>
              <a:gd name="connsiteX119" fmla="*/ 6049786 w 12193149"/>
              <a:gd name="connsiteY119" fmla="*/ 2337822 h 2344739"/>
              <a:gd name="connsiteX120" fmla="*/ 6042433 w 12193149"/>
              <a:gd name="connsiteY120" fmla="*/ 2329473 h 2344739"/>
              <a:gd name="connsiteX121" fmla="*/ 6011238 w 12193149"/>
              <a:gd name="connsiteY121" fmla="*/ 2324380 h 2344739"/>
              <a:gd name="connsiteX122" fmla="*/ 5958523 w 12193149"/>
              <a:gd name="connsiteY122" fmla="*/ 2328024 h 2344739"/>
              <a:gd name="connsiteX123" fmla="*/ 5760067 w 12193149"/>
              <a:gd name="connsiteY123" fmla="*/ 2343716 h 2344739"/>
              <a:gd name="connsiteX124" fmla="*/ 5628108 w 12193149"/>
              <a:gd name="connsiteY124" fmla="*/ 2344739 h 2344739"/>
              <a:gd name="connsiteX125" fmla="*/ 5472054 w 12193149"/>
              <a:gd name="connsiteY125" fmla="*/ 2330719 h 2344739"/>
              <a:gd name="connsiteX126" fmla="*/ 5433909 w 12193149"/>
              <a:gd name="connsiteY126" fmla="*/ 2319466 h 2344739"/>
              <a:gd name="connsiteX127" fmla="*/ 5382817 w 12193149"/>
              <a:gd name="connsiteY127" fmla="*/ 2301764 h 2344739"/>
              <a:gd name="connsiteX128" fmla="*/ 5262912 w 12193149"/>
              <a:gd name="connsiteY128" fmla="*/ 2281347 h 2344739"/>
              <a:gd name="connsiteX129" fmla="*/ 5224109 w 12193149"/>
              <a:gd name="connsiteY129" fmla="*/ 2270223 h 2344739"/>
              <a:gd name="connsiteX130" fmla="*/ 5175808 w 12193149"/>
              <a:gd name="connsiteY130" fmla="*/ 2267233 h 2344739"/>
              <a:gd name="connsiteX131" fmla="*/ 5157702 w 12193149"/>
              <a:gd name="connsiteY131" fmla="*/ 2260010 h 2344739"/>
              <a:gd name="connsiteX132" fmla="*/ 5143747 w 12193149"/>
              <a:gd name="connsiteY132" fmla="*/ 2256610 h 2344739"/>
              <a:gd name="connsiteX133" fmla="*/ 5140744 w 12193149"/>
              <a:gd name="connsiteY133" fmla="*/ 2254509 h 2344739"/>
              <a:gd name="connsiteX134" fmla="*/ 5122807 w 12193149"/>
              <a:gd name="connsiteY134" fmla="*/ 2243656 h 2344739"/>
              <a:gd name="connsiteX135" fmla="*/ 5066938 w 12193149"/>
              <a:gd name="connsiteY135" fmla="*/ 2250227 h 2344739"/>
              <a:gd name="connsiteX136" fmla="*/ 5012662 w 12193149"/>
              <a:gd name="connsiteY136" fmla="*/ 2233846 h 2344739"/>
              <a:gd name="connsiteX137" fmla="*/ 4841589 w 12193149"/>
              <a:gd name="connsiteY137" fmla="*/ 2209829 h 2344739"/>
              <a:gd name="connsiteX138" fmla="*/ 4763595 w 12193149"/>
              <a:gd name="connsiteY138" fmla="*/ 2182061 h 2344739"/>
              <a:gd name="connsiteX139" fmla="*/ 4724334 w 12193149"/>
              <a:gd name="connsiteY139" fmla="*/ 2173047 h 2344739"/>
              <a:gd name="connsiteX140" fmla="*/ 4722324 w 12193149"/>
              <a:gd name="connsiteY140" fmla="*/ 2172298 h 2344739"/>
              <a:gd name="connsiteX141" fmla="*/ 4723259 w 12193149"/>
              <a:gd name="connsiteY141" fmla="*/ 2172087 h 2344739"/>
              <a:gd name="connsiteX142" fmla="*/ 4718350 w 12193149"/>
              <a:gd name="connsiteY142" fmla="*/ 2170817 h 2344739"/>
              <a:gd name="connsiteX143" fmla="*/ 4722324 w 12193149"/>
              <a:gd name="connsiteY143" fmla="*/ 2172298 h 2344739"/>
              <a:gd name="connsiteX144" fmla="*/ 4716674 w 12193149"/>
              <a:gd name="connsiteY144" fmla="*/ 2173573 h 2344739"/>
              <a:gd name="connsiteX145" fmla="*/ 4516962 w 12193149"/>
              <a:gd name="connsiteY145" fmla="*/ 2163671 h 2344739"/>
              <a:gd name="connsiteX146" fmla="*/ 4429691 w 12193149"/>
              <a:gd name="connsiteY146" fmla="*/ 2153020 h 2344739"/>
              <a:gd name="connsiteX147" fmla="*/ 4364023 w 12193149"/>
              <a:gd name="connsiteY147" fmla="*/ 2151674 h 2344739"/>
              <a:gd name="connsiteX148" fmla="*/ 4318114 w 12193149"/>
              <a:gd name="connsiteY148" fmla="*/ 2158289 h 2344739"/>
              <a:gd name="connsiteX149" fmla="*/ 4316258 w 12193149"/>
              <a:gd name="connsiteY149" fmla="*/ 2156948 h 2344739"/>
              <a:gd name="connsiteX150" fmla="*/ 4296292 w 12193149"/>
              <a:gd name="connsiteY150" fmla="*/ 2155069 h 2344739"/>
              <a:gd name="connsiteX151" fmla="*/ 4291212 w 12193149"/>
              <a:gd name="connsiteY151" fmla="*/ 2157986 h 2344739"/>
              <a:gd name="connsiteX152" fmla="*/ 4277290 w 12193149"/>
              <a:gd name="connsiteY152" fmla="*/ 2157740 h 2344739"/>
              <a:gd name="connsiteX153" fmla="*/ 4249265 w 12193149"/>
              <a:gd name="connsiteY153" fmla="*/ 2160064 h 2344739"/>
              <a:gd name="connsiteX154" fmla="*/ 4203199 w 12193149"/>
              <a:gd name="connsiteY154" fmla="*/ 2157269 h 2344739"/>
              <a:gd name="connsiteX155" fmla="*/ 4202893 w 12193149"/>
              <a:gd name="connsiteY155" fmla="*/ 2156010 h 2344739"/>
              <a:gd name="connsiteX156" fmla="*/ 4192396 w 12193149"/>
              <a:gd name="connsiteY156" fmla="*/ 2150376 h 2344739"/>
              <a:gd name="connsiteX157" fmla="*/ 4143893 w 12193149"/>
              <a:gd name="connsiteY157" fmla="*/ 2134511 h 2344739"/>
              <a:gd name="connsiteX158" fmla="*/ 4084245 w 12193149"/>
              <a:gd name="connsiteY158" fmla="*/ 2107978 h 2344739"/>
              <a:gd name="connsiteX159" fmla="*/ 4075694 w 12193149"/>
              <a:gd name="connsiteY159" fmla="*/ 2107143 h 2344739"/>
              <a:gd name="connsiteX160" fmla="*/ 4075575 w 12193149"/>
              <a:gd name="connsiteY160" fmla="*/ 2106844 h 2344739"/>
              <a:gd name="connsiteX161" fmla="*/ 4066658 w 12193149"/>
              <a:gd name="connsiteY161" fmla="*/ 2105400 h 2344739"/>
              <a:gd name="connsiteX162" fmla="*/ 4060102 w 12193149"/>
              <a:gd name="connsiteY162" fmla="*/ 2105618 h 2344739"/>
              <a:gd name="connsiteX163" fmla="*/ 4043512 w 12193149"/>
              <a:gd name="connsiteY163" fmla="*/ 2103997 h 2344739"/>
              <a:gd name="connsiteX164" fmla="*/ 4038145 w 12193149"/>
              <a:gd name="connsiteY164" fmla="*/ 2101563 h 2344739"/>
              <a:gd name="connsiteX165" fmla="*/ 4036511 w 12193149"/>
              <a:gd name="connsiteY165" fmla="*/ 2097896 h 2344739"/>
              <a:gd name="connsiteX166" fmla="*/ 4034926 w 12193149"/>
              <a:gd name="connsiteY166" fmla="*/ 2098131 h 2344739"/>
              <a:gd name="connsiteX167" fmla="*/ 4005686 w 12193149"/>
              <a:gd name="connsiteY167" fmla="*/ 2085563 h 2344739"/>
              <a:gd name="connsiteX168" fmla="*/ 3937994 w 12193149"/>
              <a:gd name="connsiteY168" fmla="*/ 2068106 h 2344739"/>
              <a:gd name="connsiteX169" fmla="*/ 3898423 w 12193149"/>
              <a:gd name="connsiteY169" fmla="*/ 2062451 h 2344739"/>
              <a:gd name="connsiteX170" fmla="*/ 3790908 w 12193149"/>
              <a:gd name="connsiteY170" fmla="*/ 2042213 h 2344739"/>
              <a:gd name="connsiteX171" fmla="*/ 3683661 w 12193149"/>
              <a:gd name="connsiteY171" fmla="*/ 2018290 h 2344739"/>
              <a:gd name="connsiteX172" fmla="*/ 3611183 w 12193149"/>
              <a:gd name="connsiteY172" fmla="*/ 1986019 h 2344739"/>
              <a:gd name="connsiteX173" fmla="*/ 3605003 w 12193149"/>
              <a:gd name="connsiteY173" fmla="*/ 1987381 h 2344739"/>
              <a:gd name="connsiteX174" fmla="*/ 3595884 w 12193149"/>
              <a:gd name="connsiteY174" fmla="*/ 1987545 h 2344739"/>
              <a:gd name="connsiteX175" fmla="*/ 3595649 w 12193149"/>
              <a:gd name="connsiteY175" fmla="*/ 1987276 h 2344739"/>
              <a:gd name="connsiteX176" fmla="*/ 3587126 w 12193149"/>
              <a:gd name="connsiteY176" fmla="*/ 1987966 h 2344739"/>
              <a:gd name="connsiteX177" fmla="*/ 3537283 w 12193149"/>
              <a:gd name="connsiteY177" fmla="*/ 1978267 h 2344739"/>
              <a:gd name="connsiteX178" fmla="*/ 3474371 w 12193149"/>
              <a:gd name="connsiteY178" fmla="*/ 1974606 h 2344739"/>
              <a:gd name="connsiteX179" fmla="*/ 3401876 w 12193149"/>
              <a:gd name="connsiteY179" fmla="*/ 1962558 h 2344739"/>
              <a:gd name="connsiteX180" fmla="*/ 3365036 w 12193149"/>
              <a:gd name="connsiteY180" fmla="*/ 1979510 h 2344739"/>
              <a:gd name="connsiteX181" fmla="*/ 3345174 w 12193149"/>
              <a:gd name="connsiteY181" fmla="*/ 1981192 h 2344739"/>
              <a:gd name="connsiteX182" fmla="*/ 3342846 w 12193149"/>
              <a:gd name="connsiteY182" fmla="*/ 1980217 h 2344739"/>
              <a:gd name="connsiteX183" fmla="*/ 3263504 w 12193149"/>
              <a:gd name="connsiteY183" fmla="*/ 1986094 h 2344739"/>
              <a:gd name="connsiteX184" fmla="*/ 3143704 w 12193149"/>
              <a:gd name="connsiteY184" fmla="*/ 1993869 h 2344739"/>
              <a:gd name="connsiteX185" fmla="*/ 3031439 w 12193149"/>
              <a:gd name="connsiteY185" fmla="*/ 1996512 h 2344739"/>
              <a:gd name="connsiteX186" fmla="*/ 2782717 w 12193149"/>
              <a:gd name="connsiteY186" fmla="*/ 2018333 h 2344739"/>
              <a:gd name="connsiteX187" fmla="*/ 2647675 w 12193149"/>
              <a:gd name="connsiteY187" fmla="*/ 2028869 h 2344739"/>
              <a:gd name="connsiteX188" fmla="*/ 2569176 w 12193149"/>
              <a:gd name="connsiteY188" fmla="*/ 2002628 h 2344739"/>
              <a:gd name="connsiteX189" fmla="*/ 2444403 w 12193149"/>
              <a:gd name="connsiteY189" fmla="*/ 2016529 h 2344739"/>
              <a:gd name="connsiteX190" fmla="*/ 2316260 w 12193149"/>
              <a:gd name="connsiteY190" fmla="*/ 2024996 h 2344739"/>
              <a:gd name="connsiteX191" fmla="*/ 2209726 w 12193149"/>
              <a:gd name="connsiteY191" fmla="*/ 2019763 h 2344739"/>
              <a:gd name="connsiteX192" fmla="*/ 2095813 w 12193149"/>
              <a:gd name="connsiteY192" fmla="*/ 2003052 h 2344739"/>
              <a:gd name="connsiteX193" fmla="*/ 1998504 w 12193149"/>
              <a:gd name="connsiteY193" fmla="*/ 1995032 h 2344739"/>
              <a:gd name="connsiteX194" fmla="*/ 1929320 w 12193149"/>
              <a:gd name="connsiteY194" fmla="*/ 2016977 h 2344739"/>
              <a:gd name="connsiteX195" fmla="*/ 1922798 w 12193149"/>
              <a:gd name="connsiteY195" fmla="*/ 2012146 h 2344739"/>
              <a:gd name="connsiteX196" fmla="*/ 1874228 w 12193149"/>
              <a:gd name="connsiteY196" fmla="*/ 2013741 h 2344739"/>
              <a:gd name="connsiteX197" fmla="*/ 1787803 w 12193149"/>
              <a:gd name="connsiteY197" fmla="*/ 2041363 h 2344739"/>
              <a:gd name="connsiteX198" fmla="*/ 1739352 w 12193149"/>
              <a:gd name="connsiteY198" fmla="*/ 2036312 h 2344739"/>
              <a:gd name="connsiteX199" fmla="*/ 1676219 w 12193149"/>
              <a:gd name="connsiteY199" fmla="*/ 2019963 h 2344739"/>
              <a:gd name="connsiteX200" fmla="*/ 1609817 w 12193149"/>
              <a:gd name="connsiteY200" fmla="*/ 2013066 h 2344739"/>
              <a:gd name="connsiteX201" fmla="*/ 1497258 w 12193149"/>
              <a:gd name="connsiteY201" fmla="*/ 1987476 h 2344739"/>
              <a:gd name="connsiteX202" fmla="*/ 1151127 w 12193149"/>
              <a:gd name="connsiteY202" fmla="*/ 1938041 h 2344739"/>
              <a:gd name="connsiteX203" fmla="*/ 859417 w 12193149"/>
              <a:gd name="connsiteY203" fmla="*/ 1928608 h 2344739"/>
              <a:gd name="connsiteX204" fmla="*/ 838688 w 12193149"/>
              <a:gd name="connsiteY204" fmla="*/ 1929821 h 2344739"/>
              <a:gd name="connsiteX205" fmla="*/ 817957 w 12193149"/>
              <a:gd name="connsiteY205" fmla="*/ 1927857 h 2344739"/>
              <a:gd name="connsiteX206" fmla="*/ 812654 w 12193149"/>
              <a:gd name="connsiteY206" fmla="*/ 1930751 h 2344739"/>
              <a:gd name="connsiteX207" fmla="*/ 721195 w 12193149"/>
              <a:gd name="connsiteY207" fmla="*/ 1929661 h 2344739"/>
              <a:gd name="connsiteX208" fmla="*/ 720890 w 12193149"/>
              <a:gd name="connsiteY208" fmla="*/ 1928399 h 2344739"/>
              <a:gd name="connsiteX209" fmla="*/ 710023 w 12193149"/>
              <a:gd name="connsiteY209" fmla="*/ 1922722 h 2344739"/>
              <a:gd name="connsiteX210" fmla="*/ 597940 w 12193149"/>
              <a:gd name="connsiteY210" fmla="*/ 1879864 h 2344739"/>
              <a:gd name="connsiteX211" fmla="*/ 579683 w 12193149"/>
              <a:gd name="connsiteY211" fmla="*/ 1877212 h 2344739"/>
              <a:gd name="connsiteX212" fmla="*/ 572865 w 12193149"/>
              <a:gd name="connsiteY212" fmla="*/ 1877401 h 2344739"/>
              <a:gd name="connsiteX213" fmla="*/ 446247 w 12193149"/>
              <a:gd name="connsiteY213" fmla="*/ 1839371 h 2344739"/>
              <a:gd name="connsiteX214" fmla="*/ 405163 w 12193149"/>
              <a:gd name="connsiteY214" fmla="*/ 1833548 h 2344739"/>
              <a:gd name="connsiteX215" fmla="*/ 293583 w 12193149"/>
              <a:gd name="connsiteY215" fmla="*/ 1812852 h 2344739"/>
              <a:gd name="connsiteX216" fmla="*/ 119529 w 12193149"/>
              <a:gd name="connsiteY216" fmla="*/ 1761047 h 2344739"/>
              <a:gd name="connsiteX217" fmla="*/ 16674 w 12193149"/>
              <a:gd name="connsiteY217" fmla="*/ 1758191 h 2344739"/>
              <a:gd name="connsiteX218" fmla="*/ 1150 w 12193149"/>
              <a:gd name="connsiteY218" fmla="*/ 1752722 h 2344739"/>
              <a:gd name="connsiteX219" fmla="*/ 1148 w 12193149"/>
              <a:gd name="connsiteY219" fmla="*/ 222213 h 2344739"/>
              <a:gd name="connsiteX220" fmla="*/ 1148 w 12193149"/>
              <a:gd name="connsiteY220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083317 w 12193149"/>
              <a:gd name="connsiteY58" fmla="*/ 1743296 h 2344739"/>
              <a:gd name="connsiteX59" fmla="*/ 10040388 w 12193149"/>
              <a:gd name="connsiteY59" fmla="*/ 1741632 h 2344739"/>
              <a:gd name="connsiteX60" fmla="*/ 9961167 w 12193149"/>
              <a:gd name="connsiteY60" fmla="*/ 1757147 h 2344739"/>
              <a:gd name="connsiteX61" fmla="*/ 9848940 w 12193149"/>
              <a:gd name="connsiteY61" fmla="*/ 1763915 h 2344739"/>
              <a:gd name="connsiteX62" fmla="*/ 9729457 w 12193149"/>
              <a:gd name="connsiteY62" fmla="*/ 1784122 h 2344739"/>
              <a:gd name="connsiteX63" fmla="*/ 9613704 w 12193149"/>
              <a:gd name="connsiteY63" fmla="*/ 1812371 h 2344739"/>
              <a:gd name="connsiteX64" fmla="*/ 9338590 w 12193149"/>
              <a:gd name="connsiteY64" fmla="*/ 1869293 h 2344739"/>
              <a:gd name="connsiteX65" fmla="*/ 9232518 w 12193149"/>
              <a:gd name="connsiteY65" fmla="*/ 1893149 h 2344739"/>
              <a:gd name="connsiteX66" fmla="*/ 9156690 w 12193149"/>
              <a:gd name="connsiteY66" fmla="*/ 1903228 h 2344739"/>
              <a:gd name="connsiteX67" fmla="*/ 9054601 w 12193149"/>
              <a:gd name="connsiteY67" fmla="*/ 1910755 h 2344739"/>
              <a:gd name="connsiteX68" fmla="*/ 9006634 w 12193149"/>
              <a:gd name="connsiteY68" fmla="*/ 1914040 h 2344739"/>
              <a:gd name="connsiteX69" fmla="*/ 9006349 w 12193149"/>
              <a:gd name="connsiteY69" fmla="*/ 1913800 h 2344739"/>
              <a:gd name="connsiteX70" fmla="*/ 8997380 w 12193149"/>
              <a:gd name="connsiteY70" fmla="*/ 1915011 h 2344739"/>
              <a:gd name="connsiteX71" fmla="*/ 8991542 w 12193149"/>
              <a:gd name="connsiteY71" fmla="*/ 1917072 h 2344739"/>
              <a:gd name="connsiteX72" fmla="*/ 8975485 w 12193149"/>
              <a:gd name="connsiteY72" fmla="*/ 1920298 h 2344739"/>
              <a:gd name="connsiteX73" fmla="*/ 8969159 w 12193149"/>
              <a:gd name="connsiteY73" fmla="*/ 1919598 h 2344739"/>
              <a:gd name="connsiteX74" fmla="*/ 8964196 w 12193149"/>
              <a:gd name="connsiteY74" fmla="*/ 1917373 h 2344739"/>
              <a:gd name="connsiteX75" fmla="*/ 8930136 w 12193149"/>
              <a:gd name="connsiteY75" fmla="*/ 1914185 h 2344739"/>
              <a:gd name="connsiteX76" fmla="*/ 8753592 w 12193149"/>
              <a:gd name="connsiteY76" fmla="*/ 1933417 h 2344739"/>
              <a:gd name="connsiteX77" fmla="*/ 8708995 w 12193149"/>
              <a:gd name="connsiteY77" fmla="*/ 1935518 h 2344739"/>
              <a:gd name="connsiteX78" fmla="*/ 8597219 w 12193149"/>
              <a:gd name="connsiteY78" fmla="*/ 1944090 h 2344739"/>
              <a:gd name="connsiteX79" fmla="*/ 8526378 w 12193149"/>
              <a:gd name="connsiteY79" fmla="*/ 1929248 h 2344739"/>
              <a:gd name="connsiteX80" fmla="*/ 8512131 w 12193149"/>
              <a:gd name="connsiteY80" fmla="*/ 1935163 h 2344739"/>
              <a:gd name="connsiteX81" fmla="*/ 8507315 w 12193149"/>
              <a:gd name="connsiteY81" fmla="*/ 1938164 h 2344739"/>
              <a:gd name="connsiteX82" fmla="*/ 8499116 w 12193149"/>
              <a:gd name="connsiteY82" fmla="*/ 1940902 h 2344739"/>
              <a:gd name="connsiteX83" fmla="*/ 8498742 w 12193149"/>
              <a:gd name="connsiteY83" fmla="*/ 1940723 h 2344739"/>
              <a:gd name="connsiteX84" fmla="*/ 8491397 w 12193149"/>
              <a:gd name="connsiteY84" fmla="*/ 1943773 h 2344739"/>
              <a:gd name="connsiteX85" fmla="*/ 8368330 w 12193149"/>
              <a:gd name="connsiteY85" fmla="*/ 1957815 h 2344739"/>
              <a:gd name="connsiteX86" fmla="*/ 8354947 w 12193149"/>
              <a:gd name="connsiteY86" fmla="*/ 1958009 h 2344739"/>
              <a:gd name="connsiteX87" fmla="*/ 8321252 w 12193149"/>
              <a:gd name="connsiteY87" fmla="*/ 1974587 h 2344739"/>
              <a:gd name="connsiteX88" fmla="*/ 8315581 w 12193149"/>
              <a:gd name="connsiteY88" fmla="*/ 1974913 h 2344739"/>
              <a:gd name="connsiteX89" fmla="*/ 8296322 w 12193149"/>
              <a:gd name="connsiteY89" fmla="*/ 1988808 h 2344739"/>
              <a:gd name="connsiteX90" fmla="*/ 8285424 w 12193149"/>
              <a:gd name="connsiteY90" fmla="*/ 1994631 h 2344739"/>
              <a:gd name="connsiteX91" fmla="*/ 8284298 w 12193149"/>
              <a:gd name="connsiteY91" fmla="*/ 1999074 h 2344739"/>
              <a:gd name="connsiteX92" fmla="*/ 8267224 w 12193149"/>
              <a:gd name="connsiteY92" fmla="*/ 2006249 h 2344739"/>
              <a:gd name="connsiteX93" fmla="*/ 8264525 w 12193149"/>
              <a:gd name="connsiteY93" fmla="*/ 2006019 h 2344739"/>
              <a:gd name="connsiteX94" fmla="*/ 8253181 w 12193149"/>
              <a:gd name="connsiteY94" fmla="*/ 2015862 h 2344739"/>
              <a:gd name="connsiteX95" fmla="*/ 8246982 w 12193149"/>
              <a:gd name="connsiteY95" fmla="*/ 2028854 h 2344739"/>
              <a:gd name="connsiteX96" fmla="*/ 8091420 w 12193149"/>
              <a:gd name="connsiteY96" fmla="*/ 2075015 h 2344739"/>
              <a:gd name="connsiteX97" fmla="*/ 7906555 w 12193149"/>
              <a:gd name="connsiteY97" fmla="*/ 2116988 h 2344739"/>
              <a:gd name="connsiteX98" fmla="*/ 7719893 w 12193149"/>
              <a:gd name="connsiteY98" fmla="*/ 2142703 h 2344739"/>
              <a:gd name="connsiteX99" fmla="*/ 7615495 w 12193149"/>
              <a:gd name="connsiteY99" fmla="*/ 2139232 h 2344739"/>
              <a:gd name="connsiteX100" fmla="*/ 7528691 w 12193149"/>
              <a:gd name="connsiteY100" fmla="*/ 2145060 h 2344739"/>
              <a:gd name="connsiteX101" fmla="*/ 7520719 w 12193149"/>
              <a:gd name="connsiteY101" fmla="*/ 2147613 h 2344739"/>
              <a:gd name="connsiteX102" fmla="*/ 7508559 w 12193149"/>
              <a:gd name="connsiteY102" fmla="*/ 2148948 h 2344739"/>
              <a:gd name="connsiteX103" fmla="*/ 7508188 w 12193149"/>
              <a:gd name="connsiteY103" fmla="*/ 2148621 h 2344739"/>
              <a:gd name="connsiteX104" fmla="*/ 7496943 w 12193149"/>
              <a:gd name="connsiteY104" fmla="*/ 2150573 h 2344739"/>
              <a:gd name="connsiteX105" fmla="*/ 7406539 w 12193149"/>
              <a:gd name="connsiteY105" fmla="*/ 2142468 h 2344739"/>
              <a:gd name="connsiteX106" fmla="*/ 7219707 w 12193149"/>
              <a:gd name="connsiteY106" fmla="*/ 2156680 h 2344739"/>
              <a:gd name="connsiteX107" fmla="*/ 7202249 w 12193149"/>
              <a:gd name="connsiteY107" fmla="*/ 2161230 h 2344739"/>
              <a:gd name="connsiteX108" fmla="*/ 7198152 w 12193149"/>
              <a:gd name="connsiteY108" fmla="*/ 2166588 h 2344739"/>
              <a:gd name="connsiteX109" fmla="*/ 7171956 w 12193149"/>
              <a:gd name="connsiteY109" fmla="*/ 2171236 h 2344739"/>
              <a:gd name="connsiteX110" fmla="*/ 7098136 w 12193149"/>
              <a:gd name="connsiteY110" fmla="*/ 2183464 h 2344739"/>
              <a:gd name="connsiteX111" fmla="*/ 7019644 w 12193149"/>
              <a:gd name="connsiteY111" fmla="*/ 2183090 h 2344739"/>
              <a:gd name="connsiteX112" fmla="*/ 6905294 w 12193149"/>
              <a:gd name="connsiteY112" fmla="*/ 2212596 h 2344739"/>
              <a:gd name="connsiteX113" fmla="*/ 6709370 w 12193149"/>
              <a:gd name="connsiteY113" fmla="*/ 2240551 h 2344739"/>
              <a:gd name="connsiteX114" fmla="*/ 6550602 w 12193149"/>
              <a:gd name="connsiteY114" fmla="*/ 2269327 h 2344739"/>
              <a:gd name="connsiteX115" fmla="*/ 6318708 w 12193149"/>
              <a:gd name="connsiteY115" fmla="*/ 2316127 h 2344739"/>
              <a:gd name="connsiteX116" fmla="*/ 6169822 w 12193149"/>
              <a:gd name="connsiteY116" fmla="*/ 2318214 h 2344739"/>
              <a:gd name="connsiteX117" fmla="*/ 6074996 w 12193149"/>
              <a:gd name="connsiteY117" fmla="*/ 2338676 h 2344739"/>
              <a:gd name="connsiteX118" fmla="*/ 6069677 w 12193149"/>
              <a:gd name="connsiteY118" fmla="*/ 2337139 h 2344739"/>
              <a:gd name="connsiteX119" fmla="*/ 6049786 w 12193149"/>
              <a:gd name="connsiteY119" fmla="*/ 2337822 h 2344739"/>
              <a:gd name="connsiteX120" fmla="*/ 6042433 w 12193149"/>
              <a:gd name="connsiteY120" fmla="*/ 2329473 h 2344739"/>
              <a:gd name="connsiteX121" fmla="*/ 6011238 w 12193149"/>
              <a:gd name="connsiteY121" fmla="*/ 2324380 h 2344739"/>
              <a:gd name="connsiteX122" fmla="*/ 5958523 w 12193149"/>
              <a:gd name="connsiteY122" fmla="*/ 2328024 h 2344739"/>
              <a:gd name="connsiteX123" fmla="*/ 5760067 w 12193149"/>
              <a:gd name="connsiteY123" fmla="*/ 2343716 h 2344739"/>
              <a:gd name="connsiteX124" fmla="*/ 5628108 w 12193149"/>
              <a:gd name="connsiteY124" fmla="*/ 2344739 h 2344739"/>
              <a:gd name="connsiteX125" fmla="*/ 5472054 w 12193149"/>
              <a:gd name="connsiteY125" fmla="*/ 2330719 h 2344739"/>
              <a:gd name="connsiteX126" fmla="*/ 5433909 w 12193149"/>
              <a:gd name="connsiteY126" fmla="*/ 2319466 h 2344739"/>
              <a:gd name="connsiteX127" fmla="*/ 5382817 w 12193149"/>
              <a:gd name="connsiteY127" fmla="*/ 2301764 h 2344739"/>
              <a:gd name="connsiteX128" fmla="*/ 5262912 w 12193149"/>
              <a:gd name="connsiteY128" fmla="*/ 2281347 h 2344739"/>
              <a:gd name="connsiteX129" fmla="*/ 5224109 w 12193149"/>
              <a:gd name="connsiteY129" fmla="*/ 2270223 h 2344739"/>
              <a:gd name="connsiteX130" fmla="*/ 5175808 w 12193149"/>
              <a:gd name="connsiteY130" fmla="*/ 2267233 h 2344739"/>
              <a:gd name="connsiteX131" fmla="*/ 5157702 w 12193149"/>
              <a:gd name="connsiteY131" fmla="*/ 2260010 h 2344739"/>
              <a:gd name="connsiteX132" fmla="*/ 5143747 w 12193149"/>
              <a:gd name="connsiteY132" fmla="*/ 2256610 h 2344739"/>
              <a:gd name="connsiteX133" fmla="*/ 5140744 w 12193149"/>
              <a:gd name="connsiteY133" fmla="*/ 2254509 h 2344739"/>
              <a:gd name="connsiteX134" fmla="*/ 5122807 w 12193149"/>
              <a:gd name="connsiteY134" fmla="*/ 2243656 h 2344739"/>
              <a:gd name="connsiteX135" fmla="*/ 5066938 w 12193149"/>
              <a:gd name="connsiteY135" fmla="*/ 2250227 h 2344739"/>
              <a:gd name="connsiteX136" fmla="*/ 5012662 w 12193149"/>
              <a:gd name="connsiteY136" fmla="*/ 2233846 h 2344739"/>
              <a:gd name="connsiteX137" fmla="*/ 4841589 w 12193149"/>
              <a:gd name="connsiteY137" fmla="*/ 2209829 h 2344739"/>
              <a:gd name="connsiteX138" fmla="*/ 4763595 w 12193149"/>
              <a:gd name="connsiteY138" fmla="*/ 2182061 h 2344739"/>
              <a:gd name="connsiteX139" fmla="*/ 4724334 w 12193149"/>
              <a:gd name="connsiteY139" fmla="*/ 2173047 h 2344739"/>
              <a:gd name="connsiteX140" fmla="*/ 4722324 w 12193149"/>
              <a:gd name="connsiteY140" fmla="*/ 2172298 h 2344739"/>
              <a:gd name="connsiteX141" fmla="*/ 4723259 w 12193149"/>
              <a:gd name="connsiteY141" fmla="*/ 2172087 h 2344739"/>
              <a:gd name="connsiteX142" fmla="*/ 4718350 w 12193149"/>
              <a:gd name="connsiteY142" fmla="*/ 2170817 h 2344739"/>
              <a:gd name="connsiteX143" fmla="*/ 4722324 w 12193149"/>
              <a:gd name="connsiteY143" fmla="*/ 2172298 h 2344739"/>
              <a:gd name="connsiteX144" fmla="*/ 4716674 w 12193149"/>
              <a:gd name="connsiteY144" fmla="*/ 2173573 h 2344739"/>
              <a:gd name="connsiteX145" fmla="*/ 4516962 w 12193149"/>
              <a:gd name="connsiteY145" fmla="*/ 2163671 h 2344739"/>
              <a:gd name="connsiteX146" fmla="*/ 4429691 w 12193149"/>
              <a:gd name="connsiteY146" fmla="*/ 2153020 h 2344739"/>
              <a:gd name="connsiteX147" fmla="*/ 4364023 w 12193149"/>
              <a:gd name="connsiteY147" fmla="*/ 2151674 h 2344739"/>
              <a:gd name="connsiteX148" fmla="*/ 4318114 w 12193149"/>
              <a:gd name="connsiteY148" fmla="*/ 2158289 h 2344739"/>
              <a:gd name="connsiteX149" fmla="*/ 4316258 w 12193149"/>
              <a:gd name="connsiteY149" fmla="*/ 2156948 h 2344739"/>
              <a:gd name="connsiteX150" fmla="*/ 4296292 w 12193149"/>
              <a:gd name="connsiteY150" fmla="*/ 2155069 h 2344739"/>
              <a:gd name="connsiteX151" fmla="*/ 4291212 w 12193149"/>
              <a:gd name="connsiteY151" fmla="*/ 2157986 h 2344739"/>
              <a:gd name="connsiteX152" fmla="*/ 4277290 w 12193149"/>
              <a:gd name="connsiteY152" fmla="*/ 2157740 h 2344739"/>
              <a:gd name="connsiteX153" fmla="*/ 4249265 w 12193149"/>
              <a:gd name="connsiteY153" fmla="*/ 2160064 h 2344739"/>
              <a:gd name="connsiteX154" fmla="*/ 4203199 w 12193149"/>
              <a:gd name="connsiteY154" fmla="*/ 2157269 h 2344739"/>
              <a:gd name="connsiteX155" fmla="*/ 4202893 w 12193149"/>
              <a:gd name="connsiteY155" fmla="*/ 2156010 h 2344739"/>
              <a:gd name="connsiteX156" fmla="*/ 4192396 w 12193149"/>
              <a:gd name="connsiteY156" fmla="*/ 2150376 h 2344739"/>
              <a:gd name="connsiteX157" fmla="*/ 4143893 w 12193149"/>
              <a:gd name="connsiteY157" fmla="*/ 2134511 h 2344739"/>
              <a:gd name="connsiteX158" fmla="*/ 4084245 w 12193149"/>
              <a:gd name="connsiteY158" fmla="*/ 2107978 h 2344739"/>
              <a:gd name="connsiteX159" fmla="*/ 4075694 w 12193149"/>
              <a:gd name="connsiteY159" fmla="*/ 2107143 h 2344739"/>
              <a:gd name="connsiteX160" fmla="*/ 4075575 w 12193149"/>
              <a:gd name="connsiteY160" fmla="*/ 2106844 h 2344739"/>
              <a:gd name="connsiteX161" fmla="*/ 4066658 w 12193149"/>
              <a:gd name="connsiteY161" fmla="*/ 2105400 h 2344739"/>
              <a:gd name="connsiteX162" fmla="*/ 4060102 w 12193149"/>
              <a:gd name="connsiteY162" fmla="*/ 2105618 h 2344739"/>
              <a:gd name="connsiteX163" fmla="*/ 4043512 w 12193149"/>
              <a:gd name="connsiteY163" fmla="*/ 2103997 h 2344739"/>
              <a:gd name="connsiteX164" fmla="*/ 4038145 w 12193149"/>
              <a:gd name="connsiteY164" fmla="*/ 2101563 h 2344739"/>
              <a:gd name="connsiteX165" fmla="*/ 4036511 w 12193149"/>
              <a:gd name="connsiteY165" fmla="*/ 2097896 h 2344739"/>
              <a:gd name="connsiteX166" fmla="*/ 4034926 w 12193149"/>
              <a:gd name="connsiteY166" fmla="*/ 2098131 h 2344739"/>
              <a:gd name="connsiteX167" fmla="*/ 4005686 w 12193149"/>
              <a:gd name="connsiteY167" fmla="*/ 2085563 h 2344739"/>
              <a:gd name="connsiteX168" fmla="*/ 3937994 w 12193149"/>
              <a:gd name="connsiteY168" fmla="*/ 2068106 h 2344739"/>
              <a:gd name="connsiteX169" fmla="*/ 3898423 w 12193149"/>
              <a:gd name="connsiteY169" fmla="*/ 2062451 h 2344739"/>
              <a:gd name="connsiteX170" fmla="*/ 3790908 w 12193149"/>
              <a:gd name="connsiteY170" fmla="*/ 2042213 h 2344739"/>
              <a:gd name="connsiteX171" fmla="*/ 3683661 w 12193149"/>
              <a:gd name="connsiteY171" fmla="*/ 2018290 h 2344739"/>
              <a:gd name="connsiteX172" fmla="*/ 3611183 w 12193149"/>
              <a:gd name="connsiteY172" fmla="*/ 1986019 h 2344739"/>
              <a:gd name="connsiteX173" fmla="*/ 3605003 w 12193149"/>
              <a:gd name="connsiteY173" fmla="*/ 1987381 h 2344739"/>
              <a:gd name="connsiteX174" fmla="*/ 3595884 w 12193149"/>
              <a:gd name="connsiteY174" fmla="*/ 1987545 h 2344739"/>
              <a:gd name="connsiteX175" fmla="*/ 3595649 w 12193149"/>
              <a:gd name="connsiteY175" fmla="*/ 1987276 h 2344739"/>
              <a:gd name="connsiteX176" fmla="*/ 3587126 w 12193149"/>
              <a:gd name="connsiteY176" fmla="*/ 1987966 h 2344739"/>
              <a:gd name="connsiteX177" fmla="*/ 3537283 w 12193149"/>
              <a:gd name="connsiteY177" fmla="*/ 1978267 h 2344739"/>
              <a:gd name="connsiteX178" fmla="*/ 3474371 w 12193149"/>
              <a:gd name="connsiteY178" fmla="*/ 1974606 h 2344739"/>
              <a:gd name="connsiteX179" fmla="*/ 3401876 w 12193149"/>
              <a:gd name="connsiteY179" fmla="*/ 1962558 h 2344739"/>
              <a:gd name="connsiteX180" fmla="*/ 3365036 w 12193149"/>
              <a:gd name="connsiteY180" fmla="*/ 1979510 h 2344739"/>
              <a:gd name="connsiteX181" fmla="*/ 3345174 w 12193149"/>
              <a:gd name="connsiteY181" fmla="*/ 1981192 h 2344739"/>
              <a:gd name="connsiteX182" fmla="*/ 3342846 w 12193149"/>
              <a:gd name="connsiteY182" fmla="*/ 1980217 h 2344739"/>
              <a:gd name="connsiteX183" fmla="*/ 3263504 w 12193149"/>
              <a:gd name="connsiteY183" fmla="*/ 1986094 h 2344739"/>
              <a:gd name="connsiteX184" fmla="*/ 3143704 w 12193149"/>
              <a:gd name="connsiteY184" fmla="*/ 1993869 h 2344739"/>
              <a:gd name="connsiteX185" fmla="*/ 3031439 w 12193149"/>
              <a:gd name="connsiteY185" fmla="*/ 1996512 h 2344739"/>
              <a:gd name="connsiteX186" fmla="*/ 2782717 w 12193149"/>
              <a:gd name="connsiteY186" fmla="*/ 2018333 h 2344739"/>
              <a:gd name="connsiteX187" fmla="*/ 2647675 w 12193149"/>
              <a:gd name="connsiteY187" fmla="*/ 2028869 h 2344739"/>
              <a:gd name="connsiteX188" fmla="*/ 2569176 w 12193149"/>
              <a:gd name="connsiteY188" fmla="*/ 2002628 h 2344739"/>
              <a:gd name="connsiteX189" fmla="*/ 2444403 w 12193149"/>
              <a:gd name="connsiteY189" fmla="*/ 2016529 h 2344739"/>
              <a:gd name="connsiteX190" fmla="*/ 2316260 w 12193149"/>
              <a:gd name="connsiteY190" fmla="*/ 2024996 h 2344739"/>
              <a:gd name="connsiteX191" fmla="*/ 2209726 w 12193149"/>
              <a:gd name="connsiteY191" fmla="*/ 2019763 h 2344739"/>
              <a:gd name="connsiteX192" fmla="*/ 2095813 w 12193149"/>
              <a:gd name="connsiteY192" fmla="*/ 2003052 h 2344739"/>
              <a:gd name="connsiteX193" fmla="*/ 1998504 w 12193149"/>
              <a:gd name="connsiteY193" fmla="*/ 1995032 h 2344739"/>
              <a:gd name="connsiteX194" fmla="*/ 1929320 w 12193149"/>
              <a:gd name="connsiteY194" fmla="*/ 2016977 h 2344739"/>
              <a:gd name="connsiteX195" fmla="*/ 1922798 w 12193149"/>
              <a:gd name="connsiteY195" fmla="*/ 2012146 h 2344739"/>
              <a:gd name="connsiteX196" fmla="*/ 1874228 w 12193149"/>
              <a:gd name="connsiteY196" fmla="*/ 2013741 h 2344739"/>
              <a:gd name="connsiteX197" fmla="*/ 1787803 w 12193149"/>
              <a:gd name="connsiteY197" fmla="*/ 2041363 h 2344739"/>
              <a:gd name="connsiteX198" fmla="*/ 1739352 w 12193149"/>
              <a:gd name="connsiteY198" fmla="*/ 2036312 h 2344739"/>
              <a:gd name="connsiteX199" fmla="*/ 1676219 w 12193149"/>
              <a:gd name="connsiteY199" fmla="*/ 2019963 h 2344739"/>
              <a:gd name="connsiteX200" fmla="*/ 1609817 w 12193149"/>
              <a:gd name="connsiteY200" fmla="*/ 2013066 h 2344739"/>
              <a:gd name="connsiteX201" fmla="*/ 1497258 w 12193149"/>
              <a:gd name="connsiteY201" fmla="*/ 1987476 h 2344739"/>
              <a:gd name="connsiteX202" fmla="*/ 1151127 w 12193149"/>
              <a:gd name="connsiteY202" fmla="*/ 1938041 h 2344739"/>
              <a:gd name="connsiteX203" fmla="*/ 859417 w 12193149"/>
              <a:gd name="connsiteY203" fmla="*/ 1928608 h 2344739"/>
              <a:gd name="connsiteX204" fmla="*/ 838688 w 12193149"/>
              <a:gd name="connsiteY204" fmla="*/ 1929821 h 2344739"/>
              <a:gd name="connsiteX205" fmla="*/ 817957 w 12193149"/>
              <a:gd name="connsiteY205" fmla="*/ 1927857 h 2344739"/>
              <a:gd name="connsiteX206" fmla="*/ 812654 w 12193149"/>
              <a:gd name="connsiteY206" fmla="*/ 1930751 h 2344739"/>
              <a:gd name="connsiteX207" fmla="*/ 721195 w 12193149"/>
              <a:gd name="connsiteY207" fmla="*/ 1929661 h 2344739"/>
              <a:gd name="connsiteX208" fmla="*/ 720890 w 12193149"/>
              <a:gd name="connsiteY208" fmla="*/ 1928399 h 2344739"/>
              <a:gd name="connsiteX209" fmla="*/ 710023 w 12193149"/>
              <a:gd name="connsiteY209" fmla="*/ 1922722 h 2344739"/>
              <a:gd name="connsiteX210" fmla="*/ 597940 w 12193149"/>
              <a:gd name="connsiteY210" fmla="*/ 1879864 h 2344739"/>
              <a:gd name="connsiteX211" fmla="*/ 579683 w 12193149"/>
              <a:gd name="connsiteY211" fmla="*/ 1877212 h 2344739"/>
              <a:gd name="connsiteX212" fmla="*/ 572865 w 12193149"/>
              <a:gd name="connsiteY212" fmla="*/ 1877401 h 2344739"/>
              <a:gd name="connsiteX213" fmla="*/ 446247 w 12193149"/>
              <a:gd name="connsiteY213" fmla="*/ 1839371 h 2344739"/>
              <a:gd name="connsiteX214" fmla="*/ 405163 w 12193149"/>
              <a:gd name="connsiteY214" fmla="*/ 1833548 h 2344739"/>
              <a:gd name="connsiteX215" fmla="*/ 293583 w 12193149"/>
              <a:gd name="connsiteY215" fmla="*/ 1812852 h 2344739"/>
              <a:gd name="connsiteX216" fmla="*/ 119529 w 12193149"/>
              <a:gd name="connsiteY216" fmla="*/ 1761047 h 2344739"/>
              <a:gd name="connsiteX217" fmla="*/ 16674 w 12193149"/>
              <a:gd name="connsiteY217" fmla="*/ 1758191 h 2344739"/>
              <a:gd name="connsiteX218" fmla="*/ 1150 w 12193149"/>
              <a:gd name="connsiteY218" fmla="*/ 1752722 h 2344739"/>
              <a:gd name="connsiteX219" fmla="*/ 1148 w 12193149"/>
              <a:gd name="connsiteY219" fmla="*/ 222213 h 2344739"/>
              <a:gd name="connsiteX220" fmla="*/ 1148 w 12193149"/>
              <a:gd name="connsiteY220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083317 w 12193149"/>
              <a:gd name="connsiteY58" fmla="*/ 1743296 h 2344739"/>
              <a:gd name="connsiteX59" fmla="*/ 10040388 w 12193149"/>
              <a:gd name="connsiteY59" fmla="*/ 1741632 h 2344739"/>
              <a:gd name="connsiteX60" fmla="*/ 9961167 w 12193149"/>
              <a:gd name="connsiteY60" fmla="*/ 1757147 h 2344739"/>
              <a:gd name="connsiteX61" fmla="*/ 9848940 w 12193149"/>
              <a:gd name="connsiteY61" fmla="*/ 1763915 h 2344739"/>
              <a:gd name="connsiteX62" fmla="*/ 9729457 w 12193149"/>
              <a:gd name="connsiteY62" fmla="*/ 1784122 h 2344739"/>
              <a:gd name="connsiteX63" fmla="*/ 9613704 w 12193149"/>
              <a:gd name="connsiteY63" fmla="*/ 1812371 h 2344739"/>
              <a:gd name="connsiteX64" fmla="*/ 9338590 w 12193149"/>
              <a:gd name="connsiteY64" fmla="*/ 1869293 h 2344739"/>
              <a:gd name="connsiteX65" fmla="*/ 9232518 w 12193149"/>
              <a:gd name="connsiteY65" fmla="*/ 1893149 h 2344739"/>
              <a:gd name="connsiteX66" fmla="*/ 9156690 w 12193149"/>
              <a:gd name="connsiteY66" fmla="*/ 1903228 h 2344739"/>
              <a:gd name="connsiteX67" fmla="*/ 9054601 w 12193149"/>
              <a:gd name="connsiteY67" fmla="*/ 1910755 h 2344739"/>
              <a:gd name="connsiteX68" fmla="*/ 9006634 w 12193149"/>
              <a:gd name="connsiteY68" fmla="*/ 1914040 h 2344739"/>
              <a:gd name="connsiteX69" fmla="*/ 9006349 w 12193149"/>
              <a:gd name="connsiteY69" fmla="*/ 1913800 h 2344739"/>
              <a:gd name="connsiteX70" fmla="*/ 8997380 w 12193149"/>
              <a:gd name="connsiteY70" fmla="*/ 1915011 h 2344739"/>
              <a:gd name="connsiteX71" fmla="*/ 8991542 w 12193149"/>
              <a:gd name="connsiteY71" fmla="*/ 1917072 h 2344739"/>
              <a:gd name="connsiteX72" fmla="*/ 8975485 w 12193149"/>
              <a:gd name="connsiteY72" fmla="*/ 1920298 h 2344739"/>
              <a:gd name="connsiteX73" fmla="*/ 8969159 w 12193149"/>
              <a:gd name="connsiteY73" fmla="*/ 1919598 h 2344739"/>
              <a:gd name="connsiteX74" fmla="*/ 8964196 w 12193149"/>
              <a:gd name="connsiteY74" fmla="*/ 1917373 h 2344739"/>
              <a:gd name="connsiteX75" fmla="*/ 8930136 w 12193149"/>
              <a:gd name="connsiteY75" fmla="*/ 1914185 h 2344739"/>
              <a:gd name="connsiteX76" fmla="*/ 8753592 w 12193149"/>
              <a:gd name="connsiteY76" fmla="*/ 1933417 h 2344739"/>
              <a:gd name="connsiteX77" fmla="*/ 8708995 w 12193149"/>
              <a:gd name="connsiteY77" fmla="*/ 1935518 h 2344739"/>
              <a:gd name="connsiteX78" fmla="*/ 8597219 w 12193149"/>
              <a:gd name="connsiteY78" fmla="*/ 1944090 h 2344739"/>
              <a:gd name="connsiteX79" fmla="*/ 8526378 w 12193149"/>
              <a:gd name="connsiteY79" fmla="*/ 1929248 h 2344739"/>
              <a:gd name="connsiteX80" fmla="*/ 8512131 w 12193149"/>
              <a:gd name="connsiteY80" fmla="*/ 1935163 h 2344739"/>
              <a:gd name="connsiteX81" fmla="*/ 8507315 w 12193149"/>
              <a:gd name="connsiteY81" fmla="*/ 1938164 h 2344739"/>
              <a:gd name="connsiteX82" fmla="*/ 8499116 w 12193149"/>
              <a:gd name="connsiteY82" fmla="*/ 1940902 h 2344739"/>
              <a:gd name="connsiteX83" fmla="*/ 8498742 w 12193149"/>
              <a:gd name="connsiteY83" fmla="*/ 1940723 h 2344739"/>
              <a:gd name="connsiteX84" fmla="*/ 8491397 w 12193149"/>
              <a:gd name="connsiteY84" fmla="*/ 1943773 h 2344739"/>
              <a:gd name="connsiteX85" fmla="*/ 8368330 w 12193149"/>
              <a:gd name="connsiteY85" fmla="*/ 1957815 h 2344739"/>
              <a:gd name="connsiteX86" fmla="*/ 8354947 w 12193149"/>
              <a:gd name="connsiteY86" fmla="*/ 1958009 h 2344739"/>
              <a:gd name="connsiteX87" fmla="*/ 8321252 w 12193149"/>
              <a:gd name="connsiteY87" fmla="*/ 1974587 h 2344739"/>
              <a:gd name="connsiteX88" fmla="*/ 8315581 w 12193149"/>
              <a:gd name="connsiteY88" fmla="*/ 1974913 h 2344739"/>
              <a:gd name="connsiteX89" fmla="*/ 8296322 w 12193149"/>
              <a:gd name="connsiteY89" fmla="*/ 1988808 h 2344739"/>
              <a:gd name="connsiteX90" fmla="*/ 8285424 w 12193149"/>
              <a:gd name="connsiteY90" fmla="*/ 1994631 h 2344739"/>
              <a:gd name="connsiteX91" fmla="*/ 8284298 w 12193149"/>
              <a:gd name="connsiteY91" fmla="*/ 1999074 h 2344739"/>
              <a:gd name="connsiteX92" fmla="*/ 8267224 w 12193149"/>
              <a:gd name="connsiteY92" fmla="*/ 2006249 h 2344739"/>
              <a:gd name="connsiteX93" fmla="*/ 8264525 w 12193149"/>
              <a:gd name="connsiteY93" fmla="*/ 2006019 h 2344739"/>
              <a:gd name="connsiteX94" fmla="*/ 8253181 w 12193149"/>
              <a:gd name="connsiteY94" fmla="*/ 2015862 h 2344739"/>
              <a:gd name="connsiteX95" fmla="*/ 8246982 w 12193149"/>
              <a:gd name="connsiteY95" fmla="*/ 2028854 h 2344739"/>
              <a:gd name="connsiteX96" fmla="*/ 8091420 w 12193149"/>
              <a:gd name="connsiteY96" fmla="*/ 2075015 h 2344739"/>
              <a:gd name="connsiteX97" fmla="*/ 7906555 w 12193149"/>
              <a:gd name="connsiteY97" fmla="*/ 2116988 h 2344739"/>
              <a:gd name="connsiteX98" fmla="*/ 7719893 w 12193149"/>
              <a:gd name="connsiteY98" fmla="*/ 2142703 h 2344739"/>
              <a:gd name="connsiteX99" fmla="*/ 7615495 w 12193149"/>
              <a:gd name="connsiteY99" fmla="*/ 2139232 h 2344739"/>
              <a:gd name="connsiteX100" fmla="*/ 7528691 w 12193149"/>
              <a:gd name="connsiteY100" fmla="*/ 2145060 h 2344739"/>
              <a:gd name="connsiteX101" fmla="*/ 7520719 w 12193149"/>
              <a:gd name="connsiteY101" fmla="*/ 2147613 h 2344739"/>
              <a:gd name="connsiteX102" fmla="*/ 7508559 w 12193149"/>
              <a:gd name="connsiteY102" fmla="*/ 2148948 h 2344739"/>
              <a:gd name="connsiteX103" fmla="*/ 7508188 w 12193149"/>
              <a:gd name="connsiteY103" fmla="*/ 2148621 h 2344739"/>
              <a:gd name="connsiteX104" fmla="*/ 7496943 w 12193149"/>
              <a:gd name="connsiteY104" fmla="*/ 2150573 h 2344739"/>
              <a:gd name="connsiteX105" fmla="*/ 7219707 w 12193149"/>
              <a:gd name="connsiteY105" fmla="*/ 2156680 h 2344739"/>
              <a:gd name="connsiteX106" fmla="*/ 7202249 w 12193149"/>
              <a:gd name="connsiteY106" fmla="*/ 2161230 h 2344739"/>
              <a:gd name="connsiteX107" fmla="*/ 7198152 w 12193149"/>
              <a:gd name="connsiteY107" fmla="*/ 2166588 h 2344739"/>
              <a:gd name="connsiteX108" fmla="*/ 7171956 w 12193149"/>
              <a:gd name="connsiteY108" fmla="*/ 2171236 h 2344739"/>
              <a:gd name="connsiteX109" fmla="*/ 7098136 w 12193149"/>
              <a:gd name="connsiteY109" fmla="*/ 2183464 h 2344739"/>
              <a:gd name="connsiteX110" fmla="*/ 7019644 w 12193149"/>
              <a:gd name="connsiteY110" fmla="*/ 2183090 h 2344739"/>
              <a:gd name="connsiteX111" fmla="*/ 6905294 w 12193149"/>
              <a:gd name="connsiteY111" fmla="*/ 2212596 h 2344739"/>
              <a:gd name="connsiteX112" fmla="*/ 6709370 w 12193149"/>
              <a:gd name="connsiteY112" fmla="*/ 2240551 h 2344739"/>
              <a:gd name="connsiteX113" fmla="*/ 6550602 w 12193149"/>
              <a:gd name="connsiteY113" fmla="*/ 2269327 h 2344739"/>
              <a:gd name="connsiteX114" fmla="*/ 6318708 w 12193149"/>
              <a:gd name="connsiteY114" fmla="*/ 2316127 h 2344739"/>
              <a:gd name="connsiteX115" fmla="*/ 6169822 w 12193149"/>
              <a:gd name="connsiteY115" fmla="*/ 2318214 h 2344739"/>
              <a:gd name="connsiteX116" fmla="*/ 6074996 w 12193149"/>
              <a:gd name="connsiteY116" fmla="*/ 2338676 h 2344739"/>
              <a:gd name="connsiteX117" fmla="*/ 6069677 w 12193149"/>
              <a:gd name="connsiteY117" fmla="*/ 2337139 h 2344739"/>
              <a:gd name="connsiteX118" fmla="*/ 6049786 w 12193149"/>
              <a:gd name="connsiteY118" fmla="*/ 2337822 h 2344739"/>
              <a:gd name="connsiteX119" fmla="*/ 6042433 w 12193149"/>
              <a:gd name="connsiteY119" fmla="*/ 2329473 h 2344739"/>
              <a:gd name="connsiteX120" fmla="*/ 6011238 w 12193149"/>
              <a:gd name="connsiteY120" fmla="*/ 2324380 h 2344739"/>
              <a:gd name="connsiteX121" fmla="*/ 5958523 w 12193149"/>
              <a:gd name="connsiteY121" fmla="*/ 2328024 h 2344739"/>
              <a:gd name="connsiteX122" fmla="*/ 5760067 w 12193149"/>
              <a:gd name="connsiteY122" fmla="*/ 2343716 h 2344739"/>
              <a:gd name="connsiteX123" fmla="*/ 5628108 w 12193149"/>
              <a:gd name="connsiteY123" fmla="*/ 2344739 h 2344739"/>
              <a:gd name="connsiteX124" fmla="*/ 5472054 w 12193149"/>
              <a:gd name="connsiteY124" fmla="*/ 2330719 h 2344739"/>
              <a:gd name="connsiteX125" fmla="*/ 5433909 w 12193149"/>
              <a:gd name="connsiteY125" fmla="*/ 2319466 h 2344739"/>
              <a:gd name="connsiteX126" fmla="*/ 5382817 w 12193149"/>
              <a:gd name="connsiteY126" fmla="*/ 2301764 h 2344739"/>
              <a:gd name="connsiteX127" fmla="*/ 5262912 w 12193149"/>
              <a:gd name="connsiteY127" fmla="*/ 2281347 h 2344739"/>
              <a:gd name="connsiteX128" fmla="*/ 5224109 w 12193149"/>
              <a:gd name="connsiteY128" fmla="*/ 2270223 h 2344739"/>
              <a:gd name="connsiteX129" fmla="*/ 5175808 w 12193149"/>
              <a:gd name="connsiteY129" fmla="*/ 2267233 h 2344739"/>
              <a:gd name="connsiteX130" fmla="*/ 5157702 w 12193149"/>
              <a:gd name="connsiteY130" fmla="*/ 2260010 h 2344739"/>
              <a:gd name="connsiteX131" fmla="*/ 5143747 w 12193149"/>
              <a:gd name="connsiteY131" fmla="*/ 2256610 h 2344739"/>
              <a:gd name="connsiteX132" fmla="*/ 5140744 w 12193149"/>
              <a:gd name="connsiteY132" fmla="*/ 2254509 h 2344739"/>
              <a:gd name="connsiteX133" fmla="*/ 5122807 w 12193149"/>
              <a:gd name="connsiteY133" fmla="*/ 2243656 h 2344739"/>
              <a:gd name="connsiteX134" fmla="*/ 5066938 w 12193149"/>
              <a:gd name="connsiteY134" fmla="*/ 2250227 h 2344739"/>
              <a:gd name="connsiteX135" fmla="*/ 5012662 w 12193149"/>
              <a:gd name="connsiteY135" fmla="*/ 2233846 h 2344739"/>
              <a:gd name="connsiteX136" fmla="*/ 4841589 w 12193149"/>
              <a:gd name="connsiteY136" fmla="*/ 2209829 h 2344739"/>
              <a:gd name="connsiteX137" fmla="*/ 4763595 w 12193149"/>
              <a:gd name="connsiteY137" fmla="*/ 2182061 h 2344739"/>
              <a:gd name="connsiteX138" fmla="*/ 4724334 w 12193149"/>
              <a:gd name="connsiteY138" fmla="*/ 2173047 h 2344739"/>
              <a:gd name="connsiteX139" fmla="*/ 4722324 w 12193149"/>
              <a:gd name="connsiteY139" fmla="*/ 2172298 h 2344739"/>
              <a:gd name="connsiteX140" fmla="*/ 4723259 w 12193149"/>
              <a:gd name="connsiteY140" fmla="*/ 2172087 h 2344739"/>
              <a:gd name="connsiteX141" fmla="*/ 4718350 w 12193149"/>
              <a:gd name="connsiteY141" fmla="*/ 2170817 h 2344739"/>
              <a:gd name="connsiteX142" fmla="*/ 4722324 w 12193149"/>
              <a:gd name="connsiteY142" fmla="*/ 2172298 h 2344739"/>
              <a:gd name="connsiteX143" fmla="*/ 4716674 w 12193149"/>
              <a:gd name="connsiteY143" fmla="*/ 2173573 h 2344739"/>
              <a:gd name="connsiteX144" fmla="*/ 4516962 w 12193149"/>
              <a:gd name="connsiteY144" fmla="*/ 2163671 h 2344739"/>
              <a:gd name="connsiteX145" fmla="*/ 4429691 w 12193149"/>
              <a:gd name="connsiteY145" fmla="*/ 2153020 h 2344739"/>
              <a:gd name="connsiteX146" fmla="*/ 4364023 w 12193149"/>
              <a:gd name="connsiteY146" fmla="*/ 2151674 h 2344739"/>
              <a:gd name="connsiteX147" fmla="*/ 4318114 w 12193149"/>
              <a:gd name="connsiteY147" fmla="*/ 2158289 h 2344739"/>
              <a:gd name="connsiteX148" fmla="*/ 4316258 w 12193149"/>
              <a:gd name="connsiteY148" fmla="*/ 2156948 h 2344739"/>
              <a:gd name="connsiteX149" fmla="*/ 4296292 w 12193149"/>
              <a:gd name="connsiteY149" fmla="*/ 2155069 h 2344739"/>
              <a:gd name="connsiteX150" fmla="*/ 4291212 w 12193149"/>
              <a:gd name="connsiteY150" fmla="*/ 2157986 h 2344739"/>
              <a:gd name="connsiteX151" fmla="*/ 4277290 w 12193149"/>
              <a:gd name="connsiteY151" fmla="*/ 2157740 h 2344739"/>
              <a:gd name="connsiteX152" fmla="*/ 4249265 w 12193149"/>
              <a:gd name="connsiteY152" fmla="*/ 2160064 h 2344739"/>
              <a:gd name="connsiteX153" fmla="*/ 4203199 w 12193149"/>
              <a:gd name="connsiteY153" fmla="*/ 2157269 h 2344739"/>
              <a:gd name="connsiteX154" fmla="*/ 4202893 w 12193149"/>
              <a:gd name="connsiteY154" fmla="*/ 2156010 h 2344739"/>
              <a:gd name="connsiteX155" fmla="*/ 4192396 w 12193149"/>
              <a:gd name="connsiteY155" fmla="*/ 2150376 h 2344739"/>
              <a:gd name="connsiteX156" fmla="*/ 4143893 w 12193149"/>
              <a:gd name="connsiteY156" fmla="*/ 2134511 h 2344739"/>
              <a:gd name="connsiteX157" fmla="*/ 4084245 w 12193149"/>
              <a:gd name="connsiteY157" fmla="*/ 2107978 h 2344739"/>
              <a:gd name="connsiteX158" fmla="*/ 4075694 w 12193149"/>
              <a:gd name="connsiteY158" fmla="*/ 2107143 h 2344739"/>
              <a:gd name="connsiteX159" fmla="*/ 4075575 w 12193149"/>
              <a:gd name="connsiteY159" fmla="*/ 2106844 h 2344739"/>
              <a:gd name="connsiteX160" fmla="*/ 4066658 w 12193149"/>
              <a:gd name="connsiteY160" fmla="*/ 2105400 h 2344739"/>
              <a:gd name="connsiteX161" fmla="*/ 4060102 w 12193149"/>
              <a:gd name="connsiteY161" fmla="*/ 2105618 h 2344739"/>
              <a:gd name="connsiteX162" fmla="*/ 4043512 w 12193149"/>
              <a:gd name="connsiteY162" fmla="*/ 2103997 h 2344739"/>
              <a:gd name="connsiteX163" fmla="*/ 4038145 w 12193149"/>
              <a:gd name="connsiteY163" fmla="*/ 2101563 h 2344739"/>
              <a:gd name="connsiteX164" fmla="*/ 4036511 w 12193149"/>
              <a:gd name="connsiteY164" fmla="*/ 2097896 h 2344739"/>
              <a:gd name="connsiteX165" fmla="*/ 4034926 w 12193149"/>
              <a:gd name="connsiteY165" fmla="*/ 2098131 h 2344739"/>
              <a:gd name="connsiteX166" fmla="*/ 4005686 w 12193149"/>
              <a:gd name="connsiteY166" fmla="*/ 2085563 h 2344739"/>
              <a:gd name="connsiteX167" fmla="*/ 3937994 w 12193149"/>
              <a:gd name="connsiteY167" fmla="*/ 2068106 h 2344739"/>
              <a:gd name="connsiteX168" fmla="*/ 3898423 w 12193149"/>
              <a:gd name="connsiteY168" fmla="*/ 2062451 h 2344739"/>
              <a:gd name="connsiteX169" fmla="*/ 3790908 w 12193149"/>
              <a:gd name="connsiteY169" fmla="*/ 2042213 h 2344739"/>
              <a:gd name="connsiteX170" fmla="*/ 3683661 w 12193149"/>
              <a:gd name="connsiteY170" fmla="*/ 2018290 h 2344739"/>
              <a:gd name="connsiteX171" fmla="*/ 3611183 w 12193149"/>
              <a:gd name="connsiteY171" fmla="*/ 1986019 h 2344739"/>
              <a:gd name="connsiteX172" fmla="*/ 3605003 w 12193149"/>
              <a:gd name="connsiteY172" fmla="*/ 1987381 h 2344739"/>
              <a:gd name="connsiteX173" fmla="*/ 3595884 w 12193149"/>
              <a:gd name="connsiteY173" fmla="*/ 1987545 h 2344739"/>
              <a:gd name="connsiteX174" fmla="*/ 3595649 w 12193149"/>
              <a:gd name="connsiteY174" fmla="*/ 1987276 h 2344739"/>
              <a:gd name="connsiteX175" fmla="*/ 3587126 w 12193149"/>
              <a:gd name="connsiteY175" fmla="*/ 1987966 h 2344739"/>
              <a:gd name="connsiteX176" fmla="*/ 3537283 w 12193149"/>
              <a:gd name="connsiteY176" fmla="*/ 1978267 h 2344739"/>
              <a:gd name="connsiteX177" fmla="*/ 3474371 w 12193149"/>
              <a:gd name="connsiteY177" fmla="*/ 1974606 h 2344739"/>
              <a:gd name="connsiteX178" fmla="*/ 3401876 w 12193149"/>
              <a:gd name="connsiteY178" fmla="*/ 1962558 h 2344739"/>
              <a:gd name="connsiteX179" fmla="*/ 3365036 w 12193149"/>
              <a:gd name="connsiteY179" fmla="*/ 1979510 h 2344739"/>
              <a:gd name="connsiteX180" fmla="*/ 3345174 w 12193149"/>
              <a:gd name="connsiteY180" fmla="*/ 1981192 h 2344739"/>
              <a:gd name="connsiteX181" fmla="*/ 3342846 w 12193149"/>
              <a:gd name="connsiteY181" fmla="*/ 1980217 h 2344739"/>
              <a:gd name="connsiteX182" fmla="*/ 3263504 w 12193149"/>
              <a:gd name="connsiteY182" fmla="*/ 1986094 h 2344739"/>
              <a:gd name="connsiteX183" fmla="*/ 3143704 w 12193149"/>
              <a:gd name="connsiteY183" fmla="*/ 1993869 h 2344739"/>
              <a:gd name="connsiteX184" fmla="*/ 3031439 w 12193149"/>
              <a:gd name="connsiteY184" fmla="*/ 1996512 h 2344739"/>
              <a:gd name="connsiteX185" fmla="*/ 2782717 w 12193149"/>
              <a:gd name="connsiteY185" fmla="*/ 2018333 h 2344739"/>
              <a:gd name="connsiteX186" fmla="*/ 2647675 w 12193149"/>
              <a:gd name="connsiteY186" fmla="*/ 2028869 h 2344739"/>
              <a:gd name="connsiteX187" fmla="*/ 2569176 w 12193149"/>
              <a:gd name="connsiteY187" fmla="*/ 2002628 h 2344739"/>
              <a:gd name="connsiteX188" fmla="*/ 2444403 w 12193149"/>
              <a:gd name="connsiteY188" fmla="*/ 2016529 h 2344739"/>
              <a:gd name="connsiteX189" fmla="*/ 2316260 w 12193149"/>
              <a:gd name="connsiteY189" fmla="*/ 2024996 h 2344739"/>
              <a:gd name="connsiteX190" fmla="*/ 2209726 w 12193149"/>
              <a:gd name="connsiteY190" fmla="*/ 2019763 h 2344739"/>
              <a:gd name="connsiteX191" fmla="*/ 2095813 w 12193149"/>
              <a:gd name="connsiteY191" fmla="*/ 2003052 h 2344739"/>
              <a:gd name="connsiteX192" fmla="*/ 1998504 w 12193149"/>
              <a:gd name="connsiteY192" fmla="*/ 1995032 h 2344739"/>
              <a:gd name="connsiteX193" fmla="*/ 1929320 w 12193149"/>
              <a:gd name="connsiteY193" fmla="*/ 2016977 h 2344739"/>
              <a:gd name="connsiteX194" fmla="*/ 1922798 w 12193149"/>
              <a:gd name="connsiteY194" fmla="*/ 2012146 h 2344739"/>
              <a:gd name="connsiteX195" fmla="*/ 1874228 w 12193149"/>
              <a:gd name="connsiteY195" fmla="*/ 2013741 h 2344739"/>
              <a:gd name="connsiteX196" fmla="*/ 1787803 w 12193149"/>
              <a:gd name="connsiteY196" fmla="*/ 2041363 h 2344739"/>
              <a:gd name="connsiteX197" fmla="*/ 1739352 w 12193149"/>
              <a:gd name="connsiteY197" fmla="*/ 2036312 h 2344739"/>
              <a:gd name="connsiteX198" fmla="*/ 1676219 w 12193149"/>
              <a:gd name="connsiteY198" fmla="*/ 2019963 h 2344739"/>
              <a:gd name="connsiteX199" fmla="*/ 1609817 w 12193149"/>
              <a:gd name="connsiteY199" fmla="*/ 2013066 h 2344739"/>
              <a:gd name="connsiteX200" fmla="*/ 1497258 w 12193149"/>
              <a:gd name="connsiteY200" fmla="*/ 1987476 h 2344739"/>
              <a:gd name="connsiteX201" fmla="*/ 1151127 w 12193149"/>
              <a:gd name="connsiteY201" fmla="*/ 1938041 h 2344739"/>
              <a:gd name="connsiteX202" fmla="*/ 859417 w 12193149"/>
              <a:gd name="connsiteY202" fmla="*/ 1928608 h 2344739"/>
              <a:gd name="connsiteX203" fmla="*/ 838688 w 12193149"/>
              <a:gd name="connsiteY203" fmla="*/ 1929821 h 2344739"/>
              <a:gd name="connsiteX204" fmla="*/ 817957 w 12193149"/>
              <a:gd name="connsiteY204" fmla="*/ 1927857 h 2344739"/>
              <a:gd name="connsiteX205" fmla="*/ 812654 w 12193149"/>
              <a:gd name="connsiteY205" fmla="*/ 1930751 h 2344739"/>
              <a:gd name="connsiteX206" fmla="*/ 721195 w 12193149"/>
              <a:gd name="connsiteY206" fmla="*/ 1929661 h 2344739"/>
              <a:gd name="connsiteX207" fmla="*/ 720890 w 12193149"/>
              <a:gd name="connsiteY207" fmla="*/ 1928399 h 2344739"/>
              <a:gd name="connsiteX208" fmla="*/ 710023 w 12193149"/>
              <a:gd name="connsiteY208" fmla="*/ 1922722 h 2344739"/>
              <a:gd name="connsiteX209" fmla="*/ 597940 w 12193149"/>
              <a:gd name="connsiteY209" fmla="*/ 1879864 h 2344739"/>
              <a:gd name="connsiteX210" fmla="*/ 579683 w 12193149"/>
              <a:gd name="connsiteY210" fmla="*/ 1877212 h 2344739"/>
              <a:gd name="connsiteX211" fmla="*/ 572865 w 12193149"/>
              <a:gd name="connsiteY211" fmla="*/ 1877401 h 2344739"/>
              <a:gd name="connsiteX212" fmla="*/ 446247 w 12193149"/>
              <a:gd name="connsiteY212" fmla="*/ 1839371 h 2344739"/>
              <a:gd name="connsiteX213" fmla="*/ 405163 w 12193149"/>
              <a:gd name="connsiteY213" fmla="*/ 1833548 h 2344739"/>
              <a:gd name="connsiteX214" fmla="*/ 293583 w 12193149"/>
              <a:gd name="connsiteY214" fmla="*/ 1812852 h 2344739"/>
              <a:gd name="connsiteX215" fmla="*/ 119529 w 12193149"/>
              <a:gd name="connsiteY215" fmla="*/ 1761047 h 2344739"/>
              <a:gd name="connsiteX216" fmla="*/ 16674 w 12193149"/>
              <a:gd name="connsiteY216" fmla="*/ 1758191 h 2344739"/>
              <a:gd name="connsiteX217" fmla="*/ 1150 w 12193149"/>
              <a:gd name="connsiteY217" fmla="*/ 1752722 h 2344739"/>
              <a:gd name="connsiteX218" fmla="*/ 1148 w 12193149"/>
              <a:gd name="connsiteY218" fmla="*/ 222213 h 2344739"/>
              <a:gd name="connsiteX219" fmla="*/ 1148 w 12193149"/>
              <a:gd name="connsiteY219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590693 w 12193149"/>
              <a:gd name="connsiteY23" fmla="*/ 963777 h 2344739"/>
              <a:gd name="connsiteX24" fmla="*/ 11506817 w 12193149"/>
              <a:gd name="connsiteY24" fmla="*/ 1033623 h 2344739"/>
              <a:gd name="connsiteX25" fmla="*/ 11280332 w 12193149"/>
              <a:gd name="connsiteY25" fmla="*/ 1223571 h 2344739"/>
              <a:gd name="connsiteX26" fmla="*/ 11228309 w 12193149"/>
              <a:gd name="connsiteY26" fmla="*/ 1276236 h 2344739"/>
              <a:gd name="connsiteX27" fmla="*/ 11218087 w 12193149"/>
              <a:gd name="connsiteY27" fmla="*/ 1275961 h 2344739"/>
              <a:gd name="connsiteX28" fmla="*/ 11217184 w 12193149"/>
              <a:gd name="connsiteY28" fmla="*/ 1275018 h 2344739"/>
              <a:gd name="connsiteX29" fmla="*/ 11188885 w 12193149"/>
              <a:gd name="connsiteY29" fmla="*/ 1292383 h 2344739"/>
              <a:gd name="connsiteX30" fmla="*/ 11184501 w 12193149"/>
              <a:gd name="connsiteY30" fmla="*/ 1292525 h 2344739"/>
              <a:gd name="connsiteX31" fmla="*/ 11166854 w 12193149"/>
              <a:gd name="connsiteY31" fmla="*/ 1306612 h 2344739"/>
              <a:gd name="connsiteX32" fmla="*/ 11157311 w 12193149"/>
              <a:gd name="connsiteY32" fmla="*/ 1312414 h 2344739"/>
              <a:gd name="connsiteX33" fmla="*/ 11155496 w 12193149"/>
              <a:gd name="connsiteY33" fmla="*/ 1317097 h 2344739"/>
              <a:gd name="connsiteX34" fmla="*/ 11140961 w 12193149"/>
              <a:gd name="connsiteY34" fmla="*/ 1324115 h 2344739"/>
              <a:gd name="connsiteX35" fmla="*/ 11138961 w 12193149"/>
              <a:gd name="connsiteY35" fmla="*/ 1323772 h 2344739"/>
              <a:gd name="connsiteX36" fmla="*/ 11128208 w 12193149"/>
              <a:gd name="connsiteY36" fmla="*/ 1333832 h 2344739"/>
              <a:gd name="connsiteX37" fmla="*/ 11120691 w 12193149"/>
              <a:gd name="connsiteY37" fmla="*/ 1347424 h 2344739"/>
              <a:gd name="connsiteX38" fmla="*/ 10894683 w 12193149"/>
              <a:gd name="connsiteY38" fmla="*/ 1473399 h 2344739"/>
              <a:gd name="connsiteX39" fmla="*/ 10773300 w 12193149"/>
              <a:gd name="connsiteY39" fmla="*/ 1523191 h 2344739"/>
              <a:gd name="connsiteX40" fmla="*/ 10627668 w 12193149"/>
              <a:gd name="connsiteY40" fmla="*/ 1559229 h 2344739"/>
              <a:gd name="connsiteX41" fmla="*/ 10581895 w 12193149"/>
              <a:gd name="connsiteY41" fmla="*/ 1568689 h 2344739"/>
              <a:gd name="connsiteX42" fmla="*/ 10547790 w 12193149"/>
              <a:gd name="connsiteY42" fmla="*/ 1598423 h 2344739"/>
              <a:gd name="connsiteX43" fmla="*/ 10529643 w 12193149"/>
              <a:gd name="connsiteY43" fmla="*/ 1596907 h 2344739"/>
              <a:gd name="connsiteX44" fmla="*/ 10526446 w 12193149"/>
              <a:gd name="connsiteY44" fmla="*/ 1596411 h 2344739"/>
              <a:gd name="connsiteX45" fmla="*/ 10515129 w 12193149"/>
              <a:gd name="connsiteY45" fmla="*/ 1599537 h 2344739"/>
              <a:gd name="connsiteX46" fmla="*/ 10491735 w 12193149"/>
              <a:gd name="connsiteY46" fmla="*/ 1594156 h 2344739"/>
              <a:gd name="connsiteX47" fmla="*/ 10471418 w 12193149"/>
              <a:gd name="connsiteY47" fmla="*/ 1601693 h 2344739"/>
              <a:gd name="connsiteX48" fmla="*/ 10377042 w 12193149"/>
              <a:gd name="connsiteY48" fmla="*/ 1644598 h 2344739"/>
              <a:gd name="connsiteX49" fmla="*/ 10319338 w 12193149"/>
              <a:gd name="connsiteY49" fmla="*/ 1666221 h 2344739"/>
              <a:gd name="connsiteX50" fmla="*/ 10295467 w 12193149"/>
              <a:gd name="connsiteY50" fmla="*/ 1668079 h 2344739"/>
              <a:gd name="connsiteX51" fmla="*/ 10263443 w 12193149"/>
              <a:gd name="connsiteY51" fmla="*/ 1674948 h 2344739"/>
              <a:gd name="connsiteX52" fmla="*/ 10205418 w 12193149"/>
              <a:gd name="connsiteY52" fmla="*/ 1682149 h 2344739"/>
              <a:gd name="connsiteX53" fmla="*/ 10177759 w 12193149"/>
              <a:gd name="connsiteY53" fmla="*/ 1692943 h 2344739"/>
              <a:gd name="connsiteX54" fmla="*/ 10165070 w 12193149"/>
              <a:gd name="connsiteY54" fmla="*/ 1693739 h 2344739"/>
              <a:gd name="connsiteX55" fmla="*/ 10156308 w 12193149"/>
              <a:gd name="connsiteY55" fmla="*/ 1707487 h 2344739"/>
              <a:gd name="connsiteX56" fmla="*/ 10118267 w 12193149"/>
              <a:gd name="connsiteY56" fmla="*/ 1731142 h 2344739"/>
              <a:gd name="connsiteX57" fmla="*/ 10083317 w 12193149"/>
              <a:gd name="connsiteY57" fmla="*/ 1743296 h 2344739"/>
              <a:gd name="connsiteX58" fmla="*/ 10040388 w 12193149"/>
              <a:gd name="connsiteY58" fmla="*/ 1741632 h 2344739"/>
              <a:gd name="connsiteX59" fmla="*/ 9961167 w 12193149"/>
              <a:gd name="connsiteY59" fmla="*/ 1757147 h 2344739"/>
              <a:gd name="connsiteX60" fmla="*/ 9848940 w 12193149"/>
              <a:gd name="connsiteY60" fmla="*/ 1763915 h 2344739"/>
              <a:gd name="connsiteX61" fmla="*/ 9729457 w 12193149"/>
              <a:gd name="connsiteY61" fmla="*/ 1784122 h 2344739"/>
              <a:gd name="connsiteX62" fmla="*/ 9613704 w 12193149"/>
              <a:gd name="connsiteY62" fmla="*/ 1812371 h 2344739"/>
              <a:gd name="connsiteX63" fmla="*/ 9338590 w 12193149"/>
              <a:gd name="connsiteY63" fmla="*/ 1869293 h 2344739"/>
              <a:gd name="connsiteX64" fmla="*/ 9232518 w 12193149"/>
              <a:gd name="connsiteY64" fmla="*/ 1893149 h 2344739"/>
              <a:gd name="connsiteX65" fmla="*/ 9156690 w 12193149"/>
              <a:gd name="connsiteY65" fmla="*/ 1903228 h 2344739"/>
              <a:gd name="connsiteX66" fmla="*/ 9054601 w 12193149"/>
              <a:gd name="connsiteY66" fmla="*/ 1910755 h 2344739"/>
              <a:gd name="connsiteX67" fmla="*/ 9006634 w 12193149"/>
              <a:gd name="connsiteY67" fmla="*/ 1914040 h 2344739"/>
              <a:gd name="connsiteX68" fmla="*/ 9006349 w 12193149"/>
              <a:gd name="connsiteY68" fmla="*/ 1913800 h 2344739"/>
              <a:gd name="connsiteX69" fmla="*/ 8997380 w 12193149"/>
              <a:gd name="connsiteY69" fmla="*/ 1915011 h 2344739"/>
              <a:gd name="connsiteX70" fmla="*/ 8991542 w 12193149"/>
              <a:gd name="connsiteY70" fmla="*/ 1917072 h 2344739"/>
              <a:gd name="connsiteX71" fmla="*/ 8975485 w 12193149"/>
              <a:gd name="connsiteY71" fmla="*/ 1920298 h 2344739"/>
              <a:gd name="connsiteX72" fmla="*/ 8969159 w 12193149"/>
              <a:gd name="connsiteY72" fmla="*/ 1919598 h 2344739"/>
              <a:gd name="connsiteX73" fmla="*/ 8964196 w 12193149"/>
              <a:gd name="connsiteY73" fmla="*/ 1917373 h 2344739"/>
              <a:gd name="connsiteX74" fmla="*/ 8930136 w 12193149"/>
              <a:gd name="connsiteY74" fmla="*/ 1914185 h 2344739"/>
              <a:gd name="connsiteX75" fmla="*/ 8753592 w 12193149"/>
              <a:gd name="connsiteY75" fmla="*/ 1933417 h 2344739"/>
              <a:gd name="connsiteX76" fmla="*/ 8708995 w 12193149"/>
              <a:gd name="connsiteY76" fmla="*/ 1935518 h 2344739"/>
              <a:gd name="connsiteX77" fmla="*/ 8597219 w 12193149"/>
              <a:gd name="connsiteY77" fmla="*/ 1944090 h 2344739"/>
              <a:gd name="connsiteX78" fmla="*/ 8526378 w 12193149"/>
              <a:gd name="connsiteY78" fmla="*/ 1929248 h 2344739"/>
              <a:gd name="connsiteX79" fmla="*/ 8512131 w 12193149"/>
              <a:gd name="connsiteY79" fmla="*/ 1935163 h 2344739"/>
              <a:gd name="connsiteX80" fmla="*/ 8507315 w 12193149"/>
              <a:gd name="connsiteY80" fmla="*/ 1938164 h 2344739"/>
              <a:gd name="connsiteX81" fmla="*/ 8499116 w 12193149"/>
              <a:gd name="connsiteY81" fmla="*/ 1940902 h 2344739"/>
              <a:gd name="connsiteX82" fmla="*/ 8498742 w 12193149"/>
              <a:gd name="connsiteY82" fmla="*/ 1940723 h 2344739"/>
              <a:gd name="connsiteX83" fmla="*/ 8491397 w 12193149"/>
              <a:gd name="connsiteY83" fmla="*/ 1943773 h 2344739"/>
              <a:gd name="connsiteX84" fmla="*/ 8368330 w 12193149"/>
              <a:gd name="connsiteY84" fmla="*/ 1957815 h 2344739"/>
              <a:gd name="connsiteX85" fmla="*/ 8354947 w 12193149"/>
              <a:gd name="connsiteY85" fmla="*/ 1958009 h 2344739"/>
              <a:gd name="connsiteX86" fmla="*/ 8321252 w 12193149"/>
              <a:gd name="connsiteY86" fmla="*/ 1974587 h 2344739"/>
              <a:gd name="connsiteX87" fmla="*/ 8315581 w 12193149"/>
              <a:gd name="connsiteY87" fmla="*/ 1974913 h 2344739"/>
              <a:gd name="connsiteX88" fmla="*/ 8296322 w 12193149"/>
              <a:gd name="connsiteY88" fmla="*/ 1988808 h 2344739"/>
              <a:gd name="connsiteX89" fmla="*/ 8285424 w 12193149"/>
              <a:gd name="connsiteY89" fmla="*/ 1994631 h 2344739"/>
              <a:gd name="connsiteX90" fmla="*/ 8284298 w 12193149"/>
              <a:gd name="connsiteY90" fmla="*/ 1999074 h 2344739"/>
              <a:gd name="connsiteX91" fmla="*/ 8267224 w 12193149"/>
              <a:gd name="connsiteY91" fmla="*/ 2006249 h 2344739"/>
              <a:gd name="connsiteX92" fmla="*/ 8264525 w 12193149"/>
              <a:gd name="connsiteY92" fmla="*/ 2006019 h 2344739"/>
              <a:gd name="connsiteX93" fmla="*/ 8253181 w 12193149"/>
              <a:gd name="connsiteY93" fmla="*/ 2015862 h 2344739"/>
              <a:gd name="connsiteX94" fmla="*/ 8246982 w 12193149"/>
              <a:gd name="connsiteY94" fmla="*/ 2028854 h 2344739"/>
              <a:gd name="connsiteX95" fmla="*/ 8091420 w 12193149"/>
              <a:gd name="connsiteY95" fmla="*/ 2075015 h 2344739"/>
              <a:gd name="connsiteX96" fmla="*/ 7906555 w 12193149"/>
              <a:gd name="connsiteY96" fmla="*/ 2116988 h 2344739"/>
              <a:gd name="connsiteX97" fmla="*/ 7719893 w 12193149"/>
              <a:gd name="connsiteY97" fmla="*/ 2142703 h 2344739"/>
              <a:gd name="connsiteX98" fmla="*/ 7615495 w 12193149"/>
              <a:gd name="connsiteY98" fmla="*/ 2139232 h 2344739"/>
              <a:gd name="connsiteX99" fmla="*/ 7528691 w 12193149"/>
              <a:gd name="connsiteY99" fmla="*/ 2145060 h 2344739"/>
              <a:gd name="connsiteX100" fmla="*/ 7520719 w 12193149"/>
              <a:gd name="connsiteY100" fmla="*/ 2147613 h 2344739"/>
              <a:gd name="connsiteX101" fmla="*/ 7508559 w 12193149"/>
              <a:gd name="connsiteY101" fmla="*/ 2148948 h 2344739"/>
              <a:gd name="connsiteX102" fmla="*/ 7508188 w 12193149"/>
              <a:gd name="connsiteY102" fmla="*/ 2148621 h 2344739"/>
              <a:gd name="connsiteX103" fmla="*/ 7496943 w 12193149"/>
              <a:gd name="connsiteY103" fmla="*/ 2150573 h 2344739"/>
              <a:gd name="connsiteX104" fmla="*/ 7219707 w 12193149"/>
              <a:gd name="connsiteY104" fmla="*/ 2156680 h 2344739"/>
              <a:gd name="connsiteX105" fmla="*/ 7202249 w 12193149"/>
              <a:gd name="connsiteY105" fmla="*/ 2161230 h 2344739"/>
              <a:gd name="connsiteX106" fmla="*/ 7198152 w 12193149"/>
              <a:gd name="connsiteY106" fmla="*/ 2166588 h 2344739"/>
              <a:gd name="connsiteX107" fmla="*/ 7171956 w 12193149"/>
              <a:gd name="connsiteY107" fmla="*/ 2171236 h 2344739"/>
              <a:gd name="connsiteX108" fmla="*/ 7098136 w 12193149"/>
              <a:gd name="connsiteY108" fmla="*/ 2183464 h 2344739"/>
              <a:gd name="connsiteX109" fmla="*/ 7019644 w 12193149"/>
              <a:gd name="connsiteY109" fmla="*/ 2183090 h 2344739"/>
              <a:gd name="connsiteX110" fmla="*/ 6905294 w 12193149"/>
              <a:gd name="connsiteY110" fmla="*/ 2212596 h 2344739"/>
              <a:gd name="connsiteX111" fmla="*/ 6709370 w 12193149"/>
              <a:gd name="connsiteY111" fmla="*/ 2240551 h 2344739"/>
              <a:gd name="connsiteX112" fmla="*/ 6550602 w 12193149"/>
              <a:gd name="connsiteY112" fmla="*/ 2269327 h 2344739"/>
              <a:gd name="connsiteX113" fmla="*/ 6318708 w 12193149"/>
              <a:gd name="connsiteY113" fmla="*/ 2316127 h 2344739"/>
              <a:gd name="connsiteX114" fmla="*/ 6169822 w 12193149"/>
              <a:gd name="connsiteY114" fmla="*/ 2318214 h 2344739"/>
              <a:gd name="connsiteX115" fmla="*/ 6074996 w 12193149"/>
              <a:gd name="connsiteY115" fmla="*/ 2338676 h 2344739"/>
              <a:gd name="connsiteX116" fmla="*/ 6069677 w 12193149"/>
              <a:gd name="connsiteY116" fmla="*/ 2337139 h 2344739"/>
              <a:gd name="connsiteX117" fmla="*/ 6049786 w 12193149"/>
              <a:gd name="connsiteY117" fmla="*/ 2337822 h 2344739"/>
              <a:gd name="connsiteX118" fmla="*/ 6042433 w 12193149"/>
              <a:gd name="connsiteY118" fmla="*/ 2329473 h 2344739"/>
              <a:gd name="connsiteX119" fmla="*/ 6011238 w 12193149"/>
              <a:gd name="connsiteY119" fmla="*/ 2324380 h 2344739"/>
              <a:gd name="connsiteX120" fmla="*/ 5958523 w 12193149"/>
              <a:gd name="connsiteY120" fmla="*/ 2328024 h 2344739"/>
              <a:gd name="connsiteX121" fmla="*/ 5760067 w 12193149"/>
              <a:gd name="connsiteY121" fmla="*/ 2343716 h 2344739"/>
              <a:gd name="connsiteX122" fmla="*/ 5628108 w 12193149"/>
              <a:gd name="connsiteY122" fmla="*/ 2344739 h 2344739"/>
              <a:gd name="connsiteX123" fmla="*/ 5472054 w 12193149"/>
              <a:gd name="connsiteY123" fmla="*/ 2330719 h 2344739"/>
              <a:gd name="connsiteX124" fmla="*/ 5433909 w 12193149"/>
              <a:gd name="connsiteY124" fmla="*/ 2319466 h 2344739"/>
              <a:gd name="connsiteX125" fmla="*/ 5382817 w 12193149"/>
              <a:gd name="connsiteY125" fmla="*/ 2301764 h 2344739"/>
              <a:gd name="connsiteX126" fmla="*/ 5262912 w 12193149"/>
              <a:gd name="connsiteY126" fmla="*/ 2281347 h 2344739"/>
              <a:gd name="connsiteX127" fmla="*/ 5224109 w 12193149"/>
              <a:gd name="connsiteY127" fmla="*/ 2270223 h 2344739"/>
              <a:gd name="connsiteX128" fmla="*/ 5175808 w 12193149"/>
              <a:gd name="connsiteY128" fmla="*/ 2267233 h 2344739"/>
              <a:gd name="connsiteX129" fmla="*/ 5157702 w 12193149"/>
              <a:gd name="connsiteY129" fmla="*/ 2260010 h 2344739"/>
              <a:gd name="connsiteX130" fmla="*/ 5143747 w 12193149"/>
              <a:gd name="connsiteY130" fmla="*/ 2256610 h 2344739"/>
              <a:gd name="connsiteX131" fmla="*/ 5140744 w 12193149"/>
              <a:gd name="connsiteY131" fmla="*/ 2254509 h 2344739"/>
              <a:gd name="connsiteX132" fmla="*/ 5122807 w 12193149"/>
              <a:gd name="connsiteY132" fmla="*/ 2243656 h 2344739"/>
              <a:gd name="connsiteX133" fmla="*/ 5066938 w 12193149"/>
              <a:gd name="connsiteY133" fmla="*/ 2250227 h 2344739"/>
              <a:gd name="connsiteX134" fmla="*/ 5012662 w 12193149"/>
              <a:gd name="connsiteY134" fmla="*/ 2233846 h 2344739"/>
              <a:gd name="connsiteX135" fmla="*/ 4841589 w 12193149"/>
              <a:gd name="connsiteY135" fmla="*/ 2209829 h 2344739"/>
              <a:gd name="connsiteX136" fmla="*/ 4763595 w 12193149"/>
              <a:gd name="connsiteY136" fmla="*/ 2182061 h 2344739"/>
              <a:gd name="connsiteX137" fmla="*/ 4724334 w 12193149"/>
              <a:gd name="connsiteY137" fmla="*/ 2173047 h 2344739"/>
              <a:gd name="connsiteX138" fmla="*/ 4722324 w 12193149"/>
              <a:gd name="connsiteY138" fmla="*/ 2172298 h 2344739"/>
              <a:gd name="connsiteX139" fmla="*/ 4723259 w 12193149"/>
              <a:gd name="connsiteY139" fmla="*/ 2172087 h 2344739"/>
              <a:gd name="connsiteX140" fmla="*/ 4718350 w 12193149"/>
              <a:gd name="connsiteY140" fmla="*/ 2170817 h 2344739"/>
              <a:gd name="connsiteX141" fmla="*/ 4722324 w 12193149"/>
              <a:gd name="connsiteY141" fmla="*/ 2172298 h 2344739"/>
              <a:gd name="connsiteX142" fmla="*/ 4716674 w 12193149"/>
              <a:gd name="connsiteY142" fmla="*/ 2173573 h 2344739"/>
              <a:gd name="connsiteX143" fmla="*/ 4516962 w 12193149"/>
              <a:gd name="connsiteY143" fmla="*/ 2163671 h 2344739"/>
              <a:gd name="connsiteX144" fmla="*/ 4429691 w 12193149"/>
              <a:gd name="connsiteY144" fmla="*/ 2153020 h 2344739"/>
              <a:gd name="connsiteX145" fmla="*/ 4364023 w 12193149"/>
              <a:gd name="connsiteY145" fmla="*/ 2151674 h 2344739"/>
              <a:gd name="connsiteX146" fmla="*/ 4318114 w 12193149"/>
              <a:gd name="connsiteY146" fmla="*/ 2158289 h 2344739"/>
              <a:gd name="connsiteX147" fmla="*/ 4316258 w 12193149"/>
              <a:gd name="connsiteY147" fmla="*/ 2156948 h 2344739"/>
              <a:gd name="connsiteX148" fmla="*/ 4296292 w 12193149"/>
              <a:gd name="connsiteY148" fmla="*/ 2155069 h 2344739"/>
              <a:gd name="connsiteX149" fmla="*/ 4291212 w 12193149"/>
              <a:gd name="connsiteY149" fmla="*/ 2157986 h 2344739"/>
              <a:gd name="connsiteX150" fmla="*/ 4277290 w 12193149"/>
              <a:gd name="connsiteY150" fmla="*/ 2157740 h 2344739"/>
              <a:gd name="connsiteX151" fmla="*/ 4249265 w 12193149"/>
              <a:gd name="connsiteY151" fmla="*/ 2160064 h 2344739"/>
              <a:gd name="connsiteX152" fmla="*/ 4203199 w 12193149"/>
              <a:gd name="connsiteY152" fmla="*/ 2157269 h 2344739"/>
              <a:gd name="connsiteX153" fmla="*/ 4202893 w 12193149"/>
              <a:gd name="connsiteY153" fmla="*/ 2156010 h 2344739"/>
              <a:gd name="connsiteX154" fmla="*/ 4192396 w 12193149"/>
              <a:gd name="connsiteY154" fmla="*/ 2150376 h 2344739"/>
              <a:gd name="connsiteX155" fmla="*/ 4143893 w 12193149"/>
              <a:gd name="connsiteY155" fmla="*/ 2134511 h 2344739"/>
              <a:gd name="connsiteX156" fmla="*/ 4084245 w 12193149"/>
              <a:gd name="connsiteY156" fmla="*/ 2107978 h 2344739"/>
              <a:gd name="connsiteX157" fmla="*/ 4075694 w 12193149"/>
              <a:gd name="connsiteY157" fmla="*/ 2107143 h 2344739"/>
              <a:gd name="connsiteX158" fmla="*/ 4075575 w 12193149"/>
              <a:gd name="connsiteY158" fmla="*/ 2106844 h 2344739"/>
              <a:gd name="connsiteX159" fmla="*/ 4066658 w 12193149"/>
              <a:gd name="connsiteY159" fmla="*/ 2105400 h 2344739"/>
              <a:gd name="connsiteX160" fmla="*/ 4060102 w 12193149"/>
              <a:gd name="connsiteY160" fmla="*/ 2105618 h 2344739"/>
              <a:gd name="connsiteX161" fmla="*/ 4043512 w 12193149"/>
              <a:gd name="connsiteY161" fmla="*/ 2103997 h 2344739"/>
              <a:gd name="connsiteX162" fmla="*/ 4038145 w 12193149"/>
              <a:gd name="connsiteY162" fmla="*/ 2101563 h 2344739"/>
              <a:gd name="connsiteX163" fmla="*/ 4036511 w 12193149"/>
              <a:gd name="connsiteY163" fmla="*/ 2097896 h 2344739"/>
              <a:gd name="connsiteX164" fmla="*/ 4034926 w 12193149"/>
              <a:gd name="connsiteY164" fmla="*/ 2098131 h 2344739"/>
              <a:gd name="connsiteX165" fmla="*/ 4005686 w 12193149"/>
              <a:gd name="connsiteY165" fmla="*/ 2085563 h 2344739"/>
              <a:gd name="connsiteX166" fmla="*/ 3937994 w 12193149"/>
              <a:gd name="connsiteY166" fmla="*/ 2068106 h 2344739"/>
              <a:gd name="connsiteX167" fmla="*/ 3898423 w 12193149"/>
              <a:gd name="connsiteY167" fmla="*/ 2062451 h 2344739"/>
              <a:gd name="connsiteX168" fmla="*/ 3790908 w 12193149"/>
              <a:gd name="connsiteY168" fmla="*/ 2042213 h 2344739"/>
              <a:gd name="connsiteX169" fmla="*/ 3683661 w 12193149"/>
              <a:gd name="connsiteY169" fmla="*/ 2018290 h 2344739"/>
              <a:gd name="connsiteX170" fmla="*/ 3611183 w 12193149"/>
              <a:gd name="connsiteY170" fmla="*/ 1986019 h 2344739"/>
              <a:gd name="connsiteX171" fmla="*/ 3605003 w 12193149"/>
              <a:gd name="connsiteY171" fmla="*/ 1987381 h 2344739"/>
              <a:gd name="connsiteX172" fmla="*/ 3595884 w 12193149"/>
              <a:gd name="connsiteY172" fmla="*/ 1987545 h 2344739"/>
              <a:gd name="connsiteX173" fmla="*/ 3595649 w 12193149"/>
              <a:gd name="connsiteY173" fmla="*/ 1987276 h 2344739"/>
              <a:gd name="connsiteX174" fmla="*/ 3587126 w 12193149"/>
              <a:gd name="connsiteY174" fmla="*/ 1987966 h 2344739"/>
              <a:gd name="connsiteX175" fmla="*/ 3537283 w 12193149"/>
              <a:gd name="connsiteY175" fmla="*/ 1978267 h 2344739"/>
              <a:gd name="connsiteX176" fmla="*/ 3474371 w 12193149"/>
              <a:gd name="connsiteY176" fmla="*/ 1974606 h 2344739"/>
              <a:gd name="connsiteX177" fmla="*/ 3401876 w 12193149"/>
              <a:gd name="connsiteY177" fmla="*/ 1962558 h 2344739"/>
              <a:gd name="connsiteX178" fmla="*/ 3365036 w 12193149"/>
              <a:gd name="connsiteY178" fmla="*/ 1979510 h 2344739"/>
              <a:gd name="connsiteX179" fmla="*/ 3345174 w 12193149"/>
              <a:gd name="connsiteY179" fmla="*/ 1981192 h 2344739"/>
              <a:gd name="connsiteX180" fmla="*/ 3342846 w 12193149"/>
              <a:gd name="connsiteY180" fmla="*/ 1980217 h 2344739"/>
              <a:gd name="connsiteX181" fmla="*/ 3263504 w 12193149"/>
              <a:gd name="connsiteY181" fmla="*/ 1986094 h 2344739"/>
              <a:gd name="connsiteX182" fmla="*/ 3143704 w 12193149"/>
              <a:gd name="connsiteY182" fmla="*/ 1993869 h 2344739"/>
              <a:gd name="connsiteX183" fmla="*/ 3031439 w 12193149"/>
              <a:gd name="connsiteY183" fmla="*/ 1996512 h 2344739"/>
              <a:gd name="connsiteX184" fmla="*/ 2782717 w 12193149"/>
              <a:gd name="connsiteY184" fmla="*/ 2018333 h 2344739"/>
              <a:gd name="connsiteX185" fmla="*/ 2647675 w 12193149"/>
              <a:gd name="connsiteY185" fmla="*/ 2028869 h 2344739"/>
              <a:gd name="connsiteX186" fmla="*/ 2569176 w 12193149"/>
              <a:gd name="connsiteY186" fmla="*/ 2002628 h 2344739"/>
              <a:gd name="connsiteX187" fmla="*/ 2444403 w 12193149"/>
              <a:gd name="connsiteY187" fmla="*/ 2016529 h 2344739"/>
              <a:gd name="connsiteX188" fmla="*/ 2316260 w 12193149"/>
              <a:gd name="connsiteY188" fmla="*/ 2024996 h 2344739"/>
              <a:gd name="connsiteX189" fmla="*/ 2209726 w 12193149"/>
              <a:gd name="connsiteY189" fmla="*/ 2019763 h 2344739"/>
              <a:gd name="connsiteX190" fmla="*/ 2095813 w 12193149"/>
              <a:gd name="connsiteY190" fmla="*/ 2003052 h 2344739"/>
              <a:gd name="connsiteX191" fmla="*/ 1998504 w 12193149"/>
              <a:gd name="connsiteY191" fmla="*/ 1995032 h 2344739"/>
              <a:gd name="connsiteX192" fmla="*/ 1929320 w 12193149"/>
              <a:gd name="connsiteY192" fmla="*/ 2016977 h 2344739"/>
              <a:gd name="connsiteX193" fmla="*/ 1922798 w 12193149"/>
              <a:gd name="connsiteY193" fmla="*/ 2012146 h 2344739"/>
              <a:gd name="connsiteX194" fmla="*/ 1874228 w 12193149"/>
              <a:gd name="connsiteY194" fmla="*/ 2013741 h 2344739"/>
              <a:gd name="connsiteX195" fmla="*/ 1787803 w 12193149"/>
              <a:gd name="connsiteY195" fmla="*/ 2041363 h 2344739"/>
              <a:gd name="connsiteX196" fmla="*/ 1739352 w 12193149"/>
              <a:gd name="connsiteY196" fmla="*/ 2036312 h 2344739"/>
              <a:gd name="connsiteX197" fmla="*/ 1676219 w 12193149"/>
              <a:gd name="connsiteY197" fmla="*/ 2019963 h 2344739"/>
              <a:gd name="connsiteX198" fmla="*/ 1609817 w 12193149"/>
              <a:gd name="connsiteY198" fmla="*/ 2013066 h 2344739"/>
              <a:gd name="connsiteX199" fmla="*/ 1497258 w 12193149"/>
              <a:gd name="connsiteY199" fmla="*/ 1987476 h 2344739"/>
              <a:gd name="connsiteX200" fmla="*/ 1151127 w 12193149"/>
              <a:gd name="connsiteY200" fmla="*/ 1938041 h 2344739"/>
              <a:gd name="connsiteX201" fmla="*/ 859417 w 12193149"/>
              <a:gd name="connsiteY201" fmla="*/ 1928608 h 2344739"/>
              <a:gd name="connsiteX202" fmla="*/ 838688 w 12193149"/>
              <a:gd name="connsiteY202" fmla="*/ 1929821 h 2344739"/>
              <a:gd name="connsiteX203" fmla="*/ 817957 w 12193149"/>
              <a:gd name="connsiteY203" fmla="*/ 1927857 h 2344739"/>
              <a:gd name="connsiteX204" fmla="*/ 812654 w 12193149"/>
              <a:gd name="connsiteY204" fmla="*/ 1930751 h 2344739"/>
              <a:gd name="connsiteX205" fmla="*/ 721195 w 12193149"/>
              <a:gd name="connsiteY205" fmla="*/ 1929661 h 2344739"/>
              <a:gd name="connsiteX206" fmla="*/ 720890 w 12193149"/>
              <a:gd name="connsiteY206" fmla="*/ 1928399 h 2344739"/>
              <a:gd name="connsiteX207" fmla="*/ 710023 w 12193149"/>
              <a:gd name="connsiteY207" fmla="*/ 1922722 h 2344739"/>
              <a:gd name="connsiteX208" fmla="*/ 597940 w 12193149"/>
              <a:gd name="connsiteY208" fmla="*/ 1879864 h 2344739"/>
              <a:gd name="connsiteX209" fmla="*/ 579683 w 12193149"/>
              <a:gd name="connsiteY209" fmla="*/ 1877212 h 2344739"/>
              <a:gd name="connsiteX210" fmla="*/ 572865 w 12193149"/>
              <a:gd name="connsiteY210" fmla="*/ 1877401 h 2344739"/>
              <a:gd name="connsiteX211" fmla="*/ 446247 w 12193149"/>
              <a:gd name="connsiteY211" fmla="*/ 1839371 h 2344739"/>
              <a:gd name="connsiteX212" fmla="*/ 405163 w 12193149"/>
              <a:gd name="connsiteY212" fmla="*/ 1833548 h 2344739"/>
              <a:gd name="connsiteX213" fmla="*/ 293583 w 12193149"/>
              <a:gd name="connsiteY213" fmla="*/ 1812852 h 2344739"/>
              <a:gd name="connsiteX214" fmla="*/ 119529 w 12193149"/>
              <a:gd name="connsiteY214" fmla="*/ 1761047 h 2344739"/>
              <a:gd name="connsiteX215" fmla="*/ 16674 w 12193149"/>
              <a:gd name="connsiteY215" fmla="*/ 1758191 h 2344739"/>
              <a:gd name="connsiteX216" fmla="*/ 1150 w 12193149"/>
              <a:gd name="connsiteY216" fmla="*/ 1752722 h 2344739"/>
              <a:gd name="connsiteX217" fmla="*/ 1148 w 12193149"/>
              <a:gd name="connsiteY217" fmla="*/ 222213 h 2344739"/>
              <a:gd name="connsiteX218" fmla="*/ 1148 w 12193149"/>
              <a:gd name="connsiteY218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9 w 12193149"/>
              <a:gd name="connsiteY3" fmla="*/ 579739 h 2344739"/>
              <a:gd name="connsiteX4" fmla="*/ 12185986 w 12193149"/>
              <a:gd name="connsiteY4" fmla="*/ 584189 h 2344739"/>
              <a:gd name="connsiteX5" fmla="*/ 12156363 w 12193149"/>
              <a:gd name="connsiteY5" fmla="*/ 597366 h 2344739"/>
              <a:gd name="connsiteX6" fmla="*/ 12139215 w 12193149"/>
              <a:gd name="connsiteY6" fmla="*/ 623179 h 2344739"/>
              <a:gd name="connsiteX7" fmla="*/ 12126327 w 12193149"/>
              <a:gd name="connsiteY7" fmla="*/ 624690 h 2344739"/>
              <a:gd name="connsiteX8" fmla="*/ 12124007 w 12193149"/>
              <a:gd name="connsiteY8" fmla="*/ 624794 h 2344739"/>
              <a:gd name="connsiteX9" fmla="*/ 12116854 w 12193149"/>
              <a:gd name="connsiteY9" fmla="*/ 628608 h 2344739"/>
              <a:gd name="connsiteX10" fmla="*/ 12099497 w 12193149"/>
              <a:gd name="connsiteY10" fmla="*/ 628139 h 2344739"/>
              <a:gd name="connsiteX11" fmla="*/ 12087073 w 12193149"/>
              <a:gd name="connsiteY11" fmla="*/ 636341 h 2344739"/>
              <a:gd name="connsiteX12" fmla="*/ 12031073 w 12193149"/>
              <a:gd name="connsiteY12" fmla="*/ 680009 h 2344739"/>
              <a:gd name="connsiteX13" fmla="*/ 11995833 w 12193149"/>
              <a:gd name="connsiteY13" fmla="*/ 703458 h 2344739"/>
              <a:gd name="connsiteX14" fmla="*/ 11979717 w 12193149"/>
              <a:gd name="connsiteY14" fmla="*/ 708161 h 2344739"/>
              <a:gd name="connsiteX15" fmla="*/ 11959046 w 12193149"/>
              <a:gd name="connsiteY15" fmla="*/ 717558 h 2344739"/>
              <a:gd name="connsiteX16" fmla="*/ 11920454 w 12193149"/>
              <a:gd name="connsiteY16" fmla="*/ 730883 h 2344739"/>
              <a:gd name="connsiteX17" fmla="*/ 11903656 w 12193149"/>
              <a:gd name="connsiteY17" fmla="*/ 742426 h 2344739"/>
              <a:gd name="connsiteX18" fmla="*/ 11895048 w 12193149"/>
              <a:gd name="connsiteY18" fmla="*/ 744791 h 2344739"/>
              <a:gd name="connsiteX19" fmla="*/ 11891968 w 12193149"/>
              <a:gd name="connsiteY19" fmla="*/ 755729 h 2344739"/>
              <a:gd name="connsiteX20" fmla="*/ 11870776 w 12193149"/>
              <a:gd name="connsiteY20" fmla="*/ 777816 h 2344739"/>
              <a:gd name="connsiteX21" fmla="*/ 11813376 w 12193149"/>
              <a:gd name="connsiteY21" fmla="*/ 797659 h 2344739"/>
              <a:gd name="connsiteX22" fmla="*/ 11590693 w 12193149"/>
              <a:gd name="connsiteY22" fmla="*/ 963777 h 2344739"/>
              <a:gd name="connsiteX23" fmla="*/ 11506817 w 12193149"/>
              <a:gd name="connsiteY23" fmla="*/ 1033623 h 2344739"/>
              <a:gd name="connsiteX24" fmla="*/ 11280332 w 12193149"/>
              <a:gd name="connsiteY24" fmla="*/ 1223571 h 2344739"/>
              <a:gd name="connsiteX25" fmla="*/ 11228309 w 12193149"/>
              <a:gd name="connsiteY25" fmla="*/ 1276236 h 2344739"/>
              <a:gd name="connsiteX26" fmla="*/ 11218087 w 12193149"/>
              <a:gd name="connsiteY26" fmla="*/ 1275961 h 2344739"/>
              <a:gd name="connsiteX27" fmla="*/ 11217184 w 12193149"/>
              <a:gd name="connsiteY27" fmla="*/ 1275018 h 2344739"/>
              <a:gd name="connsiteX28" fmla="*/ 11188885 w 12193149"/>
              <a:gd name="connsiteY28" fmla="*/ 1292383 h 2344739"/>
              <a:gd name="connsiteX29" fmla="*/ 11184501 w 12193149"/>
              <a:gd name="connsiteY29" fmla="*/ 1292525 h 2344739"/>
              <a:gd name="connsiteX30" fmla="*/ 11166854 w 12193149"/>
              <a:gd name="connsiteY30" fmla="*/ 1306612 h 2344739"/>
              <a:gd name="connsiteX31" fmla="*/ 11157311 w 12193149"/>
              <a:gd name="connsiteY31" fmla="*/ 1312414 h 2344739"/>
              <a:gd name="connsiteX32" fmla="*/ 11155496 w 12193149"/>
              <a:gd name="connsiteY32" fmla="*/ 1317097 h 2344739"/>
              <a:gd name="connsiteX33" fmla="*/ 11140961 w 12193149"/>
              <a:gd name="connsiteY33" fmla="*/ 1324115 h 2344739"/>
              <a:gd name="connsiteX34" fmla="*/ 11138961 w 12193149"/>
              <a:gd name="connsiteY34" fmla="*/ 1323772 h 2344739"/>
              <a:gd name="connsiteX35" fmla="*/ 11128208 w 12193149"/>
              <a:gd name="connsiteY35" fmla="*/ 1333832 h 2344739"/>
              <a:gd name="connsiteX36" fmla="*/ 11120691 w 12193149"/>
              <a:gd name="connsiteY36" fmla="*/ 1347424 h 2344739"/>
              <a:gd name="connsiteX37" fmla="*/ 10894683 w 12193149"/>
              <a:gd name="connsiteY37" fmla="*/ 1473399 h 2344739"/>
              <a:gd name="connsiteX38" fmla="*/ 10773300 w 12193149"/>
              <a:gd name="connsiteY38" fmla="*/ 1523191 h 2344739"/>
              <a:gd name="connsiteX39" fmla="*/ 10627668 w 12193149"/>
              <a:gd name="connsiteY39" fmla="*/ 1559229 h 2344739"/>
              <a:gd name="connsiteX40" fmla="*/ 10581895 w 12193149"/>
              <a:gd name="connsiteY40" fmla="*/ 1568689 h 2344739"/>
              <a:gd name="connsiteX41" fmla="*/ 10547790 w 12193149"/>
              <a:gd name="connsiteY41" fmla="*/ 1598423 h 2344739"/>
              <a:gd name="connsiteX42" fmla="*/ 10529643 w 12193149"/>
              <a:gd name="connsiteY42" fmla="*/ 1596907 h 2344739"/>
              <a:gd name="connsiteX43" fmla="*/ 10526446 w 12193149"/>
              <a:gd name="connsiteY43" fmla="*/ 1596411 h 2344739"/>
              <a:gd name="connsiteX44" fmla="*/ 10515129 w 12193149"/>
              <a:gd name="connsiteY44" fmla="*/ 1599537 h 2344739"/>
              <a:gd name="connsiteX45" fmla="*/ 10491735 w 12193149"/>
              <a:gd name="connsiteY45" fmla="*/ 1594156 h 2344739"/>
              <a:gd name="connsiteX46" fmla="*/ 10471418 w 12193149"/>
              <a:gd name="connsiteY46" fmla="*/ 1601693 h 2344739"/>
              <a:gd name="connsiteX47" fmla="*/ 10377042 w 12193149"/>
              <a:gd name="connsiteY47" fmla="*/ 1644598 h 2344739"/>
              <a:gd name="connsiteX48" fmla="*/ 10319338 w 12193149"/>
              <a:gd name="connsiteY48" fmla="*/ 1666221 h 2344739"/>
              <a:gd name="connsiteX49" fmla="*/ 10295467 w 12193149"/>
              <a:gd name="connsiteY49" fmla="*/ 1668079 h 2344739"/>
              <a:gd name="connsiteX50" fmla="*/ 10263443 w 12193149"/>
              <a:gd name="connsiteY50" fmla="*/ 1674948 h 2344739"/>
              <a:gd name="connsiteX51" fmla="*/ 10205418 w 12193149"/>
              <a:gd name="connsiteY51" fmla="*/ 1682149 h 2344739"/>
              <a:gd name="connsiteX52" fmla="*/ 10177759 w 12193149"/>
              <a:gd name="connsiteY52" fmla="*/ 1692943 h 2344739"/>
              <a:gd name="connsiteX53" fmla="*/ 10165070 w 12193149"/>
              <a:gd name="connsiteY53" fmla="*/ 1693739 h 2344739"/>
              <a:gd name="connsiteX54" fmla="*/ 10156308 w 12193149"/>
              <a:gd name="connsiteY54" fmla="*/ 1707487 h 2344739"/>
              <a:gd name="connsiteX55" fmla="*/ 10118267 w 12193149"/>
              <a:gd name="connsiteY55" fmla="*/ 1731142 h 2344739"/>
              <a:gd name="connsiteX56" fmla="*/ 10083317 w 12193149"/>
              <a:gd name="connsiteY56" fmla="*/ 1743296 h 2344739"/>
              <a:gd name="connsiteX57" fmla="*/ 10040388 w 12193149"/>
              <a:gd name="connsiteY57" fmla="*/ 1741632 h 2344739"/>
              <a:gd name="connsiteX58" fmla="*/ 9961167 w 12193149"/>
              <a:gd name="connsiteY58" fmla="*/ 1757147 h 2344739"/>
              <a:gd name="connsiteX59" fmla="*/ 9848940 w 12193149"/>
              <a:gd name="connsiteY59" fmla="*/ 1763915 h 2344739"/>
              <a:gd name="connsiteX60" fmla="*/ 9729457 w 12193149"/>
              <a:gd name="connsiteY60" fmla="*/ 1784122 h 2344739"/>
              <a:gd name="connsiteX61" fmla="*/ 9613704 w 12193149"/>
              <a:gd name="connsiteY61" fmla="*/ 1812371 h 2344739"/>
              <a:gd name="connsiteX62" fmla="*/ 9338590 w 12193149"/>
              <a:gd name="connsiteY62" fmla="*/ 1869293 h 2344739"/>
              <a:gd name="connsiteX63" fmla="*/ 9232518 w 12193149"/>
              <a:gd name="connsiteY63" fmla="*/ 1893149 h 2344739"/>
              <a:gd name="connsiteX64" fmla="*/ 9156690 w 12193149"/>
              <a:gd name="connsiteY64" fmla="*/ 1903228 h 2344739"/>
              <a:gd name="connsiteX65" fmla="*/ 9054601 w 12193149"/>
              <a:gd name="connsiteY65" fmla="*/ 1910755 h 2344739"/>
              <a:gd name="connsiteX66" fmla="*/ 9006634 w 12193149"/>
              <a:gd name="connsiteY66" fmla="*/ 1914040 h 2344739"/>
              <a:gd name="connsiteX67" fmla="*/ 9006349 w 12193149"/>
              <a:gd name="connsiteY67" fmla="*/ 1913800 h 2344739"/>
              <a:gd name="connsiteX68" fmla="*/ 8997380 w 12193149"/>
              <a:gd name="connsiteY68" fmla="*/ 1915011 h 2344739"/>
              <a:gd name="connsiteX69" fmla="*/ 8991542 w 12193149"/>
              <a:gd name="connsiteY69" fmla="*/ 1917072 h 2344739"/>
              <a:gd name="connsiteX70" fmla="*/ 8975485 w 12193149"/>
              <a:gd name="connsiteY70" fmla="*/ 1920298 h 2344739"/>
              <a:gd name="connsiteX71" fmla="*/ 8969159 w 12193149"/>
              <a:gd name="connsiteY71" fmla="*/ 1919598 h 2344739"/>
              <a:gd name="connsiteX72" fmla="*/ 8964196 w 12193149"/>
              <a:gd name="connsiteY72" fmla="*/ 1917373 h 2344739"/>
              <a:gd name="connsiteX73" fmla="*/ 8930136 w 12193149"/>
              <a:gd name="connsiteY73" fmla="*/ 1914185 h 2344739"/>
              <a:gd name="connsiteX74" fmla="*/ 8753592 w 12193149"/>
              <a:gd name="connsiteY74" fmla="*/ 1933417 h 2344739"/>
              <a:gd name="connsiteX75" fmla="*/ 8708995 w 12193149"/>
              <a:gd name="connsiteY75" fmla="*/ 1935518 h 2344739"/>
              <a:gd name="connsiteX76" fmla="*/ 8597219 w 12193149"/>
              <a:gd name="connsiteY76" fmla="*/ 1944090 h 2344739"/>
              <a:gd name="connsiteX77" fmla="*/ 8526378 w 12193149"/>
              <a:gd name="connsiteY77" fmla="*/ 1929248 h 2344739"/>
              <a:gd name="connsiteX78" fmla="*/ 8512131 w 12193149"/>
              <a:gd name="connsiteY78" fmla="*/ 1935163 h 2344739"/>
              <a:gd name="connsiteX79" fmla="*/ 8507315 w 12193149"/>
              <a:gd name="connsiteY79" fmla="*/ 1938164 h 2344739"/>
              <a:gd name="connsiteX80" fmla="*/ 8499116 w 12193149"/>
              <a:gd name="connsiteY80" fmla="*/ 1940902 h 2344739"/>
              <a:gd name="connsiteX81" fmla="*/ 8498742 w 12193149"/>
              <a:gd name="connsiteY81" fmla="*/ 1940723 h 2344739"/>
              <a:gd name="connsiteX82" fmla="*/ 8491397 w 12193149"/>
              <a:gd name="connsiteY82" fmla="*/ 1943773 h 2344739"/>
              <a:gd name="connsiteX83" fmla="*/ 8368330 w 12193149"/>
              <a:gd name="connsiteY83" fmla="*/ 1957815 h 2344739"/>
              <a:gd name="connsiteX84" fmla="*/ 8354947 w 12193149"/>
              <a:gd name="connsiteY84" fmla="*/ 1958009 h 2344739"/>
              <a:gd name="connsiteX85" fmla="*/ 8321252 w 12193149"/>
              <a:gd name="connsiteY85" fmla="*/ 1974587 h 2344739"/>
              <a:gd name="connsiteX86" fmla="*/ 8315581 w 12193149"/>
              <a:gd name="connsiteY86" fmla="*/ 1974913 h 2344739"/>
              <a:gd name="connsiteX87" fmla="*/ 8296322 w 12193149"/>
              <a:gd name="connsiteY87" fmla="*/ 1988808 h 2344739"/>
              <a:gd name="connsiteX88" fmla="*/ 8285424 w 12193149"/>
              <a:gd name="connsiteY88" fmla="*/ 1994631 h 2344739"/>
              <a:gd name="connsiteX89" fmla="*/ 8284298 w 12193149"/>
              <a:gd name="connsiteY89" fmla="*/ 1999074 h 2344739"/>
              <a:gd name="connsiteX90" fmla="*/ 8267224 w 12193149"/>
              <a:gd name="connsiteY90" fmla="*/ 2006249 h 2344739"/>
              <a:gd name="connsiteX91" fmla="*/ 8264525 w 12193149"/>
              <a:gd name="connsiteY91" fmla="*/ 2006019 h 2344739"/>
              <a:gd name="connsiteX92" fmla="*/ 8253181 w 12193149"/>
              <a:gd name="connsiteY92" fmla="*/ 2015862 h 2344739"/>
              <a:gd name="connsiteX93" fmla="*/ 8246982 w 12193149"/>
              <a:gd name="connsiteY93" fmla="*/ 2028854 h 2344739"/>
              <a:gd name="connsiteX94" fmla="*/ 8091420 w 12193149"/>
              <a:gd name="connsiteY94" fmla="*/ 2075015 h 2344739"/>
              <a:gd name="connsiteX95" fmla="*/ 7906555 w 12193149"/>
              <a:gd name="connsiteY95" fmla="*/ 2116988 h 2344739"/>
              <a:gd name="connsiteX96" fmla="*/ 7719893 w 12193149"/>
              <a:gd name="connsiteY96" fmla="*/ 2142703 h 2344739"/>
              <a:gd name="connsiteX97" fmla="*/ 7615495 w 12193149"/>
              <a:gd name="connsiteY97" fmla="*/ 2139232 h 2344739"/>
              <a:gd name="connsiteX98" fmla="*/ 7528691 w 12193149"/>
              <a:gd name="connsiteY98" fmla="*/ 2145060 h 2344739"/>
              <a:gd name="connsiteX99" fmla="*/ 7520719 w 12193149"/>
              <a:gd name="connsiteY99" fmla="*/ 2147613 h 2344739"/>
              <a:gd name="connsiteX100" fmla="*/ 7508559 w 12193149"/>
              <a:gd name="connsiteY100" fmla="*/ 2148948 h 2344739"/>
              <a:gd name="connsiteX101" fmla="*/ 7508188 w 12193149"/>
              <a:gd name="connsiteY101" fmla="*/ 2148621 h 2344739"/>
              <a:gd name="connsiteX102" fmla="*/ 7496943 w 12193149"/>
              <a:gd name="connsiteY102" fmla="*/ 2150573 h 2344739"/>
              <a:gd name="connsiteX103" fmla="*/ 7219707 w 12193149"/>
              <a:gd name="connsiteY103" fmla="*/ 2156680 h 2344739"/>
              <a:gd name="connsiteX104" fmla="*/ 7202249 w 12193149"/>
              <a:gd name="connsiteY104" fmla="*/ 2161230 h 2344739"/>
              <a:gd name="connsiteX105" fmla="*/ 7198152 w 12193149"/>
              <a:gd name="connsiteY105" fmla="*/ 2166588 h 2344739"/>
              <a:gd name="connsiteX106" fmla="*/ 7171956 w 12193149"/>
              <a:gd name="connsiteY106" fmla="*/ 2171236 h 2344739"/>
              <a:gd name="connsiteX107" fmla="*/ 7098136 w 12193149"/>
              <a:gd name="connsiteY107" fmla="*/ 2183464 h 2344739"/>
              <a:gd name="connsiteX108" fmla="*/ 7019644 w 12193149"/>
              <a:gd name="connsiteY108" fmla="*/ 2183090 h 2344739"/>
              <a:gd name="connsiteX109" fmla="*/ 6905294 w 12193149"/>
              <a:gd name="connsiteY109" fmla="*/ 2212596 h 2344739"/>
              <a:gd name="connsiteX110" fmla="*/ 6709370 w 12193149"/>
              <a:gd name="connsiteY110" fmla="*/ 2240551 h 2344739"/>
              <a:gd name="connsiteX111" fmla="*/ 6550602 w 12193149"/>
              <a:gd name="connsiteY111" fmla="*/ 2269327 h 2344739"/>
              <a:gd name="connsiteX112" fmla="*/ 6318708 w 12193149"/>
              <a:gd name="connsiteY112" fmla="*/ 2316127 h 2344739"/>
              <a:gd name="connsiteX113" fmla="*/ 6169822 w 12193149"/>
              <a:gd name="connsiteY113" fmla="*/ 2318214 h 2344739"/>
              <a:gd name="connsiteX114" fmla="*/ 6074996 w 12193149"/>
              <a:gd name="connsiteY114" fmla="*/ 2338676 h 2344739"/>
              <a:gd name="connsiteX115" fmla="*/ 6069677 w 12193149"/>
              <a:gd name="connsiteY115" fmla="*/ 2337139 h 2344739"/>
              <a:gd name="connsiteX116" fmla="*/ 6049786 w 12193149"/>
              <a:gd name="connsiteY116" fmla="*/ 2337822 h 2344739"/>
              <a:gd name="connsiteX117" fmla="*/ 6042433 w 12193149"/>
              <a:gd name="connsiteY117" fmla="*/ 2329473 h 2344739"/>
              <a:gd name="connsiteX118" fmla="*/ 6011238 w 12193149"/>
              <a:gd name="connsiteY118" fmla="*/ 2324380 h 2344739"/>
              <a:gd name="connsiteX119" fmla="*/ 5958523 w 12193149"/>
              <a:gd name="connsiteY119" fmla="*/ 2328024 h 2344739"/>
              <a:gd name="connsiteX120" fmla="*/ 5760067 w 12193149"/>
              <a:gd name="connsiteY120" fmla="*/ 2343716 h 2344739"/>
              <a:gd name="connsiteX121" fmla="*/ 5628108 w 12193149"/>
              <a:gd name="connsiteY121" fmla="*/ 2344739 h 2344739"/>
              <a:gd name="connsiteX122" fmla="*/ 5472054 w 12193149"/>
              <a:gd name="connsiteY122" fmla="*/ 2330719 h 2344739"/>
              <a:gd name="connsiteX123" fmla="*/ 5433909 w 12193149"/>
              <a:gd name="connsiteY123" fmla="*/ 2319466 h 2344739"/>
              <a:gd name="connsiteX124" fmla="*/ 5382817 w 12193149"/>
              <a:gd name="connsiteY124" fmla="*/ 2301764 h 2344739"/>
              <a:gd name="connsiteX125" fmla="*/ 5262912 w 12193149"/>
              <a:gd name="connsiteY125" fmla="*/ 2281347 h 2344739"/>
              <a:gd name="connsiteX126" fmla="*/ 5224109 w 12193149"/>
              <a:gd name="connsiteY126" fmla="*/ 2270223 h 2344739"/>
              <a:gd name="connsiteX127" fmla="*/ 5175808 w 12193149"/>
              <a:gd name="connsiteY127" fmla="*/ 2267233 h 2344739"/>
              <a:gd name="connsiteX128" fmla="*/ 5157702 w 12193149"/>
              <a:gd name="connsiteY128" fmla="*/ 2260010 h 2344739"/>
              <a:gd name="connsiteX129" fmla="*/ 5143747 w 12193149"/>
              <a:gd name="connsiteY129" fmla="*/ 2256610 h 2344739"/>
              <a:gd name="connsiteX130" fmla="*/ 5140744 w 12193149"/>
              <a:gd name="connsiteY130" fmla="*/ 2254509 h 2344739"/>
              <a:gd name="connsiteX131" fmla="*/ 5122807 w 12193149"/>
              <a:gd name="connsiteY131" fmla="*/ 2243656 h 2344739"/>
              <a:gd name="connsiteX132" fmla="*/ 5066938 w 12193149"/>
              <a:gd name="connsiteY132" fmla="*/ 2250227 h 2344739"/>
              <a:gd name="connsiteX133" fmla="*/ 5012662 w 12193149"/>
              <a:gd name="connsiteY133" fmla="*/ 2233846 h 2344739"/>
              <a:gd name="connsiteX134" fmla="*/ 4841589 w 12193149"/>
              <a:gd name="connsiteY134" fmla="*/ 2209829 h 2344739"/>
              <a:gd name="connsiteX135" fmla="*/ 4763595 w 12193149"/>
              <a:gd name="connsiteY135" fmla="*/ 2182061 h 2344739"/>
              <a:gd name="connsiteX136" fmla="*/ 4724334 w 12193149"/>
              <a:gd name="connsiteY136" fmla="*/ 2173047 h 2344739"/>
              <a:gd name="connsiteX137" fmla="*/ 4722324 w 12193149"/>
              <a:gd name="connsiteY137" fmla="*/ 2172298 h 2344739"/>
              <a:gd name="connsiteX138" fmla="*/ 4723259 w 12193149"/>
              <a:gd name="connsiteY138" fmla="*/ 2172087 h 2344739"/>
              <a:gd name="connsiteX139" fmla="*/ 4718350 w 12193149"/>
              <a:gd name="connsiteY139" fmla="*/ 2170817 h 2344739"/>
              <a:gd name="connsiteX140" fmla="*/ 4722324 w 12193149"/>
              <a:gd name="connsiteY140" fmla="*/ 2172298 h 2344739"/>
              <a:gd name="connsiteX141" fmla="*/ 4716674 w 12193149"/>
              <a:gd name="connsiteY141" fmla="*/ 2173573 h 2344739"/>
              <a:gd name="connsiteX142" fmla="*/ 4516962 w 12193149"/>
              <a:gd name="connsiteY142" fmla="*/ 2163671 h 2344739"/>
              <a:gd name="connsiteX143" fmla="*/ 4429691 w 12193149"/>
              <a:gd name="connsiteY143" fmla="*/ 2153020 h 2344739"/>
              <a:gd name="connsiteX144" fmla="*/ 4364023 w 12193149"/>
              <a:gd name="connsiteY144" fmla="*/ 2151674 h 2344739"/>
              <a:gd name="connsiteX145" fmla="*/ 4318114 w 12193149"/>
              <a:gd name="connsiteY145" fmla="*/ 2158289 h 2344739"/>
              <a:gd name="connsiteX146" fmla="*/ 4316258 w 12193149"/>
              <a:gd name="connsiteY146" fmla="*/ 2156948 h 2344739"/>
              <a:gd name="connsiteX147" fmla="*/ 4296292 w 12193149"/>
              <a:gd name="connsiteY147" fmla="*/ 2155069 h 2344739"/>
              <a:gd name="connsiteX148" fmla="*/ 4291212 w 12193149"/>
              <a:gd name="connsiteY148" fmla="*/ 2157986 h 2344739"/>
              <a:gd name="connsiteX149" fmla="*/ 4277290 w 12193149"/>
              <a:gd name="connsiteY149" fmla="*/ 2157740 h 2344739"/>
              <a:gd name="connsiteX150" fmla="*/ 4249265 w 12193149"/>
              <a:gd name="connsiteY150" fmla="*/ 2160064 h 2344739"/>
              <a:gd name="connsiteX151" fmla="*/ 4203199 w 12193149"/>
              <a:gd name="connsiteY151" fmla="*/ 2157269 h 2344739"/>
              <a:gd name="connsiteX152" fmla="*/ 4202893 w 12193149"/>
              <a:gd name="connsiteY152" fmla="*/ 2156010 h 2344739"/>
              <a:gd name="connsiteX153" fmla="*/ 4192396 w 12193149"/>
              <a:gd name="connsiteY153" fmla="*/ 2150376 h 2344739"/>
              <a:gd name="connsiteX154" fmla="*/ 4143893 w 12193149"/>
              <a:gd name="connsiteY154" fmla="*/ 2134511 h 2344739"/>
              <a:gd name="connsiteX155" fmla="*/ 4084245 w 12193149"/>
              <a:gd name="connsiteY155" fmla="*/ 2107978 h 2344739"/>
              <a:gd name="connsiteX156" fmla="*/ 4075694 w 12193149"/>
              <a:gd name="connsiteY156" fmla="*/ 2107143 h 2344739"/>
              <a:gd name="connsiteX157" fmla="*/ 4075575 w 12193149"/>
              <a:gd name="connsiteY157" fmla="*/ 2106844 h 2344739"/>
              <a:gd name="connsiteX158" fmla="*/ 4066658 w 12193149"/>
              <a:gd name="connsiteY158" fmla="*/ 2105400 h 2344739"/>
              <a:gd name="connsiteX159" fmla="*/ 4060102 w 12193149"/>
              <a:gd name="connsiteY159" fmla="*/ 2105618 h 2344739"/>
              <a:gd name="connsiteX160" fmla="*/ 4043512 w 12193149"/>
              <a:gd name="connsiteY160" fmla="*/ 2103997 h 2344739"/>
              <a:gd name="connsiteX161" fmla="*/ 4038145 w 12193149"/>
              <a:gd name="connsiteY161" fmla="*/ 2101563 h 2344739"/>
              <a:gd name="connsiteX162" fmla="*/ 4036511 w 12193149"/>
              <a:gd name="connsiteY162" fmla="*/ 2097896 h 2344739"/>
              <a:gd name="connsiteX163" fmla="*/ 4034926 w 12193149"/>
              <a:gd name="connsiteY163" fmla="*/ 2098131 h 2344739"/>
              <a:gd name="connsiteX164" fmla="*/ 4005686 w 12193149"/>
              <a:gd name="connsiteY164" fmla="*/ 2085563 h 2344739"/>
              <a:gd name="connsiteX165" fmla="*/ 3937994 w 12193149"/>
              <a:gd name="connsiteY165" fmla="*/ 2068106 h 2344739"/>
              <a:gd name="connsiteX166" fmla="*/ 3898423 w 12193149"/>
              <a:gd name="connsiteY166" fmla="*/ 2062451 h 2344739"/>
              <a:gd name="connsiteX167" fmla="*/ 3790908 w 12193149"/>
              <a:gd name="connsiteY167" fmla="*/ 2042213 h 2344739"/>
              <a:gd name="connsiteX168" fmla="*/ 3683661 w 12193149"/>
              <a:gd name="connsiteY168" fmla="*/ 2018290 h 2344739"/>
              <a:gd name="connsiteX169" fmla="*/ 3611183 w 12193149"/>
              <a:gd name="connsiteY169" fmla="*/ 1986019 h 2344739"/>
              <a:gd name="connsiteX170" fmla="*/ 3605003 w 12193149"/>
              <a:gd name="connsiteY170" fmla="*/ 1987381 h 2344739"/>
              <a:gd name="connsiteX171" fmla="*/ 3595884 w 12193149"/>
              <a:gd name="connsiteY171" fmla="*/ 1987545 h 2344739"/>
              <a:gd name="connsiteX172" fmla="*/ 3595649 w 12193149"/>
              <a:gd name="connsiteY172" fmla="*/ 1987276 h 2344739"/>
              <a:gd name="connsiteX173" fmla="*/ 3587126 w 12193149"/>
              <a:gd name="connsiteY173" fmla="*/ 1987966 h 2344739"/>
              <a:gd name="connsiteX174" fmla="*/ 3537283 w 12193149"/>
              <a:gd name="connsiteY174" fmla="*/ 1978267 h 2344739"/>
              <a:gd name="connsiteX175" fmla="*/ 3474371 w 12193149"/>
              <a:gd name="connsiteY175" fmla="*/ 1974606 h 2344739"/>
              <a:gd name="connsiteX176" fmla="*/ 3401876 w 12193149"/>
              <a:gd name="connsiteY176" fmla="*/ 1962558 h 2344739"/>
              <a:gd name="connsiteX177" fmla="*/ 3365036 w 12193149"/>
              <a:gd name="connsiteY177" fmla="*/ 1979510 h 2344739"/>
              <a:gd name="connsiteX178" fmla="*/ 3345174 w 12193149"/>
              <a:gd name="connsiteY178" fmla="*/ 1981192 h 2344739"/>
              <a:gd name="connsiteX179" fmla="*/ 3342846 w 12193149"/>
              <a:gd name="connsiteY179" fmla="*/ 1980217 h 2344739"/>
              <a:gd name="connsiteX180" fmla="*/ 3263504 w 12193149"/>
              <a:gd name="connsiteY180" fmla="*/ 1986094 h 2344739"/>
              <a:gd name="connsiteX181" fmla="*/ 3143704 w 12193149"/>
              <a:gd name="connsiteY181" fmla="*/ 1993869 h 2344739"/>
              <a:gd name="connsiteX182" fmla="*/ 3031439 w 12193149"/>
              <a:gd name="connsiteY182" fmla="*/ 1996512 h 2344739"/>
              <a:gd name="connsiteX183" fmla="*/ 2782717 w 12193149"/>
              <a:gd name="connsiteY183" fmla="*/ 2018333 h 2344739"/>
              <a:gd name="connsiteX184" fmla="*/ 2647675 w 12193149"/>
              <a:gd name="connsiteY184" fmla="*/ 2028869 h 2344739"/>
              <a:gd name="connsiteX185" fmla="*/ 2569176 w 12193149"/>
              <a:gd name="connsiteY185" fmla="*/ 2002628 h 2344739"/>
              <a:gd name="connsiteX186" fmla="*/ 2444403 w 12193149"/>
              <a:gd name="connsiteY186" fmla="*/ 2016529 h 2344739"/>
              <a:gd name="connsiteX187" fmla="*/ 2316260 w 12193149"/>
              <a:gd name="connsiteY187" fmla="*/ 2024996 h 2344739"/>
              <a:gd name="connsiteX188" fmla="*/ 2209726 w 12193149"/>
              <a:gd name="connsiteY188" fmla="*/ 2019763 h 2344739"/>
              <a:gd name="connsiteX189" fmla="*/ 2095813 w 12193149"/>
              <a:gd name="connsiteY189" fmla="*/ 2003052 h 2344739"/>
              <a:gd name="connsiteX190" fmla="*/ 1998504 w 12193149"/>
              <a:gd name="connsiteY190" fmla="*/ 1995032 h 2344739"/>
              <a:gd name="connsiteX191" fmla="*/ 1929320 w 12193149"/>
              <a:gd name="connsiteY191" fmla="*/ 2016977 h 2344739"/>
              <a:gd name="connsiteX192" fmla="*/ 1922798 w 12193149"/>
              <a:gd name="connsiteY192" fmla="*/ 2012146 h 2344739"/>
              <a:gd name="connsiteX193" fmla="*/ 1874228 w 12193149"/>
              <a:gd name="connsiteY193" fmla="*/ 2013741 h 2344739"/>
              <a:gd name="connsiteX194" fmla="*/ 1787803 w 12193149"/>
              <a:gd name="connsiteY194" fmla="*/ 2041363 h 2344739"/>
              <a:gd name="connsiteX195" fmla="*/ 1739352 w 12193149"/>
              <a:gd name="connsiteY195" fmla="*/ 2036312 h 2344739"/>
              <a:gd name="connsiteX196" fmla="*/ 1676219 w 12193149"/>
              <a:gd name="connsiteY196" fmla="*/ 2019963 h 2344739"/>
              <a:gd name="connsiteX197" fmla="*/ 1609817 w 12193149"/>
              <a:gd name="connsiteY197" fmla="*/ 2013066 h 2344739"/>
              <a:gd name="connsiteX198" fmla="*/ 1497258 w 12193149"/>
              <a:gd name="connsiteY198" fmla="*/ 1987476 h 2344739"/>
              <a:gd name="connsiteX199" fmla="*/ 1151127 w 12193149"/>
              <a:gd name="connsiteY199" fmla="*/ 1938041 h 2344739"/>
              <a:gd name="connsiteX200" fmla="*/ 859417 w 12193149"/>
              <a:gd name="connsiteY200" fmla="*/ 1928608 h 2344739"/>
              <a:gd name="connsiteX201" fmla="*/ 838688 w 12193149"/>
              <a:gd name="connsiteY201" fmla="*/ 1929821 h 2344739"/>
              <a:gd name="connsiteX202" fmla="*/ 817957 w 12193149"/>
              <a:gd name="connsiteY202" fmla="*/ 1927857 h 2344739"/>
              <a:gd name="connsiteX203" fmla="*/ 812654 w 12193149"/>
              <a:gd name="connsiteY203" fmla="*/ 1930751 h 2344739"/>
              <a:gd name="connsiteX204" fmla="*/ 721195 w 12193149"/>
              <a:gd name="connsiteY204" fmla="*/ 1929661 h 2344739"/>
              <a:gd name="connsiteX205" fmla="*/ 720890 w 12193149"/>
              <a:gd name="connsiteY205" fmla="*/ 1928399 h 2344739"/>
              <a:gd name="connsiteX206" fmla="*/ 710023 w 12193149"/>
              <a:gd name="connsiteY206" fmla="*/ 1922722 h 2344739"/>
              <a:gd name="connsiteX207" fmla="*/ 597940 w 12193149"/>
              <a:gd name="connsiteY207" fmla="*/ 1879864 h 2344739"/>
              <a:gd name="connsiteX208" fmla="*/ 579683 w 12193149"/>
              <a:gd name="connsiteY208" fmla="*/ 1877212 h 2344739"/>
              <a:gd name="connsiteX209" fmla="*/ 572865 w 12193149"/>
              <a:gd name="connsiteY209" fmla="*/ 1877401 h 2344739"/>
              <a:gd name="connsiteX210" fmla="*/ 446247 w 12193149"/>
              <a:gd name="connsiteY210" fmla="*/ 1839371 h 2344739"/>
              <a:gd name="connsiteX211" fmla="*/ 405163 w 12193149"/>
              <a:gd name="connsiteY211" fmla="*/ 1833548 h 2344739"/>
              <a:gd name="connsiteX212" fmla="*/ 293583 w 12193149"/>
              <a:gd name="connsiteY212" fmla="*/ 1812852 h 2344739"/>
              <a:gd name="connsiteX213" fmla="*/ 119529 w 12193149"/>
              <a:gd name="connsiteY213" fmla="*/ 1761047 h 2344739"/>
              <a:gd name="connsiteX214" fmla="*/ 16674 w 12193149"/>
              <a:gd name="connsiteY214" fmla="*/ 1758191 h 2344739"/>
              <a:gd name="connsiteX215" fmla="*/ 1150 w 12193149"/>
              <a:gd name="connsiteY215" fmla="*/ 1752722 h 2344739"/>
              <a:gd name="connsiteX216" fmla="*/ 1148 w 12193149"/>
              <a:gd name="connsiteY216" fmla="*/ 222213 h 2344739"/>
              <a:gd name="connsiteX217" fmla="*/ 1148 w 12193149"/>
              <a:gd name="connsiteY217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9 w 12193149"/>
              <a:gd name="connsiteY2" fmla="*/ 579739 h 2344739"/>
              <a:gd name="connsiteX3" fmla="*/ 12185986 w 12193149"/>
              <a:gd name="connsiteY3" fmla="*/ 584189 h 2344739"/>
              <a:gd name="connsiteX4" fmla="*/ 12156363 w 12193149"/>
              <a:gd name="connsiteY4" fmla="*/ 597366 h 2344739"/>
              <a:gd name="connsiteX5" fmla="*/ 12139215 w 12193149"/>
              <a:gd name="connsiteY5" fmla="*/ 623179 h 2344739"/>
              <a:gd name="connsiteX6" fmla="*/ 12126327 w 12193149"/>
              <a:gd name="connsiteY6" fmla="*/ 624690 h 2344739"/>
              <a:gd name="connsiteX7" fmla="*/ 12124007 w 12193149"/>
              <a:gd name="connsiteY7" fmla="*/ 624794 h 2344739"/>
              <a:gd name="connsiteX8" fmla="*/ 12116854 w 12193149"/>
              <a:gd name="connsiteY8" fmla="*/ 628608 h 2344739"/>
              <a:gd name="connsiteX9" fmla="*/ 12099497 w 12193149"/>
              <a:gd name="connsiteY9" fmla="*/ 628139 h 2344739"/>
              <a:gd name="connsiteX10" fmla="*/ 12087073 w 12193149"/>
              <a:gd name="connsiteY10" fmla="*/ 636341 h 2344739"/>
              <a:gd name="connsiteX11" fmla="*/ 12031073 w 12193149"/>
              <a:gd name="connsiteY11" fmla="*/ 680009 h 2344739"/>
              <a:gd name="connsiteX12" fmla="*/ 11995833 w 12193149"/>
              <a:gd name="connsiteY12" fmla="*/ 703458 h 2344739"/>
              <a:gd name="connsiteX13" fmla="*/ 11979717 w 12193149"/>
              <a:gd name="connsiteY13" fmla="*/ 708161 h 2344739"/>
              <a:gd name="connsiteX14" fmla="*/ 11959046 w 12193149"/>
              <a:gd name="connsiteY14" fmla="*/ 717558 h 2344739"/>
              <a:gd name="connsiteX15" fmla="*/ 11920454 w 12193149"/>
              <a:gd name="connsiteY15" fmla="*/ 730883 h 2344739"/>
              <a:gd name="connsiteX16" fmla="*/ 11903656 w 12193149"/>
              <a:gd name="connsiteY16" fmla="*/ 742426 h 2344739"/>
              <a:gd name="connsiteX17" fmla="*/ 11895048 w 12193149"/>
              <a:gd name="connsiteY17" fmla="*/ 744791 h 2344739"/>
              <a:gd name="connsiteX18" fmla="*/ 11891968 w 12193149"/>
              <a:gd name="connsiteY18" fmla="*/ 755729 h 2344739"/>
              <a:gd name="connsiteX19" fmla="*/ 11870776 w 12193149"/>
              <a:gd name="connsiteY19" fmla="*/ 777816 h 2344739"/>
              <a:gd name="connsiteX20" fmla="*/ 11813376 w 12193149"/>
              <a:gd name="connsiteY20" fmla="*/ 797659 h 2344739"/>
              <a:gd name="connsiteX21" fmla="*/ 11590693 w 12193149"/>
              <a:gd name="connsiteY21" fmla="*/ 963777 h 2344739"/>
              <a:gd name="connsiteX22" fmla="*/ 11506817 w 12193149"/>
              <a:gd name="connsiteY22" fmla="*/ 1033623 h 2344739"/>
              <a:gd name="connsiteX23" fmla="*/ 11280332 w 12193149"/>
              <a:gd name="connsiteY23" fmla="*/ 1223571 h 2344739"/>
              <a:gd name="connsiteX24" fmla="*/ 11228309 w 12193149"/>
              <a:gd name="connsiteY24" fmla="*/ 1276236 h 2344739"/>
              <a:gd name="connsiteX25" fmla="*/ 11218087 w 12193149"/>
              <a:gd name="connsiteY25" fmla="*/ 1275961 h 2344739"/>
              <a:gd name="connsiteX26" fmla="*/ 11217184 w 12193149"/>
              <a:gd name="connsiteY26" fmla="*/ 1275018 h 2344739"/>
              <a:gd name="connsiteX27" fmla="*/ 11188885 w 12193149"/>
              <a:gd name="connsiteY27" fmla="*/ 1292383 h 2344739"/>
              <a:gd name="connsiteX28" fmla="*/ 11184501 w 12193149"/>
              <a:gd name="connsiteY28" fmla="*/ 1292525 h 2344739"/>
              <a:gd name="connsiteX29" fmla="*/ 11166854 w 12193149"/>
              <a:gd name="connsiteY29" fmla="*/ 1306612 h 2344739"/>
              <a:gd name="connsiteX30" fmla="*/ 11157311 w 12193149"/>
              <a:gd name="connsiteY30" fmla="*/ 1312414 h 2344739"/>
              <a:gd name="connsiteX31" fmla="*/ 11155496 w 12193149"/>
              <a:gd name="connsiteY31" fmla="*/ 1317097 h 2344739"/>
              <a:gd name="connsiteX32" fmla="*/ 11140961 w 12193149"/>
              <a:gd name="connsiteY32" fmla="*/ 1324115 h 2344739"/>
              <a:gd name="connsiteX33" fmla="*/ 11138961 w 12193149"/>
              <a:gd name="connsiteY33" fmla="*/ 1323772 h 2344739"/>
              <a:gd name="connsiteX34" fmla="*/ 11128208 w 12193149"/>
              <a:gd name="connsiteY34" fmla="*/ 1333832 h 2344739"/>
              <a:gd name="connsiteX35" fmla="*/ 11120691 w 12193149"/>
              <a:gd name="connsiteY35" fmla="*/ 1347424 h 2344739"/>
              <a:gd name="connsiteX36" fmla="*/ 10894683 w 12193149"/>
              <a:gd name="connsiteY36" fmla="*/ 1473399 h 2344739"/>
              <a:gd name="connsiteX37" fmla="*/ 10773300 w 12193149"/>
              <a:gd name="connsiteY37" fmla="*/ 1523191 h 2344739"/>
              <a:gd name="connsiteX38" fmla="*/ 10627668 w 12193149"/>
              <a:gd name="connsiteY38" fmla="*/ 1559229 h 2344739"/>
              <a:gd name="connsiteX39" fmla="*/ 10581895 w 12193149"/>
              <a:gd name="connsiteY39" fmla="*/ 1568689 h 2344739"/>
              <a:gd name="connsiteX40" fmla="*/ 10547790 w 12193149"/>
              <a:gd name="connsiteY40" fmla="*/ 1598423 h 2344739"/>
              <a:gd name="connsiteX41" fmla="*/ 10529643 w 12193149"/>
              <a:gd name="connsiteY41" fmla="*/ 1596907 h 2344739"/>
              <a:gd name="connsiteX42" fmla="*/ 10526446 w 12193149"/>
              <a:gd name="connsiteY42" fmla="*/ 1596411 h 2344739"/>
              <a:gd name="connsiteX43" fmla="*/ 10515129 w 12193149"/>
              <a:gd name="connsiteY43" fmla="*/ 1599537 h 2344739"/>
              <a:gd name="connsiteX44" fmla="*/ 10491735 w 12193149"/>
              <a:gd name="connsiteY44" fmla="*/ 1594156 h 2344739"/>
              <a:gd name="connsiteX45" fmla="*/ 10471418 w 12193149"/>
              <a:gd name="connsiteY45" fmla="*/ 1601693 h 2344739"/>
              <a:gd name="connsiteX46" fmla="*/ 10377042 w 12193149"/>
              <a:gd name="connsiteY46" fmla="*/ 1644598 h 2344739"/>
              <a:gd name="connsiteX47" fmla="*/ 10319338 w 12193149"/>
              <a:gd name="connsiteY47" fmla="*/ 1666221 h 2344739"/>
              <a:gd name="connsiteX48" fmla="*/ 10295467 w 12193149"/>
              <a:gd name="connsiteY48" fmla="*/ 1668079 h 2344739"/>
              <a:gd name="connsiteX49" fmla="*/ 10263443 w 12193149"/>
              <a:gd name="connsiteY49" fmla="*/ 1674948 h 2344739"/>
              <a:gd name="connsiteX50" fmla="*/ 10205418 w 12193149"/>
              <a:gd name="connsiteY50" fmla="*/ 1682149 h 2344739"/>
              <a:gd name="connsiteX51" fmla="*/ 10177759 w 12193149"/>
              <a:gd name="connsiteY51" fmla="*/ 1692943 h 2344739"/>
              <a:gd name="connsiteX52" fmla="*/ 10165070 w 12193149"/>
              <a:gd name="connsiteY52" fmla="*/ 1693739 h 2344739"/>
              <a:gd name="connsiteX53" fmla="*/ 10156308 w 12193149"/>
              <a:gd name="connsiteY53" fmla="*/ 1707487 h 2344739"/>
              <a:gd name="connsiteX54" fmla="*/ 10118267 w 12193149"/>
              <a:gd name="connsiteY54" fmla="*/ 1731142 h 2344739"/>
              <a:gd name="connsiteX55" fmla="*/ 10083317 w 12193149"/>
              <a:gd name="connsiteY55" fmla="*/ 1743296 h 2344739"/>
              <a:gd name="connsiteX56" fmla="*/ 10040388 w 12193149"/>
              <a:gd name="connsiteY56" fmla="*/ 1741632 h 2344739"/>
              <a:gd name="connsiteX57" fmla="*/ 9961167 w 12193149"/>
              <a:gd name="connsiteY57" fmla="*/ 1757147 h 2344739"/>
              <a:gd name="connsiteX58" fmla="*/ 9848940 w 12193149"/>
              <a:gd name="connsiteY58" fmla="*/ 1763915 h 2344739"/>
              <a:gd name="connsiteX59" fmla="*/ 9729457 w 12193149"/>
              <a:gd name="connsiteY59" fmla="*/ 1784122 h 2344739"/>
              <a:gd name="connsiteX60" fmla="*/ 9613704 w 12193149"/>
              <a:gd name="connsiteY60" fmla="*/ 1812371 h 2344739"/>
              <a:gd name="connsiteX61" fmla="*/ 9338590 w 12193149"/>
              <a:gd name="connsiteY61" fmla="*/ 1869293 h 2344739"/>
              <a:gd name="connsiteX62" fmla="*/ 9232518 w 12193149"/>
              <a:gd name="connsiteY62" fmla="*/ 1893149 h 2344739"/>
              <a:gd name="connsiteX63" fmla="*/ 9156690 w 12193149"/>
              <a:gd name="connsiteY63" fmla="*/ 1903228 h 2344739"/>
              <a:gd name="connsiteX64" fmla="*/ 9054601 w 12193149"/>
              <a:gd name="connsiteY64" fmla="*/ 1910755 h 2344739"/>
              <a:gd name="connsiteX65" fmla="*/ 9006634 w 12193149"/>
              <a:gd name="connsiteY65" fmla="*/ 1914040 h 2344739"/>
              <a:gd name="connsiteX66" fmla="*/ 9006349 w 12193149"/>
              <a:gd name="connsiteY66" fmla="*/ 1913800 h 2344739"/>
              <a:gd name="connsiteX67" fmla="*/ 8997380 w 12193149"/>
              <a:gd name="connsiteY67" fmla="*/ 1915011 h 2344739"/>
              <a:gd name="connsiteX68" fmla="*/ 8991542 w 12193149"/>
              <a:gd name="connsiteY68" fmla="*/ 1917072 h 2344739"/>
              <a:gd name="connsiteX69" fmla="*/ 8975485 w 12193149"/>
              <a:gd name="connsiteY69" fmla="*/ 1920298 h 2344739"/>
              <a:gd name="connsiteX70" fmla="*/ 8969159 w 12193149"/>
              <a:gd name="connsiteY70" fmla="*/ 1919598 h 2344739"/>
              <a:gd name="connsiteX71" fmla="*/ 8964196 w 12193149"/>
              <a:gd name="connsiteY71" fmla="*/ 1917373 h 2344739"/>
              <a:gd name="connsiteX72" fmla="*/ 8930136 w 12193149"/>
              <a:gd name="connsiteY72" fmla="*/ 1914185 h 2344739"/>
              <a:gd name="connsiteX73" fmla="*/ 8753592 w 12193149"/>
              <a:gd name="connsiteY73" fmla="*/ 1933417 h 2344739"/>
              <a:gd name="connsiteX74" fmla="*/ 8708995 w 12193149"/>
              <a:gd name="connsiteY74" fmla="*/ 1935518 h 2344739"/>
              <a:gd name="connsiteX75" fmla="*/ 8597219 w 12193149"/>
              <a:gd name="connsiteY75" fmla="*/ 1944090 h 2344739"/>
              <a:gd name="connsiteX76" fmla="*/ 8526378 w 12193149"/>
              <a:gd name="connsiteY76" fmla="*/ 1929248 h 2344739"/>
              <a:gd name="connsiteX77" fmla="*/ 8512131 w 12193149"/>
              <a:gd name="connsiteY77" fmla="*/ 1935163 h 2344739"/>
              <a:gd name="connsiteX78" fmla="*/ 8507315 w 12193149"/>
              <a:gd name="connsiteY78" fmla="*/ 1938164 h 2344739"/>
              <a:gd name="connsiteX79" fmla="*/ 8499116 w 12193149"/>
              <a:gd name="connsiteY79" fmla="*/ 1940902 h 2344739"/>
              <a:gd name="connsiteX80" fmla="*/ 8498742 w 12193149"/>
              <a:gd name="connsiteY80" fmla="*/ 1940723 h 2344739"/>
              <a:gd name="connsiteX81" fmla="*/ 8491397 w 12193149"/>
              <a:gd name="connsiteY81" fmla="*/ 1943773 h 2344739"/>
              <a:gd name="connsiteX82" fmla="*/ 8368330 w 12193149"/>
              <a:gd name="connsiteY82" fmla="*/ 1957815 h 2344739"/>
              <a:gd name="connsiteX83" fmla="*/ 8354947 w 12193149"/>
              <a:gd name="connsiteY83" fmla="*/ 1958009 h 2344739"/>
              <a:gd name="connsiteX84" fmla="*/ 8321252 w 12193149"/>
              <a:gd name="connsiteY84" fmla="*/ 1974587 h 2344739"/>
              <a:gd name="connsiteX85" fmla="*/ 8315581 w 12193149"/>
              <a:gd name="connsiteY85" fmla="*/ 1974913 h 2344739"/>
              <a:gd name="connsiteX86" fmla="*/ 8296322 w 12193149"/>
              <a:gd name="connsiteY86" fmla="*/ 1988808 h 2344739"/>
              <a:gd name="connsiteX87" fmla="*/ 8285424 w 12193149"/>
              <a:gd name="connsiteY87" fmla="*/ 1994631 h 2344739"/>
              <a:gd name="connsiteX88" fmla="*/ 8284298 w 12193149"/>
              <a:gd name="connsiteY88" fmla="*/ 1999074 h 2344739"/>
              <a:gd name="connsiteX89" fmla="*/ 8267224 w 12193149"/>
              <a:gd name="connsiteY89" fmla="*/ 2006249 h 2344739"/>
              <a:gd name="connsiteX90" fmla="*/ 8264525 w 12193149"/>
              <a:gd name="connsiteY90" fmla="*/ 2006019 h 2344739"/>
              <a:gd name="connsiteX91" fmla="*/ 8253181 w 12193149"/>
              <a:gd name="connsiteY91" fmla="*/ 2015862 h 2344739"/>
              <a:gd name="connsiteX92" fmla="*/ 8246982 w 12193149"/>
              <a:gd name="connsiteY92" fmla="*/ 2028854 h 2344739"/>
              <a:gd name="connsiteX93" fmla="*/ 8091420 w 12193149"/>
              <a:gd name="connsiteY93" fmla="*/ 2075015 h 2344739"/>
              <a:gd name="connsiteX94" fmla="*/ 7906555 w 12193149"/>
              <a:gd name="connsiteY94" fmla="*/ 2116988 h 2344739"/>
              <a:gd name="connsiteX95" fmla="*/ 7719893 w 12193149"/>
              <a:gd name="connsiteY95" fmla="*/ 2142703 h 2344739"/>
              <a:gd name="connsiteX96" fmla="*/ 7615495 w 12193149"/>
              <a:gd name="connsiteY96" fmla="*/ 2139232 h 2344739"/>
              <a:gd name="connsiteX97" fmla="*/ 7528691 w 12193149"/>
              <a:gd name="connsiteY97" fmla="*/ 2145060 h 2344739"/>
              <a:gd name="connsiteX98" fmla="*/ 7520719 w 12193149"/>
              <a:gd name="connsiteY98" fmla="*/ 2147613 h 2344739"/>
              <a:gd name="connsiteX99" fmla="*/ 7508559 w 12193149"/>
              <a:gd name="connsiteY99" fmla="*/ 2148948 h 2344739"/>
              <a:gd name="connsiteX100" fmla="*/ 7508188 w 12193149"/>
              <a:gd name="connsiteY100" fmla="*/ 2148621 h 2344739"/>
              <a:gd name="connsiteX101" fmla="*/ 7496943 w 12193149"/>
              <a:gd name="connsiteY101" fmla="*/ 2150573 h 2344739"/>
              <a:gd name="connsiteX102" fmla="*/ 7219707 w 12193149"/>
              <a:gd name="connsiteY102" fmla="*/ 2156680 h 2344739"/>
              <a:gd name="connsiteX103" fmla="*/ 7202249 w 12193149"/>
              <a:gd name="connsiteY103" fmla="*/ 2161230 h 2344739"/>
              <a:gd name="connsiteX104" fmla="*/ 7198152 w 12193149"/>
              <a:gd name="connsiteY104" fmla="*/ 2166588 h 2344739"/>
              <a:gd name="connsiteX105" fmla="*/ 7171956 w 12193149"/>
              <a:gd name="connsiteY105" fmla="*/ 2171236 h 2344739"/>
              <a:gd name="connsiteX106" fmla="*/ 7098136 w 12193149"/>
              <a:gd name="connsiteY106" fmla="*/ 2183464 h 2344739"/>
              <a:gd name="connsiteX107" fmla="*/ 7019644 w 12193149"/>
              <a:gd name="connsiteY107" fmla="*/ 2183090 h 2344739"/>
              <a:gd name="connsiteX108" fmla="*/ 6905294 w 12193149"/>
              <a:gd name="connsiteY108" fmla="*/ 2212596 h 2344739"/>
              <a:gd name="connsiteX109" fmla="*/ 6709370 w 12193149"/>
              <a:gd name="connsiteY109" fmla="*/ 2240551 h 2344739"/>
              <a:gd name="connsiteX110" fmla="*/ 6550602 w 12193149"/>
              <a:gd name="connsiteY110" fmla="*/ 2269327 h 2344739"/>
              <a:gd name="connsiteX111" fmla="*/ 6318708 w 12193149"/>
              <a:gd name="connsiteY111" fmla="*/ 2316127 h 2344739"/>
              <a:gd name="connsiteX112" fmla="*/ 6169822 w 12193149"/>
              <a:gd name="connsiteY112" fmla="*/ 2318214 h 2344739"/>
              <a:gd name="connsiteX113" fmla="*/ 6074996 w 12193149"/>
              <a:gd name="connsiteY113" fmla="*/ 2338676 h 2344739"/>
              <a:gd name="connsiteX114" fmla="*/ 6069677 w 12193149"/>
              <a:gd name="connsiteY114" fmla="*/ 2337139 h 2344739"/>
              <a:gd name="connsiteX115" fmla="*/ 6049786 w 12193149"/>
              <a:gd name="connsiteY115" fmla="*/ 2337822 h 2344739"/>
              <a:gd name="connsiteX116" fmla="*/ 6042433 w 12193149"/>
              <a:gd name="connsiteY116" fmla="*/ 2329473 h 2344739"/>
              <a:gd name="connsiteX117" fmla="*/ 6011238 w 12193149"/>
              <a:gd name="connsiteY117" fmla="*/ 2324380 h 2344739"/>
              <a:gd name="connsiteX118" fmla="*/ 5958523 w 12193149"/>
              <a:gd name="connsiteY118" fmla="*/ 2328024 h 2344739"/>
              <a:gd name="connsiteX119" fmla="*/ 5760067 w 12193149"/>
              <a:gd name="connsiteY119" fmla="*/ 2343716 h 2344739"/>
              <a:gd name="connsiteX120" fmla="*/ 5628108 w 12193149"/>
              <a:gd name="connsiteY120" fmla="*/ 2344739 h 2344739"/>
              <a:gd name="connsiteX121" fmla="*/ 5472054 w 12193149"/>
              <a:gd name="connsiteY121" fmla="*/ 2330719 h 2344739"/>
              <a:gd name="connsiteX122" fmla="*/ 5433909 w 12193149"/>
              <a:gd name="connsiteY122" fmla="*/ 2319466 h 2344739"/>
              <a:gd name="connsiteX123" fmla="*/ 5382817 w 12193149"/>
              <a:gd name="connsiteY123" fmla="*/ 2301764 h 2344739"/>
              <a:gd name="connsiteX124" fmla="*/ 5262912 w 12193149"/>
              <a:gd name="connsiteY124" fmla="*/ 2281347 h 2344739"/>
              <a:gd name="connsiteX125" fmla="*/ 5224109 w 12193149"/>
              <a:gd name="connsiteY125" fmla="*/ 2270223 h 2344739"/>
              <a:gd name="connsiteX126" fmla="*/ 5175808 w 12193149"/>
              <a:gd name="connsiteY126" fmla="*/ 2267233 h 2344739"/>
              <a:gd name="connsiteX127" fmla="*/ 5157702 w 12193149"/>
              <a:gd name="connsiteY127" fmla="*/ 2260010 h 2344739"/>
              <a:gd name="connsiteX128" fmla="*/ 5143747 w 12193149"/>
              <a:gd name="connsiteY128" fmla="*/ 2256610 h 2344739"/>
              <a:gd name="connsiteX129" fmla="*/ 5140744 w 12193149"/>
              <a:gd name="connsiteY129" fmla="*/ 2254509 h 2344739"/>
              <a:gd name="connsiteX130" fmla="*/ 5122807 w 12193149"/>
              <a:gd name="connsiteY130" fmla="*/ 2243656 h 2344739"/>
              <a:gd name="connsiteX131" fmla="*/ 5066938 w 12193149"/>
              <a:gd name="connsiteY131" fmla="*/ 2250227 h 2344739"/>
              <a:gd name="connsiteX132" fmla="*/ 5012662 w 12193149"/>
              <a:gd name="connsiteY132" fmla="*/ 2233846 h 2344739"/>
              <a:gd name="connsiteX133" fmla="*/ 4841589 w 12193149"/>
              <a:gd name="connsiteY133" fmla="*/ 2209829 h 2344739"/>
              <a:gd name="connsiteX134" fmla="*/ 4763595 w 12193149"/>
              <a:gd name="connsiteY134" fmla="*/ 2182061 h 2344739"/>
              <a:gd name="connsiteX135" fmla="*/ 4724334 w 12193149"/>
              <a:gd name="connsiteY135" fmla="*/ 2173047 h 2344739"/>
              <a:gd name="connsiteX136" fmla="*/ 4722324 w 12193149"/>
              <a:gd name="connsiteY136" fmla="*/ 2172298 h 2344739"/>
              <a:gd name="connsiteX137" fmla="*/ 4723259 w 12193149"/>
              <a:gd name="connsiteY137" fmla="*/ 2172087 h 2344739"/>
              <a:gd name="connsiteX138" fmla="*/ 4718350 w 12193149"/>
              <a:gd name="connsiteY138" fmla="*/ 2170817 h 2344739"/>
              <a:gd name="connsiteX139" fmla="*/ 4722324 w 12193149"/>
              <a:gd name="connsiteY139" fmla="*/ 2172298 h 2344739"/>
              <a:gd name="connsiteX140" fmla="*/ 4716674 w 12193149"/>
              <a:gd name="connsiteY140" fmla="*/ 2173573 h 2344739"/>
              <a:gd name="connsiteX141" fmla="*/ 4516962 w 12193149"/>
              <a:gd name="connsiteY141" fmla="*/ 2163671 h 2344739"/>
              <a:gd name="connsiteX142" fmla="*/ 4429691 w 12193149"/>
              <a:gd name="connsiteY142" fmla="*/ 2153020 h 2344739"/>
              <a:gd name="connsiteX143" fmla="*/ 4364023 w 12193149"/>
              <a:gd name="connsiteY143" fmla="*/ 2151674 h 2344739"/>
              <a:gd name="connsiteX144" fmla="*/ 4318114 w 12193149"/>
              <a:gd name="connsiteY144" fmla="*/ 2158289 h 2344739"/>
              <a:gd name="connsiteX145" fmla="*/ 4316258 w 12193149"/>
              <a:gd name="connsiteY145" fmla="*/ 2156948 h 2344739"/>
              <a:gd name="connsiteX146" fmla="*/ 4296292 w 12193149"/>
              <a:gd name="connsiteY146" fmla="*/ 2155069 h 2344739"/>
              <a:gd name="connsiteX147" fmla="*/ 4291212 w 12193149"/>
              <a:gd name="connsiteY147" fmla="*/ 2157986 h 2344739"/>
              <a:gd name="connsiteX148" fmla="*/ 4277290 w 12193149"/>
              <a:gd name="connsiteY148" fmla="*/ 2157740 h 2344739"/>
              <a:gd name="connsiteX149" fmla="*/ 4249265 w 12193149"/>
              <a:gd name="connsiteY149" fmla="*/ 2160064 h 2344739"/>
              <a:gd name="connsiteX150" fmla="*/ 4203199 w 12193149"/>
              <a:gd name="connsiteY150" fmla="*/ 2157269 h 2344739"/>
              <a:gd name="connsiteX151" fmla="*/ 4202893 w 12193149"/>
              <a:gd name="connsiteY151" fmla="*/ 2156010 h 2344739"/>
              <a:gd name="connsiteX152" fmla="*/ 4192396 w 12193149"/>
              <a:gd name="connsiteY152" fmla="*/ 2150376 h 2344739"/>
              <a:gd name="connsiteX153" fmla="*/ 4143893 w 12193149"/>
              <a:gd name="connsiteY153" fmla="*/ 2134511 h 2344739"/>
              <a:gd name="connsiteX154" fmla="*/ 4084245 w 12193149"/>
              <a:gd name="connsiteY154" fmla="*/ 2107978 h 2344739"/>
              <a:gd name="connsiteX155" fmla="*/ 4075694 w 12193149"/>
              <a:gd name="connsiteY155" fmla="*/ 2107143 h 2344739"/>
              <a:gd name="connsiteX156" fmla="*/ 4075575 w 12193149"/>
              <a:gd name="connsiteY156" fmla="*/ 2106844 h 2344739"/>
              <a:gd name="connsiteX157" fmla="*/ 4066658 w 12193149"/>
              <a:gd name="connsiteY157" fmla="*/ 2105400 h 2344739"/>
              <a:gd name="connsiteX158" fmla="*/ 4060102 w 12193149"/>
              <a:gd name="connsiteY158" fmla="*/ 2105618 h 2344739"/>
              <a:gd name="connsiteX159" fmla="*/ 4043512 w 12193149"/>
              <a:gd name="connsiteY159" fmla="*/ 2103997 h 2344739"/>
              <a:gd name="connsiteX160" fmla="*/ 4038145 w 12193149"/>
              <a:gd name="connsiteY160" fmla="*/ 2101563 h 2344739"/>
              <a:gd name="connsiteX161" fmla="*/ 4036511 w 12193149"/>
              <a:gd name="connsiteY161" fmla="*/ 2097896 h 2344739"/>
              <a:gd name="connsiteX162" fmla="*/ 4034926 w 12193149"/>
              <a:gd name="connsiteY162" fmla="*/ 2098131 h 2344739"/>
              <a:gd name="connsiteX163" fmla="*/ 4005686 w 12193149"/>
              <a:gd name="connsiteY163" fmla="*/ 2085563 h 2344739"/>
              <a:gd name="connsiteX164" fmla="*/ 3937994 w 12193149"/>
              <a:gd name="connsiteY164" fmla="*/ 2068106 h 2344739"/>
              <a:gd name="connsiteX165" fmla="*/ 3898423 w 12193149"/>
              <a:gd name="connsiteY165" fmla="*/ 2062451 h 2344739"/>
              <a:gd name="connsiteX166" fmla="*/ 3790908 w 12193149"/>
              <a:gd name="connsiteY166" fmla="*/ 2042213 h 2344739"/>
              <a:gd name="connsiteX167" fmla="*/ 3683661 w 12193149"/>
              <a:gd name="connsiteY167" fmla="*/ 2018290 h 2344739"/>
              <a:gd name="connsiteX168" fmla="*/ 3611183 w 12193149"/>
              <a:gd name="connsiteY168" fmla="*/ 1986019 h 2344739"/>
              <a:gd name="connsiteX169" fmla="*/ 3605003 w 12193149"/>
              <a:gd name="connsiteY169" fmla="*/ 1987381 h 2344739"/>
              <a:gd name="connsiteX170" fmla="*/ 3595884 w 12193149"/>
              <a:gd name="connsiteY170" fmla="*/ 1987545 h 2344739"/>
              <a:gd name="connsiteX171" fmla="*/ 3595649 w 12193149"/>
              <a:gd name="connsiteY171" fmla="*/ 1987276 h 2344739"/>
              <a:gd name="connsiteX172" fmla="*/ 3587126 w 12193149"/>
              <a:gd name="connsiteY172" fmla="*/ 1987966 h 2344739"/>
              <a:gd name="connsiteX173" fmla="*/ 3537283 w 12193149"/>
              <a:gd name="connsiteY173" fmla="*/ 1978267 h 2344739"/>
              <a:gd name="connsiteX174" fmla="*/ 3474371 w 12193149"/>
              <a:gd name="connsiteY174" fmla="*/ 1974606 h 2344739"/>
              <a:gd name="connsiteX175" fmla="*/ 3401876 w 12193149"/>
              <a:gd name="connsiteY175" fmla="*/ 1962558 h 2344739"/>
              <a:gd name="connsiteX176" fmla="*/ 3365036 w 12193149"/>
              <a:gd name="connsiteY176" fmla="*/ 1979510 h 2344739"/>
              <a:gd name="connsiteX177" fmla="*/ 3345174 w 12193149"/>
              <a:gd name="connsiteY177" fmla="*/ 1981192 h 2344739"/>
              <a:gd name="connsiteX178" fmla="*/ 3342846 w 12193149"/>
              <a:gd name="connsiteY178" fmla="*/ 1980217 h 2344739"/>
              <a:gd name="connsiteX179" fmla="*/ 3263504 w 12193149"/>
              <a:gd name="connsiteY179" fmla="*/ 1986094 h 2344739"/>
              <a:gd name="connsiteX180" fmla="*/ 3143704 w 12193149"/>
              <a:gd name="connsiteY180" fmla="*/ 1993869 h 2344739"/>
              <a:gd name="connsiteX181" fmla="*/ 3031439 w 12193149"/>
              <a:gd name="connsiteY181" fmla="*/ 1996512 h 2344739"/>
              <a:gd name="connsiteX182" fmla="*/ 2782717 w 12193149"/>
              <a:gd name="connsiteY182" fmla="*/ 2018333 h 2344739"/>
              <a:gd name="connsiteX183" fmla="*/ 2647675 w 12193149"/>
              <a:gd name="connsiteY183" fmla="*/ 2028869 h 2344739"/>
              <a:gd name="connsiteX184" fmla="*/ 2569176 w 12193149"/>
              <a:gd name="connsiteY184" fmla="*/ 2002628 h 2344739"/>
              <a:gd name="connsiteX185" fmla="*/ 2444403 w 12193149"/>
              <a:gd name="connsiteY185" fmla="*/ 2016529 h 2344739"/>
              <a:gd name="connsiteX186" fmla="*/ 2316260 w 12193149"/>
              <a:gd name="connsiteY186" fmla="*/ 2024996 h 2344739"/>
              <a:gd name="connsiteX187" fmla="*/ 2209726 w 12193149"/>
              <a:gd name="connsiteY187" fmla="*/ 2019763 h 2344739"/>
              <a:gd name="connsiteX188" fmla="*/ 2095813 w 12193149"/>
              <a:gd name="connsiteY188" fmla="*/ 2003052 h 2344739"/>
              <a:gd name="connsiteX189" fmla="*/ 1998504 w 12193149"/>
              <a:gd name="connsiteY189" fmla="*/ 1995032 h 2344739"/>
              <a:gd name="connsiteX190" fmla="*/ 1929320 w 12193149"/>
              <a:gd name="connsiteY190" fmla="*/ 2016977 h 2344739"/>
              <a:gd name="connsiteX191" fmla="*/ 1922798 w 12193149"/>
              <a:gd name="connsiteY191" fmla="*/ 2012146 h 2344739"/>
              <a:gd name="connsiteX192" fmla="*/ 1874228 w 12193149"/>
              <a:gd name="connsiteY192" fmla="*/ 2013741 h 2344739"/>
              <a:gd name="connsiteX193" fmla="*/ 1787803 w 12193149"/>
              <a:gd name="connsiteY193" fmla="*/ 2041363 h 2344739"/>
              <a:gd name="connsiteX194" fmla="*/ 1739352 w 12193149"/>
              <a:gd name="connsiteY194" fmla="*/ 2036312 h 2344739"/>
              <a:gd name="connsiteX195" fmla="*/ 1676219 w 12193149"/>
              <a:gd name="connsiteY195" fmla="*/ 2019963 h 2344739"/>
              <a:gd name="connsiteX196" fmla="*/ 1609817 w 12193149"/>
              <a:gd name="connsiteY196" fmla="*/ 2013066 h 2344739"/>
              <a:gd name="connsiteX197" fmla="*/ 1497258 w 12193149"/>
              <a:gd name="connsiteY197" fmla="*/ 1987476 h 2344739"/>
              <a:gd name="connsiteX198" fmla="*/ 1151127 w 12193149"/>
              <a:gd name="connsiteY198" fmla="*/ 1938041 h 2344739"/>
              <a:gd name="connsiteX199" fmla="*/ 859417 w 12193149"/>
              <a:gd name="connsiteY199" fmla="*/ 1928608 h 2344739"/>
              <a:gd name="connsiteX200" fmla="*/ 838688 w 12193149"/>
              <a:gd name="connsiteY200" fmla="*/ 1929821 h 2344739"/>
              <a:gd name="connsiteX201" fmla="*/ 817957 w 12193149"/>
              <a:gd name="connsiteY201" fmla="*/ 1927857 h 2344739"/>
              <a:gd name="connsiteX202" fmla="*/ 812654 w 12193149"/>
              <a:gd name="connsiteY202" fmla="*/ 1930751 h 2344739"/>
              <a:gd name="connsiteX203" fmla="*/ 721195 w 12193149"/>
              <a:gd name="connsiteY203" fmla="*/ 1929661 h 2344739"/>
              <a:gd name="connsiteX204" fmla="*/ 720890 w 12193149"/>
              <a:gd name="connsiteY204" fmla="*/ 1928399 h 2344739"/>
              <a:gd name="connsiteX205" fmla="*/ 710023 w 12193149"/>
              <a:gd name="connsiteY205" fmla="*/ 1922722 h 2344739"/>
              <a:gd name="connsiteX206" fmla="*/ 597940 w 12193149"/>
              <a:gd name="connsiteY206" fmla="*/ 1879864 h 2344739"/>
              <a:gd name="connsiteX207" fmla="*/ 579683 w 12193149"/>
              <a:gd name="connsiteY207" fmla="*/ 1877212 h 2344739"/>
              <a:gd name="connsiteX208" fmla="*/ 572865 w 12193149"/>
              <a:gd name="connsiteY208" fmla="*/ 1877401 h 2344739"/>
              <a:gd name="connsiteX209" fmla="*/ 446247 w 12193149"/>
              <a:gd name="connsiteY209" fmla="*/ 1839371 h 2344739"/>
              <a:gd name="connsiteX210" fmla="*/ 405163 w 12193149"/>
              <a:gd name="connsiteY210" fmla="*/ 1833548 h 2344739"/>
              <a:gd name="connsiteX211" fmla="*/ 293583 w 12193149"/>
              <a:gd name="connsiteY211" fmla="*/ 1812852 h 2344739"/>
              <a:gd name="connsiteX212" fmla="*/ 119529 w 12193149"/>
              <a:gd name="connsiteY212" fmla="*/ 1761047 h 2344739"/>
              <a:gd name="connsiteX213" fmla="*/ 16674 w 12193149"/>
              <a:gd name="connsiteY213" fmla="*/ 1758191 h 2344739"/>
              <a:gd name="connsiteX214" fmla="*/ 1150 w 12193149"/>
              <a:gd name="connsiteY214" fmla="*/ 1752722 h 2344739"/>
              <a:gd name="connsiteX215" fmla="*/ 1148 w 12193149"/>
              <a:gd name="connsiteY215" fmla="*/ 222213 h 2344739"/>
              <a:gd name="connsiteX216" fmla="*/ 1148 w 12193149"/>
              <a:gd name="connsiteY216" fmla="*/ 0 h 2344739"/>
              <a:gd name="connsiteX0" fmla="*/ 1148 w 12193149"/>
              <a:gd name="connsiteY0" fmla="*/ 818782 h 3163521"/>
              <a:gd name="connsiteX1" fmla="*/ 12181789 w 12193149"/>
              <a:gd name="connsiteY1" fmla="*/ 0 h 3163521"/>
              <a:gd name="connsiteX2" fmla="*/ 12193149 w 12193149"/>
              <a:gd name="connsiteY2" fmla="*/ 1398521 h 3163521"/>
              <a:gd name="connsiteX3" fmla="*/ 12185986 w 12193149"/>
              <a:gd name="connsiteY3" fmla="*/ 1402971 h 3163521"/>
              <a:gd name="connsiteX4" fmla="*/ 12156363 w 12193149"/>
              <a:gd name="connsiteY4" fmla="*/ 1416148 h 3163521"/>
              <a:gd name="connsiteX5" fmla="*/ 12139215 w 12193149"/>
              <a:gd name="connsiteY5" fmla="*/ 1441961 h 3163521"/>
              <a:gd name="connsiteX6" fmla="*/ 12126327 w 12193149"/>
              <a:gd name="connsiteY6" fmla="*/ 1443472 h 3163521"/>
              <a:gd name="connsiteX7" fmla="*/ 12124007 w 12193149"/>
              <a:gd name="connsiteY7" fmla="*/ 1443576 h 3163521"/>
              <a:gd name="connsiteX8" fmla="*/ 12116854 w 12193149"/>
              <a:gd name="connsiteY8" fmla="*/ 1447390 h 3163521"/>
              <a:gd name="connsiteX9" fmla="*/ 12099497 w 12193149"/>
              <a:gd name="connsiteY9" fmla="*/ 1446921 h 3163521"/>
              <a:gd name="connsiteX10" fmla="*/ 12087073 w 12193149"/>
              <a:gd name="connsiteY10" fmla="*/ 1455123 h 3163521"/>
              <a:gd name="connsiteX11" fmla="*/ 12031073 w 12193149"/>
              <a:gd name="connsiteY11" fmla="*/ 1498791 h 3163521"/>
              <a:gd name="connsiteX12" fmla="*/ 11995833 w 12193149"/>
              <a:gd name="connsiteY12" fmla="*/ 1522240 h 3163521"/>
              <a:gd name="connsiteX13" fmla="*/ 11979717 w 12193149"/>
              <a:gd name="connsiteY13" fmla="*/ 1526943 h 3163521"/>
              <a:gd name="connsiteX14" fmla="*/ 11959046 w 12193149"/>
              <a:gd name="connsiteY14" fmla="*/ 1536340 h 3163521"/>
              <a:gd name="connsiteX15" fmla="*/ 11920454 w 12193149"/>
              <a:gd name="connsiteY15" fmla="*/ 1549665 h 3163521"/>
              <a:gd name="connsiteX16" fmla="*/ 11903656 w 12193149"/>
              <a:gd name="connsiteY16" fmla="*/ 1561208 h 3163521"/>
              <a:gd name="connsiteX17" fmla="*/ 11895048 w 12193149"/>
              <a:gd name="connsiteY17" fmla="*/ 1563573 h 3163521"/>
              <a:gd name="connsiteX18" fmla="*/ 11891968 w 12193149"/>
              <a:gd name="connsiteY18" fmla="*/ 1574511 h 3163521"/>
              <a:gd name="connsiteX19" fmla="*/ 11870776 w 12193149"/>
              <a:gd name="connsiteY19" fmla="*/ 1596598 h 3163521"/>
              <a:gd name="connsiteX20" fmla="*/ 11813376 w 12193149"/>
              <a:gd name="connsiteY20" fmla="*/ 1616441 h 3163521"/>
              <a:gd name="connsiteX21" fmla="*/ 11590693 w 12193149"/>
              <a:gd name="connsiteY21" fmla="*/ 1782559 h 3163521"/>
              <a:gd name="connsiteX22" fmla="*/ 11506817 w 12193149"/>
              <a:gd name="connsiteY22" fmla="*/ 1852405 h 3163521"/>
              <a:gd name="connsiteX23" fmla="*/ 11280332 w 12193149"/>
              <a:gd name="connsiteY23" fmla="*/ 2042353 h 3163521"/>
              <a:gd name="connsiteX24" fmla="*/ 11228309 w 12193149"/>
              <a:gd name="connsiteY24" fmla="*/ 2095018 h 3163521"/>
              <a:gd name="connsiteX25" fmla="*/ 11218087 w 12193149"/>
              <a:gd name="connsiteY25" fmla="*/ 2094743 h 3163521"/>
              <a:gd name="connsiteX26" fmla="*/ 11217184 w 12193149"/>
              <a:gd name="connsiteY26" fmla="*/ 2093800 h 3163521"/>
              <a:gd name="connsiteX27" fmla="*/ 11188885 w 12193149"/>
              <a:gd name="connsiteY27" fmla="*/ 2111165 h 3163521"/>
              <a:gd name="connsiteX28" fmla="*/ 11184501 w 12193149"/>
              <a:gd name="connsiteY28" fmla="*/ 2111307 h 3163521"/>
              <a:gd name="connsiteX29" fmla="*/ 11166854 w 12193149"/>
              <a:gd name="connsiteY29" fmla="*/ 2125394 h 3163521"/>
              <a:gd name="connsiteX30" fmla="*/ 11157311 w 12193149"/>
              <a:gd name="connsiteY30" fmla="*/ 2131196 h 3163521"/>
              <a:gd name="connsiteX31" fmla="*/ 11155496 w 12193149"/>
              <a:gd name="connsiteY31" fmla="*/ 2135879 h 3163521"/>
              <a:gd name="connsiteX32" fmla="*/ 11140961 w 12193149"/>
              <a:gd name="connsiteY32" fmla="*/ 2142897 h 3163521"/>
              <a:gd name="connsiteX33" fmla="*/ 11138961 w 12193149"/>
              <a:gd name="connsiteY33" fmla="*/ 2142554 h 3163521"/>
              <a:gd name="connsiteX34" fmla="*/ 11128208 w 12193149"/>
              <a:gd name="connsiteY34" fmla="*/ 2152614 h 3163521"/>
              <a:gd name="connsiteX35" fmla="*/ 11120691 w 12193149"/>
              <a:gd name="connsiteY35" fmla="*/ 2166206 h 3163521"/>
              <a:gd name="connsiteX36" fmla="*/ 10894683 w 12193149"/>
              <a:gd name="connsiteY36" fmla="*/ 2292181 h 3163521"/>
              <a:gd name="connsiteX37" fmla="*/ 10773300 w 12193149"/>
              <a:gd name="connsiteY37" fmla="*/ 2341973 h 3163521"/>
              <a:gd name="connsiteX38" fmla="*/ 10627668 w 12193149"/>
              <a:gd name="connsiteY38" fmla="*/ 2378011 h 3163521"/>
              <a:gd name="connsiteX39" fmla="*/ 10581895 w 12193149"/>
              <a:gd name="connsiteY39" fmla="*/ 2387471 h 3163521"/>
              <a:gd name="connsiteX40" fmla="*/ 10547790 w 12193149"/>
              <a:gd name="connsiteY40" fmla="*/ 2417205 h 3163521"/>
              <a:gd name="connsiteX41" fmla="*/ 10529643 w 12193149"/>
              <a:gd name="connsiteY41" fmla="*/ 2415689 h 3163521"/>
              <a:gd name="connsiteX42" fmla="*/ 10526446 w 12193149"/>
              <a:gd name="connsiteY42" fmla="*/ 2415193 h 3163521"/>
              <a:gd name="connsiteX43" fmla="*/ 10515129 w 12193149"/>
              <a:gd name="connsiteY43" fmla="*/ 2418319 h 3163521"/>
              <a:gd name="connsiteX44" fmla="*/ 10491735 w 12193149"/>
              <a:gd name="connsiteY44" fmla="*/ 2412938 h 3163521"/>
              <a:gd name="connsiteX45" fmla="*/ 10471418 w 12193149"/>
              <a:gd name="connsiteY45" fmla="*/ 2420475 h 3163521"/>
              <a:gd name="connsiteX46" fmla="*/ 10377042 w 12193149"/>
              <a:gd name="connsiteY46" fmla="*/ 2463380 h 3163521"/>
              <a:gd name="connsiteX47" fmla="*/ 10319338 w 12193149"/>
              <a:gd name="connsiteY47" fmla="*/ 2485003 h 3163521"/>
              <a:gd name="connsiteX48" fmla="*/ 10295467 w 12193149"/>
              <a:gd name="connsiteY48" fmla="*/ 2486861 h 3163521"/>
              <a:gd name="connsiteX49" fmla="*/ 10263443 w 12193149"/>
              <a:gd name="connsiteY49" fmla="*/ 2493730 h 3163521"/>
              <a:gd name="connsiteX50" fmla="*/ 10205418 w 12193149"/>
              <a:gd name="connsiteY50" fmla="*/ 2500931 h 3163521"/>
              <a:gd name="connsiteX51" fmla="*/ 10177759 w 12193149"/>
              <a:gd name="connsiteY51" fmla="*/ 2511725 h 3163521"/>
              <a:gd name="connsiteX52" fmla="*/ 10165070 w 12193149"/>
              <a:gd name="connsiteY52" fmla="*/ 2512521 h 3163521"/>
              <a:gd name="connsiteX53" fmla="*/ 10156308 w 12193149"/>
              <a:gd name="connsiteY53" fmla="*/ 2526269 h 3163521"/>
              <a:gd name="connsiteX54" fmla="*/ 10118267 w 12193149"/>
              <a:gd name="connsiteY54" fmla="*/ 2549924 h 3163521"/>
              <a:gd name="connsiteX55" fmla="*/ 10083317 w 12193149"/>
              <a:gd name="connsiteY55" fmla="*/ 2562078 h 3163521"/>
              <a:gd name="connsiteX56" fmla="*/ 10040388 w 12193149"/>
              <a:gd name="connsiteY56" fmla="*/ 2560414 h 3163521"/>
              <a:gd name="connsiteX57" fmla="*/ 9961167 w 12193149"/>
              <a:gd name="connsiteY57" fmla="*/ 2575929 h 3163521"/>
              <a:gd name="connsiteX58" fmla="*/ 9848940 w 12193149"/>
              <a:gd name="connsiteY58" fmla="*/ 2582697 h 3163521"/>
              <a:gd name="connsiteX59" fmla="*/ 9729457 w 12193149"/>
              <a:gd name="connsiteY59" fmla="*/ 2602904 h 3163521"/>
              <a:gd name="connsiteX60" fmla="*/ 9613704 w 12193149"/>
              <a:gd name="connsiteY60" fmla="*/ 2631153 h 3163521"/>
              <a:gd name="connsiteX61" fmla="*/ 9338590 w 12193149"/>
              <a:gd name="connsiteY61" fmla="*/ 2688075 h 3163521"/>
              <a:gd name="connsiteX62" fmla="*/ 9232518 w 12193149"/>
              <a:gd name="connsiteY62" fmla="*/ 2711931 h 3163521"/>
              <a:gd name="connsiteX63" fmla="*/ 9156690 w 12193149"/>
              <a:gd name="connsiteY63" fmla="*/ 2722010 h 3163521"/>
              <a:gd name="connsiteX64" fmla="*/ 9054601 w 12193149"/>
              <a:gd name="connsiteY64" fmla="*/ 2729537 h 3163521"/>
              <a:gd name="connsiteX65" fmla="*/ 9006634 w 12193149"/>
              <a:gd name="connsiteY65" fmla="*/ 2732822 h 3163521"/>
              <a:gd name="connsiteX66" fmla="*/ 9006349 w 12193149"/>
              <a:gd name="connsiteY66" fmla="*/ 2732582 h 3163521"/>
              <a:gd name="connsiteX67" fmla="*/ 8997380 w 12193149"/>
              <a:gd name="connsiteY67" fmla="*/ 2733793 h 3163521"/>
              <a:gd name="connsiteX68" fmla="*/ 8991542 w 12193149"/>
              <a:gd name="connsiteY68" fmla="*/ 2735854 h 3163521"/>
              <a:gd name="connsiteX69" fmla="*/ 8975485 w 12193149"/>
              <a:gd name="connsiteY69" fmla="*/ 2739080 h 3163521"/>
              <a:gd name="connsiteX70" fmla="*/ 8969159 w 12193149"/>
              <a:gd name="connsiteY70" fmla="*/ 2738380 h 3163521"/>
              <a:gd name="connsiteX71" fmla="*/ 8964196 w 12193149"/>
              <a:gd name="connsiteY71" fmla="*/ 2736155 h 3163521"/>
              <a:gd name="connsiteX72" fmla="*/ 8930136 w 12193149"/>
              <a:gd name="connsiteY72" fmla="*/ 2732967 h 3163521"/>
              <a:gd name="connsiteX73" fmla="*/ 8753592 w 12193149"/>
              <a:gd name="connsiteY73" fmla="*/ 2752199 h 3163521"/>
              <a:gd name="connsiteX74" fmla="*/ 8708995 w 12193149"/>
              <a:gd name="connsiteY74" fmla="*/ 2754300 h 3163521"/>
              <a:gd name="connsiteX75" fmla="*/ 8597219 w 12193149"/>
              <a:gd name="connsiteY75" fmla="*/ 2762872 h 3163521"/>
              <a:gd name="connsiteX76" fmla="*/ 8526378 w 12193149"/>
              <a:gd name="connsiteY76" fmla="*/ 2748030 h 3163521"/>
              <a:gd name="connsiteX77" fmla="*/ 8512131 w 12193149"/>
              <a:gd name="connsiteY77" fmla="*/ 2753945 h 3163521"/>
              <a:gd name="connsiteX78" fmla="*/ 8507315 w 12193149"/>
              <a:gd name="connsiteY78" fmla="*/ 2756946 h 3163521"/>
              <a:gd name="connsiteX79" fmla="*/ 8499116 w 12193149"/>
              <a:gd name="connsiteY79" fmla="*/ 2759684 h 3163521"/>
              <a:gd name="connsiteX80" fmla="*/ 8498742 w 12193149"/>
              <a:gd name="connsiteY80" fmla="*/ 2759505 h 3163521"/>
              <a:gd name="connsiteX81" fmla="*/ 8491397 w 12193149"/>
              <a:gd name="connsiteY81" fmla="*/ 2762555 h 3163521"/>
              <a:gd name="connsiteX82" fmla="*/ 8368330 w 12193149"/>
              <a:gd name="connsiteY82" fmla="*/ 2776597 h 3163521"/>
              <a:gd name="connsiteX83" fmla="*/ 8354947 w 12193149"/>
              <a:gd name="connsiteY83" fmla="*/ 2776791 h 3163521"/>
              <a:gd name="connsiteX84" fmla="*/ 8321252 w 12193149"/>
              <a:gd name="connsiteY84" fmla="*/ 2793369 h 3163521"/>
              <a:gd name="connsiteX85" fmla="*/ 8315581 w 12193149"/>
              <a:gd name="connsiteY85" fmla="*/ 2793695 h 3163521"/>
              <a:gd name="connsiteX86" fmla="*/ 8296322 w 12193149"/>
              <a:gd name="connsiteY86" fmla="*/ 2807590 h 3163521"/>
              <a:gd name="connsiteX87" fmla="*/ 8285424 w 12193149"/>
              <a:gd name="connsiteY87" fmla="*/ 2813413 h 3163521"/>
              <a:gd name="connsiteX88" fmla="*/ 8284298 w 12193149"/>
              <a:gd name="connsiteY88" fmla="*/ 2817856 h 3163521"/>
              <a:gd name="connsiteX89" fmla="*/ 8267224 w 12193149"/>
              <a:gd name="connsiteY89" fmla="*/ 2825031 h 3163521"/>
              <a:gd name="connsiteX90" fmla="*/ 8264525 w 12193149"/>
              <a:gd name="connsiteY90" fmla="*/ 2824801 h 3163521"/>
              <a:gd name="connsiteX91" fmla="*/ 8253181 w 12193149"/>
              <a:gd name="connsiteY91" fmla="*/ 2834644 h 3163521"/>
              <a:gd name="connsiteX92" fmla="*/ 8246982 w 12193149"/>
              <a:gd name="connsiteY92" fmla="*/ 2847636 h 3163521"/>
              <a:gd name="connsiteX93" fmla="*/ 8091420 w 12193149"/>
              <a:gd name="connsiteY93" fmla="*/ 2893797 h 3163521"/>
              <a:gd name="connsiteX94" fmla="*/ 7906555 w 12193149"/>
              <a:gd name="connsiteY94" fmla="*/ 2935770 h 3163521"/>
              <a:gd name="connsiteX95" fmla="*/ 7719893 w 12193149"/>
              <a:gd name="connsiteY95" fmla="*/ 2961485 h 3163521"/>
              <a:gd name="connsiteX96" fmla="*/ 7615495 w 12193149"/>
              <a:gd name="connsiteY96" fmla="*/ 2958014 h 3163521"/>
              <a:gd name="connsiteX97" fmla="*/ 7528691 w 12193149"/>
              <a:gd name="connsiteY97" fmla="*/ 2963842 h 3163521"/>
              <a:gd name="connsiteX98" fmla="*/ 7520719 w 12193149"/>
              <a:gd name="connsiteY98" fmla="*/ 2966395 h 3163521"/>
              <a:gd name="connsiteX99" fmla="*/ 7508559 w 12193149"/>
              <a:gd name="connsiteY99" fmla="*/ 2967730 h 3163521"/>
              <a:gd name="connsiteX100" fmla="*/ 7508188 w 12193149"/>
              <a:gd name="connsiteY100" fmla="*/ 2967403 h 3163521"/>
              <a:gd name="connsiteX101" fmla="*/ 7496943 w 12193149"/>
              <a:gd name="connsiteY101" fmla="*/ 2969355 h 3163521"/>
              <a:gd name="connsiteX102" fmla="*/ 7219707 w 12193149"/>
              <a:gd name="connsiteY102" fmla="*/ 2975462 h 3163521"/>
              <a:gd name="connsiteX103" fmla="*/ 7202249 w 12193149"/>
              <a:gd name="connsiteY103" fmla="*/ 2980012 h 3163521"/>
              <a:gd name="connsiteX104" fmla="*/ 7198152 w 12193149"/>
              <a:gd name="connsiteY104" fmla="*/ 2985370 h 3163521"/>
              <a:gd name="connsiteX105" fmla="*/ 7171956 w 12193149"/>
              <a:gd name="connsiteY105" fmla="*/ 2990018 h 3163521"/>
              <a:gd name="connsiteX106" fmla="*/ 7098136 w 12193149"/>
              <a:gd name="connsiteY106" fmla="*/ 3002246 h 3163521"/>
              <a:gd name="connsiteX107" fmla="*/ 7019644 w 12193149"/>
              <a:gd name="connsiteY107" fmla="*/ 3001872 h 3163521"/>
              <a:gd name="connsiteX108" fmla="*/ 6905294 w 12193149"/>
              <a:gd name="connsiteY108" fmla="*/ 3031378 h 3163521"/>
              <a:gd name="connsiteX109" fmla="*/ 6709370 w 12193149"/>
              <a:gd name="connsiteY109" fmla="*/ 3059333 h 3163521"/>
              <a:gd name="connsiteX110" fmla="*/ 6550602 w 12193149"/>
              <a:gd name="connsiteY110" fmla="*/ 3088109 h 3163521"/>
              <a:gd name="connsiteX111" fmla="*/ 6318708 w 12193149"/>
              <a:gd name="connsiteY111" fmla="*/ 3134909 h 3163521"/>
              <a:gd name="connsiteX112" fmla="*/ 6169822 w 12193149"/>
              <a:gd name="connsiteY112" fmla="*/ 3136996 h 3163521"/>
              <a:gd name="connsiteX113" fmla="*/ 6074996 w 12193149"/>
              <a:gd name="connsiteY113" fmla="*/ 3157458 h 3163521"/>
              <a:gd name="connsiteX114" fmla="*/ 6069677 w 12193149"/>
              <a:gd name="connsiteY114" fmla="*/ 3155921 h 3163521"/>
              <a:gd name="connsiteX115" fmla="*/ 6049786 w 12193149"/>
              <a:gd name="connsiteY115" fmla="*/ 3156604 h 3163521"/>
              <a:gd name="connsiteX116" fmla="*/ 6042433 w 12193149"/>
              <a:gd name="connsiteY116" fmla="*/ 3148255 h 3163521"/>
              <a:gd name="connsiteX117" fmla="*/ 6011238 w 12193149"/>
              <a:gd name="connsiteY117" fmla="*/ 3143162 h 3163521"/>
              <a:gd name="connsiteX118" fmla="*/ 5958523 w 12193149"/>
              <a:gd name="connsiteY118" fmla="*/ 3146806 h 3163521"/>
              <a:gd name="connsiteX119" fmla="*/ 5760067 w 12193149"/>
              <a:gd name="connsiteY119" fmla="*/ 3162498 h 3163521"/>
              <a:gd name="connsiteX120" fmla="*/ 5628108 w 12193149"/>
              <a:gd name="connsiteY120" fmla="*/ 3163521 h 3163521"/>
              <a:gd name="connsiteX121" fmla="*/ 5472054 w 12193149"/>
              <a:gd name="connsiteY121" fmla="*/ 3149501 h 3163521"/>
              <a:gd name="connsiteX122" fmla="*/ 5433909 w 12193149"/>
              <a:gd name="connsiteY122" fmla="*/ 3138248 h 3163521"/>
              <a:gd name="connsiteX123" fmla="*/ 5382817 w 12193149"/>
              <a:gd name="connsiteY123" fmla="*/ 3120546 h 3163521"/>
              <a:gd name="connsiteX124" fmla="*/ 5262912 w 12193149"/>
              <a:gd name="connsiteY124" fmla="*/ 3100129 h 3163521"/>
              <a:gd name="connsiteX125" fmla="*/ 5224109 w 12193149"/>
              <a:gd name="connsiteY125" fmla="*/ 3089005 h 3163521"/>
              <a:gd name="connsiteX126" fmla="*/ 5175808 w 12193149"/>
              <a:gd name="connsiteY126" fmla="*/ 3086015 h 3163521"/>
              <a:gd name="connsiteX127" fmla="*/ 5157702 w 12193149"/>
              <a:gd name="connsiteY127" fmla="*/ 3078792 h 3163521"/>
              <a:gd name="connsiteX128" fmla="*/ 5143747 w 12193149"/>
              <a:gd name="connsiteY128" fmla="*/ 3075392 h 3163521"/>
              <a:gd name="connsiteX129" fmla="*/ 5140744 w 12193149"/>
              <a:gd name="connsiteY129" fmla="*/ 3073291 h 3163521"/>
              <a:gd name="connsiteX130" fmla="*/ 5122807 w 12193149"/>
              <a:gd name="connsiteY130" fmla="*/ 3062438 h 3163521"/>
              <a:gd name="connsiteX131" fmla="*/ 5066938 w 12193149"/>
              <a:gd name="connsiteY131" fmla="*/ 3069009 h 3163521"/>
              <a:gd name="connsiteX132" fmla="*/ 5012662 w 12193149"/>
              <a:gd name="connsiteY132" fmla="*/ 3052628 h 3163521"/>
              <a:gd name="connsiteX133" fmla="*/ 4841589 w 12193149"/>
              <a:gd name="connsiteY133" fmla="*/ 3028611 h 3163521"/>
              <a:gd name="connsiteX134" fmla="*/ 4763595 w 12193149"/>
              <a:gd name="connsiteY134" fmla="*/ 3000843 h 3163521"/>
              <a:gd name="connsiteX135" fmla="*/ 4724334 w 12193149"/>
              <a:gd name="connsiteY135" fmla="*/ 2991829 h 3163521"/>
              <a:gd name="connsiteX136" fmla="*/ 4722324 w 12193149"/>
              <a:gd name="connsiteY136" fmla="*/ 2991080 h 3163521"/>
              <a:gd name="connsiteX137" fmla="*/ 4723259 w 12193149"/>
              <a:gd name="connsiteY137" fmla="*/ 2990869 h 3163521"/>
              <a:gd name="connsiteX138" fmla="*/ 4718350 w 12193149"/>
              <a:gd name="connsiteY138" fmla="*/ 2989599 h 3163521"/>
              <a:gd name="connsiteX139" fmla="*/ 4722324 w 12193149"/>
              <a:gd name="connsiteY139" fmla="*/ 2991080 h 3163521"/>
              <a:gd name="connsiteX140" fmla="*/ 4716674 w 12193149"/>
              <a:gd name="connsiteY140" fmla="*/ 2992355 h 3163521"/>
              <a:gd name="connsiteX141" fmla="*/ 4516962 w 12193149"/>
              <a:gd name="connsiteY141" fmla="*/ 2982453 h 3163521"/>
              <a:gd name="connsiteX142" fmla="*/ 4429691 w 12193149"/>
              <a:gd name="connsiteY142" fmla="*/ 2971802 h 3163521"/>
              <a:gd name="connsiteX143" fmla="*/ 4364023 w 12193149"/>
              <a:gd name="connsiteY143" fmla="*/ 2970456 h 3163521"/>
              <a:gd name="connsiteX144" fmla="*/ 4318114 w 12193149"/>
              <a:gd name="connsiteY144" fmla="*/ 2977071 h 3163521"/>
              <a:gd name="connsiteX145" fmla="*/ 4316258 w 12193149"/>
              <a:gd name="connsiteY145" fmla="*/ 2975730 h 3163521"/>
              <a:gd name="connsiteX146" fmla="*/ 4296292 w 12193149"/>
              <a:gd name="connsiteY146" fmla="*/ 2973851 h 3163521"/>
              <a:gd name="connsiteX147" fmla="*/ 4291212 w 12193149"/>
              <a:gd name="connsiteY147" fmla="*/ 2976768 h 3163521"/>
              <a:gd name="connsiteX148" fmla="*/ 4277290 w 12193149"/>
              <a:gd name="connsiteY148" fmla="*/ 2976522 h 3163521"/>
              <a:gd name="connsiteX149" fmla="*/ 4249265 w 12193149"/>
              <a:gd name="connsiteY149" fmla="*/ 2978846 h 3163521"/>
              <a:gd name="connsiteX150" fmla="*/ 4203199 w 12193149"/>
              <a:gd name="connsiteY150" fmla="*/ 2976051 h 3163521"/>
              <a:gd name="connsiteX151" fmla="*/ 4202893 w 12193149"/>
              <a:gd name="connsiteY151" fmla="*/ 2974792 h 3163521"/>
              <a:gd name="connsiteX152" fmla="*/ 4192396 w 12193149"/>
              <a:gd name="connsiteY152" fmla="*/ 2969158 h 3163521"/>
              <a:gd name="connsiteX153" fmla="*/ 4143893 w 12193149"/>
              <a:gd name="connsiteY153" fmla="*/ 2953293 h 3163521"/>
              <a:gd name="connsiteX154" fmla="*/ 4084245 w 12193149"/>
              <a:gd name="connsiteY154" fmla="*/ 2926760 h 3163521"/>
              <a:gd name="connsiteX155" fmla="*/ 4075694 w 12193149"/>
              <a:gd name="connsiteY155" fmla="*/ 2925925 h 3163521"/>
              <a:gd name="connsiteX156" fmla="*/ 4075575 w 12193149"/>
              <a:gd name="connsiteY156" fmla="*/ 2925626 h 3163521"/>
              <a:gd name="connsiteX157" fmla="*/ 4066658 w 12193149"/>
              <a:gd name="connsiteY157" fmla="*/ 2924182 h 3163521"/>
              <a:gd name="connsiteX158" fmla="*/ 4060102 w 12193149"/>
              <a:gd name="connsiteY158" fmla="*/ 2924400 h 3163521"/>
              <a:gd name="connsiteX159" fmla="*/ 4043512 w 12193149"/>
              <a:gd name="connsiteY159" fmla="*/ 2922779 h 3163521"/>
              <a:gd name="connsiteX160" fmla="*/ 4038145 w 12193149"/>
              <a:gd name="connsiteY160" fmla="*/ 2920345 h 3163521"/>
              <a:gd name="connsiteX161" fmla="*/ 4036511 w 12193149"/>
              <a:gd name="connsiteY161" fmla="*/ 2916678 h 3163521"/>
              <a:gd name="connsiteX162" fmla="*/ 4034926 w 12193149"/>
              <a:gd name="connsiteY162" fmla="*/ 2916913 h 3163521"/>
              <a:gd name="connsiteX163" fmla="*/ 4005686 w 12193149"/>
              <a:gd name="connsiteY163" fmla="*/ 2904345 h 3163521"/>
              <a:gd name="connsiteX164" fmla="*/ 3937994 w 12193149"/>
              <a:gd name="connsiteY164" fmla="*/ 2886888 h 3163521"/>
              <a:gd name="connsiteX165" fmla="*/ 3898423 w 12193149"/>
              <a:gd name="connsiteY165" fmla="*/ 2881233 h 3163521"/>
              <a:gd name="connsiteX166" fmla="*/ 3790908 w 12193149"/>
              <a:gd name="connsiteY166" fmla="*/ 2860995 h 3163521"/>
              <a:gd name="connsiteX167" fmla="*/ 3683661 w 12193149"/>
              <a:gd name="connsiteY167" fmla="*/ 2837072 h 3163521"/>
              <a:gd name="connsiteX168" fmla="*/ 3611183 w 12193149"/>
              <a:gd name="connsiteY168" fmla="*/ 2804801 h 3163521"/>
              <a:gd name="connsiteX169" fmla="*/ 3605003 w 12193149"/>
              <a:gd name="connsiteY169" fmla="*/ 2806163 h 3163521"/>
              <a:gd name="connsiteX170" fmla="*/ 3595884 w 12193149"/>
              <a:gd name="connsiteY170" fmla="*/ 2806327 h 3163521"/>
              <a:gd name="connsiteX171" fmla="*/ 3595649 w 12193149"/>
              <a:gd name="connsiteY171" fmla="*/ 2806058 h 3163521"/>
              <a:gd name="connsiteX172" fmla="*/ 3587126 w 12193149"/>
              <a:gd name="connsiteY172" fmla="*/ 2806748 h 3163521"/>
              <a:gd name="connsiteX173" fmla="*/ 3537283 w 12193149"/>
              <a:gd name="connsiteY173" fmla="*/ 2797049 h 3163521"/>
              <a:gd name="connsiteX174" fmla="*/ 3474371 w 12193149"/>
              <a:gd name="connsiteY174" fmla="*/ 2793388 h 3163521"/>
              <a:gd name="connsiteX175" fmla="*/ 3401876 w 12193149"/>
              <a:gd name="connsiteY175" fmla="*/ 2781340 h 3163521"/>
              <a:gd name="connsiteX176" fmla="*/ 3365036 w 12193149"/>
              <a:gd name="connsiteY176" fmla="*/ 2798292 h 3163521"/>
              <a:gd name="connsiteX177" fmla="*/ 3345174 w 12193149"/>
              <a:gd name="connsiteY177" fmla="*/ 2799974 h 3163521"/>
              <a:gd name="connsiteX178" fmla="*/ 3342846 w 12193149"/>
              <a:gd name="connsiteY178" fmla="*/ 2798999 h 3163521"/>
              <a:gd name="connsiteX179" fmla="*/ 3263504 w 12193149"/>
              <a:gd name="connsiteY179" fmla="*/ 2804876 h 3163521"/>
              <a:gd name="connsiteX180" fmla="*/ 3143704 w 12193149"/>
              <a:gd name="connsiteY180" fmla="*/ 2812651 h 3163521"/>
              <a:gd name="connsiteX181" fmla="*/ 3031439 w 12193149"/>
              <a:gd name="connsiteY181" fmla="*/ 2815294 h 3163521"/>
              <a:gd name="connsiteX182" fmla="*/ 2782717 w 12193149"/>
              <a:gd name="connsiteY182" fmla="*/ 2837115 h 3163521"/>
              <a:gd name="connsiteX183" fmla="*/ 2647675 w 12193149"/>
              <a:gd name="connsiteY183" fmla="*/ 2847651 h 3163521"/>
              <a:gd name="connsiteX184" fmla="*/ 2569176 w 12193149"/>
              <a:gd name="connsiteY184" fmla="*/ 2821410 h 3163521"/>
              <a:gd name="connsiteX185" fmla="*/ 2444403 w 12193149"/>
              <a:gd name="connsiteY185" fmla="*/ 2835311 h 3163521"/>
              <a:gd name="connsiteX186" fmla="*/ 2316260 w 12193149"/>
              <a:gd name="connsiteY186" fmla="*/ 2843778 h 3163521"/>
              <a:gd name="connsiteX187" fmla="*/ 2209726 w 12193149"/>
              <a:gd name="connsiteY187" fmla="*/ 2838545 h 3163521"/>
              <a:gd name="connsiteX188" fmla="*/ 2095813 w 12193149"/>
              <a:gd name="connsiteY188" fmla="*/ 2821834 h 3163521"/>
              <a:gd name="connsiteX189" fmla="*/ 1998504 w 12193149"/>
              <a:gd name="connsiteY189" fmla="*/ 2813814 h 3163521"/>
              <a:gd name="connsiteX190" fmla="*/ 1929320 w 12193149"/>
              <a:gd name="connsiteY190" fmla="*/ 2835759 h 3163521"/>
              <a:gd name="connsiteX191" fmla="*/ 1922798 w 12193149"/>
              <a:gd name="connsiteY191" fmla="*/ 2830928 h 3163521"/>
              <a:gd name="connsiteX192" fmla="*/ 1874228 w 12193149"/>
              <a:gd name="connsiteY192" fmla="*/ 2832523 h 3163521"/>
              <a:gd name="connsiteX193" fmla="*/ 1787803 w 12193149"/>
              <a:gd name="connsiteY193" fmla="*/ 2860145 h 3163521"/>
              <a:gd name="connsiteX194" fmla="*/ 1739352 w 12193149"/>
              <a:gd name="connsiteY194" fmla="*/ 2855094 h 3163521"/>
              <a:gd name="connsiteX195" fmla="*/ 1676219 w 12193149"/>
              <a:gd name="connsiteY195" fmla="*/ 2838745 h 3163521"/>
              <a:gd name="connsiteX196" fmla="*/ 1609817 w 12193149"/>
              <a:gd name="connsiteY196" fmla="*/ 2831848 h 3163521"/>
              <a:gd name="connsiteX197" fmla="*/ 1497258 w 12193149"/>
              <a:gd name="connsiteY197" fmla="*/ 2806258 h 3163521"/>
              <a:gd name="connsiteX198" fmla="*/ 1151127 w 12193149"/>
              <a:gd name="connsiteY198" fmla="*/ 2756823 h 3163521"/>
              <a:gd name="connsiteX199" fmla="*/ 859417 w 12193149"/>
              <a:gd name="connsiteY199" fmla="*/ 2747390 h 3163521"/>
              <a:gd name="connsiteX200" fmla="*/ 838688 w 12193149"/>
              <a:gd name="connsiteY200" fmla="*/ 2748603 h 3163521"/>
              <a:gd name="connsiteX201" fmla="*/ 817957 w 12193149"/>
              <a:gd name="connsiteY201" fmla="*/ 2746639 h 3163521"/>
              <a:gd name="connsiteX202" fmla="*/ 812654 w 12193149"/>
              <a:gd name="connsiteY202" fmla="*/ 2749533 h 3163521"/>
              <a:gd name="connsiteX203" fmla="*/ 721195 w 12193149"/>
              <a:gd name="connsiteY203" fmla="*/ 2748443 h 3163521"/>
              <a:gd name="connsiteX204" fmla="*/ 720890 w 12193149"/>
              <a:gd name="connsiteY204" fmla="*/ 2747181 h 3163521"/>
              <a:gd name="connsiteX205" fmla="*/ 710023 w 12193149"/>
              <a:gd name="connsiteY205" fmla="*/ 2741504 h 3163521"/>
              <a:gd name="connsiteX206" fmla="*/ 597940 w 12193149"/>
              <a:gd name="connsiteY206" fmla="*/ 2698646 h 3163521"/>
              <a:gd name="connsiteX207" fmla="*/ 579683 w 12193149"/>
              <a:gd name="connsiteY207" fmla="*/ 2695994 h 3163521"/>
              <a:gd name="connsiteX208" fmla="*/ 572865 w 12193149"/>
              <a:gd name="connsiteY208" fmla="*/ 2696183 h 3163521"/>
              <a:gd name="connsiteX209" fmla="*/ 446247 w 12193149"/>
              <a:gd name="connsiteY209" fmla="*/ 2658153 h 3163521"/>
              <a:gd name="connsiteX210" fmla="*/ 405163 w 12193149"/>
              <a:gd name="connsiteY210" fmla="*/ 2652330 h 3163521"/>
              <a:gd name="connsiteX211" fmla="*/ 293583 w 12193149"/>
              <a:gd name="connsiteY211" fmla="*/ 2631634 h 3163521"/>
              <a:gd name="connsiteX212" fmla="*/ 119529 w 12193149"/>
              <a:gd name="connsiteY212" fmla="*/ 2579829 h 3163521"/>
              <a:gd name="connsiteX213" fmla="*/ 16674 w 12193149"/>
              <a:gd name="connsiteY213" fmla="*/ 2576973 h 3163521"/>
              <a:gd name="connsiteX214" fmla="*/ 1150 w 12193149"/>
              <a:gd name="connsiteY214" fmla="*/ 2571504 h 3163521"/>
              <a:gd name="connsiteX215" fmla="*/ 1148 w 12193149"/>
              <a:gd name="connsiteY215" fmla="*/ 1040995 h 3163521"/>
              <a:gd name="connsiteX216" fmla="*/ 1148 w 12193149"/>
              <a:gd name="connsiteY216" fmla="*/ 818782 h 3163521"/>
              <a:gd name="connsiteX0" fmla="*/ 1148 w 12193149"/>
              <a:gd name="connsiteY0" fmla="*/ 0 h 3171710"/>
              <a:gd name="connsiteX1" fmla="*/ 12181789 w 12193149"/>
              <a:gd name="connsiteY1" fmla="*/ 8189 h 3171710"/>
              <a:gd name="connsiteX2" fmla="*/ 12193149 w 12193149"/>
              <a:gd name="connsiteY2" fmla="*/ 1406710 h 3171710"/>
              <a:gd name="connsiteX3" fmla="*/ 12185986 w 12193149"/>
              <a:gd name="connsiteY3" fmla="*/ 1411160 h 3171710"/>
              <a:gd name="connsiteX4" fmla="*/ 12156363 w 12193149"/>
              <a:gd name="connsiteY4" fmla="*/ 1424337 h 3171710"/>
              <a:gd name="connsiteX5" fmla="*/ 12139215 w 12193149"/>
              <a:gd name="connsiteY5" fmla="*/ 1450150 h 3171710"/>
              <a:gd name="connsiteX6" fmla="*/ 12126327 w 12193149"/>
              <a:gd name="connsiteY6" fmla="*/ 1451661 h 3171710"/>
              <a:gd name="connsiteX7" fmla="*/ 12124007 w 12193149"/>
              <a:gd name="connsiteY7" fmla="*/ 1451765 h 3171710"/>
              <a:gd name="connsiteX8" fmla="*/ 12116854 w 12193149"/>
              <a:gd name="connsiteY8" fmla="*/ 1455579 h 3171710"/>
              <a:gd name="connsiteX9" fmla="*/ 12099497 w 12193149"/>
              <a:gd name="connsiteY9" fmla="*/ 1455110 h 3171710"/>
              <a:gd name="connsiteX10" fmla="*/ 12087073 w 12193149"/>
              <a:gd name="connsiteY10" fmla="*/ 1463312 h 3171710"/>
              <a:gd name="connsiteX11" fmla="*/ 12031073 w 12193149"/>
              <a:gd name="connsiteY11" fmla="*/ 1506980 h 3171710"/>
              <a:gd name="connsiteX12" fmla="*/ 11995833 w 12193149"/>
              <a:gd name="connsiteY12" fmla="*/ 1530429 h 3171710"/>
              <a:gd name="connsiteX13" fmla="*/ 11979717 w 12193149"/>
              <a:gd name="connsiteY13" fmla="*/ 1535132 h 3171710"/>
              <a:gd name="connsiteX14" fmla="*/ 11959046 w 12193149"/>
              <a:gd name="connsiteY14" fmla="*/ 1544529 h 3171710"/>
              <a:gd name="connsiteX15" fmla="*/ 11920454 w 12193149"/>
              <a:gd name="connsiteY15" fmla="*/ 1557854 h 3171710"/>
              <a:gd name="connsiteX16" fmla="*/ 11903656 w 12193149"/>
              <a:gd name="connsiteY16" fmla="*/ 1569397 h 3171710"/>
              <a:gd name="connsiteX17" fmla="*/ 11895048 w 12193149"/>
              <a:gd name="connsiteY17" fmla="*/ 1571762 h 3171710"/>
              <a:gd name="connsiteX18" fmla="*/ 11891968 w 12193149"/>
              <a:gd name="connsiteY18" fmla="*/ 1582700 h 3171710"/>
              <a:gd name="connsiteX19" fmla="*/ 11870776 w 12193149"/>
              <a:gd name="connsiteY19" fmla="*/ 1604787 h 3171710"/>
              <a:gd name="connsiteX20" fmla="*/ 11813376 w 12193149"/>
              <a:gd name="connsiteY20" fmla="*/ 1624630 h 3171710"/>
              <a:gd name="connsiteX21" fmla="*/ 11590693 w 12193149"/>
              <a:gd name="connsiteY21" fmla="*/ 1790748 h 3171710"/>
              <a:gd name="connsiteX22" fmla="*/ 11506817 w 12193149"/>
              <a:gd name="connsiteY22" fmla="*/ 1860594 h 3171710"/>
              <a:gd name="connsiteX23" fmla="*/ 11280332 w 12193149"/>
              <a:gd name="connsiteY23" fmla="*/ 2050542 h 3171710"/>
              <a:gd name="connsiteX24" fmla="*/ 11228309 w 12193149"/>
              <a:gd name="connsiteY24" fmla="*/ 2103207 h 3171710"/>
              <a:gd name="connsiteX25" fmla="*/ 11218087 w 12193149"/>
              <a:gd name="connsiteY25" fmla="*/ 2102932 h 3171710"/>
              <a:gd name="connsiteX26" fmla="*/ 11217184 w 12193149"/>
              <a:gd name="connsiteY26" fmla="*/ 2101989 h 3171710"/>
              <a:gd name="connsiteX27" fmla="*/ 11188885 w 12193149"/>
              <a:gd name="connsiteY27" fmla="*/ 2119354 h 3171710"/>
              <a:gd name="connsiteX28" fmla="*/ 11184501 w 12193149"/>
              <a:gd name="connsiteY28" fmla="*/ 2119496 h 3171710"/>
              <a:gd name="connsiteX29" fmla="*/ 11166854 w 12193149"/>
              <a:gd name="connsiteY29" fmla="*/ 2133583 h 3171710"/>
              <a:gd name="connsiteX30" fmla="*/ 11157311 w 12193149"/>
              <a:gd name="connsiteY30" fmla="*/ 2139385 h 3171710"/>
              <a:gd name="connsiteX31" fmla="*/ 11155496 w 12193149"/>
              <a:gd name="connsiteY31" fmla="*/ 2144068 h 3171710"/>
              <a:gd name="connsiteX32" fmla="*/ 11140961 w 12193149"/>
              <a:gd name="connsiteY32" fmla="*/ 2151086 h 3171710"/>
              <a:gd name="connsiteX33" fmla="*/ 11138961 w 12193149"/>
              <a:gd name="connsiteY33" fmla="*/ 2150743 h 3171710"/>
              <a:gd name="connsiteX34" fmla="*/ 11128208 w 12193149"/>
              <a:gd name="connsiteY34" fmla="*/ 2160803 h 3171710"/>
              <a:gd name="connsiteX35" fmla="*/ 11120691 w 12193149"/>
              <a:gd name="connsiteY35" fmla="*/ 2174395 h 3171710"/>
              <a:gd name="connsiteX36" fmla="*/ 10894683 w 12193149"/>
              <a:gd name="connsiteY36" fmla="*/ 2300370 h 3171710"/>
              <a:gd name="connsiteX37" fmla="*/ 10773300 w 12193149"/>
              <a:gd name="connsiteY37" fmla="*/ 2350162 h 3171710"/>
              <a:gd name="connsiteX38" fmla="*/ 10627668 w 12193149"/>
              <a:gd name="connsiteY38" fmla="*/ 2386200 h 3171710"/>
              <a:gd name="connsiteX39" fmla="*/ 10581895 w 12193149"/>
              <a:gd name="connsiteY39" fmla="*/ 2395660 h 3171710"/>
              <a:gd name="connsiteX40" fmla="*/ 10547790 w 12193149"/>
              <a:gd name="connsiteY40" fmla="*/ 2425394 h 3171710"/>
              <a:gd name="connsiteX41" fmla="*/ 10529643 w 12193149"/>
              <a:gd name="connsiteY41" fmla="*/ 2423878 h 3171710"/>
              <a:gd name="connsiteX42" fmla="*/ 10526446 w 12193149"/>
              <a:gd name="connsiteY42" fmla="*/ 2423382 h 3171710"/>
              <a:gd name="connsiteX43" fmla="*/ 10515129 w 12193149"/>
              <a:gd name="connsiteY43" fmla="*/ 2426508 h 3171710"/>
              <a:gd name="connsiteX44" fmla="*/ 10491735 w 12193149"/>
              <a:gd name="connsiteY44" fmla="*/ 2421127 h 3171710"/>
              <a:gd name="connsiteX45" fmla="*/ 10471418 w 12193149"/>
              <a:gd name="connsiteY45" fmla="*/ 2428664 h 3171710"/>
              <a:gd name="connsiteX46" fmla="*/ 10377042 w 12193149"/>
              <a:gd name="connsiteY46" fmla="*/ 2471569 h 3171710"/>
              <a:gd name="connsiteX47" fmla="*/ 10319338 w 12193149"/>
              <a:gd name="connsiteY47" fmla="*/ 2493192 h 3171710"/>
              <a:gd name="connsiteX48" fmla="*/ 10295467 w 12193149"/>
              <a:gd name="connsiteY48" fmla="*/ 2495050 h 3171710"/>
              <a:gd name="connsiteX49" fmla="*/ 10263443 w 12193149"/>
              <a:gd name="connsiteY49" fmla="*/ 2501919 h 3171710"/>
              <a:gd name="connsiteX50" fmla="*/ 10205418 w 12193149"/>
              <a:gd name="connsiteY50" fmla="*/ 2509120 h 3171710"/>
              <a:gd name="connsiteX51" fmla="*/ 10177759 w 12193149"/>
              <a:gd name="connsiteY51" fmla="*/ 2519914 h 3171710"/>
              <a:gd name="connsiteX52" fmla="*/ 10165070 w 12193149"/>
              <a:gd name="connsiteY52" fmla="*/ 2520710 h 3171710"/>
              <a:gd name="connsiteX53" fmla="*/ 10156308 w 12193149"/>
              <a:gd name="connsiteY53" fmla="*/ 2534458 h 3171710"/>
              <a:gd name="connsiteX54" fmla="*/ 10118267 w 12193149"/>
              <a:gd name="connsiteY54" fmla="*/ 2558113 h 3171710"/>
              <a:gd name="connsiteX55" fmla="*/ 10083317 w 12193149"/>
              <a:gd name="connsiteY55" fmla="*/ 2570267 h 3171710"/>
              <a:gd name="connsiteX56" fmla="*/ 10040388 w 12193149"/>
              <a:gd name="connsiteY56" fmla="*/ 2568603 h 3171710"/>
              <a:gd name="connsiteX57" fmla="*/ 9961167 w 12193149"/>
              <a:gd name="connsiteY57" fmla="*/ 2584118 h 3171710"/>
              <a:gd name="connsiteX58" fmla="*/ 9848940 w 12193149"/>
              <a:gd name="connsiteY58" fmla="*/ 2590886 h 3171710"/>
              <a:gd name="connsiteX59" fmla="*/ 9729457 w 12193149"/>
              <a:gd name="connsiteY59" fmla="*/ 2611093 h 3171710"/>
              <a:gd name="connsiteX60" fmla="*/ 9613704 w 12193149"/>
              <a:gd name="connsiteY60" fmla="*/ 2639342 h 3171710"/>
              <a:gd name="connsiteX61" fmla="*/ 9338590 w 12193149"/>
              <a:gd name="connsiteY61" fmla="*/ 2696264 h 3171710"/>
              <a:gd name="connsiteX62" fmla="*/ 9232518 w 12193149"/>
              <a:gd name="connsiteY62" fmla="*/ 2720120 h 3171710"/>
              <a:gd name="connsiteX63" fmla="*/ 9156690 w 12193149"/>
              <a:gd name="connsiteY63" fmla="*/ 2730199 h 3171710"/>
              <a:gd name="connsiteX64" fmla="*/ 9054601 w 12193149"/>
              <a:gd name="connsiteY64" fmla="*/ 2737726 h 3171710"/>
              <a:gd name="connsiteX65" fmla="*/ 9006634 w 12193149"/>
              <a:gd name="connsiteY65" fmla="*/ 2741011 h 3171710"/>
              <a:gd name="connsiteX66" fmla="*/ 9006349 w 12193149"/>
              <a:gd name="connsiteY66" fmla="*/ 2740771 h 3171710"/>
              <a:gd name="connsiteX67" fmla="*/ 8997380 w 12193149"/>
              <a:gd name="connsiteY67" fmla="*/ 2741982 h 3171710"/>
              <a:gd name="connsiteX68" fmla="*/ 8991542 w 12193149"/>
              <a:gd name="connsiteY68" fmla="*/ 2744043 h 3171710"/>
              <a:gd name="connsiteX69" fmla="*/ 8975485 w 12193149"/>
              <a:gd name="connsiteY69" fmla="*/ 2747269 h 3171710"/>
              <a:gd name="connsiteX70" fmla="*/ 8969159 w 12193149"/>
              <a:gd name="connsiteY70" fmla="*/ 2746569 h 3171710"/>
              <a:gd name="connsiteX71" fmla="*/ 8964196 w 12193149"/>
              <a:gd name="connsiteY71" fmla="*/ 2744344 h 3171710"/>
              <a:gd name="connsiteX72" fmla="*/ 8930136 w 12193149"/>
              <a:gd name="connsiteY72" fmla="*/ 2741156 h 3171710"/>
              <a:gd name="connsiteX73" fmla="*/ 8753592 w 12193149"/>
              <a:gd name="connsiteY73" fmla="*/ 2760388 h 3171710"/>
              <a:gd name="connsiteX74" fmla="*/ 8708995 w 12193149"/>
              <a:gd name="connsiteY74" fmla="*/ 2762489 h 3171710"/>
              <a:gd name="connsiteX75" fmla="*/ 8597219 w 12193149"/>
              <a:gd name="connsiteY75" fmla="*/ 2771061 h 3171710"/>
              <a:gd name="connsiteX76" fmla="*/ 8526378 w 12193149"/>
              <a:gd name="connsiteY76" fmla="*/ 2756219 h 3171710"/>
              <a:gd name="connsiteX77" fmla="*/ 8512131 w 12193149"/>
              <a:gd name="connsiteY77" fmla="*/ 2762134 h 3171710"/>
              <a:gd name="connsiteX78" fmla="*/ 8507315 w 12193149"/>
              <a:gd name="connsiteY78" fmla="*/ 2765135 h 3171710"/>
              <a:gd name="connsiteX79" fmla="*/ 8499116 w 12193149"/>
              <a:gd name="connsiteY79" fmla="*/ 2767873 h 3171710"/>
              <a:gd name="connsiteX80" fmla="*/ 8498742 w 12193149"/>
              <a:gd name="connsiteY80" fmla="*/ 2767694 h 3171710"/>
              <a:gd name="connsiteX81" fmla="*/ 8491397 w 12193149"/>
              <a:gd name="connsiteY81" fmla="*/ 2770744 h 3171710"/>
              <a:gd name="connsiteX82" fmla="*/ 8368330 w 12193149"/>
              <a:gd name="connsiteY82" fmla="*/ 2784786 h 3171710"/>
              <a:gd name="connsiteX83" fmla="*/ 8354947 w 12193149"/>
              <a:gd name="connsiteY83" fmla="*/ 2784980 h 3171710"/>
              <a:gd name="connsiteX84" fmla="*/ 8321252 w 12193149"/>
              <a:gd name="connsiteY84" fmla="*/ 2801558 h 3171710"/>
              <a:gd name="connsiteX85" fmla="*/ 8315581 w 12193149"/>
              <a:gd name="connsiteY85" fmla="*/ 2801884 h 3171710"/>
              <a:gd name="connsiteX86" fmla="*/ 8296322 w 12193149"/>
              <a:gd name="connsiteY86" fmla="*/ 2815779 h 3171710"/>
              <a:gd name="connsiteX87" fmla="*/ 8285424 w 12193149"/>
              <a:gd name="connsiteY87" fmla="*/ 2821602 h 3171710"/>
              <a:gd name="connsiteX88" fmla="*/ 8284298 w 12193149"/>
              <a:gd name="connsiteY88" fmla="*/ 2826045 h 3171710"/>
              <a:gd name="connsiteX89" fmla="*/ 8267224 w 12193149"/>
              <a:gd name="connsiteY89" fmla="*/ 2833220 h 3171710"/>
              <a:gd name="connsiteX90" fmla="*/ 8264525 w 12193149"/>
              <a:gd name="connsiteY90" fmla="*/ 2832990 h 3171710"/>
              <a:gd name="connsiteX91" fmla="*/ 8253181 w 12193149"/>
              <a:gd name="connsiteY91" fmla="*/ 2842833 h 3171710"/>
              <a:gd name="connsiteX92" fmla="*/ 8246982 w 12193149"/>
              <a:gd name="connsiteY92" fmla="*/ 2855825 h 3171710"/>
              <a:gd name="connsiteX93" fmla="*/ 8091420 w 12193149"/>
              <a:gd name="connsiteY93" fmla="*/ 2901986 h 3171710"/>
              <a:gd name="connsiteX94" fmla="*/ 7906555 w 12193149"/>
              <a:gd name="connsiteY94" fmla="*/ 2943959 h 3171710"/>
              <a:gd name="connsiteX95" fmla="*/ 7719893 w 12193149"/>
              <a:gd name="connsiteY95" fmla="*/ 2969674 h 3171710"/>
              <a:gd name="connsiteX96" fmla="*/ 7615495 w 12193149"/>
              <a:gd name="connsiteY96" fmla="*/ 2966203 h 3171710"/>
              <a:gd name="connsiteX97" fmla="*/ 7528691 w 12193149"/>
              <a:gd name="connsiteY97" fmla="*/ 2972031 h 3171710"/>
              <a:gd name="connsiteX98" fmla="*/ 7520719 w 12193149"/>
              <a:gd name="connsiteY98" fmla="*/ 2974584 h 3171710"/>
              <a:gd name="connsiteX99" fmla="*/ 7508559 w 12193149"/>
              <a:gd name="connsiteY99" fmla="*/ 2975919 h 3171710"/>
              <a:gd name="connsiteX100" fmla="*/ 7508188 w 12193149"/>
              <a:gd name="connsiteY100" fmla="*/ 2975592 h 3171710"/>
              <a:gd name="connsiteX101" fmla="*/ 7496943 w 12193149"/>
              <a:gd name="connsiteY101" fmla="*/ 2977544 h 3171710"/>
              <a:gd name="connsiteX102" fmla="*/ 7219707 w 12193149"/>
              <a:gd name="connsiteY102" fmla="*/ 2983651 h 3171710"/>
              <a:gd name="connsiteX103" fmla="*/ 7202249 w 12193149"/>
              <a:gd name="connsiteY103" fmla="*/ 2988201 h 3171710"/>
              <a:gd name="connsiteX104" fmla="*/ 7198152 w 12193149"/>
              <a:gd name="connsiteY104" fmla="*/ 2993559 h 3171710"/>
              <a:gd name="connsiteX105" fmla="*/ 7171956 w 12193149"/>
              <a:gd name="connsiteY105" fmla="*/ 2998207 h 3171710"/>
              <a:gd name="connsiteX106" fmla="*/ 7098136 w 12193149"/>
              <a:gd name="connsiteY106" fmla="*/ 3010435 h 3171710"/>
              <a:gd name="connsiteX107" fmla="*/ 7019644 w 12193149"/>
              <a:gd name="connsiteY107" fmla="*/ 3010061 h 3171710"/>
              <a:gd name="connsiteX108" fmla="*/ 6905294 w 12193149"/>
              <a:gd name="connsiteY108" fmla="*/ 3039567 h 3171710"/>
              <a:gd name="connsiteX109" fmla="*/ 6709370 w 12193149"/>
              <a:gd name="connsiteY109" fmla="*/ 3067522 h 3171710"/>
              <a:gd name="connsiteX110" fmla="*/ 6550602 w 12193149"/>
              <a:gd name="connsiteY110" fmla="*/ 3096298 h 3171710"/>
              <a:gd name="connsiteX111" fmla="*/ 6318708 w 12193149"/>
              <a:gd name="connsiteY111" fmla="*/ 3143098 h 3171710"/>
              <a:gd name="connsiteX112" fmla="*/ 6169822 w 12193149"/>
              <a:gd name="connsiteY112" fmla="*/ 3145185 h 3171710"/>
              <a:gd name="connsiteX113" fmla="*/ 6074996 w 12193149"/>
              <a:gd name="connsiteY113" fmla="*/ 3165647 h 3171710"/>
              <a:gd name="connsiteX114" fmla="*/ 6069677 w 12193149"/>
              <a:gd name="connsiteY114" fmla="*/ 3164110 h 3171710"/>
              <a:gd name="connsiteX115" fmla="*/ 6049786 w 12193149"/>
              <a:gd name="connsiteY115" fmla="*/ 3164793 h 3171710"/>
              <a:gd name="connsiteX116" fmla="*/ 6042433 w 12193149"/>
              <a:gd name="connsiteY116" fmla="*/ 3156444 h 3171710"/>
              <a:gd name="connsiteX117" fmla="*/ 6011238 w 12193149"/>
              <a:gd name="connsiteY117" fmla="*/ 3151351 h 3171710"/>
              <a:gd name="connsiteX118" fmla="*/ 5958523 w 12193149"/>
              <a:gd name="connsiteY118" fmla="*/ 3154995 h 3171710"/>
              <a:gd name="connsiteX119" fmla="*/ 5760067 w 12193149"/>
              <a:gd name="connsiteY119" fmla="*/ 3170687 h 3171710"/>
              <a:gd name="connsiteX120" fmla="*/ 5628108 w 12193149"/>
              <a:gd name="connsiteY120" fmla="*/ 3171710 h 3171710"/>
              <a:gd name="connsiteX121" fmla="*/ 5472054 w 12193149"/>
              <a:gd name="connsiteY121" fmla="*/ 3157690 h 3171710"/>
              <a:gd name="connsiteX122" fmla="*/ 5433909 w 12193149"/>
              <a:gd name="connsiteY122" fmla="*/ 3146437 h 3171710"/>
              <a:gd name="connsiteX123" fmla="*/ 5382817 w 12193149"/>
              <a:gd name="connsiteY123" fmla="*/ 3128735 h 3171710"/>
              <a:gd name="connsiteX124" fmla="*/ 5262912 w 12193149"/>
              <a:gd name="connsiteY124" fmla="*/ 3108318 h 3171710"/>
              <a:gd name="connsiteX125" fmla="*/ 5224109 w 12193149"/>
              <a:gd name="connsiteY125" fmla="*/ 3097194 h 3171710"/>
              <a:gd name="connsiteX126" fmla="*/ 5175808 w 12193149"/>
              <a:gd name="connsiteY126" fmla="*/ 3094204 h 3171710"/>
              <a:gd name="connsiteX127" fmla="*/ 5157702 w 12193149"/>
              <a:gd name="connsiteY127" fmla="*/ 3086981 h 3171710"/>
              <a:gd name="connsiteX128" fmla="*/ 5143747 w 12193149"/>
              <a:gd name="connsiteY128" fmla="*/ 3083581 h 3171710"/>
              <a:gd name="connsiteX129" fmla="*/ 5140744 w 12193149"/>
              <a:gd name="connsiteY129" fmla="*/ 3081480 h 3171710"/>
              <a:gd name="connsiteX130" fmla="*/ 5122807 w 12193149"/>
              <a:gd name="connsiteY130" fmla="*/ 3070627 h 3171710"/>
              <a:gd name="connsiteX131" fmla="*/ 5066938 w 12193149"/>
              <a:gd name="connsiteY131" fmla="*/ 3077198 h 3171710"/>
              <a:gd name="connsiteX132" fmla="*/ 5012662 w 12193149"/>
              <a:gd name="connsiteY132" fmla="*/ 3060817 h 3171710"/>
              <a:gd name="connsiteX133" fmla="*/ 4841589 w 12193149"/>
              <a:gd name="connsiteY133" fmla="*/ 3036800 h 3171710"/>
              <a:gd name="connsiteX134" fmla="*/ 4763595 w 12193149"/>
              <a:gd name="connsiteY134" fmla="*/ 3009032 h 3171710"/>
              <a:gd name="connsiteX135" fmla="*/ 4724334 w 12193149"/>
              <a:gd name="connsiteY135" fmla="*/ 3000018 h 3171710"/>
              <a:gd name="connsiteX136" fmla="*/ 4722324 w 12193149"/>
              <a:gd name="connsiteY136" fmla="*/ 2999269 h 3171710"/>
              <a:gd name="connsiteX137" fmla="*/ 4723259 w 12193149"/>
              <a:gd name="connsiteY137" fmla="*/ 2999058 h 3171710"/>
              <a:gd name="connsiteX138" fmla="*/ 4718350 w 12193149"/>
              <a:gd name="connsiteY138" fmla="*/ 2997788 h 3171710"/>
              <a:gd name="connsiteX139" fmla="*/ 4722324 w 12193149"/>
              <a:gd name="connsiteY139" fmla="*/ 2999269 h 3171710"/>
              <a:gd name="connsiteX140" fmla="*/ 4716674 w 12193149"/>
              <a:gd name="connsiteY140" fmla="*/ 3000544 h 3171710"/>
              <a:gd name="connsiteX141" fmla="*/ 4516962 w 12193149"/>
              <a:gd name="connsiteY141" fmla="*/ 2990642 h 3171710"/>
              <a:gd name="connsiteX142" fmla="*/ 4429691 w 12193149"/>
              <a:gd name="connsiteY142" fmla="*/ 2979991 h 3171710"/>
              <a:gd name="connsiteX143" fmla="*/ 4364023 w 12193149"/>
              <a:gd name="connsiteY143" fmla="*/ 2978645 h 3171710"/>
              <a:gd name="connsiteX144" fmla="*/ 4318114 w 12193149"/>
              <a:gd name="connsiteY144" fmla="*/ 2985260 h 3171710"/>
              <a:gd name="connsiteX145" fmla="*/ 4316258 w 12193149"/>
              <a:gd name="connsiteY145" fmla="*/ 2983919 h 3171710"/>
              <a:gd name="connsiteX146" fmla="*/ 4296292 w 12193149"/>
              <a:gd name="connsiteY146" fmla="*/ 2982040 h 3171710"/>
              <a:gd name="connsiteX147" fmla="*/ 4291212 w 12193149"/>
              <a:gd name="connsiteY147" fmla="*/ 2984957 h 3171710"/>
              <a:gd name="connsiteX148" fmla="*/ 4277290 w 12193149"/>
              <a:gd name="connsiteY148" fmla="*/ 2984711 h 3171710"/>
              <a:gd name="connsiteX149" fmla="*/ 4249265 w 12193149"/>
              <a:gd name="connsiteY149" fmla="*/ 2987035 h 3171710"/>
              <a:gd name="connsiteX150" fmla="*/ 4203199 w 12193149"/>
              <a:gd name="connsiteY150" fmla="*/ 2984240 h 3171710"/>
              <a:gd name="connsiteX151" fmla="*/ 4202893 w 12193149"/>
              <a:gd name="connsiteY151" fmla="*/ 2982981 h 3171710"/>
              <a:gd name="connsiteX152" fmla="*/ 4192396 w 12193149"/>
              <a:gd name="connsiteY152" fmla="*/ 2977347 h 3171710"/>
              <a:gd name="connsiteX153" fmla="*/ 4143893 w 12193149"/>
              <a:gd name="connsiteY153" fmla="*/ 2961482 h 3171710"/>
              <a:gd name="connsiteX154" fmla="*/ 4084245 w 12193149"/>
              <a:gd name="connsiteY154" fmla="*/ 2934949 h 3171710"/>
              <a:gd name="connsiteX155" fmla="*/ 4075694 w 12193149"/>
              <a:gd name="connsiteY155" fmla="*/ 2934114 h 3171710"/>
              <a:gd name="connsiteX156" fmla="*/ 4075575 w 12193149"/>
              <a:gd name="connsiteY156" fmla="*/ 2933815 h 3171710"/>
              <a:gd name="connsiteX157" fmla="*/ 4066658 w 12193149"/>
              <a:gd name="connsiteY157" fmla="*/ 2932371 h 3171710"/>
              <a:gd name="connsiteX158" fmla="*/ 4060102 w 12193149"/>
              <a:gd name="connsiteY158" fmla="*/ 2932589 h 3171710"/>
              <a:gd name="connsiteX159" fmla="*/ 4043512 w 12193149"/>
              <a:gd name="connsiteY159" fmla="*/ 2930968 h 3171710"/>
              <a:gd name="connsiteX160" fmla="*/ 4038145 w 12193149"/>
              <a:gd name="connsiteY160" fmla="*/ 2928534 h 3171710"/>
              <a:gd name="connsiteX161" fmla="*/ 4036511 w 12193149"/>
              <a:gd name="connsiteY161" fmla="*/ 2924867 h 3171710"/>
              <a:gd name="connsiteX162" fmla="*/ 4034926 w 12193149"/>
              <a:gd name="connsiteY162" fmla="*/ 2925102 h 3171710"/>
              <a:gd name="connsiteX163" fmla="*/ 4005686 w 12193149"/>
              <a:gd name="connsiteY163" fmla="*/ 2912534 h 3171710"/>
              <a:gd name="connsiteX164" fmla="*/ 3937994 w 12193149"/>
              <a:gd name="connsiteY164" fmla="*/ 2895077 h 3171710"/>
              <a:gd name="connsiteX165" fmla="*/ 3898423 w 12193149"/>
              <a:gd name="connsiteY165" fmla="*/ 2889422 h 3171710"/>
              <a:gd name="connsiteX166" fmla="*/ 3790908 w 12193149"/>
              <a:gd name="connsiteY166" fmla="*/ 2869184 h 3171710"/>
              <a:gd name="connsiteX167" fmla="*/ 3683661 w 12193149"/>
              <a:gd name="connsiteY167" fmla="*/ 2845261 h 3171710"/>
              <a:gd name="connsiteX168" fmla="*/ 3611183 w 12193149"/>
              <a:gd name="connsiteY168" fmla="*/ 2812990 h 3171710"/>
              <a:gd name="connsiteX169" fmla="*/ 3605003 w 12193149"/>
              <a:gd name="connsiteY169" fmla="*/ 2814352 h 3171710"/>
              <a:gd name="connsiteX170" fmla="*/ 3595884 w 12193149"/>
              <a:gd name="connsiteY170" fmla="*/ 2814516 h 3171710"/>
              <a:gd name="connsiteX171" fmla="*/ 3595649 w 12193149"/>
              <a:gd name="connsiteY171" fmla="*/ 2814247 h 3171710"/>
              <a:gd name="connsiteX172" fmla="*/ 3587126 w 12193149"/>
              <a:gd name="connsiteY172" fmla="*/ 2814937 h 3171710"/>
              <a:gd name="connsiteX173" fmla="*/ 3537283 w 12193149"/>
              <a:gd name="connsiteY173" fmla="*/ 2805238 h 3171710"/>
              <a:gd name="connsiteX174" fmla="*/ 3474371 w 12193149"/>
              <a:gd name="connsiteY174" fmla="*/ 2801577 h 3171710"/>
              <a:gd name="connsiteX175" fmla="*/ 3401876 w 12193149"/>
              <a:gd name="connsiteY175" fmla="*/ 2789529 h 3171710"/>
              <a:gd name="connsiteX176" fmla="*/ 3365036 w 12193149"/>
              <a:gd name="connsiteY176" fmla="*/ 2806481 h 3171710"/>
              <a:gd name="connsiteX177" fmla="*/ 3345174 w 12193149"/>
              <a:gd name="connsiteY177" fmla="*/ 2808163 h 3171710"/>
              <a:gd name="connsiteX178" fmla="*/ 3342846 w 12193149"/>
              <a:gd name="connsiteY178" fmla="*/ 2807188 h 3171710"/>
              <a:gd name="connsiteX179" fmla="*/ 3263504 w 12193149"/>
              <a:gd name="connsiteY179" fmla="*/ 2813065 h 3171710"/>
              <a:gd name="connsiteX180" fmla="*/ 3143704 w 12193149"/>
              <a:gd name="connsiteY180" fmla="*/ 2820840 h 3171710"/>
              <a:gd name="connsiteX181" fmla="*/ 3031439 w 12193149"/>
              <a:gd name="connsiteY181" fmla="*/ 2823483 h 3171710"/>
              <a:gd name="connsiteX182" fmla="*/ 2782717 w 12193149"/>
              <a:gd name="connsiteY182" fmla="*/ 2845304 h 3171710"/>
              <a:gd name="connsiteX183" fmla="*/ 2647675 w 12193149"/>
              <a:gd name="connsiteY183" fmla="*/ 2855840 h 3171710"/>
              <a:gd name="connsiteX184" fmla="*/ 2569176 w 12193149"/>
              <a:gd name="connsiteY184" fmla="*/ 2829599 h 3171710"/>
              <a:gd name="connsiteX185" fmla="*/ 2444403 w 12193149"/>
              <a:gd name="connsiteY185" fmla="*/ 2843500 h 3171710"/>
              <a:gd name="connsiteX186" fmla="*/ 2316260 w 12193149"/>
              <a:gd name="connsiteY186" fmla="*/ 2851967 h 3171710"/>
              <a:gd name="connsiteX187" fmla="*/ 2209726 w 12193149"/>
              <a:gd name="connsiteY187" fmla="*/ 2846734 h 3171710"/>
              <a:gd name="connsiteX188" fmla="*/ 2095813 w 12193149"/>
              <a:gd name="connsiteY188" fmla="*/ 2830023 h 3171710"/>
              <a:gd name="connsiteX189" fmla="*/ 1998504 w 12193149"/>
              <a:gd name="connsiteY189" fmla="*/ 2822003 h 3171710"/>
              <a:gd name="connsiteX190" fmla="*/ 1929320 w 12193149"/>
              <a:gd name="connsiteY190" fmla="*/ 2843948 h 3171710"/>
              <a:gd name="connsiteX191" fmla="*/ 1922798 w 12193149"/>
              <a:gd name="connsiteY191" fmla="*/ 2839117 h 3171710"/>
              <a:gd name="connsiteX192" fmla="*/ 1874228 w 12193149"/>
              <a:gd name="connsiteY192" fmla="*/ 2840712 h 3171710"/>
              <a:gd name="connsiteX193" fmla="*/ 1787803 w 12193149"/>
              <a:gd name="connsiteY193" fmla="*/ 2868334 h 3171710"/>
              <a:gd name="connsiteX194" fmla="*/ 1739352 w 12193149"/>
              <a:gd name="connsiteY194" fmla="*/ 2863283 h 3171710"/>
              <a:gd name="connsiteX195" fmla="*/ 1676219 w 12193149"/>
              <a:gd name="connsiteY195" fmla="*/ 2846934 h 3171710"/>
              <a:gd name="connsiteX196" fmla="*/ 1609817 w 12193149"/>
              <a:gd name="connsiteY196" fmla="*/ 2840037 h 3171710"/>
              <a:gd name="connsiteX197" fmla="*/ 1497258 w 12193149"/>
              <a:gd name="connsiteY197" fmla="*/ 2814447 h 3171710"/>
              <a:gd name="connsiteX198" fmla="*/ 1151127 w 12193149"/>
              <a:gd name="connsiteY198" fmla="*/ 2765012 h 3171710"/>
              <a:gd name="connsiteX199" fmla="*/ 859417 w 12193149"/>
              <a:gd name="connsiteY199" fmla="*/ 2755579 h 3171710"/>
              <a:gd name="connsiteX200" fmla="*/ 838688 w 12193149"/>
              <a:gd name="connsiteY200" fmla="*/ 2756792 h 3171710"/>
              <a:gd name="connsiteX201" fmla="*/ 817957 w 12193149"/>
              <a:gd name="connsiteY201" fmla="*/ 2754828 h 3171710"/>
              <a:gd name="connsiteX202" fmla="*/ 812654 w 12193149"/>
              <a:gd name="connsiteY202" fmla="*/ 2757722 h 3171710"/>
              <a:gd name="connsiteX203" fmla="*/ 721195 w 12193149"/>
              <a:gd name="connsiteY203" fmla="*/ 2756632 h 3171710"/>
              <a:gd name="connsiteX204" fmla="*/ 720890 w 12193149"/>
              <a:gd name="connsiteY204" fmla="*/ 2755370 h 3171710"/>
              <a:gd name="connsiteX205" fmla="*/ 710023 w 12193149"/>
              <a:gd name="connsiteY205" fmla="*/ 2749693 h 3171710"/>
              <a:gd name="connsiteX206" fmla="*/ 597940 w 12193149"/>
              <a:gd name="connsiteY206" fmla="*/ 2706835 h 3171710"/>
              <a:gd name="connsiteX207" fmla="*/ 579683 w 12193149"/>
              <a:gd name="connsiteY207" fmla="*/ 2704183 h 3171710"/>
              <a:gd name="connsiteX208" fmla="*/ 572865 w 12193149"/>
              <a:gd name="connsiteY208" fmla="*/ 2704372 h 3171710"/>
              <a:gd name="connsiteX209" fmla="*/ 446247 w 12193149"/>
              <a:gd name="connsiteY209" fmla="*/ 2666342 h 3171710"/>
              <a:gd name="connsiteX210" fmla="*/ 405163 w 12193149"/>
              <a:gd name="connsiteY210" fmla="*/ 2660519 h 3171710"/>
              <a:gd name="connsiteX211" fmla="*/ 293583 w 12193149"/>
              <a:gd name="connsiteY211" fmla="*/ 2639823 h 3171710"/>
              <a:gd name="connsiteX212" fmla="*/ 119529 w 12193149"/>
              <a:gd name="connsiteY212" fmla="*/ 2588018 h 3171710"/>
              <a:gd name="connsiteX213" fmla="*/ 16674 w 12193149"/>
              <a:gd name="connsiteY213" fmla="*/ 2585162 h 3171710"/>
              <a:gd name="connsiteX214" fmla="*/ 1150 w 12193149"/>
              <a:gd name="connsiteY214" fmla="*/ 2579693 h 3171710"/>
              <a:gd name="connsiteX215" fmla="*/ 1148 w 12193149"/>
              <a:gd name="connsiteY215" fmla="*/ 1049184 h 3171710"/>
              <a:gd name="connsiteX216" fmla="*/ 1148 w 12193149"/>
              <a:gd name="connsiteY216" fmla="*/ 0 h 3171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</a:cxnLst>
            <a:rect l="l" t="t" r="r" b="b"/>
            <a:pathLst>
              <a:path w="12193149" h="3171710">
                <a:moveTo>
                  <a:pt x="1148" y="0"/>
                </a:moveTo>
                <a:lnTo>
                  <a:pt x="12181789" y="8189"/>
                </a:lnTo>
                <a:cubicBezTo>
                  <a:pt x="12181789" y="201435"/>
                  <a:pt x="12193149" y="1213464"/>
                  <a:pt x="12193149" y="1406710"/>
                </a:cubicBezTo>
                <a:lnTo>
                  <a:pt x="12185986" y="1411160"/>
                </a:lnTo>
                <a:cubicBezTo>
                  <a:pt x="12156393" y="1404401"/>
                  <a:pt x="12176978" y="1415299"/>
                  <a:pt x="12156363" y="1424337"/>
                </a:cubicBezTo>
                <a:cubicBezTo>
                  <a:pt x="12172308" y="1438279"/>
                  <a:pt x="12127905" y="1429847"/>
                  <a:pt x="12139215" y="1450150"/>
                </a:cubicBezTo>
                <a:cubicBezTo>
                  <a:pt x="12135103" y="1451151"/>
                  <a:pt x="12130766" y="1451483"/>
                  <a:pt x="12126327" y="1451661"/>
                </a:cubicBezTo>
                <a:lnTo>
                  <a:pt x="12124007" y="1451765"/>
                </a:lnTo>
                <a:lnTo>
                  <a:pt x="12116854" y="1455579"/>
                </a:lnTo>
                <a:lnTo>
                  <a:pt x="12099497" y="1455110"/>
                </a:lnTo>
                <a:cubicBezTo>
                  <a:pt x="12095162" y="1456775"/>
                  <a:pt x="12090978" y="1459336"/>
                  <a:pt x="12087073" y="1463312"/>
                </a:cubicBezTo>
                <a:cubicBezTo>
                  <a:pt x="12078890" y="1483714"/>
                  <a:pt x="12040481" y="1480817"/>
                  <a:pt x="12031073" y="1506980"/>
                </a:cubicBezTo>
                <a:cubicBezTo>
                  <a:pt x="12026399" y="1515225"/>
                  <a:pt x="12004497" y="1532326"/>
                  <a:pt x="11995833" y="1530429"/>
                </a:cubicBezTo>
                <a:cubicBezTo>
                  <a:pt x="11990333" y="1532938"/>
                  <a:pt x="11986699" y="1539016"/>
                  <a:pt x="11979717" y="1535132"/>
                </a:cubicBezTo>
                <a:cubicBezTo>
                  <a:pt x="11970382" y="1531211"/>
                  <a:pt x="11963763" y="1554233"/>
                  <a:pt x="11959046" y="1544529"/>
                </a:cubicBezTo>
                <a:lnTo>
                  <a:pt x="11920454" y="1557854"/>
                </a:lnTo>
                <a:cubicBezTo>
                  <a:pt x="11919152" y="1564914"/>
                  <a:pt x="11912619" y="1567116"/>
                  <a:pt x="11903656" y="1569397"/>
                </a:cubicBezTo>
                <a:lnTo>
                  <a:pt x="11895048" y="1571762"/>
                </a:lnTo>
                <a:lnTo>
                  <a:pt x="11891968" y="1582700"/>
                </a:lnTo>
                <a:cubicBezTo>
                  <a:pt x="11881074" y="1573372"/>
                  <a:pt x="11884523" y="1604713"/>
                  <a:pt x="11870776" y="1604787"/>
                </a:cubicBezTo>
                <a:lnTo>
                  <a:pt x="11813376" y="1624630"/>
                </a:lnTo>
                <a:lnTo>
                  <a:pt x="11590693" y="1790748"/>
                </a:lnTo>
                <a:cubicBezTo>
                  <a:pt x="11550201" y="1817685"/>
                  <a:pt x="11542649" y="1767741"/>
                  <a:pt x="11506817" y="1860594"/>
                </a:cubicBezTo>
                <a:cubicBezTo>
                  <a:pt x="11450023" y="1916431"/>
                  <a:pt x="11337127" y="2017145"/>
                  <a:pt x="11280332" y="2050542"/>
                </a:cubicBezTo>
                <a:cubicBezTo>
                  <a:pt x="11267547" y="2058142"/>
                  <a:pt x="11229147" y="2123560"/>
                  <a:pt x="11228309" y="2103207"/>
                </a:cubicBezTo>
                <a:cubicBezTo>
                  <a:pt x="11223950" y="2105174"/>
                  <a:pt x="11220761" y="2104651"/>
                  <a:pt x="11218087" y="2102932"/>
                </a:cubicBezTo>
                <a:lnTo>
                  <a:pt x="11217184" y="2101989"/>
                </a:lnTo>
                <a:lnTo>
                  <a:pt x="11188885" y="2119354"/>
                </a:lnTo>
                <a:lnTo>
                  <a:pt x="11184501" y="2119496"/>
                </a:lnTo>
                <a:lnTo>
                  <a:pt x="11166854" y="2133583"/>
                </a:lnTo>
                <a:lnTo>
                  <a:pt x="11157311" y="2139385"/>
                </a:lnTo>
                <a:lnTo>
                  <a:pt x="11155496" y="2144068"/>
                </a:lnTo>
                <a:cubicBezTo>
                  <a:pt x="11153045" y="2147436"/>
                  <a:pt x="11148902" y="2150083"/>
                  <a:pt x="11140961" y="2151086"/>
                </a:cubicBezTo>
                <a:lnTo>
                  <a:pt x="11138961" y="2150743"/>
                </a:lnTo>
                <a:lnTo>
                  <a:pt x="11128208" y="2160803"/>
                </a:lnTo>
                <a:cubicBezTo>
                  <a:pt x="11124962" y="2164785"/>
                  <a:pt x="11122359" y="2169258"/>
                  <a:pt x="11120691" y="2174395"/>
                </a:cubicBezTo>
                <a:cubicBezTo>
                  <a:pt x="11081770" y="2197656"/>
                  <a:pt x="10952581" y="2271077"/>
                  <a:pt x="10894683" y="2300370"/>
                </a:cubicBezTo>
                <a:cubicBezTo>
                  <a:pt x="10861781" y="2315405"/>
                  <a:pt x="10817803" y="2335857"/>
                  <a:pt x="10773300" y="2350162"/>
                </a:cubicBezTo>
                <a:cubicBezTo>
                  <a:pt x="10733414" y="2394390"/>
                  <a:pt x="10677791" y="2353706"/>
                  <a:pt x="10627668" y="2386200"/>
                </a:cubicBezTo>
                <a:cubicBezTo>
                  <a:pt x="10590276" y="2369074"/>
                  <a:pt x="10613693" y="2389253"/>
                  <a:pt x="10581895" y="2395660"/>
                </a:cubicBezTo>
                <a:cubicBezTo>
                  <a:pt x="10597733" y="2418627"/>
                  <a:pt x="10540912" y="2395212"/>
                  <a:pt x="10547790" y="2425394"/>
                </a:cubicBezTo>
                <a:cubicBezTo>
                  <a:pt x="10541784" y="2425603"/>
                  <a:pt x="10535750" y="2424857"/>
                  <a:pt x="10529643" y="2423878"/>
                </a:cubicBezTo>
                <a:lnTo>
                  <a:pt x="10526446" y="2423382"/>
                </a:lnTo>
                <a:lnTo>
                  <a:pt x="10515129" y="2426508"/>
                </a:lnTo>
                <a:lnTo>
                  <a:pt x="10491735" y="2421127"/>
                </a:lnTo>
                <a:cubicBezTo>
                  <a:pt x="10485147" y="2422161"/>
                  <a:pt x="10478389" y="2424430"/>
                  <a:pt x="10471418" y="2428664"/>
                </a:cubicBezTo>
                <a:cubicBezTo>
                  <a:pt x="10451763" y="2453636"/>
                  <a:pt x="10400774" y="2439247"/>
                  <a:pt x="10377042" y="2471569"/>
                </a:cubicBezTo>
                <a:cubicBezTo>
                  <a:pt x="10367240" y="2481286"/>
                  <a:pt x="10330319" y="2498097"/>
                  <a:pt x="10319338" y="2493192"/>
                </a:cubicBezTo>
                <a:cubicBezTo>
                  <a:pt x="10310813" y="2495031"/>
                  <a:pt x="10303331" y="2502144"/>
                  <a:pt x="10295467" y="2495050"/>
                </a:cubicBezTo>
                <a:cubicBezTo>
                  <a:pt x="10284420" y="2487261"/>
                  <a:pt x="10265794" y="2516157"/>
                  <a:pt x="10263443" y="2501919"/>
                </a:cubicBezTo>
                <a:lnTo>
                  <a:pt x="10205418" y="2509120"/>
                </a:lnTo>
                <a:cubicBezTo>
                  <a:pt x="10200696" y="2518180"/>
                  <a:pt x="10190895" y="2519327"/>
                  <a:pt x="10177759" y="2519914"/>
                </a:cubicBezTo>
                <a:lnTo>
                  <a:pt x="10165070" y="2520710"/>
                </a:lnTo>
                <a:lnTo>
                  <a:pt x="10156308" y="2534458"/>
                </a:lnTo>
                <a:cubicBezTo>
                  <a:pt x="10145406" y="2519028"/>
                  <a:pt x="10136981" y="2561781"/>
                  <a:pt x="10118267" y="2558113"/>
                </a:cubicBezTo>
                <a:lnTo>
                  <a:pt x="10083317" y="2570267"/>
                </a:lnTo>
                <a:cubicBezTo>
                  <a:pt x="10075718" y="2568198"/>
                  <a:pt x="10048011" y="2569526"/>
                  <a:pt x="10040388" y="2568603"/>
                </a:cubicBezTo>
                <a:cubicBezTo>
                  <a:pt x="9999609" y="2578704"/>
                  <a:pt x="9985545" y="2579194"/>
                  <a:pt x="9961167" y="2584118"/>
                </a:cubicBezTo>
                <a:cubicBezTo>
                  <a:pt x="9920131" y="2584260"/>
                  <a:pt x="9889892" y="2581061"/>
                  <a:pt x="9848940" y="2590886"/>
                </a:cubicBezTo>
                <a:lnTo>
                  <a:pt x="9729457" y="2611093"/>
                </a:lnTo>
                <a:cubicBezTo>
                  <a:pt x="9676207" y="2601507"/>
                  <a:pt x="9631235" y="2626730"/>
                  <a:pt x="9613704" y="2639342"/>
                </a:cubicBezTo>
                <a:cubicBezTo>
                  <a:pt x="9548152" y="2653618"/>
                  <a:pt x="9410970" y="2690964"/>
                  <a:pt x="9338590" y="2696264"/>
                </a:cubicBezTo>
                <a:lnTo>
                  <a:pt x="9232518" y="2720120"/>
                </a:lnTo>
                <a:lnTo>
                  <a:pt x="9156690" y="2730199"/>
                </a:lnTo>
                <a:lnTo>
                  <a:pt x="9054601" y="2737726"/>
                </a:lnTo>
                <a:lnTo>
                  <a:pt x="9006634" y="2741011"/>
                </a:lnTo>
                <a:lnTo>
                  <a:pt x="9006349" y="2740771"/>
                </a:lnTo>
                <a:cubicBezTo>
                  <a:pt x="9004294" y="2740551"/>
                  <a:pt x="9001475" y="2740879"/>
                  <a:pt x="8997380" y="2741982"/>
                </a:cubicBezTo>
                <a:lnTo>
                  <a:pt x="8991542" y="2744043"/>
                </a:lnTo>
                <a:lnTo>
                  <a:pt x="8975485" y="2747269"/>
                </a:lnTo>
                <a:lnTo>
                  <a:pt x="8969159" y="2746569"/>
                </a:lnTo>
                <a:lnTo>
                  <a:pt x="8964196" y="2744344"/>
                </a:lnTo>
                <a:cubicBezTo>
                  <a:pt x="8955841" y="2752295"/>
                  <a:pt x="8956668" y="2761243"/>
                  <a:pt x="8930136" y="2741156"/>
                </a:cubicBezTo>
                <a:cubicBezTo>
                  <a:pt x="8899182" y="2742176"/>
                  <a:pt x="8790451" y="2756831"/>
                  <a:pt x="8753592" y="2760388"/>
                </a:cubicBezTo>
                <a:cubicBezTo>
                  <a:pt x="8720970" y="2771108"/>
                  <a:pt x="8749345" y="2757447"/>
                  <a:pt x="8708995" y="2762489"/>
                </a:cubicBezTo>
                <a:cubicBezTo>
                  <a:pt x="8672757" y="2782024"/>
                  <a:pt x="8640293" y="2765584"/>
                  <a:pt x="8597219" y="2771061"/>
                </a:cubicBezTo>
                <a:lnTo>
                  <a:pt x="8526378" y="2756219"/>
                </a:lnTo>
                <a:lnTo>
                  <a:pt x="8512131" y="2762134"/>
                </a:lnTo>
                <a:lnTo>
                  <a:pt x="8507315" y="2765135"/>
                </a:lnTo>
                <a:cubicBezTo>
                  <a:pt x="8503797" y="2766912"/>
                  <a:pt x="8501196" y="2767723"/>
                  <a:pt x="8499116" y="2767873"/>
                </a:cubicBezTo>
                <a:lnTo>
                  <a:pt x="8498742" y="2767694"/>
                </a:lnTo>
                <a:lnTo>
                  <a:pt x="8491397" y="2770744"/>
                </a:lnTo>
                <a:lnTo>
                  <a:pt x="8368330" y="2784786"/>
                </a:lnTo>
                <a:cubicBezTo>
                  <a:pt x="8363173" y="2786811"/>
                  <a:pt x="8358881" y="2786463"/>
                  <a:pt x="8354947" y="2784980"/>
                </a:cubicBezTo>
                <a:lnTo>
                  <a:pt x="8321252" y="2801558"/>
                </a:lnTo>
                <a:lnTo>
                  <a:pt x="8315581" y="2801884"/>
                </a:lnTo>
                <a:lnTo>
                  <a:pt x="8296322" y="2815779"/>
                </a:lnTo>
                <a:lnTo>
                  <a:pt x="8285424" y="2821602"/>
                </a:lnTo>
                <a:lnTo>
                  <a:pt x="8284298" y="2826045"/>
                </a:lnTo>
                <a:cubicBezTo>
                  <a:pt x="8281994" y="2829290"/>
                  <a:pt x="8277300" y="2831938"/>
                  <a:pt x="8267224" y="2833220"/>
                </a:cubicBezTo>
                <a:lnTo>
                  <a:pt x="8264525" y="2832990"/>
                </a:lnTo>
                <a:lnTo>
                  <a:pt x="8253181" y="2842833"/>
                </a:lnTo>
                <a:cubicBezTo>
                  <a:pt x="8250007" y="2846683"/>
                  <a:pt x="8247795" y="2850965"/>
                  <a:pt x="8246982" y="2855825"/>
                </a:cubicBezTo>
                <a:cubicBezTo>
                  <a:pt x="8182975" y="2852918"/>
                  <a:pt x="8148279" y="2887040"/>
                  <a:pt x="8091420" y="2901986"/>
                </a:cubicBezTo>
                <a:cubicBezTo>
                  <a:pt x="8026616" y="2925128"/>
                  <a:pt x="7968218" y="2946364"/>
                  <a:pt x="7906555" y="2943959"/>
                </a:cubicBezTo>
                <a:cubicBezTo>
                  <a:pt x="7836267" y="2958871"/>
                  <a:pt x="7782114" y="2961102"/>
                  <a:pt x="7719893" y="2969674"/>
                </a:cubicBezTo>
                <a:lnTo>
                  <a:pt x="7615495" y="2966203"/>
                </a:lnTo>
                <a:lnTo>
                  <a:pt x="7528691" y="2972031"/>
                </a:lnTo>
                <a:lnTo>
                  <a:pt x="7520719" y="2974584"/>
                </a:lnTo>
                <a:cubicBezTo>
                  <a:pt x="7515141" y="2975923"/>
                  <a:pt x="7511320" y="2976273"/>
                  <a:pt x="7508559" y="2975919"/>
                </a:cubicBezTo>
                <a:lnTo>
                  <a:pt x="7508188" y="2975592"/>
                </a:lnTo>
                <a:lnTo>
                  <a:pt x="7496943" y="2977544"/>
                </a:lnTo>
                <a:lnTo>
                  <a:pt x="7219707" y="2983651"/>
                </a:lnTo>
                <a:lnTo>
                  <a:pt x="7202249" y="2988201"/>
                </a:lnTo>
                <a:lnTo>
                  <a:pt x="7198152" y="2993559"/>
                </a:lnTo>
                <a:cubicBezTo>
                  <a:pt x="7193259" y="2997082"/>
                  <a:pt x="7185654" y="2999221"/>
                  <a:pt x="7171956" y="2998207"/>
                </a:cubicBezTo>
                <a:lnTo>
                  <a:pt x="7098136" y="3010435"/>
                </a:lnTo>
                <a:cubicBezTo>
                  <a:pt x="7062296" y="3011413"/>
                  <a:pt x="7051336" y="3012390"/>
                  <a:pt x="7019644" y="3010061"/>
                </a:cubicBezTo>
                <a:cubicBezTo>
                  <a:pt x="6938675" y="3020999"/>
                  <a:pt x="6944793" y="3045165"/>
                  <a:pt x="6905294" y="3039567"/>
                </a:cubicBezTo>
                <a:cubicBezTo>
                  <a:pt x="6873070" y="3034359"/>
                  <a:pt x="6789137" y="3053433"/>
                  <a:pt x="6709370" y="3067522"/>
                </a:cubicBezTo>
                <a:cubicBezTo>
                  <a:pt x="6650254" y="3076977"/>
                  <a:pt x="6629253" y="3091078"/>
                  <a:pt x="6550602" y="3096298"/>
                </a:cubicBezTo>
                <a:cubicBezTo>
                  <a:pt x="6473302" y="3140388"/>
                  <a:pt x="6410843" y="3116665"/>
                  <a:pt x="6318708" y="3143098"/>
                </a:cubicBezTo>
                <a:cubicBezTo>
                  <a:pt x="6298698" y="3158620"/>
                  <a:pt x="6210439" y="3141427"/>
                  <a:pt x="6169822" y="3145185"/>
                </a:cubicBezTo>
                <a:cubicBezTo>
                  <a:pt x="6129203" y="3148943"/>
                  <a:pt x="6091688" y="3162491"/>
                  <a:pt x="6074996" y="3165647"/>
                </a:cubicBezTo>
                <a:lnTo>
                  <a:pt x="6069677" y="3164110"/>
                </a:lnTo>
                <a:lnTo>
                  <a:pt x="6049786" y="3164793"/>
                </a:lnTo>
                <a:lnTo>
                  <a:pt x="6042433" y="3156444"/>
                </a:lnTo>
                <a:lnTo>
                  <a:pt x="6011238" y="3151351"/>
                </a:lnTo>
                <a:cubicBezTo>
                  <a:pt x="5999830" y="3150764"/>
                  <a:pt x="5971276" y="3151677"/>
                  <a:pt x="5958523" y="3154995"/>
                </a:cubicBezTo>
                <a:lnTo>
                  <a:pt x="5760067" y="3170687"/>
                </a:lnTo>
                <a:lnTo>
                  <a:pt x="5628108" y="3171710"/>
                </a:lnTo>
                <a:lnTo>
                  <a:pt x="5472054" y="3157690"/>
                </a:lnTo>
                <a:cubicBezTo>
                  <a:pt x="5479284" y="3144662"/>
                  <a:pt x="5440157" y="3158728"/>
                  <a:pt x="5433909" y="3146437"/>
                </a:cubicBezTo>
                <a:cubicBezTo>
                  <a:pt x="5430517" y="3136405"/>
                  <a:pt x="5392976" y="3131721"/>
                  <a:pt x="5382817" y="3128735"/>
                </a:cubicBezTo>
                <a:lnTo>
                  <a:pt x="5262912" y="3108318"/>
                </a:lnTo>
                <a:cubicBezTo>
                  <a:pt x="5252746" y="3108134"/>
                  <a:pt x="5231699" y="3099824"/>
                  <a:pt x="5224109" y="3097194"/>
                </a:cubicBezTo>
                <a:lnTo>
                  <a:pt x="5175808" y="3094204"/>
                </a:lnTo>
                <a:lnTo>
                  <a:pt x="5157702" y="3086981"/>
                </a:lnTo>
                <a:lnTo>
                  <a:pt x="5143747" y="3083581"/>
                </a:lnTo>
                <a:lnTo>
                  <a:pt x="5140744" y="3081480"/>
                </a:lnTo>
                <a:cubicBezTo>
                  <a:pt x="5135026" y="3077440"/>
                  <a:pt x="5129229" y="3073629"/>
                  <a:pt x="5122807" y="3070627"/>
                </a:cubicBezTo>
                <a:cubicBezTo>
                  <a:pt x="5109467" y="3099246"/>
                  <a:pt x="5066004" y="3049810"/>
                  <a:pt x="5066938" y="3077198"/>
                </a:cubicBezTo>
                <a:cubicBezTo>
                  <a:pt x="5029345" y="3065682"/>
                  <a:pt x="5040096" y="3094771"/>
                  <a:pt x="5012662" y="3060817"/>
                </a:cubicBezTo>
                <a:cubicBezTo>
                  <a:pt x="4938174" y="3061200"/>
                  <a:pt x="4917504" y="3074207"/>
                  <a:pt x="4841589" y="3036800"/>
                </a:cubicBezTo>
                <a:cubicBezTo>
                  <a:pt x="4807890" y="3020158"/>
                  <a:pt x="4785258" y="3009012"/>
                  <a:pt x="4763595" y="3009032"/>
                </a:cubicBezTo>
                <a:cubicBezTo>
                  <a:pt x="4742475" y="3004532"/>
                  <a:pt x="4730631" y="3001709"/>
                  <a:pt x="4724334" y="3000018"/>
                </a:cubicBezTo>
                <a:lnTo>
                  <a:pt x="4722324" y="2999269"/>
                </a:lnTo>
                <a:lnTo>
                  <a:pt x="4723259" y="2999058"/>
                </a:lnTo>
                <a:cubicBezTo>
                  <a:pt x="4722296" y="2998416"/>
                  <a:pt x="4719415" y="2997810"/>
                  <a:pt x="4718350" y="2997788"/>
                </a:cubicBezTo>
                <a:lnTo>
                  <a:pt x="4722324" y="2999269"/>
                </a:lnTo>
                <a:lnTo>
                  <a:pt x="4716674" y="3000544"/>
                </a:lnTo>
                <a:cubicBezTo>
                  <a:pt x="4681300" y="2993588"/>
                  <a:pt x="4525895" y="2992780"/>
                  <a:pt x="4516962" y="2990642"/>
                </a:cubicBezTo>
                <a:cubicBezTo>
                  <a:pt x="4458971" y="2977530"/>
                  <a:pt x="4463810" y="2976789"/>
                  <a:pt x="4429691" y="2979991"/>
                </a:cubicBezTo>
                <a:cubicBezTo>
                  <a:pt x="4424455" y="2983362"/>
                  <a:pt x="4370126" y="2977068"/>
                  <a:pt x="4364023" y="2978645"/>
                </a:cubicBezTo>
                <a:lnTo>
                  <a:pt x="4318114" y="2985260"/>
                </a:lnTo>
                <a:lnTo>
                  <a:pt x="4316258" y="2983919"/>
                </a:lnTo>
                <a:cubicBezTo>
                  <a:pt x="4307275" y="2980548"/>
                  <a:pt x="4301145" y="2980549"/>
                  <a:pt x="4296292" y="2982040"/>
                </a:cubicBezTo>
                <a:lnTo>
                  <a:pt x="4291212" y="2984957"/>
                </a:lnTo>
                <a:lnTo>
                  <a:pt x="4277290" y="2984711"/>
                </a:lnTo>
                <a:lnTo>
                  <a:pt x="4249265" y="2987035"/>
                </a:lnTo>
                <a:lnTo>
                  <a:pt x="4203199" y="2984240"/>
                </a:lnTo>
                <a:cubicBezTo>
                  <a:pt x="4203096" y="2983820"/>
                  <a:pt x="4202995" y="2983401"/>
                  <a:pt x="4202893" y="2982981"/>
                </a:cubicBezTo>
                <a:cubicBezTo>
                  <a:pt x="4201267" y="2980144"/>
                  <a:pt x="4198292" y="2978025"/>
                  <a:pt x="4192396" y="2977347"/>
                </a:cubicBezTo>
                <a:cubicBezTo>
                  <a:pt x="4205365" y="2960058"/>
                  <a:pt x="4162425" y="2961953"/>
                  <a:pt x="4143893" y="2961482"/>
                </a:cubicBezTo>
                <a:cubicBezTo>
                  <a:pt x="4125868" y="2954416"/>
                  <a:pt x="4100250" y="2940836"/>
                  <a:pt x="4084245" y="2934949"/>
                </a:cubicBezTo>
                <a:lnTo>
                  <a:pt x="4075694" y="2934114"/>
                </a:lnTo>
                <a:cubicBezTo>
                  <a:pt x="4075655" y="2934013"/>
                  <a:pt x="4075614" y="2933914"/>
                  <a:pt x="4075575" y="2933815"/>
                </a:cubicBezTo>
                <a:cubicBezTo>
                  <a:pt x="4073829" y="2933031"/>
                  <a:pt x="4071057" y="2932530"/>
                  <a:pt x="4066658" y="2932371"/>
                </a:cubicBezTo>
                <a:lnTo>
                  <a:pt x="4060102" y="2932589"/>
                </a:lnTo>
                <a:lnTo>
                  <a:pt x="4043512" y="2930968"/>
                </a:lnTo>
                <a:lnTo>
                  <a:pt x="4038145" y="2928534"/>
                </a:lnTo>
                <a:lnTo>
                  <a:pt x="4036511" y="2924867"/>
                </a:lnTo>
                <a:lnTo>
                  <a:pt x="4034926" y="2925102"/>
                </a:lnTo>
                <a:cubicBezTo>
                  <a:pt x="4022576" y="2929966"/>
                  <a:pt x="4018025" y="2938342"/>
                  <a:pt x="4005686" y="2912534"/>
                </a:cubicBezTo>
                <a:lnTo>
                  <a:pt x="3937994" y="2895077"/>
                </a:lnTo>
                <a:cubicBezTo>
                  <a:pt x="3921658" y="2902801"/>
                  <a:pt x="3909686" y="2898112"/>
                  <a:pt x="3898423" y="2889422"/>
                </a:cubicBezTo>
                <a:cubicBezTo>
                  <a:pt x="3862243" y="2889918"/>
                  <a:pt x="3830779" y="2876048"/>
                  <a:pt x="3790908" y="2869184"/>
                </a:cubicBezTo>
                <a:cubicBezTo>
                  <a:pt x="3742158" y="2854478"/>
                  <a:pt x="3726280" y="2852501"/>
                  <a:pt x="3683661" y="2845261"/>
                </a:cubicBezTo>
                <a:lnTo>
                  <a:pt x="3611183" y="2812990"/>
                </a:lnTo>
                <a:lnTo>
                  <a:pt x="3605003" y="2814352"/>
                </a:lnTo>
                <a:cubicBezTo>
                  <a:pt x="3600731" y="2814971"/>
                  <a:pt x="3597877" y="2814971"/>
                  <a:pt x="3595884" y="2814516"/>
                </a:cubicBezTo>
                <a:lnTo>
                  <a:pt x="3595649" y="2814247"/>
                </a:lnTo>
                <a:lnTo>
                  <a:pt x="3587126" y="2814937"/>
                </a:lnTo>
                <a:cubicBezTo>
                  <a:pt x="3572774" y="2816728"/>
                  <a:pt x="3550540" y="2802529"/>
                  <a:pt x="3537283" y="2805238"/>
                </a:cubicBezTo>
                <a:cubicBezTo>
                  <a:pt x="3515092" y="2800942"/>
                  <a:pt x="3489773" y="2807207"/>
                  <a:pt x="3474371" y="2801577"/>
                </a:cubicBezTo>
                <a:lnTo>
                  <a:pt x="3401876" y="2789529"/>
                </a:lnTo>
                <a:lnTo>
                  <a:pt x="3365036" y="2806481"/>
                </a:lnTo>
                <a:cubicBezTo>
                  <a:pt x="3361007" y="2808779"/>
                  <a:pt x="3355145" y="2809857"/>
                  <a:pt x="3345174" y="2808163"/>
                </a:cubicBezTo>
                <a:lnTo>
                  <a:pt x="3342846" y="2807188"/>
                </a:lnTo>
                <a:cubicBezTo>
                  <a:pt x="3337528" y="2809659"/>
                  <a:pt x="3296694" y="2810789"/>
                  <a:pt x="3263504" y="2813065"/>
                </a:cubicBezTo>
                <a:cubicBezTo>
                  <a:pt x="3210873" y="2815406"/>
                  <a:pt x="3204538" y="2823378"/>
                  <a:pt x="3143704" y="2820840"/>
                </a:cubicBezTo>
                <a:cubicBezTo>
                  <a:pt x="3083839" y="2822069"/>
                  <a:pt x="3073438" y="2828075"/>
                  <a:pt x="3031439" y="2823483"/>
                </a:cubicBezTo>
                <a:lnTo>
                  <a:pt x="2782717" y="2845304"/>
                </a:lnTo>
                <a:cubicBezTo>
                  <a:pt x="2720447" y="2872959"/>
                  <a:pt x="2718750" y="2842390"/>
                  <a:pt x="2647675" y="2855840"/>
                </a:cubicBezTo>
                <a:cubicBezTo>
                  <a:pt x="2583664" y="2795905"/>
                  <a:pt x="2609849" y="2834173"/>
                  <a:pt x="2569176" y="2829599"/>
                </a:cubicBezTo>
                <a:lnTo>
                  <a:pt x="2444403" y="2843500"/>
                </a:lnTo>
                <a:cubicBezTo>
                  <a:pt x="2412730" y="2860060"/>
                  <a:pt x="2355175" y="2829971"/>
                  <a:pt x="2316260" y="2851967"/>
                </a:cubicBezTo>
                <a:cubicBezTo>
                  <a:pt x="2277148" y="2852505"/>
                  <a:pt x="2234330" y="2848310"/>
                  <a:pt x="2209726" y="2846734"/>
                </a:cubicBezTo>
                <a:cubicBezTo>
                  <a:pt x="2172984" y="2843077"/>
                  <a:pt x="2131016" y="2834145"/>
                  <a:pt x="2095813" y="2830023"/>
                </a:cubicBezTo>
                <a:cubicBezTo>
                  <a:pt x="2078687" y="2843632"/>
                  <a:pt x="2046700" y="2821328"/>
                  <a:pt x="1998504" y="2822003"/>
                </a:cubicBezTo>
                <a:cubicBezTo>
                  <a:pt x="1979851" y="2837650"/>
                  <a:pt x="1965997" y="2822267"/>
                  <a:pt x="1929320" y="2843948"/>
                </a:cubicBezTo>
                <a:cubicBezTo>
                  <a:pt x="1927506" y="2842156"/>
                  <a:pt x="1925308" y="2840529"/>
                  <a:pt x="1922798" y="2839117"/>
                </a:cubicBezTo>
                <a:cubicBezTo>
                  <a:pt x="1908224" y="2830923"/>
                  <a:pt x="1886476" y="2831636"/>
                  <a:pt x="1874228" y="2840712"/>
                </a:cubicBezTo>
                <a:cubicBezTo>
                  <a:pt x="1844711" y="2855471"/>
                  <a:pt x="1815838" y="2863248"/>
                  <a:pt x="1787803" y="2868334"/>
                </a:cubicBezTo>
                <a:lnTo>
                  <a:pt x="1739352" y="2863283"/>
                </a:lnTo>
                <a:cubicBezTo>
                  <a:pt x="1720756" y="2859717"/>
                  <a:pt x="1697809" y="2850808"/>
                  <a:pt x="1676219" y="2846934"/>
                </a:cubicBezTo>
                <a:cubicBezTo>
                  <a:pt x="1653856" y="2845729"/>
                  <a:pt x="1629782" y="2852334"/>
                  <a:pt x="1609817" y="2840037"/>
                </a:cubicBezTo>
                <a:cubicBezTo>
                  <a:pt x="1570834" y="2828361"/>
                  <a:pt x="1525521" y="2848516"/>
                  <a:pt x="1497258" y="2814447"/>
                </a:cubicBezTo>
                <a:cubicBezTo>
                  <a:pt x="1419429" y="2799738"/>
                  <a:pt x="1265224" y="2779725"/>
                  <a:pt x="1151127" y="2765012"/>
                </a:cubicBezTo>
                <a:cubicBezTo>
                  <a:pt x="1044820" y="2755201"/>
                  <a:pt x="911490" y="2756949"/>
                  <a:pt x="859417" y="2755579"/>
                </a:cubicBezTo>
                <a:lnTo>
                  <a:pt x="838688" y="2756792"/>
                </a:lnTo>
                <a:cubicBezTo>
                  <a:pt x="829380" y="2753383"/>
                  <a:pt x="823010" y="2753358"/>
                  <a:pt x="817957" y="2754828"/>
                </a:cubicBezTo>
                <a:lnTo>
                  <a:pt x="812654" y="2757722"/>
                </a:lnTo>
                <a:lnTo>
                  <a:pt x="721195" y="2756632"/>
                </a:lnTo>
                <a:cubicBezTo>
                  <a:pt x="721095" y="2756212"/>
                  <a:pt x="720991" y="2755791"/>
                  <a:pt x="720890" y="2755370"/>
                </a:cubicBezTo>
                <a:cubicBezTo>
                  <a:pt x="719222" y="2752527"/>
                  <a:pt x="716144" y="2750395"/>
                  <a:pt x="710023" y="2749693"/>
                </a:cubicBezTo>
                <a:cubicBezTo>
                  <a:pt x="689532" y="2741604"/>
                  <a:pt x="619665" y="2714421"/>
                  <a:pt x="597940" y="2706835"/>
                </a:cubicBezTo>
                <a:cubicBezTo>
                  <a:pt x="587430" y="2706236"/>
                  <a:pt x="583862" y="2704593"/>
                  <a:pt x="579683" y="2704183"/>
                </a:cubicBezTo>
                <a:lnTo>
                  <a:pt x="572865" y="2704372"/>
                </a:lnTo>
                <a:cubicBezTo>
                  <a:pt x="550627" y="2698066"/>
                  <a:pt x="474197" y="2673651"/>
                  <a:pt x="446247" y="2666342"/>
                </a:cubicBezTo>
                <a:cubicBezTo>
                  <a:pt x="429213" y="2673994"/>
                  <a:pt x="416808" y="2669256"/>
                  <a:pt x="405163" y="2660519"/>
                </a:cubicBezTo>
                <a:cubicBezTo>
                  <a:pt x="367566" y="2660861"/>
                  <a:pt x="334968" y="2646856"/>
                  <a:pt x="293583" y="2639823"/>
                </a:cubicBezTo>
                <a:lnTo>
                  <a:pt x="119529" y="2588018"/>
                </a:lnTo>
                <a:cubicBezTo>
                  <a:pt x="73377" y="2578908"/>
                  <a:pt x="36403" y="2586550"/>
                  <a:pt x="16674" y="2585162"/>
                </a:cubicBezTo>
                <a:lnTo>
                  <a:pt x="1150" y="2579693"/>
                </a:lnTo>
                <a:cubicBezTo>
                  <a:pt x="-1438" y="2323697"/>
                  <a:pt x="1148" y="1341304"/>
                  <a:pt x="1148" y="1049184"/>
                </a:cubicBezTo>
                <a:lnTo>
                  <a:pt x="1148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D700EF7E-EAC7-552D-4388-7A6F520D3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1512" y="548640"/>
            <a:ext cx="9915787" cy="1188720"/>
          </a:xfrm>
        </p:spPr>
        <p:txBody>
          <a:bodyPr>
            <a:noAutofit/>
          </a:bodyPr>
          <a:lstStyle/>
          <a:p>
            <a:r>
              <a:rPr lang="hr-HR" sz="4800" dirty="0"/>
              <a:t>Metode za rješavanje EVRP-a</a:t>
            </a:r>
            <a:endParaRPr lang="hr-HR" sz="4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D309D15F-3523-A7B6-5542-15A5772E8B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1512" y="2200058"/>
            <a:ext cx="9915787" cy="4156291"/>
          </a:xfrm>
        </p:spPr>
        <p:txBody>
          <a:bodyPr anchor="t">
            <a:normAutofit/>
          </a:bodyPr>
          <a:lstStyle/>
          <a:p>
            <a:r>
              <a:rPr lang="hr-HR" dirty="0"/>
              <a:t>Koriste se metode ekvivalentne za rješavanje VRP-a</a:t>
            </a:r>
          </a:p>
          <a:p>
            <a:r>
              <a:rPr lang="hr-HR" dirty="0"/>
              <a:t>Primjer: ANN + GA za rješavanje ECVRP-a (</a:t>
            </a:r>
            <a:r>
              <a:rPr lang="hr-HR" dirty="0" err="1"/>
              <a:t>kapacitivni</a:t>
            </a:r>
            <a:r>
              <a:rPr lang="hr-HR" dirty="0"/>
              <a:t> VRP)</a:t>
            </a:r>
          </a:p>
          <a:p>
            <a:r>
              <a:rPr lang="hr-HR" dirty="0"/>
              <a:t>Cilj algoritma – pronaći najbolji mogući put, uz:</a:t>
            </a:r>
          </a:p>
          <a:p>
            <a:pPr lvl="1"/>
            <a:r>
              <a:rPr lang="hr-HR" sz="2800" dirty="0"/>
              <a:t>Maksimiziranje iskorištenosti kapaciteta odabranog vozila</a:t>
            </a:r>
          </a:p>
          <a:p>
            <a:pPr lvl="1"/>
            <a:r>
              <a:rPr lang="hr-HR" sz="2800" dirty="0"/>
              <a:t>Minimiziranje udaljenosti</a:t>
            </a:r>
          </a:p>
          <a:p>
            <a:pPr lvl="1"/>
            <a:r>
              <a:rPr lang="hr-HR" sz="2800" dirty="0"/>
              <a:t>Pažnju na domet vozila (kako ne bi „zaglavilo”)</a:t>
            </a:r>
          </a:p>
          <a:p>
            <a:r>
              <a:rPr lang="hr-HR" dirty="0"/>
              <a:t>Rezultat rada algoritma – model koji može odrediti najbolju moguću rutu vozila (i na dosad neviđenim čvorovima)</a:t>
            </a:r>
          </a:p>
          <a:p>
            <a:endParaRPr lang="hr-HR" dirty="0"/>
          </a:p>
        </p:txBody>
      </p:sp>
      <p:sp>
        <p:nvSpPr>
          <p:cNvPr id="4" name="Rezervirano mjesto broja slajda 3">
            <a:extLst>
              <a:ext uri="{FF2B5EF4-FFF2-40B4-BE49-F238E27FC236}">
                <a16:creationId xmlns:a16="http://schemas.microsoft.com/office/drawing/2014/main" id="{BD36EF5A-06E5-E38B-3997-4A18388D3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A767F18-3CF7-4E6D-A3D2-89B2EFB773AF}" type="slidenum">
              <a:rPr lang="hr-HR" sz="1000" smtClean="0"/>
              <a:pPr>
                <a:spcAft>
                  <a:spcPts val="600"/>
                </a:spcAft>
              </a:pPr>
              <a:t>9</a:t>
            </a:fld>
            <a:endParaRPr lang="hr-HR" sz="1000"/>
          </a:p>
        </p:txBody>
      </p:sp>
    </p:spTree>
    <p:extLst>
      <p:ext uri="{BB962C8B-B14F-4D97-AF65-F5344CB8AC3E}">
        <p14:creationId xmlns:p14="http://schemas.microsoft.com/office/powerpoint/2010/main" val="3252114499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theme/theme1.xml><?xml version="1.0" encoding="utf-8"?>
<a:theme xmlns:a="http://schemas.openxmlformats.org/drawingml/2006/main" name="Tema sustav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sustav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393</TotalTime>
  <Words>597</Words>
  <Application>Microsoft Macintosh PowerPoint</Application>
  <PresentationFormat>Widescreen</PresentationFormat>
  <Paragraphs>102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Tema sustava Office</vt:lpstr>
      <vt:lpstr>Rješavanje problema usmjeravanja električnih vozila</vt:lpstr>
      <vt:lpstr>Sadržaj</vt:lpstr>
      <vt:lpstr>Problem usmjeravanja vozila (VRP)</vt:lpstr>
      <vt:lpstr>Često korištene metode za rješavanje VRP-a</vt:lpstr>
      <vt:lpstr>Električna vozila</vt:lpstr>
      <vt:lpstr>Električna vozila (2)</vt:lpstr>
      <vt:lpstr>Problem usmjeravanja električnih vozila (EVRP)</vt:lpstr>
      <vt:lpstr>Problem usmjeravanja električnih vozila (EVRP) (2)</vt:lpstr>
      <vt:lpstr>Metode za rješavanje EVRP-a</vt:lpstr>
      <vt:lpstr>Jedno od mogućih rješenja EVRP-a</vt:lpstr>
      <vt:lpstr>Zaključak</vt:lpstr>
      <vt:lpstr>Što dalje…</vt:lpstr>
      <vt:lpstr>Hvala na pažnji!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Rješavanje problema usmjeravanja električnih vozila</dc:title>
  <dc:creator>Tin Jukić</dc:creator>
  <cp:lastModifiedBy>Tin Jukić</cp:lastModifiedBy>
  <cp:revision>57</cp:revision>
  <dcterms:created xsi:type="dcterms:W3CDTF">2023-05-03T06:58:33Z</dcterms:created>
  <dcterms:modified xsi:type="dcterms:W3CDTF">2023-05-04T21:11:18Z</dcterms:modified>
</cp:coreProperties>
</file>