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73" r:id="rId9"/>
    <p:sldId id="266" r:id="rId10"/>
    <p:sldId id="274" r:id="rId11"/>
    <p:sldId id="275" r:id="rId12"/>
    <p:sldId id="265" r:id="rId13"/>
    <p:sldId id="25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9.5.2023.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9.5.2023.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9.5.2023.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9.5.2023.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 dirty="0"/>
              <a:t>Tin Jukić</a:t>
            </a:r>
          </a:p>
          <a:p>
            <a:pPr algn="r"/>
            <a:r>
              <a:rPr lang="hr-HR" sz="2000" dirty="0"/>
              <a:t>Mentor: doc. dr. sc. Marko </a:t>
            </a:r>
            <a:r>
              <a:rPr lang="hr-HR" sz="2000" dirty="0" err="1"/>
              <a:t>Đurasević</a:t>
            </a:r>
            <a:endParaRPr lang="hr-HR" sz="2000" dirty="0"/>
          </a:p>
          <a:p>
            <a:pPr algn="r"/>
            <a:r>
              <a:rPr lang="hr-HR" sz="2000" dirty="0"/>
              <a:t>Zagreb, svibanj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Zaključak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EVRP sve popularniji, zbog rasta količine električnih vozila</a:t>
            </a:r>
          </a:p>
          <a:p>
            <a:r>
              <a:rPr lang="hr-HR" dirty="0"/>
              <a:t>Omogućena usporedba prednosti i nedostataka korištenja električnih vozila</a:t>
            </a:r>
          </a:p>
          <a:p>
            <a:r>
              <a:rPr lang="hr-HR" dirty="0"/>
              <a:t>Trenutno, zbog ograničenja električnih vozila, potpuni prelazak na na njih nije moguć</a:t>
            </a:r>
          </a:p>
          <a:p>
            <a:r>
              <a:rPr lang="hr-HR" dirty="0"/>
              <a:t>EVRP govori:</a:t>
            </a:r>
          </a:p>
          <a:p>
            <a:pPr lvl="1"/>
            <a:r>
              <a:rPr lang="hr-HR" sz="2800" dirty="0"/>
              <a:t>u kojoj mjeri je moguće prijeći na električna vozila</a:t>
            </a:r>
          </a:p>
          <a:p>
            <a:pPr lvl="1"/>
            <a:r>
              <a:rPr lang="hr-HR" sz="2800" dirty="0"/>
              <a:t>je li prelazak isplativ</a:t>
            </a:r>
          </a:p>
          <a:p>
            <a:pPr lvl="1"/>
            <a:r>
              <a:rPr lang="hr-HR" sz="2800" dirty="0"/>
              <a:t>nudi uvid u problematiku dometa i punjenja električnih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10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41776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Što dalje…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1" y="1931610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dirty="0"/>
              <a:t>Dodatno proučiti varijante EVRP-a te se odlučiti za neku od njih</a:t>
            </a:r>
          </a:p>
          <a:p>
            <a:r>
              <a:rPr lang="hr-HR" dirty="0"/>
              <a:t>Detaljnije proučiti metode za rješavanje</a:t>
            </a:r>
          </a:p>
          <a:p>
            <a:r>
              <a:rPr lang="hr-HR" dirty="0"/>
              <a:t>Riješiti problem koristeći jednu ili više metoda</a:t>
            </a:r>
          </a:p>
          <a:p>
            <a:r>
              <a:rPr lang="hr-HR" dirty="0"/>
              <a:t>Napraviti usporedbu između metoda</a:t>
            </a:r>
          </a:p>
          <a:p>
            <a:r>
              <a:rPr lang="hr-HR" dirty="0"/>
              <a:t>Donijeti odluku o isplativosti uvođenja električnih vozila za konkretni slučaj EVRP-a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11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42126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29640"/>
            <a:ext cx="6705600" cy="5590185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  <a:p>
            <a:r>
              <a:rPr lang="hr-HR" dirty="0"/>
              <a:t>Što dalje…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543405" cy="3998067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najbolji mogući put kojim vozila moraju obići korisnike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640"/>
            <a:ext cx="10896600" cy="1188720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Često korištene metode za rješavanje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2" y="1932317"/>
            <a:ext cx="9903124" cy="4424033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Kompleksan problem -&gt; broj rješenja eksponencijalno raste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Potrebno je ispitati sva rješenja -&gt; vrlo često korištenje metoda strojnog učenja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Najčešće korištena metoda rješavanja: lokalna pretraga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korištene metode: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Genetski algoritam (GA)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(ANN)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potpomognuta genetskim algoritmom (ANN + GA)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4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737360"/>
            <a:ext cx="9916632" cy="4804954"/>
          </a:xfrm>
        </p:spPr>
        <p:txBody>
          <a:bodyPr anchor="ctr">
            <a:no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Važnost zaštite okoliša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Prestanak proizvodnje vozila s motorima s unutarnjim izgaranjem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Danas najzastupljenija i najrazvijenija alternativa: električna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alternative -&gt; u ranim stadijima razvoja (npr. Toyota-in pogon na vodik, Porsche-ovo sintetičko gorivo)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Najpoznatiji proizvođač električnih automobila današnjice: Tesla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prednosti i nedostatci – bitno za EVRP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48640"/>
            <a:ext cx="10833683" cy="1188720"/>
          </a:xfrm>
        </p:spPr>
        <p:txBody>
          <a:bodyPr>
            <a:normAutofit/>
          </a:bodyPr>
          <a:lstStyle/>
          <a:p>
            <a:r>
              <a:rPr lang="hr-HR" dirty="0"/>
              <a:t>Problem usmjeravanja električnih vozila (EVRP)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046514"/>
            <a:ext cx="9915787" cy="4430486"/>
          </a:xfrm>
        </p:spPr>
        <p:txBody>
          <a:bodyPr anchor="ctr">
            <a:noAutofit/>
          </a:bodyPr>
          <a:lstStyle/>
          <a:p>
            <a:r>
              <a:rPr lang="hr-HR" dirty="0"/>
              <a:t>Grana skupine problema usmjeravanja vozila -&gt; nastala zbog sve veće popularnosti električnih vozila</a:t>
            </a:r>
          </a:p>
          <a:p>
            <a:r>
              <a:rPr lang="hr-HR" dirty="0"/>
              <a:t>Flota vozila sastoji se od električnih vozila (može biti i „klasičnih” vozila)</a:t>
            </a:r>
          </a:p>
          <a:p>
            <a:r>
              <a:rPr lang="hr-HR" dirty="0"/>
              <a:t>Manji domet + dugo vrijeme punjenja električnih vozila -&gt; potrebno dodati novu vrstu čvorova – punionice</a:t>
            </a:r>
          </a:p>
          <a:p>
            <a:r>
              <a:rPr lang="hr-HR" dirty="0"/>
              <a:t>Dodaje se nova varijabla – domet vozila (jednak za sva vozila)</a:t>
            </a:r>
          </a:p>
          <a:p>
            <a:r>
              <a:rPr lang="hr-HR" dirty="0"/>
              <a:t>Cilj: pronaći najbolji mogući put</a:t>
            </a:r>
          </a:p>
          <a:p>
            <a:r>
              <a:rPr lang="hr-HR" dirty="0"/>
              <a:t>Najveći izazov: punjenje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606681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1" y="385355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Problem usmjeravanja električnih vozila (EVRP) (2)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1959429"/>
            <a:ext cx="9915787" cy="4550227"/>
          </a:xfrm>
        </p:spPr>
        <p:txBody>
          <a:bodyPr anchor="ctr">
            <a:normAutofit/>
          </a:bodyPr>
          <a:lstStyle/>
          <a:p>
            <a:r>
              <a:rPr lang="hr-HR" dirty="0"/>
              <a:t>Dodatne varijante EVRP-a:</a:t>
            </a:r>
          </a:p>
          <a:p>
            <a:pPr lvl="1"/>
            <a:r>
              <a:rPr lang="hr-HR" sz="2800" dirty="0"/>
              <a:t>Pronalazak puta uz najmanji utrošak električne energije</a:t>
            </a:r>
          </a:p>
          <a:p>
            <a:pPr lvl="1"/>
            <a:r>
              <a:rPr lang="hr-HR" sz="2800" dirty="0"/>
              <a:t>Heterogena ili pomiješana flota vozila</a:t>
            </a:r>
          </a:p>
          <a:p>
            <a:pPr lvl="1"/>
            <a:r>
              <a:rPr lang="hr-HR" sz="2800" dirty="0"/>
              <a:t>Korištenje hibridnih vozila</a:t>
            </a:r>
          </a:p>
          <a:p>
            <a:pPr lvl="1"/>
            <a:r>
              <a:rPr lang="hr-HR" sz="2800" dirty="0"/>
              <a:t>Vozila se ne moraju napuniti u potpunosti (do 100% kapaciteta baterije vozila), nego samo djelomično (npr. samo u rasponu kapaciteta u kojem je punjenje baterije vozila najbrže)</a:t>
            </a:r>
          </a:p>
          <a:p>
            <a:pPr lvl="1"/>
            <a:r>
              <a:rPr lang="hr-HR" sz="2800" dirty="0"/>
              <a:t>Druge tehnologije punjenja</a:t>
            </a:r>
          </a:p>
          <a:p>
            <a:pPr lvl="1"/>
            <a:r>
              <a:rPr lang="hr-HR" sz="2800" dirty="0"/>
              <a:t>Punjenje prema rasporedu</a:t>
            </a:r>
          </a:p>
          <a:p>
            <a:pPr lvl="1"/>
            <a:r>
              <a:rPr lang="hr-HR" sz="2800" dirty="0"/>
              <a:t>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7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8702920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Metode za rješavanje EVRP-a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dirty="0"/>
              <a:t>Koriste se metode ekvivalentne za rješavanje VRP-a</a:t>
            </a:r>
          </a:p>
          <a:p>
            <a:r>
              <a:rPr lang="hr-HR" dirty="0"/>
              <a:t>Cilj algoritma za ECVRP – pronaći najbolji mogući put, uz:</a:t>
            </a:r>
          </a:p>
          <a:p>
            <a:pPr lvl="1"/>
            <a:r>
              <a:rPr lang="hr-HR" sz="2800" dirty="0"/>
              <a:t>Maksimiziranje iskorištenosti kapaciteta odabranog vozila</a:t>
            </a:r>
          </a:p>
          <a:p>
            <a:pPr lvl="1"/>
            <a:r>
              <a:rPr lang="hr-HR" sz="2800" dirty="0"/>
              <a:t>Minimiziranje udaljenosti</a:t>
            </a:r>
          </a:p>
          <a:p>
            <a:pPr lvl="1"/>
            <a:r>
              <a:rPr lang="hr-HR" sz="2800" dirty="0"/>
              <a:t>Pažnju na domet vozila (kako ne bi „zaglavilo”)</a:t>
            </a:r>
          </a:p>
          <a:p>
            <a:r>
              <a:rPr lang="hr-HR" dirty="0"/>
              <a:t>Rezultat rada algoritma – model koji može odrediti najbolju moguću rutu vozila (i na dosad neviđenim čvorovima)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8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52114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6504"/>
            <a:ext cx="10534650" cy="1085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546</Words>
  <Application>Microsoft Office PowerPoint</Application>
  <PresentationFormat>Široki zaslon</PresentationFormat>
  <Paragraphs>87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Problem usmjeravanja električnih vozila (EVRP)</vt:lpstr>
      <vt:lpstr>Problem usmjeravanja električnih vozila (EVRP) (2)</vt:lpstr>
      <vt:lpstr>Metode za rješavanje EVRP-a</vt:lpstr>
      <vt:lpstr>Jedno od mogućih rješenja EVRP-a</vt:lpstr>
      <vt:lpstr>Zaključak</vt:lpstr>
      <vt:lpstr>Što dalje…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74</cp:revision>
  <dcterms:created xsi:type="dcterms:W3CDTF">2023-05-03T06:58:33Z</dcterms:created>
  <dcterms:modified xsi:type="dcterms:W3CDTF">2023-05-09T17:49:04Z</dcterms:modified>
</cp:coreProperties>
</file>