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D9C8-0558-36BE-AAEB-09347163A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B79C-BD25-2CE1-18F3-38F5B9CB2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99FB-83D1-2435-F217-6473CEB5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2306-64F3-83A7-64F8-1E0DCF7D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BF45-FDE2-CCAF-C0DF-FEFC9CAD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5748-ABF0-E432-ABE5-5F0EEAFC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F5742-F6AD-99CE-51FB-25C11CD7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07F7-4521-8839-3297-5076DC02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6CEE-FB51-929D-0668-491A27F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1302-F575-2D83-148E-066C7836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81D5-3F4E-3375-0AE2-8AC88718F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2E95-8061-F291-728D-3A80283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C173-9711-E22F-D649-A6CDFE1D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D262-4E75-9982-C035-CCA9EF76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9BA4-FE77-4716-4B3B-8CEA6752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428-785F-4C2C-2F75-1E91A476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1EAD-8083-81D8-6716-05AA0C36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2150-E98E-D8F2-3923-FA6B225C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3FB7-B2FF-AECF-5B36-BA3C2116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A95A-CB80-4E09-A2F1-7B72D4BA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4F82-EEDB-966D-8531-5B39A7CF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39F0-9635-7DE1-8CE8-D72324BA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EB6C-9A56-51E5-94EC-CCC8BE6F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FAD7-D240-E1DD-D185-A92B4DD2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A9ED-2496-B928-9D05-C7981391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20F2-4C37-7C6D-E641-83FD3284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A49D-FD58-52CD-385D-74BD35444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47F59-FEED-2A21-FF23-CF6D77B5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C02A-C25E-224A-033A-84D5023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5C0C-A0BA-B97B-087C-BF341419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BCE6A-B6E0-1CD1-78BD-3E58E700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7976-D323-7449-39B3-A3E6607C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C540-1361-9EDD-34C2-9AC8EF89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9BE23-F94A-C947-AB15-86C52FAE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DDD82-3963-3C78-91C3-DB6D037C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58DDB-A688-F48B-E79E-F8F40502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9E376-B766-DEBF-BEF9-42C02A28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83C80-61E9-DE7F-5D55-30BB177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EE637-C130-26AE-65EB-3A468C95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37A2-58C1-DC0D-0B16-019EDF36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6DBF3-3663-E59B-A3C3-0388515F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C0FB8-C6BF-F69C-21D5-2FE941C2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A4A81-FCBF-B594-6B09-92044D97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BAB93-DC3B-6752-8475-4E5AF67B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03224-D370-637C-F7E7-94F6907D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3FF0-579B-F5B4-BB7C-4F0152F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4889-DFD3-EBE9-CCEE-C610EC2B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B377-E1FC-FC34-5E43-CBDF7B4B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C6651-F2B6-AA0B-42A6-A5BFA8D5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0C2C-5799-E614-3881-57B06D59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5EEB-45D6-04AC-1F44-5871CD96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4D7E1-0D26-7AF1-0275-A7123E00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A0EB-37A0-63E2-0E07-F1E196D2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31A6F-C036-2F35-53E8-0DF41B7A6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1FA7-0B14-F43F-B920-B749D210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C444-72FA-EEA9-F369-FDFB9C03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BD1F-C1B7-531B-F9C4-8F5B3806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EDA9-9696-5FC1-004A-452F702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A2BE-F749-700A-40D3-AE0DBE7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9479-4C36-698E-4690-EA8799DC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FF25-E351-AB74-E921-03F9C4CA9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18CA-7188-4EF9-9A5B-4892B6695F2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5E21-21FB-A182-F953-AEA6CF30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955E-1A99-4DD5-75A1-CD5D9293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8FE5-680B-4A65-80C2-70D05594C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F069-31F8-3442-6DC7-5CB12BCE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ádsd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E6D89-2203-4236-6443-AC4E056AA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ádsd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ádsd</dc:title>
  <dc:creator>tin nguyen</dc:creator>
  <cp:lastModifiedBy>tin nguyen</cp:lastModifiedBy>
  <cp:revision>1</cp:revision>
  <dcterms:created xsi:type="dcterms:W3CDTF">2022-11-03T09:16:35Z</dcterms:created>
  <dcterms:modified xsi:type="dcterms:W3CDTF">2022-11-03T09:16:59Z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2022-11-03T09:16:37Z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f6441729-620c-40e5-a696-a4b073dbf10c</vt:lpwstr>
  </property>
  <property fmtid="{D5CDD505-2E9C-101B-9397-08002B2CF9AE}" pid="7" name="MSIP_Label_defa4170-0d19-0005-0004-bc88714345d2_ActionId">
    <vt:lpwstr>7439bec4-6061-47e2-84b2-62a4e85d624a</vt:lpwstr>
  </property>
  <property fmtid="{D5CDD505-2E9C-101B-9397-08002B2CF9AE}" pid="8" name="MSIP_Label_defa4170-0d19-0005-0004-bc88714345d2_ContentBits">
    <vt:lpwstr>0</vt:lpwstr>
  </property>
</Properties>
</file>