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gnacio Dassori"/>
  <p:cmAuthor clrIdx="1" id="1" initials="" lastIdx="2" name="Cristóbal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rv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5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4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7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12T19:53:39.838">
    <p:pos x="6000" y="0"/>
    <p:text>payaso</p:text>
  </p:cm>
  <p:cm authorId="1" idx="1" dt="2020-10-12T19:51:19.444">
    <p:pos x="6000" y="100"/>
    <p:text>Cris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0-10-12T19:53:33.934">
    <p:pos x="6000" y="0"/>
    <p:text>Cris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0f54234f4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0f54234f4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0f54234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0f54234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f54234f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0f54234f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0f54234f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0f54234f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1f5b40a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c1f5b40a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1f5b40a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c1f5b40a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f54234f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f54234f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0f54234f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0f54234f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f54234f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f54234f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f54234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0f54234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0f54234f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0f54234f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1f5b40af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c1f5b40af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" name="Google Shape;184;p1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▰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▻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ctrTitle"/>
          </p:nvPr>
        </p:nvSpPr>
        <p:spPr>
          <a:xfrm>
            <a:off x="777775" y="1287650"/>
            <a:ext cx="5367900" cy="15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Police Shootings</a:t>
            </a:r>
            <a:endParaRPr b="1"/>
          </a:p>
        </p:txBody>
      </p:sp>
      <p:sp>
        <p:nvSpPr>
          <p:cNvPr id="197" name="Google Shape;197;p13"/>
          <p:cNvSpPr txBox="1"/>
          <p:nvPr/>
        </p:nvSpPr>
        <p:spPr>
          <a:xfrm>
            <a:off x="286800" y="2806000"/>
            <a:ext cx="54510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Integrantes:                             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es-419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Ignacio Dassori	-  Joaquín Cruz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es-419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Pablo Muñoz		-  Cristobal Torres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4572000" y="4237900"/>
            <a:ext cx="4245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Introducción a la Mineria de Datos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624824" cy="8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Acciones de la </a:t>
            </a:r>
            <a:r>
              <a:rPr lang="es-419" sz="2900"/>
              <a:t>policía</a:t>
            </a:r>
            <a:endParaRPr sz="2900"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961" y="1636441"/>
            <a:ext cx="3543050" cy="35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Preguntas y Problemas</a:t>
            </a:r>
            <a:endParaRPr sz="2900"/>
          </a:p>
        </p:txBody>
      </p:sp>
      <p:sp>
        <p:nvSpPr>
          <p:cNvPr id="281" name="Google Shape;281;p23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335400" y="1519275"/>
            <a:ext cx="67872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➤"/>
            </a:pPr>
            <a:r>
              <a:rPr lang="es-419" sz="1600">
                <a:solidFill>
                  <a:srgbClr val="073763"/>
                </a:solidFill>
                <a:highlight>
                  <a:schemeClr val="lt1"/>
                </a:highlight>
              </a:rPr>
              <a:t>¿Cuales son los factores que influyen para que una persona sea disparada por la policía?</a:t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➤"/>
            </a:pPr>
            <a:r>
              <a:rPr lang="es-419" sz="1600">
                <a:solidFill>
                  <a:srgbClr val="073763"/>
                </a:solidFill>
                <a:highlight>
                  <a:schemeClr val="lt1"/>
                </a:highlight>
              </a:rPr>
              <a:t>¿Cuáles son los factores que consideran los policías para dispararle a una persona si no está armada?</a:t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➤"/>
            </a:pPr>
            <a:r>
              <a:rPr lang="es-419" sz="1600">
                <a:solidFill>
                  <a:srgbClr val="073763"/>
                </a:solidFill>
                <a:highlight>
                  <a:schemeClr val="lt1"/>
                </a:highlight>
              </a:rPr>
              <a:t>¿Existe algún factor que incide en si una persona es disparada además del nivel de amenaza?</a:t>
            </a:r>
            <a:endParaRPr sz="160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875" y="1519275"/>
            <a:ext cx="2161774" cy="21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Preguntas y Problemas</a:t>
            </a:r>
            <a:endParaRPr sz="2900"/>
          </a:p>
        </p:txBody>
      </p:sp>
      <p:sp>
        <p:nvSpPr>
          <p:cNvPr id="289" name="Google Shape;289;p24"/>
          <p:cNvSpPr txBox="1"/>
          <p:nvPr/>
        </p:nvSpPr>
        <p:spPr>
          <a:xfrm>
            <a:off x="335400" y="1519275"/>
            <a:ext cx="67872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➤"/>
            </a:pPr>
            <a:r>
              <a:rPr lang="es-419" sz="1600">
                <a:solidFill>
                  <a:srgbClr val="073763"/>
                </a:solidFill>
                <a:highlight>
                  <a:schemeClr val="lt1"/>
                </a:highlight>
              </a:rPr>
              <a:t>¿Existe alguna relación que permita predecir el nivel de amenaza de una persona en encuentros policiales?</a:t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➤"/>
            </a:pPr>
            <a:r>
              <a:rPr lang="es-419" sz="1600">
                <a:solidFill>
                  <a:srgbClr val="073763"/>
                </a:solidFill>
                <a:highlight>
                  <a:schemeClr val="lt1"/>
                </a:highlight>
              </a:rPr>
              <a:t>¿Existe alguna relación geográfica entre la raza de las víctimas y las circunstancias de sus muertes?</a:t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➤"/>
            </a:pPr>
            <a:r>
              <a:rPr lang="es-419" sz="1600">
                <a:solidFill>
                  <a:srgbClr val="073763"/>
                </a:solidFill>
                <a:highlight>
                  <a:schemeClr val="lt1"/>
                </a:highlight>
              </a:rPr>
              <a:t>¿Presenta la gente joven un comportamiento más agresivo al ser confrontados por un policía armado?</a:t>
            </a:r>
            <a:endParaRPr sz="160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875" y="1519275"/>
            <a:ext cx="2161774" cy="21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ctrTitle"/>
          </p:nvPr>
        </p:nvSpPr>
        <p:spPr>
          <a:xfrm>
            <a:off x="777775" y="1287650"/>
            <a:ext cx="5367900" cy="15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Police Shootings</a:t>
            </a:r>
            <a:endParaRPr b="1"/>
          </a:p>
        </p:txBody>
      </p:sp>
      <p:sp>
        <p:nvSpPr>
          <p:cNvPr id="297" name="Google Shape;297;p25"/>
          <p:cNvSpPr txBox="1"/>
          <p:nvPr/>
        </p:nvSpPr>
        <p:spPr>
          <a:xfrm>
            <a:off x="286800" y="2806000"/>
            <a:ext cx="54510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Integrantes:                             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es-419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Ignacio Dassori	-  Joaquín Cruz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es-419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Pablo Muñoz		-  Cristobal Torres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4572000" y="4237900"/>
            <a:ext cx="4245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Introducción a la Mineria de Datos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9" name="Google Shape;2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624824" cy="8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Introducción</a:t>
            </a:r>
            <a:endParaRPr sz="2900"/>
          </a:p>
        </p:txBody>
      </p:sp>
      <p:sp>
        <p:nvSpPr>
          <p:cNvPr id="206" name="Google Shape;206;p14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581025" y="1744425"/>
            <a:ext cx="33174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Estados Unidos</a:t>
            </a:r>
            <a:endParaRPr b="1" sz="15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Dentro de los países con mayor tasa de muertes por mano de la policía al año.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Víctimas</a:t>
            </a:r>
            <a:endParaRPr b="1" sz="15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Correlación entre las características: Raza, edad, lugar, etc.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Identificación de patrones que indican este desenlace.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850" y="1963350"/>
            <a:ext cx="2089900" cy="14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5754300" y="3414775"/>
            <a:ext cx="2001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Muertos por acción policial en 2019</a:t>
            </a:r>
            <a:endParaRPr sz="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Fuente: worldpopulationreview.com</a:t>
            </a:r>
            <a:endParaRPr sz="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5754300" y="1963375"/>
            <a:ext cx="2001000" cy="15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/>
              <a:t>Dataset y L</a:t>
            </a:r>
            <a:r>
              <a:rPr lang="es-419" sz="2900"/>
              <a:t>impieza de Datos</a:t>
            </a:r>
            <a:endParaRPr b="1" sz="2900"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Washington Post.​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16 Columnas.​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5000 datos aprox.​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Raza, disparo y/o taser, ciudad, género y edad. 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13 Columnas.​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4300 datos aprox.​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Se eliminó ID, nombres, geolocalización exacta.​</a:t>
            </a:r>
            <a:endParaRPr sz="16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Se eliminan filas con nulos.</a:t>
            </a:r>
            <a:endParaRPr sz="2600">
              <a:solidFill>
                <a:srgbClr val="073763"/>
              </a:solidFill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275" y="1327350"/>
            <a:ext cx="1678175" cy="1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Atributos</a:t>
            </a:r>
            <a:endParaRPr sz="2900"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6806"/>
            <a:ext cx="9144000" cy="14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Análisis de Datos</a:t>
            </a:r>
            <a:endParaRPr sz="2900"/>
          </a:p>
        </p:txBody>
      </p:sp>
      <p:sp>
        <p:nvSpPr>
          <p:cNvPr id="232" name="Google Shape;232;p17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Con Python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Género y Edades</a:t>
            </a:r>
            <a:endParaRPr sz="2900"/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27350"/>
            <a:ext cx="5492400" cy="375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750" y="1579649"/>
            <a:ext cx="3354375" cy="25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Raza</a:t>
            </a:r>
            <a:endParaRPr sz="2900"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10898" r="8011" t="0"/>
          <a:stretch/>
        </p:blipFill>
        <p:spPr>
          <a:xfrm>
            <a:off x="2902850" y="1327350"/>
            <a:ext cx="3338300" cy="3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Tipos de encuentros</a:t>
            </a:r>
            <a:endParaRPr sz="2900"/>
          </a:p>
        </p:txBody>
      </p:sp>
      <p:pic>
        <p:nvPicPr>
          <p:cNvPr id="256" name="Google Shape;2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6" y="1574575"/>
            <a:ext cx="3713950" cy="29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50" y="1574575"/>
            <a:ext cx="3713981" cy="29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Cantidad de Casos por Estado</a:t>
            </a:r>
            <a:endParaRPr sz="2900"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00" y="1236425"/>
            <a:ext cx="6132600" cy="383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57" y="0"/>
            <a:ext cx="1305643" cy="44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 txBox="1"/>
          <p:nvPr/>
        </p:nvSpPr>
        <p:spPr>
          <a:xfrm>
            <a:off x="7532475" y="4584825"/>
            <a:ext cx="137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CC5206 - Hito 1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