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6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0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0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6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E839-5142-4796-874E-33CD92F2C6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A645-351D-4454-BC9A-FB1A242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7824" y="197993"/>
            <a:ext cx="2749296" cy="9358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Home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71144" y="2130553"/>
            <a:ext cx="2749296" cy="795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7824" y="2130552"/>
            <a:ext cx="2749296" cy="7955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8240" y="2130551"/>
            <a:ext cx="2749296" cy="795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6062472" y="1133856"/>
            <a:ext cx="0" cy="99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6062472" y="1133856"/>
            <a:ext cx="4090416" cy="99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2145792" y="1133856"/>
            <a:ext cx="3916680" cy="99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24" idx="0"/>
          </p:cNvCxnSpPr>
          <p:nvPr/>
        </p:nvCxnSpPr>
        <p:spPr>
          <a:xfrm flipH="1">
            <a:off x="1032130" y="2926080"/>
            <a:ext cx="1113662" cy="42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5741" y="3355847"/>
            <a:ext cx="1652778" cy="740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to projects page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16886" y="3355846"/>
            <a:ext cx="1652778" cy="740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to CV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30" idx="0"/>
          </p:cNvCxnSpPr>
          <p:nvPr/>
        </p:nvCxnSpPr>
        <p:spPr>
          <a:xfrm>
            <a:off x="2145792" y="2926080"/>
            <a:ext cx="1197483" cy="42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047927" y="5642853"/>
            <a:ext cx="1877081" cy="740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to week 3-5 assignment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003774" y="5642853"/>
            <a:ext cx="1877081" cy="740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to week 7-8 assignment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099668" y="5642855"/>
            <a:ext cx="1877081" cy="740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to week 1 assignment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065758" y="5642855"/>
            <a:ext cx="1877081" cy="740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to week 2 assignment</a:t>
            </a:r>
            <a:endParaRPr lang="en-US" dirty="0"/>
          </a:p>
        </p:txBody>
      </p:sp>
      <p:cxnSp>
        <p:nvCxnSpPr>
          <p:cNvPr id="58" name="Elbow Connector 57"/>
          <p:cNvCxnSpPr>
            <a:stCxn id="6" idx="2"/>
            <a:endCxn id="45" idx="0"/>
          </p:cNvCxnSpPr>
          <p:nvPr/>
        </p:nvCxnSpPr>
        <p:spPr>
          <a:xfrm rot="16200000" flipH="1">
            <a:off x="6144007" y="2844544"/>
            <a:ext cx="2716773" cy="2879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" idx="2"/>
            <a:endCxn id="47" idx="0"/>
          </p:cNvCxnSpPr>
          <p:nvPr/>
        </p:nvCxnSpPr>
        <p:spPr>
          <a:xfrm rot="5400000">
            <a:off x="4174999" y="3755381"/>
            <a:ext cx="2716775" cy="1058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" idx="2"/>
            <a:endCxn id="46" idx="0"/>
          </p:cNvCxnSpPr>
          <p:nvPr/>
        </p:nvCxnSpPr>
        <p:spPr>
          <a:xfrm rot="5400000">
            <a:off x="3191954" y="2772336"/>
            <a:ext cx="2716775" cy="3024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" idx="2"/>
            <a:endCxn id="43" idx="0"/>
          </p:cNvCxnSpPr>
          <p:nvPr/>
        </p:nvCxnSpPr>
        <p:spPr>
          <a:xfrm rot="16200000" flipH="1">
            <a:off x="5166084" y="3822468"/>
            <a:ext cx="2716773" cy="923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" idx="2"/>
            <a:endCxn id="82" idx="0"/>
          </p:cNvCxnSpPr>
          <p:nvPr/>
        </p:nvCxnSpPr>
        <p:spPr>
          <a:xfrm flipH="1">
            <a:off x="9054466" y="2926080"/>
            <a:ext cx="1098422" cy="42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228077" y="3355845"/>
            <a:ext cx="1652778" cy="740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0429114" y="3355844"/>
            <a:ext cx="1652778" cy="740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form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7" idx="2"/>
            <a:endCxn id="83" idx="0"/>
          </p:cNvCxnSpPr>
          <p:nvPr/>
        </p:nvCxnSpPr>
        <p:spPr>
          <a:xfrm>
            <a:off x="10152888" y="2926080"/>
            <a:ext cx="1102615" cy="42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2020-11-17T14:35:14Z</dcterms:created>
  <dcterms:modified xsi:type="dcterms:W3CDTF">2020-11-17T14:46:21Z</dcterms:modified>
</cp:coreProperties>
</file>