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4"/>
  </p:notesMasterIdLst>
  <p:sldIdLst>
    <p:sldId id="256" r:id="rId2"/>
    <p:sldId id="283" r:id="rId3"/>
    <p:sldId id="258" r:id="rId4"/>
    <p:sldId id="260" r:id="rId5"/>
    <p:sldId id="259" r:id="rId6"/>
    <p:sldId id="261" r:id="rId7"/>
    <p:sldId id="277" r:id="rId8"/>
    <p:sldId id="334" r:id="rId9"/>
    <p:sldId id="269" r:id="rId10"/>
    <p:sldId id="279" r:id="rId11"/>
    <p:sldId id="285" r:id="rId12"/>
    <p:sldId id="335" r:id="rId13"/>
    <p:sldId id="284" r:id="rId14"/>
    <p:sldId id="272" r:id="rId15"/>
    <p:sldId id="319" r:id="rId16"/>
    <p:sldId id="287" r:id="rId17"/>
    <p:sldId id="322" r:id="rId18"/>
    <p:sldId id="323" r:id="rId19"/>
    <p:sldId id="326" r:id="rId20"/>
    <p:sldId id="330" r:id="rId21"/>
    <p:sldId id="324" r:id="rId22"/>
    <p:sldId id="320" r:id="rId23"/>
  </p:sldIdLst>
  <p:sldSz cx="9144000" cy="5143500" type="screen16x9"/>
  <p:notesSz cx="6858000" cy="9144000"/>
  <p:embeddedFontLst>
    <p:embeddedFont>
      <p:font typeface="Source Code Pro" panose="020B0604020202020204" charset="0"/>
      <p:regular r:id="rId25"/>
      <p:bold r:id="rId26"/>
      <p:italic r:id="rId27"/>
      <p:boldItalic r:id="rId28"/>
    </p:embeddedFont>
    <p:embeddedFont>
      <p:font typeface="Source Code Pro SemiBold" panose="020B0604020202020204" charset="0"/>
      <p:regular r:id="rId29"/>
      <p:bold r:id="rId30"/>
      <p:italic r:id="rId31"/>
      <p:boldItalic r:id="rId32"/>
    </p:embeddedFont>
    <p:embeddedFont>
      <p:font typeface="Roboto Mono" panose="020B0604020202020204" charset="0"/>
      <p:regular r:id="rId33"/>
      <p:bold r:id="rId34"/>
      <p:italic r:id="rId35"/>
      <p:boldItalic r:id="rId36"/>
    </p:embeddedFont>
    <p:embeddedFont>
      <p:font typeface="Jua" panose="020B0604020202020204" charset="-127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6669F-E1DD-44A1-8814-7EE147D60BB8}">
  <a:tblStyle styleId="{2726669F-E1DD-44A1-8814-7EE147D60B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4156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10618ec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10618ec7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0fbf07a61d_0_45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0fbf07a61d_0_45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" name="Google Shape;4516;g10fbf07a61d_0_46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7" name="Google Shape;4517;g10fbf07a61d_0_46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0" name="Google Shape;4420;g10fbf07a61d_0_4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1" name="Google Shape;4421;g10fbf07a61d_0_4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g10fbf07a61d_0_43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5" name="Google Shape;2915;g10fbf07a61d_0_43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0fbf07a61d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10fbf07a61d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900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10fbf07a61d_0_46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10fbf07a61d_0_46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10fbf07a61d_0_43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10fbf07a61d_0_43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43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8" name="Google Shape;4298;g10fbf07a61d_0_46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9" name="Google Shape;4299;g10fbf07a61d_0_46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0fbf07a61d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0fbf07a61d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0fbf07a61d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10fbf07a61d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10fbf07a61d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10fbf07a61d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0fbf07a61d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0fbf07a61d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10fbf07a61d_0_44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10fbf07a61d_0_44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0fbf07a61d_0_45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0fbf07a61d_0_45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26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10fbf07a61d_0_43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10fbf07a61d_0_43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84091" y="156316"/>
            <a:ext cx="671833" cy="565501"/>
            <a:chOff x="1743325" y="1842325"/>
            <a:chExt cx="908250" cy="764500"/>
          </a:xfrm>
        </p:grpSpPr>
        <p:sp>
          <p:nvSpPr>
            <p:cNvPr id="11" name="Google Shape;11;p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241341" y="156316"/>
            <a:ext cx="671833" cy="565501"/>
            <a:chOff x="1743325" y="1842325"/>
            <a:chExt cx="908250" cy="764500"/>
          </a:xfrm>
        </p:grpSpPr>
        <p:sp>
          <p:nvSpPr>
            <p:cNvPr id="16" name="Google Shape;16;p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 rot="-360">
            <a:off x="4881675" y="3290497"/>
            <a:ext cx="28650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162050" y="1736388"/>
            <a:ext cx="4755900" cy="21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 b="1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 idx="2"/>
          </p:nvPr>
        </p:nvSpPr>
        <p:spPr>
          <a:xfrm>
            <a:off x="1162050" y="1264988"/>
            <a:ext cx="4846200" cy="375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600">
                <a:solidFill>
                  <a:srgbClr val="19191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8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18"/>
          <p:cNvGrpSpPr/>
          <p:nvPr/>
        </p:nvGrpSpPr>
        <p:grpSpPr>
          <a:xfrm>
            <a:off x="523875" y="3029063"/>
            <a:ext cx="7762825" cy="1899163"/>
            <a:chOff x="-266700" y="1543863"/>
            <a:chExt cx="7762825" cy="1899163"/>
          </a:xfrm>
        </p:grpSpPr>
        <p:sp>
          <p:nvSpPr>
            <p:cNvPr id="685" name="Google Shape;685;p18"/>
            <p:cNvSpPr/>
            <p:nvPr/>
          </p:nvSpPr>
          <p:spPr>
            <a:xfrm>
              <a:off x="-266700" y="1543863"/>
              <a:ext cx="77628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-261275" y="1875525"/>
              <a:ext cx="7757400" cy="156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18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688" name="Google Shape;688;p18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8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8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8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1" name="Google Shape;701;p18"/>
          <p:cNvGrpSpPr/>
          <p:nvPr/>
        </p:nvGrpSpPr>
        <p:grpSpPr>
          <a:xfrm>
            <a:off x="126904" y="1708641"/>
            <a:ext cx="671833" cy="565501"/>
            <a:chOff x="1743325" y="1842325"/>
            <a:chExt cx="908250" cy="764500"/>
          </a:xfrm>
        </p:grpSpPr>
        <p:sp>
          <p:nvSpPr>
            <p:cNvPr id="702" name="Google Shape;702;p18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18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707" name="Google Shape;707;p18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708" name="Google Shape;708;p18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10" name="Google Shape;710;p18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711" name="Google Shape;711;p18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12" name="Google Shape;712;p18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17" name="Google Shape;717;p18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18" name="Google Shape;718;p18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19" name="Google Shape;719;p18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20" name="Google Shape;720;p18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21" name="Google Shape;721;p18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22" name="Google Shape;722;p18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23" name="Google Shape;723;p18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24" name="Google Shape;724;p18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6" name="Google Shape;726;p18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8"/>
          <p:cNvSpPr txBox="1">
            <a:spLocks noGrp="1"/>
          </p:cNvSpPr>
          <p:nvPr>
            <p:ph type="title" idx="2"/>
          </p:nvPr>
        </p:nvSpPr>
        <p:spPr>
          <a:xfrm>
            <a:off x="1856130" y="1740000"/>
            <a:ext cx="160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8" name="Google Shape;728;p18"/>
          <p:cNvSpPr txBox="1">
            <a:spLocks noGrp="1"/>
          </p:cNvSpPr>
          <p:nvPr>
            <p:ph type="subTitle" idx="1"/>
          </p:nvPr>
        </p:nvSpPr>
        <p:spPr>
          <a:xfrm>
            <a:off x="1495098" y="2387125"/>
            <a:ext cx="24462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title" idx="3"/>
          </p:nvPr>
        </p:nvSpPr>
        <p:spPr>
          <a:xfrm>
            <a:off x="5573775" y="1740000"/>
            <a:ext cx="160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0" name="Google Shape;730;p18"/>
          <p:cNvSpPr txBox="1">
            <a:spLocks noGrp="1"/>
          </p:cNvSpPr>
          <p:nvPr>
            <p:ph type="subTitle" idx="4"/>
          </p:nvPr>
        </p:nvSpPr>
        <p:spPr>
          <a:xfrm>
            <a:off x="5198215" y="2387125"/>
            <a:ext cx="2450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8"/>
          <p:cNvSpPr txBox="1">
            <a:spLocks noGrp="1"/>
          </p:cNvSpPr>
          <p:nvPr>
            <p:ph type="title" idx="5"/>
          </p:nvPr>
        </p:nvSpPr>
        <p:spPr>
          <a:xfrm>
            <a:off x="1856148" y="3205025"/>
            <a:ext cx="160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2" name="Google Shape;732;p18"/>
          <p:cNvSpPr txBox="1">
            <a:spLocks noGrp="1"/>
          </p:cNvSpPr>
          <p:nvPr>
            <p:ph type="subTitle" idx="6"/>
          </p:nvPr>
        </p:nvSpPr>
        <p:spPr>
          <a:xfrm>
            <a:off x="1495087" y="3852150"/>
            <a:ext cx="24462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18"/>
          <p:cNvSpPr txBox="1">
            <a:spLocks noGrp="1"/>
          </p:cNvSpPr>
          <p:nvPr>
            <p:ph type="title" idx="7"/>
          </p:nvPr>
        </p:nvSpPr>
        <p:spPr>
          <a:xfrm>
            <a:off x="5573768" y="3205025"/>
            <a:ext cx="1600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4" name="Google Shape;734;p18"/>
          <p:cNvSpPr txBox="1">
            <a:spLocks noGrp="1"/>
          </p:cNvSpPr>
          <p:nvPr>
            <p:ph type="subTitle" idx="8"/>
          </p:nvPr>
        </p:nvSpPr>
        <p:spPr>
          <a:xfrm>
            <a:off x="5198215" y="3852150"/>
            <a:ext cx="2450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accent1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4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4"/>
          <p:cNvSpPr/>
          <p:nvPr/>
        </p:nvSpPr>
        <p:spPr>
          <a:xfrm>
            <a:off x="8201188" y="4265463"/>
            <a:ext cx="809400" cy="8094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24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919" name="Google Shape;919;p24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920" name="Google Shape;920;p24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921" name="Google Shape;921;p24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23" name="Google Shape;923;p24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924" name="Google Shape;924;p2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2" name="Google Shape;932;p2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37" name="Google Shape;937;p24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4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27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27"/>
          <p:cNvGrpSpPr/>
          <p:nvPr/>
        </p:nvGrpSpPr>
        <p:grpSpPr>
          <a:xfrm>
            <a:off x="5232316" y="210816"/>
            <a:ext cx="671833" cy="565501"/>
            <a:chOff x="1743325" y="1842325"/>
            <a:chExt cx="908250" cy="764500"/>
          </a:xfrm>
        </p:grpSpPr>
        <p:sp>
          <p:nvSpPr>
            <p:cNvPr id="1056" name="Google Shape;1056;p27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27"/>
          <p:cNvGrpSpPr/>
          <p:nvPr/>
        </p:nvGrpSpPr>
        <p:grpSpPr>
          <a:xfrm>
            <a:off x="4389916" y="210816"/>
            <a:ext cx="671833" cy="565501"/>
            <a:chOff x="1743325" y="1842325"/>
            <a:chExt cx="908250" cy="764500"/>
          </a:xfrm>
        </p:grpSpPr>
        <p:sp>
          <p:nvSpPr>
            <p:cNvPr id="1061" name="Google Shape;1061;p27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27"/>
          <p:cNvGrpSpPr/>
          <p:nvPr/>
        </p:nvGrpSpPr>
        <p:grpSpPr>
          <a:xfrm>
            <a:off x="6946816" y="429891"/>
            <a:ext cx="671833" cy="565501"/>
            <a:chOff x="1743325" y="1842325"/>
            <a:chExt cx="908250" cy="764500"/>
          </a:xfrm>
        </p:grpSpPr>
        <p:sp>
          <p:nvSpPr>
            <p:cNvPr id="1066" name="Google Shape;1066;p27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27"/>
          <p:cNvGrpSpPr/>
          <p:nvPr/>
        </p:nvGrpSpPr>
        <p:grpSpPr>
          <a:xfrm>
            <a:off x="719999" y="701925"/>
            <a:ext cx="7938209" cy="3815850"/>
            <a:chOff x="719999" y="573225"/>
            <a:chExt cx="7938209" cy="3815850"/>
          </a:xfrm>
        </p:grpSpPr>
        <p:grpSp>
          <p:nvGrpSpPr>
            <p:cNvPr id="1071" name="Google Shape;1071;p27"/>
            <p:cNvGrpSpPr/>
            <p:nvPr/>
          </p:nvGrpSpPr>
          <p:grpSpPr>
            <a:xfrm>
              <a:off x="719999" y="573225"/>
              <a:ext cx="7938209" cy="3815850"/>
              <a:chOff x="720000" y="573225"/>
              <a:chExt cx="7704007" cy="3815850"/>
            </a:xfrm>
          </p:grpSpPr>
          <p:sp>
            <p:nvSpPr>
              <p:cNvPr id="1072" name="Google Shape;1072;p27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7"/>
              <p:cNvSpPr/>
              <p:nvPr/>
            </p:nvSpPr>
            <p:spPr>
              <a:xfrm>
                <a:off x="723907" y="904875"/>
                <a:ext cx="7700100" cy="3484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27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075" name="Google Shape;1075;p27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7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7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7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7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7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7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7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8" name="Google Shape;1088;p27"/>
            <p:cNvSpPr/>
            <p:nvPr/>
          </p:nvSpPr>
          <p:spPr>
            <a:xfrm>
              <a:off x="8438209" y="904875"/>
              <a:ext cx="219900" cy="3484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7"/>
          <p:cNvSpPr/>
          <p:nvPr/>
        </p:nvSpPr>
        <p:spPr>
          <a:xfrm>
            <a:off x="3051632" y="2101213"/>
            <a:ext cx="1262100" cy="12621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27"/>
          <p:cNvSpPr txBox="1">
            <a:spLocks noGrp="1"/>
          </p:cNvSpPr>
          <p:nvPr>
            <p:ph type="title"/>
          </p:nvPr>
        </p:nvSpPr>
        <p:spPr>
          <a:xfrm>
            <a:off x="4313725" y="1278375"/>
            <a:ext cx="3581100" cy="19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092" name="Google Shape;1092;p27"/>
          <p:cNvGrpSpPr/>
          <p:nvPr/>
        </p:nvGrpSpPr>
        <p:grpSpPr>
          <a:xfrm>
            <a:off x="466737" y="2637363"/>
            <a:ext cx="3457513" cy="2070461"/>
            <a:chOff x="4038612" y="1543850"/>
            <a:chExt cx="3457513" cy="2070461"/>
          </a:xfrm>
        </p:grpSpPr>
        <p:sp>
          <p:nvSpPr>
            <p:cNvPr id="1093" name="Google Shape;1093;p27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041025" y="1875511"/>
              <a:ext cx="3455100" cy="173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27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096" name="Google Shape;1096;p27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7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7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7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7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7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7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9" name="Google Shape;1109;p27"/>
          <p:cNvSpPr txBox="1">
            <a:spLocks noGrp="1"/>
          </p:cNvSpPr>
          <p:nvPr>
            <p:ph type="title" idx="2" hasCustomPrompt="1"/>
          </p:nvPr>
        </p:nvSpPr>
        <p:spPr>
          <a:xfrm>
            <a:off x="787025" y="3416425"/>
            <a:ext cx="1175100" cy="9351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0" name="Google Shape;1110;p27"/>
          <p:cNvSpPr txBox="1">
            <a:spLocks noGrp="1"/>
          </p:cNvSpPr>
          <p:nvPr>
            <p:ph type="subTitle" idx="1"/>
          </p:nvPr>
        </p:nvSpPr>
        <p:spPr>
          <a:xfrm rot="366">
            <a:off x="4771725" y="3480800"/>
            <a:ext cx="28194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solidFill>
          <a:schemeClr val="accent4"/>
        </a:solidFill>
        <a:effectLst/>
      </p:bgPr>
    </p:bg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8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28"/>
          <p:cNvGrpSpPr/>
          <p:nvPr/>
        </p:nvGrpSpPr>
        <p:grpSpPr>
          <a:xfrm>
            <a:off x="337816" y="2025016"/>
            <a:ext cx="671833" cy="565501"/>
            <a:chOff x="1743325" y="1842325"/>
            <a:chExt cx="908250" cy="764500"/>
          </a:xfrm>
        </p:grpSpPr>
        <p:sp>
          <p:nvSpPr>
            <p:cNvPr id="1114" name="Google Shape;1114;p28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28"/>
          <p:cNvGrpSpPr/>
          <p:nvPr/>
        </p:nvGrpSpPr>
        <p:grpSpPr>
          <a:xfrm>
            <a:off x="8193000" y="468900"/>
            <a:ext cx="612000" cy="809475"/>
            <a:chOff x="1624275" y="796950"/>
            <a:chExt cx="612000" cy="809475"/>
          </a:xfrm>
        </p:grpSpPr>
        <p:sp>
          <p:nvSpPr>
            <p:cNvPr id="1119" name="Google Shape;1119;p28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28"/>
          <p:cNvGrpSpPr/>
          <p:nvPr/>
        </p:nvGrpSpPr>
        <p:grpSpPr>
          <a:xfrm>
            <a:off x="337816" y="1278366"/>
            <a:ext cx="671833" cy="565501"/>
            <a:chOff x="1743325" y="1842325"/>
            <a:chExt cx="908250" cy="764500"/>
          </a:xfrm>
        </p:grpSpPr>
        <p:sp>
          <p:nvSpPr>
            <p:cNvPr id="1127" name="Google Shape;1127;p28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8"/>
          <p:cNvGrpSpPr/>
          <p:nvPr/>
        </p:nvGrpSpPr>
        <p:grpSpPr>
          <a:xfrm>
            <a:off x="719999" y="701925"/>
            <a:ext cx="7938209" cy="3815850"/>
            <a:chOff x="719999" y="573225"/>
            <a:chExt cx="7938209" cy="3815850"/>
          </a:xfrm>
        </p:grpSpPr>
        <p:grpSp>
          <p:nvGrpSpPr>
            <p:cNvPr id="1132" name="Google Shape;1132;p28"/>
            <p:cNvGrpSpPr/>
            <p:nvPr/>
          </p:nvGrpSpPr>
          <p:grpSpPr>
            <a:xfrm>
              <a:off x="719999" y="573225"/>
              <a:ext cx="7938209" cy="3815850"/>
              <a:chOff x="720000" y="573225"/>
              <a:chExt cx="7704007" cy="3815850"/>
            </a:xfrm>
          </p:grpSpPr>
          <p:sp>
            <p:nvSpPr>
              <p:cNvPr id="1133" name="Google Shape;1133;p28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723907" y="904875"/>
                <a:ext cx="7700100" cy="3484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5" name="Google Shape;1135;p28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136" name="Google Shape;1136;p28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9" name="Google Shape;1149;p28"/>
            <p:cNvSpPr/>
            <p:nvPr/>
          </p:nvSpPr>
          <p:spPr>
            <a:xfrm>
              <a:off x="8438209" y="904875"/>
              <a:ext cx="219900" cy="3484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28"/>
          <p:cNvSpPr/>
          <p:nvPr/>
        </p:nvSpPr>
        <p:spPr>
          <a:xfrm>
            <a:off x="4831065" y="2214590"/>
            <a:ext cx="995400" cy="9954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2" name="Google Shape;1152;p28"/>
          <p:cNvGrpSpPr/>
          <p:nvPr/>
        </p:nvGrpSpPr>
        <p:grpSpPr>
          <a:xfrm>
            <a:off x="5057787" y="2637363"/>
            <a:ext cx="3457513" cy="2070461"/>
            <a:chOff x="4038612" y="1543850"/>
            <a:chExt cx="3457513" cy="2070461"/>
          </a:xfrm>
        </p:grpSpPr>
        <p:sp>
          <p:nvSpPr>
            <p:cNvPr id="1153" name="Google Shape;1153;p28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4041025" y="1875511"/>
              <a:ext cx="3455100" cy="173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5" name="Google Shape;1155;p28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156" name="Google Shape;1156;p28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69" name="Google Shape;1169;p28"/>
          <p:cNvSpPr txBox="1">
            <a:spLocks noGrp="1"/>
          </p:cNvSpPr>
          <p:nvPr>
            <p:ph type="title"/>
          </p:nvPr>
        </p:nvSpPr>
        <p:spPr>
          <a:xfrm>
            <a:off x="1009650" y="1278375"/>
            <a:ext cx="3581100" cy="19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0" name="Google Shape;1170;p28"/>
          <p:cNvSpPr txBox="1">
            <a:spLocks noGrp="1"/>
          </p:cNvSpPr>
          <p:nvPr>
            <p:ph type="title" idx="2" hasCustomPrompt="1"/>
          </p:nvPr>
        </p:nvSpPr>
        <p:spPr>
          <a:xfrm>
            <a:off x="6978275" y="3416425"/>
            <a:ext cx="1175100" cy="9351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1" name="Google Shape;1171;p28"/>
          <p:cNvSpPr txBox="1">
            <a:spLocks noGrp="1"/>
          </p:cNvSpPr>
          <p:nvPr>
            <p:ph type="subTitle" idx="1"/>
          </p:nvPr>
        </p:nvSpPr>
        <p:spPr>
          <a:xfrm rot="366">
            <a:off x="1117925" y="3478000"/>
            <a:ext cx="28194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">
    <p:bg>
      <p:bgPr>
        <a:solidFill>
          <a:schemeClr val="accent4"/>
        </a:solidFill>
        <a:effectLst/>
      </p:bgPr>
    </p:bg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9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29"/>
          <p:cNvGrpSpPr/>
          <p:nvPr/>
        </p:nvGrpSpPr>
        <p:grpSpPr>
          <a:xfrm>
            <a:off x="8289091" y="3619941"/>
            <a:ext cx="671833" cy="565501"/>
            <a:chOff x="1743325" y="1842325"/>
            <a:chExt cx="908250" cy="764500"/>
          </a:xfrm>
        </p:grpSpPr>
        <p:sp>
          <p:nvSpPr>
            <p:cNvPr id="1175" name="Google Shape;1175;p29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9"/>
          <p:cNvGrpSpPr/>
          <p:nvPr/>
        </p:nvGrpSpPr>
        <p:grpSpPr>
          <a:xfrm>
            <a:off x="2758349" y="638400"/>
            <a:ext cx="4362350" cy="3320850"/>
            <a:chOff x="4295774" y="573225"/>
            <a:chExt cx="4362350" cy="3320850"/>
          </a:xfrm>
        </p:grpSpPr>
        <p:grpSp>
          <p:nvGrpSpPr>
            <p:cNvPr id="1180" name="Google Shape;1180;p29"/>
            <p:cNvGrpSpPr/>
            <p:nvPr/>
          </p:nvGrpSpPr>
          <p:grpSpPr>
            <a:xfrm>
              <a:off x="4295774" y="573225"/>
              <a:ext cx="4362338" cy="3320850"/>
              <a:chOff x="4190279" y="573225"/>
              <a:chExt cx="4233636" cy="3320850"/>
            </a:xfrm>
          </p:grpSpPr>
          <p:sp>
            <p:nvSpPr>
              <p:cNvPr id="1181" name="Google Shape;1181;p29"/>
              <p:cNvSpPr/>
              <p:nvPr/>
            </p:nvSpPr>
            <p:spPr>
              <a:xfrm>
                <a:off x="4190279" y="573225"/>
                <a:ext cx="42333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9"/>
              <p:cNvSpPr/>
              <p:nvPr/>
            </p:nvSpPr>
            <p:spPr>
              <a:xfrm>
                <a:off x="4192414" y="904875"/>
                <a:ext cx="4231500" cy="2989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2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184" name="Google Shape;1184;p2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7" name="Google Shape;1197;p29"/>
            <p:cNvSpPr/>
            <p:nvPr/>
          </p:nvSpPr>
          <p:spPr>
            <a:xfrm>
              <a:off x="8438225" y="904875"/>
              <a:ext cx="219900" cy="2989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29"/>
          <p:cNvSpPr/>
          <p:nvPr/>
        </p:nvSpPr>
        <p:spPr>
          <a:xfrm>
            <a:off x="1846088" y="976487"/>
            <a:ext cx="1175100" cy="11751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719999" y="1535250"/>
            <a:ext cx="4362350" cy="3320850"/>
            <a:chOff x="4295774" y="573225"/>
            <a:chExt cx="4362350" cy="3320850"/>
          </a:xfrm>
        </p:grpSpPr>
        <p:grpSp>
          <p:nvGrpSpPr>
            <p:cNvPr id="1201" name="Google Shape;1201;p29"/>
            <p:cNvGrpSpPr/>
            <p:nvPr/>
          </p:nvGrpSpPr>
          <p:grpSpPr>
            <a:xfrm>
              <a:off x="4295774" y="573225"/>
              <a:ext cx="4362338" cy="3320850"/>
              <a:chOff x="4190279" y="573225"/>
              <a:chExt cx="4233636" cy="3320850"/>
            </a:xfrm>
          </p:grpSpPr>
          <p:sp>
            <p:nvSpPr>
              <p:cNvPr id="1202" name="Google Shape;1202;p29"/>
              <p:cNvSpPr/>
              <p:nvPr/>
            </p:nvSpPr>
            <p:spPr>
              <a:xfrm>
                <a:off x="4190279" y="573225"/>
                <a:ext cx="42333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9"/>
              <p:cNvSpPr/>
              <p:nvPr/>
            </p:nvSpPr>
            <p:spPr>
              <a:xfrm>
                <a:off x="4192414" y="904875"/>
                <a:ext cx="4231500" cy="2989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2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205" name="Google Shape;1205;p2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8" name="Google Shape;1218;p29"/>
            <p:cNvSpPr/>
            <p:nvPr/>
          </p:nvSpPr>
          <p:spPr>
            <a:xfrm>
              <a:off x="8438225" y="904875"/>
              <a:ext cx="219900" cy="2989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29"/>
          <p:cNvGrpSpPr/>
          <p:nvPr/>
        </p:nvGrpSpPr>
        <p:grpSpPr>
          <a:xfrm>
            <a:off x="4537824" y="406650"/>
            <a:ext cx="4098543" cy="4317750"/>
            <a:chOff x="4559574" y="573225"/>
            <a:chExt cx="4098543" cy="4317750"/>
          </a:xfrm>
        </p:grpSpPr>
        <p:grpSp>
          <p:nvGrpSpPr>
            <p:cNvPr id="1221" name="Google Shape;1221;p29"/>
            <p:cNvGrpSpPr/>
            <p:nvPr/>
          </p:nvGrpSpPr>
          <p:grpSpPr>
            <a:xfrm>
              <a:off x="4559574" y="573225"/>
              <a:ext cx="4098526" cy="4317750"/>
              <a:chOff x="4446296" y="573225"/>
              <a:chExt cx="3977606" cy="4317750"/>
            </a:xfrm>
          </p:grpSpPr>
          <p:sp>
            <p:nvSpPr>
              <p:cNvPr id="1222" name="Google Shape;1222;p29"/>
              <p:cNvSpPr/>
              <p:nvPr/>
            </p:nvSpPr>
            <p:spPr>
              <a:xfrm>
                <a:off x="4446296" y="573225"/>
                <a:ext cx="39774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9"/>
              <p:cNvSpPr/>
              <p:nvPr/>
            </p:nvSpPr>
            <p:spPr>
              <a:xfrm>
                <a:off x="4448302" y="904875"/>
                <a:ext cx="39756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4" name="Google Shape;1224;p29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225" name="Google Shape;1225;p29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9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9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9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9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9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9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9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29"/>
            <p:cNvSpPr/>
            <p:nvPr/>
          </p:nvSpPr>
          <p:spPr>
            <a:xfrm>
              <a:off x="8438217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29"/>
          <p:cNvSpPr txBox="1">
            <a:spLocks noGrp="1"/>
          </p:cNvSpPr>
          <p:nvPr>
            <p:ph type="title"/>
          </p:nvPr>
        </p:nvSpPr>
        <p:spPr>
          <a:xfrm>
            <a:off x="4768475" y="2149575"/>
            <a:ext cx="3431100" cy="211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1" name="Google Shape;1241;p29"/>
          <p:cNvSpPr txBox="1">
            <a:spLocks noGrp="1"/>
          </p:cNvSpPr>
          <p:nvPr>
            <p:ph type="title" idx="2" hasCustomPrompt="1"/>
          </p:nvPr>
        </p:nvSpPr>
        <p:spPr>
          <a:xfrm>
            <a:off x="4768475" y="1214475"/>
            <a:ext cx="1175100" cy="9351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2" name="Google Shape;1242;p29"/>
          <p:cNvSpPr txBox="1">
            <a:spLocks noGrp="1"/>
          </p:cNvSpPr>
          <p:nvPr>
            <p:ph type="subTitle" idx="1"/>
          </p:nvPr>
        </p:nvSpPr>
        <p:spPr>
          <a:xfrm rot="366">
            <a:off x="1203025" y="3547800"/>
            <a:ext cx="28194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1"/>
        </a:solidFill>
        <a:effectLst/>
      </p:bgPr>
    </p:bg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3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33"/>
          <p:cNvGrpSpPr/>
          <p:nvPr/>
        </p:nvGrpSpPr>
        <p:grpSpPr>
          <a:xfrm>
            <a:off x="384091" y="156316"/>
            <a:ext cx="671833" cy="565501"/>
            <a:chOff x="1743325" y="1842325"/>
            <a:chExt cx="908250" cy="764500"/>
          </a:xfrm>
        </p:grpSpPr>
        <p:sp>
          <p:nvSpPr>
            <p:cNvPr id="1376" name="Google Shape;1376;p3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33"/>
          <p:cNvGrpSpPr/>
          <p:nvPr/>
        </p:nvGrpSpPr>
        <p:grpSpPr>
          <a:xfrm>
            <a:off x="1241341" y="156316"/>
            <a:ext cx="671833" cy="565501"/>
            <a:chOff x="1743325" y="1842325"/>
            <a:chExt cx="908250" cy="764500"/>
          </a:xfrm>
        </p:grpSpPr>
        <p:sp>
          <p:nvSpPr>
            <p:cNvPr id="1381" name="Google Shape;1381;p3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33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1386" name="Google Shape;1386;p33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1387" name="Google Shape;1387;p33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89" name="Google Shape;1389;p33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390" name="Google Shape;1390;p3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03" name="Google Shape;1403;p33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05" name="Google Shape;1405;p33"/>
          <p:cNvGrpSpPr/>
          <p:nvPr/>
        </p:nvGrpSpPr>
        <p:grpSpPr>
          <a:xfrm>
            <a:off x="927325" y="4278088"/>
            <a:ext cx="612000" cy="809475"/>
            <a:chOff x="1624275" y="796950"/>
            <a:chExt cx="612000" cy="809475"/>
          </a:xfrm>
        </p:grpSpPr>
        <p:sp>
          <p:nvSpPr>
            <p:cNvPr id="1406" name="Google Shape;1406;p3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33"/>
          <p:cNvGrpSpPr/>
          <p:nvPr/>
        </p:nvGrpSpPr>
        <p:grpSpPr>
          <a:xfrm>
            <a:off x="1665657" y="4551389"/>
            <a:ext cx="2006046" cy="375307"/>
            <a:chOff x="3667675" y="3227975"/>
            <a:chExt cx="1117450" cy="209050"/>
          </a:xfrm>
        </p:grpSpPr>
        <p:sp>
          <p:nvSpPr>
            <p:cNvPr id="1414" name="Google Shape;1414;p33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33"/>
          <p:cNvSpPr/>
          <p:nvPr/>
        </p:nvSpPr>
        <p:spPr>
          <a:xfrm rot="516939">
            <a:off x="8823276" y="69474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33"/>
          <p:cNvSpPr/>
          <p:nvPr/>
        </p:nvSpPr>
        <p:spPr>
          <a:xfrm>
            <a:off x="203725" y="217040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3"/>
          <p:cNvSpPr/>
          <p:nvPr/>
        </p:nvSpPr>
        <p:spPr>
          <a:xfrm rot="1069685">
            <a:off x="7108916" y="46035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33"/>
          <p:cNvSpPr/>
          <p:nvPr/>
        </p:nvSpPr>
        <p:spPr>
          <a:xfrm rot="-899833">
            <a:off x="8808522" y="196240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3"/>
          <p:cNvSpPr/>
          <p:nvPr/>
        </p:nvSpPr>
        <p:spPr>
          <a:xfrm>
            <a:off x="563738" y="264928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3"/>
          <p:cNvSpPr/>
          <p:nvPr/>
        </p:nvSpPr>
        <p:spPr>
          <a:xfrm rot="991083">
            <a:off x="7626395" y="28466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33"/>
          <p:cNvGrpSpPr/>
          <p:nvPr/>
        </p:nvGrpSpPr>
        <p:grpSpPr>
          <a:xfrm>
            <a:off x="6837909" y="1755867"/>
            <a:ext cx="968838" cy="1042108"/>
            <a:chOff x="6837909" y="1755867"/>
            <a:chExt cx="968838" cy="1042108"/>
          </a:xfrm>
        </p:grpSpPr>
        <p:sp>
          <p:nvSpPr>
            <p:cNvPr id="1429" name="Google Shape;1429;p33"/>
            <p:cNvSpPr/>
            <p:nvPr/>
          </p:nvSpPr>
          <p:spPr>
            <a:xfrm>
              <a:off x="7654482" y="234207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0" name="Google Shape;1430;p33"/>
            <p:cNvGrpSpPr/>
            <p:nvPr/>
          </p:nvGrpSpPr>
          <p:grpSpPr>
            <a:xfrm>
              <a:off x="6837909" y="1755867"/>
              <a:ext cx="968838" cy="1042108"/>
              <a:chOff x="6837909" y="1755867"/>
              <a:chExt cx="968838" cy="1042108"/>
            </a:xfrm>
          </p:grpSpPr>
          <p:grpSp>
            <p:nvGrpSpPr>
              <p:cNvPr id="1431" name="Google Shape;1431;p33"/>
              <p:cNvGrpSpPr/>
              <p:nvPr/>
            </p:nvGrpSpPr>
            <p:grpSpPr>
              <a:xfrm>
                <a:off x="6837909" y="2333090"/>
                <a:ext cx="161339" cy="161294"/>
                <a:chOff x="1778950" y="813300"/>
                <a:chExt cx="89350" cy="89325"/>
              </a:xfrm>
            </p:grpSpPr>
            <p:sp>
              <p:nvSpPr>
                <p:cNvPr id="1432" name="Google Shape;1432;p33"/>
                <p:cNvSpPr/>
                <p:nvPr/>
              </p:nvSpPr>
              <p:spPr>
                <a:xfrm>
                  <a:off x="1783950" y="818275"/>
                  <a:ext cx="79375" cy="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8" extrusionOk="0">
                      <a:moveTo>
                        <a:pt x="1587" y="1"/>
                      </a:moveTo>
                      <a:cubicBezTo>
                        <a:pt x="711" y="1"/>
                        <a:pt x="1" y="711"/>
                        <a:pt x="1" y="1587"/>
                      </a:cubicBezTo>
                      <a:lnTo>
                        <a:pt x="3175" y="1587"/>
                      </a:lnTo>
                      <a:cubicBezTo>
                        <a:pt x="3175" y="711"/>
                        <a:pt x="2464" y="1"/>
                        <a:pt x="15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33"/>
                <p:cNvSpPr/>
                <p:nvPr/>
              </p:nvSpPr>
              <p:spPr>
                <a:xfrm>
                  <a:off x="1778950" y="813300"/>
                  <a:ext cx="89350" cy="8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3573" extrusionOk="0">
                      <a:moveTo>
                        <a:pt x="1787" y="398"/>
                      </a:moveTo>
                      <a:cubicBezTo>
                        <a:pt x="2553" y="398"/>
                        <a:pt x="3176" y="1022"/>
                        <a:pt x="3176" y="1786"/>
                      </a:cubicBezTo>
                      <a:cubicBezTo>
                        <a:pt x="3176" y="2552"/>
                        <a:pt x="2553" y="3174"/>
                        <a:pt x="1787" y="3174"/>
                      </a:cubicBezTo>
                      <a:cubicBezTo>
                        <a:pt x="1022" y="3174"/>
                        <a:pt x="399" y="2552"/>
                        <a:pt x="399" y="1786"/>
                      </a:cubicBezTo>
                      <a:cubicBezTo>
                        <a:pt x="399" y="1022"/>
                        <a:pt x="1022" y="398"/>
                        <a:pt x="1787" y="398"/>
                      </a:cubicBezTo>
                      <a:close/>
                      <a:moveTo>
                        <a:pt x="1787" y="0"/>
                      </a:moveTo>
                      <a:cubicBezTo>
                        <a:pt x="803" y="0"/>
                        <a:pt x="1" y="802"/>
                        <a:pt x="1" y="1786"/>
                      </a:cubicBezTo>
                      <a:cubicBezTo>
                        <a:pt x="1" y="2772"/>
                        <a:pt x="803" y="3572"/>
                        <a:pt x="1787" y="3572"/>
                      </a:cubicBezTo>
                      <a:cubicBezTo>
                        <a:pt x="2772" y="3572"/>
                        <a:pt x="3573" y="2772"/>
                        <a:pt x="3573" y="1786"/>
                      </a:cubicBezTo>
                      <a:cubicBezTo>
                        <a:pt x="3573" y="802"/>
                        <a:pt x="2772" y="0"/>
                        <a:pt x="1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4" name="Google Shape;1434;p33"/>
              <p:cNvSpPr/>
              <p:nvPr/>
            </p:nvSpPr>
            <p:spPr>
              <a:xfrm>
                <a:off x="7241781" y="2333096"/>
                <a:ext cx="161249" cy="16129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3" extrusionOk="0">
                    <a:moveTo>
                      <a:pt x="1785" y="398"/>
                    </a:moveTo>
                    <a:cubicBezTo>
                      <a:pt x="2551" y="398"/>
                      <a:pt x="3174" y="1022"/>
                      <a:pt x="3174" y="1786"/>
                    </a:cubicBezTo>
                    <a:cubicBezTo>
                      <a:pt x="3174" y="2552"/>
                      <a:pt x="2551" y="3174"/>
                      <a:pt x="1785" y="3174"/>
                    </a:cubicBezTo>
                    <a:cubicBezTo>
                      <a:pt x="1021" y="3174"/>
                      <a:pt x="397" y="2552"/>
                      <a:pt x="397" y="1786"/>
                    </a:cubicBezTo>
                    <a:cubicBezTo>
                      <a:pt x="397" y="1022"/>
                      <a:pt x="1021" y="398"/>
                      <a:pt x="1785" y="398"/>
                    </a:cubicBezTo>
                    <a:close/>
                    <a:moveTo>
                      <a:pt x="1785" y="0"/>
                    </a:moveTo>
                    <a:cubicBezTo>
                      <a:pt x="801" y="0"/>
                      <a:pt x="0" y="802"/>
                      <a:pt x="0" y="1786"/>
                    </a:cubicBezTo>
                    <a:cubicBezTo>
                      <a:pt x="0" y="2772"/>
                      <a:pt x="801" y="3572"/>
                      <a:pt x="1785" y="3572"/>
                    </a:cubicBezTo>
                    <a:cubicBezTo>
                      <a:pt x="2771" y="3572"/>
                      <a:pt x="3571" y="2772"/>
                      <a:pt x="3571" y="1786"/>
                    </a:cubicBezTo>
                    <a:cubicBezTo>
                      <a:pt x="3571" y="802"/>
                      <a:pt x="2771" y="0"/>
                      <a:pt x="1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6847002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7250719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3"/>
              <p:cNvSpPr/>
              <p:nvPr/>
            </p:nvSpPr>
            <p:spPr>
              <a:xfrm>
                <a:off x="7645498" y="2636635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7654482" y="1755867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0" y="1"/>
                      <a:pt x="0" y="711"/>
                      <a:pt x="0" y="1587"/>
                    </a:cubicBezTo>
                    <a:cubicBezTo>
                      <a:pt x="0" y="2464"/>
                      <a:pt x="710" y="3175"/>
                      <a:pt x="1587" y="3175"/>
                    </a:cubicBezTo>
                    <a:cubicBezTo>
                      <a:pt x="2464" y="3175"/>
                      <a:pt x="3174" y="2464"/>
                      <a:pt x="3174" y="1587"/>
                    </a:cubicBezTo>
                    <a:cubicBezTo>
                      <a:pt x="3174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3"/>
              <p:cNvSpPr/>
              <p:nvPr/>
            </p:nvSpPr>
            <p:spPr>
              <a:xfrm>
                <a:off x="7250719" y="2059406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3"/>
              <p:cNvSpPr/>
              <p:nvPr/>
            </p:nvSpPr>
            <p:spPr>
              <a:xfrm>
                <a:off x="7645498" y="2050422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4"/>
        </a:solidFill>
        <a:effectLst/>
      </p:bgPr>
    </p:bg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4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34"/>
          <p:cNvGrpSpPr/>
          <p:nvPr/>
        </p:nvGrpSpPr>
        <p:grpSpPr>
          <a:xfrm>
            <a:off x="5410212" y="2127288"/>
            <a:ext cx="3457500" cy="2323350"/>
            <a:chOff x="4038612" y="1543850"/>
            <a:chExt cx="3457500" cy="2323350"/>
          </a:xfrm>
        </p:grpSpPr>
        <p:sp>
          <p:nvSpPr>
            <p:cNvPr id="1444" name="Google Shape;1444;p3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6" name="Google Shape;1446;p3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447" name="Google Shape;1447;p3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0" name="Google Shape;1460;p34"/>
          <p:cNvGrpSpPr/>
          <p:nvPr/>
        </p:nvGrpSpPr>
        <p:grpSpPr>
          <a:xfrm>
            <a:off x="6422179" y="323841"/>
            <a:ext cx="671833" cy="565501"/>
            <a:chOff x="1743325" y="1842325"/>
            <a:chExt cx="908250" cy="764500"/>
          </a:xfrm>
        </p:grpSpPr>
        <p:sp>
          <p:nvSpPr>
            <p:cNvPr id="1461" name="Google Shape;1461;p3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34"/>
          <p:cNvGrpSpPr/>
          <p:nvPr/>
        </p:nvGrpSpPr>
        <p:grpSpPr>
          <a:xfrm>
            <a:off x="5574454" y="476241"/>
            <a:ext cx="671833" cy="565501"/>
            <a:chOff x="1743325" y="1842325"/>
            <a:chExt cx="908250" cy="764500"/>
          </a:xfrm>
        </p:grpSpPr>
        <p:sp>
          <p:nvSpPr>
            <p:cNvPr id="1466" name="Google Shape;1466;p3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34"/>
          <p:cNvGrpSpPr/>
          <p:nvPr/>
        </p:nvGrpSpPr>
        <p:grpSpPr>
          <a:xfrm>
            <a:off x="523887" y="476238"/>
            <a:ext cx="3457500" cy="2323350"/>
            <a:chOff x="4038612" y="1543850"/>
            <a:chExt cx="3457500" cy="2323350"/>
          </a:xfrm>
        </p:grpSpPr>
        <p:sp>
          <p:nvSpPr>
            <p:cNvPr id="1471" name="Google Shape;1471;p3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3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474" name="Google Shape;1474;p3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7" name="Google Shape;1487;p34"/>
          <p:cNvGrpSpPr/>
          <p:nvPr/>
        </p:nvGrpSpPr>
        <p:grpSpPr>
          <a:xfrm>
            <a:off x="719999" y="701925"/>
            <a:ext cx="7938209" cy="3484350"/>
            <a:chOff x="719999" y="573225"/>
            <a:chExt cx="7938209" cy="3484350"/>
          </a:xfrm>
        </p:grpSpPr>
        <p:grpSp>
          <p:nvGrpSpPr>
            <p:cNvPr id="1488" name="Google Shape;1488;p34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1489" name="Google Shape;1489;p34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4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492" name="Google Shape;1492;p3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5" name="Google Shape;1505;p34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34"/>
          <p:cNvGrpSpPr/>
          <p:nvPr/>
        </p:nvGrpSpPr>
        <p:grpSpPr>
          <a:xfrm>
            <a:off x="523867" y="3973059"/>
            <a:ext cx="2552926" cy="477596"/>
            <a:chOff x="3667675" y="3227975"/>
            <a:chExt cx="1117450" cy="209050"/>
          </a:xfrm>
        </p:grpSpPr>
        <p:sp>
          <p:nvSpPr>
            <p:cNvPr id="1508" name="Google Shape;1508;p34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6" name="Google Shape;1516;p34"/>
          <p:cNvSpPr/>
          <p:nvPr/>
        </p:nvSpPr>
        <p:spPr>
          <a:xfrm rot="987208">
            <a:off x="8195092" y="1220981"/>
            <a:ext cx="312569" cy="31256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34"/>
          <p:cNvSpPr/>
          <p:nvPr/>
        </p:nvSpPr>
        <p:spPr>
          <a:xfrm rot="-899833">
            <a:off x="621645" y="165257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4"/>
          <p:cNvSpPr/>
          <p:nvPr/>
        </p:nvSpPr>
        <p:spPr>
          <a:xfrm>
            <a:off x="5261902" y="42909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34"/>
          <p:cNvGrpSpPr/>
          <p:nvPr/>
        </p:nvGrpSpPr>
        <p:grpSpPr>
          <a:xfrm>
            <a:off x="321438" y="2659313"/>
            <a:ext cx="612000" cy="809475"/>
            <a:chOff x="1624275" y="796950"/>
            <a:chExt cx="612000" cy="809475"/>
          </a:xfrm>
        </p:grpSpPr>
        <p:sp>
          <p:nvSpPr>
            <p:cNvPr id="1520" name="Google Shape;1520;p34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4"/>
          <p:cNvGrpSpPr/>
          <p:nvPr/>
        </p:nvGrpSpPr>
        <p:grpSpPr>
          <a:xfrm>
            <a:off x="7993537" y="4348982"/>
            <a:ext cx="671802" cy="342063"/>
            <a:chOff x="1439237" y="4653782"/>
            <a:chExt cx="671802" cy="342063"/>
          </a:xfrm>
        </p:grpSpPr>
        <p:sp>
          <p:nvSpPr>
            <p:cNvPr id="1528" name="Google Shape;1528;p34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bg>
      <p:bgPr>
        <a:solidFill>
          <a:schemeClr val="accent4"/>
        </a:solidFill>
        <a:effectLst/>
      </p:bgPr>
    </p:bg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5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5" name="Google Shape;1535;p35"/>
          <p:cNvGrpSpPr/>
          <p:nvPr/>
        </p:nvGrpSpPr>
        <p:grpSpPr>
          <a:xfrm>
            <a:off x="337816" y="2025016"/>
            <a:ext cx="671833" cy="565501"/>
            <a:chOff x="1743325" y="1842325"/>
            <a:chExt cx="908250" cy="764500"/>
          </a:xfrm>
        </p:grpSpPr>
        <p:sp>
          <p:nvSpPr>
            <p:cNvPr id="1536" name="Google Shape;1536;p3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35"/>
          <p:cNvGrpSpPr/>
          <p:nvPr/>
        </p:nvGrpSpPr>
        <p:grpSpPr>
          <a:xfrm>
            <a:off x="8193000" y="468900"/>
            <a:ext cx="612000" cy="809475"/>
            <a:chOff x="1624275" y="796950"/>
            <a:chExt cx="612000" cy="809475"/>
          </a:xfrm>
        </p:grpSpPr>
        <p:sp>
          <p:nvSpPr>
            <p:cNvPr id="1541" name="Google Shape;1541;p35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35"/>
          <p:cNvGrpSpPr/>
          <p:nvPr/>
        </p:nvGrpSpPr>
        <p:grpSpPr>
          <a:xfrm>
            <a:off x="337816" y="1278366"/>
            <a:ext cx="671833" cy="565501"/>
            <a:chOff x="1743325" y="1842325"/>
            <a:chExt cx="908250" cy="764500"/>
          </a:xfrm>
        </p:grpSpPr>
        <p:sp>
          <p:nvSpPr>
            <p:cNvPr id="1549" name="Google Shape;1549;p3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5"/>
          <p:cNvGrpSpPr/>
          <p:nvPr/>
        </p:nvGrpSpPr>
        <p:grpSpPr>
          <a:xfrm>
            <a:off x="719999" y="701925"/>
            <a:ext cx="7938209" cy="3815850"/>
            <a:chOff x="719999" y="573225"/>
            <a:chExt cx="7938209" cy="3815850"/>
          </a:xfrm>
        </p:grpSpPr>
        <p:grpSp>
          <p:nvGrpSpPr>
            <p:cNvPr id="1554" name="Google Shape;1554;p35"/>
            <p:cNvGrpSpPr/>
            <p:nvPr/>
          </p:nvGrpSpPr>
          <p:grpSpPr>
            <a:xfrm>
              <a:off x="719999" y="573225"/>
              <a:ext cx="7938209" cy="3815850"/>
              <a:chOff x="720000" y="573225"/>
              <a:chExt cx="7704007" cy="3815850"/>
            </a:xfrm>
          </p:grpSpPr>
          <p:sp>
            <p:nvSpPr>
              <p:cNvPr id="1555" name="Google Shape;1555;p35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723907" y="904875"/>
                <a:ext cx="7700100" cy="3484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7" name="Google Shape;1557;p35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558" name="Google Shape;1558;p35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1" name="Google Shape;1571;p35"/>
            <p:cNvSpPr/>
            <p:nvPr/>
          </p:nvSpPr>
          <p:spPr>
            <a:xfrm>
              <a:off x="8438209" y="904875"/>
              <a:ext cx="219900" cy="3484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3" name="Google Shape;1573;p35"/>
          <p:cNvSpPr/>
          <p:nvPr/>
        </p:nvSpPr>
        <p:spPr>
          <a:xfrm>
            <a:off x="4831065" y="2214590"/>
            <a:ext cx="995400" cy="9954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4" name="Google Shape;1574;p35"/>
          <p:cNvGrpSpPr/>
          <p:nvPr/>
        </p:nvGrpSpPr>
        <p:grpSpPr>
          <a:xfrm>
            <a:off x="5057787" y="2637363"/>
            <a:ext cx="3457513" cy="2070461"/>
            <a:chOff x="4038612" y="1543850"/>
            <a:chExt cx="3457513" cy="2070461"/>
          </a:xfrm>
        </p:grpSpPr>
        <p:sp>
          <p:nvSpPr>
            <p:cNvPr id="1575" name="Google Shape;1575;p35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4041025" y="1875511"/>
              <a:ext cx="3455100" cy="173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7" name="Google Shape;1577;p35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578" name="Google Shape;1578;p35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1" name="Google Shape;1591;p35"/>
          <p:cNvGrpSpPr/>
          <p:nvPr/>
        </p:nvGrpSpPr>
        <p:grpSpPr>
          <a:xfrm>
            <a:off x="4813216" y="3112641"/>
            <a:ext cx="671833" cy="565501"/>
            <a:chOff x="1743325" y="1842325"/>
            <a:chExt cx="908250" cy="764500"/>
          </a:xfrm>
        </p:grpSpPr>
        <p:sp>
          <p:nvSpPr>
            <p:cNvPr id="1592" name="Google Shape;1592;p3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>
            <a:off x="5979898" y="1523951"/>
            <a:ext cx="2678304" cy="501072"/>
            <a:chOff x="3667675" y="3227975"/>
            <a:chExt cx="1117450" cy="209050"/>
          </a:xfrm>
        </p:grpSpPr>
        <p:sp>
          <p:nvSpPr>
            <p:cNvPr id="1597" name="Google Shape;1597;p35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35"/>
          <p:cNvGrpSpPr/>
          <p:nvPr/>
        </p:nvGrpSpPr>
        <p:grpSpPr>
          <a:xfrm>
            <a:off x="4678829" y="846036"/>
            <a:ext cx="940598" cy="630916"/>
            <a:chOff x="9590916" y="4186286"/>
            <a:chExt cx="940598" cy="630916"/>
          </a:xfrm>
        </p:grpSpPr>
        <p:sp>
          <p:nvSpPr>
            <p:cNvPr id="1606" name="Google Shape;1606;p35"/>
            <p:cNvSpPr/>
            <p:nvPr/>
          </p:nvSpPr>
          <p:spPr>
            <a:xfrm>
              <a:off x="9906338" y="4501716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10216050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9906345" y="4652513"/>
              <a:ext cx="158913" cy="158913"/>
            </a:xfrm>
            <a:custGeom>
              <a:avLst/>
              <a:gdLst/>
              <a:ahLst/>
              <a:cxnLst/>
              <a:rect l="l" t="t" r="r" b="b"/>
              <a:pathLst>
                <a:path w="5503" h="5503" extrusionOk="0">
                  <a:moveTo>
                    <a:pt x="0" y="0"/>
                  </a:moveTo>
                  <a:lnTo>
                    <a:pt x="0" y="5503"/>
                  </a:lnTo>
                  <a:lnTo>
                    <a:pt x="5503" y="5503"/>
                  </a:lnTo>
                  <a:lnTo>
                    <a:pt x="5503" y="918"/>
                  </a:lnTo>
                  <a:cubicBezTo>
                    <a:pt x="5503" y="411"/>
                    <a:pt x="5093" y="0"/>
                    <a:pt x="4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10279904" y="4255852"/>
              <a:ext cx="182044" cy="182044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52" y="1"/>
                  </a:moveTo>
                  <a:cubicBezTo>
                    <a:pt x="1411" y="1"/>
                    <a:pt x="0" y="1412"/>
                    <a:pt x="0" y="3152"/>
                  </a:cubicBezTo>
                  <a:cubicBezTo>
                    <a:pt x="0" y="4893"/>
                    <a:pt x="1411" y="6304"/>
                    <a:pt x="3152" y="6304"/>
                  </a:cubicBezTo>
                  <a:cubicBezTo>
                    <a:pt x="4892" y="6304"/>
                    <a:pt x="6303" y="4893"/>
                    <a:pt x="6303" y="3152"/>
                  </a:cubicBezTo>
                  <a:cubicBezTo>
                    <a:pt x="6303" y="1412"/>
                    <a:pt x="4892" y="1"/>
                    <a:pt x="3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9906345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8938"/>
                  </a:lnTo>
                  <a:cubicBezTo>
                    <a:pt x="0" y="9925"/>
                    <a:pt x="801" y="10726"/>
                    <a:pt x="1788" y="10726"/>
                  </a:cubicBezTo>
                  <a:lnTo>
                    <a:pt x="10725" y="10726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9596663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9900599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6" y="397"/>
                  </a:moveTo>
                  <a:lnTo>
                    <a:pt x="10726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9900599" y="4495968"/>
              <a:ext cx="321204" cy="321233"/>
            </a:xfrm>
            <a:custGeom>
              <a:avLst/>
              <a:gdLst/>
              <a:ahLst/>
              <a:cxnLst/>
              <a:rect l="l" t="t" r="r" b="b"/>
              <a:pathLst>
                <a:path w="11123" h="11124" extrusionOk="0">
                  <a:moveTo>
                    <a:pt x="10726" y="398"/>
                  </a:moveTo>
                  <a:lnTo>
                    <a:pt x="10726" y="10725"/>
                  </a:lnTo>
                  <a:lnTo>
                    <a:pt x="399" y="10725"/>
                  </a:lnTo>
                  <a:lnTo>
                    <a:pt x="399" y="398"/>
                  </a:lnTo>
                  <a:close/>
                  <a:moveTo>
                    <a:pt x="0" y="0"/>
                  </a:moveTo>
                  <a:lnTo>
                    <a:pt x="0" y="11124"/>
                  </a:lnTo>
                  <a:lnTo>
                    <a:pt x="11123" y="11124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10210310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5" y="397"/>
                  </a:moveTo>
                  <a:lnTo>
                    <a:pt x="10725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1" y="0"/>
                  </a:moveTo>
                  <a:lnTo>
                    <a:pt x="1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9590916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4" y="397"/>
                  </a:moveTo>
                  <a:lnTo>
                    <a:pt x="10724" y="10724"/>
                  </a:lnTo>
                  <a:lnTo>
                    <a:pt x="398" y="10724"/>
                  </a:lnTo>
                  <a:lnTo>
                    <a:pt x="398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35"/>
          <p:cNvSpPr/>
          <p:nvPr/>
        </p:nvSpPr>
        <p:spPr>
          <a:xfrm rot="516939">
            <a:off x="1139574" y="491882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35"/>
          <p:cNvSpPr/>
          <p:nvPr/>
        </p:nvSpPr>
        <p:spPr>
          <a:xfrm rot="1069685">
            <a:off x="214839" y="2626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35"/>
          <p:cNvSpPr/>
          <p:nvPr/>
        </p:nvSpPr>
        <p:spPr>
          <a:xfrm>
            <a:off x="563727" y="46635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35"/>
          <p:cNvSpPr/>
          <p:nvPr/>
        </p:nvSpPr>
        <p:spPr>
          <a:xfrm rot="991083">
            <a:off x="5718265" y="263189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3">
    <p:bg>
      <p:bgPr>
        <a:solidFill>
          <a:schemeClr val="accent1"/>
        </a:solidFill>
        <a:effectLst/>
      </p:bgPr>
    </p:bg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36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2" name="Google Shape;1622;p36"/>
          <p:cNvGrpSpPr/>
          <p:nvPr/>
        </p:nvGrpSpPr>
        <p:grpSpPr>
          <a:xfrm>
            <a:off x="8334175" y="3495825"/>
            <a:ext cx="612000" cy="809475"/>
            <a:chOff x="1624275" y="796950"/>
            <a:chExt cx="612000" cy="809475"/>
          </a:xfrm>
        </p:grpSpPr>
        <p:sp>
          <p:nvSpPr>
            <p:cNvPr id="1623" name="Google Shape;1623;p36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36"/>
          <p:cNvGrpSpPr/>
          <p:nvPr/>
        </p:nvGrpSpPr>
        <p:grpSpPr>
          <a:xfrm>
            <a:off x="384079" y="257241"/>
            <a:ext cx="671833" cy="565501"/>
            <a:chOff x="1743325" y="1842325"/>
            <a:chExt cx="908250" cy="764500"/>
          </a:xfrm>
        </p:grpSpPr>
        <p:sp>
          <p:nvSpPr>
            <p:cNvPr id="1631" name="Google Shape;1631;p36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36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1636" name="Google Shape;1636;p36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1637" name="Google Shape;1637;p36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38" name="Google Shape;1638;p36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39" name="Google Shape;1639;p36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640" name="Google Shape;1640;p36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1" name="Google Shape;1641;p36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2" name="Google Shape;1642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3" name="Google Shape;1643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4" name="Google Shape;1644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5" name="Google Shape;1645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6" name="Google Shape;1646;p36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7" name="Google Shape;1647;p36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8" name="Google Shape;1648;p36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50" name="Google Shape;1650;p36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51" name="Google Shape;1651;p36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52" name="Google Shape;1652;p36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53" name="Google Shape;1653;p36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55" name="Google Shape;1655;p36"/>
          <p:cNvGrpSpPr/>
          <p:nvPr/>
        </p:nvGrpSpPr>
        <p:grpSpPr>
          <a:xfrm>
            <a:off x="392293" y="1100766"/>
            <a:ext cx="3762465" cy="3833457"/>
            <a:chOff x="4038612" y="1543850"/>
            <a:chExt cx="3457513" cy="3522750"/>
          </a:xfrm>
        </p:grpSpPr>
        <p:sp>
          <p:nvSpPr>
            <p:cNvPr id="1656" name="Google Shape;1656;p36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4041025" y="1875500"/>
              <a:ext cx="3455100" cy="3191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8" name="Google Shape;1658;p36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1659" name="Google Shape;1659;p36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6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6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6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6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6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6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6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6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2" name="Google Shape;1672;p36"/>
          <p:cNvGrpSpPr/>
          <p:nvPr/>
        </p:nvGrpSpPr>
        <p:grpSpPr>
          <a:xfrm>
            <a:off x="3989232" y="4511089"/>
            <a:ext cx="2006046" cy="375307"/>
            <a:chOff x="3667675" y="3227975"/>
            <a:chExt cx="1117450" cy="209050"/>
          </a:xfrm>
        </p:grpSpPr>
        <p:sp>
          <p:nvSpPr>
            <p:cNvPr id="1673" name="Google Shape;1673;p36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1" name="Google Shape;1681;p36"/>
          <p:cNvSpPr/>
          <p:nvPr/>
        </p:nvSpPr>
        <p:spPr>
          <a:xfrm rot="516939">
            <a:off x="8736324" y="13727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6"/>
          <p:cNvSpPr/>
          <p:nvPr/>
        </p:nvSpPr>
        <p:spPr>
          <a:xfrm rot="-899833">
            <a:off x="5012820" y="27935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36"/>
          <p:cNvSpPr/>
          <p:nvPr/>
        </p:nvSpPr>
        <p:spPr>
          <a:xfrm rot="1354276">
            <a:off x="8021614" y="4542482"/>
            <a:ext cx="312572" cy="312572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36"/>
          <p:cNvSpPr/>
          <p:nvPr/>
        </p:nvSpPr>
        <p:spPr>
          <a:xfrm rot="991083">
            <a:off x="477815" y="423251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5" name="Google Shape;1685;p36"/>
          <p:cNvGrpSpPr/>
          <p:nvPr/>
        </p:nvGrpSpPr>
        <p:grpSpPr>
          <a:xfrm>
            <a:off x="8334175" y="2532275"/>
            <a:ext cx="612000" cy="809475"/>
            <a:chOff x="1624275" y="796950"/>
            <a:chExt cx="612000" cy="809475"/>
          </a:xfrm>
        </p:grpSpPr>
        <p:sp>
          <p:nvSpPr>
            <p:cNvPr id="1686" name="Google Shape;1686;p36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3" name="Google Shape;1693;p36"/>
          <p:cNvSpPr/>
          <p:nvPr/>
        </p:nvSpPr>
        <p:spPr>
          <a:xfrm rot="-415286">
            <a:off x="8456126" y="3251226"/>
            <a:ext cx="312557" cy="312557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>
            <a:off x="8294313" y="1292463"/>
            <a:ext cx="612000" cy="809475"/>
            <a:chOff x="1624275" y="796950"/>
            <a:chExt cx="612000" cy="809475"/>
          </a:xfrm>
        </p:grpSpPr>
        <p:sp>
          <p:nvSpPr>
            <p:cNvPr id="46" name="Google Shape;46;p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269363" y="1029688"/>
            <a:ext cx="612000" cy="809475"/>
            <a:chOff x="1624275" y="796950"/>
            <a:chExt cx="612000" cy="809475"/>
          </a:xfrm>
        </p:grpSpPr>
        <p:sp>
          <p:nvSpPr>
            <p:cNvPr id="54" name="Google Shape;54;p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415341" y="2197591"/>
            <a:ext cx="671833" cy="565501"/>
            <a:chOff x="1743325" y="1842325"/>
            <a:chExt cx="908250" cy="764500"/>
          </a:xfrm>
        </p:grpSpPr>
        <p:sp>
          <p:nvSpPr>
            <p:cNvPr id="62" name="Google Shape;62;p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>
            <a:off x="384079" y="4320741"/>
            <a:ext cx="671833" cy="565501"/>
            <a:chOff x="1743325" y="1842325"/>
            <a:chExt cx="908250" cy="764500"/>
          </a:xfrm>
        </p:grpSpPr>
        <p:sp>
          <p:nvSpPr>
            <p:cNvPr id="67" name="Google Shape;67;p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3"/>
          <p:cNvGrpSpPr/>
          <p:nvPr/>
        </p:nvGrpSpPr>
        <p:grpSpPr>
          <a:xfrm>
            <a:off x="2891499" y="638388"/>
            <a:ext cx="4362350" cy="3320863"/>
            <a:chOff x="4295774" y="701913"/>
            <a:chExt cx="4362350" cy="3320863"/>
          </a:xfrm>
        </p:grpSpPr>
        <p:grpSp>
          <p:nvGrpSpPr>
            <p:cNvPr id="72" name="Google Shape;72;p3"/>
            <p:cNvGrpSpPr/>
            <p:nvPr/>
          </p:nvGrpSpPr>
          <p:grpSpPr>
            <a:xfrm>
              <a:off x="4295774" y="701925"/>
              <a:ext cx="4362350" cy="3320850"/>
              <a:chOff x="4295774" y="573225"/>
              <a:chExt cx="4362350" cy="3320850"/>
            </a:xfrm>
          </p:grpSpPr>
          <p:grpSp>
            <p:nvGrpSpPr>
              <p:cNvPr id="73" name="Google Shape;73;p3"/>
              <p:cNvGrpSpPr/>
              <p:nvPr/>
            </p:nvGrpSpPr>
            <p:grpSpPr>
              <a:xfrm>
                <a:off x="4295774" y="573225"/>
                <a:ext cx="4362338" cy="3320850"/>
                <a:chOff x="4190279" y="573225"/>
                <a:chExt cx="4233636" cy="3320850"/>
              </a:xfrm>
            </p:grpSpPr>
            <p:sp>
              <p:nvSpPr>
                <p:cNvPr id="74" name="Google Shape;74;p3"/>
                <p:cNvSpPr/>
                <p:nvPr/>
              </p:nvSpPr>
              <p:spPr>
                <a:xfrm>
                  <a:off x="4190279" y="573225"/>
                  <a:ext cx="4233300" cy="426900"/>
                </a:xfrm>
                <a:prstGeom prst="roundRect">
                  <a:avLst>
                    <a:gd name="adj" fmla="val 26774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4192414" y="904875"/>
                  <a:ext cx="4231500" cy="29892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" name="Google Shape;76;p3"/>
              <p:cNvGrpSpPr/>
              <p:nvPr/>
            </p:nvGrpSpPr>
            <p:grpSpPr>
              <a:xfrm>
                <a:off x="7842475" y="646225"/>
                <a:ext cx="706370" cy="198722"/>
                <a:chOff x="7438100" y="656825"/>
                <a:chExt cx="706370" cy="198722"/>
              </a:xfrm>
            </p:grpSpPr>
            <p:sp>
              <p:nvSpPr>
                <p:cNvPr id="77" name="Google Shape;77;p3"/>
                <p:cNvSpPr/>
                <p:nvPr/>
              </p:nvSpPr>
              <p:spPr>
                <a:xfrm>
                  <a:off x="7950645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1" y="1"/>
                      </a:moveTo>
                      <a:lnTo>
                        <a:pt x="1" y="9876"/>
                      </a:lnTo>
                      <a:lnTo>
                        <a:pt x="9877" y="9876"/>
                      </a:lnTo>
                      <a:lnTo>
                        <a:pt x="98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7945766" y="656825"/>
                  <a:ext cx="198703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7" h="10388" extrusionOk="0">
                      <a:moveTo>
                        <a:pt x="9877" y="511"/>
                      </a:moveTo>
                      <a:lnTo>
                        <a:pt x="9877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6" y="0"/>
                      </a:moveTo>
                      <a:cubicBezTo>
                        <a:pt x="115" y="0"/>
                        <a:pt x="1" y="115"/>
                        <a:pt x="1" y="256"/>
                      </a:cubicBezTo>
                      <a:lnTo>
                        <a:pt x="1" y="10131"/>
                      </a:lnTo>
                      <a:cubicBezTo>
                        <a:pt x="1" y="10273"/>
                        <a:pt x="115" y="10388"/>
                        <a:pt x="256" y="10388"/>
                      </a:cubicBezTo>
                      <a:lnTo>
                        <a:pt x="10132" y="10388"/>
                      </a:lnTo>
                      <a:cubicBezTo>
                        <a:pt x="10273" y="10388"/>
                        <a:pt x="10387" y="10273"/>
                        <a:pt x="10387" y="10131"/>
                      </a:cubicBezTo>
                      <a:lnTo>
                        <a:pt x="10387" y="256"/>
                      </a:lnTo>
                      <a:cubicBezTo>
                        <a:pt x="10387" y="114"/>
                        <a:pt x="10273" y="0"/>
                        <a:pt x="101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8002201" y="714598"/>
                  <a:ext cx="85855" cy="83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4348" extrusionOk="0">
                      <a:moveTo>
                        <a:pt x="0" y="1"/>
                      </a:moveTo>
                      <a:lnTo>
                        <a:pt x="4488" y="4347"/>
                      </a:lnTo>
                    </a:path>
                  </a:pathLst>
                </a:custGeom>
                <a:solidFill>
                  <a:srgbClr val="F9EC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7996807" y="709720"/>
                  <a:ext cx="96645" cy="92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4858" extrusionOk="0">
                      <a:moveTo>
                        <a:pt x="283" y="1"/>
                      </a:moveTo>
                      <a:cubicBezTo>
                        <a:pt x="216" y="1"/>
                        <a:pt x="149" y="27"/>
                        <a:pt x="98" y="78"/>
                      </a:cubicBezTo>
                      <a:cubicBezTo>
                        <a:pt x="0" y="179"/>
                        <a:pt x="3" y="341"/>
                        <a:pt x="104" y="440"/>
                      </a:cubicBezTo>
                      <a:lnTo>
                        <a:pt x="4592" y="4785"/>
                      </a:lnTo>
                      <a:cubicBezTo>
                        <a:pt x="4642" y="4833"/>
                        <a:pt x="4706" y="4857"/>
                        <a:pt x="4770" y="4857"/>
                      </a:cubicBezTo>
                      <a:cubicBezTo>
                        <a:pt x="4837" y="4857"/>
                        <a:pt x="4903" y="4832"/>
                        <a:pt x="4954" y="4780"/>
                      </a:cubicBezTo>
                      <a:cubicBezTo>
                        <a:pt x="5051" y="4678"/>
                        <a:pt x="5048" y="4516"/>
                        <a:pt x="4947" y="4418"/>
                      </a:cubicBezTo>
                      <a:lnTo>
                        <a:pt x="460" y="72"/>
                      </a:lnTo>
                      <a:cubicBezTo>
                        <a:pt x="410" y="24"/>
                        <a:pt x="347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8002201" y="714598"/>
                  <a:ext cx="85855" cy="83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4348" extrusionOk="0">
                      <a:moveTo>
                        <a:pt x="4488" y="1"/>
                      </a:moveTo>
                      <a:lnTo>
                        <a:pt x="0" y="4347"/>
                      </a:lnTo>
                    </a:path>
                  </a:pathLst>
                </a:custGeom>
                <a:solidFill>
                  <a:srgbClr val="F9EC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7996807" y="709720"/>
                  <a:ext cx="96645" cy="92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4858" extrusionOk="0">
                      <a:moveTo>
                        <a:pt x="4769" y="1"/>
                      </a:moveTo>
                      <a:cubicBezTo>
                        <a:pt x="4706" y="1"/>
                        <a:pt x="4642" y="24"/>
                        <a:pt x="4592" y="72"/>
                      </a:cubicBezTo>
                      <a:lnTo>
                        <a:pt x="104" y="4418"/>
                      </a:lnTo>
                      <a:cubicBezTo>
                        <a:pt x="3" y="4517"/>
                        <a:pt x="0" y="4679"/>
                        <a:pt x="98" y="4780"/>
                      </a:cubicBezTo>
                      <a:cubicBezTo>
                        <a:pt x="149" y="4832"/>
                        <a:pt x="215" y="4857"/>
                        <a:pt x="282" y="4857"/>
                      </a:cubicBezTo>
                      <a:cubicBezTo>
                        <a:pt x="346" y="4857"/>
                        <a:pt x="411" y="4833"/>
                        <a:pt x="460" y="4785"/>
                      </a:cubicBezTo>
                      <a:lnTo>
                        <a:pt x="4947" y="440"/>
                      </a:lnTo>
                      <a:cubicBezTo>
                        <a:pt x="5048" y="341"/>
                        <a:pt x="5051" y="179"/>
                        <a:pt x="4954" y="78"/>
                      </a:cubicBezTo>
                      <a:cubicBezTo>
                        <a:pt x="4903" y="27"/>
                        <a:pt x="4836" y="1"/>
                        <a:pt x="47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7442978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0" y="1"/>
                      </a:moveTo>
                      <a:lnTo>
                        <a:pt x="0" y="9876"/>
                      </a:lnTo>
                      <a:lnTo>
                        <a:pt x="9876" y="9876"/>
                      </a:lnTo>
                      <a:lnTo>
                        <a:pt x="98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7438100" y="656825"/>
                  <a:ext cx="198722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8" h="10388" extrusionOk="0">
                      <a:moveTo>
                        <a:pt x="9876" y="511"/>
                      </a:moveTo>
                      <a:lnTo>
                        <a:pt x="9876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5" y="0"/>
                      </a:moveTo>
                      <a:cubicBezTo>
                        <a:pt x="115" y="0"/>
                        <a:pt x="0" y="115"/>
                        <a:pt x="0" y="256"/>
                      </a:cubicBezTo>
                      <a:lnTo>
                        <a:pt x="0" y="10131"/>
                      </a:lnTo>
                      <a:cubicBezTo>
                        <a:pt x="0" y="10273"/>
                        <a:pt x="115" y="10388"/>
                        <a:pt x="255" y="10388"/>
                      </a:cubicBezTo>
                      <a:lnTo>
                        <a:pt x="10131" y="10388"/>
                      </a:lnTo>
                      <a:cubicBezTo>
                        <a:pt x="10272" y="10388"/>
                        <a:pt x="10387" y="10273"/>
                        <a:pt x="10387" y="10131"/>
                      </a:cubicBezTo>
                      <a:lnTo>
                        <a:pt x="10387" y="256"/>
                      </a:lnTo>
                      <a:cubicBezTo>
                        <a:pt x="10387" y="114"/>
                        <a:pt x="10272" y="0"/>
                        <a:pt x="10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7473989" y="801010"/>
                  <a:ext cx="126908" cy="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4" h="511" extrusionOk="0">
                      <a:moveTo>
                        <a:pt x="257" y="0"/>
                      </a:moveTo>
                      <a:cubicBezTo>
                        <a:pt x="115" y="0"/>
                        <a:pt x="1" y="114"/>
                        <a:pt x="1" y="255"/>
                      </a:cubicBezTo>
                      <a:cubicBezTo>
                        <a:pt x="1" y="397"/>
                        <a:pt x="115" y="511"/>
                        <a:pt x="257" y="511"/>
                      </a:cubicBezTo>
                      <a:lnTo>
                        <a:pt x="6379" y="511"/>
                      </a:lnTo>
                      <a:cubicBezTo>
                        <a:pt x="6519" y="511"/>
                        <a:pt x="6634" y="397"/>
                        <a:pt x="6634" y="255"/>
                      </a:cubicBezTo>
                      <a:cubicBezTo>
                        <a:pt x="6634" y="114"/>
                        <a:pt x="6519" y="0"/>
                        <a:pt x="6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7697701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0" y="1"/>
                      </a:moveTo>
                      <a:lnTo>
                        <a:pt x="0" y="9876"/>
                      </a:lnTo>
                      <a:lnTo>
                        <a:pt x="9876" y="9876"/>
                      </a:lnTo>
                      <a:lnTo>
                        <a:pt x="98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7692823" y="656825"/>
                  <a:ext cx="198703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7" h="10388" extrusionOk="0">
                      <a:moveTo>
                        <a:pt x="9876" y="511"/>
                      </a:moveTo>
                      <a:lnTo>
                        <a:pt x="9876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5" y="0"/>
                      </a:moveTo>
                      <a:cubicBezTo>
                        <a:pt x="114" y="0"/>
                        <a:pt x="0" y="115"/>
                        <a:pt x="0" y="256"/>
                      </a:cubicBezTo>
                      <a:lnTo>
                        <a:pt x="0" y="10131"/>
                      </a:lnTo>
                      <a:cubicBezTo>
                        <a:pt x="0" y="10273"/>
                        <a:pt x="114" y="10388"/>
                        <a:pt x="255" y="10388"/>
                      </a:cubicBezTo>
                      <a:lnTo>
                        <a:pt x="10131" y="10388"/>
                      </a:lnTo>
                      <a:cubicBezTo>
                        <a:pt x="10272" y="10388"/>
                        <a:pt x="10386" y="10273"/>
                        <a:pt x="10386" y="10131"/>
                      </a:cubicBezTo>
                      <a:lnTo>
                        <a:pt x="10386" y="256"/>
                      </a:lnTo>
                      <a:cubicBezTo>
                        <a:pt x="10386" y="114"/>
                        <a:pt x="10272" y="0"/>
                        <a:pt x="10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>
                  <a:off x="7733743" y="703790"/>
                  <a:ext cx="116865" cy="104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5478" extrusionOk="0">
                      <a:moveTo>
                        <a:pt x="5597" y="511"/>
                      </a:moveTo>
                      <a:lnTo>
                        <a:pt x="5597" y="4966"/>
                      </a:lnTo>
                      <a:lnTo>
                        <a:pt x="512" y="4966"/>
                      </a:lnTo>
                      <a:lnTo>
                        <a:pt x="512" y="511"/>
                      </a:lnTo>
                      <a:close/>
                      <a:moveTo>
                        <a:pt x="257" y="0"/>
                      </a:moveTo>
                      <a:cubicBezTo>
                        <a:pt x="115" y="0"/>
                        <a:pt x="0" y="114"/>
                        <a:pt x="0" y="256"/>
                      </a:cubicBezTo>
                      <a:lnTo>
                        <a:pt x="0" y="5222"/>
                      </a:lnTo>
                      <a:cubicBezTo>
                        <a:pt x="0" y="5363"/>
                        <a:pt x="115" y="5478"/>
                        <a:pt x="257" y="5478"/>
                      </a:cubicBezTo>
                      <a:lnTo>
                        <a:pt x="5853" y="5478"/>
                      </a:lnTo>
                      <a:cubicBezTo>
                        <a:pt x="5993" y="5478"/>
                        <a:pt x="6108" y="5363"/>
                        <a:pt x="6108" y="5222"/>
                      </a:cubicBezTo>
                      <a:lnTo>
                        <a:pt x="6108" y="256"/>
                      </a:lnTo>
                      <a:cubicBezTo>
                        <a:pt x="6108" y="114"/>
                        <a:pt x="5993" y="0"/>
                        <a:pt x="58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>
                  <a:off x="7739693" y="709299"/>
                  <a:ext cx="102977" cy="1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3" h="834" extrusionOk="0">
                      <a:moveTo>
                        <a:pt x="1" y="0"/>
                      </a:moveTo>
                      <a:lnTo>
                        <a:pt x="1" y="834"/>
                      </a:lnTo>
                      <a:lnTo>
                        <a:pt x="5383" y="834"/>
                      </a:lnTo>
                      <a:lnTo>
                        <a:pt x="533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0" name="Google Shape;90;p3"/>
              <p:cNvSpPr/>
              <p:nvPr/>
            </p:nvSpPr>
            <p:spPr>
              <a:xfrm>
                <a:off x="8438225" y="904875"/>
                <a:ext cx="219900" cy="2989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438215" y="904875"/>
                <a:ext cx="219900" cy="651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92;p3"/>
            <p:cNvSpPr txBox="1"/>
            <p:nvPr/>
          </p:nvSpPr>
          <p:spPr>
            <a:xfrm>
              <a:off x="4295775" y="701913"/>
              <a:ext cx="191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 Mono"/>
                  <a:ea typeface="Roboto Mono"/>
                  <a:cs typeface="Roboto Mono"/>
                  <a:sym typeface="Roboto Mono"/>
                </a:rPr>
                <a:t>https://slidesgo.com/</a:t>
              </a:r>
              <a:endParaRPr sz="1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6972476" y="952501"/>
            <a:ext cx="858600" cy="8589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3"/>
          <p:cNvGrpSpPr/>
          <p:nvPr/>
        </p:nvGrpSpPr>
        <p:grpSpPr>
          <a:xfrm>
            <a:off x="4340349" y="1535250"/>
            <a:ext cx="4362350" cy="3320850"/>
            <a:chOff x="4295774" y="573225"/>
            <a:chExt cx="4362350" cy="33208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4295774" y="573225"/>
              <a:ext cx="4362338" cy="3320850"/>
              <a:chOff x="4190279" y="573225"/>
              <a:chExt cx="4233636" cy="332085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4190279" y="573225"/>
                <a:ext cx="42333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192414" y="904875"/>
                <a:ext cx="4231500" cy="2989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3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99" name="Google Shape;99;p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Google Shape;112;p3"/>
            <p:cNvSpPr/>
            <p:nvPr/>
          </p:nvSpPr>
          <p:spPr>
            <a:xfrm>
              <a:off x="8438225" y="904875"/>
              <a:ext cx="219900" cy="2989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719999" y="406650"/>
            <a:ext cx="4098543" cy="4317750"/>
            <a:chOff x="4559574" y="573225"/>
            <a:chExt cx="4098543" cy="4317750"/>
          </a:xfrm>
        </p:grpSpPr>
        <p:grpSp>
          <p:nvGrpSpPr>
            <p:cNvPr id="115" name="Google Shape;115;p3"/>
            <p:cNvGrpSpPr/>
            <p:nvPr/>
          </p:nvGrpSpPr>
          <p:grpSpPr>
            <a:xfrm>
              <a:off x="4559574" y="573225"/>
              <a:ext cx="4098526" cy="4317750"/>
              <a:chOff x="4446296" y="573225"/>
              <a:chExt cx="3977606" cy="4317750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4446296" y="573225"/>
                <a:ext cx="39774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4448302" y="904875"/>
                <a:ext cx="39756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" name="Google Shape;132;p3"/>
            <p:cNvSpPr/>
            <p:nvPr/>
          </p:nvSpPr>
          <p:spPr>
            <a:xfrm>
              <a:off x="8438217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1053725" y="2116125"/>
            <a:ext cx="3431100" cy="211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 idx="2" hasCustomPrompt="1"/>
          </p:nvPr>
        </p:nvSpPr>
        <p:spPr>
          <a:xfrm>
            <a:off x="1053725" y="1181100"/>
            <a:ext cx="1175100" cy="9351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3"/>
          <p:cNvSpPr txBox="1">
            <a:spLocks noGrp="1"/>
          </p:cNvSpPr>
          <p:nvPr>
            <p:ph type="subTitle" idx="1"/>
          </p:nvPr>
        </p:nvSpPr>
        <p:spPr>
          <a:xfrm rot="366">
            <a:off x="5177400" y="3271575"/>
            <a:ext cx="28194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8368375" y="1449200"/>
            <a:ext cx="612000" cy="809475"/>
            <a:chOff x="1624275" y="796950"/>
            <a:chExt cx="612000" cy="809475"/>
          </a:xfrm>
        </p:grpSpPr>
        <p:sp>
          <p:nvSpPr>
            <p:cNvPr id="169" name="Google Shape;169;p5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94941" y="2105166"/>
            <a:ext cx="671833" cy="565501"/>
            <a:chOff x="1743325" y="1842325"/>
            <a:chExt cx="908250" cy="764500"/>
          </a:xfrm>
        </p:grpSpPr>
        <p:sp>
          <p:nvSpPr>
            <p:cNvPr id="177" name="Google Shape;177;p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182" name="Google Shape;182;p5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9" name="Google Shape;199;p5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1752045" y="4060188"/>
            <a:ext cx="2568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2"/>
          </p:nvPr>
        </p:nvSpPr>
        <p:spPr>
          <a:xfrm>
            <a:off x="5492875" y="4060191"/>
            <a:ext cx="25695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3"/>
          </p:nvPr>
        </p:nvSpPr>
        <p:spPr>
          <a:xfrm>
            <a:off x="1083525" y="3363375"/>
            <a:ext cx="32151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4790112" y="3362025"/>
            <a:ext cx="32187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296175" y="4119013"/>
            <a:ext cx="612000" cy="809475"/>
            <a:chOff x="1624275" y="796950"/>
            <a:chExt cx="612000" cy="809475"/>
          </a:xfrm>
        </p:grpSpPr>
        <p:sp>
          <p:nvSpPr>
            <p:cNvPr id="209" name="Google Shape;209;p6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6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218" name="Google Shape;218;p6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219" name="Google Shape;219;p6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1" name="Google Shape;221;p6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22" name="Google Shape;222;p6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5" name="Google Shape;235;p6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7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240" name="Google Shape;240;p7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241" name="Google Shape;241;p7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43" name="Google Shape;243;p7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244" name="Google Shape;244;p7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59" name="Google Shape;259;p7"/>
          <p:cNvGrpSpPr/>
          <p:nvPr/>
        </p:nvGrpSpPr>
        <p:grpSpPr>
          <a:xfrm>
            <a:off x="8322291" y="2632016"/>
            <a:ext cx="671833" cy="565501"/>
            <a:chOff x="1743325" y="1842325"/>
            <a:chExt cx="908250" cy="764500"/>
          </a:xfrm>
        </p:grpSpPr>
        <p:sp>
          <p:nvSpPr>
            <p:cNvPr id="260" name="Google Shape;260;p7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1120050" y="1068175"/>
            <a:ext cx="5033100" cy="11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subTitle" idx="1"/>
          </p:nvPr>
        </p:nvSpPr>
        <p:spPr>
          <a:xfrm rot="-191">
            <a:off x="1120050" y="2242225"/>
            <a:ext cx="54102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1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13"/>
          <p:cNvGrpSpPr/>
          <p:nvPr/>
        </p:nvGrpSpPr>
        <p:grpSpPr>
          <a:xfrm>
            <a:off x="8323925" y="881400"/>
            <a:ext cx="612000" cy="809475"/>
            <a:chOff x="1624275" y="796950"/>
            <a:chExt cx="612000" cy="809475"/>
          </a:xfrm>
        </p:grpSpPr>
        <p:sp>
          <p:nvSpPr>
            <p:cNvPr id="443" name="Google Shape;443;p1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3"/>
          <p:cNvGrpSpPr/>
          <p:nvPr/>
        </p:nvGrpSpPr>
        <p:grpSpPr>
          <a:xfrm>
            <a:off x="693499" y="406664"/>
            <a:ext cx="7976312" cy="4317750"/>
            <a:chOff x="719999" y="573225"/>
            <a:chExt cx="7938209" cy="4317750"/>
          </a:xfrm>
        </p:grpSpPr>
        <p:grpSp>
          <p:nvGrpSpPr>
            <p:cNvPr id="451" name="Google Shape;451;p13"/>
            <p:cNvGrpSpPr/>
            <p:nvPr/>
          </p:nvGrpSpPr>
          <p:grpSpPr>
            <a:xfrm>
              <a:off x="719999" y="573225"/>
              <a:ext cx="7938209" cy="4317750"/>
              <a:chOff x="720000" y="573225"/>
              <a:chExt cx="7704007" cy="4317750"/>
            </a:xfrm>
          </p:grpSpPr>
          <p:sp>
            <p:nvSpPr>
              <p:cNvPr id="452" name="Google Shape;452;p13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723907" y="904875"/>
                <a:ext cx="77001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54" name="Google Shape;454;p13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455" name="Google Shape;455;p1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8" name="Google Shape;468;p13"/>
            <p:cNvSpPr/>
            <p:nvPr/>
          </p:nvSpPr>
          <p:spPr>
            <a:xfrm>
              <a:off x="8438202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0" name="Google Shape;470;p13"/>
          <p:cNvSpPr txBox="1">
            <a:spLocks noGrp="1"/>
          </p:cNvSpPr>
          <p:nvPr>
            <p:ph type="title" hasCustomPrompt="1"/>
          </p:nvPr>
        </p:nvSpPr>
        <p:spPr>
          <a:xfrm>
            <a:off x="879425" y="1581450"/>
            <a:ext cx="6495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2" hasCustomPrompt="1"/>
          </p:nvPr>
        </p:nvSpPr>
        <p:spPr>
          <a:xfrm>
            <a:off x="4805231" y="1580997"/>
            <a:ext cx="649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3"/>
          </p:nvPr>
        </p:nvSpPr>
        <p:spPr>
          <a:xfrm>
            <a:off x="1228497" y="1725662"/>
            <a:ext cx="285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"/>
          </p:nvPr>
        </p:nvSpPr>
        <p:spPr>
          <a:xfrm>
            <a:off x="1116100" y="2400413"/>
            <a:ext cx="32112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4"/>
          </p:nvPr>
        </p:nvSpPr>
        <p:spPr>
          <a:xfrm>
            <a:off x="1228497" y="3301002"/>
            <a:ext cx="285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5"/>
          </p:nvPr>
        </p:nvSpPr>
        <p:spPr>
          <a:xfrm>
            <a:off x="1116097" y="3972100"/>
            <a:ext cx="3209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6"/>
          </p:nvPr>
        </p:nvSpPr>
        <p:spPr>
          <a:xfrm>
            <a:off x="5220122" y="3300990"/>
            <a:ext cx="2852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7"/>
          </p:nvPr>
        </p:nvSpPr>
        <p:spPr>
          <a:xfrm>
            <a:off x="5055225" y="3972088"/>
            <a:ext cx="3209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8"/>
          </p:nvPr>
        </p:nvSpPr>
        <p:spPr>
          <a:xfrm>
            <a:off x="5150997" y="1725665"/>
            <a:ext cx="2852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9"/>
          </p:nvPr>
        </p:nvSpPr>
        <p:spPr>
          <a:xfrm>
            <a:off x="5056125" y="2400100"/>
            <a:ext cx="3209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13" hasCustomPrompt="1"/>
          </p:nvPr>
        </p:nvSpPr>
        <p:spPr>
          <a:xfrm rot="1589">
            <a:off x="879561" y="3141296"/>
            <a:ext cx="649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14" hasCustomPrompt="1"/>
          </p:nvPr>
        </p:nvSpPr>
        <p:spPr>
          <a:xfrm rot="1589">
            <a:off x="4805218" y="3141300"/>
            <a:ext cx="649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15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4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4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14"/>
          <p:cNvGrpSpPr/>
          <p:nvPr/>
        </p:nvGrpSpPr>
        <p:grpSpPr>
          <a:xfrm>
            <a:off x="5410212" y="2127288"/>
            <a:ext cx="3457500" cy="2323350"/>
            <a:chOff x="4038612" y="1543850"/>
            <a:chExt cx="3457500" cy="2323350"/>
          </a:xfrm>
        </p:grpSpPr>
        <p:sp>
          <p:nvSpPr>
            <p:cNvPr id="486" name="Google Shape;486;p1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1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489" name="Google Shape;489;p1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2" name="Google Shape;502;p14"/>
          <p:cNvGrpSpPr/>
          <p:nvPr/>
        </p:nvGrpSpPr>
        <p:grpSpPr>
          <a:xfrm>
            <a:off x="6422179" y="323841"/>
            <a:ext cx="671833" cy="565501"/>
            <a:chOff x="1743325" y="1842325"/>
            <a:chExt cx="908250" cy="764500"/>
          </a:xfrm>
        </p:grpSpPr>
        <p:sp>
          <p:nvSpPr>
            <p:cNvPr id="503" name="Google Shape;503;p1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4"/>
          <p:cNvGrpSpPr/>
          <p:nvPr/>
        </p:nvGrpSpPr>
        <p:grpSpPr>
          <a:xfrm>
            <a:off x="5574454" y="476241"/>
            <a:ext cx="671833" cy="565501"/>
            <a:chOff x="1743325" y="1842325"/>
            <a:chExt cx="908250" cy="764500"/>
          </a:xfrm>
        </p:grpSpPr>
        <p:sp>
          <p:nvSpPr>
            <p:cNvPr id="508" name="Google Shape;508;p1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4"/>
          <p:cNvGrpSpPr/>
          <p:nvPr/>
        </p:nvGrpSpPr>
        <p:grpSpPr>
          <a:xfrm>
            <a:off x="523887" y="476238"/>
            <a:ext cx="3457500" cy="2323350"/>
            <a:chOff x="4038612" y="1543850"/>
            <a:chExt cx="3457500" cy="2323350"/>
          </a:xfrm>
        </p:grpSpPr>
        <p:sp>
          <p:nvSpPr>
            <p:cNvPr id="513" name="Google Shape;513;p14"/>
            <p:cNvSpPr/>
            <p:nvPr/>
          </p:nvSpPr>
          <p:spPr>
            <a:xfrm>
              <a:off x="4038612" y="1543850"/>
              <a:ext cx="34575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4041013" y="1875500"/>
              <a:ext cx="3455100" cy="1991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14"/>
            <p:cNvGrpSpPr/>
            <p:nvPr/>
          </p:nvGrpSpPr>
          <p:grpSpPr>
            <a:xfrm>
              <a:off x="6703400" y="1613838"/>
              <a:ext cx="706370" cy="198722"/>
              <a:chOff x="7438100" y="656825"/>
              <a:chExt cx="706370" cy="198722"/>
            </a:xfrm>
          </p:grpSpPr>
          <p:sp>
            <p:nvSpPr>
              <p:cNvPr id="516" name="Google Shape;516;p1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9" name="Google Shape;529;p14"/>
          <p:cNvGrpSpPr/>
          <p:nvPr/>
        </p:nvGrpSpPr>
        <p:grpSpPr>
          <a:xfrm>
            <a:off x="719999" y="701925"/>
            <a:ext cx="7938209" cy="3484350"/>
            <a:chOff x="719999" y="573225"/>
            <a:chExt cx="7938209" cy="3484350"/>
          </a:xfrm>
        </p:grpSpPr>
        <p:grpSp>
          <p:nvGrpSpPr>
            <p:cNvPr id="530" name="Google Shape;530;p14"/>
            <p:cNvGrpSpPr/>
            <p:nvPr/>
          </p:nvGrpSpPr>
          <p:grpSpPr>
            <a:xfrm>
              <a:off x="719999" y="573225"/>
              <a:ext cx="7938209" cy="3484350"/>
              <a:chOff x="720000" y="573225"/>
              <a:chExt cx="7704007" cy="3484350"/>
            </a:xfrm>
          </p:grpSpPr>
          <p:sp>
            <p:nvSpPr>
              <p:cNvPr id="531" name="Google Shape;531;p14"/>
              <p:cNvSpPr/>
              <p:nvPr/>
            </p:nvSpPr>
            <p:spPr>
              <a:xfrm>
                <a:off x="720000" y="573225"/>
                <a:ext cx="77040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723907" y="904875"/>
                <a:ext cx="7700100" cy="3152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14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534" name="Google Shape;534;p14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4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4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4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4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4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4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4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4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4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4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14"/>
            <p:cNvSpPr/>
            <p:nvPr/>
          </p:nvSpPr>
          <p:spPr>
            <a:xfrm>
              <a:off x="8438217" y="904875"/>
              <a:ext cx="219900" cy="3152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14"/>
          <p:cNvSpPr txBox="1">
            <a:spLocks noGrp="1"/>
          </p:cNvSpPr>
          <p:nvPr>
            <p:ph type="title"/>
          </p:nvPr>
        </p:nvSpPr>
        <p:spPr>
          <a:xfrm rot="-1008">
            <a:off x="4474500" y="3049286"/>
            <a:ext cx="30693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0" name="Google Shape;550;p14"/>
          <p:cNvSpPr txBox="1">
            <a:spLocks noGrp="1"/>
          </p:cNvSpPr>
          <p:nvPr>
            <p:ph type="subTitle" idx="1"/>
          </p:nvPr>
        </p:nvSpPr>
        <p:spPr>
          <a:xfrm>
            <a:off x="1485750" y="1466850"/>
            <a:ext cx="5943900" cy="16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accent1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5"/>
          <p:cNvSpPr/>
          <p:nvPr/>
        </p:nvSpPr>
        <p:spPr>
          <a:xfrm>
            <a:off x="-34375" y="-542662"/>
            <a:ext cx="9214312" cy="6228826"/>
          </a:xfrm>
          <a:custGeom>
            <a:avLst/>
            <a:gdLst/>
            <a:ahLst/>
            <a:cxnLst/>
            <a:rect l="l" t="t" r="r" b="b"/>
            <a:pathLst>
              <a:path w="151408" h="102351" extrusionOk="0">
                <a:moveTo>
                  <a:pt x="4068" y="183"/>
                </a:moveTo>
                <a:lnTo>
                  <a:pt x="4068" y="3719"/>
                </a:lnTo>
                <a:lnTo>
                  <a:pt x="184" y="3719"/>
                </a:lnTo>
                <a:lnTo>
                  <a:pt x="184" y="183"/>
                </a:lnTo>
                <a:close/>
                <a:moveTo>
                  <a:pt x="8043" y="183"/>
                </a:moveTo>
                <a:lnTo>
                  <a:pt x="8043" y="3719"/>
                </a:lnTo>
                <a:lnTo>
                  <a:pt x="4252" y="3719"/>
                </a:lnTo>
                <a:lnTo>
                  <a:pt x="4252" y="183"/>
                </a:lnTo>
                <a:close/>
                <a:moveTo>
                  <a:pt x="12018" y="183"/>
                </a:moveTo>
                <a:lnTo>
                  <a:pt x="12018" y="3719"/>
                </a:lnTo>
                <a:lnTo>
                  <a:pt x="8227" y="3719"/>
                </a:lnTo>
                <a:lnTo>
                  <a:pt x="8227" y="183"/>
                </a:lnTo>
                <a:close/>
                <a:moveTo>
                  <a:pt x="15993" y="183"/>
                </a:moveTo>
                <a:lnTo>
                  <a:pt x="15993" y="3719"/>
                </a:lnTo>
                <a:lnTo>
                  <a:pt x="12202" y="3719"/>
                </a:lnTo>
                <a:lnTo>
                  <a:pt x="12202" y="183"/>
                </a:lnTo>
                <a:close/>
                <a:moveTo>
                  <a:pt x="19968" y="183"/>
                </a:moveTo>
                <a:lnTo>
                  <a:pt x="19968" y="3719"/>
                </a:lnTo>
                <a:lnTo>
                  <a:pt x="16177" y="3719"/>
                </a:lnTo>
                <a:lnTo>
                  <a:pt x="16177" y="183"/>
                </a:lnTo>
                <a:close/>
                <a:moveTo>
                  <a:pt x="23944" y="183"/>
                </a:moveTo>
                <a:lnTo>
                  <a:pt x="23944" y="3719"/>
                </a:lnTo>
                <a:lnTo>
                  <a:pt x="20153" y="3719"/>
                </a:lnTo>
                <a:lnTo>
                  <a:pt x="20153" y="183"/>
                </a:lnTo>
                <a:close/>
                <a:moveTo>
                  <a:pt x="27919" y="183"/>
                </a:moveTo>
                <a:lnTo>
                  <a:pt x="27919" y="3719"/>
                </a:lnTo>
                <a:lnTo>
                  <a:pt x="24129" y="3719"/>
                </a:lnTo>
                <a:lnTo>
                  <a:pt x="24129" y="183"/>
                </a:lnTo>
                <a:close/>
                <a:moveTo>
                  <a:pt x="31895" y="183"/>
                </a:moveTo>
                <a:lnTo>
                  <a:pt x="31895" y="3719"/>
                </a:lnTo>
                <a:lnTo>
                  <a:pt x="28104" y="3719"/>
                </a:lnTo>
                <a:lnTo>
                  <a:pt x="28104" y="183"/>
                </a:lnTo>
                <a:close/>
                <a:moveTo>
                  <a:pt x="35870" y="183"/>
                </a:moveTo>
                <a:lnTo>
                  <a:pt x="35870" y="3719"/>
                </a:lnTo>
                <a:lnTo>
                  <a:pt x="32079" y="3719"/>
                </a:lnTo>
                <a:lnTo>
                  <a:pt x="32079" y="183"/>
                </a:lnTo>
                <a:close/>
                <a:moveTo>
                  <a:pt x="39845" y="183"/>
                </a:moveTo>
                <a:lnTo>
                  <a:pt x="39845" y="3719"/>
                </a:lnTo>
                <a:lnTo>
                  <a:pt x="36054" y="3719"/>
                </a:lnTo>
                <a:lnTo>
                  <a:pt x="36054" y="183"/>
                </a:lnTo>
                <a:close/>
                <a:moveTo>
                  <a:pt x="43821" y="183"/>
                </a:moveTo>
                <a:lnTo>
                  <a:pt x="43821" y="3719"/>
                </a:lnTo>
                <a:lnTo>
                  <a:pt x="40029" y="3719"/>
                </a:lnTo>
                <a:lnTo>
                  <a:pt x="40029" y="183"/>
                </a:lnTo>
                <a:close/>
                <a:moveTo>
                  <a:pt x="47796" y="183"/>
                </a:moveTo>
                <a:lnTo>
                  <a:pt x="47796" y="3719"/>
                </a:lnTo>
                <a:lnTo>
                  <a:pt x="44005" y="3719"/>
                </a:lnTo>
                <a:lnTo>
                  <a:pt x="44005" y="183"/>
                </a:lnTo>
                <a:close/>
                <a:moveTo>
                  <a:pt x="51771" y="183"/>
                </a:moveTo>
                <a:lnTo>
                  <a:pt x="51771" y="3719"/>
                </a:lnTo>
                <a:lnTo>
                  <a:pt x="47980" y="3719"/>
                </a:lnTo>
                <a:lnTo>
                  <a:pt x="47980" y="183"/>
                </a:lnTo>
                <a:close/>
                <a:moveTo>
                  <a:pt x="55746" y="183"/>
                </a:moveTo>
                <a:lnTo>
                  <a:pt x="55746" y="3719"/>
                </a:lnTo>
                <a:lnTo>
                  <a:pt x="51956" y="3719"/>
                </a:lnTo>
                <a:lnTo>
                  <a:pt x="51956" y="183"/>
                </a:lnTo>
                <a:close/>
                <a:moveTo>
                  <a:pt x="59721" y="183"/>
                </a:moveTo>
                <a:lnTo>
                  <a:pt x="59721" y="3719"/>
                </a:lnTo>
                <a:lnTo>
                  <a:pt x="55931" y="3719"/>
                </a:lnTo>
                <a:lnTo>
                  <a:pt x="55931" y="183"/>
                </a:lnTo>
                <a:close/>
                <a:moveTo>
                  <a:pt x="63696" y="183"/>
                </a:moveTo>
                <a:lnTo>
                  <a:pt x="63696" y="3719"/>
                </a:lnTo>
                <a:lnTo>
                  <a:pt x="59906" y="3719"/>
                </a:lnTo>
                <a:lnTo>
                  <a:pt x="59906" y="183"/>
                </a:lnTo>
                <a:close/>
                <a:moveTo>
                  <a:pt x="67672" y="183"/>
                </a:moveTo>
                <a:lnTo>
                  <a:pt x="67672" y="3719"/>
                </a:lnTo>
                <a:lnTo>
                  <a:pt x="63881" y="3719"/>
                </a:lnTo>
                <a:lnTo>
                  <a:pt x="63881" y="183"/>
                </a:lnTo>
                <a:close/>
                <a:moveTo>
                  <a:pt x="71648" y="183"/>
                </a:moveTo>
                <a:lnTo>
                  <a:pt x="71648" y="3719"/>
                </a:lnTo>
                <a:lnTo>
                  <a:pt x="67857" y="3719"/>
                </a:lnTo>
                <a:lnTo>
                  <a:pt x="67857" y="183"/>
                </a:lnTo>
                <a:close/>
                <a:moveTo>
                  <a:pt x="75623" y="183"/>
                </a:moveTo>
                <a:lnTo>
                  <a:pt x="75623" y="3719"/>
                </a:lnTo>
                <a:lnTo>
                  <a:pt x="71832" y="3719"/>
                </a:lnTo>
                <a:lnTo>
                  <a:pt x="71832" y="183"/>
                </a:lnTo>
                <a:close/>
                <a:moveTo>
                  <a:pt x="79598" y="183"/>
                </a:moveTo>
                <a:lnTo>
                  <a:pt x="79598" y="3719"/>
                </a:lnTo>
                <a:lnTo>
                  <a:pt x="75807" y="3719"/>
                </a:lnTo>
                <a:lnTo>
                  <a:pt x="75807" y="183"/>
                </a:lnTo>
                <a:close/>
                <a:moveTo>
                  <a:pt x="83573" y="183"/>
                </a:moveTo>
                <a:lnTo>
                  <a:pt x="83573" y="3719"/>
                </a:lnTo>
                <a:lnTo>
                  <a:pt x="79782" y="3719"/>
                </a:lnTo>
                <a:lnTo>
                  <a:pt x="79782" y="183"/>
                </a:lnTo>
                <a:close/>
                <a:moveTo>
                  <a:pt x="87549" y="183"/>
                </a:moveTo>
                <a:lnTo>
                  <a:pt x="87549" y="3719"/>
                </a:lnTo>
                <a:lnTo>
                  <a:pt x="83757" y="3719"/>
                </a:lnTo>
                <a:lnTo>
                  <a:pt x="83757" y="183"/>
                </a:lnTo>
                <a:close/>
                <a:moveTo>
                  <a:pt x="91524" y="183"/>
                </a:moveTo>
                <a:lnTo>
                  <a:pt x="91524" y="3719"/>
                </a:lnTo>
                <a:lnTo>
                  <a:pt x="87733" y="3719"/>
                </a:lnTo>
                <a:lnTo>
                  <a:pt x="87733" y="183"/>
                </a:lnTo>
                <a:close/>
                <a:moveTo>
                  <a:pt x="95499" y="183"/>
                </a:moveTo>
                <a:lnTo>
                  <a:pt x="95499" y="3719"/>
                </a:lnTo>
                <a:lnTo>
                  <a:pt x="91708" y="3719"/>
                </a:lnTo>
                <a:lnTo>
                  <a:pt x="91708" y="183"/>
                </a:lnTo>
                <a:close/>
                <a:moveTo>
                  <a:pt x="99474" y="183"/>
                </a:moveTo>
                <a:lnTo>
                  <a:pt x="99474" y="3719"/>
                </a:lnTo>
                <a:lnTo>
                  <a:pt x="95684" y="3719"/>
                </a:lnTo>
                <a:lnTo>
                  <a:pt x="95684" y="183"/>
                </a:lnTo>
                <a:close/>
                <a:moveTo>
                  <a:pt x="103449" y="183"/>
                </a:moveTo>
                <a:lnTo>
                  <a:pt x="103449" y="3719"/>
                </a:lnTo>
                <a:lnTo>
                  <a:pt x="99659" y="3719"/>
                </a:lnTo>
                <a:lnTo>
                  <a:pt x="99659" y="183"/>
                </a:lnTo>
                <a:close/>
                <a:moveTo>
                  <a:pt x="107424" y="183"/>
                </a:moveTo>
                <a:lnTo>
                  <a:pt x="107424" y="3719"/>
                </a:lnTo>
                <a:lnTo>
                  <a:pt x="103634" y="3719"/>
                </a:lnTo>
                <a:lnTo>
                  <a:pt x="103634" y="183"/>
                </a:lnTo>
                <a:close/>
                <a:moveTo>
                  <a:pt x="111400" y="183"/>
                </a:moveTo>
                <a:lnTo>
                  <a:pt x="111400" y="3719"/>
                </a:lnTo>
                <a:lnTo>
                  <a:pt x="107609" y="3719"/>
                </a:lnTo>
                <a:lnTo>
                  <a:pt x="107609" y="183"/>
                </a:lnTo>
                <a:close/>
                <a:moveTo>
                  <a:pt x="115376" y="183"/>
                </a:moveTo>
                <a:lnTo>
                  <a:pt x="115376" y="3719"/>
                </a:lnTo>
                <a:lnTo>
                  <a:pt x="111585" y="3719"/>
                </a:lnTo>
                <a:lnTo>
                  <a:pt x="111585" y="183"/>
                </a:lnTo>
                <a:close/>
                <a:moveTo>
                  <a:pt x="119351" y="183"/>
                </a:moveTo>
                <a:lnTo>
                  <a:pt x="119351" y="3719"/>
                </a:lnTo>
                <a:lnTo>
                  <a:pt x="115560" y="3719"/>
                </a:lnTo>
                <a:lnTo>
                  <a:pt x="115560" y="183"/>
                </a:lnTo>
                <a:close/>
                <a:moveTo>
                  <a:pt x="123326" y="183"/>
                </a:moveTo>
                <a:lnTo>
                  <a:pt x="123326" y="3719"/>
                </a:lnTo>
                <a:lnTo>
                  <a:pt x="119535" y="3719"/>
                </a:lnTo>
                <a:lnTo>
                  <a:pt x="119535" y="183"/>
                </a:lnTo>
                <a:close/>
                <a:moveTo>
                  <a:pt x="127301" y="183"/>
                </a:moveTo>
                <a:lnTo>
                  <a:pt x="127301" y="3719"/>
                </a:lnTo>
                <a:lnTo>
                  <a:pt x="123510" y="3719"/>
                </a:lnTo>
                <a:lnTo>
                  <a:pt x="123510" y="183"/>
                </a:lnTo>
                <a:close/>
                <a:moveTo>
                  <a:pt x="131277" y="183"/>
                </a:moveTo>
                <a:lnTo>
                  <a:pt x="131277" y="3719"/>
                </a:lnTo>
                <a:lnTo>
                  <a:pt x="127485" y="3719"/>
                </a:lnTo>
                <a:lnTo>
                  <a:pt x="127485" y="183"/>
                </a:lnTo>
                <a:close/>
                <a:moveTo>
                  <a:pt x="135252" y="183"/>
                </a:moveTo>
                <a:lnTo>
                  <a:pt x="135252" y="3719"/>
                </a:lnTo>
                <a:lnTo>
                  <a:pt x="131461" y="3719"/>
                </a:lnTo>
                <a:lnTo>
                  <a:pt x="131461" y="183"/>
                </a:lnTo>
                <a:close/>
                <a:moveTo>
                  <a:pt x="139227" y="183"/>
                </a:moveTo>
                <a:lnTo>
                  <a:pt x="139227" y="3719"/>
                </a:lnTo>
                <a:lnTo>
                  <a:pt x="135436" y="3719"/>
                </a:lnTo>
                <a:lnTo>
                  <a:pt x="135436" y="183"/>
                </a:lnTo>
                <a:close/>
                <a:moveTo>
                  <a:pt x="143202" y="183"/>
                </a:moveTo>
                <a:lnTo>
                  <a:pt x="143202" y="3719"/>
                </a:lnTo>
                <a:lnTo>
                  <a:pt x="139411" y="3719"/>
                </a:lnTo>
                <a:lnTo>
                  <a:pt x="139411" y="183"/>
                </a:lnTo>
                <a:close/>
                <a:moveTo>
                  <a:pt x="147177" y="183"/>
                </a:moveTo>
                <a:lnTo>
                  <a:pt x="147177" y="3719"/>
                </a:lnTo>
                <a:lnTo>
                  <a:pt x="143387" y="3719"/>
                </a:lnTo>
                <a:lnTo>
                  <a:pt x="143387" y="183"/>
                </a:lnTo>
                <a:close/>
                <a:moveTo>
                  <a:pt x="151224" y="183"/>
                </a:moveTo>
                <a:lnTo>
                  <a:pt x="151224" y="3719"/>
                </a:lnTo>
                <a:lnTo>
                  <a:pt x="147362" y="3719"/>
                </a:lnTo>
                <a:lnTo>
                  <a:pt x="147362" y="183"/>
                </a:lnTo>
                <a:close/>
                <a:moveTo>
                  <a:pt x="4068" y="3902"/>
                </a:moveTo>
                <a:lnTo>
                  <a:pt x="4068" y="7661"/>
                </a:lnTo>
                <a:lnTo>
                  <a:pt x="184" y="7661"/>
                </a:lnTo>
                <a:lnTo>
                  <a:pt x="184" y="3902"/>
                </a:lnTo>
                <a:close/>
                <a:moveTo>
                  <a:pt x="8043" y="3902"/>
                </a:moveTo>
                <a:lnTo>
                  <a:pt x="8043" y="7661"/>
                </a:lnTo>
                <a:lnTo>
                  <a:pt x="4252" y="7661"/>
                </a:lnTo>
                <a:lnTo>
                  <a:pt x="4252" y="3902"/>
                </a:lnTo>
                <a:close/>
                <a:moveTo>
                  <a:pt x="12018" y="3902"/>
                </a:moveTo>
                <a:lnTo>
                  <a:pt x="12018" y="7661"/>
                </a:lnTo>
                <a:lnTo>
                  <a:pt x="8227" y="7661"/>
                </a:lnTo>
                <a:lnTo>
                  <a:pt x="8227" y="3902"/>
                </a:lnTo>
                <a:close/>
                <a:moveTo>
                  <a:pt x="15993" y="3902"/>
                </a:moveTo>
                <a:lnTo>
                  <a:pt x="15993" y="7661"/>
                </a:lnTo>
                <a:lnTo>
                  <a:pt x="12202" y="7661"/>
                </a:lnTo>
                <a:lnTo>
                  <a:pt x="12202" y="3902"/>
                </a:lnTo>
                <a:close/>
                <a:moveTo>
                  <a:pt x="19968" y="3902"/>
                </a:moveTo>
                <a:lnTo>
                  <a:pt x="19968" y="7661"/>
                </a:lnTo>
                <a:lnTo>
                  <a:pt x="16177" y="7661"/>
                </a:lnTo>
                <a:lnTo>
                  <a:pt x="16177" y="3902"/>
                </a:lnTo>
                <a:close/>
                <a:moveTo>
                  <a:pt x="23944" y="3902"/>
                </a:moveTo>
                <a:lnTo>
                  <a:pt x="23944" y="7661"/>
                </a:lnTo>
                <a:lnTo>
                  <a:pt x="20153" y="7661"/>
                </a:lnTo>
                <a:lnTo>
                  <a:pt x="20153" y="3902"/>
                </a:lnTo>
                <a:close/>
                <a:moveTo>
                  <a:pt x="27919" y="3902"/>
                </a:moveTo>
                <a:lnTo>
                  <a:pt x="27919" y="7661"/>
                </a:lnTo>
                <a:lnTo>
                  <a:pt x="24129" y="7661"/>
                </a:lnTo>
                <a:lnTo>
                  <a:pt x="24129" y="3902"/>
                </a:lnTo>
                <a:close/>
                <a:moveTo>
                  <a:pt x="31895" y="3902"/>
                </a:moveTo>
                <a:lnTo>
                  <a:pt x="31895" y="7661"/>
                </a:lnTo>
                <a:lnTo>
                  <a:pt x="28104" y="7661"/>
                </a:lnTo>
                <a:lnTo>
                  <a:pt x="28104" y="3902"/>
                </a:lnTo>
                <a:close/>
                <a:moveTo>
                  <a:pt x="35870" y="3902"/>
                </a:moveTo>
                <a:lnTo>
                  <a:pt x="35870" y="7661"/>
                </a:lnTo>
                <a:lnTo>
                  <a:pt x="32079" y="7661"/>
                </a:lnTo>
                <a:lnTo>
                  <a:pt x="32079" y="3902"/>
                </a:lnTo>
                <a:close/>
                <a:moveTo>
                  <a:pt x="39845" y="3902"/>
                </a:moveTo>
                <a:lnTo>
                  <a:pt x="39845" y="7661"/>
                </a:lnTo>
                <a:lnTo>
                  <a:pt x="36054" y="7661"/>
                </a:lnTo>
                <a:lnTo>
                  <a:pt x="36054" y="3902"/>
                </a:lnTo>
                <a:close/>
                <a:moveTo>
                  <a:pt x="43821" y="3902"/>
                </a:moveTo>
                <a:lnTo>
                  <a:pt x="43821" y="7661"/>
                </a:lnTo>
                <a:lnTo>
                  <a:pt x="40029" y="7661"/>
                </a:lnTo>
                <a:lnTo>
                  <a:pt x="40029" y="3902"/>
                </a:lnTo>
                <a:close/>
                <a:moveTo>
                  <a:pt x="47796" y="3902"/>
                </a:moveTo>
                <a:lnTo>
                  <a:pt x="47796" y="7661"/>
                </a:lnTo>
                <a:lnTo>
                  <a:pt x="44005" y="7661"/>
                </a:lnTo>
                <a:lnTo>
                  <a:pt x="44005" y="3902"/>
                </a:lnTo>
                <a:close/>
                <a:moveTo>
                  <a:pt x="51771" y="3902"/>
                </a:moveTo>
                <a:lnTo>
                  <a:pt x="51771" y="7661"/>
                </a:lnTo>
                <a:lnTo>
                  <a:pt x="47980" y="7661"/>
                </a:lnTo>
                <a:lnTo>
                  <a:pt x="47980" y="3902"/>
                </a:lnTo>
                <a:close/>
                <a:moveTo>
                  <a:pt x="55746" y="3902"/>
                </a:moveTo>
                <a:lnTo>
                  <a:pt x="55746" y="7661"/>
                </a:lnTo>
                <a:lnTo>
                  <a:pt x="51956" y="7661"/>
                </a:lnTo>
                <a:lnTo>
                  <a:pt x="51956" y="3902"/>
                </a:lnTo>
                <a:close/>
                <a:moveTo>
                  <a:pt x="59721" y="3902"/>
                </a:moveTo>
                <a:lnTo>
                  <a:pt x="59721" y="7661"/>
                </a:lnTo>
                <a:lnTo>
                  <a:pt x="55931" y="7661"/>
                </a:lnTo>
                <a:lnTo>
                  <a:pt x="55931" y="3902"/>
                </a:lnTo>
                <a:close/>
                <a:moveTo>
                  <a:pt x="63696" y="3902"/>
                </a:moveTo>
                <a:lnTo>
                  <a:pt x="63696" y="7661"/>
                </a:lnTo>
                <a:lnTo>
                  <a:pt x="59906" y="7661"/>
                </a:lnTo>
                <a:lnTo>
                  <a:pt x="59906" y="3902"/>
                </a:lnTo>
                <a:close/>
                <a:moveTo>
                  <a:pt x="67672" y="3902"/>
                </a:moveTo>
                <a:lnTo>
                  <a:pt x="67672" y="7661"/>
                </a:lnTo>
                <a:lnTo>
                  <a:pt x="63881" y="7661"/>
                </a:lnTo>
                <a:lnTo>
                  <a:pt x="63881" y="3902"/>
                </a:lnTo>
                <a:close/>
                <a:moveTo>
                  <a:pt x="71648" y="3902"/>
                </a:moveTo>
                <a:lnTo>
                  <a:pt x="71648" y="7661"/>
                </a:lnTo>
                <a:lnTo>
                  <a:pt x="67857" y="7661"/>
                </a:lnTo>
                <a:lnTo>
                  <a:pt x="67857" y="3902"/>
                </a:lnTo>
                <a:close/>
                <a:moveTo>
                  <a:pt x="75623" y="3902"/>
                </a:moveTo>
                <a:lnTo>
                  <a:pt x="75623" y="7661"/>
                </a:lnTo>
                <a:lnTo>
                  <a:pt x="71832" y="7661"/>
                </a:lnTo>
                <a:lnTo>
                  <a:pt x="71832" y="3902"/>
                </a:lnTo>
                <a:close/>
                <a:moveTo>
                  <a:pt x="79598" y="3902"/>
                </a:moveTo>
                <a:lnTo>
                  <a:pt x="79598" y="7661"/>
                </a:lnTo>
                <a:lnTo>
                  <a:pt x="75807" y="7661"/>
                </a:lnTo>
                <a:lnTo>
                  <a:pt x="75807" y="3902"/>
                </a:lnTo>
                <a:close/>
                <a:moveTo>
                  <a:pt x="83573" y="3902"/>
                </a:moveTo>
                <a:lnTo>
                  <a:pt x="83573" y="7661"/>
                </a:lnTo>
                <a:lnTo>
                  <a:pt x="79782" y="7661"/>
                </a:lnTo>
                <a:lnTo>
                  <a:pt x="79782" y="3902"/>
                </a:lnTo>
                <a:close/>
                <a:moveTo>
                  <a:pt x="87549" y="3902"/>
                </a:moveTo>
                <a:lnTo>
                  <a:pt x="87549" y="7661"/>
                </a:lnTo>
                <a:lnTo>
                  <a:pt x="83757" y="7661"/>
                </a:lnTo>
                <a:lnTo>
                  <a:pt x="83757" y="3902"/>
                </a:lnTo>
                <a:close/>
                <a:moveTo>
                  <a:pt x="91524" y="3902"/>
                </a:moveTo>
                <a:lnTo>
                  <a:pt x="91524" y="7661"/>
                </a:lnTo>
                <a:lnTo>
                  <a:pt x="87733" y="7661"/>
                </a:lnTo>
                <a:lnTo>
                  <a:pt x="87733" y="3902"/>
                </a:lnTo>
                <a:close/>
                <a:moveTo>
                  <a:pt x="95499" y="3902"/>
                </a:moveTo>
                <a:lnTo>
                  <a:pt x="95499" y="7661"/>
                </a:lnTo>
                <a:lnTo>
                  <a:pt x="91708" y="7661"/>
                </a:lnTo>
                <a:lnTo>
                  <a:pt x="91708" y="3902"/>
                </a:lnTo>
                <a:close/>
                <a:moveTo>
                  <a:pt x="99474" y="3902"/>
                </a:moveTo>
                <a:lnTo>
                  <a:pt x="99474" y="7661"/>
                </a:lnTo>
                <a:lnTo>
                  <a:pt x="95684" y="7661"/>
                </a:lnTo>
                <a:lnTo>
                  <a:pt x="95684" y="3902"/>
                </a:lnTo>
                <a:close/>
                <a:moveTo>
                  <a:pt x="103449" y="3902"/>
                </a:moveTo>
                <a:lnTo>
                  <a:pt x="103449" y="7661"/>
                </a:lnTo>
                <a:lnTo>
                  <a:pt x="99659" y="7661"/>
                </a:lnTo>
                <a:lnTo>
                  <a:pt x="99659" y="3902"/>
                </a:lnTo>
                <a:close/>
                <a:moveTo>
                  <a:pt x="107424" y="3902"/>
                </a:moveTo>
                <a:lnTo>
                  <a:pt x="107424" y="7661"/>
                </a:lnTo>
                <a:lnTo>
                  <a:pt x="103634" y="7661"/>
                </a:lnTo>
                <a:lnTo>
                  <a:pt x="103634" y="3902"/>
                </a:lnTo>
                <a:close/>
                <a:moveTo>
                  <a:pt x="111400" y="3902"/>
                </a:moveTo>
                <a:lnTo>
                  <a:pt x="111400" y="7661"/>
                </a:lnTo>
                <a:lnTo>
                  <a:pt x="107609" y="7661"/>
                </a:lnTo>
                <a:lnTo>
                  <a:pt x="107609" y="3902"/>
                </a:lnTo>
                <a:close/>
                <a:moveTo>
                  <a:pt x="115376" y="3902"/>
                </a:moveTo>
                <a:lnTo>
                  <a:pt x="115376" y="7661"/>
                </a:lnTo>
                <a:lnTo>
                  <a:pt x="111585" y="7661"/>
                </a:lnTo>
                <a:lnTo>
                  <a:pt x="111585" y="3902"/>
                </a:lnTo>
                <a:close/>
                <a:moveTo>
                  <a:pt x="119351" y="3902"/>
                </a:moveTo>
                <a:lnTo>
                  <a:pt x="119351" y="7661"/>
                </a:lnTo>
                <a:lnTo>
                  <a:pt x="115560" y="7661"/>
                </a:lnTo>
                <a:lnTo>
                  <a:pt x="115560" y="3902"/>
                </a:lnTo>
                <a:close/>
                <a:moveTo>
                  <a:pt x="123326" y="3902"/>
                </a:moveTo>
                <a:lnTo>
                  <a:pt x="123326" y="7661"/>
                </a:lnTo>
                <a:lnTo>
                  <a:pt x="119535" y="7661"/>
                </a:lnTo>
                <a:lnTo>
                  <a:pt x="119535" y="3902"/>
                </a:lnTo>
                <a:close/>
                <a:moveTo>
                  <a:pt x="127301" y="3902"/>
                </a:moveTo>
                <a:lnTo>
                  <a:pt x="127301" y="7661"/>
                </a:lnTo>
                <a:lnTo>
                  <a:pt x="123510" y="7661"/>
                </a:lnTo>
                <a:lnTo>
                  <a:pt x="123510" y="3902"/>
                </a:lnTo>
                <a:close/>
                <a:moveTo>
                  <a:pt x="131277" y="3902"/>
                </a:moveTo>
                <a:lnTo>
                  <a:pt x="131277" y="7661"/>
                </a:lnTo>
                <a:lnTo>
                  <a:pt x="127485" y="7661"/>
                </a:lnTo>
                <a:lnTo>
                  <a:pt x="127485" y="3902"/>
                </a:lnTo>
                <a:close/>
                <a:moveTo>
                  <a:pt x="135252" y="3902"/>
                </a:moveTo>
                <a:lnTo>
                  <a:pt x="135252" y="7661"/>
                </a:lnTo>
                <a:lnTo>
                  <a:pt x="131461" y="7661"/>
                </a:lnTo>
                <a:lnTo>
                  <a:pt x="131461" y="3902"/>
                </a:lnTo>
                <a:close/>
                <a:moveTo>
                  <a:pt x="139227" y="3902"/>
                </a:moveTo>
                <a:lnTo>
                  <a:pt x="139227" y="7661"/>
                </a:lnTo>
                <a:lnTo>
                  <a:pt x="135436" y="7661"/>
                </a:lnTo>
                <a:lnTo>
                  <a:pt x="135436" y="3902"/>
                </a:lnTo>
                <a:close/>
                <a:moveTo>
                  <a:pt x="143202" y="3902"/>
                </a:moveTo>
                <a:lnTo>
                  <a:pt x="143202" y="7661"/>
                </a:lnTo>
                <a:lnTo>
                  <a:pt x="139411" y="7661"/>
                </a:lnTo>
                <a:lnTo>
                  <a:pt x="139411" y="3902"/>
                </a:lnTo>
                <a:close/>
                <a:moveTo>
                  <a:pt x="147177" y="3902"/>
                </a:moveTo>
                <a:lnTo>
                  <a:pt x="147177" y="7661"/>
                </a:lnTo>
                <a:lnTo>
                  <a:pt x="143387" y="7661"/>
                </a:lnTo>
                <a:lnTo>
                  <a:pt x="143387" y="3902"/>
                </a:lnTo>
                <a:close/>
                <a:moveTo>
                  <a:pt x="151224" y="3902"/>
                </a:moveTo>
                <a:lnTo>
                  <a:pt x="151224" y="7661"/>
                </a:lnTo>
                <a:lnTo>
                  <a:pt x="147362" y="7661"/>
                </a:lnTo>
                <a:lnTo>
                  <a:pt x="147362" y="3902"/>
                </a:lnTo>
                <a:close/>
                <a:moveTo>
                  <a:pt x="4068" y="7844"/>
                </a:moveTo>
                <a:lnTo>
                  <a:pt x="4068" y="11605"/>
                </a:lnTo>
                <a:lnTo>
                  <a:pt x="184" y="11605"/>
                </a:lnTo>
                <a:lnTo>
                  <a:pt x="184" y="7844"/>
                </a:lnTo>
                <a:close/>
                <a:moveTo>
                  <a:pt x="8043" y="7844"/>
                </a:moveTo>
                <a:lnTo>
                  <a:pt x="8043" y="11605"/>
                </a:lnTo>
                <a:lnTo>
                  <a:pt x="4252" y="11605"/>
                </a:lnTo>
                <a:lnTo>
                  <a:pt x="4252" y="7844"/>
                </a:lnTo>
                <a:close/>
                <a:moveTo>
                  <a:pt x="12018" y="7844"/>
                </a:moveTo>
                <a:lnTo>
                  <a:pt x="12018" y="11605"/>
                </a:lnTo>
                <a:lnTo>
                  <a:pt x="8227" y="11605"/>
                </a:lnTo>
                <a:lnTo>
                  <a:pt x="8227" y="7844"/>
                </a:lnTo>
                <a:close/>
                <a:moveTo>
                  <a:pt x="15993" y="7844"/>
                </a:moveTo>
                <a:lnTo>
                  <a:pt x="15993" y="11605"/>
                </a:lnTo>
                <a:lnTo>
                  <a:pt x="12202" y="11605"/>
                </a:lnTo>
                <a:lnTo>
                  <a:pt x="12202" y="7844"/>
                </a:lnTo>
                <a:close/>
                <a:moveTo>
                  <a:pt x="19968" y="7844"/>
                </a:moveTo>
                <a:lnTo>
                  <a:pt x="19968" y="11605"/>
                </a:lnTo>
                <a:lnTo>
                  <a:pt x="16177" y="11605"/>
                </a:lnTo>
                <a:lnTo>
                  <a:pt x="16177" y="7844"/>
                </a:lnTo>
                <a:close/>
                <a:moveTo>
                  <a:pt x="23944" y="7844"/>
                </a:moveTo>
                <a:lnTo>
                  <a:pt x="23944" y="11605"/>
                </a:lnTo>
                <a:lnTo>
                  <a:pt x="20153" y="11605"/>
                </a:lnTo>
                <a:lnTo>
                  <a:pt x="20153" y="7844"/>
                </a:lnTo>
                <a:close/>
                <a:moveTo>
                  <a:pt x="27919" y="7844"/>
                </a:moveTo>
                <a:lnTo>
                  <a:pt x="27919" y="11605"/>
                </a:lnTo>
                <a:lnTo>
                  <a:pt x="24129" y="11605"/>
                </a:lnTo>
                <a:lnTo>
                  <a:pt x="24129" y="7844"/>
                </a:lnTo>
                <a:close/>
                <a:moveTo>
                  <a:pt x="31895" y="7844"/>
                </a:moveTo>
                <a:lnTo>
                  <a:pt x="31895" y="11605"/>
                </a:lnTo>
                <a:lnTo>
                  <a:pt x="28104" y="11605"/>
                </a:lnTo>
                <a:lnTo>
                  <a:pt x="28104" y="7844"/>
                </a:lnTo>
                <a:close/>
                <a:moveTo>
                  <a:pt x="35870" y="7844"/>
                </a:moveTo>
                <a:lnTo>
                  <a:pt x="35870" y="11605"/>
                </a:lnTo>
                <a:lnTo>
                  <a:pt x="32079" y="11605"/>
                </a:lnTo>
                <a:lnTo>
                  <a:pt x="32079" y="7844"/>
                </a:lnTo>
                <a:close/>
                <a:moveTo>
                  <a:pt x="39845" y="7844"/>
                </a:moveTo>
                <a:lnTo>
                  <a:pt x="39845" y="11605"/>
                </a:lnTo>
                <a:lnTo>
                  <a:pt x="36054" y="11605"/>
                </a:lnTo>
                <a:lnTo>
                  <a:pt x="36054" y="7844"/>
                </a:lnTo>
                <a:close/>
                <a:moveTo>
                  <a:pt x="43821" y="7844"/>
                </a:moveTo>
                <a:lnTo>
                  <a:pt x="43821" y="11605"/>
                </a:lnTo>
                <a:lnTo>
                  <a:pt x="40029" y="11605"/>
                </a:lnTo>
                <a:lnTo>
                  <a:pt x="40029" y="7844"/>
                </a:lnTo>
                <a:close/>
                <a:moveTo>
                  <a:pt x="47796" y="7844"/>
                </a:moveTo>
                <a:lnTo>
                  <a:pt x="47796" y="11605"/>
                </a:lnTo>
                <a:lnTo>
                  <a:pt x="44005" y="11605"/>
                </a:lnTo>
                <a:lnTo>
                  <a:pt x="44005" y="7844"/>
                </a:lnTo>
                <a:close/>
                <a:moveTo>
                  <a:pt x="51771" y="7844"/>
                </a:moveTo>
                <a:lnTo>
                  <a:pt x="51771" y="11605"/>
                </a:lnTo>
                <a:lnTo>
                  <a:pt x="47980" y="11605"/>
                </a:lnTo>
                <a:lnTo>
                  <a:pt x="47980" y="7844"/>
                </a:lnTo>
                <a:close/>
                <a:moveTo>
                  <a:pt x="55746" y="7844"/>
                </a:moveTo>
                <a:lnTo>
                  <a:pt x="55746" y="11605"/>
                </a:lnTo>
                <a:lnTo>
                  <a:pt x="51956" y="11605"/>
                </a:lnTo>
                <a:lnTo>
                  <a:pt x="51956" y="7844"/>
                </a:lnTo>
                <a:close/>
                <a:moveTo>
                  <a:pt x="59721" y="7844"/>
                </a:moveTo>
                <a:lnTo>
                  <a:pt x="59721" y="11605"/>
                </a:lnTo>
                <a:lnTo>
                  <a:pt x="55931" y="11605"/>
                </a:lnTo>
                <a:lnTo>
                  <a:pt x="55931" y="7844"/>
                </a:lnTo>
                <a:close/>
                <a:moveTo>
                  <a:pt x="63696" y="7844"/>
                </a:moveTo>
                <a:lnTo>
                  <a:pt x="63696" y="11605"/>
                </a:lnTo>
                <a:lnTo>
                  <a:pt x="59906" y="11605"/>
                </a:lnTo>
                <a:lnTo>
                  <a:pt x="59906" y="7844"/>
                </a:lnTo>
                <a:close/>
                <a:moveTo>
                  <a:pt x="67672" y="7844"/>
                </a:moveTo>
                <a:lnTo>
                  <a:pt x="67672" y="11605"/>
                </a:lnTo>
                <a:lnTo>
                  <a:pt x="63881" y="11605"/>
                </a:lnTo>
                <a:lnTo>
                  <a:pt x="63881" y="7844"/>
                </a:lnTo>
                <a:close/>
                <a:moveTo>
                  <a:pt x="71648" y="7844"/>
                </a:moveTo>
                <a:lnTo>
                  <a:pt x="71648" y="11605"/>
                </a:lnTo>
                <a:lnTo>
                  <a:pt x="67857" y="11605"/>
                </a:lnTo>
                <a:lnTo>
                  <a:pt x="67857" y="7844"/>
                </a:lnTo>
                <a:close/>
                <a:moveTo>
                  <a:pt x="75623" y="7844"/>
                </a:moveTo>
                <a:lnTo>
                  <a:pt x="75623" y="11605"/>
                </a:lnTo>
                <a:lnTo>
                  <a:pt x="71832" y="11605"/>
                </a:lnTo>
                <a:lnTo>
                  <a:pt x="71832" y="7844"/>
                </a:lnTo>
                <a:close/>
                <a:moveTo>
                  <a:pt x="79598" y="7844"/>
                </a:moveTo>
                <a:lnTo>
                  <a:pt x="79598" y="11605"/>
                </a:lnTo>
                <a:lnTo>
                  <a:pt x="75807" y="11605"/>
                </a:lnTo>
                <a:lnTo>
                  <a:pt x="75807" y="7844"/>
                </a:lnTo>
                <a:close/>
                <a:moveTo>
                  <a:pt x="83573" y="7844"/>
                </a:moveTo>
                <a:lnTo>
                  <a:pt x="83573" y="11605"/>
                </a:lnTo>
                <a:lnTo>
                  <a:pt x="79782" y="11605"/>
                </a:lnTo>
                <a:lnTo>
                  <a:pt x="79782" y="7844"/>
                </a:lnTo>
                <a:close/>
                <a:moveTo>
                  <a:pt x="87549" y="7844"/>
                </a:moveTo>
                <a:lnTo>
                  <a:pt x="87549" y="11605"/>
                </a:lnTo>
                <a:lnTo>
                  <a:pt x="83757" y="11605"/>
                </a:lnTo>
                <a:lnTo>
                  <a:pt x="83757" y="7844"/>
                </a:lnTo>
                <a:close/>
                <a:moveTo>
                  <a:pt x="91524" y="7844"/>
                </a:moveTo>
                <a:lnTo>
                  <a:pt x="91524" y="11605"/>
                </a:lnTo>
                <a:lnTo>
                  <a:pt x="87733" y="11605"/>
                </a:lnTo>
                <a:lnTo>
                  <a:pt x="87733" y="7844"/>
                </a:lnTo>
                <a:close/>
                <a:moveTo>
                  <a:pt x="95499" y="7844"/>
                </a:moveTo>
                <a:lnTo>
                  <a:pt x="95499" y="11605"/>
                </a:lnTo>
                <a:lnTo>
                  <a:pt x="91708" y="11605"/>
                </a:lnTo>
                <a:lnTo>
                  <a:pt x="91708" y="7844"/>
                </a:lnTo>
                <a:close/>
                <a:moveTo>
                  <a:pt x="99474" y="7844"/>
                </a:moveTo>
                <a:lnTo>
                  <a:pt x="99474" y="11605"/>
                </a:lnTo>
                <a:lnTo>
                  <a:pt x="95684" y="11605"/>
                </a:lnTo>
                <a:lnTo>
                  <a:pt x="95684" y="7844"/>
                </a:lnTo>
                <a:close/>
                <a:moveTo>
                  <a:pt x="103449" y="7844"/>
                </a:moveTo>
                <a:lnTo>
                  <a:pt x="103449" y="11605"/>
                </a:lnTo>
                <a:lnTo>
                  <a:pt x="99659" y="11605"/>
                </a:lnTo>
                <a:lnTo>
                  <a:pt x="99659" y="7844"/>
                </a:lnTo>
                <a:close/>
                <a:moveTo>
                  <a:pt x="107424" y="7844"/>
                </a:moveTo>
                <a:lnTo>
                  <a:pt x="107424" y="11605"/>
                </a:lnTo>
                <a:lnTo>
                  <a:pt x="103634" y="11605"/>
                </a:lnTo>
                <a:lnTo>
                  <a:pt x="103634" y="7844"/>
                </a:lnTo>
                <a:close/>
                <a:moveTo>
                  <a:pt x="111400" y="7844"/>
                </a:moveTo>
                <a:lnTo>
                  <a:pt x="111400" y="11605"/>
                </a:lnTo>
                <a:lnTo>
                  <a:pt x="107609" y="11605"/>
                </a:lnTo>
                <a:lnTo>
                  <a:pt x="107609" y="7844"/>
                </a:lnTo>
                <a:close/>
                <a:moveTo>
                  <a:pt x="115376" y="7844"/>
                </a:moveTo>
                <a:lnTo>
                  <a:pt x="115376" y="11605"/>
                </a:lnTo>
                <a:lnTo>
                  <a:pt x="111585" y="11605"/>
                </a:lnTo>
                <a:lnTo>
                  <a:pt x="111585" y="7844"/>
                </a:lnTo>
                <a:close/>
                <a:moveTo>
                  <a:pt x="119351" y="7844"/>
                </a:moveTo>
                <a:lnTo>
                  <a:pt x="119351" y="11605"/>
                </a:lnTo>
                <a:lnTo>
                  <a:pt x="115560" y="11605"/>
                </a:lnTo>
                <a:lnTo>
                  <a:pt x="115560" y="7844"/>
                </a:lnTo>
                <a:close/>
                <a:moveTo>
                  <a:pt x="123326" y="7844"/>
                </a:moveTo>
                <a:lnTo>
                  <a:pt x="123326" y="11605"/>
                </a:lnTo>
                <a:lnTo>
                  <a:pt x="119535" y="11605"/>
                </a:lnTo>
                <a:lnTo>
                  <a:pt x="119535" y="7844"/>
                </a:lnTo>
                <a:close/>
                <a:moveTo>
                  <a:pt x="127301" y="7844"/>
                </a:moveTo>
                <a:lnTo>
                  <a:pt x="127301" y="11605"/>
                </a:lnTo>
                <a:lnTo>
                  <a:pt x="123510" y="11605"/>
                </a:lnTo>
                <a:lnTo>
                  <a:pt x="123510" y="7844"/>
                </a:lnTo>
                <a:close/>
                <a:moveTo>
                  <a:pt x="131277" y="7844"/>
                </a:moveTo>
                <a:lnTo>
                  <a:pt x="131277" y="11605"/>
                </a:lnTo>
                <a:lnTo>
                  <a:pt x="127485" y="11605"/>
                </a:lnTo>
                <a:lnTo>
                  <a:pt x="127485" y="7844"/>
                </a:lnTo>
                <a:close/>
                <a:moveTo>
                  <a:pt x="135252" y="7844"/>
                </a:moveTo>
                <a:lnTo>
                  <a:pt x="135252" y="11605"/>
                </a:lnTo>
                <a:lnTo>
                  <a:pt x="131461" y="11605"/>
                </a:lnTo>
                <a:lnTo>
                  <a:pt x="131461" y="7844"/>
                </a:lnTo>
                <a:close/>
                <a:moveTo>
                  <a:pt x="139227" y="7844"/>
                </a:moveTo>
                <a:lnTo>
                  <a:pt x="139227" y="11605"/>
                </a:lnTo>
                <a:lnTo>
                  <a:pt x="135436" y="11605"/>
                </a:lnTo>
                <a:lnTo>
                  <a:pt x="135436" y="7844"/>
                </a:lnTo>
                <a:close/>
                <a:moveTo>
                  <a:pt x="143202" y="7844"/>
                </a:moveTo>
                <a:lnTo>
                  <a:pt x="143202" y="11605"/>
                </a:lnTo>
                <a:lnTo>
                  <a:pt x="139411" y="11605"/>
                </a:lnTo>
                <a:lnTo>
                  <a:pt x="139411" y="7844"/>
                </a:lnTo>
                <a:close/>
                <a:moveTo>
                  <a:pt x="147177" y="7844"/>
                </a:moveTo>
                <a:lnTo>
                  <a:pt x="147177" y="11605"/>
                </a:lnTo>
                <a:lnTo>
                  <a:pt x="143387" y="11605"/>
                </a:lnTo>
                <a:lnTo>
                  <a:pt x="143387" y="7844"/>
                </a:lnTo>
                <a:close/>
                <a:moveTo>
                  <a:pt x="151224" y="7844"/>
                </a:moveTo>
                <a:lnTo>
                  <a:pt x="151224" y="11605"/>
                </a:lnTo>
                <a:lnTo>
                  <a:pt x="147362" y="11605"/>
                </a:lnTo>
                <a:lnTo>
                  <a:pt x="147362" y="7844"/>
                </a:lnTo>
                <a:close/>
                <a:moveTo>
                  <a:pt x="4068" y="11788"/>
                </a:moveTo>
                <a:lnTo>
                  <a:pt x="4068" y="15547"/>
                </a:lnTo>
                <a:lnTo>
                  <a:pt x="184" y="15547"/>
                </a:lnTo>
                <a:lnTo>
                  <a:pt x="184" y="11788"/>
                </a:lnTo>
                <a:close/>
                <a:moveTo>
                  <a:pt x="8043" y="11788"/>
                </a:moveTo>
                <a:lnTo>
                  <a:pt x="8043" y="15547"/>
                </a:lnTo>
                <a:lnTo>
                  <a:pt x="4252" y="15547"/>
                </a:lnTo>
                <a:lnTo>
                  <a:pt x="4252" y="11788"/>
                </a:lnTo>
                <a:close/>
                <a:moveTo>
                  <a:pt x="12018" y="11788"/>
                </a:moveTo>
                <a:lnTo>
                  <a:pt x="12018" y="15547"/>
                </a:lnTo>
                <a:lnTo>
                  <a:pt x="8227" y="15547"/>
                </a:lnTo>
                <a:lnTo>
                  <a:pt x="8227" y="11788"/>
                </a:lnTo>
                <a:close/>
                <a:moveTo>
                  <a:pt x="15993" y="11788"/>
                </a:moveTo>
                <a:lnTo>
                  <a:pt x="15993" y="15547"/>
                </a:lnTo>
                <a:lnTo>
                  <a:pt x="12202" y="15547"/>
                </a:lnTo>
                <a:lnTo>
                  <a:pt x="12202" y="11788"/>
                </a:lnTo>
                <a:close/>
                <a:moveTo>
                  <a:pt x="19968" y="11788"/>
                </a:moveTo>
                <a:lnTo>
                  <a:pt x="19968" y="15547"/>
                </a:lnTo>
                <a:lnTo>
                  <a:pt x="16177" y="15547"/>
                </a:lnTo>
                <a:lnTo>
                  <a:pt x="16177" y="11788"/>
                </a:lnTo>
                <a:close/>
                <a:moveTo>
                  <a:pt x="23944" y="11788"/>
                </a:moveTo>
                <a:lnTo>
                  <a:pt x="23944" y="15547"/>
                </a:lnTo>
                <a:lnTo>
                  <a:pt x="20153" y="15547"/>
                </a:lnTo>
                <a:lnTo>
                  <a:pt x="20153" y="11788"/>
                </a:lnTo>
                <a:close/>
                <a:moveTo>
                  <a:pt x="27919" y="11788"/>
                </a:moveTo>
                <a:lnTo>
                  <a:pt x="27919" y="15547"/>
                </a:lnTo>
                <a:lnTo>
                  <a:pt x="24129" y="15547"/>
                </a:lnTo>
                <a:lnTo>
                  <a:pt x="24129" y="11788"/>
                </a:lnTo>
                <a:close/>
                <a:moveTo>
                  <a:pt x="31895" y="11788"/>
                </a:moveTo>
                <a:lnTo>
                  <a:pt x="31895" y="15547"/>
                </a:lnTo>
                <a:lnTo>
                  <a:pt x="28104" y="15547"/>
                </a:lnTo>
                <a:lnTo>
                  <a:pt x="28104" y="11788"/>
                </a:lnTo>
                <a:close/>
                <a:moveTo>
                  <a:pt x="35870" y="11788"/>
                </a:moveTo>
                <a:lnTo>
                  <a:pt x="35870" y="15547"/>
                </a:lnTo>
                <a:lnTo>
                  <a:pt x="32079" y="15547"/>
                </a:lnTo>
                <a:lnTo>
                  <a:pt x="32079" y="11788"/>
                </a:lnTo>
                <a:close/>
                <a:moveTo>
                  <a:pt x="39845" y="11788"/>
                </a:moveTo>
                <a:lnTo>
                  <a:pt x="39845" y="15547"/>
                </a:lnTo>
                <a:lnTo>
                  <a:pt x="36054" y="15547"/>
                </a:lnTo>
                <a:lnTo>
                  <a:pt x="36054" y="11788"/>
                </a:lnTo>
                <a:close/>
                <a:moveTo>
                  <a:pt x="43821" y="11788"/>
                </a:moveTo>
                <a:lnTo>
                  <a:pt x="43821" y="15547"/>
                </a:lnTo>
                <a:lnTo>
                  <a:pt x="40029" y="15547"/>
                </a:lnTo>
                <a:lnTo>
                  <a:pt x="40029" y="11788"/>
                </a:lnTo>
                <a:close/>
                <a:moveTo>
                  <a:pt x="47796" y="11788"/>
                </a:moveTo>
                <a:lnTo>
                  <a:pt x="47796" y="15547"/>
                </a:lnTo>
                <a:lnTo>
                  <a:pt x="44005" y="15547"/>
                </a:lnTo>
                <a:lnTo>
                  <a:pt x="44005" y="11788"/>
                </a:lnTo>
                <a:close/>
                <a:moveTo>
                  <a:pt x="51771" y="11788"/>
                </a:moveTo>
                <a:lnTo>
                  <a:pt x="51771" y="15547"/>
                </a:lnTo>
                <a:lnTo>
                  <a:pt x="47980" y="15547"/>
                </a:lnTo>
                <a:lnTo>
                  <a:pt x="47980" y="11788"/>
                </a:lnTo>
                <a:close/>
                <a:moveTo>
                  <a:pt x="55746" y="11788"/>
                </a:moveTo>
                <a:lnTo>
                  <a:pt x="55746" y="15547"/>
                </a:lnTo>
                <a:lnTo>
                  <a:pt x="51956" y="15547"/>
                </a:lnTo>
                <a:lnTo>
                  <a:pt x="51956" y="11788"/>
                </a:lnTo>
                <a:close/>
                <a:moveTo>
                  <a:pt x="59721" y="11788"/>
                </a:moveTo>
                <a:lnTo>
                  <a:pt x="59721" y="15547"/>
                </a:lnTo>
                <a:lnTo>
                  <a:pt x="55931" y="15547"/>
                </a:lnTo>
                <a:lnTo>
                  <a:pt x="55931" y="11788"/>
                </a:lnTo>
                <a:close/>
                <a:moveTo>
                  <a:pt x="63696" y="11788"/>
                </a:moveTo>
                <a:lnTo>
                  <a:pt x="63696" y="15547"/>
                </a:lnTo>
                <a:lnTo>
                  <a:pt x="59906" y="15547"/>
                </a:lnTo>
                <a:lnTo>
                  <a:pt x="59906" y="11788"/>
                </a:lnTo>
                <a:close/>
                <a:moveTo>
                  <a:pt x="67672" y="11788"/>
                </a:moveTo>
                <a:lnTo>
                  <a:pt x="67672" y="15547"/>
                </a:lnTo>
                <a:lnTo>
                  <a:pt x="63881" y="15547"/>
                </a:lnTo>
                <a:lnTo>
                  <a:pt x="63881" y="11788"/>
                </a:lnTo>
                <a:close/>
                <a:moveTo>
                  <a:pt x="71648" y="11788"/>
                </a:moveTo>
                <a:lnTo>
                  <a:pt x="71648" y="15547"/>
                </a:lnTo>
                <a:lnTo>
                  <a:pt x="67857" y="15547"/>
                </a:lnTo>
                <a:lnTo>
                  <a:pt x="67857" y="11788"/>
                </a:lnTo>
                <a:close/>
                <a:moveTo>
                  <a:pt x="75623" y="11788"/>
                </a:moveTo>
                <a:lnTo>
                  <a:pt x="75623" y="15547"/>
                </a:lnTo>
                <a:lnTo>
                  <a:pt x="71832" y="15547"/>
                </a:lnTo>
                <a:lnTo>
                  <a:pt x="71832" y="11788"/>
                </a:lnTo>
                <a:close/>
                <a:moveTo>
                  <a:pt x="79598" y="11788"/>
                </a:moveTo>
                <a:lnTo>
                  <a:pt x="79598" y="15547"/>
                </a:lnTo>
                <a:lnTo>
                  <a:pt x="75807" y="15547"/>
                </a:lnTo>
                <a:lnTo>
                  <a:pt x="75807" y="11788"/>
                </a:lnTo>
                <a:close/>
                <a:moveTo>
                  <a:pt x="83573" y="11788"/>
                </a:moveTo>
                <a:lnTo>
                  <a:pt x="83573" y="15547"/>
                </a:lnTo>
                <a:lnTo>
                  <a:pt x="79782" y="15547"/>
                </a:lnTo>
                <a:lnTo>
                  <a:pt x="79782" y="11788"/>
                </a:lnTo>
                <a:close/>
                <a:moveTo>
                  <a:pt x="87549" y="11788"/>
                </a:moveTo>
                <a:lnTo>
                  <a:pt x="87549" y="15547"/>
                </a:lnTo>
                <a:lnTo>
                  <a:pt x="83757" y="15547"/>
                </a:lnTo>
                <a:lnTo>
                  <a:pt x="83757" y="11788"/>
                </a:lnTo>
                <a:close/>
                <a:moveTo>
                  <a:pt x="91524" y="11788"/>
                </a:moveTo>
                <a:lnTo>
                  <a:pt x="91524" y="15547"/>
                </a:lnTo>
                <a:lnTo>
                  <a:pt x="87733" y="15547"/>
                </a:lnTo>
                <a:lnTo>
                  <a:pt x="87733" y="11788"/>
                </a:lnTo>
                <a:close/>
                <a:moveTo>
                  <a:pt x="95499" y="11788"/>
                </a:moveTo>
                <a:lnTo>
                  <a:pt x="95499" y="15547"/>
                </a:lnTo>
                <a:lnTo>
                  <a:pt x="91708" y="15547"/>
                </a:lnTo>
                <a:lnTo>
                  <a:pt x="91708" y="11788"/>
                </a:lnTo>
                <a:close/>
                <a:moveTo>
                  <a:pt x="99474" y="11788"/>
                </a:moveTo>
                <a:lnTo>
                  <a:pt x="99474" y="15547"/>
                </a:lnTo>
                <a:lnTo>
                  <a:pt x="95684" y="15547"/>
                </a:lnTo>
                <a:lnTo>
                  <a:pt x="95684" y="11788"/>
                </a:lnTo>
                <a:close/>
                <a:moveTo>
                  <a:pt x="103449" y="11788"/>
                </a:moveTo>
                <a:lnTo>
                  <a:pt x="103449" y="15547"/>
                </a:lnTo>
                <a:lnTo>
                  <a:pt x="99659" y="15547"/>
                </a:lnTo>
                <a:lnTo>
                  <a:pt x="99659" y="11788"/>
                </a:lnTo>
                <a:close/>
                <a:moveTo>
                  <a:pt x="107424" y="11788"/>
                </a:moveTo>
                <a:lnTo>
                  <a:pt x="107424" y="15547"/>
                </a:lnTo>
                <a:lnTo>
                  <a:pt x="103634" y="15547"/>
                </a:lnTo>
                <a:lnTo>
                  <a:pt x="103634" y="11788"/>
                </a:lnTo>
                <a:close/>
                <a:moveTo>
                  <a:pt x="111400" y="11788"/>
                </a:moveTo>
                <a:lnTo>
                  <a:pt x="111400" y="15547"/>
                </a:lnTo>
                <a:lnTo>
                  <a:pt x="107609" y="15547"/>
                </a:lnTo>
                <a:lnTo>
                  <a:pt x="107609" y="11788"/>
                </a:lnTo>
                <a:close/>
                <a:moveTo>
                  <a:pt x="115376" y="11788"/>
                </a:moveTo>
                <a:lnTo>
                  <a:pt x="115376" y="15547"/>
                </a:lnTo>
                <a:lnTo>
                  <a:pt x="111585" y="15547"/>
                </a:lnTo>
                <a:lnTo>
                  <a:pt x="111585" y="11788"/>
                </a:lnTo>
                <a:close/>
                <a:moveTo>
                  <a:pt x="119351" y="11788"/>
                </a:moveTo>
                <a:lnTo>
                  <a:pt x="119351" y="15547"/>
                </a:lnTo>
                <a:lnTo>
                  <a:pt x="115560" y="15547"/>
                </a:lnTo>
                <a:lnTo>
                  <a:pt x="115560" y="11788"/>
                </a:lnTo>
                <a:close/>
                <a:moveTo>
                  <a:pt x="123326" y="11788"/>
                </a:moveTo>
                <a:lnTo>
                  <a:pt x="123326" y="15547"/>
                </a:lnTo>
                <a:lnTo>
                  <a:pt x="119535" y="15547"/>
                </a:lnTo>
                <a:lnTo>
                  <a:pt x="119535" y="11788"/>
                </a:lnTo>
                <a:close/>
                <a:moveTo>
                  <a:pt x="127301" y="11788"/>
                </a:moveTo>
                <a:lnTo>
                  <a:pt x="127301" y="15547"/>
                </a:lnTo>
                <a:lnTo>
                  <a:pt x="123510" y="15547"/>
                </a:lnTo>
                <a:lnTo>
                  <a:pt x="123510" y="11788"/>
                </a:lnTo>
                <a:close/>
                <a:moveTo>
                  <a:pt x="131277" y="11788"/>
                </a:moveTo>
                <a:lnTo>
                  <a:pt x="131277" y="15547"/>
                </a:lnTo>
                <a:lnTo>
                  <a:pt x="127485" y="15547"/>
                </a:lnTo>
                <a:lnTo>
                  <a:pt x="127485" y="11788"/>
                </a:lnTo>
                <a:close/>
                <a:moveTo>
                  <a:pt x="135252" y="11788"/>
                </a:moveTo>
                <a:lnTo>
                  <a:pt x="135252" y="15547"/>
                </a:lnTo>
                <a:lnTo>
                  <a:pt x="131461" y="15547"/>
                </a:lnTo>
                <a:lnTo>
                  <a:pt x="131461" y="11788"/>
                </a:lnTo>
                <a:close/>
                <a:moveTo>
                  <a:pt x="139227" y="11788"/>
                </a:moveTo>
                <a:lnTo>
                  <a:pt x="139227" y="15547"/>
                </a:lnTo>
                <a:lnTo>
                  <a:pt x="135436" y="15547"/>
                </a:lnTo>
                <a:lnTo>
                  <a:pt x="135436" y="11788"/>
                </a:lnTo>
                <a:close/>
                <a:moveTo>
                  <a:pt x="143202" y="11788"/>
                </a:moveTo>
                <a:lnTo>
                  <a:pt x="143202" y="15547"/>
                </a:lnTo>
                <a:lnTo>
                  <a:pt x="139411" y="15547"/>
                </a:lnTo>
                <a:lnTo>
                  <a:pt x="139411" y="11788"/>
                </a:lnTo>
                <a:close/>
                <a:moveTo>
                  <a:pt x="147177" y="11788"/>
                </a:moveTo>
                <a:lnTo>
                  <a:pt x="147177" y="15547"/>
                </a:lnTo>
                <a:lnTo>
                  <a:pt x="143387" y="15547"/>
                </a:lnTo>
                <a:lnTo>
                  <a:pt x="143387" y="11788"/>
                </a:lnTo>
                <a:close/>
                <a:moveTo>
                  <a:pt x="151224" y="11788"/>
                </a:moveTo>
                <a:lnTo>
                  <a:pt x="151224" y="15547"/>
                </a:lnTo>
                <a:lnTo>
                  <a:pt x="147362" y="15547"/>
                </a:lnTo>
                <a:lnTo>
                  <a:pt x="147362" y="11788"/>
                </a:lnTo>
                <a:close/>
                <a:moveTo>
                  <a:pt x="4068" y="15730"/>
                </a:moveTo>
                <a:lnTo>
                  <a:pt x="4068" y="19490"/>
                </a:lnTo>
                <a:lnTo>
                  <a:pt x="184" y="19490"/>
                </a:lnTo>
                <a:lnTo>
                  <a:pt x="184" y="15730"/>
                </a:lnTo>
                <a:close/>
                <a:moveTo>
                  <a:pt x="8043" y="15730"/>
                </a:moveTo>
                <a:lnTo>
                  <a:pt x="8043" y="19490"/>
                </a:lnTo>
                <a:lnTo>
                  <a:pt x="4252" y="19490"/>
                </a:lnTo>
                <a:lnTo>
                  <a:pt x="4252" y="15730"/>
                </a:lnTo>
                <a:close/>
                <a:moveTo>
                  <a:pt x="12018" y="15730"/>
                </a:moveTo>
                <a:lnTo>
                  <a:pt x="12018" y="19490"/>
                </a:lnTo>
                <a:lnTo>
                  <a:pt x="8227" y="19490"/>
                </a:lnTo>
                <a:lnTo>
                  <a:pt x="8227" y="15730"/>
                </a:lnTo>
                <a:close/>
                <a:moveTo>
                  <a:pt x="15993" y="15730"/>
                </a:moveTo>
                <a:lnTo>
                  <a:pt x="15993" y="19490"/>
                </a:lnTo>
                <a:lnTo>
                  <a:pt x="12202" y="19490"/>
                </a:lnTo>
                <a:lnTo>
                  <a:pt x="12202" y="15730"/>
                </a:lnTo>
                <a:close/>
                <a:moveTo>
                  <a:pt x="19968" y="15730"/>
                </a:moveTo>
                <a:lnTo>
                  <a:pt x="19968" y="19490"/>
                </a:lnTo>
                <a:lnTo>
                  <a:pt x="16177" y="19490"/>
                </a:lnTo>
                <a:lnTo>
                  <a:pt x="16177" y="15730"/>
                </a:lnTo>
                <a:close/>
                <a:moveTo>
                  <a:pt x="23944" y="15730"/>
                </a:moveTo>
                <a:lnTo>
                  <a:pt x="23944" y="19490"/>
                </a:lnTo>
                <a:lnTo>
                  <a:pt x="20153" y="19490"/>
                </a:lnTo>
                <a:lnTo>
                  <a:pt x="20153" y="15730"/>
                </a:lnTo>
                <a:close/>
                <a:moveTo>
                  <a:pt x="27919" y="15730"/>
                </a:moveTo>
                <a:lnTo>
                  <a:pt x="27919" y="19490"/>
                </a:lnTo>
                <a:lnTo>
                  <a:pt x="24129" y="19490"/>
                </a:lnTo>
                <a:lnTo>
                  <a:pt x="24129" y="15730"/>
                </a:lnTo>
                <a:close/>
                <a:moveTo>
                  <a:pt x="31895" y="15730"/>
                </a:moveTo>
                <a:lnTo>
                  <a:pt x="31895" y="19490"/>
                </a:lnTo>
                <a:lnTo>
                  <a:pt x="28104" y="19490"/>
                </a:lnTo>
                <a:lnTo>
                  <a:pt x="28104" y="15730"/>
                </a:lnTo>
                <a:close/>
                <a:moveTo>
                  <a:pt x="35870" y="15730"/>
                </a:moveTo>
                <a:lnTo>
                  <a:pt x="35870" y="19490"/>
                </a:lnTo>
                <a:lnTo>
                  <a:pt x="32079" y="19490"/>
                </a:lnTo>
                <a:lnTo>
                  <a:pt x="32079" y="15730"/>
                </a:lnTo>
                <a:close/>
                <a:moveTo>
                  <a:pt x="39845" y="15730"/>
                </a:moveTo>
                <a:lnTo>
                  <a:pt x="39845" y="19490"/>
                </a:lnTo>
                <a:lnTo>
                  <a:pt x="36054" y="19490"/>
                </a:lnTo>
                <a:lnTo>
                  <a:pt x="36054" y="15730"/>
                </a:lnTo>
                <a:close/>
                <a:moveTo>
                  <a:pt x="43821" y="15730"/>
                </a:moveTo>
                <a:lnTo>
                  <a:pt x="43821" y="19490"/>
                </a:lnTo>
                <a:lnTo>
                  <a:pt x="40029" y="19490"/>
                </a:lnTo>
                <a:lnTo>
                  <a:pt x="40029" y="15730"/>
                </a:lnTo>
                <a:close/>
                <a:moveTo>
                  <a:pt x="47796" y="15730"/>
                </a:moveTo>
                <a:lnTo>
                  <a:pt x="47796" y="19490"/>
                </a:lnTo>
                <a:lnTo>
                  <a:pt x="44005" y="19490"/>
                </a:lnTo>
                <a:lnTo>
                  <a:pt x="44005" y="15730"/>
                </a:lnTo>
                <a:close/>
                <a:moveTo>
                  <a:pt x="51771" y="15730"/>
                </a:moveTo>
                <a:lnTo>
                  <a:pt x="51771" y="19490"/>
                </a:lnTo>
                <a:lnTo>
                  <a:pt x="47980" y="19490"/>
                </a:lnTo>
                <a:lnTo>
                  <a:pt x="47980" y="15730"/>
                </a:lnTo>
                <a:close/>
                <a:moveTo>
                  <a:pt x="55746" y="15730"/>
                </a:moveTo>
                <a:lnTo>
                  <a:pt x="55746" y="19490"/>
                </a:lnTo>
                <a:lnTo>
                  <a:pt x="51956" y="19490"/>
                </a:lnTo>
                <a:lnTo>
                  <a:pt x="51956" y="15730"/>
                </a:lnTo>
                <a:close/>
                <a:moveTo>
                  <a:pt x="59721" y="15730"/>
                </a:moveTo>
                <a:lnTo>
                  <a:pt x="59721" y="19490"/>
                </a:lnTo>
                <a:lnTo>
                  <a:pt x="55931" y="19490"/>
                </a:lnTo>
                <a:lnTo>
                  <a:pt x="55931" y="15730"/>
                </a:lnTo>
                <a:close/>
                <a:moveTo>
                  <a:pt x="63696" y="15730"/>
                </a:moveTo>
                <a:lnTo>
                  <a:pt x="63696" y="19490"/>
                </a:lnTo>
                <a:lnTo>
                  <a:pt x="59906" y="19490"/>
                </a:lnTo>
                <a:lnTo>
                  <a:pt x="59906" y="15730"/>
                </a:lnTo>
                <a:close/>
                <a:moveTo>
                  <a:pt x="67672" y="15730"/>
                </a:moveTo>
                <a:lnTo>
                  <a:pt x="67672" y="19490"/>
                </a:lnTo>
                <a:lnTo>
                  <a:pt x="63881" y="19490"/>
                </a:lnTo>
                <a:lnTo>
                  <a:pt x="63881" y="15730"/>
                </a:lnTo>
                <a:close/>
                <a:moveTo>
                  <a:pt x="71648" y="15730"/>
                </a:moveTo>
                <a:lnTo>
                  <a:pt x="71648" y="19490"/>
                </a:lnTo>
                <a:lnTo>
                  <a:pt x="67857" y="19490"/>
                </a:lnTo>
                <a:lnTo>
                  <a:pt x="67857" y="15730"/>
                </a:lnTo>
                <a:close/>
                <a:moveTo>
                  <a:pt x="75623" y="15730"/>
                </a:moveTo>
                <a:lnTo>
                  <a:pt x="75623" y="19490"/>
                </a:lnTo>
                <a:lnTo>
                  <a:pt x="71832" y="19490"/>
                </a:lnTo>
                <a:lnTo>
                  <a:pt x="71832" y="15730"/>
                </a:lnTo>
                <a:close/>
                <a:moveTo>
                  <a:pt x="79598" y="15730"/>
                </a:moveTo>
                <a:lnTo>
                  <a:pt x="79598" y="19490"/>
                </a:lnTo>
                <a:lnTo>
                  <a:pt x="75807" y="19490"/>
                </a:lnTo>
                <a:lnTo>
                  <a:pt x="75807" y="15730"/>
                </a:lnTo>
                <a:close/>
                <a:moveTo>
                  <a:pt x="83573" y="15730"/>
                </a:moveTo>
                <a:lnTo>
                  <a:pt x="83573" y="19490"/>
                </a:lnTo>
                <a:lnTo>
                  <a:pt x="79782" y="19490"/>
                </a:lnTo>
                <a:lnTo>
                  <a:pt x="79782" y="15730"/>
                </a:lnTo>
                <a:close/>
                <a:moveTo>
                  <a:pt x="87549" y="15730"/>
                </a:moveTo>
                <a:lnTo>
                  <a:pt x="87549" y="19490"/>
                </a:lnTo>
                <a:lnTo>
                  <a:pt x="83757" y="19490"/>
                </a:lnTo>
                <a:lnTo>
                  <a:pt x="83757" y="15730"/>
                </a:lnTo>
                <a:close/>
                <a:moveTo>
                  <a:pt x="91524" y="15730"/>
                </a:moveTo>
                <a:lnTo>
                  <a:pt x="91524" y="19490"/>
                </a:lnTo>
                <a:lnTo>
                  <a:pt x="87733" y="19490"/>
                </a:lnTo>
                <a:lnTo>
                  <a:pt x="87733" y="15730"/>
                </a:lnTo>
                <a:close/>
                <a:moveTo>
                  <a:pt x="95499" y="15730"/>
                </a:moveTo>
                <a:lnTo>
                  <a:pt x="95499" y="19490"/>
                </a:lnTo>
                <a:lnTo>
                  <a:pt x="91708" y="19490"/>
                </a:lnTo>
                <a:lnTo>
                  <a:pt x="91708" y="15730"/>
                </a:lnTo>
                <a:close/>
                <a:moveTo>
                  <a:pt x="99474" y="15730"/>
                </a:moveTo>
                <a:lnTo>
                  <a:pt x="99474" y="19490"/>
                </a:lnTo>
                <a:lnTo>
                  <a:pt x="95684" y="19490"/>
                </a:lnTo>
                <a:lnTo>
                  <a:pt x="95684" y="15730"/>
                </a:lnTo>
                <a:close/>
                <a:moveTo>
                  <a:pt x="103449" y="15730"/>
                </a:moveTo>
                <a:lnTo>
                  <a:pt x="103449" y="19490"/>
                </a:lnTo>
                <a:lnTo>
                  <a:pt x="99659" y="19490"/>
                </a:lnTo>
                <a:lnTo>
                  <a:pt x="99659" y="15730"/>
                </a:lnTo>
                <a:close/>
                <a:moveTo>
                  <a:pt x="107424" y="15730"/>
                </a:moveTo>
                <a:lnTo>
                  <a:pt x="107424" y="19490"/>
                </a:lnTo>
                <a:lnTo>
                  <a:pt x="103634" y="19490"/>
                </a:lnTo>
                <a:lnTo>
                  <a:pt x="103634" y="15730"/>
                </a:lnTo>
                <a:close/>
                <a:moveTo>
                  <a:pt x="111400" y="15730"/>
                </a:moveTo>
                <a:lnTo>
                  <a:pt x="111400" y="19490"/>
                </a:lnTo>
                <a:lnTo>
                  <a:pt x="107609" y="19490"/>
                </a:lnTo>
                <a:lnTo>
                  <a:pt x="107609" y="15730"/>
                </a:lnTo>
                <a:close/>
                <a:moveTo>
                  <a:pt x="115376" y="15730"/>
                </a:moveTo>
                <a:lnTo>
                  <a:pt x="115376" y="19490"/>
                </a:lnTo>
                <a:lnTo>
                  <a:pt x="111585" y="19490"/>
                </a:lnTo>
                <a:lnTo>
                  <a:pt x="111585" y="15730"/>
                </a:lnTo>
                <a:close/>
                <a:moveTo>
                  <a:pt x="119351" y="15730"/>
                </a:moveTo>
                <a:lnTo>
                  <a:pt x="119351" y="19490"/>
                </a:lnTo>
                <a:lnTo>
                  <a:pt x="115560" y="19490"/>
                </a:lnTo>
                <a:lnTo>
                  <a:pt x="115560" y="15730"/>
                </a:lnTo>
                <a:close/>
                <a:moveTo>
                  <a:pt x="123326" y="15730"/>
                </a:moveTo>
                <a:lnTo>
                  <a:pt x="123326" y="19490"/>
                </a:lnTo>
                <a:lnTo>
                  <a:pt x="119535" y="19490"/>
                </a:lnTo>
                <a:lnTo>
                  <a:pt x="119535" y="15730"/>
                </a:lnTo>
                <a:close/>
                <a:moveTo>
                  <a:pt x="127301" y="15730"/>
                </a:moveTo>
                <a:lnTo>
                  <a:pt x="127301" y="19490"/>
                </a:lnTo>
                <a:lnTo>
                  <a:pt x="123510" y="19490"/>
                </a:lnTo>
                <a:lnTo>
                  <a:pt x="123510" y="15730"/>
                </a:lnTo>
                <a:close/>
                <a:moveTo>
                  <a:pt x="131277" y="15730"/>
                </a:moveTo>
                <a:lnTo>
                  <a:pt x="131277" y="19490"/>
                </a:lnTo>
                <a:lnTo>
                  <a:pt x="127485" y="19490"/>
                </a:lnTo>
                <a:lnTo>
                  <a:pt x="127485" y="15730"/>
                </a:lnTo>
                <a:close/>
                <a:moveTo>
                  <a:pt x="135252" y="15730"/>
                </a:moveTo>
                <a:lnTo>
                  <a:pt x="135252" y="19490"/>
                </a:lnTo>
                <a:lnTo>
                  <a:pt x="131461" y="19490"/>
                </a:lnTo>
                <a:lnTo>
                  <a:pt x="131461" y="15730"/>
                </a:lnTo>
                <a:close/>
                <a:moveTo>
                  <a:pt x="139227" y="15730"/>
                </a:moveTo>
                <a:lnTo>
                  <a:pt x="139227" y="19490"/>
                </a:lnTo>
                <a:lnTo>
                  <a:pt x="135436" y="19490"/>
                </a:lnTo>
                <a:lnTo>
                  <a:pt x="135436" y="15730"/>
                </a:lnTo>
                <a:close/>
                <a:moveTo>
                  <a:pt x="143202" y="15730"/>
                </a:moveTo>
                <a:lnTo>
                  <a:pt x="143202" y="19490"/>
                </a:lnTo>
                <a:lnTo>
                  <a:pt x="139411" y="19490"/>
                </a:lnTo>
                <a:lnTo>
                  <a:pt x="139411" y="15730"/>
                </a:lnTo>
                <a:close/>
                <a:moveTo>
                  <a:pt x="147177" y="15730"/>
                </a:moveTo>
                <a:lnTo>
                  <a:pt x="147177" y="19490"/>
                </a:lnTo>
                <a:lnTo>
                  <a:pt x="143387" y="19490"/>
                </a:lnTo>
                <a:lnTo>
                  <a:pt x="143387" y="15730"/>
                </a:lnTo>
                <a:close/>
                <a:moveTo>
                  <a:pt x="151224" y="15730"/>
                </a:moveTo>
                <a:lnTo>
                  <a:pt x="151224" y="19490"/>
                </a:lnTo>
                <a:lnTo>
                  <a:pt x="147362" y="19490"/>
                </a:lnTo>
                <a:lnTo>
                  <a:pt x="147362" y="15730"/>
                </a:lnTo>
                <a:close/>
                <a:moveTo>
                  <a:pt x="4068" y="19673"/>
                </a:moveTo>
                <a:lnTo>
                  <a:pt x="4068" y="23432"/>
                </a:lnTo>
                <a:lnTo>
                  <a:pt x="184" y="23432"/>
                </a:lnTo>
                <a:lnTo>
                  <a:pt x="184" y="19673"/>
                </a:lnTo>
                <a:close/>
                <a:moveTo>
                  <a:pt x="8043" y="19673"/>
                </a:moveTo>
                <a:lnTo>
                  <a:pt x="8043" y="23432"/>
                </a:lnTo>
                <a:lnTo>
                  <a:pt x="4252" y="23432"/>
                </a:lnTo>
                <a:lnTo>
                  <a:pt x="4252" y="19673"/>
                </a:lnTo>
                <a:close/>
                <a:moveTo>
                  <a:pt x="12018" y="19673"/>
                </a:moveTo>
                <a:lnTo>
                  <a:pt x="12018" y="23432"/>
                </a:lnTo>
                <a:lnTo>
                  <a:pt x="8227" y="23432"/>
                </a:lnTo>
                <a:lnTo>
                  <a:pt x="8227" y="19673"/>
                </a:lnTo>
                <a:close/>
                <a:moveTo>
                  <a:pt x="15993" y="19673"/>
                </a:moveTo>
                <a:lnTo>
                  <a:pt x="15993" y="23432"/>
                </a:lnTo>
                <a:lnTo>
                  <a:pt x="12202" y="23432"/>
                </a:lnTo>
                <a:lnTo>
                  <a:pt x="12202" y="19673"/>
                </a:lnTo>
                <a:close/>
                <a:moveTo>
                  <a:pt x="19968" y="19673"/>
                </a:moveTo>
                <a:lnTo>
                  <a:pt x="19968" y="23432"/>
                </a:lnTo>
                <a:lnTo>
                  <a:pt x="16177" y="23432"/>
                </a:lnTo>
                <a:lnTo>
                  <a:pt x="16177" y="19673"/>
                </a:lnTo>
                <a:close/>
                <a:moveTo>
                  <a:pt x="23944" y="19673"/>
                </a:moveTo>
                <a:lnTo>
                  <a:pt x="23944" y="23432"/>
                </a:lnTo>
                <a:lnTo>
                  <a:pt x="20153" y="23432"/>
                </a:lnTo>
                <a:lnTo>
                  <a:pt x="20153" y="19673"/>
                </a:lnTo>
                <a:close/>
                <a:moveTo>
                  <a:pt x="27919" y="19673"/>
                </a:moveTo>
                <a:lnTo>
                  <a:pt x="27919" y="23432"/>
                </a:lnTo>
                <a:lnTo>
                  <a:pt x="24129" y="23432"/>
                </a:lnTo>
                <a:lnTo>
                  <a:pt x="24129" y="19673"/>
                </a:lnTo>
                <a:close/>
                <a:moveTo>
                  <a:pt x="31895" y="19673"/>
                </a:moveTo>
                <a:lnTo>
                  <a:pt x="31895" y="23432"/>
                </a:lnTo>
                <a:lnTo>
                  <a:pt x="28104" y="23432"/>
                </a:lnTo>
                <a:lnTo>
                  <a:pt x="28104" y="19673"/>
                </a:lnTo>
                <a:close/>
                <a:moveTo>
                  <a:pt x="35870" y="19673"/>
                </a:moveTo>
                <a:lnTo>
                  <a:pt x="35870" y="23432"/>
                </a:lnTo>
                <a:lnTo>
                  <a:pt x="32079" y="23432"/>
                </a:lnTo>
                <a:lnTo>
                  <a:pt x="32079" y="19673"/>
                </a:lnTo>
                <a:close/>
                <a:moveTo>
                  <a:pt x="39845" y="19673"/>
                </a:moveTo>
                <a:lnTo>
                  <a:pt x="39845" y="23432"/>
                </a:lnTo>
                <a:lnTo>
                  <a:pt x="36054" y="23432"/>
                </a:lnTo>
                <a:lnTo>
                  <a:pt x="36054" y="19673"/>
                </a:lnTo>
                <a:close/>
                <a:moveTo>
                  <a:pt x="43821" y="19673"/>
                </a:moveTo>
                <a:lnTo>
                  <a:pt x="43821" y="23432"/>
                </a:lnTo>
                <a:lnTo>
                  <a:pt x="40029" y="23432"/>
                </a:lnTo>
                <a:lnTo>
                  <a:pt x="40029" y="19673"/>
                </a:lnTo>
                <a:close/>
                <a:moveTo>
                  <a:pt x="47796" y="19673"/>
                </a:moveTo>
                <a:lnTo>
                  <a:pt x="47796" y="23432"/>
                </a:lnTo>
                <a:lnTo>
                  <a:pt x="44005" y="23432"/>
                </a:lnTo>
                <a:lnTo>
                  <a:pt x="44005" y="19673"/>
                </a:lnTo>
                <a:close/>
                <a:moveTo>
                  <a:pt x="51771" y="19673"/>
                </a:moveTo>
                <a:lnTo>
                  <a:pt x="51771" y="23432"/>
                </a:lnTo>
                <a:lnTo>
                  <a:pt x="47980" y="23432"/>
                </a:lnTo>
                <a:lnTo>
                  <a:pt x="47980" y="19673"/>
                </a:lnTo>
                <a:close/>
                <a:moveTo>
                  <a:pt x="55746" y="19673"/>
                </a:moveTo>
                <a:lnTo>
                  <a:pt x="55746" y="23432"/>
                </a:lnTo>
                <a:lnTo>
                  <a:pt x="51956" y="23432"/>
                </a:lnTo>
                <a:lnTo>
                  <a:pt x="51956" y="19673"/>
                </a:lnTo>
                <a:close/>
                <a:moveTo>
                  <a:pt x="59721" y="19673"/>
                </a:moveTo>
                <a:lnTo>
                  <a:pt x="59721" y="23432"/>
                </a:lnTo>
                <a:lnTo>
                  <a:pt x="55931" y="23432"/>
                </a:lnTo>
                <a:lnTo>
                  <a:pt x="55931" y="19673"/>
                </a:lnTo>
                <a:close/>
                <a:moveTo>
                  <a:pt x="63696" y="19673"/>
                </a:moveTo>
                <a:lnTo>
                  <a:pt x="63696" y="23432"/>
                </a:lnTo>
                <a:lnTo>
                  <a:pt x="59906" y="23432"/>
                </a:lnTo>
                <a:lnTo>
                  <a:pt x="59906" y="19673"/>
                </a:lnTo>
                <a:close/>
                <a:moveTo>
                  <a:pt x="67672" y="19673"/>
                </a:moveTo>
                <a:lnTo>
                  <a:pt x="67672" y="23432"/>
                </a:lnTo>
                <a:lnTo>
                  <a:pt x="63881" y="23432"/>
                </a:lnTo>
                <a:lnTo>
                  <a:pt x="63881" y="19673"/>
                </a:lnTo>
                <a:close/>
                <a:moveTo>
                  <a:pt x="71648" y="19673"/>
                </a:moveTo>
                <a:lnTo>
                  <a:pt x="71648" y="23432"/>
                </a:lnTo>
                <a:lnTo>
                  <a:pt x="67857" y="23432"/>
                </a:lnTo>
                <a:lnTo>
                  <a:pt x="67857" y="19673"/>
                </a:lnTo>
                <a:close/>
                <a:moveTo>
                  <a:pt x="75623" y="19673"/>
                </a:moveTo>
                <a:lnTo>
                  <a:pt x="75623" y="23432"/>
                </a:lnTo>
                <a:lnTo>
                  <a:pt x="71832" y="23432"/>
                </a:lnTo>
                <a:lnTo>
                  <a:pt x="71832" y="19673"/>
                </a:lnTo>
                <a:close/>
                <a:moveTo>
                  <a:pt x="79598" y="19673"/>
                </a:moveTo>
                <a:lnTo>
                  <a:pt x="79598" y="23432"/>
                </a:lnTo>
                <a:lnTo>
                  <a:pt x="75807" y="23432"/>
                </a:lnTo>
                <a:lnTo>
                  <a:pt x="75807" y="19673"/>
                </a:lnTo>
                <a:close/>
                <a:moveTo>
                  <a:pt x="83573" y="19673"/>
                </a:moveTo>
                <a:lnTo>
                  <a:pt x="83573" y="23432"/>
                </a:lnTo>
                <a:lnTo>
                  <a:pt x="79782" y="23432"/>
                </a:lnTo>
                <a:lnTo>
                  <a:pt x="79782" y="19673"/>
                </a:lnTo>
                <a:close/>
                <a:moveTo>
                  <a:pt x="87549" y="19673"/>
                </a:moveTo>
                <a:lnTo>
                  <a:pt x="87549" y="23432"/>
                </a:lnTo>
                <a:lnTo>
                  <a:pt x="83757" y="23432"/>
                </a:lnTo>
                <a:lnTo>
                  <a:pt x="83757" y="19673"/>
                </a:lnTo>
                <a:close/>
                <a:moveTo>
                  <a:pt x="91524" y="19673"/>
                </a:moveTo>
                <a:lnTo>
                  <a:pt x="91524" y="23432"/>
                </a:lnTo>
                <a:lnTo>
                  <a:pt x="87733" y="23432"/>
                </a:lnTo>
                <a:lnTo>
                  <a:pt x="87733" y="19673"/>
                </a:lnTo>
                <a:close/>
                <a:moveTo>
                  <a:pt x="95499" y="19673"/>
                </a:moveTo>
                <a:lnTo>
                  <a:pt x="95499" y="23432"/>
                </a:lnTo>
                <a:lnTo>
                  <a:pt x="91708" y="23432"/>
                </a:lnTo>
                <a:lnTo>
                  <a:pt x="91708" y="19673"/>
                </a:lnTo>
                <a:close/>
                <a:moveTo>
                  <a:pt x="99474" y="19673"/>
                </a:moveTo>
                <a:lnTo>
                  <a:pt x="99474" y="23432"/>
                </a:lnTo>
                <a:lnTo>
                  <a:pt x="95684" y="23432"/>
                </a:lnTo>
                <a:lnTo>
                  <a:pt x="95684" y="19673"/>
                </a:lnTo>
                <a:close/>
                <a:moveTo>
                  <a:pt x="103449" y="19673"/>
                </a:moveTo>
                <a:lnTo>
                  <a:pt x="103449" y="23432"/>
                </a:lnTo>
                <a:lnTo>
                  <a:pt x="99659" y="23432"/>
                </a:lnTo>
                <a:lnTo>
                  <a:pt x="99659" y="19673"/>
                </a:lnTo>
                <a:close/>
                <a:moveTo>
                  <a:pt x="107424" y="19673"/>
                </a:moveTo>
                <a:lnTo>
                  <a:pt x="107424" y="23432"/>
                </a:lnTo>
                <a:lnTo>
                  <a:pt x="103634" y="23432"/>
                </a:lnTo>
                <a:lnTo>
                  <a:pt x="103634" y="19673"/>
                </a:lnTo>
                <a:close/>
                <a:moveTo>
                  <a:pt x="111400" y="19673"/>
                </a:moveTo>
                <a:lnTo>
                  <a:pt x="111400" y="23432"/>
                </a:lnTo>
                <a:lnTo>
                  <a:pt x="107609" y="23432"/>
                </a:lnTo>
                <a:lnTo>
                  <a:pt x="107609" y="19673"/>
                </a:lnTo>
                <a:close/>
                <a:moveTo>
                  <a:pt x="115376" y="19673"/>
                </a:moveTo>
                <a:lnTo>
                  <a:pt x="115376" y="23432"/>
                </a:lnTo>
                <a:lnTo>
                  <a:pt x="111585" y="23432"/>
                </a:lnTo>
                <a:lnTo>
                  <a:pt x="111585" y="19673"/>
                </a:lnTo>
                <a:close/>
                <a:moveTo>
                  <a:pt x="119351" y="19673"/>
                </a:moveTo>
                <a:lnTo>
                  <a:pt x="119351" y="23432"/>
                </a:lnTo>
                <a:lnTo>
                  <a:pt x="115560" y="23432"/>
                </a:lnTo>
                <a:lnTo>
                  <a:pt x="115560" y="19673"/>
                </a:lnTo>
                <a:close/>
                <a:moveTo>
                  <a:pt x="123326" y="19673"/>
                </a:moveTo>
                <a:lnTo>
                  <a:pt x="123326" y="23432"/>
                </a:lnTo>
                <a:lnTo>
                  <a:pt x="119535" y="23432"/>
                </a:lnTo>
                <a:lnTo>
                  <a:pt x="119535" y="19673"/>
                </a:lnTo>
                <a:close/>
                <a:moveTo>
                  <a:pt x="127301" y="19673"/>
                </a:moveTo>
                <a:lnTo>
                  <a:pt x="127301" y="23432"/>
                </a:lnTo>
                <a:lnTo>
                  <a:pt x="123510" y="23432"/>
                </a:lnTo>
                <a:lnTo>
                  <a:pt x="123510" y="19673"/>
                </a:lnTo>
                <a:close/>
                <a:moveTo>
                  <a:pt x="131277" y="19673"/>
                </a:moveTo>
                <a:lnTo>
                  <a:pt x="131277" y="23432"/>
                </a:lnTo>
                <a:lnTo>
                  <a:pt x="127485" y="23432"/>
                </a:lnTo>
                <a:lnTo>
                  <a:pt x="127485" y="19673"/>
                </a:lnTo>
                <a:close/>
                <a:moveTo>
                  <a:pt x="135252" y="19673"/>
                </a:moveTo>
                <a:lnTo>
                  <a:pt x="135252" y="23432"/>
                </a:lnTo>
                <a:lnTo>
                  <a:pt x="131461" y="23432"/>
                </a:lnTo>
                <a:lnTo>
                  <a:pt x="131461" y="19673"/>
                </a:lnTo>
                <a:close/>
                <a:moveTo>
                  <a:pt x="139227" y="19673"/>
                </a:moveTo>
                <a:lnTo>
                  <a:pt x="139227" y="23432"/>
                </a:lnTo>
                <a:lnTo>
                  <a:pt x="135436" y="23432"/>
                </a:lnTo>
                <a:lnTo>
                  <a:pt x="135436" y="19673"/>
                </a:lnTo>
                <a:close/>
                <a:moveTo>
                  <a:pt x="143202" y="19673"/>
                </a:moveTo>
                <a:lnTo>
                  <a:pt x="143202" y="23432"/>
                </a:lnTo>
                <a:lnTo>
                  <a:pt x="139411" y="23432"/>
                </a:lnTo>
                <a:lnTo>
                  <a:pt x="139411" y="19673"/>
                </a:lnTo>
                <a:close/>
                <a:moveTo>
                  <a:pt x="147177" y="19673"/>
                </a:moveTo>
                <a:lnTo>
                  <a:pt x="147177" y="23432"/>
                </a:lnTo>
                <a:lnTo>
                  <a:pt x="143387" y="23432"/>
                </a:lnTo>
                <a:lnTo>
                  <a:pt x="143387" y="19673"/>
                </a:lnTo>
                <a:close/>
                <a:moveTo>
                  <a:pt x="151224" y="19673"/>
                </a:moveTo>
                <a:lnTo>
                  <a:pt x="151224" y="23432"/>
                </a:lnTo>
                <a:lnTo>
                  <a:pt x="147362" y="23432"/>
                </a:lnTo>
                <a:lnTo>
                  <a:pt x="147362" y="19673"/>
                </a:lnTo>
                <a:close/>
                <a:moveTo>
                  <a:pt x="4068" y="23615"/>
                </a:moveTo>
                <a:lnTo>
                  <a:pt x="4068" y="27376"/>
                </a:lnTo>
                <a:lnTo>
                  <a:pt x="184" y="27376"/>
                </a:lnTo>
                <a:lnTo>
                  <a:pt x="184" y="23615"/>
                </a:lnTo>
                <a:close/>
                <a:moveTo>
                  <a:pt x="8043" y="23615"/>
                </a:moveTo>
                <a:lnTo>
                  <a:pt x="8043" y="27376"/>
                </a:lnTo>
                <a:lnTo>
                  <a:pt x="4252" y="27376"/>
                </a:lnTo>
                <a:lnTo>
                  <a:pt x="4252" y="23615"/>
                </a:lnTo>
                <a:close/>
                <a:moveTo>
                  <a:pt x="12018" y="23615"/>
                </a:moveTo>
                <a:lnTo>
                  <a:pt x="12018" y="27376"/>
                </a:lnTo>
                <a:lnTo>
                  <a:pt x="8227" y="27376"/>
                </a:lnTo>
                <a:lnTo>
                  <a:pt x="8227" y="23615"/>
                </a:lnTo>
                <a:close/>
                <a:moveTo>
                  <a:pt x="15993" y="23615"/>
                </a:moveTo>
                <a:lnTo>
                  <a:pt x="15993" y="27376"/>
                </a:lnTo>
                <a:lnTo>
                  <a:pt x="12202" y="27376"/>
                </a:lnTo>
                <a:lnTo>
                  <a:pt x="12202" y="23615"/>
                </a:lnTo>
                <a:close/>
                <a:moveTo>
                  <a:pt x="19968" y="23615"/>
                </a:moveTo>
                <a:lnTo>
                  <a:pt x="19968" y="27376"/>
                </a:lnTo>
                <a:lnTo>
                  <a:pt x="16177" y="27376"/>
                </a:lnTo>
                <a:lnTo>
                  <a:pt x="16177" y="23615"/>
                </a:lnTo>
                <a:close/>
                <a:moveTo>
                  <a:pt x="23944" y="23615"/>
                </a:moveTo>
                <a:lnTo>
                  <a:pt x="23944" y="27376"/>
                </a:lnTo>
                <a:lnTo>
                  <a:pt x="20153" y="27376"/>
                </a:lnTo>
                <a:lnTo>
                  <a:pt x="20153" y="23615"/>
                </a:lnTo>
                <a:close/>
                <a:moveTo>
                  <a:pt x="27919" y="23615"/>
                </a:moveTo>
                <a:lnTo>
                  <a:pt x="27919" y="27376"/>
                </a:lnTo>
                <a:lnTo>
                  <a:pt x="24129" y="27376"/>
                </a:lnTo>
                <a:lnTo>
                  <a:pt x="24129" y="23615"/>
                </a:lnTo>
                <a:close/>
                <a:moveTo>
                  <a:pt x="31895" y="23615"/>
                </a:moveTo>
                <a:lnTo>
                  <a:pt x="31895" y="27376"/>
                </a:lnTo>
                <a:lnTo>
                  <a:pt x="28104" y="27376"/>
                </a:lnTo>
                <a:lnTo>
                  <a:pt x="28104" y="23615"/>
                </a:lnTo>
                <a:close/>
                <a:moveTo>
                  <a:pt x="35870" y="23615"/>
                </a:moveTo>
                <a:lnTo>
                  <a:pt x="35870" y="27376"/>
                </a:lnTo>
                <a:lnTo>
                  <a:pt x="32079" y="27376"/>
                </a:lnTo>
                <a:lnTo>
                  <a:pt x="32079" y="23615"/>
                </a:lnTo>
                <a:close/>
                <a:moveTo>
                  <a:pt x="39845" y="23615"/>
                </a:moveTo>
                <a:lnTo>
                  <a:pt x="39845" y="27376"/>
                </a:lnTo>
                <a:lnTo>
                  <a:pt x="36054" y="27376"/>
                </a:lnTo>
                <a:lnTo>
                  <a:pt x="36054" y="23615"/>
                </a:lnTo>
                <a:close/>
                <a:moveTo>
                  <a:pt x="43821" y="23615"/>
                </a:moveTo>
                <a:lnTo>
                  <a:pt x="43821" y="27376"/>
                </a:lnTo>
                <a:lnTo>
                  <a:pt x="40029" y="27376"/>
                </a:lnTo>
                <a:lnTo>
                  <a:pt x="40029" y="23615"/>
                </a:lnTo>
                <a:close/>
                <a:moveTo>
                  <a:pt x="47796" y="23615"/>
                </a:moveTo>
                <a:lnTo>
                  <a:pt x="47796" y="27376"/>
                </a:lnTo>
                <a:lnTo>
                  <a:pt x="44005" y="27376"/>
                </a:lnTo>
                <a:lnTo>
                  <a:pt x="44005" y="23615"/>
                </a:lnTo>
                <a:close/>
                <a:moveTo>
                  <a:pt x="51771" y="23615"/>
                </a:moveTo>
                <a:lnTo>
                  <a:pt x="51771" y="27376"/>
                </a:lnTo>
                <a:lnTo>
                  <a:pt x="47980" y="27376"/>
                </a:lnTo>
                <a:lnTo>
                  <a:pt x="47980" y="23615"/>
                </a:lnTo>
                <a:close/>
                <a:moveTo>
                  <a:pt x="55746" y="23615"/>
                </a:moveTo>
                <a:lnTo>
                  <a:pt x="55746" y="27376"/>
                </a:lnTo>
                <a:lnTo>
                  <a:pt x="51956" y="27376"/>
                </a:lnTo>
                <a:lnTo>
                  <a:pt x="51956" y="23615"/>
                </a:lnTo>
                <a:close/>
                <a:moveTo>
                  <a:pt x="59721" y="23615"/>
                </a:moveTo>
                <a:lnTo>
                  <a:pt x="59721" y="27376"/>
                </a:lnTo>
                <a:lnTo>
                  <a:pt x="55931" y="27376"/>
                </a:lnTo>
                <a:lnTo>
                  <a:pt x="55931" y="23615"/>
                </a:lnTo>
                <a:close/>
                <a:moveTo>
                  <a:pt x="63696" y="23615"/>
                </a:moveTo>
                <a:lnTo>
                  <a:pt x="63696" y="27376"/>
                </a:lnTo>
                <a:lnTo>
                  <a:pt x="59906" y="27376"/>
                </a:lnTo>
                <a:lnTo>
                  <a:pt x="59906" y="23615"/>
                </a:lnTo>
                <a:close/>
                <a:moveTo>
                  <a:pt x="67672" y="23615"/>
                </a:moveTo>
                <a:lnTo>
                  <a:pt x="67672" y="27376"/>
                </a:lnTo>
                <a:lnTo>
                  <a:pt x="63881" y="27376"/>
                </a:lnTo>
                <a:lnTo>
                  <a:pt x="63881" y="23615"/>
                </a:lnTo>
                <a:close/>
                <a:moveTo>
                  <a:pt x="71648" y="23615"/>
                </a:moveTo>
                <a:lnTo>
                  <a:pt x="71648" y="27376"/>
                </a:lnTo>
                <a:lnTo>
                  <a:pt x="67857" y="27376"/>
                </a:lnTo>
                <a:lnTo>
                  <a:pt x="67857" y="23615"/>
                </a:lnTo>
                <a:close/>
                <a:moveTo>
                  <a:pt x="75623" y="23615"/>
                </a:moveTo>
                <a:lnTo>
                  <a:pt x="75623" y="27376"/>
                </a:lnTo>
                <a:lnTo>
                  <a:pt x="71832" y="27376"/>
                </a:lnTo>
                <a:lnTo>
                  <a:pt x="71832" y="23615"/>
                </a:lnTo>
                <a:close/>
                <a:moveTo>
                  <a:pt x="79598" y="23615"/>
                </a:moveTo>
                <a:lnTo>
                  <a:pt x="79598" y="27376"/>
                </a:lnTo>
                <a:lnTo>
                  <a:pt x="75807" y="27376"/>
                </a:lnTo>
                <a:lnTo>
                  <a:pt x="75807" y="23615"/>
                </a:lnTo>
                <a:close/>
                <a:moveTo>
                  <a:pt x="83573" y="23615"/>
                </a:moveTo>
                <a:lnTo>
                  <a:pt x="83573" y="27376"/>
                </a:lnTo>
                <a:lnTo>
                  <a:pt x="79782" y="27376"/>
                </a:lnTo>
                <a:lnTo>
                  <a:pt x="79782" y="23615"/>
                </a:lnTo>
                <a:close/>
                <a:moveTo>
                  <a:pt x="87549" y="23615"/>
                </a:moveTo>
                <a:lnTo>
                  <a:pt x="87549" y="27376"/>
                </a:lnTo>
                <a:lnTo>
                  <a:pt x="83757" y="27376"/>
                </a:lnTo>
                <a:lnTo>
                  <a:pt x="83757" y="23615"/>
                </a:lnTo>
                <a:close/>
                <a:moveTo>
                  <a:pt x="91524" y="23615"/>
                </a:moveTo>
                <a:lnTo>
                  <a:pt x="91524" y="27376"/>
                </a:lnTo>
                <a:lnTo>
                  <a:pt x="87733" y="27376"/>
                </a:lnTo>
                <a:lnTo>
                  <a:pt x="87733" y="23615"/>
                </a:lnTo>
                <a:close/>
                <a:moveTo>
                  <a:pt x="95499" y="23615"/>
                </a:moveTo>
                <a:lnTo>
                  <a:pt x="95499" y="27376"/>
                </a:lnTo>
                <a:lnTo>
                  <a:pt x="91708" y="27376"/>
                </a:lnTo>
                <a:lnTo>
                  <a:pt x="91708" y="23615"/>
                </a:lnTo>
                <a:close/>
                <a:moveTo>
                  <a:pt x="99474" y="23615"/>
                </a:moveTo>
                <a:lnTo>
                  <a:pt x="99474" y="27376"/>
                </a:lnTo>
                <a:lnTo>
                  <a:pt x="95684" y="27376"/>
                </a:lnTo>
                <a:lnTo>
                  <a:pt x="95684" y="23615"/>
                </a:lnTo>
                <a:close/>
                <a:moveTo>
                  <a:pt x="103449" y="23615"/>
                </a:moveTo>
                <a:lnTo>
                  <a:pt x="103449" y="27376"/>
                </a:lnTo>
                <a:lnTo>
                  <a:pt x="99659" y="27376"/>
                </a:lnTo>
                <a:lnTo>
                  <a:pt x="99659" y="23615"/>
                </a:lnTo>
                <a:close/>
                <a:moveTo>
                  <a:pt x="107424" y="23615"/>
                </a:moveTo>
                <a:lnTo>
                  <a:pt x="107424" y="27376"/>
                </a:lnTo>
                <a:lnTo>
                  <a:pt x="103634" y="27376"/>
                </a:lnTo>
                <a:lnTo>
                  <a:pt x="103634" y="23615"/>
                </a:lnTo>
                <a:close/>
                <a:moveTo>
                  <a:pt x="111400" y="23615"/>
                </a:moveTo>
                <a:lnTo>
                  <a:pt x="111400" y="27376"/>
                </a:lnTo>
                <a:lnTo>
                  <a:pt x="107609" y="27376"/>
                </a:lnTo>
                <a:lnTo>
                  <a:pt x="107609" y="23615"/>
                </a:lnTo>
                <a:close/>
                <a:moveTo>
                  <a:pt x="115376" y="23615"/>
                </a:moveTo>
                <a:lnTo>
                  <a:pt x="115376" y="27376"/>
                </a:lnTo>
                <a:lnTo>
                  <a:pt x="111585" y="27376"/>
                </a:lnTo>
                <a:lnTo>
                  <a:pt x="111585" y="23615"/>
                </a:lnTo>
                <a:close/>
                <a:moveTo>
                  <a:pt x="119351" y="23615"/>
                </a:moveTo>
                <a:lnTo>
                  <a:pt x="119351" y="27376"/>
                </a:lnTo>
                <a:lnTo>
                  <a:pt x="115560" y="27376"/>
                </a:lnTo>
                <a:lnTo>
                  <a:pt x="115560" y="23615"/>
                </a:lnTo>
                <a:close/>
                <a:moveTo>
                  <a:pt x="123326" y="23615"/>
                </a:moveTo>
                <a:lnTo>
                  <a:pt x="123326" y="27376"/>
                </a:lnTo>
                <a:lnTo>
                  <a:pt x="119535" y="27376"/>
                </a:lnTo>
                <a:lnTo>
                  <a:pt x="119535" y="23615"/>
                </a:lnTo>
                <a:close/>
                <a:moveTo>
                  <a:pt x="127301" y="23615"/>
                </a:moveTo>
                <a:lnTo>
                  <a:pt x="127301" y="27376"/>
                </a:lnTo>
                <a:lnTo>
                  <a:pt x="123510" y="27376"/>
                </a:lnTo>
                <a:lnTo>
                  <a:pt x="123510" y="23615"/>
                </a:lnTo>
                <a:close/>
                <a:moveTo>
                  <a:pt x="131277" y="23615"/>
                </a:moveTo>
                <a:lnTo>
                  <a:pt x="131277" y="27376"/>
                </a:lnTo>
                <a:lnTo>
                  <a:pt x="127485" y="27376"/>
                </a:lnTo>
                <a:lnTo>
                  <a:pt x="127485" y="23615"/>
                </a:lnTo>
                <a:close/>
                <a:moveTo>
                  <a:pt x="135252" y="23615"/>
                </a:moveTo>
                <a:lnTo>
                  <a:pt x="135252" y="27376"/>
                </a:lnTo>
                <a:lnTo>
                  <a:pt x="131461" y="27376"/>
                </a:lnTo>
                <a:lnTo>
                  <a:pt x="131461" y="23615"/>
                </a:lnTo>
                <a:close/>
                <a:moveTo>
                  <a:pt x="139227" y="23615"/>
                </a:moveTo>
                <a:lnTo>
                  <a:pt x="139227" y="27376"/>
                </a:lnTo>
                <a:lnTo>
                  <a:pt x="135436" y="27376"/>
                </a:lnTo>
                <a:lnTo>
                  <a:pt x="135436" y="23615"/>
                </a:lnTo>
                <a:close/>
                <a:moveTo>
                  <a:pt x="143202" y="23615"/>
                </a:moveTo>
                <a:lnTo>
                  <a:pt x="143202" y="27376"/>
                </a:lnTo>
                <a:lnTo>
                  <a:pt x="139411" y="27376"/>
                </a:lnTo>
                <a:lnTo>
                  <a:pt x="139411" y="23615"/>
                </a:lnTo>
                <a:close/>
                <a:moveTo>
                  <a:pt x="147177" y="23615"/>
                </a:moveTo>
                <a:lnTo>
                  <a:pt x="147177" y="27376"/>
                </a:lnTo>
                <a:lnTo>
                  <a:pt x="143387" y="27376"/>
                </a:lnTo>
                <a:lnTo>
                  <a:pt x="143387" y="23615"/>
                </a:lnTo>
                <a:close/>
                <a:moveTo>
                  <a:pt x="151224" y="23615"/>
                </a:moveTo>
                <a:lnTo>
                  <a:pt x="151224" y="27376"/>
                </a:lnTo>
                <a:lnTo>
                  <a:pt x="147362" y="27376"/>
                </a:lnTo>
                <a:lnTo>
                  <a:pt x="147362" y="23615"/>
                </a:lnTo>
                <a:close/>
                <a:moveTo>
                  <a:pt x="4068" y="27559"/>
                </a:moveTo>
                <a:lnTo>
                  <a:pt x="4068" y="31318"/>
                </a:lnTo>
                <a:lnTo>
                  <a:pt x="184" y="31318"/>
                </a:lnTo>
                <a:lnTo>
                  <a:pt x="184" y="27559"/>
                </a:lnTo>
                <a:close/>
                <a:moveTo>
                  <a:pt x="8043" y="27559"/>
                </a:moveTo>
                <a:lnTo>
                  <a:pt x="8043" y="31318"/>
                </a:lnTo>
                <a:lnTo>
                  <a:pt x="4252" y="31318"/>
                </a:lnTo>
                <a:lnTo>
                  <a:pt x="4252" y="27559"/>
                </a:lnTo>
                <a:close/>
                <a:moveTo>
                  <a:pt x="12018" y="27559"/>
                </a:moveTo>
                <a:lnTo>
                  <a:pt x="12018" y="31318"/>
                </a:lnTo>
                <a:lnTo>
                  <a:pt x="8227" y="31318"/>
                </a:lnTo>
                <a:lnTo>
                  <a:pt x="8227" y="27559"/>
                </a:lnTo>
                <a:close/>
                <a:moveTo>
                  <a:pt x="15993" y="27559"/>
                </a:moveTo>
                <a:lnTo>
                  <a:pt x="15993" y="31318"/>
                </a:lnTo>
                <a:lnTo>
                  <a:pt x="12202" y="31318"/>
                </a:lnTo>
                <a:lnTo>
                  <a:pt x="12202" y="27559"/>
                </a:lnTo>
                <a:close/>
                <a:moveTo>
                  <a:pt x="19968" y="27559"/>
                </a:moveTo>
                <a:lnTo>
                  <a:pt x="19968" y="31318"/>
                </a:lnTo>
                <a:lnTo>
                  <a:pt x="16177" y="31318"/>
                </a:lnTo>
                <a:lnTo>
                  <a:pt x="16177" y="27559"/>
                </a:lnTo>
                <a:close/>
                <a:moveTo>
                  <a:pt x="23944" y="27559"/>
                </a:moveTo>
                <a:lnTo>
                  <a:pt x="23944" y="31318"/>
                </a:lnTo>
                <a:lnTo>
                  <a:pt x="20153" y="31318"/>
                </a:lnTo>
                <a:lnTo>
                  <a:pt x="20153" y="27559"/>
                </a:lnTo>
                <a:close/>
                <a:moveTo>
                  <a:pt x="27919" y="27559"/>
                </a:moveTo>
                <a:lnTo>
                  <a:pt x="27919" y="31318"/>
                </a:lnTo>
                <a:lnTo>
                  <a:pt x="24129" y="31318"/>
                </a:lnTo>
                <a:lnTo>
                  <a:pt x="24129" y="27559"/>
                </a:lnTo>
                <a:close/>
                <a:moveTo>
                  <a:pt x="31895" y="27559"/>
                </a:moveTo>
                <a:lnTo>
                  <a:pt x="31895" y="31318"/>
                </a:lnTo>
                <a:lnTo>
                  <a:pt x="28104" y="31318"/>
                </a:lnTo>
                <a:lnTo>
                  <a:pt x="28104" y="27559"/>
                </a:lnTo>
                <a:close/>
                <a:moveTo>
                  <a:pt x="35870" y="27559"/>
                </a:moveTo>
                <a:lnTo>
                  <a:pt x="35870" y="31318"/>
                </a:lnTo>
                <a:lnTo>
                  <a:pt x="32079" y="31318"/>
                </a:lnTo>
                <a:lnTo>
                  <a:pt x="32079" y="27559"/>
                </a:lnTo>
                <a:close/>
                <a:moveTo>
                  <a:pt x="39845" y="27559"/>
                </a:moveTo>
                <a:lnTo>
                  <a:pt x="39845" y="31318"/>
                </a:lnTo>
                <a:lnTo>
                  <a:pt x="36054" y="31318"/>
                </a:lnTo>
                <a:lnTo>
                  <a:pt x="36054" y="27559"/>
                </a:lnTo>
                <a:close/>
                <a:moveTo>
                  <a:pt x="43821" y="27559"/>
                </a:moveTo>
                <a:lnTo>
                  <a:pt x="43821" y="31318"/>
                </a:lnTo>
                <a:lnTo>
                  <a:pt x="40029" y="31318"/>
                </a:lnTo>
                <a:lnTo>
                  <a:pt x="40029" y="27559"/>
                </a:lnTo>
                <a:close/>
                <a:moveTo>
                  <a:pt x="47796" y="27559"/>
                </a:moveTo>
                <a:lnTo>
                  <a:pt x="47796" y="31318"/>
                </a:lnTo>
                <a:lnTo>
                  <a:pt x="44005" y="31318"/>
                </a:lnTo>
                <a:lnTo>
                  <a:pt x="44005" y="27559"/>
                </a:lnTo>
                <a:close/>
                <a:moveTo>
                  <a:pt x="51771" y="27559"/>
                </a:moveTo>
                <a:lnTo>
                  <a:pt x="51771" y="31318"/>
                </a:lnTo>
                <a:lnTo>
                  <a:pt x="47980" y="31318"/>
                </a:lnTo>
                <a:lnTo>
                  <a:pt x="47980" y="27559"/>
                </a:lnTo>
                <a:close/>
                <a:moveTo>
                  <a:pt x="55746" y="27559"/>
                </a:moveTo>
                <a:lnTo>
                  <a:pt x="55746" y="31318"/>
                </a:lnTo>
                <a:lnTo>
                  <a:pt x="51956" y="31318"/>
                </a:lnTo>
                <a:lnTo>
                  <a:pt x="51956" y="27559"/>
                </a:lnTo>
                <a:close/>
                <a:moveTo>
                  <a:pt x="59721" y="27559"/>
                </a:moveTo>
                <a:lnTo>
                  <a:pt x="59721" y="31318"/>
                </a:lnTo>
                <a:lnTo>
                  <a:pt x="55931" y="31318"/>
                </a:lnTo>
                <a:lnTo>
                  <a:pt x="55931" y="27559"/>
                </a:lnTo>
                <a:close/>
                <a:moveTo>
                  <a:pt x="63696" y="27559"/>
                </a:moveTo>
                <a:lnTo>
                  <a:pt x="63696" y="31318"/>
                </a:lnTo>
                <a:lnTo>
                  <a:pt x="59906" y="31318"/>
                </a:lnTo>
                <a:lnTo>
                  <a:pt x="59906" y="27559"/>
                </a:lnTo>
                <a:close/>
                <a:moveTo>
                  <a:pt x="67672" y="27559"/>
                </a:moveTo>
                <a:lnTo>
                  <a:pt x="67672" y="31318"/>
                </a:lnTo>
                <a:lnTo>
                  <a:pt x="63881" y="31318"/>
                </a:lnTo>
                <a:lnTo>
                  <a:pt x="63881" y="27559"/>
                </a:lnTo>
                <a:close/>
                <a:moveTo>
                  <a:pt x="71648" y="27559"/>
                </a:moveTo>
                <a:lnTo>
                  <a:pt x="71648" y="31318"/>
                </a:lnTo>
                <a:lnTo>
                  <a:pt x="67857" y="31318"/>
                </a:lnTo>
                <a:lnTo>
                  <a:pt x="67857" y="27559"/>
                </a:lnTo>
                <a:close/>
                <a:moveTo>
                  <a:pt x="75623" y="27559"/>
                </a:moveTo>
                <a:lnTo>
                  <a:pt x="75623" y="31318"/>
                </a:lnTo>
                <a:lnTo>
                  <a:pt x="71832" y="31318"/>
                </a:lnTo>
                <a:lnTo>
                  <a:pt x="71832" y="27559"/>
                </a:lnTo>
                <a:close/>
                <a:moveTo>
                  <a:pt x="79598" y="27559"/>
                </a:moveTo>
                <a:lnTo>
                  <a:pt x="79598" y="31318"/>
                </a:lnTo>
                <a:lnTo>
                  <a:pt x="75807" y="31318"/>
                </a:lnTo>
                <a:lnTo>
                  <a:pt x="75807" y="27559"/>
                </a:lnTo>
                <a:close/>
                <a:moveTo>
                  <a:pt x="83573" y="27559"/>
                </a:moveTo>
                <a:lnTo>
                  <a:pt x="83573" y="31318"/>
                </a:lnTo>
                <a:lnTo>
                  <a:pt x="79782" y="31318"/>
                </a:lnTo>
                <a:lnTo>
                  <a:pt x="79782" y="27559"/>
                </a:lnTo>
                <a:close/>
                <a:moveTo>
                  <a:pt x="87549" y="27559"/>
                </a:moveTo>
                <a:lnTo>
                  <a:pt x="87549" y="31318"/>
                </a:lnTo>
                <a:lnTo>
                  <a:pt x="83757" y="31318"/>
                </a:lnTo>
                <a:lnTo>
                  <a:pt x="83757" y="27559"/>
                </a:lnTo>
                <a:close/>
                <a:moveTo>
                  <a:pt x="91524" y="27559"/>
                </a:moveTo>
                <a:lnTo>
                  <a:pt x="91524" y="31318"/>
                </a:lnTo>
                <a:lnTo>
                  <a:pt x="87733" y="31318"/>
                </a:lnTo>
                <a:lnTo>
                  <a:pt x="87733" y="27559"/>
                </a:lnTo>
                <a:close/>
                <a:moveTo>
                  <a:pt x="95499" y="27559"/>
                </a:moveTo>
                <a:lnTo>
                  <a:pt x="95499" y="31318"/>
                </a:lnTo>
                <a:lnTo>
                  <a:pt x="91708" y="31318"/>
                </a:lnTo>
                <a:lnTo>
                  <a:pt x="91708" y="27559"/>
                </a:lnTo>
                <a:close/>
                <a:moveTo>
                  <a:pt x="99474" y="27559"/>
                </a:moveTo>
                <a:lnTo>
                  <a:pt x="99474" y="31318"/>
                </a:lnTo>
                <a:lnTo>
                  <a:pt x="95684" y="31318"/>
                </a:lnTo>
                <a:lnTo>
                  <a:pt x="95684" y="27559"/>
                </a:lnTo>
                <a:close/>
                <a:moveTo>
                  <a:pt x="103449" y="27559"/>
                </a:moveTo>
                <a:lnTo>
                  <a:pt x="103449" y="31318"/>
                </a:lnTo>
                <a:lnTo>
                  <a:pt x="99659" y="31318"/>
                </a:lnTo>
                <a:lnTo>
                  <a:pt x="99659" y="27559"/>
                </a:lnTo>
                <a:close/>
                <a:moveTo>
                  <a:pt x="107424" y="27559"/>
                </a:moveTo>
                <a:lnTo>
                  <a:pt x="107424" y="31318"/>
                </a:lnTo>
                <a:lnTo>
                  <a:pt x="103634" y="31318"/>
                </a:lnTo>
                <a:lnTo>
                  <a:pt x="103634" y="27559"/>
                </a:lnTo>
                <a:close/>
                <a:moveTo>
                  <a:pt x="111400" y="27559"/>
                </a:moveTo>
                <a:lnTo>
                  <a:pt x="111400" y="31318"/>
                </a:lnTo>
                <a:lnTo>
                  <a:pt x="107609" y="31318"/>
                </a:lnTo>
                <a:lnTo>
                  <a:pt x="107609" y="27559"/>
                </a:lnTo>
                <a:close/>
                <a:moveTo>
                  <a:pt x="115376" y="27559"/>
                </a:moveTo>
                <a:lnTo>
                  <a:pt x="115376" y="31318"/>
                </a:lnTo>
                <a:lnTo>
                  <a:pt x="111585" y="31318"/>
                </a:lnTo>
                <a:lnTo>
                  <a:pt x="111585" y="27559"/>
                </a:lnTo>
                <a:close/>
                <a:moveTo>
                  <a:pt x="119351" y="27559"/>
                </a:moveTo>
                <a:lnTo>
                  <a:pt x="119351" y="31318"/>
                </a:lnTo>
                <a:lnTo>
                  <a:pt x="115560" y="31318"/>
                </a:lnTo>
                <a:lnTo>
                  <a:pt x="115560" y="27559"/>
                </a:lnTo>
                <a:close/>
                <a:moveTo>
                  <a:pt x="123326" y="27559"/>
                </a:moveTo>
                <a:lnTo>
                  <a:pt x="123326" y="31318"/>
                </a:lnTo>
                <a:lnTo>
                  <a:pt x="119535" y="31318"/>
                </a:lnTo>
                <a:lnTo>
                  <a:pt x="119535" y="27559"/>
                </a:lnTo>
                <a:close/>
                <a:moveTo>
                  <a:pt x="127301" y="27559"/>
                </a:moveTo>
                <a:lnTo>
                  <a:pt x="127301" y="31318"/>
                </a:lnTo>
                <a:lnTo>
                  <a:pt x="123510" y="31318"/>
                </a:lnTo>
                <a:lnTo>
                  <a:pt x="123510" y="27559"/>
                </a:lnTo>
                <a:close/>
                <a:moveTo>
                  <a:pt x="131277" y="27559"/>
                </a:moveTo>
                <a:lnTo>
                  <a:pt x="131277" y="31318"/>
                </a:lnTo>
                <a:lnTo>
                  <a:pt x="127485" y="31318"/>
                </a:lnTo>
                <a:lnTo>
                  <a:pt x="127485" y="27559"/>
                </a:lnTo>
                <a:close/>
                <a:moveTo>
                  <a:pt x="135252" y="27559"/>
                </a:moveTo>
                <a:lnTo>
                  <a:pt x="135252" y="31318"/>
                </a:lnTo>
                <a:lnTo>
                  <a:pt x="131461" y="31318"/>
                </a:lnTo>
                <a:lnTo>
                  <a:pt x="131461" y="27559"/>
                </a:lnTo>
                <a:close/>
                <a:moveTo>
                  <a:pt x="139227" y="27559"/>
                </a:moveTo>
                <a:lnTo>
                  <a:pt x="139227" y="31318"/>
                </a:lnTo>
                <a:lnTo>
                  <a:pt x="135436" y="31318"/>
                </a:lnTo>
                <a:lnTo>
                  <a:pt x="135436" y="27559"/>
                </a:lnTo>
                <a:close/>
                <a:moveTo>
                  <a:pt x="143202" y="27559"/>
                </a:moveTo>
                <a:lnTo>
                  <a:pt x="143202" y="31318"/>
                </a:lnTo>
                <a:lnTo>
                  <a:pt x="139411" y="31318"/>
                </a:lnTo>
                <a:lnTo>
                  <a:pt x="139411" y="27559"/>
                </a:lnTo>
                <a:close/>
                <a:moveTo>
                  <a:pt x="147177" y="27559"/>
                </a:moveTo>
                <a:lnTo>
                  <a:pt x="147177" y="31318"/>
                </a:lnTo>
                <a:lnTo>
                  <a:pt x="143387" y="31318"/>
                </a:lnTo>
                <a:lnTo>
                  <a:pt x="143387" y="27559"/>
                </a:lnTo>
                <a:close/>
                <a:moveTo>
                  <a:pt x="151224" y="27559"/>
                </a:moveTo>
                <a:lnTo>
                  <a:pt x="151224" y="31318"/>
                </a:lnTo>
                <a:lnTo>
                  <a:pt x="147362" y="31318"/>
                </a:lnTo>
                <a:lnTo>
                  <a:pt x="147362" y="27559"/>
                </a:lnTo>
                <a:close/>
                <a:moveTo>
                  <a:pt x="4068" y="31501"/>
                </a:moveTo>
                <a:lnTo>
                  <a:pt x="4068" y="35261"/>
                </a:lnTo>
                <a:lnTo>
                  <a:pt x="184" y="35261"/>
                </a:lnTo>
                <a:lnTo>
                  <a:pt x="184" y="31501"/>
                </a:lnTo>
                <a:close/>
                <a:moveTo>
                  <a:pt x="8043" y="31501"/>
                </a:moveTo>
                <a:lnTo>
                  <a:pt x="8043" y="35261"/>
                </a:lnTo>
                <a:lnTo>
                  <a:pt x="4252" y="35261"/>
                </a:lnTo>
                <a:lnTo>
                  <a:pt x="4252" y="31501"/>
                </a:lnTo>
                <a:close/>
                <a:moveTo>
                  <a:pt x="12018" y="31501"/>
                </a:moveTo>
                <a:lnTo>
                  <a:pt x="12018" y="35261"/>
                </a:lnTo>
                <a:lnTo>
                  <a:pt x="8227" y="35261"/>
                </a:lnTo>
                <a:lnTo>
                  <a:pt x="8227" y="31501"/>
                </a:lnTo>
                <a:close/>
                <a:moveTo>
                  <a:pt x="15993" y="31501"/>
                </a:moveTo>
                <a:lnTo>
                  <a:pt x="15993" y="35261"/>
                </a:lnTo>
                <a:lnTo>
                  <a:pt x="12202" y="35261"/>
                </a:lnTo>
                <a:lnTo>
                  <a:pt x="12202" y="31501"/>
                </a:lnTo>
                <a:close/>
                <a:moveTo>
                  <a:pt x="19968" y="31501"/>
                </a:moveTo>
                <a:lnTo>
                  <a:pt x="19968" y="35261"/>
                </a:lnTo>
                <a:lnTo>
                  <a:pt x="16177" y="35261"/>
                </a:lnTo>
                <a:lnTo>
                  <a:pt x="16177" y="31501"/>
                </a:lnTo>
                <a:close/>
                <a:moveTo>
                  <a:pt x="23944" y="31501"/>
                </a:moveTo>
                <a:lnTo>
                  <a:pt x="23944" y="35261"/>
                </a:lnTo>
                <a:lnTo>
                  <a:pt x="20153" y="35261"/>
                </a:lnTo>
                <a:lnTo>
                  <a:pt x="20153" y="31501"/>
                </a:lnTo>
                <a:close/>
                <a:moveTo>
                  <a:pt x="27919" y="31501"/>
                </a:moveTo>
                <a:lnTo>
                  <a:pt x="27919" y="35261"/>
                </a:lnTo>
                <a:lnTo>
                  <a:pt x="24129" y="35261"/>
                </a:lnTo>
                <a:lnTo>
                  <a:pt x="24129" y="31501"/>
                </a:lnTo>
                <a:close/>
                <a:moveTo>
                  <a:pt x="31895" y="31501"/>
                </a:moveTo>
                <a:lnTo>
                  <a:pt x="31895" y="35261"/>
                </a:lnTo>
                <a:lnTo>
                  <a:pt x="28104" y="35261"/>
                </a:lnTo>
                <a:lnTo>
                  <a:pt x="28104" y="31501"/>
                </a:lnTo>
                <a:close/>
                <a:moveTo>
                  <a:pt x="35870" y="31501"/>
                </a:moveTo>
                <a:lnTo>
                  <a:pt x="35870" y="35261"/>
                </a:lnTo>
                <a:lnTo>
                  <a:pt x="32079" y="35261"/>
                </a:lnTo>
                <a:lnTo>
                  <a:pt x="32079" y="31501"/>
                </a:lnTo>
                <a:close/>
                <a:moveTo>
                  <a:pt x="39845" y="31501"/>
                </a:moveTo>
                <a:lnTo>
                  <a:pt x="39845" y="35261"/>
                </a:lnTo>
                <a:lnTo>
                  <a:pt x="36054" y="35261"/>
                </a:lnTo>
                <a:lnTo>
                  <a:pt x="36054" y="31501"/>
                </a:lnTo>
                <a:close/>
                <a:moveTo>
                  <a:pt x="43821" y="31501"/>
                </a:moveTo>
                <a:lnTo>
                  <a:pt x="43821" y="35261"/>
                </a:lnTo>
                <a:lnTo>
                  <a:pt x="40029" y="35261"/>
                </a:lnTo>
                <a:lnTo>
                  <a:pt x="40029" y="31501"/>
                </a:lnTo>
                <a:close/>
                <a:moveTo>
                  <a:pt x="47796" y="31501"/>
                </a:moveTo>
                <a:lnTo>
                  <a:pt x="47796" y="35261"/>
                </a:lnTo>
                <a:lnTo>
                  <a:pt x="44005" y="35261"/>
                </a:lnTo>
                <a:lnTo>
                  <a:pt x="44005" y="31501"/>
                </a:lnTo>
                <a:close/>
                <a:moveTo>
                  <a:pt x="51771" y="31501"/>
                </a:moveTo>
                <a:lnTo>
                  <a:pt x="51771" y="35261"/>
                </a:lnTo>
                <a:lnTo>
                  <a:pt x="47980" y="35261"/>
                </a:lnTo>
                <a:lnTo>
                  <a:pt x="47980" y="31501"/>
                </a:lnTo>
                <a:close/>
                <a:moveTo>
                  <a:pt x="55746" y="31501"/>
                </a:moveTo>
                <a:lnTo>
                  <a:pt x="55746" y="35261"/>
                </a:lnTo>
                <a:lnTo>
                  <a:pt x="51956" y="35261"/>
                </a:lnTo>
                <a:lnTo>
                  <a:pt x="51956" y="31501"/>
                </a:lnTo>
                <a:close/>
                <a:moveTo>
                  <a:pt x="59721" y="31501"/>
                </a:moveTo>
                <a:lnTo>
                  <a:pt x="59721" y="35261"/>
                </a:lnTo>
                <a:lnTo>
                  <a:pt x="55931" y="35261"/>
                </a:lnTo>
                <a:lnTo>
                  <a:pt x="55931" y="31501"/>
                </a:lnTo>
                <a:close/>
                <a:moveTo>
                  <a:pt x="63696" y="31501"/>
                </a:moveTo>
                <a:lnTo>
                  <a:pt x="63696" y="35261"/>
                </a:lnTo>
                <a:lnTo>
                  <a:pt x="59906" y="35261"/>
                </a:lnTo>
                <a:lnTo>
                  <a:pt x="59906" y="31501"/>
                </a:lnTo>
                <a:close/>
                <a:moveTo>
                  <a:pt x="67672" y="31501"/>
                </a:moveTo>
                <a:lnTo>
                  <a:pt x="67672" y="35261"/>
                </a:lnTo>
                <a:lnTo>
                  <a:pt x="63881" y="35261"/>
                </a:lnTo>
                <a:lnTo>
                  <a:pt x="63881" y="31501"/>
                </a:lnTo>
                <a:close/>
                <a:moveTo>
                  <a:pt x="71648" y="31501"/>
                </a:moveTo>
                <a:lnTo>
                  <a:pt x="71648" y="35261"/>
                </a:lnTo>
                <a:lnTo>
                  <a:pt x="67857" y="35261"/>
                </a:lnTo>
                <a:lnTo>
                  <a:pt x="67857" y="31501"/>
                </a:lnTo>
                <a:close/>
                <a:moveTo>
                  <a:pt x="75623" y="31501"/>
                </a:moveTo>
                <a:lnTo>
                  <a:pt x="75623" y="35261"/>
                </a:lnTo>
                <a:lnTo>
                  <a:pt x="71832" y="35261"/>
                </a:lnTo>
                <a:lnTo>
                  <a:pt x="71832" y="31501"/>
                </a:lnTo>
                <a:close/>
                <a:moveTo>
                  <a:pt x="79598" y="31501"/>
                </a:moveTo>
                <a:lnTo>
                  <a:pt x="79598" y="35261"/>
                </a:lnTo>
                <a:lnTo>
                  <a:pt x="75807" y="35261"/>
                </a:lnTo>
                <a:lnTo>
                  <a:pt x="75807" y="31501"/>
                </a:lnTo>
                <a:close/>
                <a:moveTo>
                  <a:pt x="83573" y="31501"/>
                </a:moveTo>
                <a:lnTo>
                  <a:pt x="83573" y="35261"/>
                </a:lnTo>
                <a:lnTo>
                  <a:pt x="79782" y="35261"/>
                </a:lnTo>
                <a:lnTo>
                  <a:pt x="79782" y="31501"/>
                </a:lnTo>
                <a:close/>
                <a:moveTo>
                  <a:pt x="87549" y="31501"/>
                </a:moveTo>
                <a:lnTo>
                  <a:pt x="87549" y="35261"/>
                </a:lnTo>
                <a:lnTo>
                  <a:pt x="83757" y="35261"/>
                </a:lnTo>
                <a:lnTo>
                  <a:pt x="83757" y="31501"/>
                </a:lnTo>
                <a:close/>
                <a:moveTo>
                  <a:pt x="91524" y="31501"/>
                </a:moveTo>
                <a:lnTo>
                  <a:pt x="91524" y="35261"/>
                </a:lnTo>
                <a:lnTo>
                  <a:pt x="87733" y="35261"/>
                </a:lnTo>
                <a:lnTo>
                  <a:pt x="87733" y="31501"/>
                </a:lnTo>
                <a:close/>
                <a:moveTo>
                  <a:pt x="95499" y="31501"/>
                </a:moveTo>
                <a:lnTo>
                  <a:pt x="95499" y="35261"/>
                </a:lnTo>
                <a:lnTo>
                  <a:pt x="91708" y="35261"/>
                </a:lnTo>
                <a:lnTo>
                  <a:pt x="91708" y="31501"/>
                </a:lnTo>
                <a:close/>
                <a:moveTo>
                  <a:pt x="99474" y="31501"/>
                </a:moveTo>
                <a:lnTo>
                  <a:pt x="99474" y="35261"/>
                </a:lnTo>
                <a:lnTo>
                  <a:pt x="95684" y="35261"/>
                </a:lnTo>
                <a:lnTo>
                  <a:pt x="95684" y="31501"/>
                </a:lnTo>
                <a:close/>
                <a:moveTo>
                  <a:pt x="103449" y="31501"/>
                </a:moveTo>
                <a:lnTo>
                  <a:pt x="103449" y="35261"/>
                </a:lnTo>
                <a:lnTo>
                  <a:pt x="99659" y="35261"/>
                </a:lnTo>
                <a:lnTo>
                  <a:pt x="99659" y="31501"/>
                </a:lnTo>
                <a:close/>
                <a:moveTo>
                  <a:pt x="107424" y="31501"/>
                </a:moveTo>
                <a:lnTo>
                  <a:pt x="107424" y="35261"/>
                </a:lnTo>
                <a:lnTo>
                  <a:pt x="103634" y="35261"/>
                </a:lnTo>
                <a:lnTo>
                  <a:pt x="103634" y="31501"/>
                </a:lnTo>
                <a:close/>
                <a:moveTo>
                  <a:pt x="111400" y="31501"/>
                </a:moveTo>
                <a:lnTo>
                  <a:pt x="111400" y="35261"/>
                </a:lnTo>
                <a:lnTo>
                  <a:pt x="107609" y="35261"/>
                </a:lnTo>
                <a:lnTo>
                  <a:pt x="107609" y="31501"/>
                </a:lnTo>
                <a:close/>
                <a:moveTo>
                  <a:pt x="115376" y="31501"/>
                </a:moveTo>
                <a:lnTo>
                  <a:pt x="115376" y="35261"/>
                </a:lnTo>
                <a:lnTo>
                  <a:pt x="111585" y="35261"/>
                </a:lnTo>
                <a:lnTo>
                  <a:pt x="111585" y="31501"/>
                </a:lnTo>
                <a:close/>
                <a:moveTo>
                  <a:pt x="119351" y="31501"/>
                </a:moveTo>
                <a:lnTo>
                  <a:pt x="119351" y="35261"/>
                </a:lnTo>
                <a:lnTo>
                  <a:pt x="115560" y="35261"/>
                </a:lnTo>
                <a:lnTo>
                  <a:pt x="115560" y="31501"/>
                </a:lnTo>
                <a:close/>
                <a:moveTo>
                  <a:pt x="123326" y="31501"/>
                </a:moveTo>
                <a:lnTo>
                  <a:pt x="123326" y="35261"/>
                </a:lnTo>
                <a:lnTo>
                  <a:pt x="119535" y="35261"/>
                </a:lnTo>
                <a:lnTo>
                  <a:pt x="119535" y="31501"/>
                </a:lnTo>
                <a:close/>
                <a:moveTo>
                  <a:pt x="127301" y="31501"/>
                </a:moveTo>
                <a:lnTo>
                  <a:pt x="127301" y="35261"/>
                </a:lnTo>
                <a:lnTo>
                  <a:pt x="123510" y="35261"/>
                </a:lnTo>
                <a:lnTo>
                  <a:pt x="123510" y="31501"/>
                </a:lnTo>
                <a:close/>
                <a:moveTo>
                  <a:pt x="131277" y="31501"/>
                </a:moveTo>
                <a:lnTo>
                  <a:pt x="131277" y="35261"/>
                </a:lnTo>
                <a:lnTo>
                  <a:pt x="127485" y="35261"/>
                </a:lnTo>
                <a:lnTo>
                  <a:pt x="127485" y="31501"/>
                </a:lnTo>
                <a:close/>
                <a:moveTo>
                  <a:pt x="135252" y="31501"/>
                </a:moveTo>
                <a:lnTo>
                  <a:pt x="135252" y="35261"/>
                </a:lnTo>
                <a:lnTo>
                  <a:pt x="131461" y="35261"/>
                </a:lnTo>
                <a:lnTo>
                  <a:pt x="131461" y="31501"/>
                </a:lnTo>
                <a:close/>
                <a:moveTo>
                  <a:pt x="139227" y="31501"/>
                </a:moveTo>
                <a:lnTo>
                  <a:pt x="139227" y="35261"/>
                </a:lnTo>
                <a:lnTo>
                  <a:pt x="135436" y="35261"/>
                </a:lnTo>
                <a:lnTo>
                  <a:pt x="135436" y="31501"/>
                </a:lnTo>
                <a:close/>
                <a:moveTo>
                  <a:pt x="143202" y="31501"/>
                </a:moveTo>
                <a:lnTo>
                  <a:pt x="143202" y="35261"/>
                </a:lnTo>
                <a:lnTo>
                  <a:pt x="139411" y="35261"/>
                </a:lnTo>
                <a:lnTo>
                  <a:pt x="139411" y="31501"/>
                </a:lnTo>
                <a:close/>
                <a:moveTo>
                  <a:pt x="147177" y="31501"/>
                </a:moveTo>
                <a:lnTo>
                  <a:pt x="147177" y="35261"/>
                </a:lnTo>
                <a:lnTo>
                  <a:pt x="143387" y="35261"/>
                </a:lnTo>
                <a:lnTo>
                  <a:pt x="143387" y="31501"/>
                </a:lnTo>
                <a:close/>
                <a:moveTo>
                  <a:pt x="151224" y="31501"/>
                </a:moveTo>
                <a:lnTo>
                  <a:pt x="151224" y="35261"/>
                </a:lnTo>
                <a:lnTo>
                  <a:pt x="147362" y="35261"/>
                </a:lnTo>
                <a:lnTo>
                  <a:pt x="147362" y="31501"/>
                </a:lnTo>
                <a:close/>
                <a:moveTo>
                  <a:pt x="4068" y="35444"/>
                </a:moveTo>
                <a:lnTo>
                  <a:pt x="4068" y="39203"/>
                </a:lnTo>
                <a:lnTo>
                  <a:pt x="184" y="39203"/>
                </a:lnTo>
                <a:lnTo>
                  <a:pt x="184" y="35444"/>
                </a:lnTo>
                <a:close/>
                <a:moveTo>
                  <a:pt x="8043" y="35444"/>
                </a:moveTo>
                <a:lnTo>
                  <a:pt x="8043" y="39203"/>
                </a:lnTo>
                <a:lnTo>
                  <a:pt x="4252" y="39203"/>
                </a:lnTo>
                <a:lnTo>
                  <a:pt x="4252" y="35444"/>
                </a:lnTo>
                <a:close/>
                <a:moveTo>
                  <a:pt x="12018" y="35444"/>
                </a:moveTo>
                <a:lnTo>
                  <a:pt x="12018" y="39203"/>
                </a:lnTo>
                <a:lnTo>
                  <a:pt x="8227" y="39203"/>
                </a:lnTo>
                <a:lnTo>
                  <a:pt x="8227" y="35444"/>
                </a:lnTo>
                <a:close/>
                <a:moveTo>
                  <a:pt x="15993" y="35444"/>
                </a:moveTo>
                <a:lnTo>
                  <a:pt x="15993" y="39203"/>
                </a:lnTo>
                <a:lnTo>
                  <a:pt x="12202" y="39203"/>
                </a:lnTo>
                <a:lnTo>
                  <a:pt x="12202" y="35444"/>
                </a:lnTo>
                <a:close/>
                <a:moveTo>
                  <a:pt x="19968" y="35444"/>
                </a:moveTo>
                <a:lnTo>
                  <a:pt x="19968" y="39203"/>
                </a:lnTo>
                <a:lnTo>
                  <a:pt x="16177" y="39203"/>
                </a:lnTo>
                <a:lnTo>
                  <a:pt x="16177" y="35444"/>
                </a:lnTo>
                <a:close/>
                <a:moveTo>
                  <a:pt x="23944" y="35444"/>
                </a:moveTo>
                <a:lnTo>
                  <a:pt x="23944" y="39203"/>
                </a:lnTo>
                <a:lnTo>
                  <a:pt x="20153" y="39203"/>
                </a:lnTo>
                <a:lnTo>
                  <a:pt x="20153" y="35444"/>
                </a:lnTo>
                <a:close/>
                <a:moveTo>
                  <a:pt x="27919" y="35444"/>
                </a:moveTo>
                <a:lnTo>
                  <a:pt x="27919" y="39203"/>
                </a:lnTo>
                <a:lnTo>
                  <a:pt x="24129" y="39203"/>
                </a:lnTo>
                <a:lnTo>
                  <a:pt x="24129" y="35444"/>
                </a:lnTo>
                <a:close/>
                <a:moveTo>
                  <a:pt x="31895" y="35444"/>
                </a:moveTo>
                <a:lnTo>
                  <a:pt x="31895" y="39203"/>
                </a:lnTo>
                <a:lnTo>
                  <a:pt x="28104" y="39203"/>
                </a:lnTo>
                <a:lnTo>
                  <a:pt x="28104" y="35444"/>
                </a:lnTo>
                <a:close/>
                <a:moveTo>
                  <a:pt x="35870" y="35444"/>
                </a:moveTo>
                <a:lnTo>
                  <a:pt x="35870" y="39203"/>
                </a:lnTo>
                <a:lnTo>
                  <a:pt x="32079" y="39203"/>
                </a:lnTo>
                <a:lnTo>
                  <a:pt x="32079" y="35444"/>
                </a:lnTo>
                <a:close/>
                <a:moveTo>
                  <a:pt x="39845" y="35444"/>
                </a:moveTo>
                <a:lnTo>
                  <a:pt x="39845" y="39203"/>
                </a:lnTo>
                <a:lnTo>
                  <a:pt x="36054" y="39203"/>
                </a:lnTo>
                <a:lnTo>
                  <a:pt x="36054" y="35444"/>
                </a:lnTo>
                <a:close/>
                <a:moveTo>
                  <a:pt x="43821" y="35444"/>
                </a:moveTo>
                <a:lnTo>
                  <a:pt x="43821" y="39203"/>
                </a:lnTo>
                <a:lnTo>
                  <a:pt x="40029" y="39203"/>
                </a:lnTo>
                <a:lnTo>
                  <a:pt x="40029" y="35444"/>
                </a:lnTo>
                <a:close/>
                <a:moveTo>
                  <a:pt x="47796" y="35444"/>
                </a:moveTo>
                <a:lnTo>
                  <a:pt x="47796" y="39203"/>
                </a:lnTo>
                <a:lnTo>
                  <a:pt x="44005" y="39203"/>
                </a:lnTo>
                <a:lnTo>
                  <a:pt x="44005" y="35444"/>
                </a:lnTo>
                <a:close/>
                <a:moveTo>
                  <a:pt x="51771" y="35444"/>
                </a:moveTo>
                <a:lnTo>
                  <a:pt x="51771" y="39203"/>
                </a:lnTo>
                <a:lnTo>
                  <a:pt x="47980" y="39203"/>
                </a:lnTo>
                <a:lnTo>
                  <a:pt x="47980" y="35444"/>
                </a:lnTo>
                <a:close/>
                <a:moveTo>
                  <a:pt x="55746" y="35444"/>
                </a:moveTo>
                <a:lnTo>
                  <a:pt x="55746" y="39203"/>
                </a:lnTo>
                <a:lnTo>
                  <a:pt x="51956" y="39203"/>
                </a:lnTo>
                <a:lnTo>
                  <a:pt x="51956" y="35444"/>
                </a:lnTo>
                <a:close/>
                <a:moveTo>
                  <a:pt x="59721" y="35444"/>
                </a:moveTo>
                <a:lnTo>
                  <a:pt x="59721" y="39203"/>
                </a:lnTo>
                <a:lnTo>
                  <a:pt x="55931" y="39203"/>
                </a:lnTo>
                <a:lnTo>
                  <a:pt x="55931" y="35444"/>
                </a:lnTo>
                <a:close/>
                <a:moveTo>
                  <a:pt x="63696" y="35444"/>
                </a:moveTo>
                <a:lnTo>
                  <a:pt x="63696" y="39203"/>
                </a:lnTo>
                <a:lnTo>
                  <a:pt x="59906" y="39203"/>
                </a:lnTo>
                <a:lnTo>
                  <a:pt x="59906" y="35444"/>
                </a:lnTo>
                <a:close/>
                <a:moveTo>
                  <a:pt x="67672" y="35444"/>
                </a:moveTo>
                <a:lnTo>
                  <a:pt x="67672" y="39203"/>
                </a:lnTo>
                <a:lnTo>
                  <a:pt x="63881" y="39203"/>
                </a:lnTo>
                <a:lnTo>
                  <a:pt x="63881" y="35444"/>
                </a:lnTo>
                <a:close/>
                <a:moveTo>
                  <a:pt x="71648" y="35444"/>
                </a:moveTo>
                <a:lnTo>
                  <a:pt x="71648" y="39203"/>
                </a:lnTo>
                <a:lnTo>
                  <a:pt x="67857" y="39203"/>
                </a:lnTo>
                <a:lnTo>
                  <a:pt x="67857" y="35444"/>
                </a:lnTo>
                <a:close/>
                <a:moveTo>
                  <a:pt x="75623" y="35444"/>
                </a:moveTo>
                <a:lnTo>
                  <a:pt x="75623" y="39203"/>
                </a:lnTo>
                <a:lnTo>
                  <a:pt x="71832" y="39203"/>
                </a:lnTo>
                <a:lnTo>
                  <a:pt x="71832" y="35444"/>
                </a:lnTo>
                <a:close/>
                <a:moveTo>
                  <a:pt x="79598" y="35444"/>
                </a:moveTo>
                <a:lnTo>
                  <a:pt x="79598" y="39203"/>
                </a:lnTo>
                <a:lnTo>
                  <a:pt x="75807" y="39203"/>
                </a:lnTo>
                <a:lnTo>
                  <a:pt x="75807" y="35444"/>
                </a:lnTo>
                <a:close/>
                <a:moveTo>
                  <a:pt x="83573" y="35444"/>
                </a:moveTo>
                <a:lnTo>
                  <a:pt x="83573" y="39203"/>
                </a:lnTo>
                <a:lnTo>
                  <a:pt x="79782" y="39203"/>
                </a:lnTo>
                <a:lnTo>
                  <a:pt x="79782" y="35444"/>
                </a:lnTo>
                <a:close/>
                <a:moveTo>
                  <a:pt x="87549" y="35444"/>
                </a:moveTo>
                <a:lnTo>
                  <a:pt x="87549" y="39203"/>
                </a:lnTo>
                <a:lnTo>
                  <a:pt x="83757" y="39203"/>
                </a:lnTo>
                <a:lnTo>
                  <a:pt x="83757" y="35444"/>
                </a:lnTo>
                <a:close/>
                <a:moveTo>
                  <a:pt x="91524" y="35444"/>
                </a:moveTo>
                <a:lnTo>
                  <a:pt x="91524" y="39203"/>
                </a:lnTo>
                <a:lnTo>
                  <a:pt x="87733" y="39203"/>
                </a:lnTo>
                <a:lnTo>
                  <a:pt x="87733" y="35444"/>
                </a:lnTo>
                <a:close/>
                <a:moveTo>
                  <a:pt x="95499" y="35444"/>
                </a:moveTo>
                <a:lnTo>
                  <a:pt x="95499" y="39203"/>
                </a:lnTo>
                <a:lnTo>
                  <a:pt x="91708" y="39203"/>
                </a:lnTo>
                <a:lnTo>
                  <a:pt x="91708" y="35444"/>
                </a:lnTo>
                <a:close/>
                <a:moveTo>
                  <a:pt x="99474" y="35444"/>
                </a:moveTo>
                <a:lnTo>
                  <a:pt x="99474" y="39203"/>
                </a:lnTo>
                <a:lnTo>
                  <a:pt x="95684" y="39203"/>
                </a:lnTo>
                <a:lnTo>
                  <a:pt x="95684" y="35444"/>
                </a:lnTo>
                <a:close/>
                <a:moveTo>
                  <a:pt x="103449" y="35444"/>
                </a:moveTo>
                <a:lnTo>
                  <a:pt x="103449" y="39203"/>
                </a:lnTo>
                <a:lnTo>
                  <a:pt x="99659" y="39203"/>
                </a:lnTo>
                <a:lnTo>
                  <a:pt x="99659" y="35444"/>
                </a:lnTo>
                <a:close/>
                <a:moveTo>
                  <a:pt x="107424" y="35444"/>
                </a:moveTo>
                <a:lnTo>
                  <a:pt x="107424" y="39203"/>
                </a:lnTo>
                <a:lnTo>
                  <a:pt x="103634" y="39203"/>
                </a:lnTo>
                <a:lnTo>
                  <a:pt x="103634" y="35444"/>
                </a:lnTo>
                <a:close/>
                <a:moveTo>
                  <a:pt x="111400" y="35444"/>
                </a:moveTo>
                <a:lnTo>
                  <a:pt x="111400" y="39203"/>
                </a:lnTo>
                <a:lnTo>
                  <a:pt x="107609" y="39203"/>
                </a:lnTo>
                <a:lnTo>
                  <a:pt x="107609" y="35444"/>
                </a:lnTo>
                <a:close/>
                <a:moveTo>
                  <a:pt x="115376" y="35444"/>
                </a:moveTo>
                <a:lnTo>
                  <a:pt x="115376" y="39203"/>
                </a:lnTo>
                <a:lnTo>
                  <a:pt x="111585" y="39203"/>
                </a:lnTo>
                <a:lnTo>
                  <a:pt x="111585" y="35444"/>
                </a:lnTo>
                <a:close/>
                <a:moveTo>
                  <a:pt x="119351" y="35444"/>
                </a:moveTo>
                <a:lnTo>
                  <a:pt x="119351" y="39203"/>
                </a:lnTo>
                <a:lnTo>
                  <a:pt x="115560" y="39203"/>
                </a:lnTo>
                <a:lnTo>
                  <a:pt x="115560" y="35444"/>
                </a:lnTo>
                <a:close/>
                <a:moveTo>
                  <a:pt x="123326" y="35444"/>
                </a:moveTo>
                <a:lnTo>
                  <a:pt x="123326" y="39203"/>
                </a:lnTo>
                <a:lnTo>
                  <a:pt x="119535" y="39203"/>
                </a:lnTo>
                <a:lnTo>
                  <a:pt x="119535" y="35444"/>
                </a:lnTo>
                <a:close/>
                <a:moveTo>
                  <a:pt x="127301" y="35444"/>
                </a:moveTo>
                <a:lnTo>
                  <a:pt x="127301" y="39203"/>
                </a:lnTo>
                <a:lnTo>
                  <a:pt x="123510" y="39203"/>
                </a:lnTo>
                <a:lnTo>
                  <a:pt x="123510" y="35444"/>
                </a:lnTo>
                <a:close/>
                <a:moveTo>
                  <a:pt x="131277" y="35444"/>
                </a:moveTo>
                <a:lnTo>
                  <a:pt x="131277" y="39203"/>
                </a:lnTo>
                <a:lnTo>
                  <a:pt x="127485" y="39203"/>
                </a:lnTo>
                <a:lnTo>
                  <a:pt x="127485" y="35444"/>
                </a:lnTo>
                <a:close/>
                <a:moveTo>
                  <a:pt x="135252" y="35444"/>
                </a:moveTo>
                <a:lnTo>
                  <a:pt x="135252" y="39203"/>
                </a:lnTo>
                <a:lnTo>
                  <a:pt x="131461" y="39203"/>
                </a:lnTo>
                <a:lnTo>
                  <a:pt x="131461" y="35444"/>
                </a:lnTo>
                <a:close/>
                <a:moveTo>
                  <a:pt x="139227" y="35444"/>
                </a:moveTo>
                <a:lnTo>
                  <a:pt x="139227" y="39203"/>
                </a:lnTo>
                <a:lnTo>
                  <a:pt x="135436" y="39203"/>
                </a:lnTo>
                <a:lnTo>
                  <a:pt x="135436" y="35444"/>
                </a:lnTo>
                <a:close/>
                <a:moveTo>
                  <a:pt x="143202" y="35444"/>
                </a:moveTo>
                <a:lnTo>
                  <a:pt x="143202" y="39203"/>
                </a:lnTo>
                <a:lnTo>
                  <a:pt x="139411" y="39203"/>
                </a:lnTo>
                <a:lnTo>
                  <a:pt x="139411" y="35444"/>
                </a:lnTo>
                <a:close/>
                <a:moveTo>
                  <a:pt x="147177" y="35444"/>
                </a:moveTo>
                <a:lnTo>
                  <a:pt x="147177" y="39203"/>
                </a:lnTo>
                <a:lnTo>
                  <a:pt x="143387" y="39203"/>
                </a:lnTo>
                <a:lnTo>
                  <a:pt x="143387" y="35444"/>
                </a:lnTo>
                <a:close/>
                <a:moveTo>
                  <a:pt x="151224" y="35444"/>
                </a:moveTo>
                <a:lnTo>
                  <a:pt x="151224" y="39203"/>
                </a:lnTo>
                <a:lnTo>
                  <a:pt x="147362" y="39203"/>
                </a:lnTo>
                <a:lnTo>
                  <a:pt x="147362" y="35444"/>
                </a:lnTo>
                <a:close/>
                <a:moveTo>
                  <a:pt x="4068" y="39386"/>
                </a:moveTo>
                <a:lnTo>
                  <a:pt x="4068" y="43147"/>
                </a:lnTo>
                <a:lnTo>
                  <a:pt x="184" y="43147"/>
                </a:lnTo>
                <a:lnTo>
                  <a:pt x="184" y="39386"/>
                </a:lnTo>
                <a:close/>
                <a:moveTo>
                  <a:pt x="8043" y="39386"/>
                </a:moveTo>
                <a:lnTo>
                  <a:pt x="8043" y="43147"/>
                </a:lnTo>
                <a:lnTo>
                  <a:pt x="4252" y="43147"/>
                </a:lnTo>
                <a:lnTo>
                  <a:pt x="4252" y="39386"/>
                </a:lnTo>
                <a:close/>
                <a:moveTo>
                  <a:pt x="12018" y="39386"/>
                </a:moveTo>
                <a:lnTo>
                  <a:pt x="12018" y="43147"/>
                </a:lnTo>
                <a:lnTo>
                  <a:pt x="8227" y="43147"/>
                </a:lnTo>
                <a:lnTo>
                  <a:pt x="8227" y="39386"/>
                </a:lnTo>
                <a:close/>
                <a:moveTo>
                  <a:pt x="15993" y="39386"/>
                </a:moveTo>
                <a:lnTo>
                  <a:pt x="15993" y="43147"/>
                </a:lnTo>
                <a:lnTo>
                  <a:pt x="12202" y="43147"/>
                </a:lnTo>
                <a:lnTo>
                  <a:pt x="12202" y="39386"/>
                </a:lnTo>
                <a:close/>
                <a:moveTo>
                  <a:pt x="19968" y="39386"/>
                </a:moveTo>
                <a:lnTo>
                  <a:pt x="19968" y="43147"/>
                </a:lnTo>
                <a:lnTo>
                  <a:pt x="16177" y="43147"/>
                </a:lnTo>
                <a:lnTo>
                  <a:pt x="16177" y="39386"/>
                </a:lnTo>
                <a:close/>
                <a:moveTo>
                  <a:pt x="23944" y="39386"/>
                </a:moveTo>
                <a:lnTo>
                  <a:pt x="23944" y="43147"/>
                </a:lnTo>
                <a:lnTo>
                  <a:pt x="20153" y="43147"/>
                </a:lnTo>
                <a:lnTo>
                  <a:pt x="20153" y="39386"/>
                </a:lnTo>
                <a:close/>
                <a:moveTo>
                  <a:pt x="27919" y="39386"/>
                </a:moveTo>
                <a:lnTo>
                  <a:pt x="27919" y="43147"/>
                </a:lnTo>
                <a:lnTo>
                  <a:pt x="24129" y="43147"/>
                </a:lnTo>
                <a:lnTo>
                  <a:pt x="24129" y="39386"/>
                </a:lnTo>
                <a:close/>
                <a:moveTo>
                  <a:pt x="31895" y="39386"/>
                </a:moveTo>
                <a:lnTo>
                  <a:pt x="31895" y="43147"/>
                </a:lnTo>
                <a:lnTo>
                  <a:pt x="28104" y="43147"/>
                </a:lnTo>
                <a:lnTo>
                  <a:pt x="28104" y="39386"/>
                </a:lnTo>
                <a:close/>
                <a:moveTo>
                  <a:pt x="35870" y="39386"/>
                </a:moveTo>
                <a:lnTo>
                  <a:pt x="35870" y="43147"/>
                </a:lnTo>
                <a:lnTo>
                  <a:pt x="32079" y="43147"/>
                </a:lnTo>
                <a:lnTo>
                  <a:pt x="32079" y="39386"/>
                </a:lnTo>
                <a:close/>
                <a:moveTo>
                  <a:pt x="39845" y="39386"/>
                </a:moveTo>
                <a:lnTo>
                  <a:pt x="39845" y="43147"/>
                </a:lnTo>
                <a:lnTo>
                  <a:pt x="36054" y="43147"/>
                </a:lnTo>
                <a:lnTo>
                  <a:pt x="36054" y="39386"/>
                </a:lnTo>
                <a:close/>
                <a:moveTo>
                  <a:pt x="43821" y="39386"/>
                </a:moveTo>
                <a:lnTo>
                  <a:pt x="43821" y="43147"/>
                </a:lnTo>
                <a:lnTo>
                  <a:pt x="40029" y="43147"/>
                </a:lnTo>
                <a:lnTo>
                  <a:pt x="40029" y="39386"/>
                </a:lnTo>
                <a:close/>
                <a:moveTo>
                  <a:pt x="47796" y="39386"/>
                </a:moveTo>
                <a:lnTo>
                  <a:pt x="47796" y="43147"/>
                </a:lnTo>
                <a:lnTo>
                  <a:pt x="44005" y="43147"/>
                </a:lnTo>
                <a:lnTo>
                  <a:pt x="44005" y="39386"/>
                </a:lnTo>
                <a:close/>
                <a:moveTo>
                  <a:pt x="51771" y="39386"/>
                </a:moveTo>
                <a:lnTo>
                  <a:pt x="51771" y="43147"/>
                </a:lnTo>
                <a:lnTo>
                  <a:pt x="47980" y="43147"/>
                </a:lnTo>
                <a:lnTo>
                  <a:pt x="47980" y="39386"/>
                </a:lnTo>
                <a:close/>
                <a:moveTo>
                  <a:pt x="55746" y="39386"/>
                </a:moveTo>
                <a:lnTo>
                  <a:pt x="55746" y="43147"/>
                </a:lnTo>
                <a:lnTo>
                  <a:pt x="51956" y="43147"/>
                </a:lnTo>
                <a:lnTo>
                  <a:pt x="51956" y="39386"/>
                </a:lnTo>
                <a:close/>
                <a:moveTo>
                  <a:pt x="59721" y="39386"/>
                </a:moveTo>
                <a:lnTo>
                  <a:pt x="59721" y="43147"/>
                </a:lnTo>
                <a:lnTo>
                  <a:pt x="55931" y="43147"/>
                </a:lnTo>
                <a:lnTo>
                  <a:pt x="55931" y="39386"/>
                </a:lnTo>
                <a:close/>
                <a:moveTo>
                  <a:pt x="63696" y="39386"/>
                </a:moveTo>
                <a:lnTo>
                  <a:pt x="63696" y="43147"/>
                </a:lnTo>
                <a:lnTo>
                  <a:pt x="59906" y="43147"/>
                </a:lnTo>
                <a:lnTo>
                  <a:pt x="59906" y="39386"/>
                </a:lnTo>
                <a:close/>
                <a:moveTo>
                  <a:pt x="67672" y="39386"/>
                </a:moveTo>
                <a:lnTo>
                  <a:pt x="67672" y="43147"/>
                </a:lnTo>
                <a:lnTo>
                  <a:pt x="63881" y="43147"/>
                </a:lnTo>
                <a:lnTo>
                  <a:pt x="63881" y="39386"/>
                </a:lnTo>
                <a:close/>
                <a:moveTo>
                  <a:pt x="71648" y="39386"/>
                </a:moveTo>
                <a:lnTo>
                  <a:pt x="71648" y="43147"/>
                </a:lnTo>
                <a:lnTo>
                  <a:pt x="67857" y="43147"/>
                </a:lnTo>
                <a:lnTo>
                  <a:pt x="67857" y="39386"/>
                </a:lnTo>
                <a:close/>
                <a:moveTo>
                  <a:pt x="75623" y="39386"/>
                </a:moveTo>
                <a:lnTo>
                  <a:pt x="75623" y="43147"/>
                </a:lnTo>
                <a:lnTo>
                  <a:pt x="71832" y="43147"/>
                </a:lnTo>
                <a:lnTo>
                  <a:pt x="71832" y="39386"/>
                </a:lnTo>
                <a:close/>
                <a:moveTo>
                  <a:pt x="79598" y="39386"/>
                </a:moveTo>
                <a:lnTo>
                  <a:pt x="79598" y="43147"/>
                </a:lnTo>
                <a:lnTo>
                  <a:pt x="75807" y="43147"/>
                </a:lnTo>
                <a:lnTo>
                  <a:pt x="75807" y="39386"/>
                </a:lnTo>
                <a:close/>
                <a:moveTo>
                  <a:pt x="83573" y="39386"/>
                </a:moveTo>
                <a:lnTo>
                  <a:pt x="83573" y="43147"/>
                </a:lnTo>
                <a:lnTo>
                  <a:pt x="79782" y="43147"/>
                </a:lnTo>
                <a:lnTo>
                  <a:pt x="79782" y="39386"/>
                </a:lnTo>
                <a:close/>
                <a:moveTo>
                  <a:pt x="87549" y="39386"/>
                </a:moveTo>
                <a:lnTo>
                  <a:pt x="87549" y="43147"/>
                </a:lnTo>
                <a:lnTo>
                  <a:pt x="83757" y="43147"/>
                </a:lnTo>
                <a:lnTo>
                  <a:pt x="83757" y="39386"/>
                </a:lnTo>
                <a:close/>
                <a:moveTo>
                  <a:pt x="91524" y="39386"/>
                </a:moveTo>
                <a:lnTo>
                  <a:pt x="91524" y="43147"/>
                </a:lnTo>
                <a:lnTo>
                  <a:pt x="87733" y="43147"/>
                </a:lnTo>
                <a:lnTo>
                  <a:pt x="87733" y="39386"/>
                </a:lnTo>
                <a:close/>
                <a:moveTo>
                  <a:pt x="95499" y="39386"/>
                </a:moveTo>
                <a:lnTo>
                  <a:pt x="95499" y="43147"/>
                </a:lnTo>
                <a:lnTo>
                  <a:pt x="91708" y="43147"/>
                </a:lnTo>
                <a:lnTo>
                  <a:pt x="91708" y="39386"/>
                </a:lnTo>
                <a:close/>
                <a:moveTo>
                  <a:pt x="99474" y="39386"/>
                </a:moveTo>
                <a:lnTo>
                  <a:pt x="99474" y="43147"/>
                </a:lnTo>
                <a:lnTo>
                  <a:pt x="95684" y="43147"/>
                </a:lnTo>
                <a:lnTo>
                  <a:pt x="95684" y="39386"/>
                </a:lnTo>
                <a:close/>
                <a:moveTo>
                  <a:pt x="103449" y="39386"/>
                </a:moveTo>
                <a:lnTo>
                  <a:pt x="103449" y="43147"/>
                </a:lnTo>
                <a:lnTo>
                  <a:pt x="99659" y="43147"/>
                </a:lnTo>
                <a:lnTo>
                  <a:pt x="99659" y="39386"/>
                </a:lnTo>
                <a:close/>
                <a:moveTo>
                  <a:pt x="107424" y="39386"/>
                </a:moveTo>
                <a:lnTo>
                  <a:pt x="107424" y="43147"/>
                </a:lnTo>
                <a:lnTo>
                  <a:pt x="103634" y="43147"/>
                </a:lnTo>
                <a:lnTo>
                  <a:pt x="103634" y="39386"/>
                </a:lnTo>
                <a:close/>
                <a:moveTo>
                  <a:pt x="111400" y="39386"/>
                </a:moveTo>
                <a:lnTo>
                  <a:pt x="111400" y="43147"/>
                </a:lnTo>
                <a:lnTo>
                  <a:pt x="107609" y="43147"/>
                </a:lnTo>
                <a:lnTo>
                  <a:pt x="107609" y="39386"/>
                </a:lnTo>
                <a:close/>
                <a:moveTo>
                  <a:pt x="115376" y="39386"/>
                </a:moveTo>
                <a:lnTo>
                  <a:pt x="115376" y="43147"/>
                </a:lnTo>
                <a:lnTo>
                  <a:pt x="111585" y="43147"/>
                </a:lnTo>
                <a:lnTo>
                  <a:pt x="111585" y="39386"/>
                </a:lnTo>
                <a:close/>
                <a:moveTo>
                  <a:pt x="119351" y="39386"/>
                </a:moveTo>
                <a:lnTo>
                  <a:pt x="119351" y="43147"/>
                </a:lnTo>
                <a:lnTo>
                  <a:pt x="115560" y="43147"/>
                </a:lnTo>
                <a:lnTo>
                  <a:pt x="115560" y="39386"/>
                </a:lnTo>
                <a:close/>
                <a:moveTo>
                  <a:pt x="123326" y="39386"/>
                </a:moveTo>
                <a:lnTo>
                  <a:pt x="123326" y="43147"/>
                </a:lnTo>
                <a:lnTo>
                  <a:pt x="119535" y="43147"/>
                </a:lnTo>
                <a:lnTo>
                  <a:pt x="119535" y="39386"/>
                </a:lnTo>
                <a:close/>
                <a:moveTo>
                  <a:pt x="127301" y="39386"/>
                </a:moveTo>
                <a:lnTo>
                  <a:pt x="127301" y="43147"/>
                </a:lnTo>
                <a:lnTo>
                  <a:pt x="123510" y="43147"/>
                </a:lnTo>
                <a:lnTo>
                  <a:pt x="123510" y="39386"/>
                </a:lnTo>
                <a:close/>
                <a:moveTo>
                  <a:pt x="131277" y="39386"/>
                </a:moveTo>
                <a:lnTo>
                  <a:pt x="131277" y="43147"/>
                </a:lnTo>
                <a:lnTo>
                  <a:pt x="127485" y="43147"/>
                </a:lnTo>
                <a:lnTo>
                  <a:pt x="127485" y="39386"/>
                </a:lnTo>
                <a:close/>
                <a:moveTo>
                  <a:pt x="135252" y="39386"/>
                </a:moveTo>
                <a:lnTo>
                  <a:pt x="135252" y="43147"/>
                </a:lnTo>
                <a:lnTo>
                  <a:pt x="131461" y="43147"/>
                </a:lnTo>
                <a:lnTo>
                  <a:pt x="131461" y="39386"/>
                </a:lnTo>
                <a:close/>
                <a:moveTo>
                  <a:pt x="139227" y="39386"/>
                </a:moveTo>
                <a:lnTo>
                  <a:pt x="139227" y="43147"/>
                </a:lnTo>
                <a:lnTo>
                  <a:pt x="135436" y="43147"/>
                </a:lnTo>
                <a:lnTo>
                  <a:pt x="135436" y="39386"/>
                </a:lnTo>
                <a:close/>
                <a:moveTo>
                  <a:pt x="143202" y="39386"/>
                </a:moveTo>
                <a:lnTo>
                  <a:pt x="143202" y="43147"/>
                </a:lnTo>
                <a:lnTo>
                  <a:pt x="139411" y="43147"/>
                </a:lnTo>
                <a:lnTo>
                  <a:pt x="139411" y="39386"/>
                </a:lnTo>
                <a:close/>
                <a:moveTo>
                  <a:pt x="147177" y="39386"/>
                </a:moveTo>
                <a:lnTo>
                  <a:pt x="147177" y="43147"/>
                </a:lnTo>
                <a:lnTo>
                  <a:pt x="143387" y="43147"/>
                </a:lnTo>
                <a:lnTo>
                  <a:pt x="143387" y="39386"/>
                </a:lnTo>
                <a:close/>
                <a:moveTo>
                  <a:pt x="151224" y="39386"/>
                </a:moveTo>
                <a:lnTo>
                  <a:pt x="151224" y="43147"/>
                </a:lnTo>
                <a:lnTo>
                  <a:pt x="147362" y="43147"/>
                </a:lnTo>
                <a:lnTo>
                  <a:pt x="147362" y="39386"/>
                </a:lnTo>
                <a:close/>
                <a:moveTo>
                  <a:pt x="4068" y="43330"/>
                </a:moveTo>
                <a:lnTo>
                  <a:pt x="4068" y="47089"/>
                </a:lnTo>
                <a:lnTo>
                  <a:pt x="184" y="47089"/>
                </a:lnTo>
                <a:lnTo>
                  <a:pt x="184" y="43330"/>
                </a:lnTo>
                <a:close/>
                <a:moveTo>
                  <a:pt x="8043" y="43330"/>
                </a:moveTo>
                <a:lnTo>
                  <a:pt x="8043" y="47089"/>
                </a:lnTo>
                <a:lnTo>
                  <a:pt x="4252" y="47089"/>
                </a:lnTo>
                <a:lnTo>
                  <a:pt x="4252" y="43330"/>
                </a:lnTo>
                <a:close/>
                <a:moveTo>
                  <a:pt x="12018" y="43330"/>
                </a:moveTo>
                <a:lnTo>
                  <a:pt x="12018" y="47089"/>
                </a:lnTo>
                <a:lnTo>
                  <a:pt x="8227" y="47089"/>
                </a:lnTo>
                <a:lnTo>
                  <a:pt x="8227" y="43330"/>
                </a:lnTo>
                <a:close/>
                <a:moveTo>
                  <a:pt x="15993" y="43330"/>
                </a:moveTo>
                <a:lnTo>
                  <a:pt x="15993" y="47089"/>
                </a:lnTo>
                <a:lnTo>
                  <a:pt x="12202" y="47089"/>
                </a:lnTo>
                <a:lnTo>
                  <a:pt x="12202" y="43330"/>
                </a:lnTo>
                <a:close/>
                <a:moveTo>
                  <a:pt x="19968" y="43330"/>
                </a:moveTo>
                <a:lnTo>
                  <a:pt x="19968" y="47089"/>
                </a:lnTo>
                <a:lnTo>
                  <a:pt x="16177" y="47089"/>
                </a:lnTo>
                <a:lnTo>
                  <a:pt x="16177" y="43330"/>
                </a:lnTo>
                <a:close/>
                <a:moveTo>
                  <a:pt x="23944" y="43330"/>
                </a:moveTo>
                <a:lnTo>
                  <a:pt x="23944" y="47089"/>
                </a:lnTo>
                <a:lnTo>
                  <a:pt x="20153" y="47089"/>
                </a:lnTo>
                <a:lnTo>
                  <a:pt x="20153" y="43330"/>
                </a:lnTo>
                <a:close/>
                <a:moveTo>
                  <a:pt x="27919" y="43330"/>
                </a:moveTo>
                <a:lnTo>
                  <a:pt x="27919" y="47089"/>
                </a:lnTo>
                <a:lnTo>
                  <a:pt x="24129" y="47089"/>
                </a:lnTo>
                <a:lnTo>
                  <a:pt x="24129" y="43330"/>
                </a:lnTo>
                <a:close/>
                <a:moveTo>
                  <a:pt x="31895" y="43330"/>
                </a:moveTo>
                <a:lnTo>
                  <a:pt x="31895" y="47089"/>
                </a:lnTo>
                <a:lnTo>
                  <a:pt x="28104" y="47089"/>
                </a:lnTo>
                <a:lnTo>
                  <a:pt x="28104" y="43330"/>
                </a:lnTo>
                <a:close/>
                <a:moveTo>
                  <a:pt x="35870" y="43330"/>
                </a:moveTo>
                <a:lnTo>
                  <a:pt x="35870" y="47089"/>
                </a:lnTo>
                <a:lnTo>
                  <a:pt x="32079" y="47089"/>
                </a:lnTo>
                <a:lnTo>
                  <a:pt x="32079" y="43330"/>
                </a:lnTo>
                <a:close/>
                <a:moveTo>
                  <a:pt x="39845" y="43330"/>
                </a:moveTo>
                <a:lnTo>
                  <a:pt x="39845" y="47089"/>
                </a:lnTo>
                <a:lnTo>
                  <a:pt x="36054" y="47089"/>
                </a:lnTo>
                <a:lnTo>
                  <a:pt x="36054" y="43330"/>
                </a:lnTo>
                <a:close/>
                <a:moveTo>
                  <a:pt x="43821" y="43330"/>
                </a:moveTo>
                <a:lnTo>
                  <a:pt x="43821" y="47089"/>
                </a:lnTo>
                <a:lnTo>
                  <a:pt x="40029" y="47089"/>
                </a:lnTo>
                <a:lnTo>
                  <a:pt x="40029" y="43330"/>
                </a:lnTo>
                <a:close/>
                <a:moveTo>
                  <a:pt x="47796" y="43330"/>
                </a:moveTo>
                <a:lnTo>
                  <a:pt x="47796" y="47089"/>
                </a:lnTo>
                <a:lnTo>
                  <a:pt x="44005" y="47089"/>
                </a:lnTo>
                <a:lnTo>
                  <a:pt x="44005" y="43330"/>
                </a:lnTo>
                <a:close/>
                <a:moveTo>
                  <a:pt x="51771" y="43330"/>
                </a:moveTo>
                <a:lnTo>
                  <a:pt x="51771" y="47089"/>
                </a:lnTo>
                <a:lnTo>
                  <a:pt x="47980" y="47089"/>
                </a:lnTo>
                <a:lnTo>
                  <a:pt x="47980" y="43330"/>
                </a:lnTo>
                <a:close/>
                <a:moveTo>
                  <a:pt x="55746" y="43330"/>
                </a:moveTo>
                <a:lnTo>
                  <a:pt x="55746" y="47089"/>
                </a:lnTo>
                <a:lnTo>
                  <a:pt x="51956" y="47089"/>
                </a:lnTo>
                <a:lnTo>
                  <a:pt x="51956" y="43330"/>
                </a:lnTo>
                <a:close/>
                <a:moveTo>
                  <a:pt x="59721" y="43330"/>
                </a:moveTo>
                <a:lnTo>
                  <a:pt x="59721" y="47089"/>
                </a:lnTo>
                <a:lnTo>
                  <a:pt x="55931" y="47089"/>
                </a:lnTo>
                <a:lnTo>
                  <a:pt x="55931" y="43330"/>
                </a:lnTo>
                <a:close/>
                <a:moveTo>
                  <a:pt x="63696" y="43330"/>
                </a:moveTo>
                <a:lnTo>
                  <a:pt x="63696" y="47089"/>
                </a:lnTo>
                <a:lnTo>
                  <a:pt x="59906" y="47089"/>
                </a:lnTo>
                <a:lnTo>
                  <a:pt x="59906" y="43330"/>
                </a:lnTo>
                <a:close/>
                <a:moveTo>
                  <a:pt x="67672" y="43330"/>
                </a:moveTo>
                <a:lnTo>
                  <a:pt x="67672" y="47089"/>
                </a:lnTo>
                <a:lnTo>
                  <a:pt x="63881" y="47089"/>
                </a:lnTo>
                <a:lnTo>
                  <a:pt x="63881" y="43330"/>
                </a:lnTo>
                <a:close/>
                <a:moveTo>
                  <a:pt x="71648" y="43330"/>
                </a:moveTo>
                <a:lnTo>
                  <a:pt x="71648" y="47089"/>
                </a:lnTo>
                <a:lnTo>
                  <a:pt x="67857" y="47089"/>
                </a:lnTo>
                <a:lnTo>
                  <a:pt x="67857" y="43330"/>
                </a:lnTo>
                <a:close/>
                <a:moveTo>
                  <a:pt x="75623" y="43330"/>
                </a:moveTo>
                <a:lnTo>
                  <a:pt x="75623" y="47089"/>
                </a:lnTo>
                <a:lnTo>
                  <a:pt x="71832" y="47089"/>
                </a:lnTo>
                <a:lnTo>
                  <a:pt x="71832" y="43330"/>
                </a:lnTo>
                <a:close/>
                <a:moveTo>
                  <a:pt x="79598" y="43330"/>
                </a:moveTo>
                <a:lnTo>
                  <a:pt x="79598" y="47089"/>
                </a:lnTo>
                <a:lnTo>
                  <a:pt x="75807" y="47089"/>
                </a:lnTo>
                <a:lnTo>
                  <a:pt x="75807" y="43330"/>
                </a:lnTo>
                <a:close/>
                <a:moveTo>
                  <a:pt x="83573" y="43330"/>
                </a:moveTo>
                <a:lnTo>
                  <a:pt x="83573" y="47089"/>
                </a:lnTo>
                <a:lnTo>
                  <a:pt x="79782" y="47089"/>
                </a:lnTo>
                <a:lnTo>
                  <a:pt x="79782" y="43330"/>
                </a:lnTo>
                <a:close/>
                <a:moveTo>
                  <a:pt x="87549" y="43330"/>
                </a:moveTo>
                <a:lnTo>
                  <a:pt x="87549" y="47089"/>
                </a:lnTo>
                <a:lnTo>
                  <a:pt x="83757" y="47089"/>
                </a:lnTo>
                <a:lnTo>
                  <a:pt x="83757" y="43330"/>
                </a:lnTo>
                <a:close/>
                <a:moveTo>
                  <a:pt x="91524" y="43330"/>
                </a:moveTo>
                <a:lnTo>
                  <a:pt x="91524" y="47089"/>
                </a:lnTo>
                <a:lnTo>
                  <a:pt x="87733" y="47089"/>
                </a:lnTo>
                <a:lnTo>
                  <a:pt x="87733" y="43330"/>
                </a:lnTo>
                <a:close/>
                <a:moveTo>
                  <a:pt x="95499" y="43330"/>
                </a:moveTo>
                <a:lnTo>
                  <a:pt x="95499" y="47089"/>
                </a:lnTo>
                <a:lnTo>
                  <a:pt x="91708" y="47089"/>
                </a:lnTo>
                <a:lnTo>
                  <a:pt x="91708" y="43330"/>
                </a:lnTo>
                <a:close/>
                <a:moveTo>
                  <a:pt x="99474" y="43330"/>
                </a:moveTo>
                <a:lnTo>
                  <a:pt x="99474" y="47089"/>
                </a:lnTo>
                <a:lnTo>
                  <a:pt x="95684" y="47089"/>
                </a:lnTo>
                <a:lnTo>
                  <a:pt x="95684" y="43330"/>
                </a:lnTo>
                <a:close/>
                <a:moveTo>
                  <a:pt x="103449" y="43330"/>
                </a:moveTo>
                <a:lnTo>
                  <a:pt x="103449" y="47089"/>
                </a:lnTo>
                <a:lnTo>
                  <a:pt x="99659" y="47089"/>
                </a:lnTo>
                <a:lnTo>
                  <a:pt x="99659" y="43330"/>
                </a:lnTo>
                <a:close/>
                <a:moveTo>
                  <a:pt x="107424" y="43330"/>
                </a:moveTo>
                <a:lnTo>
                  <a:pt x="107424" y="47089"/>
                </a:lnTo>
                <a:lnTo>
                  <a:pt x="103634" y="47089"/>
                </a:lnTo>
                <a:lnTo>
                  <a:pt x="103634" y="43330"/>
                </a:lnTo>
                <a:close/>
                <a:moveTo>
                  <a:pt x="111400" y="43330"/>
                </a:moveTo>
                <a:lnTo>
                  <a:pt x="111400" y="47089"/>
                </a:lnTo>
                <a:lnTo>
                  <a:pt x="107609" y="47089"/>
                </a:lnTo>
                <a:lnTo>
                  <a:pt x="107609" y="43330"/>
                </a:lnTo>
                <a:close/>
                <a:moveTo>
                  <a:pt x="115376" y="43330"/>
                </a:moveTo>
                <a:lnTo>
                  <a:pt x="115376" y="47089"/>
                </a:lnTo>
                <a:lnTo>
                  <a:pt x="111585" y="47089"/>
                </a:lnTo>
                <a:lnTo>
                  <a:pt x="111585" y="43330"/>
                </a:lnTo>
                <a:close/>
                <a:moveTo>
                  <a:pt x="119351" y="43330"/>
                </a:moveTo>
                <a:lnTo>
                  <a:pt x="119351" y="47089"/>
                </a:lnTo>
                <a:lnTo>
                  <a:pt x="115560" y="47089"/>
                </a:lnTo>
                <a:lnTo>
                  <a:pt x="115560" y="43330"/>
                </a:lnTo>
                <a:close/>
                <a:moveTo>
                  <a:pt x="123326" y="43330"/>
                </a:moveTo>
                <a:lnTo>
                  <a:pt x="123326" y="47089"/>
                </a:lnTo>
                <a:lnTo>
                  <a:pt x="119535" y="47089"/>
                </a:lnTo>
                <a:lnTo>
                  <a:pt x="119535" y="43330"/>
                </a:lnTo>
                <a:close/>
                <a:moveTo>
                  <a:pt x="127301" y="43330"/>
                </a:moveTo>
                <a:lnTo>
                  <a:pt x="127301" y="47089"/>
                </a:lnTo>
                <a:lnTo>
                  <a:pt x="123510" y="47089"/>
                </a:lnTo>
                <a:lnTo>
                  <a:pt x="123510" y="43330"/>
                </a:lnTo>
                <a:close/>
                <a:moveTo>
                  <a:pt x="131277" y="43330"/>
                </a:moveTo>
                <a:lnTo>
                  <a:pt x="131277" y="47089"/>
                </a:lnTo>
                <a:lnTo>
                  <a:pt x="127485" y="47089"/>
                </a:lnTo>
                <a:lnTo>
                  <a:pt x="127485" y="43330"/>
                </a:lnTo>
                <a:close/>
                <a:moveTo>
                  <a:pt x="135252" y="43330"/>
                </a:moveTo>
                <a:lnTo>
                  <a:pt x="135252" y="47089"/>
                </a:lnTo>
                <a:lnTo>
                  <a:pt x="131461" y="47089"/>
                </a:lnTo>
                <a:lnTo>
                  <a:pt x="131461" y="43330"/>
                </a:lnTo>
                <a:close/>
                <a:moveTo>
                  <a:pt x="139227" y="43330"/>
                </a:moveTo>
                <a:lnTo>
                  <a:pt x="139227" y="47089"/>
                </a:lnTo>
                <a:lnTo>
                  <a:pt x="135436" y="47089"/>
                </a:lnTo>
                <a:lnTo>
                  <a:pt x="135436" y="43330"/>
                </a:lnTo>
                <a:close/>
                <a:moveTo>
                  <a:pt x="143202" y="43330"/>
                </a:moveTo>
                <a:lnTo>
                  <a:pt x="143202" y="47089"/>
                </a:lnTo>
                <a:lnTo>
                  <a:pt x="139411" y="47089"/>
                </a:lnTo>
                <a:lnTo>
                  <a:pt x="139411" y="43330"/>
                </a:lnTo>
                <a:close/>
                <a:moveTo>
                  <a:pt x="147177" y="43330"/>
                </a:moveTo>
                <a:lnTo>
                  <a:pt x="147177" y="47089"/>
                </a:lnTo>
                <a:lnTo>
                  <a:pt x="143387" y="47089"/>
                </a:lnTo>
                <a:lnTo>
                  <a:pt x="143387" y="43330"/>
                </a:lnTo>
                <a:close/>
                <a:moveTo>
                  <a:pt x="151224" y="43330"/>
                </a:moveTo>
                <a:lnTo>
                  <a:pt x="151224" y="47089"/>
                </a:lnTo>
                <a:lnTo>
                  <a:pt x="147362" y="47089"/>
                </a:lnTo>
                <a:lnTo>
                  <a:pt x="147362" y="43330"/>
                </a:lnTo>
                <a:close/>
                <a:moveTo>
                  <a:pt x="4068" y="47272"/>
                </a:moveTo>
                <a:lnTo>
                  <a:pt x="4068" y="51032"/>
                </a:lnTo>
                <a:lnTo>
                  <a:pt x="184" y="51032"/>
                </a:lnTo>
                <a:lnTo>
                  <a:pt x="184" y="47272"/>
                </a:lnTo>
                <a:close/>
                <a:moveTo>
                  <a:pt x="8043" y="47272"/>
                </a:moveTo>
                <a:lnTo>
                  <a:pt x="8043" y="51032"/>
                </a:lnTo>
                <a:lnTo>
                  <a:pt x="4252" y="51032"/>
                </a:lnTo>
                <a:lnTo>
                  <a:pt x="4252" y="47272"/>
                </a:lnTo>
                <a:close/>
                <a:moveTo>
                  <a:pt x="12018" y="47272"/>
                </a:moveTo>
                <a:lnTo>
                  <a:pt x="12018" y="51032"/>
                </a:lnTo>
                <a:lnTo>
                  <a:pt x="8227" y="51032"/>
                </a:lnTo>
                <a:lnTo>
                  <a:pt x="8227" y="47272"/>
                </a:lnTo>
                <a:close/>
                <a:moveTo>
                  <a:pt x="15993" y="47272"/>
                </a:moveTo>
                <a:lnTo>
                  <a:pt x="15993" y="51032"/>
                </a:lnTo>
                <a:lnTo>
                  <a:pt x="12202" y="51032"/>
                </a:lnTo>
                <a:lnTo>
                  <a:pt x="12202" y="47272"/>
                </a:lnTo>
                <a:close/>
                <a:moveTo>
                  <a:pt x="19968" y="47272"/>
                </a:moveTo>
                <a:lnTo>
                  <a:pt x="19968" y="51032"/>
                </a:lnTo>
                <a:lnTo>
                  <a:pt x="16177" y="51032"/>
                </a:lnTo>
                <a:lnTo>
                  <a:pt x="16177" y="47272"/>
                </a:lnTo>
                <a:close/>
                <a:moveTo>
                  <a:pt x="23944" y="47272"/>
                </a:moveTo>
                <a:lnTo>
                  <a:pt x="23944" y="51032"/>
                </a:lnTo>
                <a:lnTo>
                  <a:pt x="20153" y="51032"/>
                </a:lnTo>
                <a:lnTo>
                  <a:pt x="20153" y="47272"/>
                </a:lnTo>
                <a:close/>
                <a:moveTo>
                  <a:pt x="27919" y="47272"/>
                </a:moveTo>
                <a:lnTo>
                  <a:pt x="27919" y="51032"/>
                </a:lnTo>
                <a:lnTo>
                  <a:pt x="24129" y="51032"/>
                </a:lnTo>
                <a:lnTo>
                  <a:pt x="24129" y="47272"/>
                </a:lnTo>
                <a:close/>
                <a:moveTo>
                  <a:pt x="31895" y="47272"/>
                </a:moveTo>
                <a:lnTo>
                  <a:pt x="31895" y="51032"/>
                </a:lnTo>
                <a:lnTo>
                  <a:pt x="28104" y="51032"/>
                </a:lnTo>
                <a:lnTo>
                  <a:pt x="28104" y="47272"/>
                </a:lnTo>
                <a:close/>
                <a:moveTo>
                  <a:pt x="35870" y="47272"/>
                </a:moveTo>
                <a:lnTo>
                  <a:pt x="35870" y="51032"/>
                </a:lnTo>
                <a:lnTo>
                  <a:pt x="32079" y="51032"/>
                </a:lnTo>
                <a:lnTo>
                  <a:pt x="32079" y="47272"/>
                </a:lnTo>
                <a:close/>
                <a:moveTo>
                  <a:pt x="39845" y="47272"/>
                </a:moveTo>
                <a:lnTo>
                  <a:pt x="39845" y="51032"/>
                </a:lnTo>
                <a:lnTo>
                  <a:pt x="36054" y="51032"/>
                </a:lnTo>
                <a:lnTo>
                  <a:pt x="36054" y="47272"/>
                </a:lnTo>
                <a:close/>
                <a:moveTo>
                  <a:pt x="43821" y="47272"/>
                </a:moveTo>
                <a:lnTo>
                  <a:pt x="43821" y="51032"/>
                </a:lnTo>
                <a:lnTo>
                  <a:pt x="40029" y="51032"/>
                </a:lnTo>
                <a:lnTo>
                  <a:pt x="40029" y="47272"/>
                </a:lnTo>
                <a:close/>
                <a:moveTo>
                  <a:pt x="47796" y="47272"/>
                </a:moveTo>
                <a:lnTo>
                  <a:pt x="47796" y="51032"/>
                </a:lnTo>
                <a:lnTo>
                  <a:pt x="44005" y="51032"/>
                </a:lnTo>
                <a:lnTo>
                  <a:pt x="44005" y="47272"/>
                </a:lnTo>
                <a:close/>
                <a:moveTo>
                  <a:pt x="51771" y="47272"/>
                </a:moveTo>
                <a:lnTo>
                  <a:pt x="51771" y="51032"/>
                </a:lnTo>
                <a:lnTo>
                  <a:pt x="47980" y="51032"/>
                </a:lnTo>
                <a:lnTo>
                  <a:pt x="47980" y="47272"/>
                </a:lnTo>
                <a:close/>
                <a:moveTo>
                  <a:pt x="55746" y="47272"/>
                </a:moveTo>
                <a:lnTo>
                  <a:pt x="55746" y="51032"/>
                </a:lnTo>
                <a:lnTo>
                  <a:pt x="51955" y="51032"/>
                </a:lnTo>
                <a:lnTo>
                  <a:pt x="51955" y="47272"/>
                </a:lnTo>
                <a:close/>
                <a:moveTo>
                  <a:pt x="59721" y="47272"/>
                </a:moveTo>
                <a:lnTo>
                  <a:pt x="59721" y="51032"/>
                </a:lnTo>
                <a:lnTo>
                  <a:pt x="55931" y="51032"/>
                </a:lnTo>
                <a:lnTo>
                  <a:pt x="55931" y="47272"/>
                </a:lnTo>
                <a:close/>
                <a:moveTo>
                  <a:pt x="63696" y="47272"/>
                </a:moveTo>
                <a:lnTo>
                  <a:pt x="63696" y="51032"/>
                </a:lnTo>
                <a:lnTo>
                  <a:pt x="59906" y="51032"/>
                </a:lnTo>
                <a:lnTo>
                  <a:pt x="59906" y="47272"/>
                </a:lnTo>
                <a:close/>
                <a:moveTo>
                  <a:pt x="67672" y="47272"/>
                </a:moveTo>
                <a:lnTo>
                  <a:pt x="67672" y="51032"/>
                </a:lnTo>
                <a:lnTo>
                  <a:pt x="63881" y="51032"/>
                </a:lnTo>
                <a:lnTo>
                  <a:pt x="63881" y="47272"/>
                </a:lnTo>
                <a:close/>
                <a:moveTo>
                  <a:pt x="71648" y="47272"/>
                </a:moveTo>
                <a:lnTo>
                  <a:pt x="71648" y="51032"/>
                </a:lnTo>
                <a:lnTo>
                  <a:pt x="67857" y="51032"/>
                </a:lnTo>
                <a:lnTo>
                  <a:pt x="67857" y="47272"/>
                </a:lnTo>
                <a:close/>
                <a:moveTo>
                  <a:pt x="75623" y="47272"/>
                </a:moveTo>
                <a:lnTo>
                  <a:pt x="75623" y="51032"/>
                </a:lnTo>
                <a:lnTo>
                  <a:pt x="71832" y="51032"/>
                </a:lnTo>
                <a:lnTo>
                  <a:pt x="71832" y="47272"/>
                </a:lnTo>
                <a:close/>
                <a:moveTo>
                  <a:pt x="79598" y="47272"/>
                </a:moveTo>
                <a:lnTo>
                  <a:pt x="79598" y="51032"/>
                </a:lnTo>
                <a:lnTo>
                  <a:pt x="75807" y="51032"/>
                </a:lnTo>
                <a:lnTo>
                  <a:pt x="75807" y="47272"/>
                </a:lnTo>
                <a:close/>
                <a:moveTo>
                  <a:pt x="83573" y="47272"/>
                </a:moveTo>
                <a:lnTo>
                  <a:pt x="83573" y="51032"/>
                </a:lnTo>
                <a:lnTo>
                  <a:pt x="79782" y="51032"/>
                </a:lnTo>
                <a:lnTo>
                  <a:pt x="79782" y="47272"/>
                </a:lnTo>
                <a:close/>
                <a:moveTo>
                  <a:pt x="87549" y="47272"/>
                </a:moveTo>
                <a:lnTo>
                  <a:pt x="87549" y="51032"/>
                </a:lnTo>
                <a:lnTo>
                  <a:pt x="83757" y="51032"/>
                </a:lnTo>
                <a:lnTo>
                  <a:pt x="83757" y="47272"/>
                </a:lnTo>
                <a:close/>
                <a:moveTo>
                  <a:pt x="91524" y="47272"/>
                </a:moveTo>
                <a:lnTo>
                  <a:pt x="91524" y="51032"/>
                </a:lnTo>
                <a:lnTo>
                  <a:pt x="87733" y="51032"/>
                </a:lnTo>
                <a:lnTo>
                  <a:pt x="87733" y="47272"/>
                </a:lnTo>
                <a:close/>
                <a:moveTo>
                  <a:pt x="95499" y="47272"/>
                </a:moveTo>
                <a:lnTo>
                  <a:pt x="95499" y="51032"/>
                </a:lnTo>
                <a:lnTo>
                  <a:pt x="91708" y="51032"/>
                </a:lnTo>
                <a:lnTo>
                  <a:pt x="91708" y="47272"/>
                </a:lnTo>
                <a:close/>
                <a:moveTo>
                  <a:pt x="99474" y="47272"/>
                </a:moveTo>
                <a:lnTo>
                  <a:pt x="99474" y="51032"/>
                </a:lnTo>
                <a:lnTo>
                  <a:pt x="95684" y="51032"/>
                </a:lnTo>
                <a:lnTo>
                  <a:pt x="95684" y="47272"/>
                </a:lnTo>
                <a:close/>
                <a:moveTo>
                  <a:pt x="103449" y="47272"/>
                </a:moveTo>
                <a:lnTo>
                  <a:pt x="103449" y="51032"/>
                </a:lnTo>
                <a:lnTo>
                  <a:pt x="99659" y="51032"/>
                </a:lnTo>
                <a:lnTo>
                  <a:pt x="99659" y="47272"/>
                </a:lnTo>
                <a:close/>
                <a:moveTo>
                  <a:pt x="107424" y="47272"/>
                </a:moveTo>
                <a:lnTo>
                  <a:pt x="107424" y="51032"/>
                </a:lnTo>
                <a:lnTo>
                  <a:pt x="103634" y="51032"/>
                </a:lnTo>
                <a:lnTo>
                  <a:pt x="103634" y="47272"/>
                </a:lnTo>
                <a:close/>
                <a:moveTo>
                  <a:pt x="111400" y="47272"/>
                </a:moveTo>
                <a:lnTo>
                  <a:pt x="111400" y="51032"/>
                </a:lnTo>
                <a:lnTo>
                  <a:pt x="107609" y="51032"/>
                </a:lnTo>
                <a:lnTo>
                  <a:pt x="107609" y="47272"/>
                </a:lnTo>
                <a:close/>
                <a:moveTo>
                  <a:pt x="115376" y="47272"/>
                </a:moveTo>
                <a:lnTo>
                  <a:pt x="115376" y="51032"/>
                </a:lnTo>
                <a:lnTo>
                  <a:pt x="111585" y="51032"/>
                </a:lnTo>
                <a:lnTo>
                  <a:pt x="111585" y="47272"/>
                </a:lnTo>
                <a:close/>
                <a:moveTo>
                  <a:pt x="119351" y="47272"/>
                </a:moveTo>
                <a:lnTo>
                  <a:pt x="119351" y="51032"/>
                </a:lnTo>
                <a:lnTo>
                  <a:pt x="115560" y="51032"/>
                </a:lnTo>
                <a:lnTo>
                  <a:pt x="115560" y="47272"/>
                </a:lnTo>
                <a:close/>
                <a:moveTo>
                  <a:pt x="123326" y="47272"/>
                </a:moveTo>
                <a:lnTo>
                  <a:pt x="123326" y="51032"/>
                </a:lnTo>
                <a:lnTo>
                  <a:pt x="119535" y="51032"/>
                </a:lnTo>
                <a:lnTo>
                  <a:pt x="119535" y="47272"/>
                </a:lnTo>
                <a:close/>
                <a:moveTo>
                  <a:pt x="127301" y="47272"/>
                </a:moveTo>
                <a:lnTo>
                  <a:pt x="127301" y="51032"/>
                </a:lnTo>
                <a:lnTo>
                  <a:pt x="123510" y="51032"/>
                </a:lnTo>
                <a:lnTo>
                  <a:pt x="123510" y="47272"/>
                </a:lnTo>
                <a:close/>
                <a:moveTo>
                  <a:pt x="131277" y="47272"/>
                </a:moveTo>
                <a:lnTo>
                  <a:pt x="131277" y="51032"/>
                </a:lnTo>
                <a:lnTo>
                  <a:pt x="127485" y="51032"/>
                </a:lnTo>
                <a:lnTo>
                  <a:pt x="127485" y="47272"/>
                </a:lnTo>
                <a:close/>
                <a:moveTo>
                  <a:pt x="135252" y="47272"/>
                </a:moveTo>
                <a:lnTo>
                  <a:pt x="135252" y="51032"/>
                </a:lnTo>
                <a:lnTo>
                  <a:pt x="131461" y="51032"/>
                </a:lnTo>
                <a:lnTo>
                  <a:pt x="131461" y="47272"/>
                </a:lnTo>
                <a:close/>
                <a:moveTo>
                  <a:pt x="139227" y="47272"/>
                </a:moveTo>
                <a:lnTo>
                  <a:pt x="139227" y="51032"/>
                </a:lnTo>
                <a:lnTo>
                  <a:pt x="135436" y="51032"/>
                </a:lnTo>
                <a:lnTo>
                  <a:pt x="135436" y="47272"/>
                </a:lnTo>
                <a:close/>
                <a:moveTo>
                  <a:pt x="143202" y="47272"/>
                </a:moveTo>
                <a:lnTo>
                  <a:pt x="143202" y="51032"/>
                </a:lnTo>
                <a:lnTo>
                  <a:pt x="139411" y="51032"/>
                </a:lnTo>
                <a:lnTo>
                  <a:pt x="139411" y="47272"/>
                </a:lnTo>
                <a:close/>
                <a:moveTo>
                  <a:pt x="147177" y="47272"/>
                </a:moveTo>
                <a:lnTo>
                  <a:pt x="147177" y="51032"/>
                </a:lnTo>
                <a:lnTo>
                  <a:pt x="143387" y="51032"/>
                </a:lnTo>
                <a:lnTo>
                  <a:pt x="143387" y="47272"/>
                </a:lnTo>
                <a:close/>
                <a:moveTo>
                  <a:pt x="151224" y="47272"/>
                </a:moveTo>
                <a:lnTo>
                  <a:pt x="151224" y="51032"/>
                </a:lnTo>
                <a:lnTo>
                  <a:pt x="147362" y="51032"/>
                </a:lnTo>
                <a:lnTo>
                  <a:pt x="147362" y="47272"/>
                </a:lnTo>
                <a:close/>
                <a:moveTo>
                  <a:pt x="4068" y="51215"/>
                </a:moveTo>
                <a:lnTo>
                  <a:pt x="4068" y="54974"/>
                </a:lnTo>
                <a:lnTo>
                  <a:pt x="184" y="54974"/>
                </a:lnTo>
                <a:lnTo>
                  <a:pt x="184" y="51215"/>
                </a:lnTo>
                <a:close/>
                <a:moveTo>
                  <a:pt x="8043" y="51215"/>
                </a:moveTo>
                <a:lnTo>
                  <a:pt x="8043" y="54974"/>
                </a:lnTo>
                <a:lnTo>
                  <a:pt x="4252" y="54974"/>
                </a:lnTo>
                <a:lnTo>
                  <a:pt x="4252" y="51215"/>
                </a:lnTo>
                <a:close/>
                <a:moveTo>
                  <a:pt x="12018" y="51215"/>
                </a:moveTo>
                <a:lnTo>
                  <a:pt x="12018" y="54974"/>
                </a:lnTo>
                <a:lnTo>
                  <a:pt x="8227" y="54974"/>
                </a:lnTo>
                <a:lnTo>
                  <a:pt x="8227" y="51215"/>
                </a:lnTo>
                <a:close/>
                <a:moveTo>
                  <a:pt x="15993" y="51215"/>
                </a:moveTo>
                <a:lnTo>
                  <a:pt x="15993" y="54974"/>
                </a:lnTo>
                <a:lnTo>
                  <a:pt x="12202" y="54974"/>
                </a:lnTo>
                <a:lnTo>
                  <a:pt x="12202" y="51215"/>
                </a:lnTo>
                <a:close/>
                <a:moveTo>
                  <a:pt x="19968" y="51215"/>
                </a:moveTo>
                <a:lnTo>
                  <a:pt x="19968" y="54974"/>
                </a:lnTo>
                <a:lnTo>
                  <a:pt x="16177" y="54974"/>
                </a:lnTo>
                <a:lnTo>
                  <a:pt x="16177" y="51215"/>
                </a:lnTo>
                <a:close/>
                <a:moveTo>
                  <a:pt x="23944" y="51215"/>
                </a:moveTo>
                <a:lnTo>
                  <a:pt x="23944" y="54974"/>
                </a:lnTo>
                <a:lnTo>
                  <a:pt x="20153" y="54974"/>
                </a:lnTo>
                <a:lnTo>
                  <a:pt x="20153" y="51215"/>
                </a:lnTo>
                <a:close/>
                <a:moveTo>
                  <a:pt x="27919" y="51215"/>
                </a:moveTo>
                <a:lnTo>
                  <a:pt x="27919" y="54974"/>
                </a:lnTo>
                <a:lnTo>
                  <a:pt x="24129" y="54974"/>
                </a:lnTo>
                <a:lnTo>
                  <a:pt x="24129" y="51215"/>
                </a:lnTo>
                <a:close/>
                <a:moveTo>
                  <a:pt x="31895" y="51215"/>
                </a:moveTo>
                <a:lnTo>
                  <a:pt x="31895" y="54974"/>
                </a:lnTo>
                <a:lnTo>
                  <a:pt x="28104" y="54974"/>
                </a:lnTo>
                <a:lnTo>
                  <a:pt x="28104" y="51215"/>
                </a:lnTo>
                <a:close/>
                <a:moveTo>
                  <a:pt x="35870" y="51215"/>
                </a:moveTo>
                <a:lnTo>
                  <a:pt x="35870" y="54974"/>
                </a:lnTo>
                <a:lnTo>
                  <a:pt x="32079" y="54974"/>
                </a:lnTo>
                <a:lnTo>
                  <a:pt x="32079" y="51215"/>
                </a:lnTo>
                <a:close/>
                <a:moveTo>
                  <a:pt x="39845" y="51215"/>
                </a:moveTo>
                <a:lnTo>
                  <a:pt x="39845" y="54974"/>
                </a:lnTo>
                <a:lnTo>
                  <a:pt x="36054" y="54974"/>
                </a:lnTo>
                <a:lnTo>
                  <a:pt x="36054" y="51215"/>
                </a:lnTo>
                <a:close/>
                <a:moveTo>
                  <a:pt x="43821" y="51215"/>
                </a:moveTo>
                <a:lnTo>
                  <a:pt x="43821" y="54974"/>
                </a:lnTo>
                <a:lnTo>
                  <a:pt x="40029" y="54974"/>
                </a:lnTo>
                <a:lnTo>
                  <a:pt x="40029" y="51215"/>
                </a:lnTo>
                <a:close/>
                <a:moveTo>
                  <a:pt x="47796" y="51215"/>
                </a:moveTo>
                <a:lnTo>
                  <a:pt x="47796" y="54974"/>
                </a:lnTo>
                <a:lnTo>
                  <a:pt x="44005" y="54974"/>
                </a:lnTo>
                <a:lnTo>
                  <a:pt x="44005" y="51215"/>
                </a:lnTo>
                <a:close/>
                <a:moveTo>
                  <a:pt x="51771" y="51215"/>
                </a:moveTo>
                <a:lnTo>
                  <a:pt x="51771" y="54974"/>
                </a:lnTo>
                <a:lnTo>
                  <a:pt x="47980" y="54974"/>
                </a:lnTo>
                <a:lnTo>
                  <a:pt x="47980" y="51215"/>
                </a:lnTo>
                <a:close/>
                <a:moveTo>
                  <a:pt x="55746" y="51215"/>
                </a:moveTo>
                <a:lnTo>
                  <a:pt x="55746" y="54974"/>
                </a:lnTo>
                <a:lnTo>
                  <a:pt x="51955" y="54974"/>
                </a:lnTo>
                <a:lnTo>
                  <a:pt x="51955" y="51215"/>
                </a:lnTo>
                <a:close/>
                <a:moveTo>
                  <a:pt x="59721" y="51215"/>
                </a:moveTo>
                <a:lnTo>
                  <a:pt x="59721" y="54974"/>
                </a:lnTo>
                <a:lnTo>
                  <a:pt x="55931" y="54974"/>
                </a:lnTo>
                <a:lnTo>
                  <a:pt x="55931" y="51215"/>
                </a:lnTo>
                <a:close/>
                <a:moveTo>
                  <a:pt x="63696" y="51215"/>
                </a:moveTo>
                <a:lnTo>
                  <a:pt x="63696" y="54974"/>
                </a:lnTo>
                <a:lnTo>
                  <a:pt x="59906" y="54974"/>
                </a:lnTo>
                <a:lnTo>
                  <a:pt x="59906" y="51215"/>
                </a:lnTo>
                <a:close/>
                <a:moveTo>
                  <a:pt x="67672" y="51215"/>
                </a:moveTo>
                <a:lnTo>
                  <a:pt x="67672" y="54974"/>
                </a:lnTo>
                <a:lnTo>
                  <a:pt x="63881" y="54974"/>
                </a:lnTo>
                <a:lnTo>
                  <a:pt x="63881" y="51215"/>
                </a:lnTo>
                <a:close/>
                <a:moveTo>
                  <a:pt x="71648" y="51215"/>
                </a:moveTo>
                <a:lnTo>
                  <a:pt x="71648" y="54974"/>
                </a:lnTo>
                <a:lnTo>
                  <a:pt x="67857" y="54974"/>
                </a:lnTo>
                <a:lnTo>
                  <a:pt x="67857" y="51215"/>
                </a:lnTo>
                <a:close/>
                <a:moveTo>
                  <a:pt x="75623" y="51215"/>
                </a:moveTo>
                <a:lnTo>
                  <a:pt x="75623" y="54974"/>
                </a:lnTo>
                <a:lnTo>
                  <a:pt x="71832" y="54974"/>
                </a:lnTo>
                <a:lnTo>
                  <a:pt x="71832" y="51215"/>
                </a:lnTo>
                <a:close/>
                <a:moveTo>
                  <a:pt x="79598" y="51215"/>
                </a:moveTo>
                <a:lnTo>
                  <a:pt x="79598" y="54974"/>
                </a:lnTo>
                <a:lnTo>
                  <a:pt x="75807" y="54974"/>
                </a:lnTo>
                <a:lnTo>
                  <a:pt x="75807" y="51215"/>
                </a:lnTo>
                <a:close/>
                <a:moveTo>
                  <a:pt x="83573" y="51215"/>
                </a:moveTo>
                <a:lnTo>
                  <a:pt x="83573" y="54974"/>
                </a:lnTo>
                <a:lnTo>
                  <a:pt x="79782" y="54974"/>
                </a:lnTo>
                <a:lnTo>
                  <a:pt x="79782" y="51215"/>
                </a:lnTo>
                <a:close/>
                <a:moveTo>
                  <a:pt x="87549" y="51215"/>
                </a:moveTo>
                <a:lnTo>
                  <a:pt x="87549" y="54974"/>
                </a:lnTo>
                <a:lnTo>
                  <a:pt x="83757" y="54974"/>
                </a:lnTo>
                <a:lnTo>
                  <a:pt x="83757" y="51215"/>
                </a:lnTo>
                <a:close/>
                <a:moveTo>
                  <a:pt x="91524" y="51215"/>
                </a:moveTo>
                <a:lnTo>
                  <a:pt x="91524" y="54974"/>
                </a:lnTo>
                <a:lnTo>
                  <a:pt x="87733" y="54974"/>
                </a:lnTo>
                <a:lnTo>
                  <a:pt x="87733" y="51215"/>
                </a:lnTo>
                <a:close/>
                <a:moveTo>
                  <a:pt x="95499" y="51215"/>
                </a:moveTo>
                <a:lnTo>
                  <a:pt x="95499" y="54974"/>
                </a:lnTo>
                <a:lnTo>
                  <a:pt x="91708" y="54974"/>
                </a:lnTo>
                <a:lnTo>
                  <a:pt x="91708" y="51215"/>
                </a:lnTo>
                <a:close/>
                <a:moveTo>
                  <a:pt x="99474" y="51215"/>
                </a:moveTo>
                <a:lnTo>
                  <a:pt x="99474" y="54974"/>
                </a:lnTo>
                <a:lnTo>
                  <a:pt x="95684" y="54974"/>
                </a:lnTo>
                <a:lnTo>
                  <a:pt x="95684" y="51215"/>
                </a:lnTo>
                <a:close/>
                <a:moveTo>
                  <a:pt x="103449" y="51215"/>
                </a:moveTo>
                <a:lnTo>
                  <a:pt x="103449" y="54974"/>
                </a:lnTo>
                <a:lnTo>
                  <a:pt x="99659" y="54974"/>
                </a:lnTo>
                <a:lnTo>
                  <a:pt x="99659" y="51215"/>
                </a:lnTo>
                <a:close/>
                <a:moveTo>
                  <a:pt x="107424" y="51215"/>
                </a:moveTo>
                <a:lnTo>
                  <a:pt x="107424" y="54974"/>
                </a:lnTo>
                <a:lnTo>
                  <a:pt x="103634" y="54974"/>
                </a:lnTo>
                <a:lnTo>
                  <a:pt x="103634" y="51215"/>
                </a:lnTo>
                <a:close/>
                <a:moveTo>
                  <a:pt x="111400" y="51215"/>
                </a:moveTo>
                <a:lnTo>
                  <a:pt x="111400" y="54974"/>
                </a:lnTo>
                <a:lnTo>
                  <a:pt x="107609" y="54974"/>
                </a:lnTo>
                <a:lnTo>
                  <a:pt x="107609" y="51215"/>
                </a:lnTo>
                <a:close/>
                <a:moveTo>
                  <a:pt x="115376" y="51215"/>
                </a:moveTo>
                <a:lnTo>
                  <a:pt x="115376" y="54974"/>
                </a:lnTo>
                <a:lnTo>
                  <a:pt x="111585" y="54974"/>
                </a:lnTo>
                <a:lnTo>
                  <a:pt x="111585" y="51215"/>
                </a:lnTo>
                <a:close/>
                <a:moveTo>
                  <a:pt x="119351" y="51215"/>
                </a:moveTo>
                <a:lnTo>
                  <a:pt x="119351" y="54974"/>
                </a:lnTo>
                <a:lnTo>
                  <a:pt x="115560" y="54974"/>
                </a:lnTo>
                <a:lnTo>
                  <a:pt x="115560" y="51215"/>
                </a:lnTo>
                <a:close/>
                <a:moveTo>
                  <a:pt x="123326" y="51215"/>
                </a:moveTo>
                <a:lnTo>
                  <a:pt x="123326" y="54974"/>
                </a:lnTo>
                <a:lnTo>
                  <a:pt x="119535" y="54974"/>
                </a:lnTo>
                <a:lnTo>
                  <a:pt x="119535" y="51215"/>
                </a:lnTo>
                <a:close/>
                <a:moveTo>
                  <a:pt x="127301" y="51215"/>
                </a:moveTo>
                <a:lnTo>
                  <a:pt x="127301" y="54974"/>
                </a:lnTo>
                <a:lnTo>
                  <a:pt x="123510" y="54974"/>
                </a:lnTo>
                <a:lnTo>
                  <a:pt x="123510" y="51215"/>
                </a:lnTo>
                <a:close/>
                <a:moveTo>
                  <a:pt x="131277" y="51215"/>
                </a:moveTo>
                <a:lnTo>
                  <a:pt x="131277" y="54974"/>
                </a:lnTo>
                <a:lnTo>
                  <a:pt x="127485" y="54974"/>
                </a:lnTo>
                <a:lnTo>
                  <a:pt x="127485" y="51215"/>
                </a:lnTo>
                <a:close/>
                <a:moveTo>
                  <a:pt x="135252" y="51215"/>
                </a:moveTo>
                <a:lnTo>
                  <a:pt x="135252" y="54974"/>
                </a:lnTo>
                <a:lnTo>
                  <a:pt x="131461" y="54974"/>
                </a:lnTo>
                <a:lnTo>
                  <a:pt x="131461" y="51215"/>
                </a:lnTo>
                <a:close/>
                <a:moveTo>
                  <a:pt x="139227" y="51215"/>
                </a:moveTo>
                <a:lnTo>
                  <a:pt x="139227" y="54974"/>
                </a:lnTo>
                <a:lnTo>
                  <a:pt x="135436" y="54974"/>
                </a:lnTo>
                <a:lnTo>
                  <a:pt x="135436" y="51215"/>
                </a:lnTo>
                <a:close/>
                <a:moveTo>
                  <a:pt x="143202" y="51215"/>
                </a:moveTo>
                <a:lnTo>
                  <a:pt x="143202" y="54974"/>
                </a:lnTo>
                <a:lnTo>
                  <a:pt x="139411" y="54974"/>
                </a:lnTo>
                <a:lnTo>
                  <a:pt x="139411" y="51215"/>
                </a:lnTo>
                <a:close/>
                <a:moveTo>
                  <a:pt x="147177" y="51215"/>
                </a:moveTo>
                <a:lnTo>
                  <a:pt x="147177" y="54974"/>
                </a:lnTo>
                <a:lnTo>
                  <a:pt x="143387" y="54974"/>
                </a:lnTo>
                <a:lnTo>
                  <a:pt x="143387" y="51215"/>
                </a:lnTo>
                <a:close/>
                <a:moveTo>
                  <a:pt x="151224" y="51215"/>
                </a:moveTo>
                <a:lnTo>
                  <a:pt x="151224" y="54974"/>
                </a:lnTo>
                <a:lnTo>
                  <a:pt x="147362" y="54974"/>
                </a:lnTo>
                <a:lnTo>
                  <a:pt x="147362" y="51215"/>
                </a:lnTo>
                <a:close/>
                <a:moveTo>
                  <a:pt x="4068" y="55157"/>
                </a:moveTo>
                <a:lnTo>
                  <a:pt x="4068" y="58918"/>
                </a:lnTo>
                <a:lnTo>
                  <a:pt x="184" y="58918"/>
                </a:lnTo>
                <a:lnTo>
                  <a:pt x="184" y="55157"/>
                </a:lnTo>
                <a:close/>
                <a:moveTo>
                  <a:pt x="8043" y="55157"/>
                </a:moveTo>
                <a:lnTo>
                  <a:pt x="8043" y="58918"/>
                </a:lnTo>
                <a:lnTo>
                  <a:pt x="4252" y="58918"/>
                </a:lnTo>
                <a:lnTo>
                  <a:pt x="4252" y="55157"/>
                </a:lnTo>
                <a:close/>
                <a:moveTo>
                  <a:pt x="12018" y="55157"/>
                </a:moveTo>
                <a:lnTo>
                  <a:pt x="12018" y="58918"/>
                </a:lnTo>
                <a:lnTo>
                  <a:pt x="8227" y="58918"/>
                </a:lnTo>
                <a:lnTo>
                  <a:pt x="8227" y="55157"/>
                </a:lnTo>
                <a:close/>
                <a:moveTo>
                  <a:pt x="15993" y="55157"/>
                </a:moveTo>
                <a:lnTo>
                  <a:pt x="15993" y="58918"/>
                </a:lnTo>
                <a:lnTo>
                  <a:pt x="12202" y="58918"/>
                </a:lnTo>
                <a:lnTo>
                  <a:pt x="12202" y="55157"/>
                </a:lnTo>
                <a:close/>
                <a:moveTo>
                  <a:pt x="19968" y="55157"/>
                </a:moveTo>
                <a:lnTo>
                  <a:pt x="19968" y="58918"/>
                </a:lnTo>
                <a:lnTo>
                  <a:pt x="16177" y="58918"/>
                </a:lnTo>
                <a:lnTo>
                  <a:pt x="16177" y="55157"/>
                </a:lnTo>
                <a:close/>
                <a:moveTo>
                  <a:pt x="23944" y="55157"/>
                </a:moveTo>
                <a:lnTo>
                  <a:pt x="23944" y="58918"/>
                </a:lnTo>
                <a:lnTo>
                  <a:pt x="20153" y="58918"/>
                </a:lnTo>
                <a:lnTo>
                  <a:pt x="20153" y="55157"/>
                </a:lnTo>
                <a:close/>
                <a:moveTo>
                  <a:pt x="27919" y="55157"/>
                </a:moveTo>
                <a:lnTo>
                  <a:pt x="27919" y="58918"/>
                </a:lnTo>
                <a:lnTo>
                  <a:pt x="24129" y="58918"/>
                </a:lnTo>
                <a:lnTo>
                  <a:pt x="24129" y="55157"/>
                </a:lnTo>
                <a:close/>
                <a:moveTo>
                  <a:pt x="31895" y="55157"/>
                </a:moveTo>
                <a:lnTo>
                  <a:pt x="31895" y="58918"/>
                </a:lnTo>
                <a:lnTo>
                  <a:pt x="28104" y="58918"/>
                </a:lnTo>
                <a:lnTo>
                  <a:pt x="28104" y="55157"/>
                </a:lnTo>
                <a:close/>
                <a:moveTo>
                  <a:pt x="35870" y="55157"/>
                </a:moveTo>
                <a:lnTo>
                  <a:pt x="35870" y="58918"/>
                </a:lnTo>
                <a:lnTo>
                  <a:pt x="32079" y="58918"/>
                </a:lnTo>
                <a:lnTo>
                  <a:pt x="32079" y="55157"/>
                </a:lnTo>
                <a:close/>
                <a:moveTo>
                  <a:pt x="39845" y="55157"/>
                </a:moveTo>
                <a:lnTo>
                  <a:pt x="39845" y="58918"/>
                </a:lnTo>
                <a:lnTo>
                  <a:pt x="36054" y="58918"/>
                </a:lnTo>
                <a:lnTo>
                  <a:pt x="36054" y="55157"/>
                </a:lnTo>
                <a:close/>
                <a:moveTo>
                  <a:pt x="43821" y="55157"/>
                </a:moveTo>
                <a:lnTo>
                  <a:pt x="43821" y="58918"/>
                </a:lnTo>
                <a:lnTo>
                  <a:pt x="40029" y="58918"/>
                </a:lnTo>
                <a:lnTo>
                  <a:pt x="40029" y="55157"/>
                </a:lnTo>
                <a:close/>
                <a:moveTo>
                  <a:pt x="47796" y="55157"/>
                </a:moveTo>
                <a:lnTo>
                  <a:pt x="47796" y="58918"/>
                </a:lnTo>
                <a:lnTo>
                  <a:pt x="44005" y="58918"/>
                </a:lnTo>
                <a:lnTo>
                  <a:pt x="44005" y="55157"/>
                </a:lnTo>
                <a:close/>
                <a:moveTo>
                  <a:pt x="51771" y="55157"/>
                </a:moveTo>
                <a:lnTo>
                  <a:pt x="51771" y="58918"/>
                </a:lnTo>
                <a:lnTo>
                  <a:pt x="47980" y="58918"/>
                </a:lnTo>
                <a:lnTo>
                  <a:pt x="47980" y="55157"/>
                </a:lnTo>
                <a:close/>
                <a:moveTo>
                  <a:pt x="55746" y="55157"/>
                </a:moveTo>
                <a:lnTo>
                  <a:pt x="55746" y="58918"/>
                </a:lnTo>
                <a:lnTo>
                  <a:pt x="51955" y="58918"/>
                </a:lnTo>
                <a:lnTo>
                  <a:pt x="51955" y="55157"/>
                </a:lnTo>
                <a:close/>
                <a:moveTo>
                  <a:pt x="59721" y="55157"/>
                </a:moveTo>
                <a:lnTo>
                  <a:pt x="59721" y="58918"/>
                </a:lnTo>
                <a:lnTo>
                  <a:pt x="55931" y="58918"/>
                </a:lnTo>
                <a:lnTo>
                  <a:pt x="55931" y="55157"/>
                </a:lnTo>
                <a:close/>
                <a:moveTo>
                  <a:pt x="63696" y="55157"/>
                </a:moveTo>
                <a:lnTo>
                  <a:pt x="63696" y="58918"/>
                </a:lnTo>
                <a:lnTo>
                  <a:pt x="59906" y="58918"/>
                </a:lnTo>
                <a:lnTo>
                  <a:pt x="59906" y="55157"/>
                </a:lnTo>
                <a:close/>
                <a:moveTo>
                  <a:pt x="67672" y="55157"/>
                </a:moveTo>
                <a:lnTo>
                  <a:pt x="67672" y="58918"/>
                </a:lnTo>
                <a:lnTo>
                  <a:pt x="63881" y="58918"/>
                </a:lnTo>
                <a:lnTo>
                  <a:pt x="63881" y="55157"/>
                </a:lnTo>
                <a:close/>
                <a:moveTo>
                  <a:pt x="71648" y="55157"/>
                </a:moveTo>
                <a:lnTo>
                  <a:pt x="71648" y="58918"/>
                </a:lnTo>
                <a:lnTo>
                  <a:pt x="67857" y="58918"/>
                </a:lnTo>
                <a:lnTo>
                  <a:pt x="67857" y="55157"/>
                </a:lnTo>
                <a:close/>
                <a:moveTo>
                  <a:pt x="75623" y="55157"/>
                </a:moveTo>
                <a:lnTo>
                  <a:pt x="75623" y="58918"/>
                </a:lnTo>
                <a:lnTo>
                  <a:pt x="71832" y="58918"/>
                </a:lnTo>
                <a:lnTo>
                  <a:pt x="71832" y="55157"/>
                </a:lnTo>
                <a:close/>
                <a:moveTo>
                  <a:pt x="79598" y="55157"/>
                </a:moveTo>
                <a:lnTo>
                  <a:pt x="79598" y="58918"/>
                </a:lnTo>
                <a:lnTo>
                  <a:pt x="75807" y="58918"/>
                </a:lnTo>
                <a:lnTo>
                  <a:pt x="75807" y="55157"/>
                </a:lnTo>
                <a:close/>
                <a:moveTo>
                  <a:pt x="83573" y="55157"/>
                </a:moveTo>
                <a:lnTo>
                  <a:pt x="83573" y="58918"/>
                </a:lnTo>
                <a:lnTo>
                  <a:pt x="79782" y="58918"/>
                </a:lnTo>
                <a:lnTo>
                  <a:pt x="79782" y="55157"/>
                </a:lnTo>
                <a:close/>
                <a:moveTo>
                  <a:pt x="87549" y="55157"/>
                </a:moveTo>
                <a:lnTo>
                  <a:pt x="87549" y="58918"/>
                </a:lnTo>
                <a:lnTo>
                  <a:pt x="83757" y="58918"/>
                </a:lnTo>
                <a:lnTo>
                  <a:pt x="83757" y="55157"/>
                </a:lnTo>
                <a:close/>
                <a:moveTo>
                  <a:pt x="91524" y="55157"/>
                </a:moveTo>
                <a:lnTo>
                  <a:pt x="91524" y="58918"/>
                </a:lnTo>
                <a:lnTo>
                  <a:pt x="87733" y="58918"/>
                </a:lnTo>
                <a:lnTo>
                  <a:pt x="87733" y="55157"/>
                </a:lnTo>
                <a:close/>
                <a:moveTo>
                  <a:pt x="95499" y="55157"/>
                </a:moveTo>
                <a:lnTo>
                  <a:pt x="95499" y="58918"/>
                </a:lnTo>
                <a:lnTo>
                  <a:pt x="91708" y="58918"/>
                </a:lnTo>
                <a:lnTo>
                  <a:pt x="91708" y="55157"/>
                </a:lnTo>
                <a:close/>
                <a:moveTo>
                  <a:pt x="99474" y="55157"/>
                </a:moveTo>
                <a:lnTo>
                  <a:pt x="99474" y="58918"/>
                </a:lnTo>
                <a:lnTo>
                  <a:pt x="95684" y="58918"/>
                </a:lnTo>
                <a:lnTo>
                  <a:pt x="95684" y="55157"/>
                </a:lnTo>
                <a:close/>
                <a:moveTo>
                  <a:pt x="103449" y="55157"/>
                </a:moveTo>
                <a:lnTo>
                  <a:pt x="103449" y="58918"/>
                </a:lnTo>
                <a:lnTo>
                  <a:pt x="99659" y="58918"/>
                </a:lnTo>
                <a:lnTo>
                  <a:pt x="99659" y="55157"/>
                </a:lnTo>
                <a:close/>
                <a:moveTo>
                  <a:pt x="107424" y="55157"/>
                </a:moveTo>
                <a:lnTo>
                  <a:pt x="107424" y="58918"/>
                </a:lnTo>
                <a:lnTo>
                  <a:pt x="103634" y="58918"/>
                </a:lnTo>
                <a:lnTo>
                  <a:pt x="103634" y="55157"/>
                </a:lnTo>
                <a:close/>
                <a:moveTo>
                  <a:pt x="111400" y="55157"/>
                </a:moveTo>
                <a:lnTo>
                  <a:pt x="111400" y="58918"/>
                </a:lnTo>
                <a:lnTo>
                  <a:pt x="107609" y="58918"/>
                </a:lnTo>
                <a:lnTo>
                  <a:pt x="107609" y="55157"/>
                </a:lnTo>
                <a:close/>
                <a:moveTo>
                  <a:pt x="115376" y="55157"/>
                </a:moveTo>
                <a:lnTo>
                  <a:pt x="115376" y="58918"/>
                </a:lnTo>
                <a:lnTo>
                  <a:pt x="111585" y="58918"/>
                </a:lnTo>
                <a:lnTo>
                  <a:pt x="111585" y="55157"/>
                </a:lnTo>
                <a:close/>
                <a:moveTo>
                  <a:pt x="119351" y="55157"/>
                </a:moveTo>
                <a:lnTo>
                  <a:pt x="119351" y="58918"/>
                </a:lnTo>
                <a:lnTo>
                  <a:pt x="115560" y="58918"/>
                </a:lnTo>
                <a:lnTo>
                  <a:pt x="115560" y="55157"/>
                </a:lnTo>
                <a:close/>
                <a:moveTo>
                  <a:pt x="123326" y="55157"/>
                </a:moveTo>
                <a:lnTo>
                  <a:pt x="123326" y="58918"/>
                </a:lnTo>
                <a:lnTo>
                  <a:pt x="119535" y="58918"/>
                </a:lnTo>
                <a:lnTo>
                  <a:pt x="119535" y="55157"/>
                </a:lnTo>
                <a:close/>
                <a:moveTo>
                  <a:pt x="127301" y="55157"/>
                </a:moveTo>
                <a:lnTo>
                  <a:pt x="127301" y="58918"/>
                </a:lnTo>
                <a:lnTo>
                  <a:pt x="123510" y="58918"/>
                </a:lnTo>
                <a:lnTo>
                  <a:pt x="123510" y="55157"/>
                </a:lnTo>
                <a:close/>
                <a:moveTo>
                  <a:pt x="131277" y="55157"/>
                </a:moveTo>
                <a:lnTo>
                  <a:pt x="131277" y="58918"/>
                </a:lnTo>
                <a:lnTo>
                  <a:pt x="127485" y="58918"/>
                </a:lnTo>
                <a:lnTo>
                  <a:pt x="127485" y="55157"/>
                </a:lnTo>
                <a:close/>
                <a:moveTo>
                  <a:pt x="135252" y="55157"/>
                </a:moveTo>
                <a:lnTo>
                  <a:pt x="135252" y="58918"/>
                </a:lnTo>
                <a:lnTo>
                  <a:pt x="131461" y="58918"/>
                </a:lnTo>
                <a:lnTo>
                  <a:pt x="131461" y="55157"/>
                </a:lnTo>
                <a:close/>
                <a:moveTo>
                  <a:pt x="139227" y="55157"/>
                </a:moveTo>
                <a:lnTo>
                  <a:pt x="139227" y="58918"/>
                </a:lnTo>
                <a:lnTo>
                  <a:pt x="135436" y="58918"/>
                </a:lnTo>
                <a:lnTo>
                  <a:pt x="135436" y="55157"/>
                </a:lnTo>
                <a:close/>
                <a:moveTo>
                  <a:pt x="143202" y="55157"/>
                </a:moveTo>
                <a:lnTo>
                  <a:pt x="143202" y="58918"/>
                </a:lnTo>
                <a:lnTo>
                  <a:pt x="139411" y="58918"/>
                </a:lnTo>
                <a:lnTo>
                  <a:pt x="139411" y="55157"/>
                </a:lnTo>
                <a:close/>
                <a:moveTo>
                  <a:pt x="147177" y="55157"/>
                </a:moveTo>
                <a:lnTo>
                  <a:pt x="147177" y="58918"/>
                </a:lnTo>
                <a:lnTo>
                  <a:pt x="143387" y="58918"/>
                </a:lnTo>
                <a:lnTo>
                  <a:pt x="143387" y="55157"/>
                </a:lnTo>
                <a:close/>
                <a:moveTo>
                  <a:pt x="151224" y="55157"/>
                </a:moveTo>
                <a:lnTo>
                  <a:pt x="151224" y="58918"/>
                </a:lnTo>
                <a:lnTo>
                  <a:pt x="147362" y="58918"/>
                </a:lnTo>
                <a:lnTo>
                  <a:pt x="147362" y="55157"/>
                </a:lnTo>
                <a:close/>
                <a:moveTo>
                  <a:pt x="4068" y="59101"/>
                </a:moveTo>
                <a:lnTo>
                  <a:pt x="4068" y="62861"/>
                </a:lnTo>
                <a:lnTo>
                  <a:pt x="184" y="62861"/>
                </a:lnTo>
                <a:lnTo>
                  <a:pt x="184" y="59101"/>
                </a:lnTo>
                <a:close/>
                <a:moveTo>
                  <a:pt x="8043" y="59101"/>
                </a:moveTo>
                <a:lnTo>
                  <a:pt x="8043" y="62861"/>
                </a:lnTo>
                <a:lnTo>
                  <a:pt x="4252" y="62861"/>
                </a:lnTo>
                <a:lnTo>
                  <a:pt x="4252" y="59101"/>
                </a:lnTo>
                <a:close/>
                <a:moveTo>
                  <a:pt x="12018" y="59101"/>
                </a:moveTo>
                <a:lnTo>
                  <a:pt x="12018" y="62861"/>
                </a:lnTo>
                <a:lnTo>
                  <a:pt x="8227" y="62861"/>
                </a:lnTo>
                <a:lnTo>
                  <a:pt x="8227" y="59101"/>
                </a:lnTo>
                <a:close/>
                <a:moveTo>
                  <a:pt x="15993" y="59101"/>
                </a:moveTo>
                <a:lnTo>
                  <a:pt x="15993" y="62861"/>
                </a:lnTo>
                <a:lnTo>
                  <a:pt x="12202" y="62861"/>
                </a:lnTo>
                <a:lnTo>
                  <a:pt x="12202" y="59101"/>
                </a:lnTo>
                <a:close/>
                <a:moveTo>
                  <a:pt x="19968" y="59101"/>
                </a:moveTo>
                <a:lnTo>
                  <a:pt x="19968" y="62861"/>
                </a:lnTo>
                <a:lnTo>
                  <a:pt x="16177" y="62861"/>
                </a:lnTo>
                <a:lnTo>
                  <a:pt x="16177" y="59101"/>
                </a:lnTo>
                <a:close/>
                <a:moveTo>
                  <a:pt x="23944" y="59101"/>
                </a:moveTo>
                <a:lnTo>
                  <a:pt x="23944" y="62861"/>
                </a:lnTo>
                <a:lnTo>
                  <a:pt x="20153" y="62861"/>
                </a:lnTo>
                <a:lnTo>
                  <a:pt x="20153" y="59101"/>
                </a:lnTo>
                <a:close/>
                <a:moveTo>
                  <a:pt x="27919" y="59101"/>
                </a:moveTo>
                <a:lnTo>
                  <a:pt x="27919" y="62861"/>
                </a:lnTo>
                <a:lnTo>
                  <a:pt x="24129" y="62861"/>
                </a:lnTo>
                <a:lnTo>
                  <a:pt x="24129" y="59101"/>
                </a:lnTo>
                <a:close/>
                <a:moveTo>
                  <a:pt x="31895" y="59101"/>
                </a:moveTo>
                <a:lnTo>
                  <a:pt x="31895" y="62861"/>
                </a:lnTo>
                <a:lnTo>
                  <a:pt x="28104" y="62861"/>
                </a:lnTo>
                <a:lnTo>
                  <a:pt x="28104" y="59101"/>
                </a:lnTo>
                <a:close/>
                <a:moveTo>
                  <a:pt x="35870" y="59101"/>
                </a:moveTo>
                <a:lnTo>
                  <a:pt x="35870" y="62861"/>
                </a:lnTo>
                <a:lnTo>
                  <a:pt x="32079" y="62861"/>
                </a:lnTo>
                <a:lnTo>
                  <a:pt x="32079" y="59101"/>
                </a:lnTo>
                <a:close/>
                <a:moveTo>
                  <a:pt x="39845" y="59101"/>
                </a:moveTo>
                <a:lnTo>
                  <a:pt x="39845" y="62861"/>
                </a:lnTo>
                <a:lnTo>
                  <a:pt x="36054" y="62861"/>
                </a:lnTo>
                <a:lnTo>
                  <a:pt x="36054" y="59101"/>
                </a:lnTo>
                <a:close/>
                <a:moveTo>
                  <a:pt x="43821" y="59101"/>
                </a:moveTo>
                <a:lnTo>
                  <a:pt x="43821" y="62861"/>
                </a:lnTo>
                <a:lnTo>
                  <a:pt x="40029" y="62861"/>
                </a:lnTo>
                <a:lnTo>
                  <a:pt x="40029" y="59101"/>
                </a:lnTo>
                <a:close/>
                <a:moveTo>
                  <a:pt x="47796" y="59101"/>
                </a:moveTo>
                <a:lnTo>
                  <a:pt x="47796" y="62861"/>
                </a:lnTo>
                <a:lnTo>
                  <a:pt x="44005" y="62861"/>
                </a:lnTo>
                <a:lnTo>
                  <a:pt x="44005" y="59101"/>
                </a:lnTo>
                <a:close/>
                <a:moveTo>
                  <a:pt x="51771" y="59101"/>
                </a:moveTo>
                <a:lnTo>
                  <a:pt x="51771" y="62861"/>
                </a:lnTo>
                <a:lnTo>
                  <a:pt x="47980" y="62861"/>
                </a:lnTo>
                <a:lnTo>
                  <a:pt x="47980" y="59101"/>
                </a:lnTo>
                <a:close/>
                <a:moveTo>
                  <a:pt x="55746" y="59101"/>
                </a:moveTo>
                <a:lnTo>
                  <a:pt x="55746" y="62861"/>
                </a:lnTo>
                <a:lnTo>
                  <a:pt x="51955" y="62861"/>
                </a:lnTo>
                <a:lnTo>
                  <a:pt x="51955" y="59101"/>
                </a:lnTo>
                <a:close/>
                <a:moveTo>
                  <a:pt x="59721" y="59101"/>
                </a:moveTo>
                <a:lnTo>
                  <a:pt x="59721" y="62861"/>
                </a:lnTo>
                <a:lnTo>
                  <a:pt x="55931" y="62861"/>
                </a:lnTo>
                <a:lnTo>
                  <a:pt x="55931" y="59101"/>
                </a:lnTo>
                <a:close/>
                <a:moveTo>
                  <a:pt x="63696" y="59101"/>
                </a:moveTo>
                <a:lnTo>
                  <a:pt x="63696" y="62861"/>
                </a:lnTo>
                <a:lnTo>
                  <a:pt x="59906" y="62861"/>
                </a:lnTo>
                <a:lnTo>
                  <a:pt x="59906" y="59101"/>
                </a:lnTo>
                <a:close/>
                <a:moveTo>
                  <a:pt x="67672" y="59101"/>
                </a:moveTo>
                <a:lnTo>
                  <a:pt x="67672" y="62861"/>
                </a:lnTo>
                <a:lnTo>
                  <a:pt x="63881" y="62861"/>
                </a:lnTo>
                <a:lnTo>
                  <a:pt x="63881" y="59101"/>
                </a:lnTo>
                <a:close/>
                <a:moveTo>
                  <a:pt x="71648" y="59101"/>
                </a:moveTo>
                <a:lnTo>
                  <a:pt x="71648" y="62861"/>
                </a:lnTo>
                <a:lnTo>
                  <a:pt x="67857" y="62861"/>
                </a:lnTo>
                <a:lnTo>
                  <a:pt x="67857" y="59101"/>
                </a:lnTo>
                <a:close/>
                <a:moveTo>
                  <a:pt x="75623" y="59101"/>
                </a:moveTo>
                <a:lnTo>
                  <a:pt x="75623" y="62861"/>
                </a:lnTo>
                <a:lnTo>
                  <a:pt x="71832" y="62861"/>
                </a:lnTo>
                <a:lnTo>
                  <a:pt x="71832" y="59101"/>
                </a:lnTo>
                <a:close/>
                <a:moveTo>
                  <a:pt x="79598" y="59101"/>
                </a:moveTo>
                <a:lnTo>
                  <a:pt x="79598" y="62861"/>
                </a:lnTo>
                <a:lnTo>
                  <a:pt x="75807" y="62861"/>
                </a:lnTo>
                <a:lnTo>
                  <a:pt x="75807" y="59101"/>
                </a:lnTo>
                <a:close/>
                <a:moveTo>
                  <a:pt x="83573" y="59101"/>
                </a:moveTo>
                <a:lnTo>
                  <a:pt x="83573" y="62861"/>
                </a:lnTo>
                <a:lnTo>
                  <a:pt x="79782" y="62861"/>
                </a:lnTo>
                <a:lnTo>
                  <a:pt x="79782" y="59101"/>
                </a:lnTo>
                <a:close/>
                <a:moveTo>
                  <a:pt x="87549" y="59101"/>
                </a:moveTo>
                <a:lnTo>
                  <a:pt x="87549" y="62861"/>
                </a:lnTo>
                <a:lnTo>
                  <a:pt x="83757" y="62861"/>
                </a:lnTo>
                <a:lnTo>
                  <a:pt x="83757" y="59101"/>
                </a:lnTo>
                <a:close/>
                <a:moveTo>
                  <a:pt x="91524" y="59101"/>
                </a:moveTo>
                <a:lnTo>
                  <a:pt x="91524" y="62861"/>
                </a:lnTo>
                <a:lnTo>
                  <a:pt x="87733" y="62861"/>
                </a:lnTo>
                <a:lnTo>
                  <a:pt x="87733" y="59101"/>
                </a:lnTo>
                <a:close/>
                <a:moveTo>
                  <a:pt x="95499" y="59101"/>
                </a:moveTo>
                <a:lnTo>
                  <a:pt x="95499" y="62861"/>
                </a:lnTo>
                <a:lnTo>
                  <a:pt x="91708" y="62861"/>
                </a:lnTo>
                <a:lnTo>
                  <a:pt x="91708" y="59101"/>
                </a:lnTo>
                <a:close/>
                <a:moveTo>
                  <a:pt x="99474" y="59101"/>
                </a:moveTo>
                <a:lnTo>
                  <a:pt x="99474" y="62861"/>
                </a:lnTo>
                <a:lnTo>
                  <a:pt x="95684" y="62861"/>
                </a:lnTo>
                <a:lnTo>
                  <a:pt x="95684" y="59101"/>
                </a:lnTo>
                <a:close/>
                <a:moveTo>
                  <a:pt x="103449" y="59101"/>
                </a:moveTo>
                <a:lnTo>
                  <a:pt x="103449" y="62861"/>
                </a:lnTo>
                <a:lnTo>
                  <a:pt x="99659" y="62861"/>
                </a:lnTo>
                <a:lnTo>
                  <a:pt x="99659" y="59101"/>
                </a:lnTo>
                <a:close/>
                <a:moveTo>
                  <a:pt x="107424" y="59101"/>
                </a:moveTo>
                <a:lnTo>
                  <a:pt x="107424" y="62861"/>
                </a:lnTo>
                <a:lnTo>
                  <a:pt x="103634" y="62861"/>
                </a:lnTo>
                <a:lnTo>
                  <a:pt x="103634" y="59101"/>
                </a:lnTo>
                <a:close/>
                <a:moveTo>
                  <a:pt x="111400" y="59101"/>
                </a:moveTo>
                <a:lnTo>
                  <a:pt x="111400" y="62861"/>
                </a:lnTo>
                <a:lnTo>
                  <a:pt x="107609" y="62861"/>
                </a:lnTo>
                <a:lnTo>
                  <a:pt x="107609" y="59101"/>
                </a:lnTo>
                <a:close/>
                <a:moveTo>
                  <a:pt x="115376" y="59101"/>
                </a:moveTo>
                <a:lnTo>
                  <a:pt x="115376" y="62861"/>
                </a:lnTo>
                <a:lnTo>
                  <a:pt x="111585" y="62861"/>
                </a:lnTo>
                <a:lnTo>
                  <a:pt x="111585" y="59101"/>
                </a:lnTo>
                <a:close/>
                <a:moveTo>
                  <a:pt x="119351" y="59101"/>
                </a:moveTo>
                <a:lnTo>
                  <a:pt x="119351" y="62861"/>
                </a:lnTo>
                <a:lnTo>
                  <a:pt x="115560" y="62861"/>
                </a:lnTo>
                <a:lnTo>
                  <a:pt x="115560" y="59101"/>
                </a:lnTo>
                <a:close/>
                <a:moveTo>
                  <a:pt x="123326" y="59101"/>
                </a:moveTo>
                <a:lnTo>
                  <a:pt x="123326" y="62861"/>
                </a:lnTo>
                <a:lnTo>
                  <a:pt x="119535" y="62861"/>
                </a:lnTo>
                <a:lnTo>
                  <a:pt x="119535" y="59101"/>
                </a:lnTo>
                <a:close/>
                <a:moveTo>
                  <a:pt x="127301" y="59101"/>
                </a:moveTo>
                <a:lnTo>
                  <a:pt x="127301" y="62861"/>
                </a:lnTo>
                <a:lnTo>
                  <a:pt x="123510" y="62861"/>
                </a:lnTo>
                <a:lnTo>
                  <a:pt x="123510" y="59101"/>
                </a:lnTo>
                <a:close/>
                <a:moveTo>
                  <a:pt x="131277" y="59101"/>
                </a:moveTo>
                <a:lnTo>
                  <a:pt x="131277" y="62861"/>
                </a:lnTo>
                <a:lnTo>
                  <a:pt x="127485" y="62861"/>
                </a:lnTo>
                <a:lnTo>
                  <a:pt x="127485" y="59101"/>
                </a:lnTo>
                <a:close/>
                <a:moveTo>
                  <a:pt x="135252" y="59101"/>
                </a:moveTo>
                <a:lnTo>
                  <a:pt x="135252" y="62861"/>
                </a:lnTo>
                <a:lnTo>
                  <a:pt x="131461" y="62861"/>
                </a:lnTo>
                <a:lnTo>
                  <a:pt x="131461" y="59101"/>
                </a:lnTo>
                <a:close/>
                <a:moveTo>
                  <a:pt x="139227" y="59101"/>
                </a:moveTo>
                <a:lnTo>
                  <a:pt x="139227" y="62861"/>
                </a:lnTo>
                <a:lnTo>
                  <a:pt x="135436" y="62861"/>
                </a:lnTo>
                <a:lnTo>
                  <a:pt x="135436" y="59101"/>
                </a:lnTo>
                <a:close/>
                <a:moveTo>
                  <a:pt x="143202" y="59101"/>
                </a:moveTo>
                <a:lnTo>
                  <a:pt x="143202" y="62861"/>
                </a:lnTo>
                <a:lnTo>
                  <a:pt x="139411" y="62861"/>
                </a:lnTo>
                <a:lnTo>
                  <a:pt x="139411" y="59101"/>
                </a:lnTo>
                <a:close/>
                <a:moveTo>
                  <a:pt x="147177" y="59101"/>
                </a:moveTo>
                <a:lnTo>
                  <a:pt x="147177" y="62861"/>
                </a:lnTo>
                <a:lnTo>
                  <a:pt x="143387" y="62861"/>
                </a:lnTo>
                <a:lnTo>
                  <a:pt x="143387" y="59101"/>
                </a:lnTo>
                <a:close/>
                <a:moveTo>
                  <a:pt x="151224" y="59101"/>
                </a:moveTo>
                <a:lnTo>
                  <a:pt x="151224" y="62861"/>
                </a:lnTo>
                <a:lnTo>
                  <a:pt x="147362" y="62861"/>
                </a:lnTo>
                <a:lnTo>
                  <a:pt x="147362" y="59101"/>
                </a:lnTo>
                <a:close/>
                <a:moveTo>
                  <a:pt x="4068" y="63043"/>
                </a:moveTo>
                <a:lnTo>
                  <a:pt x="4068" y="66803"/>
                </a:lnTo>
                <a:lnTo>
                  <a:pt x="184" y="66803"/>
                </a:lnTo>
                <a:lnTo>
                  <a:pt x="184" y="63043"/>
                </a:lnTo>
                <a:close/>
                <a:moveTo>
                  <a:pt x="8043" y="63043"/>
                </a:moveTo>
                <a:lnTo>
                  <a:pt x="8043" y="66803"/>
                </a:lnTo>
                <a:lnTo>
                  <a:pt x="4252" y="66803"/>
                </a:lnTo>
                <a:lnTo>
                  <a:pt x="4252" y="63043"/>
                </a:lnTo>
                <a:close/>
                <a:moveTo>
                  <a:pt x="12018" y="63043"/>
                </a:moveTo>
                <a:lnTo>
                  <a:pt x="12018" y="66803"/>
                </a:lnTo>
                <a:lnTo>
                  <a:pt x="8227" y="66803"/>
                </a:lnTo>
                <a:lnTo>
                  <a:pt x="8227" y="63043"/>
                </a:lnTo>
                <a:close/>
                <a:moveTo>
                  <a:pt x="15993" y="63043"/>
                </a:moveTo>
                <a:lnTo>
                  <a:pt x="15993" y="66803"/>
                </a:lnTo>
                <a:lnTo>
                  <a:pt x="12202" y="66803"/>
                </a:lnTo>
                <a:lnTo>
                  <a:pt x="12202" y="63043"/>
                </a:lnTo>
                <a:close/>
                <a:moveTo>
                  <a:pt x="19968" y="63043"/>
                </a:moveTo>
                <a:lnTo>
                  <a:pt x="19968" y="66803"/>
                </a:lnTo>
                <a:lnTo>
                  <a:pt x="16177" y="66803"/>
                </a:lnTo>
                <a:lnTo>
                  <a:pt x="16177" y="63043"/>
                </a:lnTo>
                <a:close/>
                <a:moveTo>
                  <a:pt x="23944" y="63043"/>
                </a:moveTo>
                <a:lnTo>
                  <a:pt x="23944" y="66803"/>
                </a:lnTo>
                <a:lnTo>
                  <a:pt x="20153" y="66803"/>
                </a:lnTo>
                <a:lnTo>
                  <a:pt x="20153" y="63043"/>
                </a:lnTo>
                <a:close/>
                <a:moveTo>
                  <a:pt x="27919" y="63043"/>
                </a:moveTo>
                <a:lnTo>
                  <a:pt x="27919" y="66803"/>
                </a:lnTo>
                <a:lnTo>
                  <a:pt x="24129" y="66803"/>
                </a:lnTo>
                <a:lnTo>
                  <a:pt x="24129" y="63043"/>
                </a:lnTo>
                <a:close/>
                <a:moveTo>
                  <a:pt x="31895" y="63043"/>
                </a:moveTo>
                <a:lnTo>
                  <a:pt x="31895" y="66803"/>
                </a:lnTo>
                <a:lnTo>
                  <a:pt x="28104" y="66803"/>
                </a:lnTo>
                <a:lnTo>
                  <a:pt x="28104" y="63043"/>
                </a:lnTo>
                <a:close/>
                <a:moveTo>
                  <a:pt x="35870" y="63043"/>
                </a:moveTo>
                <a:lnTo>
                  <a:pt x="35870" y="66803"/>
                </a:lnTo>
                <a:lnTo>
                  <a:pt x="32079" y="66803"/>
                </a:lnTo>
                <a:lnTo>
                  <a:pt x="32079" y="63043"/>
                </a:lnTo>
                <a:close/>
                <a:moveTo>
                  <a:pt x="39845" y="63043"/>
                </a:moveTo>
                <a:lnTo>
                  <a:pt x="39845" y="66803"/>
                </a:lnTo>
                <a:lnTo>
                  <a:pt x="36054" y="66803"/>
                </a:lnTo>
                <a:lnTo>
                  <a:pt x="36054" y="63043"/>
                </a:lnTo>
                <a:close/>
                <a:moveTo>
                  <a:pt x="43821" y="63043"/>
                </a:moveTo>
                <a:lnTo>
                  <a:pt x="43821" y="66803"/>
                </a:lnTo>
                <a:lnTo>
                  <a:pt x="40029" y="66803"/>
                </a:lnTo>
                <a:lnTo>
                  <a:pt x="40029" y="63043"/>
                </a:lnTo>
                <a:close/>
                <a:moveTo>
                  <a:pt x="47796" y="63043"/>
                </a:moveTo>
                <a:lnTo>
                  <a:pt x="47796" y="66803"/>
                </a:lnTo>
                <a:lnTo>
                  <a:pt x="44005" y="66803"/>
                </a:lnTo>
                <a:lnTo>
                  <a:pt x="44005" y="63043"/>
                </a:lnTo>
                <a:close/>
                <a:moveTo>
                  <a:pt x="51771" y="63043"/>
                </a:moveTo>
                <a:lnTo>
                  <a:pt x="51771" y="66803"/>
                </a:lnTo>
                <a:lnTo>
                  <a:pt x="47980" y="66803"/>
                </a:lnTo>
                <a:lnTo>
                  <a:pt x="47980" y="63043"/>
                </a:lnTo>
                <a:close/>
                <a:moveTo>
                  <a:pt x="55746" y="63043"/>
                </a:moveTo>
                <a:lnTo>
                  <a:pt x="55746" y="66803"/>
                </a:lnTo>
                <a:lnTo>
                  <a:pt x="51955" y="66803"/>
                </a:lnTo>
                <a:lnTo>
                  <a:pt x="51955" y="63043"/>
                </a:lnTo>
                <a:close/>
                <a:moveTo>
                  <a:pt x="59721" y="63043"/>
                </a:moveTo>
                <a:lnTo>
                  <a:pt x="59721" y="66803"/>
                </a:lnTo>
                <a:lnTo>
                  <a:pt x="55931" y="66803"/>
                </a:lnTo>
                <a:lnTo>
                  <a:pt x="55931" y="63043"/>
                </a:lnTo>
                <a:close/>
                <a:moveTo>
                  <a:pt x="63696" y="63043"/>
                </a:moveTo>
                <a:lnTo>
                  <a:pt x="63696" y="66803"/>
                </a:lnTo>
                <a:lnTo>
                  <a:pt x="59906" y="66803"/>
                </a:lnTo>
                <a:lnTo>
                  <a:pt x="59906" y="63043"/>
                </a:lnTo>
                <a:close/>
                <a:moveTo>
                  <a:pt x="67672" y="63043"/>
                </a:moveTo>
                <a:lnTo>
                  <a:pt x="67672" y="66803"/>
                </a:lnTo>
                <a:lnTo>
                  <a:pt x="63881" y="66803"/>
                </a:lnTo>
                <a:lnTo>
                  <a:pt x="63881" y="63043"/>
                </a:lnTo>
                <a:close/>
                <a:moveTo>
                  <a:pt x="71648" y="63043"/>
                </a:moveTo>
                <a:lnTo>
                  <a:pt x="71648" y="66803"/>
                </a:lnTo>
                <a:lnTo>
                  <a:pt x="67857" y="66803"/>
                </a:lnTo>
                <a:lnTo>
                  <a:pt x="67857" y="63043"/>
                </a:lnTo>
                <a:close/>
                <a:moveTo>
                  <a:pt x="75623" y="63043"/>
                </a:moveTo>
                <a:lnTo>
                  <a:pt x="75623" y="66803"/>
                </a:lnTo>
                <a:lnTo>
                  <a:pt x="71832" y="66803"/>
                </a:lnTo>
                <a:lnTo>
                  <a:pt x="71832" y="63043"/>
                </a:lnTo>
                <a:close/>
                <a:moveTo>
                  <a:pt x="79598" y="63043"/>
                </a:moveTo>
                <a:lnTo>
                  <a:pt x="79598" y="66803"/>
                </a:lnTo>
                <a:lnTo>
                  <a:pt x="75807" y="66803"/>
                </a:lnTo>
                <a:lnTo>
                  <a:pt x="75807" y="63043"/>
                </a:lnTo>
                <a:close/>
                <a:moveTo>
                  <a:pt x="83573" y="63043"/>
                </a:moveTo>
                <a:lnTo>
                  <a:pt x="83573" y="66803"/>
                </a:lnTo>
                <a:lnTo>
                  <a:pt x="79782" y="66803"/>
                </a:lnTo>
                <a:lnTo>
                  <a:pt x="79782" y="63043"/>
                </a:lnTo>
                <a:close/>
                <a:moveTo>
                  <a:pt x="87549" y="63043"/>
                </a:moveTo>
                <a:lnTo>
                  <a:pt x="87549" y="66803"/>
                </a:lnTo>
                <a:lnTo>
                  <a:pt x="83757" y="66803"/>
                </a:lnTo>
                <a:lnTo>
                  <a:pt x="83757" y="63043"/>
                </a:lnTo>
                <a:close/>
                <a:moveTo>
                  <a:pt x="91524" y="63043"/>
                </a:moveTo>
                <a:lnTo>
                  <a:pt x="91524" y="66803"/>
                </a:lnTo>
                <a:lnTo>
                  <a:pt x="87733" y="66803"/>
                </a:lnTo>
                <a:lnTo>
                  <a:pt x="87733" y="63043"/>
                </a:lnTo>
                <a:close/>
                <a:moveTo>
                  <a:pt x="95499" y="63043"/>
                </a:moveTo>
                <a:lnTo>
                  <a:pt x="95499" y="66803"/>
                </a:lnTo>
                <a:lnTo>
                  <a:pt x="91708" y="66803"/>
                </a:lnTo>
                <a:lnTo>
                  <a:pt x="91708" y="63043"/>
                </a:lnTo>
                <a:close/>
                <a:moveTo>
                  <a:pt x="99474" y="63043"/>
                </a:moveTo>
                <a:lnTo>
                  <a:pt x="99474" y="66803"/>
                </a:lnTo>
                <a:lnTo>
                  <a:pt x="95684" y="66803"/>
                </a:lnTo>
                <a:lnTo>
                  <a:pt x="95684" y="63043"/>
                </a:lnTo>
                <a:close/>
                <a:moveTo>
                  <a:pt x="103449" y="63043"/>
                </a:moveTo>
                <a:lnTo>
                  <a:pt x="103449" y="66803"/>
                </a:lnTo>
                <a:lnTo>
                  <a:pt x="99659" y="66803"/>
                </a:lnTo>
                <a:lnTo>
                  <a:pt x="99659" y="63043"/>
                </a:lnTo>
                <a:close/>
                <a:moveTo>
                  <a:pt x="107424" y="63043"/>
                </a:moveTo>
                <a:lnTo>
                  <a:pt x="107424" y="66803"/>
                </a:lnTo>
                <a:lnTo>
                  <a:pt x="103634" y="66803"/>
                </a:lnTo>
                <a:lnTo>
                  <a:pt x="103634" y="63043"/>
                </a:lnTo>
                <a:close/>
                <a:moveTo>
                  <a:pt x="111400" y="63043"/>
                </a:moveTo>
                <a:lnTo>
                  <a:pt x="111400" y="66803"/>
                </a:lnTo>
                <a:lnTo>
                  <a:pt x="107609" y="66803"/>
                </a:lnTo>
                <a:lnTo>
                  <a:pt x="107609" y="63043"/>
                </a:lnTo>
                <a:close/>
                <a:moveTo>
                  <a:pt x="115376" y="63043"/>
                </a:moveTo>
                <a:lnTo>
                  <a:pt x="115376" y="66803"/>
                </a:lnTo>
                <a:lnTo>
                  <a:pt x="111585" y="66803"/>
                </a:lnTo>
                <a:lnTo>
                  <a:pt x="111585" y="63043"/>
                </a:lnTo>
                <a:close/>
                <a:moveTo>
                  <a:pt x="119351" y="63044"/>
                </a:moveTo>
                <a:lnTo>
                  <a:pt x="119351" y="66803"/>
                </a:lnTo>
                <a:lnTo>
                  <a:pt x="115560" y="66803"/>
                </a:lnTo>
                <a:lnTo>
                  <a:pt x="115560" y="63044"/>
                </a:lnTo>
                <a:close/>
                <a:moveTo>
                  <a:pt x="123326" y="63044"/>
                </a:moveTo>
                <a:lnTo>
                  <a:pt x="123326" y="66803"/>
                </a:lnTo>
                <a:lnTo>
                  <a:pt x="119535" y="66803"/>
                </a:lnTo>
                <a:lnTo>
                  <a:pt x="119535" y="63044"/>
                </a:lnTo>
                <a:close/>
                <a:moveTo>
                  <a:pt x="127301" y="63044"/>
                </a:moveTo>
                <a:lnTo>
                  <a:pt x="127301" y="66803"/>
                </a:lnTo>
                <a:lnTo>
                  <a:pt x="123510" y="66803"/>
                </a:lnTo>
                <a:lnTo>
                  <a:pt x="123510" y="63044"/>
                </a:lnTo>
                <a:close/>
                <a:moveTo>
                  <a:pt x="131277" y="63044"/>
                </a:moveTo>
                <a:lnTo>
                  <a:pt x="131277" y="66803"/>
                </a:lnTo>
                <a:lnTo>
                  <a:pt x="127485" y="66803"/>
                </a:lnTo>
                <a:lnTo>
                  <a:pt x="127485" y="63044"/>
                </a:lnTo>
                <a:close/>
                <a:moveTo>
                  <a:pt x="135252" y="63044"/>
                </a:moveTo>
                <a:lnTo>
                  <a:pt x="135252" y="66803"/>
                </a:lnTo>
                <a:lnTo>
                  <a:pt x="131461" y="66803"/>
                </a:lnTo>
                <a:lnTo>
                  <a:pt x="131461" y="63044"/>
                </a:lnTo>
                <a:close/>
                <a:moveTo>
                  <a:pt x="139227" y="63044"/>
                </a:moveTo>
                <a:lnTo>
                  <a:pt x="139227" y="66803"/>
                </a:lnTo>
                <a:lnTo>
                  <a:pt x="135436" y="66803"/>
                </a:lnTo>
                <a:lnTo>
                  <a:pt x="135436" y="63044"/>
                </a:lnTo>
                <a:close/>
                <a:moveTo>
                  <a:pt x="143202" y="63044"/>
                </a:moveTo>
                <a:lnTo>
                  <a:pt x="143202" y="66803"/>
                </a:lnTo>
                <a:lnTo>
                  <a:pt x="139411" y="66803"/>
                </a:lnTo>
                <a:lnTo>
                  <a:pt x="139411" y="63044"/>
                </a:lnTo>
                <a:close/>
                <a:moveTo>
                  <a:pt x="147177" y="63044"/>
                </a:moveTo>
                <a:lnTo>
                  <a:pt x="147177" y="66803"/>
                </a:lnTo>
                <a:lnTo>
                  <a:pt x="143387" y="66803"/>
                </a:lnTo>
                <a:lnTo>
                  <a:pt x="143387" y="63044"/>
                </a:lnTo>
                <a:close/>
                <a:moveTo>
                  <a:pt x="151224" y="63044"/>
                </a:moveTo>
                <a:lnTo>
                  <a:pt x="151224" y="66803"/>
                </a:lnTo>
                <a:lnTo>
                  <a:pt x="147362" y="66803"/>
                </a:lnTo>
                <a:lnTo>
                  <a:pt x="147362" y="63044"/>
                </a:lnTo>
                <a:close/>
                <a:moveTo>
                  <a:pt x="4068" y="66986"/>
                </a:moveTo>
                <a:lnTo>
                  <a:pt x="4068" y="70746"/>
                </a:lnTo>
                <a:lnTo>
                  <a:pt x="184" y="70746"/>
                </a:lnTo>
                <a:lnTo>
                  <a:pt x="184" y="66986"/>
                </a:lnTo>
                <a:close/>
                <a:moveTo>
                  <a:pt x="8043" y="66986"/>
                </a:moveTo>
                <a:lnTo>
                  <a:pt x="8043" y="70746"/>
                </a:lnTo>
                <a:lnTo>
                  <a:pt x="4252" y="70746"/>
                </a:lnTo>
                <a:lnTo>
                  <a:pt x="4252" y="66986"/>
                </a:lnTo>
                <a:close/>
                <a:moveTo>
                  <a:pt x="12018" y="66986"/>
                </a:moveTo>
                <a:lnTo>
                  <a:pt x="12018" y="70746"/>
                </a:lnTo>
                <a:lnTo>
                  <a:pt x="8227" y="70746"/>
                </a:lnTo>
                <a:lnTo>
                  <a:pt x="8227" y="66986"/>
                </a:lnTo>
                <a:close/>
                <a:moveTo>
                  <a:pt x="15993" y="66986"/>
                </a:moveTo>
                <a:lnTo>
                  <a:pt x="15993" y="70746"/>
                </a:lnTo>
                <a:lnTo>
                  <a:pt x="12202" y="70746"/>
                </a:lnTo>
                <a:lnTo>
                  <a:pt x="12202" y="66986"/>
                </a:lnTo>
                <a:close/>
                <a:moveTo>
                  <a:pt x="19968" y="66986"/>
                </a:moveTo>
                <a:lnTo>
                  <a:pt x="19968" y="70746"/>
                </a:lnTo>
                <a:lnTo>
                  <a:pt x="16177" y="70746"/>
                </a:lnTo>
                <a:lnTo>
                  <a:pt x="16177" y="66986"/>
                </a:lnTo>
                <a:close/>
                <a:moveTo>
                  <a:pt x="23944" y="66986"/>
                </a:moveTo>
                <a:lnTo>
                  <a:pt x="23944" y="70746"/>
                </a:lnTo>
                <a:lnTo>
                  <a:pt x="20153" y="70746"/>
                </a:lnTo>
                <a:lnTo>
                  <a:pt x="20153" y="66986"/>
                </a:lnTo>
                <a:close/>
                <a:moveTo>
                  <a:pt x="27919" y="66986"/>
                </a:moveTo>
                <a:lnTo>
                  <a:pt x="27919" y="70746"/>
                </a:lnTo>
                <a:lnTo>
                  <a:pt x="24129" y="70746"/>
                </a:lnTo>
                <a:lnTo>
                  <a:pt x="24129" y="66986"/>
                </a:lnTo>
                <a:close/>
                <a:moveTo>
                  <a:pt x="31895" y="66986"/>
                </a:moveTo>
                <a:lnTo>
                  <a:pt x="31895" y="70746"/>
                </a:lnTo>
                <a:lnTo>
                  <a:pt x="28104" y="70746"/>
                </a:lnTo>
                <a:lnTo>
                  <a:pt x="28104" y="66986"/>
                </a:lnTo>
                <a:close/>
                <a:moveTo>
                  <a:pt x="35870" y="66986"/>
                </a:moveTo>
                <a:lnTo>
                  <a:pt x="35870" y="70746"/>
                </a:lnTo>
                <a:lnTo>
                  <a:pt x="32079" y="70746"/>
                </a:lnTo>
                <a:lnTo>
                  <a:pt x="32079" y="66986"/>
                </a:lnTo>
                <a:close/>
                <a:moveTo>
                  <a:pt x="39845" y="66986"/>
                </a:moveTo>
                <a:lnTo>
                  <a:pt x="39845" y="70746"/>
                </a:lnTo>
                <a:lnTo>
                  <a:pt x="36054" y="70746"/>
                </a:lnTo>
                <a:lnTo>
                  <a:pt x="36054" y="66986"/>
                </a:lnTo>
                <a:close/>
                <a:moveTo>
                  <a:pt x="43821" y="66986"/>
                </a:moveTo>
                <a:lnTo>
                  <a:pt x="43821" y="70746"/>
                </a:lnTo>
                <a:lnTo>
                  <a:pt x="40029" y="70746"/>
                </a:lnTo>
                <a:lnTo>
                  <a:pt x="40029" y="66986"/>
                </a:lnTo>
                <a:close/>
                <a:moveTo>
                  <a:pt x="47796" y="66986"/>
                </a:moveTo>
                <a:lnTo>
                  <a:pt x="47796" y="70746"/>
                </a:lnTo>
                <a:lnTo>
                  <a:pt x="44005" y="70746"/>
                </a:lnTo>
                <a:lnTo>
                  <a:pt x="44005" y="66986"/>
                </a:lnTo>
                <a:close/>
                <a:moveTo>
                  <a:pt x="51771" y="66986"/>
                </a:moveTo>
                <a:lnTo>
                  <a:pt x="51771" y="70746"/>
                </a:lnTo>
                <a:lnTo>
                  <a:pt x="47980" y="70746"/>
                </a:lnTo>
                <a:lnTo>
                  <a:pt x="47980" y="66986"/>
                </a:lnTo>
                <a:close/>
                <a:moveTo>
                  <a:pt x="55746" y="66986"/>
                </a:moveTo>
                <a:lnTo>
                  <a:pt x="55746" y="70746"/>
                </a:lnTo>
                <a:lnTo>
                  <a:pt x="51955" y="70746"/>
                </a:lnTo>
                <a:lnTo>
                  <a:pt x="51955" y="66986"/>
                </a:lnTo>
                <a:close/>
                <a:moveTo>
                  <a:pt x="59721" y="66986"/>
                </a:moveTo>
                <a:lnTo>
                  <a:pt x="59721" y="70746"/>
                </a:lnTo>
                <a:lnTo>
                  <a:pt x="55931" y="70746"/>
                </a:lnTo>
                <a:lnTo>
                  <a:pt x="55931" y="66986"/>
                </a:lnTo>
                <a:close/>
                <a:moveTo>
                  <a:pt x="63696" y="66986"/>
                </a:moveTo>
                <a:lnTo>
                  <a:pt x="63696" y="70746"/>
                </a:lnTo>
                <a:lnTo>
                  <a:pt x="59906" y="70746"/>
                </a:lnTo>
                <a:lnTo>
                  <a:pt x="59906" y="66986"/>
                </a:lnTo>
                <a:close/>
                <a:moveTo>
                  <a:pt x="67672" y="66986"/>
                </a:moveTo>
                <a:lnTo>
                  <a:pt x="67672" y="70746"/>
                </a:lnTo>
                <a:lnTo>
                  <a:pt x="63881" y="70746"/>
                </a:lnTo>
                <a:lnTo>
                  <a:pt x="63881" y="66986"/>
                </a:lnTo>
                <a:close/>
                <a:moveTo>
                  <a:pt x="71648" y="66986"/>
                </a:moveTo>
                <a:lnTo>
                  <a:pt x="71648" y="70746"/>
                </a:lnTo>
                <a:lnTo>
                  <a:pt x="67857" y="70746"/>
                </a:lnTo>
                <a:lnTo>
                  <a:pt x="67857" y="66986"/>
                </a:lnTo>
                <a:close/>
                <a:moveTo>
                  <a:pt x="75623" y="66986"/>
                </a:moveTo>
                <a:lnTo>
                  <a:pt x="75623" y="70746"/>
                </a:lnTo>
                <a:lnTo>
                  <a:pt x="71832" y="70746"/>
                </a:lnTo>
                <a:lnTo>
                  <a:pt x="71832" y="66986"/>
                </a:lnTo>
                <a:close/>
                <a:moveTo>
                  <a:pt x="79598" y="66986"/>
                </a:moveTo>
                <a:lnTo>
                  <a:pt x="79598" y="70746"/>
                </a:lnTo>
                <a:lnTo>
                  <a:pt x="75807" y="70746"/>
                </a:lnTo>
                <a:lnTo>
                  <a:pt x="75807" y="66986"/>
                </a:lnTo>
                <a:close/>
                <a:moveTo>
                  <a:pt x="83573" y="66986"/>
                </a:moveTo>
                <a:lnTo>
                  <a:pt x="83573" y="70746"/>
                </a:lnTo>
                <a:lnTo>
                  <a:pt x="79782" y="70746"/>
                </a:lnTo>
                <a:lnTo>
                  <a:pt x="79782" y="66986"/>
                </a:lnTo>
                <a:close/>
                <a:moveTo>
                  <a:pt x="87549" y="66986"/>
                </a:moveTo>
                <a:lnTo>
                  <a:pt x="87549" y="70746"/>
                </a:lnTo>
                <a:lnTo>
                  <a:pt x="83757" y="70746"/>
                </a:lnTo>
                <a:lnTo>
                  <a:pt x="83757" y="66986"/>
                </a:lnTo>
                <a:close/>
                <a:moveTo>
                  <a:pt x="91524" y="66986"/>
                </a:moveTo>
                <a:lnTo>
                  <a:pt x="91524" y="70746"/>
                </a:lnTo>
                <a:lnTo>
                  <a:pt x="87733" y="70746"/>
                </a:lnTo>
                <a:lnTo>
                  <a:pt x="87733" y="66986"/>
                </a:lnTo>
                <a:close/>
                <a:moveTo>
                  <a:pt x="95499" y="66986"/>
                </a:moveTo>
                <a:lnTo>
                  <a:pt x="95499" y="70746"/>
                </a:lnTo>
                <a:lnTo>
                  <a:pt x="91708" y="70746"/>
                </a:lnTo>
                <a:lnTo>
                  <a:pt x="91708" y="66986"/>
                </a:lnTo>
                <a:close/>
                <a:moveTo>
                  <a:pt x="99474" y="66986"/>
                </a:moveTo>
                <a:lnTo>
                  <a:pt x="99474" y="70746"/>
                </a:lnTo>
                <a:lnTo>
                  <a:pt x="95684" y="70746"/>
                </a:lnTo>
                <a:lnTo>
                  <a:pt x="95684" y="66986"/>
                </a:lnTo>
                <a:close/>
                <a:moveTo>
                  <a:pt x="103449" y="66986"/>
                </a:moveTo>
                <a:lnTo>
                  <a:pt x="103449" y="70746"/>
                </a:lnTo>
                <a:lnTo>
                  <a:pt x="99659" y="70746"/>
                </a:lnTo>
                <a:lnTo>
                  <a:pt x="99659" y="66986"/>
                </a:lnTo>
                <a:close/>
                <a:moveTo>
                  <a:pt x="107424" y="66986"/>
                </a:moveTo>
                <a:lnTo>
                  <a:pt x="107424" y="70746"/>
                </a:lnTo>
                <a:lnTo>
                  <a:pt x="103634" y="70746"/>
                </a:lnTo>
                <a:lnTo>
                  <a:pt x="103634" y="66986"/>
                </a:lnTo>
                <a:close/>
                <a:moveTo>
                  <a:pt x="111400" y="66986"/>
                </a:moveTo>
                <a:lnTo>
                  <a:pt x="111400" y="70746"/>
                </a:lnTo>
                <a:lnTo>
                  <a:pt x="107609" y="70746"/>
                </a:lnTo>
                <a:lnTo>
                  <a:pt x="107609" y="66986"/>
                </a:lnTo>
                <a:close/>
                <a:moveTo>
                  <a:pt x="115376" y="66986"/>
                </a:moveTo>
                <a:lnTo>
                  <a:pt x="115376" y="70746"/>
                </a:lnTo>
                <a:lnTo>
                  <a:pt x="111585" y="70746"/>
                </a:lnTo>
                <a:lnTo>
                  <a:pt x="111585" y="66986"/>
                </a:lnTo>
                <a:close/>
                <a:moveTo>
                  <a:pt x="119351" y="66986"/>
                </a:moveTo>
                <a:lnTo>
                  <a:pt x="119351" y="70746"/>
                </a:lnTo>
                <a:lnTo>
                  <a:pt x="115560" y="70746"/>
                </a:lnTo>
                <a:lnTo>
                  <a:pt x="115560" y="66986"/>
                </a:lnTo>
                <a:close/>
                <a:moveTo>
                  <a:pt x="123326" y="66986"/>
                </a:moveTo>
                <a:lnTo>
                  <a:pt x="123326" y="70746"/>
                </a:lnTo>
                <a:lnTo>
                  <a:pt x="119535" y="70746"/>
                </a:lnTo>
                <a:lnTo>
                  <a:pt x="119535" y="66986"/>
                </a:lnTo>
                <a:close/>
                <a:moveTo>
                  <a:pt x="127301" y="66986"/>
                </a:moveTo>
                <a:lnTo>
                  <a:pt x="127301" y="70746"/>
                </a:lnTo>
                <a:lnTo>
                  <a:pt x="123510" y="70746"/>
                </a:lnTo>
                <a:lnTo>
                  <a:pt x="123510" y="66986"/>
                </a:lnTo>
                <a:close/>
                <a:moveTo>
                  <a:pt x="131277" y="66986"/>
                </a:moveTo>
                <a:lnTo>
                  <a:pt x="131277" y="70746"/>
                </a:lnTo>
                <a:lnTo>
                  <a:pt x="127485" y="70746"/>
                </a:lnTo>
                <a:lnTo>
                  <a:pt x="127485" y="66986"/>
                </a:lnTo>
                <a:close/>
                <a:moveTo>
                  <a:pt x="135252" y="66986"/>
                </a:moveTo>
                <a:lnTo>
                  <a:pt x="135252" y="70746"/>
                </a:lnTo>
                <a:lnTo>
                  <a:pt x="131461" y="70746"/>
                </a:lnTo>
                <a:lnTo>
                  <a:pt x="131461" y="66986"/>
                </a:lnTo>
                <a:close/>
                <a:moveTo>
                  <a:pt x="139227" y="66986"/>
                </a:moveTo>
                <a:lnTo>
                  <a:pt x="139227" y="70746"/>
                </a:lnTo>
                <a:lnTo>
                  <a:pt x="135436" y="70746"/>
                </a:lnTo>
                <a:lnTo>
                  <a:pt x="135436" y="66986"/>
                </a:lnTo>
                <a:close/>
                <a:moveTo>
                  <a:pt x="143202" y="66986"/>
                </a:moveTo>
                <a:lnTo>
                  <a:pt x="143202" y="70746"/>
                </a:lnTo>
                <a:lnTo>
                  <a:pt x="139411" y="70746"/>
                </a:lnTo>
                <a:lnTo>
                  <a:pt x="139411" y="66986"/>
                </a:lnTo>
                <a:close/>
                <a:moveTo>
                  <a:pt x="147177" y="66986"/>
                </a:moveTo>
                <a:lnTo>
                  <a:pt x="147177" y="70746"/>
                </a:lnTo>
                <a:lnTo>
                  <a:pt x="143387" y="70746"/>
                </a:lnTo>
                <a:lnTo>
                  <a:pt x="143387" y="66986"/>
                </a:lnTo>
                <a:close/>
                <a:moveTo>
                  <a:pt x="151224" y="66986"/>
                </a:moveTo>
                <a:lnTo>
                  <a:pt x="151224" y="70746"/>
                </a:lnTo>
                <a:lnTo>
                  <a:pt x="147362" y="70746"/>
                </a:lnTo>
                <a:lnTo>
                  <a:pt x="147362" y="66986"/>
                </a:lnTo>
                <a:close/>
                <a:moveTo>
                  <a:pt x="4068" y="70929"/>
                </a:moveTo>
                <a:lnTo>
                  <a:pt x="4068" y="74689"/>
                </a:lnTo>
                <a:lnTo>
                  <a:pt x="184" y="74689"/>
                </a:lnTo>
                <a:lnTo>
                  <a:pt x="184" y="70929"/>
                </a:lnTo>
                <a:close/>
                <a:moveTo>
                  <a:pt x="8043" y="70929"/>
                </a:moveTo>
                <a:lnTo>
                  <a:pt x="8043" y="74689"/>
                </a:lnTo>
                <a:lnTo>
                  <a:pt x="4252" y="74689"/>
                </a:lnTo>
                <a:lnTo>
                  <a:pt x="4252" y="70929"/>
                </a:lnTo>
                <a:close/>
                <a:moveTo>
                  <a:pt x="12018" y="70929"/>
                </a:moveTo>
                <a:lnTo>
                  <a:pt x="12018" y="74689"/>
                </a:lnTo>
                <a:lnTo>
                  <a:pt x="8227" y="74689"/>
                </a:lnTo>
                <a:lnTo>
                  <a:pt x="8227" y="70929"/>
                </a:lnTo>
                <a:close/>
                <a:moveTo>
                  <a:pt x="15993" y="70929"/>
                </a:moveTo>
                <a:lnTo>
                  <a:pt x="15993" y="74689"/>
                </a:lnTo>
                <a:lnTo>
                  <a:pt x="12202" y="74689"/>
                </a:lnTo>
                <a:lnTo>
                  <a:pt x="12202" y="70929"/>
                </a:lnTo>
                <a:close/>
                <a:moveTo>
                  <a:pt x="19968" y="70929"/>
                </a:moveTo>
                <a:lnTo>
                  <a:pt x="19968" y="74689"/>
                </a:lnTo>
                <a:lnTo>
                  <a:pt x="16177" y="74689"/>
                </a:lnTo>
                <a:lnTo>
                  <a:pt x="16177" y="70929"/>
                </a:lnTo>
                <a:close/>
                <a:moveTo>
                  <a:pt x="23944" y="70929"/>
                </a:moveTo>
                <a:lnTo>
                  <a:pt x="23944" y="74689"/>
                </a:lnTo>
                <a:lnTo>
                  <a:pt x="20153" y="74689"/>
                </a:lnTo>
                <a:lnTo>
                  <a:pt x="20153" y="70929"/>
                </a:lnTo>
                <a:close/>
                <a:moveTo>
                  <a:pt x="27919" y="70929"/>
                </a:moveTo>
                <a:lnTo>
                  <a:pt x="27919" y="74689"/>
                </a:lnTo>
                <a:lnTo>
                  <a:pt x="24129" y="74689"/>
                </a:lnTo>
                <a:lnTo>
                  <a:pt x="24129" y="70929"/>
                </a:lnTo>
                <a:close/>
                <a:moveTo>
                  <a:pt x="31895" y="70929"/>
                </a:moveTo>
                <a:lnTo>
                  <a:pt x="31895" y="74689"/>
                </a:lnTo>
                <a:lnTo>
                  <a:pt x="28104" y="74689"/>
                </a:lnTo>
                <a:lnTo>
                  <a:pt x="28104" y="70929"/>
                </a:lnTo>
                <a:close/>
                <a:moveTo>
                  <a:pt x="35870" y="70929"/>
                </a:moveTo>
                <a:lnTo>
                  <a:pt x="35870" y="74689"/>
                </a:lnTo>
                <a:lnTo>
                  <a:pt x="32079" y="74689"/>
                </a:lnTo>
                <a:lnTo>
                  <a:pt x="32079" y="70929"/>
                </a:lnTo>
                <a:close/>
                <a:moveTo>
                  <a:pt x="39845" y="70929"/>
                </a:moveTo>
                <a:lnTo>
                  <a:pt x="39845" y="74689"/>
                </a:lnTo>
                <a:lnTo>
                  <a:pt x="36054" y="74689"/>
                </a:lnTo>
                <a:lnTo>
                  <a:pt x="36054" y="70929"/>
                </a:lnTo>
                <a:close/>
                <a:moveTo>
                  <a:pt x="43821" y="70929"/>
                </a:moveTo>
                <a:lnTo>
                  <a:pt x="43821" y="74689"/>
                </a:lnTo>
                <a:lnTo>
                  <a:pt x="40029" y="74689"/>
                </a:lnTo>
                <a:lnTo>
                  <a:pt x="40029" y="70929"/>
                </a:lnTo>
                <a:close/>
                <a:moveTo>
                  <a:pt x="47796" y="70929"/>
                </a:moveTo>
                <a:lnTo>
                  <a:pt x="47796" y="74689"/>
                </a:lnTo>
                <a:lnTo>
                  <a:pt x="44005" y="74689"/>
                </a:lnTo>
                <a:lnTo>
                  <a:pt x="44005" y="70929"/>
                </a:lnTo>
                <a:close/>
                <a:moveTo>
                  <a:pt x="51771" y="70929"/>
                </a:moveTo>
                <a:lnTo>
                  <a:pt x="51771" y="74689"/>
                </a:lnTo>
                <a:lnTo>
                  <a:pt x="47980" y="74689"/>
                </a:lnTo>
                <a:lnTo>
                  <a:pt x="47980" y="70929"/>
                </a:lnTo>
                <a:close/>
                <a:moveTo>
                  <a:pt x="55746" y="70929"/>
                </a:moveTo>
                <a:lnTo>
                  <a:pt x="55746" y="74689"/>
                </a:lnTo>
                <a:lnTo>
                  <a:pt x="51955" y="74689"/>
                </a:lnTo>
                <a:lnTo>
                  <a:pt x="51955" y="70929"/>
                </a:lnTo>
                <a:close/>
                <a:moveTo>
                  <a:pt x="59721" y="70929"/>
                </a:moveTo>
                <a:lnTo>
                  <a:pt x="59721" y="74689"/>
                </a:lnTo>
                <a:lnTo>
                  <a:pt x="55931" y="74689"/>
                </a:lnTo>
                <a:lnTo>
                  <a:pt x="55931" y="70929"/>
                </a:lnTo>
                <a:close/>
                <a:moveTo>
                  <a:pt x="63696" y="70929"/>
                </a:moveTo>
                <a:lnTo>
                  <a:pt x="63696" y="74689"/>
                </a:lnTo>
                <a:lnTo>
                  <a:pt x="59906" y="74689"/>
                </a:lnTo>
                <a:lnTo>
                  <a:pt x="59906" y="70929"/>
                </a:lnTo>
                <a:close/>
                <a:moveTo>
                  <a:pt x="67672" y="70929"/>
                </a:moveTo>
                <a:lnTo>
                  <a:pt x="67672" y="74689"/>
                </a:lnTo>
                <a:lnTo>
                  <a:pt x="63881" y="74689"/>
                </a:lnTo>
                <a:lnTo>
                  <a:pt x="63881" y="70929"/>
                </a:lnTo>
                <a:close/>
                <a:moveTo>
                  <a:pt x="71648" y="70929"/>
                </a:moveTo>
                <a:lnTo>
                  <a:pt x="71648" y="74689"/>
                </a:lnTo>
                <a:lnTo>
                  <a:pt x="67857" y="74689"/>
                </a:lnTo>
                <a:lnTo>
                  <a:pt x="67857" y="70929"/>
                </a:lnTo>
                <a:close/>
                <a:moveTo>
                  <a:pt x="75623" y="70929"/>
                </a:moveTo>
                <a:lnTo>
                  <a:pt x="75623" y="74689"/>
                </a:lnTo>
                <a:lnTo>
                  <a:pt x="71832" y="74689"/>
                </a:lnTo>
                <a:lnTo>
                  <a:pt x="71832" y="70929"/>
                </a:lnTo>
                <a:close/>
                <a:moveTo>
                  <a:pt x="79598" y="70929"/>
                </a:moveTo>
                <a:lnTo>
                  <a:pt x="79598" y="74689"/>
                </a:lnTo>
                <a:lnTo>
                  <a:pt x="75807" y="74689"/>
                </a:lnTo>
                <a:lnTo>
                  <a:pt x="75807" y="70929"/>
                </a:lnTo>
                <a:close/>
                <a:moveTo>
                  <a:pt x="83573" y="70929"/>
                </a:moveTo>
                <a:lnTo>
                  <a:pt x="83573" y="74689"/>
                </a:lnTo>
                <a:lnTo>
                  <a:pt x="79782" y="74689"/>
                </a:lnTo>
                <a:lnTo>
                  <a:pt x="79782" y="70929"/>
                </a:lnTo>
                <a:close/>
                <a:moveTo>
                  <a:pt x="87549" y="70929"/>
                </a:moveTo>
                <a:lnTo>
                  <a:pt x="87549" y="74689"/>
                </a:lnTo>
                <a:lnTo>
                  <a:pt x="83757" y="74689"/>
                </a:lnTo>
                <a:lnTo>
                  <a:pt x="83757" y="70929"/>
                </a:lnTo>
                <a:close/>
                <a:moveTo>
                  <a:pt x="91524" y="70929"/>
                </a:moveTo>
                <a:lnTo>
                  <a:pt x="91524" y="74689"/>
                </a:lnTo>
                <a:lnTo>
                  <a:pt x="87733" y="74689"/>
                </a:lnTo>
                <a:lnTo>
                  <a:pt x="87733" y="70929"/>
                </a:lnTo>
                <a:close/>
                <a:moveTo>
                  <a:pt x="95499" y="70929"/>
                </a:moveTo>
                <a:lnTo>
                  <a:pt x="95499" y="74689"/>
                </a:lnTo>
                <a:lnTo>
                  <a:pt x="91708" y="74689"/>
                </a:lnTo>
                <a:lnTo>
                  <a:pt x="91708" y="70929"/>
                </a:lnTo>
                <a:close/>
                <a:moveTo>
                  <a:pt x="99474" y="70929"/>
                </a:moveTo>
                <a:lnTo>
                  <a:pt x="99474" y="74689"/>
                </a:lnTo>
                <a:lnTo>
                  <a:pt x="95684" y="74689"/>
                </a:lnTo>
                <a:lnTo>
                  <a:pt x="95684" y="70929"/>
                </a:lnTo>
                <a:close/>
                <a:moveTo>
                  <a:pt x="103449" y="70929"/>
                </a:moveTo>
                <a:lnTo>
                  <a:pt x="103449" y="74689"/>
                </a:lnTo>
                <a:lnTo>
                  <a:pt x="99659" y="74689"/>
                </a:lnTo>
                <a:lnTo>
                  <a:pt x="99659" y="70929"/>
                </a:lnTo>
                <a:close/>
                <a:moveTo>
                  <a:pt x="107424" y="70929"/>
                </a:moveTo>
                <a:lnTo>
                  <a:pt x="107424" y="74689"/>
                </a:lnTo>
                <a:lnTo>
                  <a:pt x="103634" y="74689"/>
                </a:lnTo>
                <a:lnTo>
                  <a:pt x="103634" y="70929"/>
                </a:lnTo>
                <a:close/>
                <a:moveTo>
                  <a:pt x="111400" y="70929"/>
                </a:moveTo>
                <a:lnTo>
                  <a:pt x="111400" y="74689"/>
                </a:lnTo>
                <a:lnTo>
                  <a:pt x="107609" y="74689"/>
                </a:lnTo>
                <a:lnTo>
                  <a:pt x="107609" y="70929"/>
                </a:lnTo>
                <a:close/>
                <a:moveTo>
                  <a:pt x="115376" y="70929"/>
                </a:moveTo>
                <a:lnTo>
                  <a:pt x="115376" y="74689"/>
                </a:lnTo>
                <a:lnTo>
                  <a:pt x="111585" y="74689"/>
                </a:lnTo>
                <a:lnTo>
                  <a:pt x="111585" y="70929"/>
                </a:lnTo>
                <a:close/>
                <a:moveTo>
                  <a:pt x="119351" y="70929"/>
                </a:moveTo>
                <a:lnTo>
                  <a:pt x="119351" y="74689"/>
                </a:lnTo>
                <a:lnTo>
                  <a:pt x="115560" y="74689"/>
                </a:lnTo>
                <a:lnTo>
                  <a:pt x="115560" y="70929"/>
                </a:lnTo>
                <a:close/>
                <a:moveTo>
                  <a:pt x="123326" y="70929"/>
                </a:moveTo>
                <a:lnTo>
                  <a:pt x="123326" y="74689"/>
                </a:lnTo>
                <a:lnTo>
                  <a:pt x="119535" y="74689"/>
                </a:lnTo>
                <a:lnTo>
                  <a:pt x="119535" y="70929"/>
                </a:lnTo>
                <a:close/>
                <a:moveTo>
                  <a:pt x="127301" y="70929"/>
                </a:moveTo>
                <a:lnTo>
                  <a:pt x="127301" y="74689"/>
                </a:lnTo>
                <a:lnTo>
                  <a:pt x="123510" y="74689"/>
                </a:lnTo>
                <a:lnTo>
                  <a:pt x="123510" y="70929"/>
                </a:lnTo>
                <a:close/>
                <a:moveTo>
                  <a:pt x="131277" y="70929"/>
                </a:moveTo>
                <a:lnTo>
                  <a:pt x="131277" y="74689"/>
                </a:lnTo>
                <a:lnTo>
                  <a:pt x="127485" y="74689"/>
                </a:lnTo>
                <a:lnTo>
                  <a:pt x="127485" y="70929"/>
                </a:lnTo>
                <a:close/>
                <a:moveTo>
                  <a:pt x="135252" y="70929"/>
                </a:moveTo>
                <a:lnTo>
                  <a:pt x="135252" y="74689"/>
                </a:lnTo>
                <a:lnTo>
                  <a:pt x="131461" y="74689"/>
                </a:lnTo>
                <a:lnTo>
                  <a:pt x="131461" y="70929"/>
                </a:lnTo>
                <a:close/>
                <a:moveTo>
                  <a:pt x="139227" y="70929"/>
                </a:moveTo>
                <a:lnTo>
                  <a:pt x="139227" y="74689"/>
                </a:lnTo>
                <a:lnTo>
                  <a:pt x="135436" y="74689"/>
                </a:lnTo>
                <a:lnTo>
                  <a:pt x="135436" y="70929"/>
                </a:lnTo>
                <a:close/>
                <a:moveTo>
                  <a:pt x="143202" y="70929"/>
                </a:moveTo>
                <a:lnTo>
                  <a:pt x="143202" y="74689"/>
                </a:lnTo>
                <a:lnTo>
                  <a:pt x="139411" y="74689"/>
                </a:lnTo>
                <a:lnTo>
                  <a:pt x="139411" y="70929"/>
                </a:lnTo>
                <a:close/>
                <a:moveTo>
                  <a:pt x="147177" y="70929"/>
                </a:moveTo>
                <a:lnTo>
                  <a:pt x="147177" y="74689"/>
                </a:lnTo>
                <a:lnTo>
                  <a:pt x="143387" y="74689"/>
                </a:lnTo>
                <a:lnTo>
                  <a:pt x="143387" y="70929"/>
                </a:lnTo>
                <a:close/>
                <a:moveTo>
                  <a:pt x="151224" y="70929"/>
                </a:moveTo>
                <a:lnTo>
                  <a:pt x="151224" y="74689"/>
                </a:lnTo>
                <a:lnTo>
                  <a:pt x="147362" y="74689"/>
                </a:lnTo>
                <a:lnTo>
                  <a:pt x="147362" y="70929"/>
                </a:lnTo>
                <a:close/>
                <a:moveTo>
                  <a:pt x="4068" y="74872"/>
                </a:moveTo>
                <a:lnTo>
                  <a:pt x="4068" y="78632"/>
                </a:lnTo>
                <a:lnTo>
                  <a:pt x="184" y="78632"/>
                </a:lnTo>
                <a:lnTo>
                  <a:pt x="184" y="74872"/>
                </a:lnTo>
                <a:close/>
                <a:moveTo>
                  <a:pt x="8043" y="74872"/>
                </a:moveTo>
                <a:lnTo>
                  <a:pt x="8043" y="78632"/>
                </a:lnTo>
                <a:lnTo>
                  <a:pt x="4252" y="78632"/>
                </a:lnTo>
                <a:lnTo>
                  <a:pt x="4252" y="74872"/>
                </a:lnTo>
                <a:close/>
                <a:moveTo>
                  <a:pt x="12018" y="74872"/>
                </a:moveTo>
                <a:lnTo>
                  <a:pt x="12018" y="78632"/>
                </a:lnTo>
                <a:lnTo>
                  <a:pt x="8227" y="78632"/>
                </a:lnTo>
                <a:lnTo>
                  <a:pt x="8227" y="74872"/>
                </a:lnTo>
                <a:close/>
                <a:moveTo>
                  <a:pt x="15993" y="74872"/>
                </a:moveTo>
                <a:lnTo>
                  <a:pt x="15993" y="78632"/>
                </a:lnTo>
                <a:lnTo>
                  <a:pt x="12202" y="78632"/>
                </a:lnTo>
                <a:lnTo>
                  <a:pt x="12202" y="74872"/>
                </a:lnTo>
                <a:close/>
                <a:moveTo>
                  <a:pt x="19968" y="74872"/>
                </a:moveTo>
                <a:lnTo>
                  <a:pt x="19968" y="78632"/>
                </a:lnTo>
                <a:lnTo>
                  <a:pt x="16177" y="78632"/>
                </a:lnTo>
                <a:lnTo>
                  <a:pt x="16177" y="74872"/>
                </a:lnTo>
                <a:close/>
                <a:moveTo>
                  <a:pt x="23944" y="74872"/>
                </a:moveTo>
                <a:lnTo>
                  <a:pt x="23944" y="78632"/>
                </a:lnTo>
                <a:lnTo>
                  <a:pt x="20153" y="78632"/>
                </a:lnTo>
                <a:lnTo>
                  <a:pt x="20153" y="74872"/>
                </a:lnTo>
                <a:close/>
                <a:moveTo>
                  <a:pt x="27919" y="74872"/>
                </a:moveTo>
                <a:lnTo>
                  <a:pt x="27919" y="78632"/>
                </a:lnTo>
                <a:lnTo>
                  <a:pt x="24129" y="78632"/>
                </a:lnTo>
                <a:lnTo>
                  <a:pt x="24129" y="74872"/>
                </a:lnTo>
                <a:close/>
                <a:moveTo>
                  <a:pt x="31895" y="74872"/>
                </a:moveTo>
                <a:lnTo>
                  <a:pt x="31895" y="78632"/>
                </a:lnTo>
                <a:lnTo>
                  <a:pt x="28104" y="78632"/>
                </a:lnTo>
                <a:lnTo>
                  <a:pt x="28104" y="74872"/>
                </a:lnTo>
                <a:close/>
                <a:moveTo>
                  <a:pt x="35870" y="74872"/>
                </a:moveTo>
                <a:lnTo>
                  <a:pt x="35870" y="78632"/>
                </a:lnTo>
                <a:lnTo>
                  <a:pt x="32079" y="78632"/>
                </a:lnTo>
                <a:lnTo>
                  <a:pt x="32079" y="74872"/>
                </a:lnTo>
                <a:close/>
                <a:moveTo>
                  <a:pt x="39845" y="74872"/>
                </a:moveTo>
                <a:lnTo>
                  <a:pt x="39845" y="78632"/>
                </a:lnTo>
                <a:lnTo>
                  <a:pt x="36054" y="78632"/>
                </a:lnTo>
                <a:lnTo>
                  <a:pt x="36054" y="74872"/>
                </a:lnTo>
                <a:close/>
                <a:moveTo>
                  <a:pt x="43821" y="74872"/>
                </a:moveTo>
                <a:lnTo>
                  <a:pt x="43821" y="78632"/>
                </a:lnTo>
                <a:lnTo>
                  <a:pt x="40029" y="78632"/>
                </a:lnTo>
                <a:lnTo>
                  <a:pt x="40029" y="74872"/>
                </a:lnTo>
                <a:close/>
                <a:moveTo>
                  <a:pt x="47796" y="74872"/>
                </a:moveTo>
                <a:lnTo>
                  <a:pt x="47796" y="78632"/>
                </a:lnTo>
                <a:lnTo>
                  <a:pt x="44005" y="78632"/>
                </a:lnTo>
                <a:lnTo>
                  <a:pt x="44005" y="74872"/>
                </a:lnTo>
                <a:close/>
                <a:moveTo>
                  <a:pt x="51771" y="74872"/>
                </a:moveTo>
                <a:lnTo>
                  <a:pt x="51771" y="78632"/>
                </a:lnTo>
                <a:lnTo>
                  <a:pt x="47980" y="78632"/>
                </a:lnTo>
                <a:lnTo>
                  <a:pt x="47980" y="74872"/>
                </a:lnTo>
                <a:close/>
                <a:moveTo>
                  <a:pt x="55746" y="74872"/>
                </a:moveTo>
                <a:lnTo>
                  <a:pt x="55746" y="78632"/>
                </a:lnTo>
                <a:lnTo>
                  <a:pt x="51955" y="78632"/>
                </a:lnTo>
                <a:lnTo>
                  <a:pt x="51955" y="74872"/>
                </a:lnTo>
                <a:close/>
                <a:moveTo>
                  <a:pt x="59721" y="74872"/>
                </a:moveTo>
                <a:lnTo>
                  <a:pt x="59721" y="78632"/>
                </a:lnTo>
                <a:lnTo>
                  <a:pt x="55931" y="78632"/>
                </a:lnTo>
                <a:lnTo>
                  <a:pt x="55931" y="74872"/>
                </a:lnTo>
                <a:close/>
                <a:moveTo>
                  <a:pt x="63696" y="74872"/>
                </a:moveTo>
                <a:lnTo>
                  <a:pt x="63696" y="78632"/>
                </a:lnTo>
                <a:lnTo>
                  <a:pt x="59906" y="78632"/>
                </a:lnTo>
                <a:lnTo>
                  <a:pt x="59906" y="74872"/>
                </a:lnTo>
                <a:close/>
                <a:moveTo>
                  <a:pt x="67672" y="74872"/>
                </a:moveTo>
                <a:lnTo>
                  <a:pt x="67672" y="78632"/>
                </a:lnTo>
                <a:lnTo>
                  <a:pt x="63881" y="78632"/>
                </a:lnTo>
                <a:lnTo>
                  <a:pt x="63881" y="74872"/>
                </a:lnTo>
                <a:close/>
                <a:moveTo>
                  <a:pt x="71648" y="74872"/>
                </a:moveTo>
                <a:lnTo>
                  <a:pt x="71648" y="78632"/>
                </a:lnTo>
                <a:lnTo>
                  <a:pt x="67857" y="78632"/>
                </a:lnTo>
                <a:lnTo>
                  <a:pt x="67857" y="74872"/>
                </a:lnTo>
                <a:close/>
                <a:moveTo>
                  <a:pt x="75623" y="74872"/>
                </a:moveTo>
                <a:lnTo>
                  <a:pt x="75623" y="78632"/>
                </a:lnTo>
                <a:lnTo>
                  <a:pt x="71832" y="78632"/>
                </a:lnTo>
                <a:lnTo>
                  <a:pt x="71832" y="74872"/>
                </a:lnTo>
                <a:close/>
                <a:moveTo>
                  <a:pt x="79598" y="74872"/>
                </a:moveTo>
                <a:lnTo>
                  <a:pt x="79598" y="78632"/>
                </a:lnTo>
                <a:lnTo>
                  <a:pt x="75807" y="78632"/>
                </a:lnTo>
                <a:lnTo>
                  <a:pt x="75807" y="74872"/>
                </a:lnTo>
                <a:close/>
                <a:moveTo>
                  <a:pt x="83573" y="74872"/>
                </a:moveTo>
                <a:lnTo>
                  <a:pt x="83573" y="78632"/>
                </a:lnTo>
                <a:lnTo>
                  <a:pt x="79782" y="78632"/>
                </a:lnTo>
                <a:lnTo>
                  <a:pt x="79782" y="74872"/>
                </a:lnTo>
                <a:close/>
                <a:moveTo>
                  <a:pt x="87549" y="74872"/>
                </a:moveTo>
                <a:lnTo>
                  <a:pt x="87549" y="78632"/>
                </a:lnTo>
                <a:lnTo>
                  <a:pt x="83757" y="78632"/>
                </a:lnTo>
                <a:lnTo>
                  <a:pt x="83757" y="74872"/>
                </a:lnTo>
                <a:close/>
                <a:moveTo>
                  <a:pt x="91524" y="74872"/>
                </a:moveTo>
                <a:lnTo>
                  <a:pt x="91524" y="78632"/>
                </a:lnTo>
                <a:lnTo>
                  <a:pt x="87733" y="78632"/>
                </a:lnTo>
                <a:lnTo>
                  <a:pt x="87733" y="74872"/>
                </a:lnTo>
                <a:close/>
                <a:moveTo>
                  <a:pt x="95499" y="74872"/>
                </a:moveTo>
                <a:lnTo>
                  <a:pt x="95499" y="78632"/>
                </a:lnTo>
                <a:lnTo>
                  <a:pt x="91708" y="78632"/>
                </a:lnTo>
                <a:lnTo>
                  <a:pt x="91708" y="74872"/>
                </a:lnTo>
                <a:close/>
                <a:moveTo>
                  <a:pt x="99474" y="74872"/>
                </a:moveTo>
                <a:lnTo>
                  <a:pt x="99474" y="78632"/>
                </a:lnTo>
                <a:lnTo>
                  <a:pt x="95684" y="78632"/>
                </a:lnTo>
                <a:lnTo>
                  <a:pt x="95684" y="74872"/>
                </a:lnTo>
                <a:close/>
                <a:moveTo>
                  <a:pt x="103449" y="74872"/>
                </a:moveTo>
                <a:lnTo>
                  <a:pt x="103449" y="78632"/>
                </a:lnTo>
                <a:lnTo>
                  <a:pt x="99659" y="78632"/>
                </a:lnTo>
                <a:lnTo>
                  <a:pt x="99659" y="74872"/>
                </a:lnTo>
                <a:close/>
                <a:moveTo>
                  <a:pt x="107424" y="74872"/>
                </a:moveTo>
                <a:lnTo>
                  <a:pt x="107424" y="78632"/>
                </a:lnTo>
                <a:lnTo>
                  <a:pt x="103634" y="78632"/>
                </a:lnTo>
                <a:lnTo>
                  <a:pt x="103634" y="74872"/>
                </a:lnTo>
                <a:close/>
                <a:moveTo>
                  <a:pt x="111400" y="74872"/>
                </a:moveTo>
                <a:lnTo>
                  <a:pt x="111400" y="78632"/>
                </a:lnTo>
                <a:lnTo>
                  <a:pt x="107609" y="78632"/>
                </a:lnTo>
                <a:lnTo>
                  <a:pt x="107609" y="74872"/>
                </a:lnTo>
                <a:close/>
                <a:moveTo>
                  <a:pt x="115376" y="74872"/>
                </a:moveTo>
                <a:lnTo>
                  <a:pt x="115376" y="78632"/>
                </a:lnTo>
                <a:lnTo>
                  <a:pt x="111585" y="78632"/>
                </a:lnTo>
                <a:lnTo>
                  <a:pt x="111585" y="74872"/>
                </a:lnTo>
                <a:close/>
                <a:moveTo>
                  <a:pt x="119351" y="74872"/>
                </a:moveTo>
                <a:lnTo>
                  <a:pt x="119351" y="78632"/>
                </a:lnTo>
                <a:lnTo>
                  <a:pt x="115560" y="78632"/>
                </a:lnTo>
                <a:lnTo>
                  <a:pt x="115560" y="74872"/>
                </a:lnTo>
                <a:close/>
                <a:moveTo>
                  <a:pt x="123326" y="74872"/>
                </a:moveTo>
                <a:lnTo>
                  <a:pt x="123326" y="78632"/>
                </a:lnTo>
                <a:lnTo>
                  <a:pt x="119535" y="78632"/>
                </a:lnTo>
                <a:lnTo>
                  <a:pt x="119535" y="74872"/>
                </a:lnTo>
                <a:close/>
                <a:moveTo>
                  <a:pt x="127301" y="74872"/>
                </a:moveTo>
                <a:lnTo>
                  <a:pt x="127301" y="78632"/>
                </a:lnTo>
                <a:lnTo>
                  <a:pt x="123510" y="78632"/>
                </a:lnTo>
                <a:lnTo>
                  <a:pt x="123510" y="74872"/>
                </a:lnTo>
                <a:close/>
                <a:moveTo>
                  <a:pt x="131277" y="74872"/>
                </a:moveTo>
                <a:lnTo>
                  <a:pt x="131277" y="78632"/>
                </a:lnTo>
                <a:lnTo>
                  <a:pt x="127485" y="78632"/>
                </a:lnTo>
                <a:lnTo>
                  <a:pt x="127485" y="74872"/>
                </a:lnTo>
                <a:close/>
                <a:moveTo>
                  <a:pt x="135252" y="74872"/>
                </a:moveTo>
                <a:lnTo>
                  <a:pt x="135252" y="78632"/>
                </a:lnTo>
                <a:lnTo>
                  <a:pt x="131461" y="78632"/>
                </a:lnTo>
                <a:lnTo>
                  <a:pt x="131461" y="74872"/>
                </a:lnTo>
                <a:close/>
                <a:moveTo>
                  <a:pt x="139227" y="74872"/>
                </a:moveTo>
                <a:lnTo>
                  <a:pt x="139227" y="78632"/>
                </a:lnTo>
                <a:lnTo>
                  <a:pt x="135436" y="78632"/>
                </a:lnTo>
                <a:lnTo>
                  <a:pt x="135436" y="74872"/>
                </a:lnTo>
                <a:close/>
                <a:moveTo>
                  <a:pt x="143202" y="74872"/>
                </a:moveTo>
                <a:lnTo>
                  <a:pt x="143202" y="78632"/>
                </a:lnTo>
                <a:lnTo>
                  <a:pt x="139411" y="78632"/>
                </a:lnTo>
                <a:lnTo>
                  <a:pt x="139411" y="74872"/>
                </a:lnTo>
                <a:close/>
                <a:moveTo>
                  <a:pt x="147177" y="74872"/>
                </a:moveTo>
                <a:lnTo>
                  <a:pt x="147177" y="78632"/>
                </a:lnTo>
                <a:lnTo>
                  <a:pt x="143387" y="78632"/>
                </a:lnTo>
                <a:lnTo>
                  <a:pt x="143387" y="74872"/>
                </a:lnTo>
                <a:close/>
                <a:moveTo>
                  <a:pt x="151224" y="74872"/>
                </a:moveTo>
                <a:lnTo>
                  <a:pt x="151224" y="78632"/>
                </a:lnTo>
                <a:lnTo>
                  <a:pt x="147362" y="78632"/>
                </a:lnTo>
                <a:lnTo>
                  <a:pt x="147362" y="74872"/>
                </a:lnTo>
                <a:close/>
                <a:moveTo>
                  <a:pt x="4068" y="78815"/>
                </a:moveTo>
                <a:lnTo>
                  <a:pt x="4068" y="82574"/>
                </a:lnTo>
                <a:lnTo>
                  <a:pt x="184" y="82574"/>
                </a:lnTo>
                <a:lnTo>
                  <a:pt x="184" y="78815"/>
                </a:lnTo>
                <a:close/>
                <a:moveTo>
                  <a:pt x="8043" y="78815"/>
                </a:moveTo>
                <a:lnTo>
                  <a:pt x="8043" y="82574"/>
                </a:lnTo>
                <a:lnTo>
                  <a:pt x="4252" y="82574"/>
                </a:lnTo>
                <a:lnTo>
                  <a:pt x="4252" y="78815"/>
                </a:lnTo>
                <a:close/>
                <a:moveTo>
                  <a:pt x="12018" y="78815"/>
                </a:moveTo>
                <a:lnTo>
                  <a:pt x="12018" y="82574"/>
                </a:lnTo>
                <a:lnTo>
                  <a:pt x="8227" y="82574"/>
                </a:lnTo>
                <a:lnTo>
                  <a:pt x="8227" y="78815"/>
                </a:lnTo>
                <a:close/>
                <a:moveTo>
                  <a:pt x="15993" y="78815"/>
                </a:moveTo>
                <a:lnTo>
                  <a:pt x="15993" y="82574"/>
                </a:lnTo>
                <a:lnTo>
                  <a:pt x="12202" y="82574"/>
                </a:lnTo>
                <a:lnTo>
                  <a:pt x="12202" y="78815"/>
                </a:lnTo>
                <a:close/>
                <a:moveTo>
                  <a:pt x="19968" y="78815"/>
                </a:moveTo>
                <a:lnTo>
                  <a:pt x="19968" y="82574"/>
                </a:lnTo>
                <a:lnTo>
                  <a:pt x="16177" y="82574"/>
                </a:lnTo>
                <a:lnTo>
                  <a:pt x="16177" y="78815"/>
                </a:lnTo>
                <a:close/>
                <a:moveTo>
                  <a:pt x="23944" y="78815"/>
                </a:moveTo>
                <a:lnTo>
                  <a:pt x="23944" y="82574"/>
                </a:lnTo>
                <a:lnTo>
                  <a:pt x="20152" y="82574"/>
                </a:lnTo>
                <a:lnTo>
                  <a:pt x="20152" y="78815"/>
                </a:lnTo>
                <a:close/>
                <a:moveTo>
                  <a:pt x="27919" y="78815"/>
                </a:moveTo>
                <a:lnTo>
                  <a:pt x="27919" y="82574"/>
                </a:lnTo>
                <a:lnTo>
                  <a:pt x="24129" y="82574"/>
                </a:lnTo>
                <a:lnTo>
                  <a:pt x="24129" y="78815"/>
                </a:lnTo>
                <a:close/>
                <a:moveTo>
                  <a:pt x="31895" y="78815"/>
                </a:moveTo>
                <a:lnTo>
                  <a:pt x="31895" y="82574"/>
                </a:lnTo>
                <a:lnTo>
                  <a:pt x="28104" y="82574"/>
                </a:lnTo>
                <a:lnTo>
                  <a:pt x="28104" y="78815"/>
                </a:lnTo>
                <a:close/>
                <a:moveTo>
                  <a:pt x="35870" y="78815"/>
                </a:moveTo>
                <a:lnTo>
                  <a:pt x="35870" y="82574"/>
                </a:lnTo>
                <a:lnTo>
                  <a:pt x="32079" y="82574"/>
                </a:lnTo>
                <a:lnTo>
                  <a:pt x="32079" y="78815"/>
                </a:lnTo>
                <a:close/>
                <a:moveTo>
                  <a:pt x="39845" y="78815"/>
                </a:moveTo>
                <a:lnTo>
                  <a:pt x="39845" y="82574"/>
                </a:lnTo>
                <a:lnTo>
                  <a:pt x="36054" y="82574"/>
                </a:lnTo>
                <a:lnTo>
                  <a:pt x="36054" y="78815"/>
                </a:lnTo>
                <a:close/>
                <a:moveTo>
                  <a:pt x="43821" y="78815"/>
                </a:moveTo>
                <a:lnTo>
                  <a:pt x="43821" y="82574"/>
                </a:lnTo>
                <a:lnTo>
                  <a:pt x="40029" y="82574"/>
                </a:lnTo>
                <a:lnTo>
                  <a:pt x="40029" y="78815"/>
                </a:lnTo>
                <a:close/>
                <a:moveTo>
                  <a:pt x="47796" y="78815"/>
                </a:moveTo>
                <a:lnTo>
                  <a:pt x="47796" y="82574"/>
                </a:lnTo>
                <a:lnTo>
                  <a:pt x="44005" y="82574"/>
                </a:lnTo>
                <a:lnTo>
                  <a:pt x="44005" y="78815"/>
                </a:lnTo>
                <a:close/>
                <a:moveTo>
                  <a:pt x="51771" y="78815"/>
                </a:moveTo>
                <a:lnTo>
                  <a:pt x="51771" y="82574"/>
                </a:lnTo>
                <a:lnTo>
                  <a:pt x="47980" y="82574"/>
                </a:lnTo>
                <a:lnTo>
                  <a:pt x="47980" y="78815"/>
                </a:lnTo>
                <a:close/>
                <a:moveTo>
                  <a:pt x="55746" y="78815"/>
                </a:moveTo>
                <a:lnTo>
                  <a:pt x="55746" y="82574"/>
                </a:lnTo>
                <a:lnTo>
                  <a:pt x="51955" y="82574"/>
                </a:lnTo>
                <a:lnTo>
                  <a:pt x="51955" y="78815"/>
                </a:lnTo>
                <a:close/>
                <a:moveTo>
                  <a:pt x="59721" y="78815"/>
                </a:moveTo>
                <a:lnTo>
                  <a:pt x="59721" y="82574"/>
                </a:lnTo>
                <a:lnTo>
                  <a:pt x="55931" y="82574"/>
                </a:lnTo>
                <a:lnTo>
                  <a:pt x="55931" y="78815"/>
                </a:lnTo>
                <a:close/>
                <a:moveTo>
                  <a:pt x="63696" y="78815"/>
                </a:moveTo>
                <a:lnTo>
                  <a:pt x="63696" y="82574"/>
                </a:lnTo>
                <a:lnTo>
                  <a:pt x="59906" y="82574"/>
                </a:lnTo>
                <a:lnTo>
                  <a:pt x="59906" y="78815"/>
                </a:lnTo>
                <a:close/>
                <a:moveTo>
                  <a:pt x="67672" y="78815"/>
                </a:moveTo>
                <a:lnTo>
                  <a:pt x="67672" y="82574"/>
                </a:lnTo>
                <a:lnTo>
                  <a:pt x="63881" y="82574"/>
                </a:lnTo>
                <a:lnTo>
                  <a:pt x="63881" y="78815"/>
                </a:lnTo>
                <a:close/>
                <a:moveTo>
                  <a:pt x="71648" y="78815"/>
                </a:moveTo>
                <a:lnTo>
                  <a:pt x="71648" y="82574"/>
                </a:lnTo>
                <a:lnTo>
                  <a:pt x="67857" y="82574"/>
                </a:lnTo>
                <a:lnTo>
                  <a:pt x="67857" y="78815"/>
                </a:lnTo>
                <a:close/>
                <a:moveTo>
                  <a:pt x="75623" y="78815"/>
                </a:moveTo>
                <a:lnTo>
                  <a:pt x="75623" y="82574"/>
                </a:lnTo>
                <a:lnTo>
                  <a:pt x="71832" y="82574"/>
                </a:lnTo>
                <a:lnTo>
                  <a:pt x="71832" y="78815"/>
                </a:lnTo>
                <a:close/>
                <a:moveTo>
                  <a:pt x="79598" y="78815"/>
                </a:moveTo>
                <a:lnTo>
                  <a:pt x="79598" y="82574"/>
                </a:lnTo>
                <a:lnTo>
                  <a:pt x="75807" y="82574"/>
                </a:lnTo>
                <a:lnTo>
                  <a:pt x="75807" y="78815"/>
                </a:lnTo>
                <a:close/>
                <a:moveTo>
                  <a:pt x="83573" y="78815"/>
                </a:moveTo>
                <a:lnTo>
                  <a:pt x="83573" y="82574"/>
                </a:lnTo>
                <a:lnTo>
                  <a:pt x="79782" y="82574"/>
                </a:lnTo>
                <a:lnTo>
                  <a:pt x="79782" y="78815"/>
                </a:lnTo>
                <a:close/>
                <a:moveTo>
                  <a:pt x="87549" y="78815"/>
                </a:moveTo>
                <a:lnTo>
                  <a:pt x="87549" y="82574"/>
                </a:lnTo>
                <a:lnTo>
                  <a:pt x="83757" y="82574"/>
                </a:lnTo>
                <a:lnTo>
                  <a:pt x="83757" y="78815"/>
                </a:lnTo>
                <a:close/>
                <a:moveTo>
                  <a:pt x="91524" y="78815"/>
                </a:moveTo>
                <a:lnTo>
                  <a:pt x="91524" y="82574"/>
                </a:lnTo>
                <a:lnTo>
                  <a:pt x="87733" y="82574"/>
                </a:lnTo>
                <a:lnTo>
                  <a:pt x="87733" y="78815"/>
                </a:lnTo>
                <a:close/>
                <a:moveTo>
                  <a:pt x="95499" y="78815"/>
                </a:moveTo>
                <a:lnTo>
                  <a:pt x="95499" y="82574"/>
                </a:lnTo>
                <a:lnTo>
                  <a:pt x="91708" y="82574"/>
                </a:lnTo>
                <a:lnTo>
                  <a:pt x="91708" y="78815"/>
                </a:lnTo>
                <a:close/>
                <a:moveTo>
                  <a:pt x="99474" y="78815"/>
                </a:moveTo>
                <a:lnTo>
                  <a:pt x="99474" y="82574"/>
                </a:lnTo>
                <a:lnTo>
                  <a:pt x="95684" y="82574"/>
                </a:lnTo>
                <a:lnTo>
                  <a:pt x="95684" y="78815"/>
                </a:lnTo>
                <a:close/>
                <a:moveTo>
                  <a:pt x="103449" y="78815"/>
                </a:moveTo>
                <a:lnTo>
                  <a:pt x="103449" y="82574"/>
                </a:lnTo>
                <a:lnTo>
                  <a:pt x="99659" y="82574"/>
                </a:lnTo>
                <a:lnTo>
                  <a:pt x="99659" y="78815"/>
                </a:lnTo>
                <a:close/>
                <a:moveTo>
                  <a:pt x="107424" y="78815"/>
                </a:moveTo>
                <a:lnTo>
                  <a:pt x="107424" y="82574"/>
                </a:lnTo>
                <a:lnTo>
                  <a:pt x="103634" y="82574"/>
                </a:lnTo>
                <a:lnTo>
                  <a:pt x="103634" y="78815"/>
                </a:lnTo>
                <a:close/>
                <a:moveTo>
                  <a:pt x="111400" y="78815"/>
                </a:moveTo>
                <a:lnTo>
                  <a:pt x="111400" y="82574"/>
                </a:lnTo>
                <a:lnTo>
                  <a:pt x="107609" y="82574"/>
                </a:lnTo>
                <a:lnTo>
                  <a:pt x="107609" y="78815"/>
                </a:lnTo>
                <a:close/>
                <a:moveTo>
                  <a:pt x="115376" y="78815"/>
                </a:moveTo>
                <a:lnTo>
                  <a:pt x="115376" y="82574"/>
                </a:lnTo>
                <a:lnTo>
                  <a:pt x="111585" y="82574"/>
                </a:lnTo>
                <a:lnTo>
                  <a:pt x="111585" y="78815"/>
                </a:lnTo>
                <a:close/>
                <a:moveTo>
                  <a:pt x="119351" y="78815"/>
                </a:moveTo>
                <a:lnTo>
                  <a:pt x="119351" y="82574"/>
                </a:lnTo>
                <a:lnTo>
                  <a:pt x="115560" y="82574"/>
                </a:lnTo>
                <a:lnTo>
                  <a:pt x="115560" y="78815"/>
                </a:lnTo>
                <a:close/>
                <a:moveTo>
                  <a:pt x="123326" y="78815"/>
                </a:moveTo>
                <a:lnTo>
                  <a:pt x="123326" y="82574"/>
                </a:lnTo>
                <a:lnTo>
                  <a:pt x="119535" y="82574"/>
                </a:lnTo>
                <a:lnTo>
                  <a:pt x="119535" y="78815"/>
                </a:lnTo>
                <a:close/>
                <a:moveTo>
                  <a:pt x="127301" y="78815"/>
                </a:moveTo>
                <a:lnTo>
                  <a:pt x="127301" y="82574"/>
                </a:lnTo>
                <a:lnTo>
                  <a:pt x="123510" y="82574"/>
                </a:lnTo>
                <a:lnTo>
                  <a:pt x="123510" y="78815"/>
                </a:lnTo>
                <a:close/>
                <a:moveTo>
                  <a:pt x="131277" y="78815"/>
                </a:moveTo>
                <a:lnTo>
                  <a:pt x="131277" y="82574"/>
                </a:lnTo>
                <a:lnTo>
                  <a:pt x="127485" y="82574"/>
                </a:lnTo>
                <a:lnTo>
                  <a:pt x="127485" y="78815"/>
                </a:lnTo>
                <a:close/>
                <a:moveTo>
                  <a:pt x="135252" y="78815"/>
                </a:moveTo>
                <a:lnTo>
                  <a:pt x="135252" y="82574"/>
                </a:lnTo>
                <a:lnTo>
                  <a:pt x="131461" y="82574"/>
                </a:lnTo>
                <a:lnTo>
                  <a:pt x="131461" y="78815"/>
                </a:lnTo>
                <a:close/>
                <a:moveTo>
                  <a:pt x="139227" y="78815"/>
                </a:moveTo>
                <a:lnTo>
                  <a:pt x="139227" y="82574"/>
                </a:lnTo>
                <a:lnTo>
                  <a:pt x="135436" y="82574"/>
                </a:lnTo>
                <a:lnTo>
                  <a:pt x="135436" y="78815"/>
                </a:lnTo>
                <a:close/>
                <a:moveTo>
                  <a:pt x="143202" y="78815"/>
                </a:moveTo>
                <a:lnTo>
                  <a:pt x="143202" y="82574"/>
                </a:lnTo>
                <a:lnTo>
                  <a:pt x="139411" y="82574"/>
                </a:lnTo>
                <a:lnTo>
                  <a:pt x="139411" y="78815"/>
                </a:lnTo>
                <a:close/>
                <a:moveTo>
                  <a:pt x="147177" y="78815"/>
                </a:moveTo>
                <a:lnTo>
                  <a:pt x="147177" y="82574"/>
                </a:lnTo>
                <a:lnTo>
                  <a:pt x="143387" y="82574"/>
                </a:lnTo>
                <a:lnTo>
                  <a:pt x="143387" y="78815"/>
                </a:lnTo>
                <a:close/>
                <a:moveTo>
                  <a:pt x="151224" y="78815"/>
                </a:moveTo>
                <a:lnTo>
                  <a:pt x="151224" y="82574"/>
                </a:lnTo>
                <a:lnTo>
                  <a:pt x="147362" y="82574"/>
                </a:lnTo>
                <a:lnTo>
                  <a:pt x="147362" y="78815"/>
                </a:lnTo>
                <a:close/>
                <a:moveTo>
                  <a:pt x="4068" y="82757"/>
                </a:moveTo>
                <a:lnTo>
                  <a:pt x="4068" y="86517"/>
                </a:lnTo>
                <a:lnTo>
                  <a:pt x="184" y="86517"/>
                </a:lnTo>
                <a:lnTo>
                  <a:pt x="184" y="82757"/>
                </a:lnTo>
                <a:close/>
                <a:moveTo>
                  <a:pt x="8043" y="82757"/>
                </a:moveTo>
                <a:lnTo>
                  <a:pt x="8043" y="86517"/>
                </a:lnTo>
                <a:lnTo>
                  <a:pt x="4252" y="86517"/>
                </a:lnTo>
                <a:lnTo>
                  <a:pt x="4252" y="82757"/>
                </a:lnTo>
                <a:close/>
                <a:moveTo>
                  <a:pt x="12018" y="82757"/>
                </a:moveTo>
                <a:lnTo>
                  <a:pt x="12018" y="86517"/>
                </a:lnTo>
                <a:lnTo>
                  <a:pt x="8227" y="86517"/>
                </a:lnTo>
                <a:lnTo>
                  <a:pt x="8227" y="82757"/>
                </a:lnTo>
                <a:close/>
                <a:moveTo>
                  <a:pt x="15993" y="82757"/>
                </a:moveTo>
                <a:lnTo>
                  <a:pt x="15993" y="86517"/>
                </a:lnTo>
                <a:lnTo>
                  <a:pt x="12202" y="86517"/>
                </a:lnTo>
                <a:lnTo>
                  <a:pt x="12202" y="82757"/>
                </a:lnTo>
                <a:close/>
                <a:moveTo>
                  <a:pt x="19968" y="82757"/>
                </a:moveTo>
                <a:lnTo>
                  <a:pt x="19968" y="86517"/>
                </a:lnTo>
                <a:lnTo>
                  <a:pt x="16177" y="86517"/>
                </a:lnTo>
                <a:lnTo>
                  <a:pt x="16177" y="82757"/>
                </a:lnTo>
                <a:close/>
                <a:moveTo>
                  <a:pt x="23944" y="82757"/>
                </a:moveTo>
                <a:lnTo>
                  <a:pt x="23944" y="86517"/>
                </a:lnTo>
                <a:lnTo>
                  <a:pt x="20152" y="86517"/>
                </a:lnTo>
                <a:lnTo>
                  <a:pt x="20152" y="82757"/>
                </a:lnTo>
                <a:close/>
                <a:moveTo>
                  <a:pt x="27919" y="82757"/>
                </a:moveTo>
                <a:lnTo>
                  <a:pt x="27919" y="86517"/>
                </a:lnTo>
                <a:lnTo>
                  <a:pt x="24129" y="86517"/>
                </a:lnTo>
                <a:lnTo>
                  <a:pt x="24129" y="82757"/>
                </a:lnTo>
                <a:close/>
                <a:moveTo>
                  <a:pt x="31895" y="82757"/>
                </a:moveTo>
                <a:lnTo>
                  <a:pt x="31895" y="86517"/>
                </a:lnTo>
                <a:lnTo>
                  <a:pt x="28104" y="86517"/>
                </a:lnTo>
                <a:lnTo>
                  <a:pt x="28104" y="82757"/>
                </a:lnTo>
                <a:close/>
                <a:moveTo>
                  <a:pt x="35870" y="82757"/>
                </a:moveTo>
                <a:lnTo>
                  <a:pt x="35870" y="86517"/>
                </a:lnTo>
                <a:lnTo>
                  <a:pt x="32079" y="86517"/>
                </a:lnTo>
                <a:lnTo>
                  <a:pt x="32079" y="82757"/>
                </a:lnTo>
                <a:close/>
                <a:moveTo>
                  <a:pt x="39845" y="82757"/>
                </a:moveTo>
                <a:lnTo>
                  <a:pt x="39845" y="86517"/>
                </a:lnTo>
                <a:lnTo>
                  <a:pt x="36054" y="86517"/>
                </a:lnTo>
                <a:lnTo>
                  <a:pt x="36054" y="82757"/>
                </a:lnTo>
                <a:close/>
                <a:moveTo>
                  <a:pt x="43821" y="82757"/>
                </a:moveTo>
                <a:lnTo>
                  <a:pt x="43821" y="86517"/>
                </a:lnTo>
                <a:lnTo>
                  <a:pt x="40029" y="86517"/>
                </a:lnTo>
                <a:lnTo>
                  <a:pt x="40029" y="82757"/>
                </a:lnTo>
                <a:close/>
                <a:moveTo>
                  <a:pt x="47796" y="82757"/>
                </a:moveTo>
                <a:lnTo>
                  <a:pt x="47796" y="86517"/>
                </a:lnTo>
                <a:lnTo>
                  <a:pt x="44005" y="86517"/>
                </a:lnTo>
                <a:lnTo>
                  <a:pt x="44005" y="82757"/>
                </a:lnTo>
                <a:close/>
                <a:moveTo>
                  <a:pt x="51771" y="82757"/>
                </a:moveTo>
                <a:lnTo>
                  <a:pt x="51771" y="86517"/>
                </a:lnTo>
                <a:lnTo>
                  <a:pt x="47980" y="86517"/>
                </a:lnTo>
                <a:lnTo>
                  <a:pt x="47980" y="82757"/>
                </a:lnTo>
                <a:close/>
                <a:moveTo>
                  <a:pt x="55746" y="82757"/>
                </a:moveTo>
                <a:lnTo>
                  <a:pt x="55746" y="86517"/>
                </a:lnTo>
                <a:lnTo>
                  <a:pt x="51955" y="86517"/>
                </a:lnTo>
                <a:lnTo>
                  <a:pt x="51955" y="82757"/>
                </a:lnTo>
                <a:close/>
                <a:moveTo>
                  <a:pt x="59721" y="82757"/>
                </a:moveTo>
                <a:lnTo>
                  <a:pt x="59721" y="86517"/>
                </a:lnTo>
                <a:lnTo>
                  <a:pt x="55931" y="86517"/>
                </a:lnTo>
                <a:lnTo>
                  <a:pt x="55931" y="82757"/>
                </a:lnTo>
                <a:close/>
                <a:moveTo>
                  <a:pt x="63696" y="82757"/>
                </a:moveTo>
                <a:lnTo>
                  <a:pt x="63696" y="86517"/>
                </a:lnTo>
                <a:lnTo>
                  <a:pt x="59906" y="86517"/>
                </a:lnTo>
                <a:lnTo>
                  <a:pt x="59906" y="82757"/>
                </a:lnTo>
                <a:close/>
                <a:moveTo>
                  <a:pt x="67672" y="82757"/>
                </a:moveTo>
                <a:lnTo>
                  <a:pt x="67672" y="86517"/>
                </a:lnTo>
                <a:lnTo>
                  <a:pt x="63881" y="86517"/>
                </a:lnTo>
                <a:lnTo>
                  <a:pt x="63881" y="82757"/>
                </a:lnTo>
                <a:close/>
                <a:moveTo>
                  <a:pt x="71648" y="82757"/>
                </a:moveTo>
                <a:lnTo>
                  <a:pt x="71648" y="86517"/>
                </a:lnTo>
                <a:lnTo>
                  <a:pt x="67857" y="86517"/>
                </a:lnTo>
                <a:lnTo>
                  <a:pt x="67857" y="82757"/>
                </a:lnTo>
                <a:close/>
                <a:moveTo>
                  <a:pt x="75623" y="82757"/>
                </a:moveTo>
                <a:lnTo>
                  <a:pt x="75623" y="86517"/>
                </a:lnTo>
                <a:lnTo>
                  <a:pt x="71832" y="86517"/>
                </a:lnTo>
                <a:lnTo>
                  <a:pt x="71832" y="82757"/>
                </a:lnTo>
                <a:close/>
                <a:moveTo>
                  <a:pt x="79598" y="82757"/>
                </a:moveTo>
                <a:lnTo>
                  <a:pt x="79598" y="86517"/>
                </a:lnTo>
                <a:lnTo>
                  <a:pt x="75807" y="86517"/>
                </a:lnTo>
                <a:lnTo>
                  <a:pt x="75807" y="82757"/>
                </a:lnTo>
                <a:close/>
                <a:moveTo>
                  <a:pt x="83573" y="82757"/>
                </a:moveTo>
                <a:lnTo>
                  <a:pt x="83573" y="86517"/>
                </a:lnTo>
                <a:lnTo>
                  <a:pt x="79782" y="86517"/>
                </a:lnTo>
                <a:lnTo>
                  <a:pt x="79782" y="82757"/>
                </a:lnTo>
                <a:close/>
                <a:moveTo>
                  <a:pt x="87549" y="82757"/>
                </a:moveTo>
                <a:lnTo>
                  <a:pt x="87549" y="86517"/>
                </a:lnTo>
                <a:lnTo>
                  <a:pt x="83757" y="86517"/>
                </a:lnTo>
                <a:lnTo>
                  <a:pt x="83757" y="82757"/>
                </a:lnTo>
                <a:close/>
                <a:moveTo>
                  <a:pt x="91524" y="82757"/>
                </a:moveTo>
                <a:lnTo>
                  <a:pt x="91524" y="86517"/>
                </a:lnTo>
                <a:lnTo>
                  <a:pt x="87733" y="86517"/>
                </a:lnTo>
                <a:lnTo>
                  <a:pt x="87733" y="82757"/>
                </a:lnTo>
                <a:close/>
                <a:moveTo>
                  <a:pt x="95499" y="82757"/>
                </a:moveTo>
                <a:lnTo>
                  <a:pt x="95499" y="86517"/>
                </a:lnTo>
                <a:lnTo>
                  <a:pt x="91708" y="86517"/>
                </a:lnTo>
                <a:lnTo>
                  <a:pt x="91708" y="82757"/>
                </a:lnTo>
                <a:close/>
                <a:moveTo>
                  <a:pt x="99474" y="82757"/>
                </a:moveTo>
                <a:lnTo>
                  <a:pt x="99474" y="86517"/>
                </a:lnTo>
                <a:lnTo>
                  <a:pt x="95684" y="86517"/>
                </a:lnTo>
                <a:lnTo>
                  <a:pt x="95684" y="82757"/>
                </a:lnTo>
                <a:close/>
                <a:moveTo>
                  <a:pt x="103449" y="82757"/>
                </a:moveTo>
                <a:lnTo>
                  <a:pt x="103449" y="86517"/>
                </a:lnTo>
                <a:lnTo>
                  <a:pt x="99659" y="86517"/>
                </a:lnTo>
                <a:lnTo>
                  <a:pt x="99659" y="82757"/>
                </a:lnTo>
                <a:close/>
                <a:moveTo>
                  <a:pt x="107424" y="82757"/>
                </a:moveTo>
                <a:lnTo>
                  <a:pt x="107424" y="86517"/>
                </a:lnTo>
                <a:lnTo>
                  <a:pt x="103634" y="86517"/>
                </a:lnTo>
                <a:lnTo>
                  <a:pt x="103634" y="82757"/>
                </a:lnTo>
                <a:close/>
                <a:moveTo>
                  <a:pt x="111400" y="82757"/>
                </a:moveTo>
                <a:lnTo>
                  <a:pt x="111400" y="86517"/>
                </a:lnTo>
                <a:lnTo>
                  <a:pt x="107609" y="86517"/>
                </a:lnTo>
                <a:lnTo>
                  <a:pt x="107609" y="82757"/>
                </a:lnTo>
                <a:close/>
                <a:moveTo>
                  <a:pt x="115376" y="82757"/>
                </a:moveTo>
                <a:lnTo>
                  <a:pt x="115376" y="86517"/>
                </a:lnTo>
                <a:lnTo>
                  <a:pt x="111585" y="86517"/>
                </a:lnTo>
                <a:lnTo>
                  <a:pt x="111585" y="82757"/>
                </a:lnTo>
                <a:close/>
                <a:moveTo>
                  <a:pt x="119351" y="82757"/>
                </a:moveTo>
                <a:lnTo>
                  <a:pt x="119351" y="86517"/>
                </a:lnTo>
                <a:lnTo>
                  <a:pt x="115560" y="86517"/>
                </a:lnTo>
                <a:lnTo>
                  <a:pt x="115560" y="82757"/>
                </a:lnTo>
                <a:close/>
                <a:moveTo>
                  <a:pt x="123326" y="82757"/>
                </a:moveTo>
                <a:lnTo>
                  <a:pt x="123326" y="86517"/>
                </a:lnTo>
                <a:lnTo>
                  <a:pt x="119535" y="86517"/>
                </a:lnTo>
                <a:lnTo>
                  <a:pt x="119535" y="82757"/>
                </a:lnTo>
                <a:close/>
                <a:moveTo>
                  <a:pt x="127301" y="82757"/>
                </a:moveTo>
                <a:lnTo>
                  <a:pt x="127301" y="86517"/>
                </a:lnTo>
                <a:lnTo>
                  <a:pt x="123510" y="86517"/>
                </a:lnTo>
                <a:lnTo>
                  <a:pt x="123510" y="82757"/>
                </a:lnTo>
                <a:close/>
                <a:moveTo>
                  <a:pt x="131277" y="82757"/>
                </a:moveTo>
                <a:lnTo>
                  <a:pt x="131277" y="86517"/>
                </a:lnTo>
                <a:lnTo>
                  <a:pt x="127485" y="86517"/>
                </a:lnTo>
                <a:lnTo>
                  <a:pt x="127485" y="82757"/>
                </a:lnTo>
                <a:close/>
                <a:moveTo>
                  <a:pt x="135252" y="82757"/>
                </a:moveTo>
                <a:lnTo>
                  <a:pt x="135252" y="86517"/>
                </a:lnTo>
                <a:lnTo>
                  <a:pt x="131461" y="86517"/>
                </a:lnTo>
                <a:lnTo>
                  <a:pt x="131461" y="82757"/>
                </a:lnTo>
                <a:close/>
                <a:moveTo>
                  <a:pt x="139227" y="82757"/>
                </a:moveTo>
                <a:lnTo>
                  <a:pt x="139227" y="86517"/>
                </a:lnTo>
                <a:lnTo>
                  <a:pt x="135436" y="86517"/>
                </a:lnTo>
                <a:lnTo>
                  <a:pt x="135436" y="82757"/>
                </a:lnTo>
                <a:close/>
                <a:moveTo>
                  <a:pt x="143202" y="82757"/>
                </a:moveTo>
                <a:lnTo>
                  <a:pt x="143202" y="86517"/>
                </a:lnTo>
                <a:lnTo>
                  <a:pt x="139411" y="86517"/>
                </a:lnTo>
                <a:lnTo>
                  <a:pt x="139411" y="82757"/>
                </a:lnTo>
                <a:close/>
                <a:moveTo>
                  <a:pt x="147177" y="82757"/>
                </a:moveTo>
                <a:lnTo>
                  <a:pt x="147177" y="86517"/>
                </a:lnTo>
                <a:lnTo>
                  <a:pt x="143387" y="86517"/>
                </a:lnTo>
                <a:lnTo>
                  <a:pt x="143387" y="82757"/>
                </a:lnTo>
                <a:close/>
                <a:moveTo>
                  <a:pt x="151224" y="82757"/>
                </a:moveTo>
                <a:lnTo>
                  <a:pt x="151224" y="86517"/>
                </a:lnTo>
                <a:lnTo>
                  <a:pt x="147362" y="86517"/>
                </a:lnTo>
                <a:lnTo>
                  <a:pt x="147362" y="82757"/>
                </a:lnTo>
                <a:close/>
                <a:moveTo>
                  <a:pt x="4068" y="86700"/>
                </a:moveTo>
                <a:lnTo>
                  <a:pt x="4068" y="90460"/>
                </a:lnTo>
                <a:lnTo>
                  <a:pt x="184" y="90460"/>
                </a:lnTo>
                <a:lnTo>
                  <a:pt x="184" y="86700"/>
                </a:lnTo>
                <a:close/>
                <a:moveTo>
                  <a:pt x="8043" y="86700"/>
                </a:moveTo>
                <a:lnTo>
                  <a:pt x="8043" y="90460"/>
                </a:lnTo>
                <a:lnTo>
                  <a:pt x="4252" y="90460"/>
                </a:lnTo>
                <a:lnTo>
                  <a:pt x="4252" y="86700"/>
                </a:lnTo>
                <a:close/>
                <a:moveTo>
                  <a:pt x="12018" y="86700"/>
                </a:moveTo>
                <a:lnTo>
                  <a:pt x="12018" y="90460"/>
                </a:lnTo>
                <a:lnTo>
                  <a:pt x="8227" y="90460"/>
                </a:lnTo>
                <a:lnTo>
                  <a:pt x="8227" y="86700"/>
                </a:lnTo>
                <a:close/>
                <a:moveTo>
                  <a:pt x="15993" y="86700"/>
                </a:moveTo>
                <a:lnTo>
                  <a:pt x="15993" y="90460"/>
                </a:lnTo>
                <a:lnTo>
                  <a:pt x="12202" y="90460"/>
                </a:lnTo>
                <a:lnTo>
                  <a:pt x="12202" y="86700"/>
                </a:lnTo>
                <a:close/>
                <a:moveTo>
                  <a:pt x="19968" y="86700"/>
                </a:moveTo>
                <a:lnTo>
                  <a:pt x="19968" y="90460"/>
                </a:lnTo>
                <a:lnTo>
                  <a:pt x="16177" y="90460"/>
                </a:lnTo>
                <a:lnTo>
                  <a:pt x="16177" y="86700"/>
                </a:lnTo>
                <a:close/>
                <a:moveTo>
                  <a:pt x="23944" y="86700"/>
                </a:moveTo>
                <a:lnTo>
                  <a:pt x="23944" y="90460"/>
                </a:lnTo>
                <a:lnTo>
                  <a:pt x="20152" y="90460"/>
                </a:lnTo>
                <a:lnTo>
                  <a:pt x="20152" y="86700"/>
                </a:lnTo>
                <a:close/>
                <a:moveTo>
                  <a:pt x="27919" y="86700"/>
                </a:moveTo>
                <a:lnTo>
                  <a:pt x="27919" y="90460"/>
                </a:lnTo>
                <a:lnTo>
                  <a:pt x="24129" y="90460"/>
                </a:lnTo>
                <a:lnTo>
                  <a:pt x="24129" y="86700"/>
                </a:lnTo>
                <a:close/>
                <a:moveTo>
                  <a:pt x="31895" y="86700"/>
                </a:moveTo>
                <a:lnTo>
                  <a:pt x="31895" y="90460"/>
                </a:lnTo>
                <a:lnTo>
                  <a:pt x="28104" y="90460"/>
                </a:lnTo>
                <a:lnTo>
                  <a:pt x="28104" y="86700"/>
                </a:lnTo>
                <a:close/>
                <a:moveTo>
                  <a:pt x="35870" y="86700"/>
                </a:moveTo>
                <a:lnTo>
                  <a:pt x="35870" y="90460"/>
                </a:lnTo>
                <a:lnTo>
                  <a:pt x="32079" y="90460"/>
                </a:lnTo>
                <a:lnTo>
                  <a:pt x="32079" y="86700"/>
                </a:lnTo>
                <a:close/>
                <a:moveTo>
                  <a:pt x="39845" y="86700"/>
                </a:moveTo>
                <a:lnTo>
                  <a:pt x="39845" y="90460"/>
                </a:lnTo>
                <a:lnTo>
                  <a:pt x="36054" y="90460"/>
                </a:lnTo>
                <a:lnTo>
                  <a:pt x="36054" y="86700"/>
                </a:lnTo>
                <a:close/>
                <a:moveTo>
                  <a:pt x="43821" y="86700"/>
                </a:moveTo>
                <a:lnTo>
                  <a:pt x="43821" y="90460"/>
                </a:lnTo>
                <a:lnTo>
                  <a:pt x="40029" y="90460"/>
                </a:lnTo>
                <a:lnTo>
                  <a:pt x="40029" y="86700"/>
                </a:lnTo>
                <a:close/>
                <a:moveTo>
                  <a:pt x="47796" y="86700"/>
                </a:moveTo>
                <a:lnTo>
                  <a:pt x="47796" y="90460"/>
                </a:lnTo>
                <a:lnTo>
                  <a:pt x="44005" y="90460"/>
                </a:lnTo>
                <a:lnTo>
                  <a:pt x="44005" y="86700"/>
                </a:lnTo>
                <a:close/>
                <a:moveTo>
                  <a:pt x="51771" y="86700"/>
                </a:moveTo>
                <a:lnTo>
                  <a:pt x="51771" y="90460"/>
                </a:lnTo>
                <a:lnTo>
                  <a:pt x="47980" y="90460"/>
                </a:lnTo>
                <a:lnTo>
                  <a:pt x="47980" y="86700"/>
                </a:lnTo>
                <a:close/>
                <a:moveTo>
                  <a:pt x="55746" y="86700"/>
                </a:moveTo>
                <a:lnTo>
                  <a:pt x="55746" y="90460"/>
                </a:lnTo>
                <a:lnTo>
                  <a:pt x="51955" y="90460"/>
                </a:lnTo>
                <a:lnTo>
                  <a:pt x="51955" y="86700"/>
                </a:lnTo>
                <a:close/>
                <a:moveTo>
                  <a:pt x="59721" y="86700"/>
                </a:moveTo>
                <a:lnTo>
                  <a:pt x="59721" y="90460"/>
                </a:lnTo>
                <a:lnTo>
                  <a:pt x="55931" y="90460"/>
                </a:lnTo>
                <a:lnTo>
                  <a:pt x="55931" y="86700"/>
                </a:lnTo>
                <a:close/>
                <a:moveTo>
                  <a:pt x="63696" y="86700"/>
                </a:moveTo>
                <a:lnTo>
                  <a:pt x="63696" y="90460"/>
                </a:lnTo>
                <a:lnTo>
                  <a:pt x="59906" y="90460"/>
                </a:lnTo>
                <a:lnTo>
                  <a:pt x="59906" y="86700"/>
                </a:lnTo>
                <a:close/>
                <a:moveTo>
                  <a:pt x="67672" y="86700"/>
                </a:moveTo>
                <a:lnTo>
                  <a:pt x="67672" y="90460"/>
                </a:lnTo>
                <a:lnTo>
                  <a:pt x="63881" y="90460"/>
                </a:lnTo>
                <a:lnTo>
                  <a:pt x="63881" y="86700"/>
                </a:lnTo>
                <a:close/>
                <a:moveTo>
                  <a:pt x="71648" y="86700"/>
                </a:moveTo>
                <a:lnTo>
                  <a:pt x="71648" y="90460"/>
                </a:lnTo>
                <a:lnTo>
                  <a:pt x="67857" y="90460"/>
                </a:lnTo>
                <a:lnTo>
                  <a:pt x="67857" y="86700"/>
                </a:lnTo>
                <a:close/>
                <a:moveTo>
                  <a:pt x="75623" y="86700"/>
                </a:moveTo>
                <a:lnTo>
                  <a:pt x="75623" y="90460"/>
                </a:lnTo>
                <a:lnTo>
                  <a:pt x="71832" y="90460"/>
                </a:lnTo>
                <a:lnTo>
                  <a:pt x="71832" y="86700"/>
                </a:lnTo>
                <a:close/>
                <a:moveTo>
                  <a:pt x="79598" y="86700"/>
                </a:moveTo>
                <a:lnTo>
                  <a:pt x="79598" y="90460"/>
                </a:lnTo>
                <a:lnTo>
                  <a:pt x="75807" y="90460"/>
                </a:lnTo>
                <a:lnTo>
                  <a:pt x="75807" y="86700"/>
                </a:lnTo>
                <a:close/>
                <a:moveTo>
                  <a:pt x="83573" y="86700"/>
                </a:moveTo>
                <a:lnTo>
                  <a:pt x="83573" y="90460"/>
                </a:lnTo>
                <a:lnTo>
                  <a:pt x="79782" y="90460"/>
                </a:lnTo>
                <a:lnTo>
                  <a:pt x="79782" y="86700"/>
                </a:lnTo>
                <a:close/>
                <a:moveTo>
                  <a:pt x="87549" y="86700"/>
                </a:moveTo>
                <a:lnTo>
                  <a:pt x="87549" y="90460"/>
                </a:lnTo>
                <a:lnTo>
                  <a:pt x="83757" y="90460"/>
                </a:lnTo>
                <a:lnTo>
                  <a:pt x="83757" y="86700"/>
                </a:lnTo>
                <a:close/>
                <a:moveTo>
                  <a:pt x="91524" y="86700"/>
                </a:moveTo>
                <a:lnTo>
                  <a:pt x="91524" y="90460"/>
                </a:lnTo>
                <a:lnTo>
                  <a:pt x="87733" y="90460"/>
                </a:lnTo>
                <a:lnTo>
                  <a:pt x="87733" y="86700"/>
                </a:lnTo>
                <a:close/>
                <a:moveTo>
                  <a:pt x="95499" y="86700"/>
                </a:moveTo>
                <a:lnTo>
                  <a:pt x="95499" y="90460"/>
                </a:lnTo>
                <a:lnTo>
                  <a:pt x="91708" y="90460"/>
                </a:lnTo>
                <a:lnTo>
                  <a:pt x="91708" y="86700"/>
                </a:lnTo>
                <a:close/>
                <a:moveTo>
                  <a:pt x="99474" y="86700"/>
                </a:moveTo>
                <a:lnTo>
                  <a:pt x="99474" y="90460"/>
                </a:lnTo>
                <a:lnTo>
                  <a:pt x="95684" y="90460"/>
                </a:lnTo>
                <a:lnTo>
                  <a:pt x="95684" y="86700"/>
                </a:lnTo>
                <a:close/>
                <a:moveTo>
                  <a:pt x="103449" y="86700"/>
                </a:moveTo>
                <a:lnTo>
                  <a:pt x="103449" y="90460"/>
                </a:lnTo>
                <a:lnTo>
                  <a:pt x="99659" y="90460"/>
                </a:lnTo>
                <a:lnTo>
                  <a:pt x="99659" y="86700"/>
                </a:lnTo>
                <a:close/>
                <a:moveTo>
                  <a:pt x="107424" y="86700"/>
                </a:moveTo>
                <a:lnTo>
                  <a:pt x="107424" y="90460"/>
                </a:lnTo>
                <a:lnTo>
                  <a:pt x="103634" y="90460"/>
                </a:lnTo>
                <a:lnTo>
                  <a:pt x="103634" y="86700"/>
                </a:lnTo>
                <a:close/>
                <a:moveTo>
                  <a:pt x="111400" y="86700"/>
                </a:moveTo>
                <a:lnTo>
                  <a:pt x="111400" y="90460"/>
                </a:lnTo>
                <a:lnTo>
                  <a:pt x="107609" y="90460"/>
                </a:lnTo>
                <a:lnTo>
                  <a:pt x="107609" y="86700"/>
                </a:lnTo>
                <a:close/>
                <a:moveTo>
                  <a:pt x="115376" y="86700"/>
                </a:moveTo>
                <a:lnTo>
                  <a:pt x="115376" y="90460"/>
                </a:lnTo>
                <a:lnTo>
                  <a:pt x="111585" y="90460"/>
                </a:lnTo>
                <a:lnTo>
                  <a:pt x="111585" y="86700"/>
                </a:lnTo>
                <a:close/>
                <a:moveTo>
                  <a:pt x="119351" y="86700"/>
                </a:moveTo>
                <a:lnTo>
                  <a:pt x="119351" y="90460"/>
                </a:lnTo>
                <a:lnTo>
                  <a:pt x="115560" y="90460"/>
                </a:lnTo>
                <a:lnTo>
                  <a:pt x="115560" y="86700"/>
                </a:lnTo>
                <a:close/>
                <a:moveTo>
                  <a:pt x="123326" y="86700"/>
                </a:moveTo>
                <a:lnTo>
                  <a:pt x="123326" y="90460"/>
                </a:lnTo>
                <a:lnTo>
                  <a:pt x="119535" y="90460"/>
                </a:lnTo>
                <a:lnTo>
                  <a:pt x="119535" y="86700"/>
                </a:lnTo>
                <a:close/>
                <a:moveTo>
                  <a:pt x="127301" y="86700"/>
                </a:moveTo>
                <a:lnTo>
                  <a:pt x="127301" y="90460"/>
                </a:lnTo>
                <a:lnTo>
                  <a:pt x="123510" y="90460"/>
                </a:lnTo>
                <a:lnTo>
                  <a:pt x="123510" y="86700"/>
                </a:lnTo>
                <a:close/>
                <a:moveTo>
                  <a:pt x="131277" y="86700"/>
                </a:moveTo>
                <a:lnTo>
                  <a:pt x="131277" y="90460"/>
                </a:lnTo>
                <a:lnTo>
                  <a:pt x="127485" y="90460"/>
                </a:lnTo>
                <a:lnTo>
                  <a:pt x="127485" y="86700"/>
                </a:lnTo>
                <a:close/>
                <a:moveTo>
                  <a:pt x="135252" y="86700"/>
                </a:moveTo>
                <a:lnTo>
                  <a:pt x="135252" y="90460"/>
                </a:lnTo>
                <a:lnTo>
                  <a:pt x="131461" y="90460"/>
                </a:lnTo>
                <a:lnTo>
                  <a:pt x="131461" y="86700"/>
                </a:lnTo>
                <a:close/>
                <a:moveTo>
                  <a:pt x="139227" y="86700"/>
                </a:moveTo>
                <a:lnTo>
                  <a:pt x="139227" y="90460"/>
                </a:lnTo>
                <a:lnTo>
                  <a:pt x="135436" y="90460"/>
                </a:lnTo>
                <a:lnTo>
                  <a:pt x="135436" y="86700"/>
                </a:lnTo>
                <a:close/>
                <a:moveTo>
                  <a:pt x="143202" y="86700"/>
                </a:moveTo>
                <a:lnTo>
                  <a:pt x="143202" y="90460"/>
                </a:lnTo>
                <a:lnTo>
                  <a:pt x="139411" y="90460"/>
                </a:lnTo>
                <a:lnTo>
                  <a:pt x="139411" y="86700"/>
                </a:lnTo>
                <a:close/>
                <a:moveTo>
                  <a:pt x="147177" y="86700"/>
                </a:moveTo>
                <a:lnTo>
                  <a:pt x="147177" y="90460"/>
                </a:lnTo>
                <a:lnTo>
                  <a:pt x="143387" y="90460"/>
                </a:lnTo>
                <a:lnTo>
                  <a:pt x="143387" y="86700"/>
                </a:lnTo>
                <a:close/>
                <a:moveTo>
                  <a:pt x="151224" y="86700"/>
                </a:moveTo>
                <a:lnTo>
                  <a:pt x="151224" y="90460"/>
                </a:lnTo>
                <a:lnTo>
                  <a:pt x="147362" y="90460"/>
                </a:lnTo>
                <a:lnTo>
                  <a:pt x="147362" y="86700"/>
                </a:lnTo>
                <a:close/>
                <a:moveTo>
                  <a:pt x="4068" y="90643"/>
                </a:moveTo>
                <a:lnTo>
                  <a:pt x="4068" y="94403"/>
                </a:lnTo>
                <a:lnTo>
                  <a:pt x="184" y="94403"/>
                </a:lnTo>
                <a:lnTo>
                  <a:pt x="184" y="90643"/>
                </a:lnTo>
                <a:close/>
                <a:moveTo>
                  <a:pt x="8043" y="90643"/>
                </a:moveTo>
                <a:lnTo>
                  <a:pt x="8043" y="94403"/>
                </a:lnTo>
                <a:lnTo>
                  <a:pt x="4252" y="94403"/>
                </a:lnTo>
                <a:lnTo>
                  <a:pt x="4252" y="90643"/>
                </a:lnTo>
                <a:close/>
                <a:moveTo>
                  <a:pt x="12018" y="90643"/>
                </a:moveTo>
                <a:lnTo>
                  <a:pt x="12018" y="94403"/>
                </a:lnTo>
                <a:lnTo>
                  <a:pt x="8227" y="94403"/>
                </a:lnTo>
                <a:lnTo>
                  <a:pt x="8227" y="90643"/>
                </a:lnTo>
                <a:close/>
                <a:moveTo>
                  <a:pt x="15993" y="90643"/>
                </a:moveTo>
                <a:lnTo>
                  <a:pt x="15993" y="94403"/>
                </a:lnTo>
                <a:lnTo>
                  <a:pt x="12202" y="94403"/>
                </a:lnTo>
                <a:lnTo>
                  <a:pt x="12202" y="90643"/>
                </a:lnTo>
                <a:close/>
                <a:moveTo>
                  <a:pt x="19968" y="90643"/>
                </a:moveTo>
                <a:lnTo>
                  <a:pt x="19968" y="94403"/>
                </a:lnTo>
                <a:lnTo>
                  <a:pt x="16177" y="94403"/>
                </a:lnTo>
                <a:lnTo>
                  <a:pt x="16177" y="90643"/>
                </a:lnTo>
                <a:close/>
                <a:moveTo>
                  <a:pt x="23944" y="90643"/>
                </a:moveTo>
                <a:lnTo>
                  <a:pt x="23944" y="94403"/>
                </a:lnTo>
                <a:lnTo>
                  <a:pt x="20152" y="94403"/>
                </a:lnTo>
                <a:lnTo>
                  <a:pt x="20152" y="90643"/>
                </a:lnTo>
                <a:close/>
                <a:moveTo>
                  <a:pt x="27919" y="90643"/>
                </a:moveTo>
                <a:lnTo>
                  <a:pt x="27919" y="94403"/>
                </a:lnTo>
                <a:lnTo>
                  <a:pt x="24129" y="94403"/>
                </a:lnTo>
                <a:lnTo>
                  <a:pt x="24129" y="90643"/>
                </a:lnTo>
                <a:close/>
                <a:moveTo>
                  <a:pt x="31895" y="90643"/>
                </a:moveTo>
                <a:lnTo>
                  <a:pt x="31895" y="94403"/>
                </a:lnTo>
                <a:lnTo>
                  <a:pt x="28104" y="94403"/>
                </a:lnTo>
                <a:lnTo>
                  <a:pt x="28104" y="90643"/>
                </a:lnTo>
                <a:close/>
                <a:moveTo>
                  <a:pt x="35870" y="90643"/>
                </a:moveTo>
                <a:lnTo>
                  <a:pt x="35870" y="94403"/>
                </a:lnTo>
                <a:lnTo>
                  <a:pt x="32079" y="94403"/>
                </a:lnTo>
                <a:lnTo>
                  <a:pt x="32079" y="90643"/>
                </a:lnTo>
                <a:close/>
                <a:moveTo>
                  <a:pt x="39845" y="90643"/>
                </a:moveTo>
                <a:lnTo>
                  <a:pt x="39845" y="94403"/>
                </a:lnTo>
                <a:lnTo>
                  <a:pt x="36054" y="94403"/>
                </a:lnTo>
                <a:lnTo>
                  <a:pt x="36054" y="90643"/>
                </a:lnTo>
                <a:close/>
                <a:moveTo>
                  <a:pt x="43821" y="90643"/>
                </a:moveTo>
                <a:lnTo>
                  <a:pt x="43821" y="94403"/>
                </a:lnTo>
                <a:lnTo>
                  <a:pt x="40029" y="94403"/>
                </a:lnTo>
                <a:lnTo>
                  <a:pt x="40029" y="90643"/>
                </a:lnTo>
                <a:close/>
                <a:moveTo>
                  <a:pt x="47796" y="90643"/>
                </a:moveTo>
                <a:lnTo>
                  <a:pt x="47796" y="94403"/>
                </a:lnTo>
                <a:lnTo>
                  <a:pt x="44005" y="94403"/>
                </a:lnTo>
                <a:lnTo>
                  <a:pt x="44005" y="90643"/>
                </a:lnTo>
                <a:close/>
                <a:moveTo>
                  <a:pt x="51771" y="90643"/>
                </a:moveTo>
                <a:lnTo>
                  <a:pt x="51771" y="94403"/>
                </a:lnTo>
                <a:lnTo>
                  <a:pt x="47980" y="94403"/>
                </a:lnTo>
                <a:lnTo>
                  <a:pt x="47980" y="90643"/>
                </a:lnTo>
                <a:close/>
                <a:moveTo>
                  <a:pt x="55746" y="90643"/>
                </a:moveTo>
                <a:lnTo>
                  <a:pt x="55746" y="94403"/>
                </a:lnTo>
                <a:lnTo>
                  <a:pt x="51955" y="94403"/>
                </a:lnTo>
                <a:lnTo>
                  <a:pt x="51955" y="90643"/>
                </a:lnTo>
                <a:close/>
                <a:moveTo>
                  <a:pt x="59721" y="90643"/>
                </a:moveTo>
                <a:lnTo>
                  <a:pt x="59721" y="94403"/>
                </a:lnTo>
                <a:lnTo>
                  <a:pt x="55931" y="94403"/>
                </a:lnTo>
                <a:lnTo>
                  <a:pt x="55931" y="90643"/>
                </a:lnTo>
                <a:close/>
                <a:moveTo>
                  <a:pt x="63696" y="90643"/>
                </a:moveTo>
                <a:lnTo>
                  <a:pt x="63696" y="94403"/>
                </a:lnTo>
                <a:lnTo>
                  <a:pt x="59906" y="94403"/>
                </a:lnTo>
                <a:lnTo>
                  <a:pt x="59906" y="90643"/>
                </a:lnTo>
                <a:close/>
                <a:moveTo>
                  <a:pt x="67672" y="90643"/>
                </a:moveTo>
                <a:lnTo>
                  <a:pt x="67672" y="94403"/>
                </a:lnTo>
                <a:lnTo>
                  <a:pt x="63881" y="94403"/>
                </a:lnTo>
                <a:lnTo>
                  <a:pt x="63881" y="90643"/>
                </a:lnTo>
                <a:close/>
                <a:moveTo>
                  <a:pt x="71648" y="90643"/>
                </a:moveTo>
                <a:lnTo>
                  <a:pt x="71648" y="94403"/>
                </a:lnTo>
                <a:lnTo>
                  <a:pt x="67857" y="94403"/>
                </a:lnTo>
                <a:lnTo>
                  <a:pt x="67857" y="90643"/>
                </a:lnTo>
                <a:close/>
                <a:moveTo>
                  <a:pt x="75623" y="90643"/>
                </a:moveTo>
                <a:lnTo>
                  <a:pt x="75623" y="94403"/>
                </a:lnTo>
                <a:lnTo>
                  <a:pt x="71832" y="94403"/>
                </a:lnTo>
                <a:lnTo>
                  <a:pt x="71832" y="90643"/>
                </a:lnTo>
                <a:close/>
                <a:moveTo>
                  <a:pt x="79598" y="90643"/>
                </a:moveTo>
                <a:lnTo>
                  <a:pt x="79598" y="94403"/>
                </a:lnTo>
                <a:lnTo>
                  <a:pt x="75807" y="94403"/>
                </a:lnTo>
                <a:lnTo>
                  <a:pt x="75807" y="90643"/>
                </a:lnTo>
                <a:close/>
                <a:moveTo>
                  <a:pt x="83573" y="90643"/>
                </a:moveTo>
                <a:lnTo>
                  <a:pt x="83573" y="94403"/>
                </a:lnTo>
                <a:lnTo>
                  <a:pt x="79782" y="94403"/>
                </a:lnTo>
                <a:lnTo>
                  <a:pt x="79782" y="90643"/>
                </a:lnTo>
                <a:close/>
                <a:moveTo>
                  <a:pt x="87549" y="90643"/>
                </a:moveTo>
                <a:lnTo>
                  <a:pt x="87549" y="94403"/>
                </a:lnTo>
                <a:lnTo>
                  <a:pt x="83757" y="94403"/>
                </a:lnTo>
                <a:lnTo>
                  <a:pt x="83757" y="90643"/>
                </a:lnTo>
                <a:close/>
                <a:moveTo>
                  <a:pt x="91524" y="90643"/>
                </a:moveTo>
                <a:lnTo>
                  <a:pt x="91524" y="94403"/>
                </a:lnTo>
                <a:lnTo>
                  <a:pt x="87733" y="94403"/>
                </a:lnTo>
                <a:lnTo>
                  <a:pt x="87733" y="90643"/>
                </a:lnTo>
                <a:close/>
                <a:moveTo>
                  <a:pt x="95499" y="90643"/>
                </a:moveTo>
                <a:lnTo>
                  <a:pt x="95499" y="94403"/>
                </a:lnTo>
                <a:lnTo>
                  <a:pt x="91708" y="94403"/>
                </a:lnTo>
                <a:lnTo>
                  <a:pt x="91708" y="90643"/>
                </a:lnTo>
                <a:close/>
                <a:moveTo>
                  <a:pt x="99474" y="90643"/>
                </a:moveTo>
                <a:lnTo>
                  <a:pt x="99474" y="94403"/>
                </a:lnTo>
                <a:lnTo>
                  <a:pt x="95684" y="94403"/>
                </a:lnTo>
                <a:lnTo>
                  <a:pt x="95684" y="90643"/>
                </a:lnTo>
                <a:close/>
                <a:moveTo>
                  <a:pt x="103449" y="90643"/>
                </a:moveTo>
                <a:lnTo>
                  <a:pt x="103449" y="94403"/>
                </a:lnTo>
                <a:lnTo>
                  <a:pt x="99659" y="94403"/>
                </a:lnTo>
                <a:lnTo>
                  <a:pt x="99659" y="90643"/>
                </a:lnTo>
                <a:close/>
                <a:moveTo>
                  <a:pt x="107424" y="90643"/>
                </a:moveTo>
                <a:lnTo>
                  <a:pt x="107424" y="94403"/>
                </a:lnTo>
                <a:lnTo>
                  <a:pt x="103634" y="94403"/>
                </a:lnTo>
                <a:lnTo>
                  <a:pt x="103634" y="90643"/>
                </a:lnTo>
                <a:close/>
                <a:moveTo>
                  <a:pt x="111400" y="90643"/>
                </a:moveTo>
                <a:lnTo>
                  <a:pt x="111400" y="94403"/>
                </a:lnTo>
                <a:lnTo>
                  <a:pt x="107609" y="94403"/>
                </a:lnTo>
                <a:lnTo>
                  <a:pt x="107609" y="90643"/>
                </a:lnTo>
                <a:close/>
                <a:moveTo>
                  <a:pt x="115376" y="90643"/>
                </a:moveTo>
                <a:lnTo>
                  <a:pt x="115376" y="94403"/>
                </a:lnTo>
                <a:lnTo>
                  <a:pt x="111585" y="94403"/>
                </a:lnTo>
                <a:lnTo>
                  <a:pt x="111585" y="90643"/>
                </a:lnTo>
                <a:close/>
                <a:moveTo>
                  <a:pt x="119351" y="90643"/>
                </a:moveTo>
                <a:lnTo>
                  <a:pt x="119351" y="94403"/>
                </a:lnTo>
                <a:lnTo>
                  <a:pt x="115560" y="94403"/>
                </a:lnTo>
                <a:lnTo>
                  <a:pt x="115560" y="90643"/>
                </a:lnTo>
                <a:close/>
                <a:moveTo>
                  <a:pt x="123326" y="90643"/>
                </a:moveTo>
                <a:lnTo>
                  <a:pt x="123326" y="94403"/>
                </a:lnTo>
                <a:lnTo>
                  <a:pt x="119535" y="94403"/>
                </a:lnTo>
                <a:lnTo>
                  <a:pt x="119535" y="90643"/>
                </a:lnTo>
                <a:close/>
                <a:moveTo>
                  <a:pt x="127301" y="90643"/>
                </a:moveTo>
                <a:lnTo>
                  <a:pt x="127301" y="94403"/>
                </a:lnTo>
                <a:lnTo>
                  <a:pt x="123510" y="94403"/>
                </a:lnTo>
                <a:lnTo>
                  <a:pt x="123510" y="90643"/>
                </a:lnTo>
                <a:close/>
                <a:moveTo>
                  <a:pt x="131277" y="90643"/>
                </a:moveTo>
                <a:lnTo>
                  <a:pt x="131277" y="94403"/>
                </a:lnTo>
                <a:lnTo>
                  <a:pt x="127485" y="94403"/>
                </a:lnTo>
                <a:lnTo>
                  <a:pt x="127485" y="90643"/>
                </a:lnTo>
                <a:close/>
                <a:moveTo>
                  <a:pt x="135252" y="90643"/>
                </a:moveTo>
                <a:lnTo>
                  <a:pt x="135252" y="94403"/>
                </a:lnTo>
                <a:lnTo>
                  <a:pt x="131461" y="94403"/>
                </a:lnTo>
                <a:lnTo>
                  <a:pt x="131461" y="90643"/>
                </a:lnTo>
                <a:close/>
                <a:moveTo>
                  <a:pt x="139227" y="90643"/>
                </a:moveTo>
                <a:lnTo>
                  <a:pt x="139227" y="94403"/>
                </a:lnTo>
                <a:lnTo>
                  <a:pt x="135436" y="94403"/>
                </a:lnTo>
                <a:lnTo>
                  <a:pt x="135436" y="90643"/>
                </a:lnTo>
                <a:close/>
                <a:moveTo>
                  <a:pt x="143202" y="90643"/>
                </a:moveTo>
                <a:lnTo>
                  <a:pt x="143202" y="94403"/>
                </a:lnTo>
                <a:lnTo>
                  <a:pt x="139411" y="94403"/>
                </a:lnTo>
                <a:lnTo>
                  <a:pt x="139411" y="90643"/>
                </a:lnTo>
                <a:close/>
                <a:moveTo>
                  <a:pt x="147177" y="90643"/>
                </a:moveTo>
                <a:lnTo>
                  <a:pt x="147177" y="94403"/>
                </a:lnTo>
                <a:lnTo>
                  <a:pt x="143387" y="94403"/>
                </a:lnTo>
                <a:lnTo>
                  <a:pt x="143387" y="90643"/>
                </a:lnTo>
                <a:close/>
                <a:moveTo>
                  <a:pt x="151224" y="90643"/>
                </a:moveTo>
                <a:lnTo>
                  <a:pt x="151224" y="94403"/>
                </a:lnTo>
                <a:lnTo>
                  <a:pt x="147362" y="94403"/>
                </a:lnTo>
                <a:lnTo>
                  <a:pt x="147362" y="90643"/>
                </a:lnTo>
                <a:close/>
                <a:moveTo>
                  <a:pt x="4068" y="94586"/>
                </a:moveTo>
                <a:lnTo>
                  <a:pt x="4068" y="98345"/>
                </a:lnTo>
                <a:lnTo>
                  <a:pt x="184" y="98345"/>
                </a:lnTo>
                <a:lnTo>
                  <a:pt x="184" y="94586"/>
                </a:lnTo>
                <a:close/>
                <a:moveTo>
                  <a:pt x="8043" y="94586"/>
                </a:moveTo>
                <a:lnTo>
                  <a:pt x="8043" y="98345"/>
                </a:lnTo>
                <a:lnTo>
                  <a:pt x="4252" y="98345"/>
                </a:lnTo>
                <a:lnTo>
                  <a:pt x="4252" y="94586"/>
                </a:lnTo>
                <a:close/>
                <a:moveTo>
                  <a:pt x="12018" y="94586"/>
                </a:moveTo>
                <a:lnTo>
                  <a:pt x="12018" y="98345"/>
                </a:lnTo>
                <a:lnTo>
                  <a:pt x="8227" y="98345"/>
                </a:lnTo>
                <a:lnTo>
                  <a:pt x="8227" y="94586"/>
                </a:lnTo>
                <a:close/>
                <a:moveTo>
                  <a:pt x="15993" y="94586"/>
                </a:moveTo>
                <a:lnTo>
                  <a:pt x="15993" y="98345"/>
                </a:lnTo>
                <a:lnTo>
                  <a:pt x="12202" y="98345"/>
                </a:lnTo>
                <a:lnTo>
                  <a:pt x="12202" y="94586"/>
                </a:lnTo>
                <a:close/>
                <a:moveTo>
                  <a:pt x="19968" y="94586"/>
                </a:moveTo>
                <a:lnTo>
                  <a:pt x="19968" y="98345"/>
                </a:lnTo>
                <a:lnTo>
                  <a:pt x="16177" y="98345"/>
                </a:lnTo>
                <a:lnTo>
                  <a:pt x="16177" y="94586"/>
                </a:lnTo>
                <a:close/>
                <a:moveTo>
                  <a:pt x="23944" y="94586"/>
                </a:moveTo>
                <a:lnTo>
                  <a:pt x="23944" y="98345"/>
                </a:lnTo>
                <a:lnTo>
                  <a:pt x="20152" y="98345"/>
                </a:lnTo>
                <a:lnTo>
                  <a:pt x="20152" y="94586"/>
                </a:lnTo>
                <a:close/>
                <a:moveTo>
                  <a:pt x="27919" y="94586"/>
                </a:moveTo>
                <a:lnTo>
                  <a:pt x="27919" y="98345"/>
                </a:lnTo>
                <a:lnTo>
                  <a:pt x="24129" y="98345"/>
                </a:lnTo>
                <a:lnTo>
                  <a:pt x="24129" y="94586"/>
                </a:lnTo>
                <a:close/>
                <a:moveTo>
                  <a:pt x="31895" y="94586"/>
                </a:moveTo>
                <a:lnTo>
                  <a:pt x="31895" y="98345"/>
                </a:lnTo>
                <a:lnTo>
                  <a:pt x="28104" y="98345"/>
                </a:lnTo>
                <a:lnTo>
                  <a:pt x="28104" y="94586"/>
                </a:lnTo>
                <a:close/>
                <a:moveTo>
                  <a:pt x="35870" y="94586"/>
                </a:moveTo>
                <a:lnTo>
                  <a:pt x="35870" y="98345"/>
                </a:lnTo>
                <a:lnTo>
                  <a:pt x="32079" y="98345"/>
                </a:lnTo>
                <a:lnTo>
                  <a:pt x="32079" y="94586"/>
                </a:lnTo>
                <a:close/>
                <a:moveTo>
                  <a:pt x="39845" y="94586"/>
                </a:moveTo>
                <a:lnTo>
                  <a:pt x="39845" y="98345"/>
                </a:lnTo>
                <a:lnTo>
                  <a:pt x="36054" y="98345"/>
                </a:lnTo>
                <a:lnTo>
                  <a:pt x="36054" y="94586"/>
                </a:lnTo>
                <a:close/>
                <a:moveTo>
                  <a:pt x="43821" y="94586"/>
                </a:moveTo>
                <a:lnTo>
                  <a:pt x="43821" y="98345"/>
                </a:lnTo>
                <a:lnTo>
                  <a:pt x="40029" y="98345"/>
                </a:lnTo>
                <a:lnTo>
                  <a:pt x="40029" y="94586"/>
                </a:lnTo>
                <a:close/>
                <a:moveTo>
                  <a:pt x="47796" y="94586"/>
                </a:moveTo>
                <a:lnTo>
                  <a:pt x="47796" y="98345"/>
                </a:lnTo>
                <a:lnTo>
                  <a:pt x="44005" y="98345"/>
                </a:lnTo>
                <a:lnTo>
                  <a:pt x="44005" y="94586"/>
                </a:lnTo>
                <a:close/>
                <a:moveTo>
                  <a:pt x="51771" y="94586"/>
                </a:moveTo>
                <a:lnTo>
                  <a:pt x="51771" y="98345"/>
                </a:lnTo>
                <a:lnTo>
                  <a:pt x="47980" y="98345"/>
                </a:lnTo>
                <a:lnTo>
                  <a:pt x="47980" y="94586"/>
                </a:lnTo>
                <a:close/>
                <a:moveTo>
                  <a:pt x="55746" y="94586"/>
                </a:moveTo>
                <a:lnTo>
                  <a:pt x="55746" y="98345"/>
                </a:lnTo>
                <a:lnTo>
                  <a:pt x="51955" y="98345"/>
                </a:lnTo>
                <a:lnTo>
                  <a:pt x="51955" y="94586"/>
                </a:lnTo>
                <a:close/>
                <a:moveTo>
                  <a:pt x="59721" y="94586"/>
                </a:moveTo>
                <a:lnTo>
                  <a:pt x="59721" y="98345"/>
                </a:lnTo>
                <a:lnTo>
                  <a:pt x="55931" y="98345"/>
                </a:lnTo>
                <a:lnTo>
                  <a:pt x="55931" y="94586"/>
                </a:lnTo>
                <a:close/>
                <a:moveTo>
                  <a:pt x="63696" y="94586"/>
                </a:moveTo>
                <a:lnTo>
                  <a:pt x="63696" y="98345"/>
                </a:lnTo>
                <a:lnTo>
                  <a:pt x="59906" y="98345"/>
                </a:lnTo>
                <a:lnTo>
                  <a:pt x="59906" y="94586"/>
                </a:lnTo>
                <a:close/>
                <a:moveTo>
                  <a:pt x="67672" y="94586"/>
                </a:moveTo>
                <a:lnTo>
                  <a:pt x="67672" y="98345"/>
                </a:lnTo>
                <a:lnTo>
                  <a:pt x="63881" y="98345"/>
                </a:lnTo>
                <a:lnTo>
                  <a:pt x="63881" y="94586"/>
                </a:lnTo>
                <a:close/>
                <a:moveTo>
                  <a:pt x="71648" y="94586"/>
                </a:moveTo>
                <a:lnTo>
                  <a:pt x="71648" y="98345"/>
                </a:lnTo>
                <a:lnTo>
                  <a:pt x="67857" y="98345"/>
                </a:lnTo>
                <a:lnTo>
                  <a:pt x="67857" y="94586"/>
                </a:lnTo>
                <a:close/>
                <a:moveTo>
                  <a:pt x="75623" y="94586"/>
                </a:moveTo>
                <a:lnTo>
                  <a:pt x="75623" y="98345"/>
                </a:lnTo>
                <a:lnTo>
                  <a:pt x="71832" y="98345"/>
                </a:lnTo>
                <a:lnTo>
                  <a:pt x="71832" y="94586"/>
                </a:lnTo>
                <a:close/>
                <a:moveTo>
                  <a:pt x="79598" y="94586"/>
                </a:moveTo>
                <a:lnTo>
                  <a:pt x="79598" y="98345"/>
                </a:lnTo>
                <a:lnTo>
                  <a:pt x="75807" y="98345"/>
                </a:lnTo>
                <a:lnTo>
                  <a:pt x="75807" y="94586"/>
                </a:lnTo>
                <a:close/>
                <a:moveTo>
                  <a:pt x="83573" y="94586"/>
                </a:moveTo>
                <a:lnTo>
                  <a:pt x="83573" y="98345"/>
                </a:lnTo>
                <a:lnTo>
                  <a:pt x="79782" y="98345"/>
                </a:lnTo>
                <a:lnTo>
                  <a:pt x="79782" y="94586"/>
                </a:lnTo>
                <a:close/>
                <a:moveTo>
                  <a:pt x="87549" y="94586"/>
                </a:moveTo>
                <a:lnTo>
                  <a:pt x="87549" y="98345"/>
                </a:lnTo>
                <a:lnTo>
                  <a:pt x="83757" y="98345"/>
                </a:lnTo>
                <a:lnTo>
                  <a:pt x="83757" y="94586"/>
                </a:lnTo>
                <a:close/>
                <a:moveTo>
                  <a:pt x="91524" y="94586"/>
                </a:moveTo>
                <a:lnTo>
                  <a:pt x="91524" y="98345"/>
                </a:lnTo>
                <a:lnTo>
                  <a:pt x="87733" y="98345"/>
                </a:lnTo>
                <a:lnTo>
                  <a:pt x="87733" y="94586"/>
                </a:lnTo>
                <a:close/>
                <a:moveTo>
                  <a:pt x="95499" y="94586"/>
                </a:moveTo>
                <a:lnTo>
                  <a:pt x="95499" y="98345"/>
                </a:lnTo>
                <a:lnTo>
                  <a:pt x="91708" y="98345"/>
                </a:lnTo>
                <a:lnTo>
                  <a:pt x="91708" y="94586"/>
                </a:lnTo>
                <a:close/>
                <a:moveTo>
                  <a:pt x="99474" y="94586"/>
                </a:moveTo>
                <a:lnTo>
                  <a:pt x="99474" y="98345"/>
                </a:lnTo>
                <a:lnTo>
                  <a:pt x="95684" y="98345"/>
                </a:lnTo>
                <a:lnTo>
                  <a:pt x="95684" y="94586"/>
                </a:lnTo>
                <a:close/>
                <a:moveTo>
                  <a:pt x="103449" y="94586"/>
                </a:moveTo>
                <a:lnTo>
                  <a:pt x="103449" y="98345"/>
                </a:lnTo>
                <a:lnTo>
                  <a:pt x="99659" y="98345"/>
                </a:lnTo>
                <a:lnTo>
                  <a:pt x="99659" y="94586"/>
                </a:lnTo>
                <a:close/>
                <a:moveTo>
                  <a:pt x="107424" y="94586"/>
                </a:moveTo>
                <a:lnTo>
                  <a:pt x="107424" y="98345"/>
                </a:lnTo>
                <a:lnTo>
                  <a:pt x="103634" y="98345"/>
                </a:lnTo>
                <a:lnTo>
                  <a:pt x="103634" y="94586"/>
                </a:lnTo>
                <a:close/>
                <a:moveTo>
                  <a:pt x="111400" y="94586"/>
                </a:moveTo>
                <a:lnTo>
                  <a:pt x="111400" y="98345"/>
                </a:lnTo>
                <a:lnTo>
                  <a:pt x="107609" y="98345"/>
                </a:lnTo>
                <a:lnTo>
                  <a:pt x="107609" y="94586"/>
                </a:lnTo>
                <a:close/>
                <a:moveTo>
                  <a:pt x="115376" y="94586"/>
                </a:moveTo>
                <a:lnTo>
                  <a:pt x="115376" y="98345"/>
                </a:lnTo>
                <a:lnTo>
                  <a:pt x="111585" y="98345"/>
                </a:lnTo>
                <a:lnTo>
                  <a:pt x="111585" y="94586"/>
                </a:lnTo>
                <a:close/>
                <a:moveTo>
                  <a:pt x="119351" y="94586"/>
                </a:moveTo>
                <a:lnTo>
                  <a:pt x="119351" y="98345"/>
                </a:lnTo>
                <a:lnTo>
                  <a:pt x="115560" y="98345"/>
                </a:lnTo>
                <a:lnTo>
                  <a:pt x="115560" y="94586"/>
                </a:lnTo>
                <a:close/>
                <a:moveTo>
                  <a:pt x="123326" y="94586"/>
                </a:moveTo>
                <a:lnTo>
                  <a:pt x="123326" y="98345"/>
                </a:lnTo>
                <a:lnTo>
                  <a:pt x="119535" y="98345"/>
                </a:lnTo>
                <a:lnTo>
                  <a:pt x="119535" y="94586"/>
                </a:lnTo>
                <a:close/>
                <a:moveTo>
                  <a:pt x="127301" y="94586"/>
                </a:moveTo>
                <a:lnTo>
                  <a:pt x="127301" y="98345"/>
                </a:lnTo>
                <a:lnTo>
                  <a:pt x="123510" y="98345"/>
                </a:lnTo>
                <a:lnTo>
                  <a:pt x="123510" y="94586"/>
                </a:lnTo>
                <a:close/>
                <a:moveTo>
                  <a:pt x="131277" y="94586"/>
                </a:moveTo>
                <a:lnTo>
                  <a:pt x="131277" y="98345"/>
                </a:lnTo>
                <a:lnTo>
                  <a:pt x="127485" y="98345"/>
                </a:lnTo>
                <a:lnTo>
                  <a:pt x="127485" y="94586"/>
                </a:lnTo>
                <a:close/>
                <a:moveTo>
                  <a:pt x="135252" y="94586"/>
                </a:moveTo>
                <a:lnTo>
                  <a:pt x="135252" y="98345"/>
                </a:lnTo>
                <a:lnTo>
                  <a:pt x="131461" y="98345"/>
                </a:lnTo>
                <a:lnTo>
                  <a:pt x="131461" y="94586"/>
                </a:lnTo>
                <a:close/>
                <a:moveTo>
                  <a:pt x="139227" y="94586"/>
                </a:moveTo>
                <a:lnTo>
                  <a:pt x="139227" y="98345"/>
                </a:lnTo>
                <a:lnTo>
                  <a:pt x="135436" y="98345"/>
                </a:lnTo>
                <a:lnTo>
                  <a:pt x="135436" y="94586"/>
                </a:lnTo>
                <a:close/>
                <a:moveTo>
                  <a:pt x="143202" y="94586"/>
                </a:moveTo>
                <a:lnTo>
                  <a:pt x="143202" y="98345"/>
                </a:lnTo>
                <a:lnTo>
                  <a:pt x="139411" y="98345"/>
                </a:lnTo>
                <a:lnTo>
                  <a:pt x="139411" y="94586"/>
                </a:lnTo>
                <a:close/>
                <a:moveTo>
                  <a:pt x="147177" y="94586"/>
                </a:moveTo>
                <a:lnTo>
                  <a:pt x="147177" y="98345"/>
                </a:lnTo>
                <a:lnTo>
                  <a:pt x="143387" y="98345"/>
                </a:lnTo>
                <a:lnTo>
                  <a:pt x="143387" y="94586"/>
                </a:lnTo>
                <a:close/>
                <a:moveTo>
                  <a:pt x="151224" y="94586"/>
                </a:moveTo>
                <a:lnTo>
                  <a:pt x="151224" y="98345"/>
                </a:lnTo>
                <a:lnTo>
                  <a:pt x="147362" y="98345"/>
                </a:lnTo>
                <a:lnTo>
                  <a:pt x="147362" y="94586"/>
                </a:lnTo>
                <a:close/>
                <a:moveTo>
                  <a:pt x="4068" y="98528"/>
                </a:moveTo>
                <a:lnTo>
                  <a:pt x="4068" y="102167"/>
                </a:lnTo>
                <a:lnTo>
                  <a:pt x="184" y="102167"/>
                </a:lnTo>
                <a:lnTo>
                  <a:pt x="184" y="98528"/>
                </a:lnTo>
                <a:close/>
                <a:moveTo>
                  <a:pt x="8043" y="98528"/>
                </a:moveTo>
                <a:lnTo>
                  <a:pt x="8043" y="102167"/>
                </a:lnTo>
                <a:lnTo>
                  <a:pt x="4252" y="102167"/>
                </a:lnTo>
                <a:lnTo>
                  <a:pt x="4252" y="98528"/>
                </a:lnTo>
                <a:close/>
                <a:moveTo>
                  <a:pt x="12018" y="98528"/>
                </a:moveTo>
                <a:lnTo>
                  <a:pt x="12018" y="102167"/>
                </a:lnTo>
                <a:lnTo>
                  <a:pt x="8227" y="102167"/>
                </a:lnTo>
                <a:lnTo>
                  <a:pt x="8227" y="98528"/>
                </a:lnTo>
                <a:close/>
                <a:moveTo>
                  <a:pt x="15993" y="98528"/>
                </a:moveTo>
                <a:lnTo>
                  <a:pt x="15993" y="102167"/>
                </a:lnTo>
                <a:lnTo>
                  <a:pt x="12202" y="102167"/>
                </a:lnTo>
                <a:lnTo>
                  <a:pt x="12202" y="98528"/>
                </a:lnTo>
                <a:close/>
                <a:moveTo>
                  <a:pt x="19968" y="98528"/>
                </a:moveTo>
                <a:lnTo>
                  <a:pt x="19968" y="102167"/>
                </a:lnTo>
                <a:lnTo>
                  <a:pt x="16178" y="102167"/>
                </a:lnTo>
                <a:lnTo>
                  <a:pt x="16178" y="98528"/>
                </a:lnTo>
                <a:close/>
                <a:moveTo>
                  <a:pt x="23944" y="98528"/>
                </a:moveTo>
                <a:lnTo>
                  <a:pt x="23944" y="102167"/>
                </a:lnTo>
                <a:lnTo>
                  <a:pt x="20153" y="102167"/>
                </a:lnTo>
                <a:lnTo>
                  <a:pt x="20153" y="98528"/>
                </a:lnTo>
                <a:close/>
                <a:moveTo>
                  <a:pt x="27919" y="98528"/>
                </a:moveTo>
                <a:lnTo>
                  <a:pt x="27919" y="102167"/>
                </a:lnTo>
                <a:lnTo>
                  <a:pt x="24129" y="102167"/>
                </a:lnTo>
                <a:lnTo>
                  <a:pt x="24129" y="98528"/>
                </a:lnTo>
                <a:close/>
                <a:moveTo>
                  <a:pt x="31895" y="98528"/>
                </a:moveTo>
                <a:lnTo>
                  <a:pt x="31895" y="102167"/>
                </a:lnTo>
                <a:lnTo>
                  <a:pt x="28104" y="102167"/>
                </a:lnTo>
                <a:lnTo>
                  <a:pt x="28104" y="98528"/>
                </a:lnTo>
                <a:close/>
                <a:moveTo>
                  <a:pt x="35870" y="98528"/>
                </a:moveTo>
                <a:lnTo>
                  <a:pt x="35870" y="102167"/>
                </a:lnTo>
                <a:lnTo>
                  <a:pt x="32079" y="102167"/>
                </a:lnTo>
                <a:lnTo>
                  <a:pt x="32079" y="98528"/>
                </a:lnTo>
                <a:close/>
                <a:moveTo>
                  <a:pt x="39845" y="98528"/>
                </a:moveTo>
                <a:lnTo>
                  <a:pt x="39845" y="102167"/>
                </a:lnTo>
                <a:lnTo>
                  <a:pt x="36054" y="102167"/>
                </a:lnTo>
                <a:lnTo>
                  <a:pt x="36054" y="98528"/>
                </a:lnTo>
                <a:close/>
                <a:moveTo>
                  <a:pt x="43821" y="98528"/>
                </a:moveTo>
                <a:lnTo>
                  <a:pt x="43821" y="102167"/>
                </a:lnTo>
                <a:lnTo>
                  <a:pt x="40029" y="102167"/>
                </a:lnTo>
                <a:lnTo>
                  <a:pt x="40029" y="98528"/>
                </a:lnTo>
                <a:close/>
                <a:moveTo>
                  <a:pt x="47796" y="98528"/>
                </a:moveTo>
                <a:lnTo>
                  <a:pt x="47796" y="102167"/>
                </a:lnTo>
                <a:lnTo>
                  <a:pt x="44005" y="102167"/>
                </a:lnTo>
                <a:lnTo>
                  <a:pt x="44005" y="98528"/>
                </a:lnTo>
                <a:close/>
                <a:moveTo>
                  <a:pt x="51771" y="98528"/>
                </a:moveTo>
                <a:lnTo>
                  <a:pt x="51771" y="102167"/>
                </a:lnTo>
                <a:lnTo>
                  <a:pt x="47980" y="102167"/>
                </a:lnTo>
                <a:lnTo>
                  <a:pt x="47980" y="98528"/>
                </a:lnTo>
                <a:close/>
                <a:moveTo>
                  <a:pt x="55746" y="98528"/>
                </a:moveTo>
                <a:lnTo>
                  <a:pt x="55746" y="102167"/>
                </a:lnTo>
                <a:lnTo>
                  <a:pt x="51955" y="102167"/>
                </a:lnTo>
                <a:lnTo>
                  <a:pt x="51955" y="98528"/>
                </a:lnTo>
                <a:close/>
                <a:moveTo>
                  <a:pt x="59721" y="98528"/>
                </a:moveTo>
                <a:lnTo>
                  <a:pt x="59721" y="102167"/>
                </a:lnTo>
                <a:lnTo>
                  <a:pt x="55931" y="102167"/>
                </a:lnTo>
                <a:lnTo>
                  <a:pt x="55931" y="98528"/>
                </a:lnTo>
                <a:close/>
                <a:moveTo>
                  <a:pt x="63696" y="98528"/>
                </a:moveTo>
                <a:lnTo>
                  <a:pt x="63696" y="102167"/>
                </a:lnTo>
                <a:lnTo>
                  <a:pt x="59906" y="102167"/>
                </a:lnTo>
                <a:lnTo>
                  <a:pt x="59906" y="98528"/>
                </a:lnTo>
                <a:close/>
                <a:moveTo>
                  <a:pt x="67672" y="98528"/>
                </a:moveTo>
                <a:lnTo>
                  <a:pt x="67672" y="102167"/>
                </a:lnTo>
                <a:lnTo>
                  <a:pt x="63881" y="102167"/>
                </a:lnTo>
                <a:lnTo>
                  <a:pt x="63881" y="98528"/>
                </a:lnTo>
                <a:close/>
                <a:moveTo>
                  <a:pt x="71648" y="98528"/>
                </a:moveTo>
                <a:lnTo>
                  <a:pt x="71648" y="102167"/>
                </a:lnTo>
                <a:lnTo>
                  <a:pt x="67857" y="102167"/>
                </a:lnTo>
                <a:lnTo>
                  <a:pt x="67857" y="98528"/>
                </a:lnTo>
                <a:close/>
                <a:moveTo>
                  <a:pt x="75623" y="98528"/>
                </a:moveTo>
                <a:lnTo>
                  <a:pt x="75623" y="102167"/>
                </a:lnTo>
                <a:lnTo>
                  <a:pt x="71832" y="102167"/>
                </a:lnTo>
                <a:lnTo>
                  <a:pt x="71832" y="98528"/>
                </a:lnTo>
                <a:close/>
                <a:moveTo>
                  <a:pt x="79598" y="98528"/>
                </a:moveTo>
                <a:lnTo>
                  <a:pt x="79598" y="102167"/>
                </a:lnTo>
                <a:lnTo>
                  <a:pt x="75807" y="102167"/>
                </a:lnTo>
                <a:lnTo>
                  <a:pt x="75807" y="98528"/>
                </a:lnTo>
                <a:close/>
                <a:moveTo>
                  <a:pt x="83573" y="98528"/>
                </a:moveTo>
                <a:lnTo>
                  <a:pt x="83573" y="102167"/>
                </a:lnTo>
                <a:lnTo>
                  <a:pt x="79782" y="102167"/>
                </a:lnTo>
                <a:lnTo>
                  <a:pt x="79782" y="98528"/>
                </a:lnTo>
                <a:close/>
                <a:moveTo>
                  <a:pt x="87549" y="98528"/>
                </a:moveTo>
                <a:lnTo>
                  <a:pt x="87549" y="102167"/>
                </a:lnTo>
                <a:lnTo>
                  <a:pt x="83757" y="102167"/>
                </a:lnTo>
                <a:lnTo>
                  <a:pt x="83757" y="98528"/>
                </a:lnTo>
                <a:close/>
                <a:moveTo>
                  <a:pt x="91524" y="98528"/>
                </a:moveTo>
                <a:lnTo>
                  <a:pt x="91524" y="102167"/>
                </a:lnTo>
                <a:lnTo>
                  <a:pt x="87733" y="102167"/>
                </a:lnTo>
                <a:lnTo>
                  <a:pt x="87733" y="98528"/>
                </a:lnTo>
                <a:close/>
                <a:moveTo>
                  <a:pt x="95499" y="98528"/>
                </a:moveTo>
                <a:lnTo>
                  <a:pt x="95499" y="102167"/>
                </a:lnTo>
                <a:lnTo>
                  <a:pt x="91708" y="102167"/>
                </a:lnTo>
                <a:lnTo>
                  <a:pt x="91708" y="98528"/>
                </a:lnTo>
                <a:close/>
                <a:moveTo>
                  <a:pt x="99474" y="98528"/>
                </a:moveTo>
                <a:lnTo>
                  <a:pt x="99474" y="102167"/>
                </a:lnTo>
                <a:lnTo>
                  <a:pt x="95684" y="102167"/>
                </a:lnTo>
                <a:lnTo>
                  <a:pt x="95684" y="98528"/>
                </a:lnTo>
                <a:close/>
                <a:moveTo>
                  <a:pt x="103449" y="98528"/>
                </a:moveTo>
                <a:lnTo>
                  <a:pt x="103449" y="102167"/>
                </a:lnTo>
                <a:lnTo>
                  <a:pt x="99659" y="102167"/>
                </a:lnTo>
                <a:lnTo>
                  <a:pt x="99659" y="98528"/>
                </a:lnTo>
                <a:close/>
                <a:moveTo>
                  <a:pt x="107424" y="98528"/>
                </a:moveTo>
                <a:lnTo>
                  <a:pt x="107424" y="102167"/>
                </a:lnTo>
                <a:lnTo>
                  <a:pt x="103634" y="102167"/>
                </a:lnTo>
                <a:lnTo>
                  <a:pt x="103634" y="98528"/>
                </a:lnTo>
                <a:close/>
                <a:moveTo>
                  <a:pt x="111400" y="98528"/>
                </a:moveTo>
                <a:lnTo>
                  <a:pt x="111400" y="102167"/>
                </a:lnTo>
                <a:lnTo>
                  <a:pt x="107609" y="102167"/>
                </a:lnTo>
                <a:lnTo>
                  <a:pt x="107609" y="98528"/>
                </a:lnTo>
                <a:close/>
                <a:moveTo>
                  <a:pt x="115376" y="98528"/>
                </a:moveTo>
                <a:lnTo>
                  <a:pt x="115376" y="102167"/>
                </a:lnTo>
                <a:lnTo>
                  <a:pt x="111585" y="102167"/>
                </a:lnTo>
                <a:lnTo>
                  <a:pt x="111585" y="98528"/>
                </a:lnTo>
                <a:close/>
                <a:moveTo>
                  <a:pt x="119351" y="98528"/>
                </a:moveTo>
                <a:lnTo>
                  <a:pt x="119351" y="102167"/>
                </a:lnTo>
                <a:lnTo>
                  <a:pt x="115560" y="102167"/>
                </a:lnTo>
                <a:lnTo>
                  <a:pt x="115560" y="98528"/>
                </a:lnTo>
                <a:close/>
                <a:moveTo>
                  <a:pt x="123326" y="98528"/>
                </a:moveTo>
                <a:lnTo>
                  <a:pt x="123326" y="102167"/>
                </a:lnTo>
                <a:lnTo>
                  <a:pt x="119535" y="102167"/>
                </a:lnTo>
                <a:lnTo>
                  <a:pt x="119535" y="98528"/>
                </a:lnTo>
                <a:close/>
                <a:moveTo>
                  <a:pt x="127301" y="98528"/>
                </a:moveTo>
                <a:lnTo>
                  <a:pt x="127301" y="102167"/>
                </a:lnTo>
                <a:lnTo>
                  <a:pt x="123510" y="102167"/>
                </a:lnTo>
                <a:lnTo>
                  <a:pt x="123510" y="98528"/>
                </a:lnTo>
                <a:close/>
                <a:moveTo>
                  <a:pt x="131277" y="98528"/>
                </a:moveTo>
                <a:lnTo>
                  <a:pt x="131277" y="102167"/>
                </a:lnTo>
                <a:lnTo>
                  <a:pt x="127485" y="102167"/>
                </a:lnTo>
                <a:lnTo>
                  <a:pt x="127485" y="98528"/>
                </a:lnTo>
                <a:close/>
                <a:moveTo>
                  <a:pt x="135252" y="98528"/>
                </a:moveTo>
                <a:lnTo>
                  <a:pt x="135252" y="102167"/>
                </a:lnTo>
                <a:lnTo>
                  <a:pt x="131461" y="102167"/>
                </a:lnTo>
                <a:lnTo>
                  <a:pt x="131461" y="98528"/>
                </a:lnTo>
                <a:close/>
                <a:moveTo>
                  <a:pt x="139227" y="98528"/>
                </a:moveTo>
                <a:lnTo>
                  <a:pt x="139227" y="102167"/>
                </a:lnTo>
                <a:lnTo>
                  <a:pt x="135436" y="102167"/>
                </a:lnTo>
                <a:lnTo>
                  <a:pt x="135436" y="98528"/>
                </a:lnTo>
                <a:close/>
                <a:moveTo>
                  <a:pt x="143202" y="98528"/>
                </a:moveTo>
                <a:lnTo>
                  <a:pt x="143202" y="102167"/>
                </a:lnTo>
                <a:lnTo>
                  <a:pt x="139411" y="102167"/>
                </a:lnTo>
                <a:lnTo>
                  <a:pt x="139411" y="98528"/>
                </a:lnTo>
                <a:close/>
                <a:moveTo>
                  <a:pt x="147177" y="98528"/>
                </a:moveTo>
                <a:lnTo>
                  <a:pt x="147177" y="102167"/>
                </a:lnTo>
                <a:lnTo>
                  <a:pt x="143387" y="102167"/>
                </a:lnTo>
                <a:lnTo>
                  <a:pt x="143387" y="98528"/>
                </a:lnTo>
                <a:close/>
                <a:moveTo>
                  <a:pt x="151224" y="98528"/>
                </a:moveTo>
                <a:lnTo>
                  <a:pt x="151224" y="102167"/>
                </a:lnTo>
                <a:lnTo>
                  <a:pt x="147362" y="102167"/>
                </a:lnTo>
                <a:lnTo>
                  <a:pt x="147362" y="98528"/>
                </a:lnTo>
                <a:close/>
                <a:moveTo>
                  <a:pt x="93" y="0"/>
                </a:moveTo>
                <a:lnTo>
                  <a:pt x="93" y="92"/>
                </a:lnTo>
                <a:lnTo>
                  <a:pt x="0" y="92"/>
                </a:lnTo>
                <a:lnTo>
                  <a:pt x="0" y="102350"/>
                </a:lnTo>
                <a:lnTo>
                  <a:pt x="151408" y="102350"/>
                </a:lnTo>
                <a:lnTo>
                  <a:pt x="151408" y="102167"/>
                </a:lnTo>
                <a:lnTo>
                  <a:pt x="151408" y="98528"/>
                </a:lnTo>
                <a:lnTo>
                  <a:pt x="151408" y="98345"/>
                </a:lnTo>
                <a:lnTo>
                  <a:pt x="151408" y="94586"/>
                </a:lnTo>
                <a:lnTo>
                  <a:pt x="151408" y="94403"/>
                </a:lnTo>
                <a:lnTo>
                  <a:pt x="151408" y="90643"/>
                </a:lnTo>
                <a:lnTo>
                  <a:pt x="151408" y="90460"/>
                </a:lnTo>
                <a:lnTo>
                  <a:pt x="151408" y="86700"/>
                </a:lnTo>
                <a:lnTo>
                  <a:pt x="151408" y="86517"/>
                </a:lnTo>
                <a:lnTo>
                  <a:pt x="151408" y="82757"/>
                </a:lnTo>
                <a:lnTo>
                  <a:pt x="151408" y="82574"/>
                </a:lnTo>
                <a:lnTo>
                  <a:pt x="151408" y="78814"/>
                </a:lnTo>
                <a:lnTo>
                  <a:pt x="151408" y="78631"/>
                </a:lnTo>
                <a:lnTo>
                  <a:pt x="151408" y="74872"/>
                </a:lnTo>
                <a:lnTo>
                  <a:pt x="151408" y="74689"/>
                </a:lnTo>
                <a:lnTo>
                  <a:pt x="151408" y="70928"/>
                </a:lnTo>
                <a:lnTo>
                  <a:pt x="151408" y="70745"/>
                </a:lnTo>
                <a:lnTo>
                  <a:pt x="151408" y="66986"/>
                </a:lnTo>
                <a:lnTo>
                  <a:pt x="151408" y="66803"/>
                </a:lnTo>
                <a:lnTo>
                  <a:pt x="151408" y="63043"/>
                </a:lnTo>
                <a:lnTo>
                  <a:pt x="151408" y="62860"/>
                </a:lnTo>
                <a:lnTo>
                  <a:pt x="151408" y="59101"/>
                </a:lnTo>
                <a:lnTo>
                  <a:pt x="151408" y="58918"/>
                </a:lnTo>
                <a:lnTo>
                  <a:pt x="151408" y="55157"/>
                </a:lnTo>
                <a:lnTo>
                  <a:pt x="151408" y="54974"/>
                </a:lnTo>
                <a:lnTo>
                  <a:pt x="151408" y="51215"/>
                </a:lnTo>
                <a:lnTo>
                  <a:pt x="151408" y="51032"/>
                </a:lnTo>
                <a:lnTo>
                  <a:pt x="151408" y="47272"/>
                </a:lnTo>
                <a:lnTo>
                  <a:pt x="151408" y="47089"/>
                </a:lnTo>
                <a:lnTo>
                  <a:pt x="151408" y="43330"/>
                </a:lnTo>
                <a:lnTo>
                  <a:pt x="151408" y="43147"/>
                </a:lnTo>
                <a:lnTo>
                  <a:pt x="151408" y="39386"/>
                </a:lnTo>
                <a:lnTo>
                  <a:pt x="151408" y="39203"/>
                </a:lnTo>
                <a:lnTo>
                  <a:pt x="151408" y="35444"/>
                </a:lnTo>
                <a:lnTo>
                  <a:pt x="151408" y="35261"/>
                </a:lnTo>
                <a:lnTo>
                  <a:pt x="151408" y="31501"/>
                </a:lnTo>
                <a:lnTo>
                  <a:pt x="151408" y="31318"/>
                </a:lnTo>
                <a:lnTo>
                  <a:pt x="151408" y="27559"/>
                </a:lnTo>
                <a:lnTo>
                  <a:pt x="151408" y="27376"/>
                </a:lnTo>
                <a:lnTo>
                  <a:pt x="151408" y="23615"/>
                </a:lnTo>
                <a:lnTo>
                  <a:pt x="151408" y="23432"/>
                </a:lnTo>
                <a:lnTo>
                  <a:pt x="151408" y="19673"/>
                </a:lnTo>
                <a:lnTo>
                  <a:pt x="151408" y="19490"/>
                </a:lnTo>
                <a:lnTo>
                  <a:pt x="151408" y="15730"/>
                </a:lnTo>
                <a:lnTo>
                  <a:pt x="151408" y="15547"/>
                </a:lnTo>
                <a:lnTo>
                  <a:pt x="151408" y="11788"/>
                </a:lnTo>
                <a:lnTo>
                  <a:pt x="151408" y="11605"/>
                </a:lnTo>
                <a:lnTo>
                  <a:pt x="151408" y="7844"/>
                </a:lnTo>
                <a:lnTo>
                  <a:pt x="151408" y="7661"/>
                </a:lnTo>
                <a:lnTo>
                  <a:pt x="151408" y="3902"/>
                </a:lnTo>
                <a:lnTo>
                  <a:pt x="151408" y="3719"/>
                </a:lnTo>
                <a:lnTo>
                  <a:pt x="151408" y="183"/>
                </a:lnTo>
                <a:lnTo>
                  <a:pt x="151408" y="92"/>
                </a:lnTo>
                <a:lnTo>
                  <a:pt x="1514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5"/>
          <p:cNvSpPr txBox="1">
            <a:spLocks noGrp="1"/>
          </p:cNvSpPr>
          <p:nvPr>
            <p:ph type="title"/>
          </p:nvPr>
        </p:nvSpPr>
        <p:spPr>
          <a:xfrm>
            <a:off x="5014375" y="2343150"/>
            <a:ext cx="3300600" cy="10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5"/>
          <p:cNvSpPr txBox="1">
            <a:spLocks noGrp="1"/>
          </p:cNvSpPr>
          <p:nvPr>
            <p:ph type="subTitle" idx="1"/>
          </p:nvPr>
        </p:nvSpPr>
        <p:spPr>
          <a:xfrm rot="-312">
            <a:off x="5014362" y="3346344"/>
            <a:ext cx="3300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Code Pro"/>
              <a:buNone/>
              <a:defRPr sz="31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70" r:id="rId11"/>
    <p:sldLayoutId id="2147483673" r:id="rId12"/>
    <p:sldLayoutId id="2147483674" r:id="rId13"/>
    <p:sldLayoutId id="2147483675" r:id="rId14"/>
    <p:sldLayoutId id="2147483679" r:id="rId15"/>
    <p:sldLayoutId id="2147483680" r:id="rId16"/>
    <p:sldLayoutId id="2147483681" r:id="rId17"/>
    <p:sldLayoutId id="2147483682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40"/>
          <p:cNvSpPr txBox="1">
            <a:spLocks noGrp="1"/>
          </p:cNvSpPr>
          <p:nvPr>
            <p:ph type="ctrTitle" idx="2"/>
          </p:nvPr>
        </p:nvSpPr>
        <p:spPr>
          <a:xfrm>
            <a:off x="1162049" y="1264988"/>
            <a:ext cx="6079731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Quản Lý Cửa Hàng Ăn Uống</a:t>
            </a:r>
            <a:endParaRPr dirty="0"/>
          </a:p>
        </p:txBody>
      </p:sp>
      <p:grpSp>
        <p:nvGrpSpPr>
          <p:cNvPr id="1706" name="Google Shape;1706;p40"/>
          <p:cNvGrpSpPr/>
          <p:nvPr/>
        </p:nvGrpSpPr>
        <p:grpSpPr>
          <a:xfrm>
            <a:off x="927325" y="4278088"/>
            <a:ext cx="612000" cy="809475"/>
            <a:chOff x="1624275" y="796950"/>
            <a:chExt cx="612000" cy="809475"/>
          </a:xfrm>
        </p:grpSpPr>
        <p:sp>
          <p:nvSpPr>
            <p:cNvPr id="1707" name="Google Shape;1707;p40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4" name="Google Shape;1714;p40"/>
          <p:cNvSpPr txBox="1">
            <a:spLocks noGrp="1"/>
          </p:cNvSpPr>
          <p:nvPr>
            <p:ph type="ctrTitle" idx="2"/>
          </p:nvPr>
        </p:nvSpPr>
        <p:spPr>
          <a:xfrm>
            <a:off x="4417255" y="406300"/>
            <a:ext cx="3281595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Ngành Công nghệ thông tin</a:t>
            </a:r>
            <a:endParaRPr sz="16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715" name="Google Shape;1715;p40"/>
          <p:cNvGrpSpPr/>
          <p:nvPr/>
        </p:nvGrpSpPr>
        <p:grpSpPr>
          <a:xfrm>
            <a:off x="1665657" y="4551389"/>
            <a:ext cx="2006046" cy="375307"/>
            <a:chOff x="3667675" y="3227975"/>
            <a:chExt cx="1117450" cy="209050"/>
          </a:xfrm>
        </p:grpSpPr>
        <p:sp>
          <p:nvSpPr>
            <p:cNvPr id="1716" name="Google Shape;1716;p40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4" name="Google Shape;1724;p40"/>
          <p:cNvSpPr/>
          <p:nvPr/>
        </p:nvSpPr>
        <p:spPr>
          <a:xfrm rot="516939">
            <a:off x="8823276" y="69474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40"/>
          <p:cNvSpPr/>
          <p:nvPr/>
        </p:nvSpPr>
        <p:spPr>
          <a:xfrm>
            <a:off x="203725" y="217040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40"/>
          <p:cNvSpPr/>
          <p:nvPr/>
        </p:nvSpPr>
        <p:spPr>
          <a:xfrm rot="1069685">
            <a:off x="7108916" y="46035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40"/>
          <p:cNvSpPr/>
          <p:nvPr/>
        </p:nvSpPr>
        <p:spPr>
          <a:xfrm rot="-899833">
            <a:off x="8808522" y="196240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0"/>
          <p:cNvSpPr/>
          <p:nvPr/>
        </p:nvSpPr>
        <p:spPr>
          <a:xfrm>
            <a:off x="563738" y="264928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0"/>
          <p:cNvSpPr/>
          <p:nvPr/>
        </p:nvSpPr>
        <p:spPr>
          <a:xfrm rot="991083">
            <a:off x="7626395" y="28466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0" name="Google Shape;1730;p40"/>
          <p:cNvGrpSpPr/>
          <p:nvPr/>
        </p:nvGrpSpPr>
        <p:grpSpPr>
          <a:xfrm>
            <a:off x="4784650" y="3209750"/>
            <a:ext cx="3236300" cy="995325"/>
            <a:chOff x="2651850" y="1297775"/>
            <a:chExt cx="3236300" cy="995325"/>
          </a:xfrm>
        </p:grpSpPr>
        <p:sp>
          <p:nvSpPr>
            <p:cNvPr id="1731" name="Google Shape;1731;p40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7" name="Google Shape;1757;p40"/>
          <p:cNvSpPr txBox="1">
            <a:spLocks noGrp="1"/>
          </p:cNvSpPr>
          <p:nvPr>
            <p:ph type="subTitle" idx="1"/>
          </p:nvPr>
        </p:nvSpPr>
        <p:spPr>
          <a:xfrm rot="-360">
            <a:off x="4881675" y="3290497"/>
            <a:ext cx="28650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Kiến trúc phần mềm</a:t>
            </a:r>
            <a:endParaRPr lang="en-US" dirty="0"/>
          </a:p>
        </p:txBody>
      </p:sp>
      <p:sp>
        <p:nvSpPr>
          <p:cNvPr id="1758" name="Google Shape;1758;p40"/>
          <p:cNvSpPr/>
          <p:nvPr/>
        </p:nvSpPr>
        <p:spPr>
          <a:xfrm>
            <a:off x="7641700" y="3918313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9" name="Google Shape;1759;p40"/>
          <p:cNvSpPr/>
          <p:nvPr/>
        </p:nvSpPr>
        <p:spPr>
          <a:xfrm>
            <a:off x="4706476" y="3123926"/>
            <a:ext cx="196700" cy="196700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0" name="Google Shape;1760;p40"/>
          <p:cNvGrpSpPr/>
          <p:nvPr/>
        </p:nvGrpSpPr>
        <p:grpSpPr>
          <a:xfrm>
            <a:off x="6837909" y="1755867"/>
            <a:ext cx="968838" cy="1042108"/>
            <a:chOff x="6837909" y="1755867"/>
            <a:chExt cx="968838" cy="1042108"/>
          </a:xfrm>
        </p:grpSpPr>
        <p:sp>
          <p:nvSpPr>
            <p:cNvPr id="1761" name="Google Shape;1761;p40"/>
            <p:cNvSpPr/>
            <p:nvPr/>
          </p:nvSpPr>
          <p:spPr>
            <a:xfrm>
              <a:off x="7654482" y="234207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2" name="Google Shape;1762;p40"/>
            <p:cNvGrpSpPr/>
            <p:nvPr/>
          </p:nvGrpSpPr>
          <p:grpSpPr>
            <a:xfrm>
              <a:off x="6837909" y="1755867"/>
              <a:ext cx="968838" cy="1042108"/>
              <a:chOff x="6837909" y="1755867"/>
              <a:chExt cx="968838" cy="1042108"/>
            </a:xfrm>
          </p:grpSpPr>
          <p:grpSp>
            <p:nvGrpSpPr>
              <p:cNvPr id="1763" name="Google Shape;1763;p40"/>
              <p:cNvGrpSpPr/>
              <p:nvPr/>
            </p:nvGrpSpPr>
            <p:grpSpPr>
              <a:xfrm>
                <a:off x="6837909" y="2333090"/>
                <a:ext cx="161339" cy="161294"/>
                <a:chOff x="1778950" y="813300"/>
                <a:chExt cx="89350" cy="89325"/>
              </a:xfrm>
            </p:grpSpPr>
            <p:sp>
              <p:nvSpPr>
                <p:cNvPr id="1764" name="Google Shape;1764;p40"/>
                <p:cNvSpPr/>
                <p:nvPr/>
              </p:nvSpPr>
              <p:spPr>
                <a:xfrm>
                  <a:off x="1783950" y="818275"/>
                  <a:ext cx="79375" cy="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8" extrusionOk="0">
                      <a:moveTo>
                        <a:pt x="1587" y="1"/>
                      </a:moveTo>
                      <a:cubicBezTo>
                        <a:pt x="711" y="1"/>
                        <a:pt x="1" y="711"/>
                        <a:pt x="1" y="1587"/>
                      </a:cubicBezTo>
                      <a:lnTo>
                        <a:pt x="3175" y="1587"/>
                      </a:lnTo>
                      <a:cubicBezTo>
                        <a:pt x="3175" y="711"/>
                        <a:pt x="2464" y="1"/>
                        <a:pt x="15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40"/>
                <p:cNvSpPr/>
                <p:nvPr/>
              </p:nvSpPr>
              <p:spPr>
                <a:xfrm>
                  <a:off x="1778950" y="813300"/>
                  <a:ext cx="89350" cy="8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3573" extrusionOk="0">
                      <a:moveTo>
                        <a:pt x="1787" y="398"/>
                      </a:moveTo>
                      <a:cubicBezTo>
                        <a:pt x="2553" y="398"/>
                        <a:pt x="3176" y="1022"/>
                        <a:pt x="3176" y="1786"/>
                      </a:cubicBezTo>
                      <a:cubicBezTo>
                        <a:pt x="3176" y="2552"/>
                        <a:pt x="2553" y="3174"/>
                        <a:pt x="1787" y="3174"/>
                      </a:cubicBezTo>
                      <a:cubicBezTo>
                        <a:pt x="1022" y="3174"/>
                        <a:pt x="399" y="2552"/>
                        <a:pt x="399" y="1786"/>
                      </a:cubicBezTo>
                      <a:cubicBezTo>
                        <a:pt x="399" y="1022"/>
                        <a:pt x="1022" y="398"/>
                        <a:pt x="1787" y="398"/>
                      </a:cubicBezTo>
                      <a:close/>
                      <a:moveTo>
                        <a:pt x="1787" y="0"/>
                      </a:moveTo>
                      <a:cubicBezTo>
                        <a:pt x="803" y="0"/>
                        <a:pt x="1" y="802"/>
                        <a:pt x="1" y="1786"/>
                      </a:cubicBezTo>
                      <a:cubicBezTo>
                        <a:pt x="1" y="2772"/>
                        <a:pt x="803" y="3572"/>
                        <a:pt x="1787" y="3572"/>
                      </a:cubicBezTo>
                      <a:cubicBezTo>
                        <a:pt x="2772" y="3572"/>
                        <a:pt x="3573" y="2772"/>
                        <a:pt x="3573" y="1786"/>
                      </a:cubicBezTo>
                      <a:cubicBezTo>
                        <a:pt x="3573" y="802"/>
                        <a:pt x="2772" y="0"/>
                        <a:pt x="1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66" name="Google Shape;1766;p40"/>
              <p:cNvSpPr/>
              <p:nvPr/>
            </p:nvSpPr>
            <p:spPr>
              <a:xfrm>
                <a:off x="7241781" y="2333096"/>
                <a:ext cx="161249" cy="16129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3" extrusionOk="0">
                    <a:moveTo>
                      <a:pt x="1785" y="398"/>
                    </a:moveTo>
                    <a:cubicBezTo>
                      <a:pt x="2551" y="398"/>
                      <a:pt x="3174" y="1022"/>
                      <a:pt x="3174" y="1786"/>
                    </a:cubicBezTo>
                    <a:cubicBezTo>
                      <a:pt x="3174" y="2552"/>
                      <a:pt x="2551" y="3174"/>
                      <a:pt x="1785" y="3174"/>
                    </a:cubicBezTo>
                    <a:cubicBezTo>
                      <a:pt x="1021" y="3174"/>
                      <a:pt x="397" y="2552"/>
                      <a:pt x="397" y="1786"/>
                    </a:cubicBezTo>
                    <a:cubicBezTo>
                      <a:pt x="397" y="1022"/>
                      <a:pt x="1021" y="398"/>
                      <a:pt x="1785" y="398"/>
                    </a:cubicBezTo>
                    <a:close/>
                    <a:moveTo>
                      <a:pt x="1785" y="0"/>
                    </a:moveTo>
                    <a:cubicBezTo>
                      <a:pt x="801" y="0"/>
                      <a:pt x="0" y="802"/>
                      <a:pt x="0" y="1786"/>
                    </a:cubicBezTo>
                    <a:cubicBezTo>
                      <a:pt x="0" y="2772"/>
                      <a:pt x="801" y="3572"/>
                      <a:pt x="1785" y="3572"/>
                    </a:cubicBezTo>
                    <a:cubicBezTo>
                      <a:pt x="2771" y="3572"/>
                      <a:pt x="3571" y="2772"/>
                      <a:pt x="3571" y="1786"/>
                    </a:cubicBezTo>
                    <a:cubicBezTo>
                      <a:pt x="3571" y="802"/>
                      <a:pt x="2771" y="0"/>
                      <a:pt x="1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0"/>
              <p:cNvSpPr/>
              <p:nvPr/>
            </p:nvSpPr>
            <p:spPr>
              <a:xfrm>
                <a:off x="6847002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0"/>
              <p:cNvSpPr/>
              <p:nvPr/>
            </p:nvSpPr>
            <p:spPr>
              <a:xfrm>
                <a:off x="7250719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0"/>
              <p:cNvSpPr/>
              <p:nvPr/>
            </p:nvSpPr>
            <p:spPr>
              <a:xfrm>
                <a:off x="7645498" y="2636635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0"/>
              <p:cNvSpPr/>
              <p:nvPr/>
            </p:nvSpPr>
            <p:spPr>
              <a:xfrm>
                <a:off x="7654482" y="1755867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0" y="1"/>
                      <a:pt x="0" y="711"/>
                      <a:pt x="0" y="1587"/>
                    </a:cubicBezTo>
                    <a:cubicBezTo>
                      <a:pt x="0" y="2464"/>
                      <a:pt x="710" y="3175"/>
                      <a:pt x="1587" y="3175"/>
                    </a:cubicBezTo>
                    <a:cubicBezTo>
                      <a:pt x="2464" y="3175"/>
                      <a:pt x="3174" y="2464"/>
                      <a:pt x="3174" y="1587"/>
                    </a:cubicBezTo>
                    <a:cubicBezTo>
                      <a:pt x="3174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0"/>
              <p:cNvSpPr/>
              <p:nvPr/>
            </p:nvSpPr>
            <p:spPr>
              <a:xfrm>
                <a:off x="7250719" y="2059406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7645498" y="2050422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3" name="Google Shape;1773;p40"/>
          <p:cNvSpPr txBox="1"/>
          <p:nvPr/>
        </p:nvSpPr>
        <p:spPr>
          <a:xfrm>
            <a:off x="985062" y="427616"/>
            <a:ext cx="211300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Khoa Công nghệ thông tin</a:t>
            </a:r>
            <a:endParaRPr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" name="Google Shape;172;p29">
            <a:extLst>
              <a:ext uri="{FF2B5EF4-FFF2-40B4-BE49-F238E27FC236}">
                <a16:creationId xmlns:a16="http://schemas.microsoft.com/office/drawing/2014/main" id="{7706A000-4177-47D9-A10C-B975F497B5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67" y="434837"/>
            <a:ext cx="312549" cy="283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1" name="Google Shape;3771;p63"/>
          <p:cNvGrpSpPr/>
          <p:nvPr/>
        </p:nvGrpSpPr>
        <p:grpSpPr>
          <a:xfrm>
            <a:off x="8424000" y="4089575"/>
            <a:ext cx="612000" cy="809475"/>
            <a:chOff x="1624275" y="796950"/>
            <a:chExt cx="612000" cy="809475"/>
          </a:xfrm>
        </p:grpSpPr>
        <p:sp>
          <p:nvSpPr>
            <p:cNvPr id="3772" name="Google Shape;3772;p6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9" name="Google Shape;3779;p63"/>
          <p:cNvGrpSpPr/>
          <p:nvPr/>
        </p:nvGrpSpPr>
        <p:grpSpPr>
          <a:xfrm>
            <a:off x="126916" y="2371116"/>
            <a:ext cx="671833" cy="565501"/>
            <a:chOff x="1743325" y="1842325"/>
            <a:chExt cx="908250" cy="764500"/>
          </a:xfrm>
        </p:grpSpPr>
        <p:sp>
          <p:nvSpPr>
            <p:cNvPr id="3780" name="Google Shape;3780;p6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84" name="Google Shape;3784;p63"/>
          <p:cNvCxnSpPr>
            <a:cxnSpLocks/>
            <a:endCxn id="3785" idx="0"/>
          </p:cNvCxnSpPr>
          <p:nvPr/>
        </p:nvCxnSpPr>
        <p:spPr>
          <a:xfrm>
            <a:off x="4572000" y="2195550"/>
            <a:ext cx="0" cy="60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6" name="Google Shape;3786;p63"/>
          <p:cNvCxnSpPr>
            <a:cxnSpLocks/>
            <a:stCxn id="3787" idx="0"/>
            <a:endCxn id="3788" idx="3"/>
          </p:cNvCxnSpPr>
          <p:nvPr/>
        </p:nvCxnSpPr>
        <p:spPr>
          <a:xfrm rot="16200000" flipV="1">
            <a:off x="6742327" y="2083401"/>
            <a:ext cx="867427" cy="57547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9" name="Google Shape;3789;p63"/>
          <p:cNvCxnSpPr>
            <a:cxnSpLocks/>
            <a:stCxn id="3788" idx="1"/>
            <a:endCxn id="3790" idx="0"/>
          </p:cNvCxnSpPr>
          <p:nvPr/>
        </p:nvCxnSpPr>
        <p:spPr>
          <a:xfrm rot="10800000" flipV="1">
            <a:off x="1680225" y="1937422"/>
            <a:ext cx="696436" cy="86742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1" name="Google Shape;3791;p63"/>
          <p:cNvGrpSpPr/>
          <p:nvPr/>
        </p:nvGrpSpPr>
        <p:grpSpPr>
          <a:xfrm>
            <a:off x="463275" y="2804850"/>
            <a:ext cx="2433900" cy="1798650"/>
            <a:chOff x="6129438" y="2073313"/>
            <a:chExt cx="2433900" cy="1798650"/>
          </a:xfrm>
        </p:grpSpPr>
        <p:sp>
          <p:nvSpPr>
            <p:cNvPr id="3790" name="Google Shape;3790;p63"/>
            <p:cNvSpPr/>
            <p:nvPr/>
          </p:nvSpPr>
          <p:spPr>
            <a:xfrm>
              <a:off x="6129438" y="2073313"/>
              <a:ext cx="24339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3"/>
            <p:cNvSpPr/>
            <p:nvPr/>
          </p:nvSpPr>
          <p:spPr>
            <a:xfrm>
              <a:off x="6131138" y="2404963"/>
              <a:ext cx="2431800" cy="1467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3" name="Google Shape;3793;p63"/>
            <p:cNvGrpSpPr/>
            <p:nvPr/>
          </p:nvGrpSpPr>
          <p:grpSpPr>
            <a:xfrm>
              <a:off x="7770325" y="2143288"/>
              <a:ext cx="706370" cy="198722"/>
              <a:chOff x="7438100" y="656825"/>
              <a:chExt cx="706370" cy="198722"/>
            </a:xfrm>
          </p:grpSpPr>
          <p:sp>
            <p:nvSpPr>
              <p:cNvPr id="3794" name="Google Shape;3794;p6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6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6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6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6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6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6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6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6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07" name="Google Shape;3807;p63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Cấu trúc hệ thống</a:t>
            </a:r>
            <a:endParaRPr/>
          </a:p>
        </p:txBody>
      </p:sp>
      <p:grpSp>
        <p:nvGrpSpPr>
          <p:cNvPr id="3808" name="Google Shape;3808;p63"/>
          <p:cNvGrpSpPr/>
          <p:nvPr/>
        </p:nvGrpSpPr>
        <p:grpSpPr>
          <a:xfrm>
            <a:off x="3355050" y="2804850"/>
            <a:ext cx="2433900" cy="1798650"/>
            <a:chOff x="6129438" y="2073313"/>
            <a:chExt cx="2433900" cy="1798650"/>
          </a:xfrm>
        </p:grpSpPr>
        <p:sp>
          <p:nvSpPr>
            <p:cNvPr id="3785" name="Google Shape;3785;p63"/>
            <p:cNvSpPr/>
            <p:nvPr/>
          </p:nvSpPr>
          <p:spPr>
            <a:xfrm>
              <a:off x="6129438" y="2073313"/>
              <a:ext cx="24339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3"/>
            <p:cNvSpPr/>
            <p:nvPr/>
          </p:nvSpPr>
          <p:spPr>
            <a:xfrm>
              <a:off x="6131138" y="2404963"/>
              <a:ext cx="2431800" cy="1467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0" name="Google Shape;3810;p63"/>
            <p:cNvGrpSpPr/>
            <p:nvPr/>
          </p:nvGrpSpPr>
          <p:grpSpPr>
            <a:xfrm>
              <a:off x="7770325" y="2143288"/>
              <a:ext cx="706370" cy="198722"/>
              <a:chOff x="7438100" y="656825"/>
              <a:chExt cx="706370" cy="198722"/>
            </a:xfrm>
          </p:grpSpPr>
          <p:sp>
            <p:nvSpPr>
              <p:cNvPr id="3811" name="Google Shape;3811;p6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6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6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6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6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6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6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6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6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24" name="Google Shape;3824;p63"/>
          <p:cNvGrpSpPr/>
          <p:nvPr/>
        </p:nvGrpSpPr>
        <p:grpSpPr>
          <a:xfrm>
            <a:off x="2358885" y="1663915"/>
            <a:ext cx="4632757" cy="600977"/>
            <a:chOff x="2651850" y="1297775"/>
            <a:chExt cx="3236300" cy="995325"/>
          </a:xfrm>
        </p:grpSpPr>
        <p:sp>
          <p:nvSpPr>
            <p:cNvPr id="3825" name="Google Shape;3825;p63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3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3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3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3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3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3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3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3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3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3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3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3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3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3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3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3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3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3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3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3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3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3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3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3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3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8" name="Google Shape;3788;p63"/>
          <p:cNvSpPr txBox="1">
            <a:spLocks noGrp="1"/>
          </p:cNvSpPr>
          <p:nvPr>
            <p:ph type="title" idx="4294967295"/>
          </p:nvPr>
        </p:nvSpPr>
        <p:spPr>
          <a:xfrm>
            <a:off x="2376661" y="1728023"/>
            <a:ext cx="4511643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Hệ thống 3 lớp (mô hình </a:t>
            </a:r>
            <a:r>
              <a:rPr lang="en" sz="2000" b="0" smtClean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nLayer)</a:t>
            </a:r>
            <a:endParaRPr sz="2000" b="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3851" name="Google Shape;3851;p63"/>
          <p:cNvSpPr txBox="1">
            <a:spLocks noGrp="1"/>
          </p:cNvSpPr>
          <p:nvPr>
            <p:ph type="subTitle" idx="4294967295"/>
          </p:nvPr>
        </p:nvSpPr>
        <p:spPr>
          <a:xfrm>
            <a:off x="3332730" y="3301725"/>
            <a:ext cx="2453775" cy="1348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en-US" smtClean="0"/>
              <a:t>Bussiness Logic Layer(BLL)</a:t>
            </a:r>
            <a:endParaRPr lang="vi-VN" sz="1400" dirty="0"/>
          </a:p>
        </p:txBody>
      </p:sp>
      <p:sp>
        <p:nvSpPr>
          <p:cNvPr id="3864" name="Google Shape;3864;p63"/>
          <p:cNvSpPr txBox="1">
            <a:spLocks noGrp="1"/>
          </p:cNvSpPr>
          <p:nvPr>
            <p:ph type="subTitle" idx="4294967295"/>
          </p:nvPr>
        </p:nvSpPr>
        <p:spPr>
          <a:xfrm>
            <a:off x="591389" y="3301725"/>
            <a:ext cx="2162729" cy="1185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en-US" sz="1400" b="1" smtClean="0"/>
              <a:t>Presentation Layer(GUI)</a:t>
            </a:r>
            <a:endParaRPr lang="en-US" sz="1400" dirty="0"/>
          </a:p>
        </p:txBody>
      </p:sp>
      <p:grpSp>
        <p:nvGrpSpPr>
          <p:cNvPr id="3865" name="Google Shape;3865;p63"/>
          <p:cNvGrpSpPr/>
          <p:nvPr/>
        </p:nvGrpSpPr>
        <p:grpSpPr>
          <a:xfrm>
            <a:off x="6246825" y="2804850"/>
            <a:ext cx="2433900" cy="1798650"/>
            <a:chOff x="6129438" y="2073313"/>
            <a:chExt cx="2433900" cy="1798650"/>
          </a:xfrm>
        </p:grpSpPr>
        <p:sp>
          <p:nvSpPr>
            <p:cNvPr id="3787" name="Google Shape;3787;p63"/>
            <p:cNvSpPr/>
            <p:nvPr/>
          </p:nvSpPr>
          <p:spPr>
            <a:xfrm>
              <a:off x="6129438" y="2073313"/>
              <a:ext cx="24339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3"/>
            <p:cNvSpPr/>
            <p:nvPr/>
          </p:nvSpPr>
          <p:spPr>
            <a:xfrm>
              <a:off x="6131138" y="2404963"/>
              <a:ext cx="2431800" cy="1467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7" name="Google Shape;3867;p63"/>
            <p:cNvGrpSpPr/>
            <p:nvPr/>
          </p:nvGrpSpPr>
          <p:grpSpPr>
            <a:xfrm>
              <a:off x="7770325" y="2143288"/>
              <a:ext cx="706370" cy="198722"/>
              <a:chOff x="7438100" y="656825"/>
              <a:chExt cx="706370" cy="198722"/>
            </a:xfrm>
          </p:grpSpPr>
          <p:sp>
            <p:nvSpPr>
              <p:cNvPr id="3868" name="Google Shape;3868;p6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6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6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6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6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6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6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6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6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81" name="Google Shape;3881;p63"/>
          <p:cNvSpPr txBox="1">
            <a:spLocks noGrp="1"/>
          </p:cNvSpPr>
          <p:nvPr>
            <p:ph type="subTitle" idx="4294967295"/>
          </p:nvPr>
        </p:nvSpPr>
        <p:spPr>
          <a:xfrm>
            <a:off x="6367162" y="3294703"/>
            <a:ext cx="2162829" cy="1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en-GB" sz="1400" b="1" smtClean="0"/>
              <a:t>Data Access Layer(DAL)</a:t>
            </a:r>
            <a:endParaRPr lang="en-GB" sz="1400" dirty="0"/>
          </a:p>
        </p:txBody>
      </p:sp>
      <p:sp>
        <p:nvSpPr>
          <p:cNvPr id="3906" name="Google Shape;3906;p63"/>
          <p:cNvSpPr/>
          <p:nvPr/>
        </p:nvSpPr>
        <p:spPr>
          <a:xfrm>
            <a:off x="642925" y="2709900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7" name="Google Shape;3907;p63"/>
          <p:cNvSpPr/>
          <p:nvPr/>
        </p:nvSpPr>
        <p:spPr>
          <a:xfrm rot="516939">
            <a:off x="8878649" y="8964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63"/>
          <p:cNvSpPr/>
          <p:nvPr/>
        </p:nvSpPr>
        <p:spPr>
          <a:xfrm>
            <a:off x="8544452" y="180813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63"/>
          <p:cNvSpPr/>
          <p:nvPr/>
        </p:nvSpPr>
        <p:spPr>
          <a:xfrm rot="-899833">
            <a:off x="8325645" y="455892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63"/>
          <p:cNvSpPr/>
          <p:nvPr/>
        </p:nvSpPr>
        <p:spPr>
          <a:xfrm rot="991083">
            <a:off x="3297065" y="457686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1" name="Google Shape;3911;p63"/>
          <p:cNvGrpSpPr/>
          <p:nvPr/>
        </p:nvGrpSpPr>
        <p:grpSpPr>
          <a:xfrm>
            <a:off x="384091" y="1006041"/>
            <a:ext cx="671833" cy="565501"/>
            <a:chOff x="1743325" y="1842325"/>
            <a:chExt cx="908250" cy="764500"/>
          </a:xfrm>
        </p:grpSpPr>
        <p:sp>
          <p:nvSpPr>
            <p:cNvPr id="3912" name="Google Shape;3912;p6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6" name="Google Shape;3916;p63"/>
          <p:cNvGrpSpPr/>
          <p:nvPr/>
        </p:nvGrpSpPr>
        <p:grpSpPr>
          <a:xfrm>
            <a:off x="384091" y="1640291"/>
            <a:ext cx="671833" cy="565501"/>
            <a:chOff x="1743325" y="1842325"/>
            <a:chExt cx="908250" cy="764500"/>
          </a:xfrm>
        </p:grpSpPr>
        <p:sp>
          <p:nvSpPr>
            <p:cNvPr id="3917" name="Google Shape;3917;p6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9" name="Google Shape;4519;p69"/>
          <p:cNvGrpSpPr/>
          <p:nvPr/>
        </p:nvGrpSpPr>
        <p:grpSpPr>
          <a:xfrm>
            <a:off x="5200408" y="1678596"/>
            <a:ext cx="2446319" cy="708572"/>
            <a:chOff x="2651850" y="1297775"/>
            <a:chExt cx="3236300" cy="995325"/>
          </a:xfrm>
        </p:grpSpPr>
        <p:sp>
          <p:nvSpPr>
            <p:cNvPr id="4520" name="Google Shape;4520;p69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9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9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9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9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9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9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9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9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9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9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9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9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9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9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9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9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9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9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9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9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9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9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9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9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9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3" name="Google Shape;4573;p69"/>
          <p:cNvGrpSpPr/>
          <p:nvPr/>
        </p:nvGrpSpPr>
        <p:grpSpPr>
          <a:xfrm>
            <a:off x="1212753" y="1678596"/>
            <a:ext cx="2446319" cy="708572"/>
            <a:chOff x="2651850" y="1297775"/>
            <a:chExt cx="3236300" cy="995325"/>
          </a:xfrm>
        </p:grpSpPr>
        <p:sp>
          <p:nvSpPr>
            <p:cNvPr id="4574" name="Google Shape;4574;p69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9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9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9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9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9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9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9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9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9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9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9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9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9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9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9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9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9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9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9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9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9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9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9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9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9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7" name="Google Shape;4627;p69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" dirty="0"/>
              <a:t>sử dụng</a:t>
            </a:r>
            <a:endParaRPr dirty="0"/>
          </a:p>
        </p:txBody>
      </p:sp>
      <p:sp>
        <p:nvSpPr>
          <p:cNvPr id="4630" name="Google Shape;4630;p69"/>
          <p:cNvSpPr txBox="1">
            <a:spLocks noGrp="1"/>
          </p:cNvSpPr>
          <p:nvPr>
            <p:ph type="title" idx="3"/>
          </p:nvPr>
        </p:nvSpPr>
        <p:spPr>
          <a:xfrm>
            <a:off x="5216586" y="1740000"/>
            <a:ext cx="232133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 Studio 2019, 2022</a:t>
            </a:r>
          </a:p>
        </p:txBody>
      </p:sp>
      <p:sp>
        <p:nvSpPr>
          <p:cNvPr id="4631" name="Google Shape;4631;p69"/>
          <p:cNvSpPr txBox="1">
            <a:spLocks noGrp="1"/>
          </p:cNvSpPr>
          <p:nvPr>
            <p:ph type="subTitle" idx="4"/>
          </p:nvPr>
        </p:nvSpPr>
        <p:spPr>
          <a:xfrm>
            <a:off x="5198756" y="2559981"/>
            <a:ext cx="2450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Xử lý nội dung code</a:t>
            </a:r>
            <a:endParaRPr dirty="0"/>
          </a:p>
        </p:txBody>
      </p:sp>
      <p:sp>
        <p:nvSpPr>
          <p:cNvPr id="4634" name="Google Shape;4634;p69"/>
          <p:cNvSpPr txBox="1">
            <a:spLocks noGrp="1"/>
          </p:cNvSpPr>
          <p:nvPr>
            <p:ph type="title" idx="7"/>
          </p:nvPr>
        </p:nvSpPr>
        <p:spPr>
          <a:xfrm>
            <a:off x="1481584" y="1740000"/>
            <a:ext cx="1600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SQLSERVER</a:t>
            </a:r>
          </a:p>
        </p:txBody>
      </p:sp>
      <p:sp>
        <p:nvSpPr>
          <p:cNvPr id="4635" name="Google Shape;4635;p69"/>
          <p:cNvSpPr txBox="1">
            <a:spLocks noGrp="1"/>
          </p:cNvSpPr>
          <p:nvPr>
            <p:ph type="subTitle" idx="8"/>
          </p:nvPr>
        </p:nvSpPr>
        <p:spPr>
          <a:xfrm>
            <a:off x="1030670" y="2491100"/>
            <a:ext cx="2450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Quản trị cơ sở dữ liệu</a:t>
            </a:r>
            <a:endParaRPr dirty="0"/>
          </a:p>
        </p:txBody>
      </p:sp>
      <p:grpSp>
        <p:nvGrpSpPr>
          <p:cNvPr id="4636" name="Google Shape;4636;p69"/>
          <p:cNvGrpSpPr/>
          <p:nvPr/>
        </p:nvGrpSpPr>
        <p:grpSpPr>
          <a:xfrm>
            <a:off x="4233841" y="2463566"/>
            <a:ext cx="671833" cy="565501"/>
            <a:chOff x="1743325" y="1842325"/>
            <a:chExt cx="908250" cy="764500"/>
          </a:xfrm>
        </p:grpSpPr>
        <p:sp>
          <p:nvSpPr>
            <p:cNvPr id="4637" name="Google Shape;4637;p69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9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9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9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1" name="Google Shape;4641;p69"/>
          <p:cNvGrpSpPr/>
          <p:nvPr/>
        </p:nvGrpSpPr>
        <p:grpSpPr>
          <a:xfrm>
            <a:off x="8354925" y="2491100"/>
            <a:ext cx="612000" cy="809475"/>
            <a:chOff x="1624275" y="796950"/>
            <a:chExt cx="612000" cy="809475"/>
          </a:xfrm>
        </p:grpSpPr>
        <p:sp>
          <p:nvSpPr>
            <p:cNvPr id="4642" name="Google Shape;4642;p69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9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9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9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9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9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9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9" name="Google Shape;4649;p69"/>
          <p:cNvSpPr/>
          <p:nvPr/>
        </p:nvSpPr>
        <p:spPr>
          <a:xfrm>
            <a:off x="4379607" y="1870566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0" name="Google Shape;4650;p69"/>
          <p:cNvSpPr/>
          <p:nvPr/>
        </p:nvSpPr>
        <p:spPr>
          <a:xfrm rot="516939">
            <a:off x="545524" y="205297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69"/>
          <p:cNvSpPr/>
          <p:nvPr/>
        </p:nvSpPr>
        <p:spPr>
          <a:xfrm>
            <a:off x="8504652" y="227415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2" name="Google Shape;4652;p69"/>
          <p:cNvSpPr/>
          <p:nvPr/>
        </p:nvSpPr>
        <p:spPr>
          <a:xfrm>
            <a:off x="8504652" y="320501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3" name="Google Shape;4653;p69"/>
          <p:cNvSpPr/>
          <p:nvPr/>
        </p:nvSpPr>
        <p:spPr>
          <a:xfrm rot="991083">
            <a:off x="639577" y="462304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4" name="Google Shape;4654;p69"/>
          <p:cNvGrpSpPr/>
          <p:nvPr/>
        </p:nvGrpSpPr>
        <p:grpSpPr>
          <a:xfrm>
            <a:off x="384079" y="1044341"/>
            <a:ext cx="671833" cy="565501"/>
            <a:chOff x="1743325" y="1842325"/>
            <a:chExt cx="908250" cy="764500"/>
          </a:xfrm>
        </p:grpSpPr>
        <p:sp>
          <p:nvSpPr>
            <p:cNvPr id="4655" name="Google Shape;4655;p69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9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9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9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09" y="-90183"/>
            <a:ext cx="7704000" cy="564300"/>
          </a:xfrm>
        </p:spPr>
        <p:txBody>
          <a:bodyPr/>
          <a:lstStyle/>
          <a:p>
            <a:r>
              <a:rPr lang="en-US" smtClean="0"/>
              <a:t>Cấu Trúc Sử Dụng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90989"/>
            <a:ext cx="3381847" cy="44096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54" y="1270116"/>
            <a:ext cx="258163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3" name="Google Shape;4423;p68"/>
          <p:cNvGrpSpPr/>
          <p:nvPr/>
        </p:nvGrpSpPr>
        <p:grpSpPr>
          <a:xfrm>
            <a:off x="1053725" y="3426000"/>
            <a:ext cx="3236300" cy="995325"/>
            <a:chOff x="2651850" y="1297775"/>
            <a:chExt cx="3236300" cy="995325"/>
          </a:xfrm>
        </p:grpSpPr>
        <p:sp>
          <p:nvSpPr>
            <p:cNvPr id="4424" name="Google Shape;4424;p68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8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8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8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8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8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8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8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8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8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8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8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8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8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8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8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8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8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8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8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8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8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8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8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8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8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0" name="Google Shape;4450;p68"/>
          <p:cNvSpPr txBox="1">
            <a:spLocks noGrp="1"/>
          </p:cNvSpPr>
          <p:nvPr>
            <p:ph type="title"/>
          </p:nvPr>
        </p:nvSpPr>
        <p:spPr>
          <a:xfrm>
            <a:off x="4718239" y="2149567"/>
            <a:ext cx="3631200" cy="21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</a:t>
            </a:r>
            <a:r>
              <a:rPr lang="vi-VN" sz="4800" dirty="0"/>
              <a:t>ơ</a:t>
            </a:r>
            <a:r>
              <a:rPr lang="en-US" sz="4800" dirty="0"/>
              <a:t> </a:t>
            </a:r>
            <a:r>
              <a:rPr lang="en-US" sz="4800" dirty="0" err="1"/>
              <a:t>đồ</a:t>
            </a:r>
            <a:r>
              <a:rPr lang="en-US" sz="4800" dirty="0"/>
              <a:t> Database</a:t>
            </a:r>
            <a:endParaRPr sz="4800" dirty="0"/>
          </a:p>
        </p:txBody>
      </p:sp>
      <p:sp>
        <p:nvSpPr>
          <p:cNvPr id="4451" name="Google Shape;4451;p68"/>
          <p:cNvSpPr txBox="1">
            <a:spLocks noGrp="1"/>
          </p:cNvSpPr>
          <p:nvPr>
            <p:ph type="title" idx="2"/>
          </p:nvPr>
        </p:nvSpPr>
        <p:spPr>
          <a:xfrm>
            <a:off x="4768475" y="1214475"/>
            <a:ext cx="11751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52" name="Google Shape;4452;p68"/>
          <p:cNvSpPr txBox="1">
            <a:spLocks noGrp="1"/>
          </p:cNvSpPr>
          <p:nvPr>
            <p:ph type="subTitle" idx="1"/>
          </p:nvPr>
        </p:nvSpPr>
        <p:spPr>
          <a:xfrm rot="366">
            <a:off x="1203025" y="3547800"/>
            <a:ext cx="2819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vi-VN" dirty="0"/>
              <a:t> chương trình</a:t>
            </a:r>
          </a:p>
        </p:txBody>
      </p:sp>
      <p:grpSp>
        <p:nvGrpSpPr>
          <p:cNvPr id="4453" name="Google Shape;4453;p68"/>
          <p:cNvGrpSpPr/>
          <p:nvPr/>
        </p:nvGrpSpPr>
        <p:grpSpPr>
          <a:xfrm>
            <a:off x="8289091" y="4335666"/>
            <a:ext cx="671833" cy="565501"/>
            <a:chOff x="1743325" y="1842325"/>
            <a:chExt cx="908250" cy="764500"/>
          </a:xfrm>
        </p:grpSpPr>
        <p:sp>
          <p:nvSpPr>
            <p:cNvPr id="4454" name="Google Shape;4454;p68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8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8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8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8" name="Google Shape;4458;p68"/>
          <p:cNvGrpSpPr/>
          <p:nvPr/>
        </p:nvGrpSpPr>
        <p:grpSpPr>
          <a:xfrm>
            <a:off x="277550" y="2033900"/>
            <a:ext cx="612000" cy="809475"/>
            <a:chOff x="1624275" y="796950"/>
            <a:chExt cx="612000" cy="809475"/>
          </a:xfrm>
        </p:grpSpPr>
        <p:sp>
          <p:nvSpPr>
            <p:cNvPr id="4459" name="Google Shape;4459;p68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8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8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8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8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8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8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6" name="Google Shape;4466;p68"/>
          <p:cNvSpPr/>
          <p:nvPr/>
        </p:nvSpPr>
        <p:spPr>
          <a:xfrm>
            <a:off x="3977450" y="4099800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467" name="Google Shape;4467;p68"/>
          <p:cNvGrpSpPr/>
          <p:nvPr/>
        </p:nvGrpSpPr>
        <p:grpSpPr>
          <a:xfrm>
            <a:off x="-260918" y="2720364"/>
            <a:ext cx="2006046" cy="375307"/>
            <a:chOff x="3667675" y="3227975"/>
            <a:chExt cx="1117450" cy="209050"/>
          </a:xfrm>
        </p:grpSpPr>
        <p:sp>
          <p:nvSpPr>
            <p:cNvPr id="4468" name="Google Shape;4468;p68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8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8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rgbClr val="835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8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8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8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8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8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6" name="Google Shape;4476;p68"/>
          <p:cNvGrpSpPr/>
          <p:nvPr/>
        </p:nvGrpSpPr>
        <p:grpSpPr>
          <a:xfrm>
            <a:off x="719991" y="406661"/>
            <a:ext cx="940598" cy="630916"/>
            <a:chOff x="9590916" y="4186286"/>
            <a:chExt cx="940598" cy="630916"/>
          </a:xfrm>
        </p:grpSpPr>
        <p:sp>
          <p:nvSpPr>
            <p:cNvPr id="4477" name="Google Shape;4477;p68"/>
            <p:cNvSpPr/>
            <p:nvPr/>
          </p:nvSpPr>
          <p:spPr>
            <a:xfrm>
              <a:off x="9906338" y="4501716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8"/>
            <p:cNvSpPr/>
            <p:nvPr/>
          </p:nvSpPr>
          <p:spPr>
            <a:xfrm>
              <a:off x="10216050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8"/>
            <p:cNvSpPr/>
            <p:nvPr/>
          </p:nvSpPr>
          <p:spPr>
            <a:xfrm>
              <a:off x="9906345" y="4652513"/>
              <a:ext cx="158913" cy="158913"/>
            </a:xfrm>
            <a:custGeom>
              <a:avLst/>
              <a:gdLst/>
              <a:ahLst/>
              <a:cxnLst/>
              <a:rect l="l" t="t" r="r" b="b"/>
              <a:pathLst>
                <a:path w="5503" h="5503" extrusionOk="0">
                  <a:moveTo>
                    <a:pt x="0" y="0"/>
                  </a:moveTo>
                  <a:lnTo>
                    <a:pt x="0" y="5503"/>
                  </a:lnTo>
                  <a:lnTo>
                    <a:pt x="5503" y="5503"/>
                  </a:lnTo>
                  <a:lnTo>
                    <a:pt x="5503" y="918"/>
                  </a:lnTo>
                  <a:cubicBezTo>
                    <a:pt x="5503" y="411"/>
                    <a:pt x="5093" y="0"/>
                    <a:pt x="4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8"/>
            <p:cNvSpPr/>
            <p:nvPr/>
          </p:nvSpPr>
          <p:spPr>
            <a:xfrm>
              <a:off x="10279904" y="4255852"/>
              <a:ext cx="182044" cy="182044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52" y="1"/>
                  </a:moveTo>
                  <a:cubicBezTo>
                    <a:pt x="1411" y="1"/>
                    <a:pt x="0" y="1412"/>
                    <a:pt x="0" y="3152"/>
                  </a:cubicBezTo>
                  <a:cubicBezTo>
                    <a:pt x="0" y="4893"/>
                    <a:pt x="1411" y="6304"/>
                    <a:pt x="3152" y="6304"/>
                  </a:cubicBezTo>
                  <a:cubicBezTo>
                    <a:pt x="4892" y="6304"/>
                    <a:pt x="6303" y="4893"/>
                    <a:pt x="6303" y="3152"/>
                  </a:cubicBezTo>
                  <a:cubicBezTo>
                    <a:pt x="6303" y="1412"/>
                    <a:pt x="4892" y="1"/>
                    <a:pt x="3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8"/>
            <p:cNvSpPr/>
            <p:nvPr/>
          </p:nvSpPr>
          <p:spPr>
            <a:xfrm>
              <a:off x="9906345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8938"/>
                  </a:lnTo>
                  <a:cubicBezTo>
                    <a:pt x="0" y="9925"/>
                    <a:pt x="801" y="10726"/>
                    <a:pt x="1788" y="10726"/>
                  </a:cubicBezTo>
                  <a:lnTo>
                    <a:pt x="10725" y="10726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8"/>
            <p:cNvSpPr/>
            <p:nvPr/>
          </p:nvSpPr>
          <p:spPr>
            <a:xfrm>
              <a:off x="9596663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8"/>
            <p:cNvSpPr/>
            <p:nvPr/>
          </p:nvSpPr>
          <p:spPr>
            <a:xfrm>
              <a:off x="9900599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6" y="397"/>
                  </a:moveTo>
                  <a:lnTo>
                    <a:pt x="10726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8"/>
            <p:cNvSpPr/>
            <p:nvPr/>
          </p:nvSpPr>
          <p:spPr>
            <a:xfrm>
              <a:off x="9900599" y="4495968"/>
              <a:ext cx="321204" cy="321233"/>
            </a:xfrm>
            <a:custGeom>
              <a:avLst/>
              <a:gdLst/>
              <a:ahLst/>
              <a:cxnLst/>
              <a:rect l="l" t="t" r="r" b="b"/>
              <a:pathLst>
                <a:path w="11123" h="11124" extrusionOk="0">
                  <a:moveTo>
                    <a:pt x="10726" y="398"/>
                  </a:moveTo>
                  <a:lnTo>
                    <a:pt x="10726" y="10725"/>
                  </a:lnTo>
                  <a:lnTo>
                    <a:pt x="399" y="10725"/>
                  </a:lnTo>
                  <a:lnTo>
                    <a:pt x="399" y="398"/>
                  </a:lnTo>
                  <a:close/>
                  <a:moveTo>
                    <a:pt x="0" y="0"/>
                  </a:moveTo>
                  <a:lnTo>
                    <a:pt x="0" y="11124"/>
                  </a:lnTo>
                  <a:lnTo>
                    <a:pt x="11123" y="11124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8"/>
            <p:cNvSpPr/>
            <p:nvPr/>
          </p:nvSpPr>
          <p:spPr>
            <a:xfrm>
              <a:off x="10210310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5" y="397"/>
                  </a:moveTo>
                  <a:lnTo>
                    <a:pt x="10725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1" y="0"/>
                  </a:moveTo>
                  <a:lnTo>
                    <a:pt x="1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8"/>
            <p:cNvSpPr/>
            <p:nvPr/>
          </p:nvSpPr>
          <p:spPr>
            <a:xfrm>
              <a:off x="9590916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4" y="397"/>
                  </a:moveTo>
                  <a:lnTo>
                    <a:pt x="10724" y="10724"/>
                  </a:lnTo>
                  <a:lnTo>
                    <a:pt x="398" y="10724"/>
                  </a:lnTo>
                  <a:lnTo>
                    <a:pt x="398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7" name="Google Shape;4487;p68"/>
          <p:cNvSpPr/>
          <p:nvPr/>
        </p:nvSpPr>
        <p:spPr>
          <a:xfrm>
            <a:off x="2878502" y="140775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8" name="Google Shape;4488;p68"/>
          <p:cNvSpPr/>
          <p:nvPr/>
        </p:nvSpPr>
        <p:spPr>
          <a:xfrm rot="1069685">
            <a:off x="1540039" y="1798130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9" name="Google Shape;4489;p68"/>
          <p:cNvSpPr/>
          <p:nvPr/>
        </p:nvSpPr>
        <p:spPr>
          <a:xfrm rot="991083">
            <a:off x="8160902" y="467574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0" name="Google Shape;4490;p68"/>
          <p:cNvGrpSpPr/>
          <p:nvPr/>
        </p:nvGrpSpPr>
        <p:grpSpPr>
          <a:xfrm>
            <a:off x="3191059" y="2149567"/>
            <a:ext cx="968838" cy="1042108"/>
            <a:chOff x="3513684" y="3213192"/>
            <a:chExt cx="968838" cy="1042108"/>
          </a:xfrm>
        </p:grpSpPr>
        <p:grpSp>
          <p:nvGrpSpPr>
            <p:cNvPr id="4491" name="Google Shape;4491;p68"/>
            <p:cNvGrpSpPr/>
            <p:nvPr/>
          </p:nvGrpSpPr>
          <p:grpSpPr>
            <a:xfrm>
              <a:off x="3513684" y="3790415"/>
              <a:ext cx="161339" cy="161294"/>
              <a:chOff x="1778950" y="813300"/>
              <a:chExt cx="89350" cy="89325"/>
            </a:xfrm>
          </p:grpSpPr>
          <p:sp>
            <p:nvSpPr>
              <p:cNvPr id="4492" name="Google Shape;4492;p68"/>
              <p:cNvSpPr/>
              <p:nvPr/>
            </p:nvSpPr>
            <p:spPr>
              <a:xfrm>
                <a:off x="1783950" y="818275"/>
                <a:ext cx="793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1588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7"/>
                    </a:cubicBezTo>
                    <a:lnTo>
                      <a:pt x="3175" y="1587"/>
                    </a:ln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8"/>
              <p:cNvSpPr/>
              <p:nvPr/>
            </p:nvSpPr>
            <p:spPr>
              <a:xfrm>
                <a:off x="1778950" y="813300"/>
                <a:ext cx="89350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73" extrusionOk="0">
                    <a:moveTo>
                      <a:pt x="1787" y="398"/>
                    </a:moveTo>
                    <a:cubicBezTo>
                      <a:pt x="2553" y="398"/>
                      <a:pt x="3176" y="1022"/>
                      <a:pt x="3176" y="1786"/>
                    </a:cubicBezTo>
                    <a:cubicBezTo>
                      <a:pt x="3176" y="2552"/>
                      <a:pt x="2553" y="3174"/>
                      <a:pt x="1787" y="3174"/>
                    </a:cubicBezTo>
                    <a:cubicBezTo>
                      <a:pt x="1022" y="3174"/>
                      <a:pt x="399" y="2552"/>
                      <a:pt x="399" y="1786"/>
                    </a:cubicBezTo>
                    <a:cubicBezTo>
                      <a:pt x="399" y="1022"/>
                      <a:pt x="1022" y="398"/>
                      <a:pt x="1787" y="398"/>
                    </a:cubicBezTo>
                    <a:close/>
                    <a:moveTo>
                      <a:pt x="1787" y="0"/>
                    </a:moveTo>
                    <a:cubicBezTo>
                      <a:pt x="803" y="0"/>
                      <a:pt x="1" y="802"/>
                      <a:pt x="1" y="1786"/>
                    </a:cubicBezTo>
                    <a:cubicBezTo>
                      <a:pt x="1" y="2772"/>
                      <a:pt x="803" y="3572"/>
                      <a:pt x="1787" y="3572"/>
                    </a:cubicBezTo>
                    <a:cubicBezTo>
                      <a:pt x="2772" y="3572"/>
                      <a:pt x="3573" y="2772"/>
                      <a:pt x="3573" y="1786"/>
                    </a:cubicBezTo>
                    <a:cubicBezTo>
                      <a:pt x="3573" y="802"/>
                      <a:pt x="2772" y="0"/>
                      <a:pt x="1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94" name="Google Shape;4494;p68"/>
            <p:cNvSpPr/>
            <p:nvPr/>
          </p:nvSpPr>
          <p:spPr>
            <a:xfrm>
              <a:off x="3917556" y="3790421"/>
              <a:ext cx="161249" cy="161294"/>
            </a:xfrm>
            <a:custGeom>
              <a:avLst/>
              <a:gdLst/>
              <a:ahLst/>
              <a:cxnLst/>
              <a:rect l="l" t="t" r="r" b="b"/>
              <a:pathLst>
                <a:path w="3572" h="3573" extrusionOk="0">
                  <a:moveTo>
                    <a:pt x="1785" y="398"/>
                  </a:moveTo>
                  <a:cubicBezTo>
                    <a:pt x="2551" y="398"/>
                    <a:pt x="3174" y="1022"/>
                    <a:pt x="3174" y="1786"/>
                  </a:cubicBezTo>
                  <a:cubicBezTo>
                    <a:pt x="3174" y="2552"/>
                    <a:pt x="2551" y="3174"/>
                    <a:pt x="1785" y="3174"/>
                  </a:cubicBezTo>
                  <a:cubicBezTo>
                    <a:pt x="1021" y="3174"/>
                    <a:pt x="397" y="2552"/>
                    <a:pt x="397" y="1786"/>
                  </a:cubicBezTo>
                  <a:cubicBezTo>
                    <a:pt x="397" y="1022"/>
                    <a:pt x="1021" y="398"/>
                    <a:pt x="1785" y="398"/>
                  </a:cubicBezTo>
                  <a:close/>
                  <a:moveTo>
                    <a:pt x="1785" y="0"/>
                  </a:moveTo>
                  <a:cubicBezTo>
                    <a:pt x="801" y="0"/>
                    <a:pt x="0" y="802"/>
                    <a:pt x="0" y="1786"/>
                  </a:cubicBezTo>
                  <a:cubicBezTo>
                    <a:pt x="0" y="2772"/>
                    <a:pt x="801" y="3572"/>
                    <a:pt x="1785" y="3572"/>
                  </a:cubicBezTo>
                  <a:cubicBezTo>
                    <a:pt x="2771" y="3572"/>
                    <a:pt x="3571" y="2772"/>
                    <a:pt x="3571" y="1786"/>
                  </a:cubicBezTo>
                  <a:cubicBezTo>
                    <a:pt x="3571" y="802"/>
                    <a:pt x="2771" y="0"/>
                    <a:pt x="1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8"/>
            <p:cNvSpPr/>
            <p:nvPr/>
          </p:nvSpPr>
          <p:spPr>
            <a:xfrm>
              <a:off x="4330257" y="379940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8"/>
            <p:cNvSpPr/>
            <p:nvPr/>
          </p:nvSpPr>
          <p:spPr>
            <a:xfrm>
              <a:off x="3522777" y="410294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8"/>
            <p:cNvSpPr/>
            <p:nvPr/>
          </p:nvSpPr>
          <p:spPr>
            <a:xfrm>
              <a:off x="3926494" y="410294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8"/>
            <p:cNvSpPr/>
            <p:nvPr/>
          </p:nvSpPr>
          <p:spPr>
            <a:xfrm>
              <a:off x="4321273" y="4093960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8"/>
            <p:cNvSpPr/>
            <p:nvPr/>
          </p:nvSpPr>
          <p:spPr>
            <a:xfrm>
              <a:off x="4330257" y="3213192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8"/>
            <p:cNvSpPr/>
            <p:nvPr/>
          </p:nvSpPr>
          <p:spPr>
            <a:xfrm>
              <a:off x="3926494" y="3516731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8"/>
            <p:cNvSpPr/>
            <p:nvPr/>
          </p:nvSpPr>
          <p:spPr>
            <a:xfrm>
              <a:off x="4321273" y="3507747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2" name="Google Shape;4502;p68"/>
          <p:cNvGrpSpPr/>
          <p:nvPr/>
        </p:nvGrpSpPr>
        <p:grpSpPr>
          <a:xfrm>
            <a:off x="7172509" y="1160967"/>
            <a:ext cx="968838" cy="1042108"/>
            <a:chOff x="3513684" y="3213192"/>
            <a:chExt cx="968838" cy="1042108"/>
          </a:xfrm>
        </p:grpSpPr>
        <p:grpSp>
          <p:nvGrpSpPr>
            <p:cNvPr id="4503" name="Google Shape;4503;p68"/>
            <p:cNvGrpSpPr/>
            <p:nvPr/>
          </p:nvGrpSpPr>
          <p:grpSpPr>
            <a:xfrm>
              <a:off x="3513684" y="3790415"/>
              <a:ext cx="161339" cy="161294"/>
              <a:chOff x="1778950" y="813300"/>
              <a:chExt cx="89350" cy="89325"/>
            </a:xfrm>
          </p:grpSpPr>
          <p:sp>
            <p:nvSpPr>
              <p:cNvPr id="4504" name="Google Shape;4504;p68"/>
              <p:cNvSpPr/>
              <p:nvPr/>
            </p:nvSpPr>
            <p:spPr>
              <a:xfrm>
                <a:off x="1783950" y="818275"/>
                <a:ext cx="793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1588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7"/>
                    </a:cubicBezTo>
                    <a:lnTo>
                      <a:pt x="3175" y="1587"/>
                    </a:ln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68"/>
              <p:cNvSpPr/>
              <p:nvPr/>
            </p:nvSpPr>
            <p:spPr>
              <a:xfrm>
                <a:off x="1778950" y="813300"/>
                <a:ext cx="89350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73" extrusionOk="0">
                    <a:moveTo>
                      <a:pt x="1787" y="398"/>
                    </a:moveTo>
                    <a:cubicBezTo>
                      <a:pt x="2553" y="398"/>
                      <a:pt x="3176" y="1022"/>
                      <a:pt x="3176" y="1786"/>
                    </a:cubicBezTo>
                    <a:cubicBezTo>
                      <a:pt x="3176" y="2552"/>
                      <a:pt x="2553" y="3174"/>
                      <a:pt x="1787" y="3174"/>
                    </a:cubicBezTo>
                    <a:cubicBezTo>
                      <a:pt x="1022" y="3174"/>
                      <a:pt x="399" y="2552"/>
                      <a:pt x="399" y="1786"/>
                    </a:cubicBezTo>
                    <a:cubicBezTo>
                      <a:pt x="399" y="1022"/>
                      <a:pt x="1022" y="398"/>
                      <a:pt x="1787" y="398"/>
                    </a:cubicBezTo>
                    <a:close/>
                    <a:moveTo>
                      <a:pt x="1787" y="0"/>
                    </a:moveTo>
                    <a:cubicBezTo>
                      <a:pt x="803" y="0"/>
                      <a:pt x="1" y="802"/>
                      <a:pt x="1" y="1786"/>
                    </a:cubicBezTo>
                    <a:cubicBezTo>
                      <a:pt x="1" y="2772"/>
                      <a:pt x="803" y="3572"/>
                      <a:pt x="1787" y="3572"/>
                    </a:cubicBezTo>
                    <a:cubicBezTo>
                      <a:pt x="2772" y="3572"/>
                      <a:pt x="3573" y="2772"/>
                      <a:pt x="3573" y="1786"/>
                    </a:cubicBezTo>
                    <a:cubicBezTo>
                      <a:pt x="3573" y="802"/>
                      <a:pt x="2772" y="0"/>
                      <a:pt x="1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6" name="Google Shape;4506;p68"/>
            <p:cNvSpPr/>
            <p:nvPr/>
          </p:nvSpPr>
          <p:spPr>
            <a:xfrm>
              <a:off x="3917556" y="3790421"/>
              <a:ext cx="161249" cy="161294"/>
            </a:xfrm>
            <a:custGeom>
              <a:avLst/>
              <a:gdLst/>
              <a:ahLst/>
              <a:cxnLst/>
              <a:rect l="l" t="t" r="r" b="b"/>
              <a:pathLst>
                <a:path w="3572" h="3573" extrusionOk="0">
                  <a:moveTo>
                    <a:pt x="1785" y="398"/>
                  </a:moveTo>
                  <a:cubicBezTo>
                    <a:pt x="2551" y="398"/>
                    <a:pt x="3174" y="1022"/>
                    <a:pt x="3174" y="1786"/>
                  </a:cubicBezTo>
                  <a:cubicBezTo>
                    <a:pt x="3174" y="2552"/>
                    <a:pt x="2551" y="3174"/>
                    <a:pt x="1785" y="3174"/>
                  </a:cubicBezTo>
                  <a:cubicBezTo>
                    <a:pt x="1021" y="3174"/>
                    <a:pt x="397" y="2552"/>
                    <a:pt x="397" y="1786"/>
                  </a:cubicBezTo>
                  <a:cubicBezTo>
                    <a:pt x="397" y="1022"/>
                    <a:pt x="1021" y="398"/>
                    <a:pt x="1785" y="398"/>
                  </a:cubicBezTo>
                  <a:close/>
                  <a:moveTo>
                    <a:pt x="1785" y="0"/>
                  </a:moveTo>
                  <a:cubicBezTo>
                    <a:pt x="801" y="0"/>
                    <a:pt x="0" y="802"/>
                    <a:pt x="0" y="1786"/>
                  </a:cubicBezTo>
                  <a:cubicBezTo>
                    <a:pt x="0" y="2772"/>
                    <a:pt x="801" y="3572"/>
                    <a:pt x="1785" y="3572"/>
                  </a:cubicBezTo>
                  <a:cubicBezTo>
                    <a:pt x="2771" y="3572"/>
                    <a:pt x="3571" y="2772"/>
                    <a:pt x="3571" y="1786"/>
                  </a:cubicBezTo>
                  <a:cubicBezTo>
                    <a:pt x="3571" y="802"/>
                    <a:pt x="2771" y="0"/>
                    <a:pt x="1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8"/>
            <p:cNvSpPr/>
            <p:nvPr/>
          </p:nvSpPr>
          <p:spPr>
            <a:xfrm>
              <a:off x="4330257" y="379940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8"/>
            <p:cNvSpPr/>
            <p:nvPr/>
          </p:nvSpPr>
          <p:spPr>
            <a:xfrm>
              <a:off x="3522777" y="410294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8"/>
            <p:cNvSpPr/>
            <p:nvPr/>
          </p:nvSpPr>
          <p:spPr>
            <a:xfrm>
              <a:off x="3926494" y="410294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8"/>
            <p:cNvSpPr/>
            <p:nvPr/>
          </p:nvSpPr>
          <p:spPr>
            <a:xfrm>
              <a:off x="4321273" y="4093960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8"/>
            <p:cNvSpPr/>
            <p:nvPr/>
          </p:nvSpPr>
          <p:spPr>
            <a:xfrm>
              <a:off x="4330257" y="3213192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8"/>
            <p:cNvSpPr/>
            <p:nvPr/>
          </p:nvSpPr>
          <p:spPr>
            <a:xfrm>
              <a:off x="3926494" y="3516731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8"/>
            <p:cNvSpPr/>
            <p:nvPr/>
          </p:nvSpPr>
          <p:spPr>
            <a:xfrm>
              <a:off x="4321273" y="3507747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56"/>
          <p:cNvSpPr txBox="1">
            <a:spLocks noGrp="1"/>
          </p:cNvSpPr>
          <p:nvPr>
            <p:ph type="title"/>
          </p:nvPr>
        </p:nvSpPr>
        <p:spPr>
          <a:xfrm>
            <a:off x="54439" y="482489"/>
            <a:ext cx="4517561" cy="170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Database Diagram</a:t>
            </a:r>
            <a:endParaRPr sz="2400"/>
          </a:p>
        </p:txBody>
      </p:sp>
      <p:grpSp>
        <p:nvGrpSpPr>
          <p:cNvPr id="3054" name="Google Shape;3054;p56"/>
          <p:cNvGrpSpPr/>
          <p:nvPr/>
        </p:nvGrpSpPr>
        <p:grpSpPr>
          <a:xfrm>
            <a:off x="7862746" y="1559466"/>
            <a:ext cx="1932295" cy="361489"/>
            <a:chOff x="3667675" y="3227975"/>
            <a:chExt cx="1117450" cy="209050"/>
          </a:xfrm>
        </p:grpSpPr>
        <p:sp>
          <p:nvSpPr>
            <p:cNvPr id="3055" name="Google Shape;3055;p56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6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6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6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6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6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6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6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8" name="Google Shape;2028;p44"/>
          <p:cNvGrpSpPr/>
          <p:nvPr/>
        </p:nvGrpSpPr>
        <p:grpSpPr>
          <a:xfrm>
            <a:off x="7996791" y="539991"/>
            <a:ext cx="671833" cy="565501"/>
            <a:chOff x="1743325" y="1842325"/>
            <a:chExt cx="908250" cy="764500"/>
          </a:xfrm>
        </p:grpSpPr>
        <p:sp>
          <p:nvSpPr>
            <p:cNvPr id="2029" name="Google Shape;2029;p4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44"/>
          <p:cNvSpPr txBox="1">
            <a:spLocks noGrp="1"/>
          </p:cNvSpPr>
          <p:nvPr>
            <p:ph type="title"/>
          </p:nvPr>
        </p:nvSpPr>
        <p:spPr>
          <a:xfrm>
            <a:off x="897927" y="2188206"/>
            <a:ext cx="3549502" cy="21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 </a:t>
            </a:r>
            <a:r>
              <a:rPr lang="en-US" sz="4000" dirty="0" err="1"/>
              <a:t>thực</a:t>
            </a:r>
            <a:r>
              <a:rPr lang="en-US" sz="4000" dirty="0"/>
              <a:t> </a:t>
            </a:r>
            <a:r>
              <a:rPr lang="en-US" sz="4000" dirty="0" err="1"/>
              <a:t>hiện</a:t>
            </a:r>
            <a:endParaRPr sz="4000" dirty="0"/>
          </a:p>
        </p:txBody>
      </p:sp>
      <p:grpSp>
        <p:nvGrpSpPr>
          <p:cNvPr id="2034" name="Google Shape;2034;p44"/>
          <p:cNvGrpSpPr/>
          <p:nvPr/>
        </p:nvGrpSpPr>
        <p:grpSpPr>
          <a:xfrm>
            <a:off x="5028100" y="3149775"/>
            <a:ext cx="3236300" cy="995325"/>
            <a:chOff x="2651850" y="1297775"/>
            <a:chExt cx="3236300" cy="995325"/>
          </a:xfrm>
        </p:grpSpPr>
        <p:sp>
          <p:nvSpPr>
            <p:cNvPr id="2035" name="Google Shape;2035;p44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4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4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4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4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4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4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4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4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4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4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4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4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4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4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4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4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4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4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4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1" name="Google Shape;2061;p44"/>
          <p:cNvSpPr txBox="1">
            <a:spLocks noGrp="1"/>
          </p:cNvSpPr>
          <p:nvPr>
            <p:ph type="subTitle" idx="1"/>
          </p:nvPr>
        </p:nvSpPr>
        <p:spPr>
          <a:xfrm rot="366">
            <a:off x="5177400" y="3271575"/>
            <a:ext cx="2819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Font typeface="Arial"/>
              <a:buNone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smtClean="0"/>
              <a:t>cửa hàng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endParaRPr lang="en-US" dirty="0"/>
          </a:p>
        </p:txBody>
      </p:sp>
      <p:sp>
        <p:nvSpPr>
          <p:cNvPr id="2062" name="Google Shape;2062;p44"/>
          <p:cNvSpPr txBox="1">
            <a:spLocks noGrp="1"/>
          </p:cNvSpPr>
          <p:nvPr>
            <p:ph type="title" idx="2"/>
          </p:nvPr>
        </p:nvSpPr>
        <p:spPr>
          <a:xfrm>
            <a:off x="1053725" y="1181100"/>
            <a:ext cx="11751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063" name="Google Shape;2063;p44"/>
          <p:cNvGrpSpPr/>
          <p:nvPr/>
        </p:nvGrpSpPr>
        <p:grpSpPr>
          <a:xfrm>
            <a:off x="2146460" y="4527200"/>
            <a:ext cx="2263618" cy="423493"/>
            <a:chOff x="3667675" y="3227975"/>
            <a:chExt cx="1117450" cy="209050"/>
          </a:xfrm>
        </p:grpSpPr>
        <p:sp>
          <p:nvSpPr>
            <p:cNvPr id="2064" name="Google Shape;2064;p44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4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4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4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4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4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4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4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2" name="Google Shape;2072;p44"/>
          <p:cNvGrpSpPr/>
          <p:nvPr/>
        </p:nvGrpSpPr>
        <p:grpSpPr>
          <a:xfrm rot="-5400000">
            <a:off x="3467970" y="942531"/>
            <a:ext cx="564966" cy="1042108"/>
            <a:chOff x="7241781" y="1755867"/>
            <a:chExt cx="564966" cy="1042108"/>
          </a:xfrm>
        </p:grpSpPr>
        <p:sp>
          <p:nvSpPr>
            <p:cNvPr id="2073" name="Google Shape;2073;p44"/>
            <p:cNvSpPr/>
            <p:nvPr/>
          </p:nvSpPr>
          <p:spPr>
            <a:xfrm>
              <a:off x="7654482" y="234207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4" name="Google Shape;2074;p44"/>
            <p:cNvGrpSpPr/>
            <p:nvPr/>
          </p:nvGrpSpPr>
          <p:grpSpPr>
            <a:xfrm>
              <a:off x="7241781" y="1755867"/>
              <a:ext cx="564966" cy="1042108"/>
              <a:chOff x="7241781" y="1755867"/>
              <a:chExt cx="564966" cy="1042108"/>
            </a:xfrm>
          </p:grpSpPr>
          <p:sp>
            <p:nvSpPr>
              <p:cNvPr id="2075" name="Google Shape;2075;p44"/>
              <p:cNvSpPr/>
              <p:nvPr/>
            </p:nvSpPr>
            <p:spPr>
              <a:xfrm>
                <a:off x="7241781" y="2333096"/>
                <a:ext cx="161249" cy="16129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3" extrusionOk="0">
                    <a:moveTo>
                      <a:pt x="1785" y="398"/>
                    </a:moveTo>
                    <a:cubicBezTo>
                      <a:pt x="2551" y="398"/>
                      <a:pt x="3174" y="1022"/>
                      <a:pt x="3174" y="1786"/>
                    </a:cubicBezTo>
                    <a:cubicBezTo>
                      <a:pt x="3174" y="2552"/>
                      <a:pt x="2551" y="3174"/>
                      <a:pt x="1785" y="3174"/>
                    </a:cubicBezTo>
                    <a:cubicBezTo>
                      <a:pt x="1021" y="3174"/>
                      <a:pt x="397" y="2552"/>
                      <a:pt x="397" y="1786"/>
                    </a:cubicBezTo>
                    <a:cubicBezTo>
                      <a:pt x="397" y="1022"/>
                      <a:pt x="1021" y="398"/>
                      <a:pt x="1785" y="398"/>
                    </a:cubicBezTo>
                    <a:close/>
                    <a:moveTo>
                      <a:pt x="1785" y="0"/>
                    </a:moveTo>
                    <a:cubicBezTo>
                      <a:pt x="801" y="0"/>
                      <a:pt x="0" y="802"/>
                      <a:pt x="0" y="1786"/>
                    </a:cubicBezTo>
                    <a:cubicBezTo>
                      <a:pt x="0" y="2772"/>
                      <a:pt x="801" y="3572"/>
                      <a:pt x="1785" y="3572"/>
                    </a:cubicBezTo>
                    <a:cubicBezTo>
                      <a:pt x="2771" y="3572"/>
                      <a:pt x="3571" y="2772"/>
                      <a:pt x="3571" y="1786"/>
                    </a:cubicBezTo>
                    <a:cubicBezTo>
                      <a:pt x="3571" y="802"/>
                      <a:pt x="2771" y="0"/>
                      <a:pt x="1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4"/>
              <p:cNvSpPr/>
              <p:nvPr/>
            </p:nvSpPr>
            <p:spPr>
              <a:xfrm>
                <a:off x="7250719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4"/>
              <p:cNvSpPr/>
              <p:nvPr/>
            </p:nvSpPr>
            <p:spPr>
              <a:xfrm>
                <a:off x="7645498" y="2636635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4"/>
              <p:cNvSpPr/>
              <p:nvPr/>
            </p:nvSpPr>
            <p:spPr>
              <a:xfrm>
                <a:off x="7654482" y="1755867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0" y="1"/>
                      <a:pt x="0" y="711"/>
                      <a:pt x="0" y="1587"/>
                    </a:cubicBezTo>
                    <a:cubicBezTo>
                      <a:pt x="0" y="2464"/>
                      <a:pt x="710" y="3175"/>
                      <a:pt x="1587" y="3175"/>
                    </a:cubicBezTo>
                    <a:cubicBezTo>
                      <a:pt x="2464" y="3175"/>
                      <a:pt x="3174" y="2464"/>
                      <a:pt x="3174" y="1587"/>
                    </a:cubicBezTo>
                    <a:cubicBezTo>
                      <a:pt x="3174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4"/>
              <p:cNvSpPr/>
              <p:nvPr/>
            </p:nvSpPr>
            <p:spPr>
              <a:xfrm>
                <a:off x="7250719" y="2059406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4"/>
              <p:cNvSpPr/>
              <p:nvPr/>
            </p:nvSpPr>
            <p:spPr>
              <a:xfrm>
                <a:off x="7645498" y="2050422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1" name="Google Shape;2081;p44"/>
          <p:cNvGrpSpPr/>
          <p:nvPr/>
        </p:nvGrpSpPr>
        <p:grpSpPr>
          <a:xfrm>
            <a:off x="6820324" y="2198063"/>
            <a:ext cx="1333718" cy="565030"/>
            <a:chOff x="6820324" y="2198063"/>
            <a:chExt cx="1333718" cy="565030"/>
          </a:xfrm>
        </p:grpSpPr>
        <p:sp>
          <p:nvSpPr>
            <p:cNvPr id="2082" name="Google Shape;2082;p44"/>
            <p:cNvSpPr/>
            <p:nvPr/>
          </p:nvSpPr>
          <p:spPr>
            <a:xfrm rot="-5400000">
              <a:off x="7406537" y="220706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3" name="Google Shape;2083;p44"/>
            <p:cNvGrpSpPr/>
            <p:nvPr/>
          </p:nvGrpSpPr>
          <p:grpSpPr>
            <a:xfrm rot="-5400000">
              <a:off x="7992725" y="2198085"/>
              <a:ext cx="161339" cy="161294"/>
              <a:chOff x="2226180" y="1142923"/>
              <a:chExt cx="89350" cy="89325"/>
            </a:xfrm>
          </p:grpSpPr>
          <p:sp>
            <p:nvSpPr>
              <p:cNvPr id="2084" name="Google Shape;2084;p44"/>
              <p:cNvSpPr/>
              <p:nvPr/>
            </p:nvSpPr>
            <p:spPr>
              <a:xfrm>
                <a:off x="2231180" y="1147898"/>
                <a:ext cx="793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1588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7"/>
                    </a:cubicBezTo>
                    <a:lnTo>
                      <a:pt x="3175" y="1587"/>
                    </a:ln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4"/>
              <p:cNvSpPr/>
              <p:nvPr/>
            </p:nvSpPr>
            <p:spPr>
              <a:xfrm>
                <a:off x="2226180" y="1142923"/>
                <a:ext cx="89350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73" extrusionOk="0">
                    <a:moveTo>
                      <a:pt x="1787" y="398"/>
                    </a:moveTo>
                    <a:cubicBezTo>
                      <a:pt x="2553" y="398"/>
                      <a:pt x="3176" y="1022"/>
                      <a:pt x="3176" y="1786"/>
                    </a:cubicBezTo>
                    <a:cubicBezTo>
                      <a:pt x="3176" y="2552"/>
                      <a:pt x="2553" y="3174"/>
                      <a:pt x="1787" y="3174"/>
                    </a:cubicBezTo>
                    <a:cubicBezTo>
                      <a:pt x="1022" y="3174"/>
                      <a:pt x="399" y="2552"/>
                      <a:pt x="399" y="1786"/>
                    </a:cubicBezTo>
                    <a:cubicBezTo>
                      <a:pt x="399" y="1022"/>
                      <a:pt x="1022" y="398"/>
                      <a:pt x="1787" y="398"/>
                    </a:cubicBezTo>
                    <a:close/>
                    <a:moveTo>
                      <a:pt x="1787" y="0"/>
                    </a:moveTo>
                    <a:cubicBezTo>
                      <a:pt x="803" y="0"/>
                      <a:pt x="1" y="802"/>
                      <a:pt x="1" y="1786"/>
                    </a:cubicBezTo>
                    <a:cubicBezTo>
                      <a:pt x="1" y="2772"/>
                      <a:pt x="803" y="3572"/>
                      <a:pt x="1787" y="3572"/>
                    </a:cubicBezTo>
                    <a:cubicBezTo>
                      <a:pt x="2772" y="3572"/>
                      <a:pt x="3573" y="2772"/>
                      <a:pt x="3573" y="1786"/>
                    </a:cubicBezTo>
                    <a:cubicBezTo>
                      <a:pt x="3573" y="802"/>
                      <a:pt x="2772" y="0"/>
                      <a:pt x="1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6" name="Google Shape;2086;p44"/>
            <p:cNvSpPr/>
            <p:nvPr/>
          </p:nvSpPr>
          <p:spPr>
            <a:xfrm rot="-5400000">
              <a:off x="7397576" y="2601821"/>
              <a:ext cx="161249" cy="161294"/>
            </a:xfrm>
            <a:custGeom>
              <a:avLst/>
              <a:gdLst/>
              <a:ahLst/>
              <a:cxnLst/>
              <a:rect l="l" t="t" r="r" b="b"/>
              <a:pathLst>
                <a:path w="3572" h="3573" extrusionOk="0">
                  <a:moveTo>
                    <a:pt x="1785" y="398"/>
                  </a:moveTo>
                  <a:cubicBezTo>
                    <a:pt x="2551" y="398"/>
                    <a:pt x="3174" y="1022"/>
                    <a:pt x="3174" y="1786"/>
                  </a:cubicBezTo>
                  <a:cubicBezTo>
                    <a:pt x="3174" y="2552"/>
                    <a:pt x="2551" y="3174"/>
                    <a:pt x="1785" y="3174"/>
                  </a:cubicBezTo>
                  <a:cubicBezTo>
                    <a:pt x="1021" y="3174"/>
                    <a:pt x="397" y="2552"/>
                    <a:pt x="397" y="1786"/>
                  </a:cubicBezTo>
                  <a:cubicBezTo>
                    <a:pt x="397" y="1022"/>
                    <a:pt x="1021" y="398"/>
                    <a:pt x="1785" y="398"/>
                  </a:cubicBezTo>
                  <a:close/>
                  <a:moveTo>
                    <a:pt x="1785" y="0"/>
                  </a:moveTo>
                  <a:cubicBezTo>
                    <a:pt x="801" y="0"/>
                    <a:pt x="0" y="802"/>
                    <a:pt x="0" y="1786"/>
                  </a:cubicBezTo>
                  <a:cubicBezTo>
                    <a:pt x="0" y="2772"/>
                    <a:pt x="801" y="3572"/>
                    <a:pt x="1785" y="3572"/>
                  </a:cubicBezTo>
                  <a:cubicBezTo>
                    <a:pt x="2771" y="3572"/>
                    <a:pt x="3571" y="2772"/>
                    <a:pt x="3571" y="1786"/>
                  </a:cubicBezTo>
                  <a:cubicBezTo>
                    <a:pt x="3571" y="802"/>
                    <a:pt x="2771" y="0"/>
                    <a:pt x="1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 rot="-5400000">
              <a:off x="8004626" y="2610832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 rot="-5400000">
              <a:off x="7710076" y="2610827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 rot="-5400000">
              <a:off x="7701138" y="2198081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 rot="-5400000">
              <a:off x="6820324" y="220706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 rot="-5400000">
              <a:off x="7123864" y="2610827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 rot="-5400000">
              <a:off x="7114926" y="2198081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3" name="Google Shape;2093;p44"/>
          <p:cNvSpPr/>
          <p:nvPr/>
        </p:nvSpPr>
        <p:spPr>
          <a:xfrm>
            <a:off x="2146450" y="1576425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4" name="Google Shape;2094;p44"/>
          <p:cNvSpPr/>
          <p:nvPr/>
        </p:nvSpPr>
        <p:spPr>
          <a:xfrm rot="1224305">
            <a:off x="8553399" y="830169"/>
            <a:ext cx="240900" cy="240900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44"/>
          <p:cNvSpPr/>
          <p:nvPr/>
        </p:nvSpPr>
        <p:spPr>
          <a:xfrm rot="-899833">
            <a:off x="6890945" y="140492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44"/>
          <p:cNvSpPr/>
          <p:nvPr/>
        </p:nvSpPr>
        <p:spPr>
          <a:xfrm>
            <a:off x="375024" y="2644052"/>
            <a:ext cx="196483" cy="196441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44"/>
          <p:cNvSpPr/>
          <p:nvPr/>
        </p:nvSpPr>
        <p:spPr>
          <a:xfrm rot="-899833">
            <a:off x="261545" y="4505141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1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9" name="Google Shape;4699;p71"/>
          <p:cNvGrpSpPr/>
          <p:nvPr/>
        </p:nvGrpSpPr>
        <p:grpSpPr>
          <a:xfrm>
            <a:off x="384079" y="969741"/>
            <a:ext cx="671833" cy="565501"/>
            <a:chOff x="1743325" y="1842325"/>
            <a:chExt cx="908250" cy="764500"/>
          </a:xfrm>
        </p:grpSpPr>
        <p:sp>
          <p:nvSpPr>
            <p:cNvPr id="4700" name="Google Shape;4700;p7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7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7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7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4" name="Google Shape;4704;p71"/>
          <p:cNvGrpSpPr/>
          <p:nvPr/>
        </p:nvGrpSpPr>
        <p:grpSpPr>
          <a:xfrm>
            <a:off x="195679" y="1777641"/>
            <a:ext cx="671833" cy="565501"/>
            <a:chOff x="1743325" y="1842325"/>
            <a:chExt cx="908250" cy="764500"/>
          </a:xfrm>
        </p:grpSpPr>
        <p:sp>
          <p:nvSpPr>
            <p:cNvPr id="4705" name="Google Shape;4705;p7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7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7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7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9" name="Google Shape;4709;p71"/>
          <p:cNvGrpSpPr/>
          <p:nvPr/>
        </p:nvGrpSpPr>
        <p:grpSpPr>
          <a:xfrm>
            <a:off x="2891499" y="638388"/>
            <a:ext cx="4362350" cy="3320863"/>
            <a:chOff x="4295774" y="701913"/>
            <a:chExt cx="4362350" cy="3320863"/>
          </a:xfrm>
        </p:grpSpPr>
        <p:grpSp>
          <p:nvGrpSpPr>
            <p:cNvPr id="4710" name="Google Shape;4710;p71"/>
            <p:cNvGrpSpPr/>
            <p:nvPr/>
          </p:nvGrpSpPr>
          <p:grpSpPr>
            <a:xfrm>
              <a:off x="4295774" y="701925"/>
              <a:ext cx="4362350" cy="3320850"/>
              <a:chOff x="4295774" y="573225"/>
              <a:chExt cx="4362350" cy="3320850"/>
            </a:xfrm>
          </p:grpSpPr>
          <p:grpSp>
            <p:nvGrpSpPr>
              <p:cNvPr id="4711" name="Google Shape;4711;p71"/>
              <p:cNvGrpSpPr/>
              <p:nvPr/>
            </p:nvGrpSpPr>
            <p:grpSpPr>
              <a:xfrm>
                <a:off x="4295774" y="573225"/>
                <a:ext cx="4362338" cy="3320850"/>
                <a:chOff x="4190279" y="573225"/>
                <a:chExt cx="4233636" cy="3320850"/>
              </a:xfrm>
            </p:grpSpPr>
            <p:sp>
              <p:nvSpPr>
                <p:cNvPr id="4712" name="Google Shape;4712;p71"/>
                <p:cNvSpPr/>
                <p:nvPr/>
              </p:nvSpPr>
              <p:spPr>
                <a:xfrm>
                  <a:off x="4190279" y="573225"/>
                  <a:ext cx="4233300" cy="426900"/>
                </a:xfrm>
                <a:prstGeom prst="roundRect">
                  <a:avLst>
                    <a:gd name="adj" fmla="val 26774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3" name="Google Shape;4713;p71"/>
                <p:cNvSpPr/>
                <p:nvPr/>
              </p:nvSpPr>
              <p:spPr>
                <a:xfrm>
                  <a:off x="4192414" y="904875"/>
                  <a:ext cx="4231500" cy="29892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4" name="Google Shape;4714;p71"/>
              <p:cNvGrpSpPr/>
              <p:nvPr/>
            </p:nvGrpSpPr>
            <p:grpSpPr>
              <a:xfrm>
                <a:off x="7842475" y="646225"/>
                <a:ext cx="706370" cy="198722"/>
                <a:chOff x="7438100" y="656825"/>
                <a:chExt cx="706370" cy="198722"/>
              </a:xfrm>
            </p:grpSpPr>
            <p:sp>
              <p:nvSpPr>
                <p:cNvPr id="4715" name="Google Shape;4715;p71"/>
                <p:cNvSpPr/>
                <p:nvPr/>
              </p:nvSpPr>
              <p:spPr>
                <a:xfrm>
                  <a:off x="7950645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1" y="1"/>
                      </a:moveTo>
                      <a:lnTo>
                        <a:pt x="1" y="9876"/>
                      </a:lnTo>
                      <a:lnTo>
                        <a:pt x="9877" y="9876"/>
                      </a:lnTo>
                      <a:lnTo>
                        <a:pt x="98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6" name="Google Shape;4716;p71"/>
                <p:cNvSpPr/>
                <p:nvPr/>
              </p:nvSpPr>
              <p:spPr>
                <a:xfrm>
                  <a:off x="7945766" y="656825"/>
                  <a:ext cx="198703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7" h="10388" extrusionOk="0">
                      <a:moveTo>
                        <a:pt x="9877" y="511"/>
                      </a:moveTo>
                      <a:lnTo>
                        <a:pt x="9877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6" y="0"/>
                      </a:moveTo>
                      <a:cubicBezTo>
                        <a:pt x="115" y="0"/>
                        <a:pt x="1" y="115"/>
                        <a:pt x="1" y="256"/>
                      </a:cubicBezTo>
                      <a:lnTo>
                        <a:pt x="1" y="10131"/>
                      </a:lnTo>
                      <a:cubicBezTo>
                        <a:pt x="1" y="10273"/>
                        <a:pt x="115" y="10388"/>
                        <a:pt x="256" y="10388"/>
                      </a:cubicBezTo>
                      <a:lnTo>
                        <a:pt x="10132" y="10388"/>
                      </a:lnTo>
                      <a:cubicBezTo>
                        <a:pt x="10273" y="10388"/>
                        <a:pt x="10387" y="10273"/>
                        <a:pt x="10387" y="10131"/>
                      </a:cubicBezTo>
                      <a:lnTo>
                        <a:pt x="10387" y="256"/>
                      </a:lnTo>
                      <a:cubicBezTo>
                        <a:pt x="10387" y="114"/>
                        <a:pt x="10273" y="0"/>
                        <a:pt x="101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7" name="Google Shape;4717;p71"/>
                <p:cNvSpPr/>
                <p:nvPr/>
              </p:nvSpPr>
              <p:spPr>
                <a:xfrm>
                  <a:off x="8002201" y="714598"/>
                  <a:ext cx="85855" cy="83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4348" extrusionOk="0">
                      <a:moveTo>
                        <a:pt x="0" y="1"/>
                      </a:moveTo>
                      <a:lnTo>
                        <a:pt x="4488" y="4347"/>
                      </a:lnTo>
                    </a:path>
                  </a:pathLst>
                </a:custGeom>
                <a:solidFill>
                  <a:srgbClr val="F9EC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8" name="Google Shape;4718;p71"/>
                <p:cNvSpPr/>
                <p:nvPr/>
              </p:nvSpPr>
              <p:spPr>
                <a:xfrm>
                  <a:off x="7996807" y="709720"/>
                  <a:ext cx="96645" cy="92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4858" extrusionOk="0">
                      <a:moveTo>
                        <a:pt x="283" y="1"/>
                      </a:moveTo>
                      <a:cubicBezTo>
                        <a:pt x="216" y="1"/>
                        <a:pt x="149" y="27"/>
                        <a:pt x="98" y="78"/>
                      </a:cubicBezTo>
                      <a:cubicBezTo>
                        <a:pt x="0" y="179"/>
                        <a:pt x="3" y="341"/>
                        <a:pt x="104" y="440"/>
                      </a:cubicBezTo>
                      <a:lnTo>
                        <a:pt x="4592" y="4785"/>
                      </a:lnTo>
                      <a:cubicBezTo>
                        <a:pt x="4642" y="4833"/>
                        <a:pt x="4706" y="4857"/>
                        <a:pt x="4770" y="4857"/>
                      </a:cubicBezTo>
                      <a:cubicBezTo>
                        <a:pt x="4837" y="4857"/>
                        <a:pt x="4903" y="4832"/>
                        <a:pt x="4954" y="4780"/>
                      </a:cubicBezTo>
                      <a:cubicBezTo>
                        <a:pt x="5051" y="4678"/>
                        <a:pt x="5048" y="4516"/>
                        <a:pt x="4947" y="4418"/>
                      </a:cubicBezTo>
                      <a:lnTo>
                        <a:pt x="460" y="72"/>
                      </a:lnTo>
                      <a:cubicBezTo>
                        <a:pt x="410" y="24"/>
                        <a:pt x="347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9" name="Google Shape;4719;p71"/>
                <p:cNvSpPr/>
                <p:nvPr/>
              </p:nvSpPr>
              <p:spPr>
                <a:xfrm>
                  <a:off x="8002201" y="714598"/>
                  <a:ext cx="85855" cy="83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4348" extrusionOk="0">
                      <a:moveTo>
                        <a:pt x="4488" y="1"/>
                      </a:moveTo>
                      <a:lnTo>
                        <a:pt x="0" y="4347"/>
                      </a:lnTo>
                    </a:path>
                  </a:pathLst>
                </a:custGeom>
                <a:solidFill>
                  <a:srgbClr val="F9EC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0" name="Google Shape;4720;p71"/>
                <p:cNvSpPr/>
                <p:nvPr/>
              </p:nvSpPr>
              <p:spPr>
                <a:xfrm>
                  <a:off x="7996807" y="709720"/>
                  <a:ext cx="96645" cy="92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4858" extrusionOk="0">
                      <a:moveTo>
                        <a:pt x="4769" y="1"/>
                      </a:moveTo>
                      <a:cubicBezTo>
                        <a:pt x="4706" y="1"/>
                        <a:pt x="4642" y="24"/>
                        <a:pt x="4592" y="72"/>
                      </a:cubicBezTo>
                      <a:lnTo>
                        <a:pt x="104" y="4418"/>
                      </a:lnTo>
                      <a:cubicBezTo>
                        <a:pt x="3" y="4517"/>
                        <a:pt x="0" y="4679"/>
                        <a:pt x="98" y="4780"/>
                      </a:cubicBezTo>
                      <a:cubicBezTo>
                        <a:pt x="149" y="4832"/>
                        <a:pt x="215" y="4857"/>
                        <a:pt x="282" y="4857"/>
                      </a:cubicBezTo>
                      <a:cubicBezTo>
                        <a:pt x="346" y="4857"/>
                        <a:pt x="411" y="4833"/>
                        <a:pt x="460" y="4785"/>
                      </a:cubicBezTo>
                      <a:lnTo>
                        <a:pt x="4947" y="440"/>
                      </a:lnTo>
                      <a:cubicBezTo>
                        <a:pt x="5048" y="341"/>
                        <a:pt x="5051" y="179"/>
                        <a:pt x="4954" y="78"/>
                      </a:cubicBezTo>
                      <a:cubicBezTo>
                        <a:pt x="4903" y="27"/>
                        <a:pt x="4836" y="1"/>
                        <a:pt x="47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1" name="Google Shape;4721;p71"/>
                <p:cNvSpPr/>
                <p:nvPr/>
              </p:nvSpPr>
              <p:spPr>
                <a:xfrm>
                  <a:off x="7442978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0" y="1"/>
                      </a:moveTo>
                      <a:lnTo>
                        <a:pt x="0" y="9876"/>
                      </a:lnTo>
                      <a:lnTo>
                        <a:pt x="9876" y="9876"/>
                      </a:lnTo>
                      <a:lnTo>
                        <a:pt x="98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2" name="Google Shape;4722;p71"/>
                <p:cNvSpPr/>
                <p:nvPr/>
              </p:nvSpPr>
              <p:spPr>
                <a:xfrm>
                  <a:off x="7438100" y="656825"/>
                  <a:ext cx="198722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8" h="10388" extrusionOk="0">
                      <a:moveTo>
                        <a:pt x="9876" y="511"/>
                      </a:moveTo>
                      <a:lnTo>
                        <a:pt x="9876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5" y="0"/>
                      </a:moveTo>
                      <a:cubicBezTo>
                        <a:pt x="115" y="0"/>
                        <a:pt x="0" y="115"/>
                        <a:pt x="0" y="256"/>
                      </a:cubicBezTo>
                      <a:lnTo>
                        <a:pt x="0" y="10131"/>
                      </a:lnTo>
                      <a:cubicBezTo>
                        <a:pt x="0" y="10273"/>
                        <a:pt x="115" y="10388"/>
                        <a:pt x="255" y="10388"/>
                      </a:cubicBezTo>
                      <a:lnTo>
                        <a:pt x="10131" y="10388"/>
                      </a:lnTo>
                      <a:cubicBezTo>
                        <a:pt x="10272" y="10388"/>
                        <a:pt x="10387" y="10273"/>
                        <a:pt x="10387" y="10131"/>
                      </a:cubicBezTo>
                      <a:lnTo>
                        <a:pt x="10387" y="256"/>
                      </a:lnTo>
                      <a:cubicBezTo>
                        <a:pt x="10387" y="114"/>
                        <a:pt x="10272" y="0"/>
                        <a:pt x="10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3" name="Google Shape;4723;p71"/>
                <p:cNvSpPr/>
                <p:nvPr/>
              </p:nvSpPr>
              <p:spPr>
                <a:xfrm>
                  <a:off x="7473989" y="801010"/>
                  <a:ext cx="126908" cy="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4" h="511" extrusionOk="0">
                      <a:moveTo>
                        <a:pt x="257" y="0"/>
                      </a:moveTo>
                      <a:cubicBezTo>
                        <a:pt x="115" y="0"/>
                        <a:pt x="1" y="114"/>
                        <a:pt x="1" y="255"/>
                      </a:cubicBezTo>
                      <a:cubicBezTo>
                        <a:pt x="1" y="397"/>
                        <a:pt x="115" y="511"/>
                        <a:pt x="257" y="511"/>
                      </a:cubicBezTo>
                      <a:lnTo>
                        <a:pt x="6379" y="511"/>
                      </a:lnTo>
                      <a:cubicBezTo>
                        <a:pt x="6519" y="511"/>
                        <a:pt x="6634" y="397"/>
                        <a:pt x="6634" y="255"/>
                      </a:cubicBezTo>
                      <a:cubicBezTo>
                        <a:pt x="6634" y="114"/>
                        <a:pt x="6519" y="0"/>
                        <a:pt x="6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4" name="Google Shape;4724;p71"/>
                <p:cNvSpPr/>
                <p:nvPr/>
              </p:nvSpPr>
              <p:spPr>
                <a:xfrm>
                  <a:off x="7697701" y="661703"/>
                  <a:ext cx="188947" cy="18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7" h="9877" extrusionOk="0">
                      <a:moveTo>
                        <a:pt x="0" y="1"/>
                      </a:moveTo>
                      <a:lnTo>
                        <a:pt x="0" y="9876"/>
                      </a:lnTo>
                      <a:lnTo>
                        <a:pt x="9876" y="9876"/>
                      </a:lnTo>
                      <a:lnTo>
                        <a:pt x="98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5" name="Google Shape;4725;p71"/>
                <p:cNvSpPr/>
                <p:nvPr/>
              </p:nvSpPr>
              <p:spPr>
                <a:xfrm>
                  <a:off x="7692823" y="656825"/>
                  <a:ext cx="198703" cy="19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7" h="10388" extrusionOk="0">
                      <a:moveTo>
                        <a:pt x="9876" y="511"/>
                      </a:moveTo>
                      <a:lnTo>
                        <a:pt x="9876" y="9876"/>
                      </a:lnTo>
                      <a:lnTo>
                        <a:pt x="511" y="9876"/>
                      </a:lnTo>
                      <a:lnTo>
                        <a:pt x="511" y="511"/>
                      </a:lnTo>
                      <a:close/>
                      <a:moveTo>
                        <a:pt x="255" y="0"/>
                      </a:moveTo>
                      <a:cubicBezTo>
                        <a:pt x="114" y="0"/>
                        <a:pt x="0" y="115"/>
                        <a:pt x="0" y="256"/>
                      </a:cubicBezTo>
                      <a:lnTo>
                        <a:pt x="0" y="10131"/>
                      </a:lnTo>
                      <a:cubicBezTo>
                        <a:pt x="0" y="10273"/>
                        <a:pt x="114" y="10388"/>
                        <a:pt x="255" y="10388"/>
                      </a:cubicBezTo>
                      <a:lnTo>
                        <a:pt x="10131" y="10388"/>
                      </a:lnTo>
                      <a:cubicBezTo>
                        <a:pt x="10272" y="10388"/>
                        <a:pt x="10386" y="10273"/>
                        <a:pt x="10386" y="10131"/>
                      </a:cubicBezTo>
                      <a:lnTo>
                        <a:pt x="10386" y="256"/>
                      </a:lnTo>
                      <a:cubicBezTo>
                        <a:pt x="10386" y="114"/>
                        <a:pt x="10272" y="0"/>
                        <a:pt x="10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6" name="Google Shape;4726;p71"/>
                <p:cNvSpPr/>
                <p:nvPr/>
              </p:nvSpPr>
              <p:spPr>
                <a:xfrm>
                  <a:off x="7733743" y="703790"/>
                  <a:ext cx="116865" cy="104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5478" extrusionOk="0">
                      <a:moveTo>
                        <a:pt x="5597" y="511"/>
                      </a:moveTo>
                      <a:lnTo>
                        <a:pt x="5597" y="4966"/>
                      </a:lnTo>
                      <a:lnTo>
                        <a:pt x="512" y="4966"/>
                      </a:lnTo>
                      <a:lnTo>
                        <a:pt x="512" y="511"/>
                      </a:lnTo>
                      <a:close/>
                      <a:moveTo>
                        <a:pt x="257" y="0"/>
                      </a:moveTo>
                      <a:cubicBezTo>
                        <a:pt x="115" y="0"/>
                        <a:pt x="0" y="114"/>
                        <a:pt x="0" y="256"/>
                      </a:cubicBezTo>
                      <a:lnTo>
                        <a:pt x="0" y="5222"/>
                      </a:lnTo>
                      <a:cubicBezTo>
                        <a:pt x="0" y="5363"/>
                        <a:pt x="115" y="5478"/>
                        <a:pt x="257" y="5478"/>
                      </a:cubicBezTo>
                      <a:lnTo>
                        <a:pt x="5853" y="5478"/>
                      </a:lnTo>
                      <a:cubicBezTo>
                        <a:pt x="5993" y="5478"/>
                        <a:pt x="6108" y="5363"/>
                        <a:pt x="6108" y="5222"/>
                      </a:cubicBezTo>
                      <a:lnTo>
                        <a:pt x="6108" y="256"/>
                      </a:lnTo>
                      <a:cubicBezTo>
                        <a:pt x="6108" y="114"/>
                        <a:pt x="5993" y="0"/>
                        <a:pt x="58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7" name="Google Shape;4727;p71"/>
                <p:cNvSpPr/>
                <p:nvPr/>
              </p:nvSpPr>
              <p:spPr>
                <a:xfrm>
                  <a:off x="7739693" y="709299"/>
                  <a:ext cx="102977" cy="1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3" h="834" extrusionOk="0">
                      <a:moveTo>
                        <a:pt x="1" y="0"/>
                      </a:moveTo>
                      <a:lnTo>
                        <a:pt x="1" y="834"/>
                      </a:lnTo>
                      <a:lnTo>
                        <a:pt x="5383" y="834"/>
                      </a:lnTo>
                      <a:lnTo>
                        <a:pt x="533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28" name="Google Shape;4728;p71"/>
              <p:cNvSpPr/>
              <p:nvPr/>
            </p:nvSpPr>
            <p:spPr>
              <a:xfrm>
                <a:off x="8438225" y="904875"/>
                <a:ext cx="219900" cy="2989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71"/>
              <p:cNvSpPr/>
              <p:nvPr/>
            </p:nvSpPr>
            <p:spPr>
              <a:xfrm>
                <a:off x="8438215" y="904875"/>
                <a:ext cx="219900" cy="651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30" name="Google Shape;4730;p71"/>
            <p:cNvSpPr txBox="1"/>
            <p:nvPr/>
          </p:nvSpPr>
          <p:spPr>
            <a:xfrm>
              <a:off x="4295775" y="701913"/>
              <a:ext cx="191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 Mono"/>
                  <a:ea typeface="Roboto Mono"/>
                  <a:cs typeface="Roboto Mono"/>
                  <a:sym typeface="Roboto Mono"/>
                </a:rPr>
                <a:t>https://slidesgo.com/</a:t>
              </a:r>
              <a:endParaRPr sz="1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731" name="Google Shape;4731;p71"/>
          <p:cNvSpPr/>
          <p:nvPr/>
        </p:nvSpPr>
        <p:spPr>
          <a:xfrm>
            <a:off x="6827586" y="920989"/>
            <a:ext cx="1487400" cy="14874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2" name="Google Shape;4732;p71"/>
          <p:cNvGrpSpPr/>
          <p:nvPr/>
        </p:nvGrpSpPr>
        <p:grpSpPr>
          <a:xfrm>
            <a:off x="6782741" y="1172841"/>
            <a:ext cx="671833" cy="565501"/>
            <a:chOff x="1743325" y="1842325"/>
            <a:chExt cx="908250" cy="764500"/>
          </a:xfrm>
        </p:grpSpPr>
        <p:sp>
          <p:nvSpPr>
            <p:cNvPr id="4733" name="Google Shape;4733;p7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7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7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7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7" name="Google Shape;4737;p71"/>
          <p:cNvGrpSpPr/>
          <p:nvPr/>
        </p:nvGrpSpPr>
        <p:grpSpPr>
          <a:xfrm>
            <a:off x="8378500" y="2126613"/>
            <a:ext cx="612000" cy="809475"/>
            <a:chOff x="1624275" y="796950"/>
            <a:chExt cx="612000" cy="809475"/>
          </a:xfrm>
        </p:grpSpPr>
        <p:sp>
          <p:nvSpPr>
            <p:cNvPr id="4738" name="Google Shape;4738;p71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71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71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71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71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71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71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5" name="Google Shape;4745;p71"/>
          <p:cNvGrpSpPr/>
          <p:nvPr/>
        </p:nvGrpSpPr>
        <p:grpSpPr>
          <a:xfrm>
            <a:off x="4340349" y="1535250"/>
            <a:ext cx="4362350" cy="3320850"/>
            <a:chOff x="4295774" y="573225"/>
            <a:chExt cx="4362350" cy="3320850"/>
          </a:xfrm>
        </p:grpSpPr>
        <p:grpSp>
          <p:nvGrpSpPr>
            <p:cNvPr id="4746" name="Google Shape;4746;p71"/>
            <p:cNvGrpSpPr/>
            <p:nvPr/>
          </p:nvGrpSpPr>
          <p:grpSpPr>
            <a:xfrm>
              <a:off x="4295774" y="573225"/>
              <a:ext cx="4362338" cy="3320850"/>
              <a:chOff x="4190279" y="573225"/>
              <a:chExt cx="4233636" cy="3320850"/>
            </a:xfrm>
          </p:grpSpPr>
          <p:sp>
            <p:nvSpPr>
              <p:cNvPr id="4747" name="Google Shape;4747;p71"/>
              <p:cNvSpPr/>
              <p:nvPr/>
            </p:nvSpPr>
            <p:spPr>
              <a:xfrm>
                <a:off x="4190279" y="573225"/>
                <a:ext cx="42333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71"/>
              <p:cNvSpPr/>
              <p:nvPr/>
            </p:nvSpPr>
            <p:spPr>
              <a:xfrm>
                <a:off x="4192414" y="904875"/>
                <a:ext cx="4231500" cy="2989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9" name="Google Shape;4749;p71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4750" name="Google Shape;4750;p71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71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71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71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71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71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71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71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71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71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71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71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71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63" name="Google Shape;4763;p71"/>
            <p:cNvSpPr/>
            <p:nvPr/>
          </p:nvSpPr>
          <p:spPr>
            <a:xfrm>
              <a:off x="8438225" y="904875"/>
              <a:ext cx="219900" cy="2989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71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6" name="Google Shape;4766;p71"/>
          <p:cNvGrpSpPr/>
          <p:nvPr/>
        </p:nvGrpSpPr>
        <p:grpSpPr>
          <a:xfrm>
            <a:off x="697399" y="406650"/>
            <a:ext cx="4098543" cy="4317750"/>
            <a:chOff x="4559574" y="573225"/>
            <a:chExt cx="4098543" cy="4317750"/>
          </a:xfrm>
        </p:grpSpPr>
        <p:grpSp>
          <p:nvGrpSpPr>
            <p:cNvPr id="4767" name="Google Shape;4767;p71"/>
            <p:cNvGrpSpPr/>
            <p:nvPr/>
          </p:nvGrpSpPr>
          <p:grpSpPr>
            <a:xfrm>
              <a:off x="4559574" y="573225"/>
              <a:ext cx="4098526" cy="4317750"/>
              <a:chOff x="4446296" y="573225"/>
              <a:chExt cx="3977606" cy="4317750"/>
            </a:xfrm>
          </p:grpSpPr>
          <p:sp>
            <p:nvSpPr>
              <p:cNvPr id="4768" name="Google Shape;4768;p71"/>
              <p:cNvSpPr/>
              <p:nvPr/>
            </p:nvSpPr>
            <p:spPr>
              <a:xfrm>
                <a:off x="4446296" y="573225"/>
                <a:ext cx="3977400" cy="426900"/>
              </a:xfrm>
              <a:prstGeom prst="roundRect">
                <a:avLst>
                  <a:gd name="adj" fmla="val 26774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71"/>
              <p:cNvSpPr/>
              <p:nvPr/>
            </p:nvSpPr>
            <p:spPr>
              <a:xfrm>
                <a:off x="4448302" y="904875"/>
                <a:ext cx="3975600" cy="3986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0" name="Google Shape;4770;p71"/>
            <p:cNvGrpSpPr/>
            <p:nvPr/>
          </p:nvGrpSpPr>
          <p:grpSpPr>
            <a:xfrm>
              <a:off x="7842475" y="646225"/>
              <a:ext cx="706370" cy="198722"/>
              <a:chOff x="7438100" y="656825"/>
              <a:chExt cx="706370" cy="198722"/>
            </a:xfrm>
          </p:grpSpPr>
          <p:sp>
            <p:nvSpPr>
              <p:cNvPr id="4771" name="Google Shape;4771;p71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71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71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71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71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71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71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71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71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71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71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71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71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84" name="Google Shape;4784;p71"/>
            <p:cNvSpPr/>
            <p:nvPr/>
          </p:nvSpPr>
          <p:spPr>
            <a:xfrm>
              <a:off x="8438217" y="904875"/>
              <a:ext cx="219900" cy="398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71"/>
            <p:cNvSpPr/>
            <p:nvPr/>
          </p:nvSpPr>
          <p:spPr>
            <a:xfrm>
              <a:off x="8438215" y="904875"/>
              <a:ext cx="219900" cy="65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7" name="Google Shape;4787;p71"/>
          <p:cNvSpPr txBox="1">
            <a:spLocks noGrp="1"/>
          </p:cNvSpPr>
          <p:nvPr>
            <p:ph type="title"/>
          </p:nvPr>
        </p:nvSpPr>
        <p:spPr>
          <a:xfrm>
            <a:off x="5014375" y="2343150"/>
            <a:ext cx="3300600" cy="10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Giao diện Login</a:t>
            </a:r>
            <a:endParaRPr/>
          </a:p>
        </p:txBody>
      </p:sp>
      <p:sp>
        <p:nvSpPr>
          <p:cNvPr id="4788" name="Google Shape;4788;p71"/>
          <p:cNvSpPr txBox="1">
            <a:spLocks noGrp="1"/>
          </p:cNvSpPr>
          <p:nvPr>
            <p:ph type="subTitle" idx="1"/>
          </p:nvPr>
        </p:nvSpPr>
        <p:spPr>
          <a:xfrm rot="-312">
            <a:off x="5014361" y="3346362"/>
            <a:ext cx="2919036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" smtClean="0"/>
              <a:t>Login</a:t>
            </a:r>
            <a:endParaRPr lang="en" dirty="0"/>
          </a:p>
        </p:txBody>
      </p:sp>
      <p:grpSp>
        <p:nvGrpSpPr>
          <p:cNvPr id="4789" name="Google Shape;4789;p71"/>
          <p:cNvGrpSpPr/>
          <p:nvPr/>
        </p:nvGrpSpPr>
        <p:grpSpPr>
          <a:xfrm>
            <a:off x="867496" y="1135826"/>
            <a:ext cx="3599622" cy="3217416"/>
            <a:chOff x="1669418" y="1345915"/>
            <a:chExt cx="4461000" cy="3062896"/>
          </a:xfrm>
        </p:grpSpPr>
        <p:sp>
          <p:nvSpPr>
            <p:cNvPr id="4790" name="Google Shape;4790;p71"/>
            <p:cNvSpPr/>
            <p:nvPr/>
          </p:nvSpPr>
          <p:spPr>
            <a:xfrm>
              <a:off x="1669418" y="1345915"/>
              <a:ext cx="4461000" cy="2544300"/>
            </a:xfrm>
            <a:prstGeom prst="roundRect">
              <a:avLst>
                <a:gd name="adj" fmla="val 3857"/>
              </a:avLst>
            </a:prstGeom>
            <a:solidFill>
              <a:schemeClr val="accent2"/>
            </a:solidFill>
            <a:ln w="9525" cap="flat" cmpd="sng">
              <a:solidFill>
                <a:srgbClr val="0707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71"/>
            <p:cNvSpPr/>
            <p:nvPr/>
          </p:nvSpPr>
          <p:spPr>
            <a:xfrm>
              <a:off x="3136306" y="3890163"/>
              <a:ext cx="1523257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7070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792" name="Google Shape;4792;p71"/>
            <p:cNvCxnSpPr/>
            <p:nvPr/>
          </p:nvCxnSpPr>
          <p:spPr>
            <a:xfrm>
              <a:off x="3152769" y="4359730"/>
              <a:ext cx="1501200" cy="0"/>
            </a:xfrm>
            <a:prstGeom prst="straightConnector1">
              <a:avLst/>
            </a:prstGeom>
            <a:noFill/>
            <a:ln w="9525" cap="flat" cmpd="sng">
              <a:solidFill>
                <a:srgbClr val="07070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94" name="Google Shape;4794;p71"/>
          <p:cNvSpPr/>
          <p:nvPr/>
        </p:nvSpPr>
        <p:spPr>
          <a:xfrm>
            <a:off x="4098300" y="3346200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95" name="Google Shape;4795;p71"/>
          <p:cNvSpPr/>
          <p:nvPr/>
        </p:nvSpPr>
        <p:spPr>
          <a:xfrm rot="516939">
            <a:off x="98849" y="2142537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71"/>
          <p:cNvSpPr/>
          <p:nvPr/>
        </p:nvSpPr>
        <p:spPr>
          <a:xfrm>
            <a:off x="563714" y="454355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71"/>
          <p:cNvSpPr/>
          <p:nvPr/>
        </p:nvSpPr>
        <p:spPr>
          <a:xfrm>
            <a:off x="1394252" y="454355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71"/>
          <p:cNvSpPr/>
          <p:nvPr/>
        </p:nvSpPr>
        <p:spPr>
          <a:xfrm rot="991121">
            <a:off x="4208939" y="4643198"/>
            <a:ext cx="242089" cy="242089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99" y="785307"/>
            <a:ext cx="4021310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7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67"/>
          <p:cNvSpPr txBox="1">
            <a:spLocks noGrp="1"/>
          </p:cNvSpPr>
          <p:nvPr>
            <p:ph type="subTitle" idx="4"/>
          </p:nvPr>
        </p:nvSpPr>
        <p:spPr>
          <a:xfrm>
            <a:off x="873750" y="2377479"/>
            <a:ext cx="2178286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Tùng Lâm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7" name="Google Shape;4337;p67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Thành Viên</a:t>
            </a:r>
            <a:endParaRPr/>
          </a:p>
        </p:txBody>
      </p:sp>
      <p:grpSp>
        <p:nvGrpSpPr>
          <p:cNvPr id="4368" name="Google Shape;4368;p67"/>
          <p:cNvGrpSpPr/>
          <p:nvPr/>
        </p:nvGrpSpPr>
        <p:grpSpPr>
          <a:xfrm>
            <a:off x="3184202" y="2336872"/>
            <a:ext cx="1960008" cy="600977"/>
            <a:chOff x="2651850" y="1297775"/>
            <a:chExt cx="3236300" cy="995325"/>
          </a:xfrm>
        </p:grpSpPr>
        <p:sp>
          <p:nvSpPr>
            <p:cNvPr id="4369" name="Google Shape;4369;p67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67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67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67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67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67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67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67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67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67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67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67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67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67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67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67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67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67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7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67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67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67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67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67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67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7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5" name="Google Shape;4395;p67"/>
          <p:cNvSpPr txBox="1">
            <a:spLocks noGrp="1"/>
          </p:cNvSpPr>
          <p:nvPr>
            <p:ph type="subTitle" idx="2"/>
          </p:nvPr>
        </p:nvSpPr>
        <p:spPr>
          <a:xfrm>
            <a:off x="3169454" y="2432114"/>
            <a:ext cx="1738934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2181581</a:t>
            </a:r>
            <a:endParaRPr dirty="0"/>
          </a:p>
        </p:txBody>
      </p:sp>
      <p:grpSp>
        <p:nvGrpSpPr>
          <p:cNvPr id="4396" name="Google Shape;4396;p67"/>
          <p:cNvGrpSpPr/>
          <p:nvPr/>
        </p:nvGrpSpPr>
        <p:grpSpPr>
          <a:xfrm>
            <a:off x="194941" y="3698016"/>
            <a:ext cx="671833" cy="565501"/>
            <a:chOff x="1743325" y="1842325"/>
            <a:chExt cx="908250" cy="764500"/>
          </a:xfrm>
        </p:grpSpPr>
        <p:sp>
          <p:nvSpPr>
            <p:cNvPr id="4397" name="Google Shape;4397;p67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67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67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67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2" name="Google Shape;4402;p67"/>
          <p:cNvSpPr/>
          <p:nvPr/>
        </p:nvSpPr>
        <p:spPr>
          <a:xfrm rot="516939">
            <a:off x="216599" y="20579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7"/>
          <p:cNvSpPr/>
          <p:nvPr/>
        </p:nvSpPr>
        <p:spPr>
          <a:xfrm>
            <a:off x="8518102" y="2158725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7"/>
          <p:cNvSpPr/>
          <p:nvPr/>
        </p:nvSpPr>
        <p:spPr>
          <a:xfrm rot="-899833">
            <a:off x="8576020" y="466590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5" name="Google Shape;4405;p67"/>
          <p:cNvSpPr/>
          <p:nvPr/>
        </p:nvSpPr>
        <p:spPr>
          <a:xfrm>
            <a:off x="230329" y="411340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6" name="Google Shape;4406;p67"/>
          <p:cNvGrpSpPr/>
          <p:nvPr/>
        </p:nvGrpSpPr>
        <p:grpSpPr>
          <a:xfrm>
            <a:off x="8088099" y="908895"/>
            <a:ext cx="671802" cy="342063"/>
            <a:chOff x="1439237" y="4653782"/>
            <a:chExt cx="671802" cy="342063"/>
          </a:xfrm>
        </p:grpSpPr>
        <p:sp>
          <p:nvSpPr>
            <p:cNvPr id="4407" name="Google Shape;4407;p67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7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7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7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67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2" name="Google Shape;4412;p67"/>
          <p:cNvGrpSpPr/>
          <p:nvPr/>
        </p:nvGrpSpPr>
        <p:grpSpPr>
          <a:xfrm>
            <a:off x="194941" y="2901591"/>
            <a:ext cx="671833" cy="565501"/>
            <a:chOff x="1743325" y="1842325"/>
            <a:chExt cx="908250" cy="764500"/>
          </a:xfrm>
        </p:grpSpPr>
        <p:sp>
          <p:nvSpPr>
            <p:cNvPr id="4413" name="Google Shape;4413;p67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67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7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7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7" name="Google Shape;4417;p67"/>
          <p:cNvSpPr/>
          <p:nvPr/>
        </p:nvSpPr>
        <p:spPr>
          <a:xfrm rot="991246">
            <a:off x="600063" y="959995"/>
            <a:ext cx="239870" cy="239870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401;p67">
            <a:extLst>
              <a:ext uri="{FF2B5EF4-FFF2-40B4-BE49-F238E27FC236}">
                <a16:creationId xmlns:a16="http://schemas.microsoft.com/office/drawing/2014/main" id="{EBA6AB08-4AEF-4DE4-92D7-EE2161C0A42B}"/>
              </a:ext>
            </a:extLst>
          </p:cNvPr>
          <p:cNvSpPr/>
          <p:nvPr/>
        </p:nvSpPr>
        <p:spPr>
          <a:xfrm>
            <a:off x="8146710" y="4638922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5" name="Google Shape;4335;p67"/>
          <p:cNvSpPr txBox="1">
            <a:spLocks noGrp="1"/>
          </p:cNvSpPr>
          <p:nvPr>
            <p:ph type="subTitle" idx="3"/>
          </p:nvPr>
        </p:nvSpPr>
        <p:spPr>
          <a:xfrm>
            <a:off x="866774" y="1521380"/>
            <a:ext cx="2175849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40" name="Google Shape;4340;p67" descr="sadasd"/>
          <p:cNvGrpSpPr/>
          <p:nvPr/>
        </p:nvGrpSpPr>
        <p:grpSpPr>
          <a:xfrm>
            <a:off x="3178021" y="1581471"/>
            <a:ext cx="1960008" cy="600977"/>
            <a:chOff x="2651850" y="1297775"/>
            <a:chExt cx="3236300" cy="995325"/>
          </a:xfrm>
        </p:grpSpPr>
        <p:sp>
          <p:nvSpPr>
            <p:cNvPr id="4341" name="Google Shape;4341;p67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7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7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7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7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7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7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7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67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7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7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7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7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67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67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67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67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67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67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67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67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67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67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67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67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67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C4BFB-0A90-4F44-943E-926CB8AB83D5}"/>
              </a:ext>
            </a:extLst>
          </p:cNvPr>
          <p:cNvSpPr txBox="1"/>
          <p:nvPr/>
        </p:nvSpPr>
        <p:spPr>
          <a:xfrm>
            <a:off x="3428624" y="1694214"/>
            <a:ext cx="140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Code Pro SemiBold" panose="020B0604020202020204" charset="0"/>
                <a:ea typeface="Source Code Pro SemiBold" panose="020B0604020202020204" charset="0"/>
              </a:rPr>
              <a:t>2182546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0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3"/>
          <p:cNvSpPr txBox="1">
            <a:spLocks noGrp="1"/>
          </p:cNvSpPr>
          <p:nvPr>
            <p:ph type="title"/>
          </p:nvPr>
        </p:nvSpPr>
        <p:spPr>
          <a:xfrm>
            <a:off x="1423440" y="1285024"/>
            <a:ext cx="2817060" cy="19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/>
              <a:t>DEMO</a:t>
            </a:r>
            <a:endParaRPr sz="4000" dirty="0"/>
          </a:p>
        </p:txBody>
      </p:sp>
      <p:sp>
        <p:nvSpPr>
          <p:cNvPr id="2733" name="Google Shape;2733;p53"/>
          <p:cNvSpPr txBox="1">
            <a:spLocks noGrp="1"/>
          </p:cNvSpPr>
          <p:nvPr>
            <p:ph type="title" idx="2"/>
          </p:nvPr>
        </p:nvSpPr>
        <p:spPr>
          <a:xfrm>
            <a:off x="6978275" y="3416425"/>
            <a:ext cx="11751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734" name="Google Shape;2734;p53"/>
          <p:cNvGrpSpPr/>
          <p:nvPr/>
        </p:nvGrpSpPr>
        <p:grpSpPr>
          <a:xfrm>
            <a:off x="1009650" y="3356200"/>
            <a:ext cx="3236300" cy="995325"/>
            <a:chOff x="2651850" y="1297775"/>
            <a:chExt cx="3236300" cy="995325"/>
          </a:xfrm>
        </p:grpSpPr>
        <p:sp>
          <p:nvSpPr>
            <p:cNvPr id="2735" name="Google Shape;2735;p53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3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3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3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3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3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3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3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3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3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3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3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3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3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3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3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3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3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3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3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3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3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3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3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3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3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1" name="Google Shape;2761;p53"/>
          <p:cNvSpPr txBox="1">
            <a:spLocks noGrp="1"/>
          </p:cNvSpPr>
          <p:nvPr>
            <p:ph type="subTitle" idx="1"/>
          </p:nvPr>
        </p:nvSpPr>
        <p:spPr>
          <a:xfrm rot="366">
            <a:off x="1117925" y="3478000"/>
            <a:ext cx="2819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Font typeface="Arial"/>
              <a:buNone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grpSp>
        <p:nvGrpSpPr>
          <p:cNvPr id="2762" name="Google Shape;2762;p53"/>
          <p:cNvGrpSpPr/>
          <p:nvPr/>
        </p:nvGrpSpPr>
        <p:grpSpPr>
          <a:xfrm rot="-5400000" flipH="1">
            <a:off x="5437734" y="3362917"/>
            <a:ext cx="968838" cy="1042108"/>
            <a:chOff x="5399634" y="3151542"/>
            <a:chExt cx="968838" cy="1042108"/>
          </a:xfrm>
        </p:grpSpPr>
        <p:grpSp>
          <p:nvGrpSpPr>
            <p:cNvPr id="2763" name="Google Shape;2763;p53"/>
            <p:cNvGrpSpPr/>
            <p:nvPr/>
          </p:nvGrpSpPr>
          <p:grpSpPr>
            <a:xfrm>
              <a:off x="5399634" y="3728765"/>
              <a:ext cx="161339" cy="161294"/>
              <a:chOff x="1778950" y="813300"/>
              <a:chExt cx="89350" cy="89325"/>
            </a:xfrm>
          </p:grpSpPr>
          <p:sp>
            <p:nvSpPr>
              <p:cNvPr id="2764" name="Google Shape;2764;p53"/>
              <p:cNvSpPr/>
              <p:nvPr/>
            </p:nvSpPr>
            <p:spPr>
              <a:xfrm>
                <a:off x="1783950" y="818275"/>
                <a:ext cx="793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1588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7"/>
                    </a:cubicBezTo>
                    <a:lnTo>
                      <a:pt x="3175" y="1587"/>
                    </a:ln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53"/>
              <p:cNvSpPr/>
              <p:nvPr/>
            </p:nvSpPr>
            <p:spPr>
              <a:xfrm>
                <a:off x="1778950" y="813300"/>
                <a:ext cx="89350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73" extrusionOk="0">
                    <a:moveTo>
                      <a:pt x="1787" y="398"/>
                    </a:moveTo>
                    <a:cubicBezTo>
                      <a:pt x="2553" y="398"/>
                      <a:pt x="3176" y="1022"/>
                      <a:pt x="3176" y="1786"/>
                    </a:cubicBezTo>
                    <a:cubicBezTo>
                      <a:pt x="3176" y="2552"/>
                      <a:pt x="2553" y="3174"/>
                      <a:pt x="1787" y="3174"/>
                    </a:cubicBezTo>
                    <a:cubicBezTo>
                      <a:pt x="1022" y="3174"/>
                      <a:pt x="399" y="2552"/>
                      <a:pt x="399" y="1786"/>
                    </a:cubicBezTo>
                    <a:cubicBezTo>
                      <a:pt x="399" y="1022"/>
                      <a:pt x="1022" y="398"/>
                      <a:pt x="1787" y="398"/>
                    </a:cubicBezTo>
                    <a:close/>
                    <a:moveTo>
                      <a:pt x="1787" y="0"/>
                    </a:moveTo>
                    <a:cubicBezTo>
                      <a:pt x="803" y="0"/>
                      <a:pt x="1" y="802"/>
                      <a:pt x="1" y="1786"/>
                    </a:cubicBezTo>
                    <a:cubicBezTo>
                      <a:pt x="1" y="2772"/>
                      <a:pt x="803" y="3572"/>
                      <a:pt x="1787" y="3572"/>
                    </a:cubicBezTo>
                    <a:cubicBezTo>
                      <a:pt x="2772" y="3572"/>
                      <a:pt x="3573" y="2772"/>
                      <a:pt x="3573" y="1786"/>
                    </a:cubicBezTo>
                    <a:cubicBezTo>
                      <a:pt x="3573" y="802"/>
                      <a:pt x="2772" y="0"/>
                      <a:pt x="1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6" name="Google Shape;2766;p53"/>
            <p:cNvSpPr/>
            <p:nvPr/>
          </p:nvSpPr>
          <p:spPr>
            <a:xfrm>
              <a:off x="5803506" y="3728771"/>
              <a:ext cx="161249" cy="161294"/>
            </a:xfrm>
            <a:custGeom>
              <a:avLst/>
              <a:gdLst/>
              <a:ahLst/>
              <a:cxnLst/>
              <a:rect l="l" t="t" r="r" b="b"/>
              <a:pathLst>
                <a:path w="3572" h="3573" extrusionOk="0">
                  <a:moveTo>
                    <a:pt x="1785" y="398"/>
                  </a:moveTo>
                  <a:cubicBezTo>
                    <a:pt x="2551" y="398"/>
                    <a:pt x="3174" y="1022"/>
                    <a:pt x="3174" y="1786"/>
                  </a:cubicBezTo>
                  <a:cubicBezTo>
                    <a:pt x="3174" y="2552"/>
                    <a:pt x="2551" y="3174"/>
                    <a:pt x="1785" y="3174"/>
                  </a:cubicBezTo>
                  <a:cubicBezTo>
                    <a:pt x="1021" y="3174"/>
                    <a:pt x="397" y="2552"/>
                    <a:pt x="397" y="1786"/>
                  </a:cubicBezTo>
                  <a:cubicBezTo>
                    <a:pt x="397" y="1022"/>
                    <a:pt x="1021" y="398"/>
                    <a:pt x="1785" y="398"/>
                  </a:cubicBezTo>
                  <a:close/>
                  <a:moveTo>
                    <a:pt x="1785" y="0"/>
                  </a:moveTo>
                  <a:cubicBezTo>
                    <a:pt x="801" y="0"/>
                    <a:pt x="0" y="802"/>
                    <a:pt x="0" y="1786"/>
                  </a:cubicBezTo>
                  <a:cubicBezTo>
                    <a:pt x="0" y="2772"/>
                    <a:pt x="801" y="3572"/>
                    <a:pt x="1785" y="3572"/>
                  </a:cubicBezTo>
                  <a:cubicBezTo>
                    <a:pt x="2771" y="3572"/>
                    <a:pt x="3571" y="2772"/>
                    <a:pt x="3571" y="1786"/>
                  </a:cubicBezTo>
                  <a:cubicBezTo>
                    <a:pt x="3571" y="802"/>
                    <a:pt x="2771" y="0"/>
                    <a:pt x="1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3"/>
            <p:cNvSpPr/>
            <p:nvPr/>
          </p:nvSpPr>
          <p:spPr>
            <a:xfrm>
              <a:off x="6216207" y="373775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3"/>
            <p:cNvSpPr/>
            <p:nvPr/>
          </p:nvSpPr>
          <p:spPr>
            <a:xfrm>
              <a:off x="5408727" y="404129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3"/>
            <p:cNvSpPr/>
            <p:nvPr/>
          </p:nvSpPr>
          <p:spPr>
            <a:xfrm>
              <a:off x="5812444" y="404129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3"/>
            <p:cNvSpPr/>
            <p:nvPr/>
          </p:nvSpPr>
          <p:spPr>
            <a:xfrm>
              <a:off x="6207223" y="4032310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3"/>
            <p:cNvSpPr/>
            <p:nvPr/>
          </p:nvSpPr>
          <p:spPr>
            <a:xfrm>
              <a:off x="6216207" y="3151542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3"/>
            <p:cNvSpPr/>
            <p:nvPr/>
          </p:nvSpPr>
          <p:spPr>
            <a:xfrm>
              <a:off x="5812444" y="3455081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3"/>
            <p:cNvSpPr/>
            <p:nvPr/>
          </p:nvSpPr>
          <p:spPr>
            <a:xfrm>
              <a:off x="6207223" y="3446097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4" name="Google Shape;2774;p53"/>
          <p:cNvGrpSpPr/>
          <p:nvPr/>
        </p:nvGrpSpPr>
        <p:grpSpPr>
          <a:xfrm>
            <a:off x="4813216" y="3112641"/>
            <a:ext cx="671833" cy="565501"/>
            <a:chOff x="1743325" y="1842325"/>
            <a:chExt cx="908250" cy="764500"/>
          </a:xfrm>
        </p:grpSpPr>
        <p:sp>
          <p:nvSpPr>
            <p:cNvPr id="2775" name="Google Shape;2775;p5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9" name="Google Shape;2779;p53"/>
          <p:cNvGrpSpPr/>
          <p:nvPr/>
        </p:nvGrpSpPr>
        <p:grpSpPr>
          <a:xfrm>
            <a:off x="5979898" y="1523951"/>
            <a:ext cx="2678304" cy="501072"/>
            <a:chOff x="3667675" y="3227975"/>
            <a:chExt cx="1117450" cy="209050"/>
          </a:xfrm>
        </p:grpSpPr>
        <p:sp>
          <p:nvSpPr>
            <p:cNvPr id="2780" name="Google Shape;2780;p53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3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3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3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3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3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3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3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8" name="Google Shape;2788;p53"/>
          <p:cNvSpPr/>
          <p:nvPr/>
        </p:nvSpPr>
        <p:spPr>
          <a:xfrm>
            <a:off x="5172475" y="3540413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89" name="Google Shape;2789;p53"/>
          <p:cNvGrpSpPr/>
          <p:nvPr/>
        </p:nvGrpSpPr>
        <p:grpSpPr>
          <a:xfrm>
            <a:off x="4678829" y="846036"/>
            <a:ext cx="940598" cy="630916"/>
            <a:chOff x="9590916" y="4186286"/>
            <a:chExt cx="940598" cy="630916"/>
          </a:xfrm>
        </p:grpSpPr>
        <p:sp>
          <p:nvSpPr>
            <p:cNvPr id="2790" name="Google Shape;2790;p53"/>
            <p:cNvSpPr/>
            <p:nvPr/>
          </p:nvSpPr>
          <p:spPr>
            <a:xfrm>
              <a:off x="9906338" y="4501716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3"/>
            <p:cNvSpPr/>
            <p:nvPr/>
          </p:nvSpPr>
          <p:spPr>
            <a:xfrm>
              <a:off x="10216050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3"/>
            <p:cNvSpPr/>
            <p:nvPr/>
          </p:nvSpPr>
          <p:spPr>
            <a:xfrm>
              <a:off x="9906345" y="4652513"/>
              <a:ext cx="158913" cy="158913"/>
            </a:xfrm>
            <a:custGeom>
              <a:avLst/>
              <a:gdLst/>
              <a:ahLst/>
              <a:cxnLst/>
              <a:rect l="l" t="t" r="r" b="b"/>
              <a:pathLst>
                <a:path w="5503" h="5503" extrusionOk="0">
                  <a:moveTo>
                    <a:pt x="0" y="0"/>
                  </a:moveTo>
                  <a:lnTo>
                    <a:pt x="0" y="5503"/>
                  </a:lnTo>
                  <a:lnTo>
                    <a:pt x="5503" y="5503"/>
                  </a:lnTo>
                  <a:lnTo>
                    <a:pt x="5503" y="918"/>
                  </a:lnTo>
                  <a:cubicBezTo>
                    <a:pt x="5503" y="411"/>
                    <a:pt x="5093" y="0"/>
                    <a:pt x="4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3"/>
            <p:cNvSpPr/>
            <p:nvPr/>
          </p:nvSpPr>
          <p:spPr>
            <a:xfrm>
              <a:off x="10279904" y="4255852"/>
              <a:ext cx="182044" cy="182044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52" y="1"/>
                  </a:moveTo>
                  <a:cubicBezTo>
                    <a:pt x="1411" y="1"/>
                    <a:pt x="0" y="1412"/>
                    <a:pt x="0" y="3152"/>
                  </a:cubicBezTo>
                  <a:cubicBezTo>
                    <a:pt x="0" y="4893"/>
                    <a:pt x="1411" y="6304"/>
                    <a:pt x="3152" y="6304"/>
                  </a:cubicBezTo>
                  <a:cubicBezTo>
                    <a:pt x="4892" y="6304"/>
                    <a:pt x="6303" y="4893"/>
                    <a:pt x="6303" y="3152"/>
                  </a:cubicBezTo>
                  <a:cubicBezTo>
                    <a:pt x="6303" y="1412"/>
                    <a:pt x="4892" y="1"/>
                    <a:pt x="3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3"/>
            <p:cNvSpPr/>
            <p:nvPr/>
          </p:nvSpPr>
          <p:spPr>
            <a:xfrm>
              <a:off x="9906345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8938"/>
                  </a:lnTo>
                  <a:cubicBezTo>
                    <a:pt x="0" y="9925"/>
                    <a:pt x="801" y="10726"/>
                    <a:pt x="1788" y="10726"/>
                  </a:cubicBezTo>
                  <a:lnTo>
                    <a:pt x="10725" y="10726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3"/>
            <p:cNvSpPr/>
            <p:nvPr/>
          </p:nvSpPr>
          <p:spPr>
            <a:xfrm>
              <a:off x="9596663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3"/>
            <p:cNvSpPr/>
            <p:nvPr/>
          </p:nvSpPr>
          <p:spPr>
            <a:xfrm>
              <a:off x="9900599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6" y="397"/>
                  </a:moveTo>
                  <a:lnTo>
                    <a:pt x="10726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3"/>
            <p:cNvSpPr/>
            <p:nvPr/>
          </p:nvSpPr>
          <p:spPr>
            <a:xfrm>
              <a:off x="9900599" y="4495968"/>
              <a:ext cx="321204" cy="321233"/>
            </a:xfrm>
            <a:custGeom>
              <a:avLst/>
              <a:gdLst/>
              <a:ahLst/>
              <a:cxnLst/>
              <a:rect l="l" t="t" r="r" b="b"/>
              <a:pathLst>
                <a:path w="11123" h="11124" extrusionOk="0">
                  <a:moveTo>
                    <a:pt x="10726" y="398"/>
                  </a:moveTo>
                  <a:lnTo>
                    <a:pt x="10726" y="10725"/>
                  </a:lnTo>
                  <a:lnTo>
                    <a:pt x="399" y="10725"/>
                  </a:lnTo>
                  <a:lnTo>
                    <a:pt x="399" y="398"/>
                  </a:lnTo>
                  <a:close/>
                  <a:moveTo>
                    <a:pt x="0" y="0"/>
                  </a:moveTo>
                  <a:lnTo>
                    <a:pt x="0" y="11124"/>
                  </a:lnTo>
                  <a:lnTo>
                    <a:pt x="11123" y="11124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3"/>
            <p:cNvSpPr/>
            <p:nvPr/>
          </p:nvSpPr>
          <p:spPr>
            <a:xfrm>
              <a:off x="10210310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5" y="397"/>
                  </a:moveTo>
                  <a:lnTo>
                    <a:pt x="10725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1" y="0"/>
                  </a:moveTo>
                  <a:lnTo>
                    <a:pt x="1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3"/>
            <p:cNvSpPr/>
            <p:nvPr/>
          </p:nvSpPr>
          <p:spPr>
            <a:xfrm>
              <a:off x="9590916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4" y="397"/>
                  </a:moveTo>
                  <a:lnTo>
                    <a:pt x="10724" y="10724"/>
                  </a:lnTo>
                  <a:lnTo>
                    <a:pt x="398" y="10724"/>
                  </a:lnTo>
                  <a:lnTo>
                    <a:pt x="398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0" name="Google Shape;2800;p53"/>
          <p:cNvSpPr/>
          <p:nvPr/>
        </p:nvSpPr>
        <p:spPr>
          <a:xfrm rot="516939">
            <a:off x="1139574" y="491882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3"/>
          <p:cNvSpPr/>
          <p:nvPr/>
        </p:nvSpPr>
        <p:spPr>
          <a:xfrm rot="1069685">
            <a:off x="214839" y="2626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3"/>
          <p:cNvSpPr/>
          <p:nvPr/>
        </p:nvSpPr>
        <p:spPr>
          <a:xfrm>
            <a:off x="563727" y="46635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53"/>
          <p:cNvSpPr/>
          <p:nvPr/>
        </p:nvSpPr>
        <p:spPr>
          <a:xfrm rot="991083">
            <a:off x="5718265" y="263189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82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2"/>
          <p:cNvSpPr txBox="1">
            <a:spLocks noGrp="1"/>
          </p:cNvSpPr>
          <p:nvPr>
            <p:ph type="title" idx="15"/>
          </p:nvPr>
        </p:nvSpPr>
        <p:spPr>
          <a:xfrm>
            <a:off x="720000" y="68189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grpSp>
        <p:nvGrpSpPr>
          <p:cNvPr id="1815" name="Google Shape;1815;p42"/>
          <p:cNvGrpSpPr/>
          <p:nvPr/>
        </p:nvGrpSpPr>
        <p:grpSpPr>
          <a:xfrm>
            <a:off x="1066274" y="1481657"/>
            <a:ext cx="3090729" cy="573105"/>
            <a:chOff x="2651850" y="1297775"/>
            <a:chExt cx="3236300" cy="995325"/>
          </a:xfrm>
        </p:grpSpPr>
        <p:sp>
          <p:nvSpPr>
            <p:cNvPr id="1816" name="Google Shape;1816;p42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2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2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2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2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2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2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2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842;p42"/>
          <p:cNvSpPr txBox="1">
            <a:spLocks noGrp="1"/>
          </p:cNvSpPr>
          <p:nvPr>
            <p:ph type="title" idx="3"/>
          </p:nvPr>
        </p:nvSpPr>
        <p:spPr>
          <a:xfrm>
            <a:off x="1356793" y="1516445"/>
            <a:ext cx="2722665" cy="425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Giới thiệu đề tài</a:t>
            </a:r>
            <a:endParaRPr sz="1800"/>
          </a:p>
        </p:txBody>
      </p:sp>
      <p:grpSp>
        <p:nvGrpSpPr>
          <p:cNvPr id="1844" name="Google Shape;1844;p42"/>
          <p:cNvGrpSpPr/>
          <p:nvPr/>
        </p:nvGrpSpPr>
        <p:grpSpPr>
          <a:xfrm>
            <a:off x="831865" y="1251524"/>
            <a:ext cx="671833" cy="565501"/>
            <a:chOff x="1743325" y="1842325"/>
            <a:chExt cx="908250" cy="764500"/>
          </a:xfrm>
        </p:grpSpPr>
        <p:sp>
          <p:nvSpPr>
            <p:cNvPr id="1845" name="Google Shape;1845;p4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9" name="Google Shape;1849;p42"/>
          <p:cNvSpPr txBox="1">
            <a:spLocks noGrp="1"/>
          </p:cNvSpPr>
          <p:nvPr>
            <p:ph type="title"/>
          </p:nvPr>
        </p:nvSpPr>
        <p:spPr>
          <a:xfrm>
            <a:off x="843049" y="1372233"/>
            <a:ext cx="620285" cy="338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2800"/>
          </a:p>
        </p:txBody>
      </p:sp>
      <p:grpSp>
        <p:nvGrpSpPr>
          <p:cNvPr id="1884" name="Google Shape;1884;p42"/>
          <p:cNvGrpSpPr/>
          <p:nvPr/>
        </p:nvGrpSpPr>
        <p:grpSpPr>
          <a:xfrm>
            <a:off x="4991949" y="1481657"/>
            <a:ext cx="3090729" cy="573105"/>
            <a:chOff x="2651850" y="1297775"/>
            <a:chExt cx="3236300" cy="995325"/>
          </a:xfrm>
        </p:grpSpPr>
        <p:sp>
          <p:nvSpPr>
            <p:cNvPr id="1885" name="Google Shape;1885;p42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2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2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2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2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2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2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2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2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42"/>
          <p:cNvGrpSpPr/>
          <p:nvPr/>
        </p:nvGrpSpPr>
        <p:grpSpPr>
          <a:xfrm>
            <a:off x="4757540" y="1251524"/>
            <a:ext cx="671833" cy="565501"/>
            <a:chOff x="1743325" y="1842325"/>
            <a:chExt cx="908250" cy="764500"/>
          </a:xfrm>
        </p:grpSpPr>
        <p:sp>
          <p:nvSpPr>
            <p:cNvPr id="1912" name="Google Shape;1912;p42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2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2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2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0" name="Google Shape;1950;p42"/>
          <p:cNvSpPr txBox="1">
            <a:spLocks noGrp="1"/>
          </p:cNvSpPr>
          <p:nvPr>
            <p:ph type="title" idx="8"/>
          </p:nvPr>
        </p:nvSpPr>
        <p:spPr>
          <a:xfrm>
            <a:off x="5308537" y="1502389"/>
            <a:ext cx="2724384" cy="425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</a:t>
            </a:r>
            <a:r>
              <a:rPr lang="vi-VN" sz="1800" dirty="0"/>
              <a:t>ơ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Database</a:t>
            </a:r>
            <a:endParaRPr sz="1800" dirty="0"/>
          </a:p>
        </p:txBody>
      </p:sp>
      <p:sp>
        <p:nvSpPr>
          <p:cNvPr id="1952" name="Google Shape;1952;p42"/>
          <p:cNvSpPr txBox="1">
            <a:spLocks noGrp="1"/>
          </p:cNvSpPr>
          <p:nvPr>
            <p:ph type="title" idx="2"/>
          </p:nvPr>
        </p:nvSpPr>
        <p:spPr>
          <a:xfrm>
            <a:off x="4768855" y="1371780"/>
            <a:ext cx="619999" cy="339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04</a:t>
            </a:r>
            <a:endParaRPr sz="2800"/>
          </a:p>
        </p:txBody>
      </p:sp>
      <p:sp>
        <p:nvSpPr>
          <p:cNvPr id="1954" name="Google Shape;1954;p42"/>
          <p:cNvSpPr/>
          <p:nvPr/>
        </p:nvSpPr>
        <p:spPr>
          <a:xfrm>
            <a:off x="4170599" y="2100633"/>
            <a:ext cx="298521" cy="259177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5" name="Google Shape;1955;p42"/>
          <p:cNvSpPr/>
          <p:nvPr/>
        </p:nvSpPr>
        <p:spPr>
          <a:xfrm rot="516939">
            <a:off x="563724" y="458804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2"/>
          <p:cNvSpPr/>
          <p:nvPr/>
        </p:nvSpPr>
        <p:spPr>
          <a:xfrm>
            <a:off x="8518952" y="3717950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2"/>
          <p:cNvSpPr/>
          <p:nvPr/>
        </p:nvSpPr>
        <p:spPr>
          <a:xfrm rot="-899833">
            <a:off x="575870" y="90350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2"/>
          <p:cNvSpPr/>
          <p:nvPr/>
        </p:nvSpPr>
        <p:spPr>
          <a:xfrm>
            <a:off x="229527" y="231433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2"/>
          <p:cNvSpPr/>
          <p:nvPr/>
        </p:nvSpPr>
        <p:spPr>
          <a:xfrm rot="991083">
            <a:off x="5061040" y="31774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2"/>
          <p:cNvSpPr/>
          <p:nvPr/>
        </p:nvSpPr>
        <p:spPr>
          <a:xfrm>
            <a:off x="8518938" y="1584813"/>
            <a:ext cx="809400" cy="8094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1815;p42">
            <a:extLst>
              <a:ext uri="{FF2B5EF4-FFF2-40B4-BE49-F238E27FC236}">
                <a16:creationId xmlns:a16="http://schemas.microsoft.com/office/drawing/2014/main" id="{4F993E10-B07A-4772-BBA7-0FDD1F3A7441}"/>
              </a:ext>
            </a:extLst>
          </p:cNvPr>
          <p:cNvGrpSpPr/>
          <p:nvPr/>
        </p:nvGrpSpPr>
        <p:grpSpPr>
          <a:xfrm>
            <a:off x="1055864" y="2588339"/>
            <a:ext cx="3090729" cy="573105"/>
            <a:chOff x="2651850" y="1297775"/>
            <a:chExt cx="3236300" cy="995325"/>
          </a:xfrm>
        </p:grpSpPr>
        <p:sp>
          <p:nvSpPr>
            <p:cNvPr id="306" name="Google Shape;1816;p42">
              <a:extLst>
                <a:ext uri="{FF2B5EF4-FFF2-40B4-BE49-F238E27FC236}">
                  <a16:creationId xmlns:a16="http://schemas.microsoft.com/office/drawing/2014/main" id="{27CDF92D-1969-4262-82FD-0E5EFC48758D}"/>
                </a:ext>
              </a:extLst>
            </p:cNvPr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817;p42">
              <a:extLst>
                <a:ext uri="{FF2B5EF4-FFF2-40B4-BE49-F238E27FC236}">
                  <a16:creationId xmlns:a16="http://schemas.microsoft.com/office/drawing/2014/main" id="{290A2FB1-ACC1-4B0D-9A03-7119EDD5C586}"/>
                </a:ext>
              </a:extLst>
            </p:cNvPr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818;p42">
              <a:extLst>
                <a:ext uri="{FF2B5EF4-FFF2-40B4-BE49-F238E27FC236}">
                  <a16:creationId xmlns:a16="http://schemas.microsoft.com/office/drawing/2014/main" id="{410BDBF2-7C58-47CC-A3DC-D56E61E05B79}"/>
                </a:ext>
              </a:extLst>
            </p:cNvPr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819;p42">
              <a:extLst>
                <a:ext uri="{FF2B5EF4-FFF2-40B4-BE49-F238E27FC236}">
                  <a16:creationId xmlns:a16="http://schemas.microsoft.com/office/drawing/2014/main" id="{7F691BE3-A424-44D9-8106-E6B2053F267E}"/>
                </a:ext>
              </a:extLst>
            </p:cNvPr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820;p42">
              <a:extLst>
                <a:ext uri="{FF2B5EF4-FFF2-40B4-BE49-F238E27FC236}">
                  <a16:creationId xmlns:a16="http://schemas.microsoft.com/office/drawing/2014/main" id="{E013FCF3-0D3C-47CD-9BAC-CB801039C328}"/>
                </a:ext>
              </a:extLst>
            </p:cNvPr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821;p42">
              <a:extLst>
                <a:ext uri="{FF2B5EF4-FFF2-40B4-BE49-F238E27FC236}">
                  <a16:creationId xmlns:a16="http://schemas.microsoft.com/office/drawing/2014/main" id="{B1629631-D891-4D2D-93B3-05055C36F1F2}"/>
                </a:ext>
              </a:extLst>
            </p:cNvPr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822;p42">
              <a:extLst>
                <a:ext uri="{FF2B5EF4-FFF2-40B4-BE49-F238E27FC236}">
                  <a16:creationId xmlns:a16="http://schemas.microsoft.com/office/drawing/2014/main" id="{577E421D-E274-4E71-BBF8-B93EA3A2ACF8}"/>
                </a:ext>
              </a:extLst>
            </p:cNvPr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823;p42">
              <a:extLst>
                <a:ext uri="{FF2B5EF4-FFF2-40B4-BE49-F238E27FC236}">
                  <a16:creationId xmlns:a16="http://schemas.microsoft.com/office/drawing/2014/main" id="{AC14D2A3-75AF-4145-9B70-3A85D3AC28C2}"/>
                </a:ext>
              </a:extLst>
            </p:cNvPr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824;p42">
              <a:extLst>
                <a:ext uri="{FF2B5EF4-FFF2-40B4-BE49-F238E27FC236}">
                  <a16:creationId xmlns:a16="http://schemas.microsoft.com/office/drawing/2014/main" id="{27313DFB-B877-4959-BE4B-7670D70B1141}"/>
                </a:ext>
              </a:extLst>
            </p:cNvPr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825;p42">
              <a:extLst>
                <a:ext uri="{FF2B5EF4-FFF2-40B4-BE49-F238E27FC236}">
                  <a16:creationId xmlns:a16="http://schemas.microsoft.com/office/drawing/2014/main" id="{9EC7F2E5-15A8-48DF-A71A-331A1C50F97E}"/>
                </a:ext>
              </a:extLst>
            </p:cNvPr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826;p42">
              <a:extLst>
                <a:ext uri="{FF2B5EF4-FFF2-40B4-BE49-F238E27FC236}">
                  <a16:creationId xmlns:a16="http://schemas.microsoft.com/office/drawing/2014/main" id="{CAA5AF7A-EE9C-4637-BA79-7949CE060BDC}"/>
                </a:ext>
              </a:extLst>
            </p:cNvPr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827;p42">
              <a:extLst>
                <a:ext uri="{FF2B5EF4-FFF2-40B4-BE49-F238E27FC236}">
                  <a16:creationId xmlns:a16="http://schemas.microsoft.com/office/drawing/2014/main" id="{7B310B86-4A5F-4C78-89AB-A12E601BC030}"/>
                </a:ext>
              </a:extLst>
            </p:cNvPr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828;p42">
              <a:extLst>
                <a:ext uri="{FF2B5EF4-FFF2-40B4-BE49-F238E27FC236}">
                  <a16:creationId xmlns:a16="http://schemas.microsoft.com/office/drawing/2014/main" id="{574A3EA6-801E-4DCA-99C3-716EE71A8DCA}"/>
                </a:ext>
              </a:extLst>
            </p:cNvPr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829;p42">
              <a:extLst>
                <a:ext uri="{FF2B5EF4-FFF2-40B4-BE49-F238E27FC236}">
                  <a16:creationId xmlns:a16="http://schemas.microsoft.com/office/drawing/2014/main" id="{97D48C62-0317-43CC-8125-478ED6A28F95}"/>
                </a:ext>
              </a:extLst>
            </p:cNvPr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830;p42">
              <a:extLst>
                <a:ext uri="{FF2B5EF4-FFF2-40B4-BE49-F238E27FC236}">
                  <a16:creationId xmlns:a16="http://schemas.microsoft.com/office/drawing/2014/main" id="{0E8B6473-8184-4D32-AF43-7C7419D718EB}"/>
                </a:ext>
              </a:extLst>
            </p:cNvPr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831;p42">
              <a:extLst>
                <a:ext uri="{FF2B5EF4-FFF2-40B4-BE49-F238E27FC236}">
                  <a16:creationId xmlns:a16="http://schemas.microsoft.com/office/drawing/2014/main" id="{56DB07C3-A0B7-4E57-A053-736B5115BA7D}"/>
                </a:ext>
              </a:extLst>
            </p:cNvPr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832;p42">
              <a:extLst>
                <a:ext uri="{FF2B5EF4-FFF2-40B4-BE49-F238E27FC236}">
                  <a16:creationId xmlns:a16="http://schemas.microsoft.com/office/drawing/2014/main" id="{D1C314F3-AFF2-4A0E-BED5-F1553693D121}"/>
                </a:ext>
              </a:extLst>
            </p:cNvPr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833;p42">
              <a:extLst>
                <a:ext uri="{FF2B5EF4-FFF2-40B4-BE49-F238E27FC236}">
                  <a16:creationId xmlns:a16="http://schemas.microsoft.com/office/drawing/2014/main" id="{1DD2E5A6-202B-48D6-8426-8868CAE4CF8D}"/>
                </a:ext>
              </a:extLst>
            </p:cNvPr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834;p42">
              <a:extLst>
                <a:ext uri="{FF2B5EF4-FFF2-40B4-BE49-F238E27FC236}">
                  <a16:creationId xmlns:a16="http://schemas.microsoft.com/office/drawing/2014/main" id="{8BBE34BD-BB37-4DA0-A711-1D01775AA581}"/>
                </a:ext>
              </a:extLst>
            </p:cNvPr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835;p42">
              <a:extLst>
                <a:ext uri="{FF2B5EF4-FFF2-40B4-BE49-F238E27FC236}">
                  <a16:creationId xmlns:a16="http://schemas.microsoft.com/office/drawing/2014/main" id="{D042A5BB-EB86-4AD4-B5ED-195EE2FD6416}"/>
                </a:ext>
              </a:extLst>
            </p:cNvPr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836;p42">
              <a:extLst>
                <a:ext uri="{FF2B5EF4-FFF2-40B4-BE49-F238E27FC236}">
                  <a16:creationId xmlns:a16="http://schemas.microsoft.com/office/drawing/2014/main" id="{73C7E595-766B-4C5C-9A8C-4AFF48D9F913}"/>
                </a:ext>
              </a:extLst>
            </p:cNvPr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837;p42">
              <a:extLst>
                <a:ext uri="{FF2B5EF4-FFF2-40B4-BE49-F238E27FC236}">
                  <a16:creationId xmlns:a16="http://schemas.microsoft.com/office/drawing/2014/main" id="{4C906018-FCF8-40D4-AF7B-5A2311781311}"/>
                </a:ext>
              </a:extLst>
            </p:cNvPr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838;p42">
              <a:extLst>
                <a:ext uri="{FF2B5EF4-FFF2-40B4-BE49-F238E27FC236}">
                  <a16:creationId xmlns:a16="http://schemas.microsoft.com/office/drawing/2014/main" id="{70FE65C7-4360-4E5B-8E84-903BE7ECA8DB}"/>
                </a:ext>
              </a:extLst>
            </p:cNvPr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839;p42">
              <a:extLst>
                <a:ext uri="{FF2B5EF4-FFF2-40B4-BE49-F238E27FC236}">
                  <a16:creationId xmlns:a16="http://schemas.microsoft.com/office/drawing/2014/main" id="{D9AE4A28-2E13-444E-BD9C-92E97547EEE7}"/>
                </a:ext>
              </a:extLst>
            </p:cNvPr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840;p42">
              <a:extLst>
                <a:ext uri="{FF2B5EF4-FFF2-40B4-BE49-F238E27FC236}">
                  <a16:creationId xmlns:a16="http://schemas.microsoft.com/office/drawing/2014/main" id="{BBE6B67E-8CBF-47AE-AC87-25E721F3C8B1}"/>
                </a:ext>
              </a:extLst>
            </p:cNvPr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841;p42">
              <a:extLst>
                <a:ext uri="{FF2B5EF4-FFF2-40B4-BE49-F238E27FC236}">
                  <a16:creationId xmlns:a16="http://schemas.microsoft.com/office/drawing/2014/main" id="{A9BBEDB9-64D5-43C1-A05D-B7B4CC72D553}"/>
                </a:ext>
              </a:extLst>
            </p:cNvPr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1842;p42">
            <a:extLst>
              <a:ext uri="{FF2B5EF4-FFF2-40B4-BE49-F238E27FC236}">
                <a16:creationId xmlns:a16="http://schemas.microsoft.com/office/drawing/2014/main" id="{9A2B231C-2F44-4E65-92E6-D78D32F0BF15}"/>
              </a:ext>
            </a:extLst>
          </p:cNvPr>
          <p:cNvSpPr txBox="1">
            <a:spLocks/>
          </p:cNvSpPr>
          <p:nvPr/>
        </p:nvSpPr>
        <p:spPr>
          <a:xfrm>
            <a:off x="1343516" y="2616230"/>
            <a:ext cx="2775537" cy="42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000" b="0" i="0" u="none" strike="noStrike" cap="non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endParaRPr lang="en-US" sz="1800" dirty="0"/>
          </a:p>
        </p:txBody>
      </p:sp>
      <p:grpSp>
        <p:nvGrpSpPr>
          <p:cNvPr id="334" name="Google Shape;1844;p42">
            <a:extLst>
              <a:ext uri="{FF2B5EF4-FFF2-40B4-BE49-F238E27FC236}">
                <a16:creationId xmlns:a16="http://schemas.microsoft.com/office/drawing/2014/main" id="{AF7430FE-67CA-4239-8230-A24A9B58E441}"/>
              </a:ext>
            </a:extLst>
          </p:cNvPr>
          <p:cNvGrpSpPr/>
          <p:nvPr/>
        </p:nvGrpSpPr>
        <p:grpSpPr>
          <a:xfrm>
            <a:off x="821455" y="2358206"/>
            <a:ext cx="671833" cy="565501"/>
            <a:chOff x="1743325" y="1842325"/>
            <a:chExt cx="908250" cy="764500"/>
          </a:xfrm>
        </p:grpSpPr>
        <p:sp>
          <p:nvSpPr>
            <p:cNvPr id="335" name="Google Shape;1845;p42">
              <a:extLst>
                <a:ext uri="{FF2B5EF4-FFF2-40B4-BE49-F238E27FC236}">
                  <a16:creationId xmlns:a16="http://schemas.microsoft.com/office/drawing/2014/main" id="{248BE651-F776-47BD-927D-1EE9419F95E3}"/>
                </a:ext>
              </a:extLst>
            </p:cNvPr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846;p42">
              <a:extLst>
                <a:ext uri="{FF2B5EF4-FFF2-40B4-BE49-F238E27FC236}">
                  <a16:creationId xmlns:a16="http://schemas.microsoft.com/office/drawing/2014/main" id="{27016CBE-88F9-477A-844E-DDCA154788E7}"/>
                </a:ext>
              </a:extLst>
            </p:cNvPr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847;p42">
              <a:extLst>
                <a:ext uri="{FF2B5EF4-FFF2-40B4-BE49-F238E27FC236}">
                  <a16:creationId xmlns:a16="http://schemas.microsoft.com/office/drawing/2014/main" id="{22A35D28-0901-4709-802E-992B7C488021}"/>
                </a:ext>
              </a:extLst>
            </p:cNvPr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848;p42">
              <a:extLst>
                <a:ext uri="{FF2B5EF4-FFF2-40B4-BE49-F238E27FC236}">
                  <a16:creationId xmlns:a16="http://schemas.microsoft.com/office/drawing/2014/main" id="{36D672FA-D0A5-4A44-8355-806CDEF53079}"/>
                </a:ext>
              </a:extLst>
            </p:cNvPr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1849;p42">
            <a:extLst>
              <a:ext uri="{FF2B5EF4-FFF2-40B4-BE49-F238E27FC236}">
                <a16:creationId xmlns:a16="http://schemas.microsoft.com/office/drawing/2014/main" id="{2D470F11-69AB-40F8-BF69-651F3F765B80}"/>
              </a:ext>
            </a:extLst>
          </p:cNvPr>
          <p:cNvSpPr txBox="1">
            <a:spLocks/>
          </p:cNvSpPr>
          <p:nvPr/>
        </p:nvSpPr>
        <p:spPr>
          <a:xfrm>
            <a:off x="832639" y="2478915"/>
            <a:ext cx="620285" cy="33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sz="2800"/>
              <a:t>02</a:t>
            </a:r>
          </a:p>
        </p:txBody>
      </p:sp>
      <p:grpSp>
        <p:nvGrpSpPr>
          <p:cNvPr id="340" name="Google Shape;1884;p42">
            <a:extLst>
              <a:ext uri="{FF2B5EF4-FFF2-40B4-BE49-F238E27FC236}">
                <a16:creationId xmlns:a16="http://schemas.microsoft.com/office/drawing/2014/main" id="{7A08A0DA-758C-4BAC-97AA-CF264AF8692C}"/>
              </a:ext>
            </a:extLst>
          </p:cNvPr>
          <p:cNvGrpSpPr/>
          <p:nvPr/>
        </p:nvGrpSpPr>
        <p:grpSpPr>
          <a:xfrm>
            <a:off x="4981539" y="2588339"/>
            <a:ext cx="3090729" cy="573105"/>
            <a:chOff x="2651850" y="1297775"/>
            <a:chExt cx="3236300" cy="995325"/>
          </a:xfrm>
        </p:grpSpPr>
        <p:sp>
          <p:nvSpPr>
            <p:cNvPr id="341" name="Google Shape;1885;p42">
              <a:extLst>
                <a:ext uri="{FF2B5EF4-FFF2-40B4-BE49-F238E27FC236}">
                  <a16:creationId xmlns:a16="http://schemas.microsoft.com/office/drawing/2014/main" id="{CAAFD2DC-EF7F-4BAE-8545-BD1A8E6B6812}"/>
                </a:ext>
              </a:extLst>
            </p:cNvPr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886;p42">
              <a:extLst>
                <a:ext uri="{FF2B5EF4-FFF2-40B4-BE49-F238E27FC236}">
                  <a16:creationId xmlns:a16="http://schemas.microsoft.com/office/drawing/2014/main" id="{3DCE14DE-236B-4A53-88D8-A3D06C79130E}"/>
                </a:ext>
              </a:extLst>
            </p:cNvPr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887;p42">
              <a:extLst>
                <a:ext uri="{FF2B5EF4-FFF2-40B4-BE49-F238E27FC236}">
                  <a16:creationId xmlns:a16="http://schemas.microsoft.com/office/drawing/2014/main" id="{44D94F69-309F-4336-A64E-D496F233CDEE}"/>
                </a:ext>
              </a:extLst>
            </p:cNvPr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888;p42">
              <a:extLst>
                <a:ext uri="{FF2B5EF4-FFF2-40B4-BE49-F238E27FC236}">
                  <a16:creationId xmlns:a16="http://schemas.microsoft.com/office/drawing/2014/main" id="{0473255E-7C75-404D-8B3B-4D6C88895F92}"/>
                </a:ext>
              </a:extLst>
            </p:cNvPr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889;p42">
              <a:extLst>
                <a:ext uri="{FF2B5EF4-FFF2-40B4-BE49-F238E27FC236}">
                  <a16:creationId xmlns:a16="http://schemas.microsoft.com/office/drawing/2014/main" id="{C266445F-72C8-4195-984F-120ED0F18CAB}"/>
                </a:ext>
              </a:extLst>
            </p:cNvPr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890;p42">
              <a:extLst>
                <a:ext uri="{FF2B5EF4-FFF2-40B4-BE49-F238E27FC236}">
                  <a16:creationId xmlns:a16="http://schemas.microsoft.com/office/drawing/2014/main" id="{0687CEA5-89A1-4593-AA76-0D5733BDD79E}"/>
                </a:ext>
              </a:extLst>
            </p:cNvPr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891;p42">
              <a:extLst>
                <a:ext uri="{FF2B5EF4-FFF2-40B4-BE49-F238E27FC236}">
                  <a16:creationId xmlns:a16="http://schemas.microsoft.com/office/drawing/2014/main" id="{2A8AB66D-BFDA-4138-94D5-1D9211FD6572}"/>
                </a:ext>
              </a:extLst>
            </p:cNvPr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892;p42">
              <a:extLst>
                <a:ext uri="{FF2B5EF4-FFF2-40B4-BE49-F238E27FC236}">
                  <a16:creationId xmlns:a16="http://schemas.microsoft.com/office/drawing/2014/main" id="{9B8B59BD-85DE-4017-AB12-C400CF1FD990}"/>
                </a:ext>
              </a:extLst>
            </p:cNvPr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893;p42">
              <a:extLst>
                <a:ext uri="{FF2B5EF4-FFF2-40B4-BE49-F238E27FC236}">
                  <a16:creationId xmlns:a16="http://schemas.microsoft.com/office/drawing/2014/main" id="{78ED4C23-4611-4492-B096-1AC31786AF34}"/>
                </a:ext>
              </a:extLst>
            </p:cNvPr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894;p42">
              <a:extLst>
                <a:ext uri="{FF2B5EF4-FFF2-40B4-BE49-F238E27FC236}">
                  <a16:creationId xmlns:a16="http://schemas.microsoft.com/office/drawing/2014/main" id="{E2F3010B-1DEE-450D-9C40-417F49FBBC2A}"/>
                </a:ext>
              </a:extLst>
            </p:cNvPr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895;p42">
              <a:extLst>
                <a:ext uri="{FF2B5EF4-FFF2-40B4-BE49-F238E27FC236}">
                  <a16:creationId xmlns:a16="http://schemas.microsoft.com/office/drawing/2014/main" id="{56001D07-FC1B-409E-BE47-0F322257F037}"/>
                </a:ext>
              </a:extLst>
            </p:cNvPr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896;p42">
              <a:extLst>
                <a:ext uri="{FF2B5EF4-FFF2-40B4-BE49-F238E27FC236}">
                  <a16:creationId xmlns:a16="http://schemas.microsoft.com/office/drawing/2014/main" id="{1F0D7DE4-D6EB-46AF-BF42-0BD37B1E0C14}"/>
                </a:ext>
              </a:extLst>
            </p:cNvPr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897;p42">
              <a:extLst>
                <a:ext uri="{FF2B5EF4-FFF2-40B4-BE49-F238E27FC236}">
                  <a16:creationId xmlns:a16="http://schemas.microsoft.com/office/drawing/2014/main" id="{35B75C62-B2EF-4128-8FD5-FEDB67EA16E0}"/>
                </a:ext>
              </a:extLst>
            </p:cNvPr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898;p42">
              <a:extLst>
                <a:ext uri="{FF2B5EF4-FFF2-40B4-BE49-F238E27FC236}">
                  <a16:creationId xmlns:a16="http://schemas.microsoft.com/office/drawing/2014/main" id="{B758B51F-5696-4196-9B1B-8217DF767C24}"/>
                </a:ext>
              </a:extLst>
            </p:cNvPr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899;p42">
              <a:extLst>
                <a:ext uri="{FF2B5EF4-FFF2-40B4-BE49-F238E27FC236}">
                  <a16:creationId xmlns:a16="http://schemas.microsoft.com/office/drawing/2014/main" id="{7BE0D258-A5F1-4049-A2EB-68FA859FE449}"/>
                </a:ext>
              </a:extLst>
            </p:cNvPr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900;p42">
              <a:extLst>
                <a:ext uri="{FF2B5EF4-FFF2-40B4-BE49-F238E27FC236}">
                  <a16:creationId xmlns:a16="http://schemas.microsoft.com/office/drawing/2014/main" id="{551B4C9B-FDA4-4A70-9A54-8D02DF77D08D}"/>
                </a:ext>
              </a:extLst>
            </p:cNvPr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901;p42">
              <a:extLst>
                <a:ext uri="{FF2B5EF4-FFF2-40B4-BE49-F238E27FC236}">
                  <a16:creationId xmlns:a16="http://schemas.microsoft.com/office/drawing/2014/main" id="{B92B16F0-FEE1-43EC-B188-581E9A150B20}"/>
                </a:ext>
              </a:extLst>
            </p:cNvPr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902;p42">
              <a:extLst>
                <a:ext uri="{FF2B5EF4-FFF2-40B4-BE49-F238E27FC236}">
                  <a16:creationId xmlns:a16="http://schemas.microsoft.com/office/drawing/2014/main" id="{4ACE08CE-568E-4FEC-90FD-1C3E1E44AD7A}"/>
                </a:ext>
              </a:extLst>
            </p:cNvPr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903;p42">
              <a:extLst>
                <a:ext uri="{FF2B5EF4-FFF2-40B4-BE49-F238E27FC236}">
                  <a16:creationId xmlns:a16="http://schemas.microsoft.com/office/drawing/2014/main" id="{EFC96C35-F29A-43FF-9FFC-4629DD255FCA}"/>
                </a:ext>
              </a:extLst>
            </p:cNvPr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904;p42">
              <a:extLst>
                <a:ext uri="{FF2B5EF4-FFF2-40B4-BE49-F238E27FC236}">
                  <a16:creationId xmlns:a16="http://schemas.microsoft.com/office/drawing/2014/main" id="{AB5EF171-F52E-411F-A253-B082388F86D4}"/>
                </a:ext>
              </a:extLst>
            </p:cNvPr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905;p42">
              <a:extLst>
                <a:ext uri="{FF2B5EF4-FFF2-40B4-BE49-F238E27FC236}">
                  <a16:creationId xmlns:a16="http://schemas.microsoft.com/office/drawing/2014/main" id="{790AC6F1-FFFB-4CE1-8B81-74CEFC8D756B}"/>
                </a:ext>
              </a:extLst>
            </p:cNvPr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906;p42">
              <a:extLst>
                <a:ext uri="{FF2B5EF4-FFF2-40B4-BE49-F238E27FC236}">
                  <a16:creationId xmlns:a16="http://schemas.microsoft.com/office/drawing/2014/main" id="{2CAAB8FF-FBAB-4723-9935-3F66ED862CE8}"/>
                </a:ext>
              </a:extLst>
            </p:cNvPr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907;p42">
              <a:extLst>
                <a:ext uri="{FF2B5EF4-FFF2-40B4-BE49-F238E27FC236}">
                  <a16:creationId xmlns:a16="http://schemas.microsoft.com/office/drawing/2014/main" id="{24FD2479-4CDB-43DF-A02D-6C47AD43AEB3}"/>
                </a:ext>
              </a:extLst>
            </p:cNvPr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908;p42">
              <a:extLst>
                <a:ext uri="{FF2B5EF4-FFF2-40B4-BE49-F238E27FC236}">
                  <a16:creationId xmlns:a16="http://schemas.microsoft.com/office/drawing/2014/main" id="{4C7FF73D-1132-43FB-8076-DD489FCF3BD5}"/>
                </a:ext>
              </a:extLst>
            </p:cNvPr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909;p42">
              <a:extLst>
                <a:ext uri="{FF2B5EF4-FFF2-40B4-BE49-F238E27FC236}">
                  <a16:creationId xmlns:a16="http://schemas.microsoft.com/office/drawing/2014/main" id="{7932BB2D-D315-4B83-9B6C-285264BA6C56}"/>
                </a:ext>
              </a:extLst>
            </p:cNvPr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910;p42">
              <a:extLst>
                <a:ext uri="{FF2B5EF4-FFF2-40B4-BE49-F238E27FC236}">
                  <a16:creationId xmlns:a16="http://schemas.microsoft.com/office/drawing/2014/main" id="{2DE56416-2DC4-4786-A28D-7EF74E394588}"/>
                </a:ext>
              </a:extLst>
            </p:cNvPr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1911;p42">
            <a:extLst>
              <a:ext uri="{FF2B5EF4-FFF2-40B4-BE49-F238E27FC236}">
                <a16:creationId xmlns:a16="http://schemas.microsoft.com/office/drawing/2014/main" id="{1E827EA7-C738-4B9F-A7E8-D2255D7024B1}"/>
              </a:ext>
            </a:extLst>
          </p:cNvPr>
          <p:cNvGrpSpPr/>
          <p:nvPr/>
        </p:nvGrpSpPr>
        <p:grpSpPr>
          <a:xfrm>
            <a:off x="4747130" y="2358206"/>
            <a:ext cx="671833" cy="565501"/>
            <a:chOff x="1743325" y="1842325"/>
            <a:chExt cx="908250" cy="764500"/>
          </a:xfrm>
        </p:grpSpPr>
        <p:sp>
          <p:nvSpPr>
            <p:cNvPr id="368" name="Google Shape;1912;p42">
              <a:extLst>
                <a:ext uri="{FF2B5EF4-FFF2-40B4-BE49-F238E27FC236}">
                  <a16:creationId xmlns:a16="http://schemas.microsoft.com/office/drawing/2014/main" id="{29EE6D30-A26C-49EB-8593-7F5D052237F9}"/>
                </a:ext>
              </a:extLst>
            </p:cNvPr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913;p42">
              <a:extLst>
                <a:ext uri="{FF2B5EF4-FFF2-40B4-BE49-F238E27FC236}">
                  <a16:creationId xmlns:a16="http://schemas.microsoft.com/office/drawing/2014/main" id="{7DED098D-2FF5-418D-9973-C3156C28AD3E}"/>
                </a:ext>
              </a:extLst>
            </p:cNvPr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914;p42">
              <a:extLst>
                <a:ext uri="{FF2B5EF4-FFF2-40B4-BE49-F238E27FC236}">
                  <a16:creationId xmlns:a16="http://schemas.microsoft.com/office/drawing/2014/main" id="{DC167BF6-C6BA-44E3-B9DC-4AE8B2CA862B}"/>
                </a:ext>
              </a:extLst>
            </p:cNvPr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915;p42">
              <a:extLst>
                <a:ext uri="{FF2B5EF4-FFF2-40B4-BE49-F238E27FC236}">
                  <a16:creationId xmlns:a16="http://schemas.microsoft.com/office/drawing/2014/main" id="{0FD5E2D7-F7AC-47D4-83B4-32490B0B681C}"/>
                </a:ext>
              </a:extLst>
            </p:cNvPr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1950;p42">
            <a:extLst>
              <a:ext uri="{FF2B5EF4-FFF2-40B4-BE49-F238E27FC236}">
                <a16:creationId xmlns:a16="http://schemas.microsoft.com/office/drawing/2014/main" id="{4E09ADF3-C909-40B1-A133-8E1907B40CE6}"/>
              </a:ext>
            </a:extLst>
          </p:cNvPr>
          <p:cNvSpPr txBox="1">
            <a:spLocks/>
          </p:cNvSpPr>
          <p:nvPr/>
        </p:nvSpPr>
        <p:spPr>
          <a:xfrm>
            <a:off x="5101430" y="2609071"/>
            <a:ext cx="2724384" cy="42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000" b="0" i="0" u="none" strike="noStrike" cap="non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endParaRPr lang="en-US" sz="1800" dirty="0"/>
          </a:p>
        </p:txBody>
      </p:sp>
      <p:sp>
        <p:nvSpPr>
          <p:cNvPr id="374" name="Google Shape;1952;p42">
            <a:extLst>
              <a:ext uri="{FF2B5EF4-FFF2-40B4-BE49-F238E27FC236}">
                <a16:creationId xmlns:a16="http://schemas.microsoft.com/office/drawing/2014/main" id="{C5761131-B4EE-4EF5-8DD3-72C803EB7AAF}"/>
              </a:ext>
            </a:extLst>
          </p:cNvPr>
          <p:cNvSpPr txBox="1">
            <a:spLocks/>
          </p:cNvSpPr>
          <p:nvPr/>
        </p:nvSpPr>
        <p:spPr>
          <a:xfrm>
            <a:off x="4758445" y="2478462"/>
            <a:ext cx="619999" cy="33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sz="2800"/>
              <a:t>05</a:t>
            </a:r>
          </a:p>
        </p:txBody>
      </p:sp>
      <p:sp>
        <p:nvSpPr>
          <p:cNvPr id="375" name="Google Shape;1954;p42">
            <a:extLst>
              <a:ext uri="{FF2B5EF4-FFF2-40B4-BE49-F238E27FC236}">
                <a16:creationId xmlns:a16="http://schemas.microsoft.com/office/drawing/2014/main" id="{2D1D2AE2-B3BE-4426-96AC-91B62FBBF606}"/>
              </a:ext>
            </a:extLst>
          </p:cNvPr>
          <p:cNvSpPr/>
          <p:nvPr/>
        </p:nvSpPr>
        <p:spPr>
          <a:xfrm>
            <a:off x="4160189" y="3207315"/>
            <a:ext cx="298521" cy="259177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47" name="Google Shape;1815;p42">
            <a:extLst>
              <a:ext uri="{FF2B5EF4-FFF2-40B4-BE49-F238E27FC236}">
                <a16:creationId xmlns:a16="http://schemas.microsoft.com/office/drawing/2014/main" id="{366655FB-6B4C-4FC1-BCDD-A6F57C7F8295}"/>
              </a:ext>
            </a:extLst>
          </p:cNvPr>
          <p:cNvGrpSpPr/>
          <p:nvPr/>
        </p:nvGrpSpPr>
        <p:grpSpPr>
          <a:xfrm>
            <a:off x="1061069" y="3709115"/>
            <a:ext cx="3090729" cy="573105"/>
            <a:chOff x="2651850" y="1297775"/>
            <a:chExt cx="3236300" cy="995325"/>
          </a:xfrm>
        </p:grpSpPr>
        <p:sp>
          <p:nvSpPr>
            <p:cNvPr id="448" name="Google Shape;1816;p42">
              <a:extLst>
                <a:ext uri="{FF2B5EF4-FFF2-40B4-BE49-F238E27FC236}">
                  <a16:creationId xmlns:a16="http://schemas.microsoft.com/office/drawing/2014/main" id="{D7679C0A-A8AB-4F72-9064-1472BED669B2}"/>
                </a:ext>
              </a:extLst>
            </p:cNvPr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817;p42">
              <a:extLst>
                <a:ext uri="{FF2B5EF4-FFF2-40B4-BE49-F238E27FC236}">
                  <a16:creationId xmlns:a16="http://schemas.microsoft.com/office/drawing/2014/main" id="{220AD655-9E6A-4C88-AE8E-8E99DF06CE29}"/>
                </a:ext>
              </a:extLst>
            </p:cNvPr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818;p42">
              <a:extLst>
                <a:ext uri="{FF2B5EF4-FFF2-40B4-BE49-F238E27FC236}">
                  <a16:creationId xmlns:a16="http://schemas.microsoft.com/office/drawing/2014/main" id="{07F31A5E-70A1-495C-91AE-D04845737EAA}"/>
                </a:ext>
              </a:extLst>
            </p:cNvPr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819;p42">
              <a:extLst>
                <a:ext uri="{FF2B5EF4-FFF2-40B4-BE49-F238E27FC236}">
                  <a16:creationId xmlns:a16="http://schemas.microsoft.com/office/drawing/2014/main" id="{A91338B0-E106-421C-9F2D-0B1A3D34848F}"/>
                </a:ext>
              </a:extLst>
            </p:cNvPr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820;p42">
              <a:extLst>
                <a:ext uri="{FF2B5EF4-FFF2-40B4-BE49-F238E27FC236}">
                  <a16:creationId xmlns:a16="http://schemas.microsoft.com/office/drawing/2014/main" id="{CABB5E02-D66E-4CE6-A941-D241D372EDF4}"/>
                </a:ext>
              </a:extLst>
            </p:cNvPr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821;p42">
              <a:extLst>
                <a:ext uri="{FF2B5EF4-FFF2-40B4-BE49-F238E27FC236}">
                  <a16:creationId xmlns:a16="http://schemas.microsoft.com/office/drawing/2014/main" id="{352A46A8-4BC2-41F6-9599-00271843D5B0}"/>
                </a:ext>
              </a:extLst>
            </p:cNvPr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822;p42">
              <a:extLst>
                <a:ext uri="{FF2B5EF4-FFF2-40B4-BE49-F238E27FC236}">
                  <a16:creationId xmlns:a16="http://schemas.microsoft.com/office/drawing/2014/main" id="{EA9039FC-2C2B-456F-A73E-BEEDA94C9E6F}"/>
                </a:ext>
              </a:extLst>
            </p:cNvPr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23;p42">
              <a:extLst>
                <a:ext uri="{FF2B5EF4-FFF2-40B4-BE49-F238E27FC236}">
                  <a16:creationId xmlns:a16="http://schemas.microsoft.com/office/drawing/2014/main" id="{0E19E1C9-EC9C-40C8-9AD6-990FE0CA8BAB}"/>
                </a:ext>
              </a:extLst>
            </p:cNvPr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24;p42">
              <a:extLst>
                <a:ext uri="{FF2B5EF4-FFF2-40B4-BE49-F238E27FC236}">
                  <a16:creationId xmlns:a16="http://schemas.microsoft.com/office/drawing/2014/main" id="{E8168495-2992-4DC7-8D89-F4CD2C78F203}"/>
                </a:ext>
              </a:extLst>
            </p:cNvPr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25;p42">
              <a:extLst>
                <a:ext uri="{FF2B5EF4-FFF2-40B4-BE49-F238E27FC236}">
                  <a16:creationId xmlns:a16="http://schemas.microsoft.com/office/drawing/2014/main" id="{154573FC-A063-4986-9DCE-10C1CB37CF69}"/>
                </a:ext>
              </a:extLst>
            </p:cNvPr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26;p42">
              <a:extLst>
                <a:ext uri="{FF2B5EF4-FFF2-40B4-BE49-F238E27FC236}">
                  <a16:creationId xmlns:a16="http://schemas.microsoft.com/office/drawing/2014/main" id="{7B76F165-4435-458B-BF24-2C3FDD20368A}"/>
                </a:ext>
              </a:extLst>
            </p:cNvPr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27;p42">
              <a:extLst>
                <a:ext uri="{FF2B5EF4-FFF2-40B4-BE49-F238E27FC236}">
                  <a16:creationId xmlns:a16="http://schemas.microsoft.com/office/drawing/2014/main" id="{AF67A5EC-060D-4865-8FCD-B99E348237DF}"/>
                </a:ext>
              </a:extLst>
            </p:cNvPr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28;p42">
              <a:extLst>
                <a:ext uri="{FF2B5EF4-FFF2-40B4-BE49-F238E27FC236}">
                  <a16:creationId xmlns:a16="http://schemas.microsoft.com/office/drawing/2014/main" id="{71E3F77B-655F-40F2-ABAC-90C831DFBF27}"/>
                </a:ext>
              </a:extLst>
            </p:cNvPr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29;p42">
              <a:extLst>
                <a:ext uri="{FF2B5EF4-FFF2-40B4-BE49-F238E27FC236}">
                  <a16:creationId xmlns:a16="http://schemas.microsoft.com/office/drawing/2014/main" id="{DBB71455-F292-4881-B7E6-30D0105614CF}"/>
                </a:ext>
              </a:extLst>
            </p:cNvPr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30;p42">
              <a:extLst>
                <a:ext uri="{FF2B5EF4-FFF2-40B4-BE49-F238E27FC236}">
                  <a16:creationId xmlns:a16="http://schemas.microsoft.com/office/drawing/2014/main" id="{33A69C43-D6C9-4C39-82D7-ABD0AE04C6A3}"/>
                </a:ext>
              </a:extLst>
            </p:cNvPr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31;p42">
              <a:extLst>
                <a:ext uri="{FF2B5EF4-FFF2-40B4-BE49-F238E27FC236}">
                  <a16:creationId xmlns:a16="http://schemas.microsoft.com/office/drawing/2014/main" id="{C3764AC4-6FC7-473A-B38B-5EC604B572AB}"/>
                </a:ext>
              </a:extLst>
            </p:cNvPr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32;p42">
              <a:extLst>
                <a:ext uri="{FF2B5EF4-FFF2-40B4-BE49-F238E27FC236}">
                  <a16:creationId xmlns:a16="http://schemas.microsoft.com/office/drawing/2014/main" id="{252F3321-3C4A-4759-BCDB-FF20716EF8FC}"/>
                </a:ext>
              </a:extLst>
            </p:cNvPr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833;p42">
              <a:extLst>
                <a:ext uri="{FF2B5EF4-FFF2-40B4-BE49-F238E27FC236}">
                  <a16:creationId xmlns:a16="http://schemas.microsoft.com/office/drawing/2014/main" id="{0B6EBC6B-68B6-447C-92CA-789BE5771CEE}"/>
                </a:ext>
              </a:extLst>
            </p:cNvPr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834;p42">
              <a:extLst>
                <a:ext uri="{FF2B5EF4-FFF2-40B4-BE49-F238E27FC236}">
                  <a16:creationId xmlns:a16="http://schemas.microsoft.com/office/drawing/2014/main" id="{CFCC344A-F3AD-49FA-A79A-43A5EBABC57B}"/>
                </a:ext>
              </a:extLst>
            </p:cNvPr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835;p42">
              <a:extLst>
                <a:ext uri="{FF2B5EF4-FFF2-40B4-BE49-F238E27FC236}">
                  <a16:creationId xmlns:a16="http://schemas.microsoft.com/office/drawing/2014/main" id="{1CE839B0-8A93-4C80-9BFC-0A5F85B1243A}"/>
                </a:ext>
              </a:extLst>
            </p:cNvPr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836;p42">
              <a:extLst>
                <a:ext uri="{FF2B5EF4-FFF2-40B4-BE49-F238E27FC236}">
                  <a16:creationId xmlns:a16="http://schemas.microsoft.com/office/drawing/2014/main" id="{DBC9766F-1485-44D2-8B36-4413FFBA9F27}"/>
                </a:ext>
              </a:extLst>
            </p:cNvPr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837;p42">
              <a:extLst>
                <a:ext uri="{FF2B5EF4-FFF2-40B4-BE49-F238E27FC236}">
                  <a16:creationId xmlns:a16="http://schemas.microsoft.com/office/drawing/2014/main" id="{B3E60697-74A8-45ED-8382-98659149FEF3}"/>
                </a:ext>
              </a:extLst>
            </p:cNvPr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838;p42">
              <a:extLst>
                <a:ext uri="{FF2B5EF4-FFF2-40B4-BE49-F238E27FC236}">
                  <a16:creationId xmlns:a16="http://schemas.microsoft.com/office/drawing/2014/main" id="{C9F886AB-D3F2-46B9-842F-54803F06900B}"/>
                </a:ext>
              </a:extLst>
            </p:cNvPr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839;p42">
              <a:extLst>
                <a:ext uri="{FF2B5EF4-FFF2-40B4-BE49-F238E27FC236}">
                  <a16:creationId xmlns:a16="http://schemas.microsoft.com/office/drawing/2014/main" id="{872D7FA6-99BC-47B9-AAC0-076FC6EA8756}"/>
                </a:ext>
              </a:extLst>
            </p:cNvPr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840;p42">
              <a:extLst>
                <a:ext uri="{FF2B5EF4-FFF2-40B4-BE49-F238E27FC236}">
                  <a16:creationId xmlns:a16="http://schemas.microsoft.com/office/drawing/2014/main" id="{7D454641-205B-440B-91B3-65F94AB57B1C}"/>
                </a:ext>
              </a:extLst>
            </p:cNvPr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841;p42">
              <a:extLst>
                <a:ext uri="{FF2B5EF4-FFF2-40B4-BE49-F238E27FC236}">
                  <a16:creationId xmlns:a16="http://schemas.microsoft.com/office/drawing/2014/main" id="{B8042045-894B-439B-B644-A0FE0978A2E3}"/>
                </a:ext>
              </a:extLst>
            </p:cNvPr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1842;p42">
            <a:extLst>
              <a:ext uri="{FF2B5EF4-FFF2-40B4-BE49-F238E27FC236}">
                <a16:creationId xmlns:a16="http://schemas.microsoft.com/office/drawing/2014/main" id="{DBF1EE1C-0E42-47BF-8F3C-176BA2A6FB66}"/>
              </a:ext>
            </a:extLst>
          </p:cNvPr>
          <p:cNvSpPr txBox="1">
            <a:spLocks/>
          </p:cNvSpPr>
          <p:nvPr/>
        </p:nvSpPr>
        <p:spPr>
          <a:xfrm>
            <a:off x="1234244" y="3731299"/>
            <a:ext cx="2722665" cy="42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000" b="0" i="0" u="none" strike="noStrike" cap="non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endParaRPr lang="en-US" sz="1800" dirty="0"/>
          </a:p>
        </p:txBody>
      </p:sp>
      <p:grpSp>
        <p:nvGrpSpPr>
          <p:cNvPr id="476" name="Google Shape;1844;p42">
            <a:extLst>
              <a:ext uri="{FF2B5EF4-FFF2-40B4-BE49-F238E27FC236}">
                <a16:creationId xmlns:a16="http://schemas.microsoft.com/office/drawing/2014/main" id="{D6F0ACD8-4E52-455A-96C5-5C1F348C196B}"/>
              </a:ext>
            </a:extLst>
          </p:cNvPr>
          <p:cNvGrpSpPr/>
          <p:nvPr/>
        </p:nvGrpSpPr>
        <p:grpSpPr>
          <a:xfrm>
            <a:off x="826660" y="3478982"/>
            <a:ext cx="671833" cy="565501"/>
            <a:chOff x="1743325" y="1842325"/>
            <a:chExt cx="908250" cy="764500"/>
          </a:xfrm>
        </p:grpSpPr>
        <p:sp>
          <p:nvSpPr>
            <p:cNvPr id="477" name="Google Shape;1845;p42">
              <a:extLst>
                <a:ext uri="{FF2B5EF4-FFF2-40B4-BE49-F238E27FC236}">
                  <a16:creationId xmlns:a16="http://schemas.microsoft.com/office/drawing/2014/main" id="{1D5FEB28-3DFB-4CDF-ABB2-1E6A8C08ECCB}"/>
                </a:ext>
              </a:extLst>
            </p:cNvPr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846;p42">
              <a:extLst>
                <a:ext uri="{FF2B5EF4-FFF2-40B4-BE49-F238E27FC236}">
                  <a16:creationId xmlns:a16="http://schemas.microsoft.com/office/drawing/2014/main" id="{408B94B3-430F-4569-81B2-46538A5F36A7}"/>
                </a:ext>
              </a:extLst>
            </p:cNvPr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847;p42">
              <a:extLst>
                <a:ext uri="{FF2B5EF4-FFF2-40B4-BE49-F238E27FC236}">
                  <a16:creationId xmlns:a16="http://schemas.microsoft.com/office/drawing/2014/main" id="{BAB6A154-08BB-40AD-8AD0-F45A66CE9834}"/>
                </a:ext>
              </a:extLst>
            </p:cNvPr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848;p42">
              <a:extLst>
                <a:ext uri="{FF2B5EF4-FFF2-40B4-BE49-F238E27FC236}">
                  <a16:creationId xmlns:a16="http://schemas.microsoft.com/office/drawing/2014/main" id="{1C5EFA6F-CD79-4113-98DF-68DDB8C39CFA}"/>
                </a:ext>
              </a:extLst>
            </p:cNvPr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1849;p42">
            <a:extLst>
              <a:ext uri="{FF2B5EF4-FFF2-40B4-BE49-F238E27FC236}">
                <a16:creationId xmlns:a16="http://schemas.microsoft.com/office/drawing/2014/main" id="{81C17103-E279-4A17-9DEC-13D71C252E53}"/>
              </a:ext>
            </a:extLst>
          </p:cNvPr>
          <p:cNvSpPr txBox="1">
            <a:spLocks/>
          </p:cNvSpPr>
          <p:nvPr/>
        </p:nvSpPr>
        <p:spPr>
          <a:xfrm>
            <a:off x="837844" y="3599691"/>
            <a:ext cx="620285" cy="33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sz="2800"/>
              <a:t>03</a:t>
            </a:r>
          </a:p>
        </p:txBody>
      </p:sp>
      <p:grpSp>
        <p:nvGrpSpPr>
          <p:cNvPr id="482" name="Google Shape;1884;p42">
            <a:extLst>
              <a:ext uri="{FF2B5EF4-FFF2-40B4-BE49-F238E27FC236}">
                <a16:creationId xmlns:a16="http://schemas.microsoft.com/office/drawing/2014/main" id="{70F0201C-80B1-4F64-BE9D-046F2A0F6572}"/>
              </a:ext>
            </a:extLst>
          </p:cNvPr>
          <p:cNvGrpSpPr/>
          <p:nvPr/>
        </p:nvGrpSpPr>
        <p:grpSpPr>
          <a:xfrm>
            <a:off x="4986744" y="3709115"/>
            <a:ext cx="3090729" cy="573105"/>
            <a:chOff x="2651850" y="1297775"/>
            <a:chExt cx="3236300" cy="995325"/>
          </a:xfrm>
        </p:grpSpPr>
        <p:sp>
          <p:nvSpPr>
            <p:cNvPr id="483" name="Google Shape;1885;p42">
              <a:extLst>
                <a:ext uri="{FF2B5EF4-FFF2-40B4-BE49-F238E27FC236}">
                  <a16:creationId xmlns:a16="http://schemas.microsoft.com/office/drawing/2014/main" id="{AEA32542-FF74-43C5-BD36-1E0B9D6DCE56}"/>
                </a:ext>
              </a:extLst>
            </p:cNvPr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886;p42">
              <a:extLst>
                <a:ext uri="{FF2B5EF4-FFF2-40B4-BE49-F238E27FC236}">
                  <a16:creationId xmlns:a16="http://schemas.microsoft.com/office/drawing/2014/main" id="{F92A50FA-2143-49DC-BD9C-C2A18618B5D6}"/>
                </a:ext>
              </a:extLst>
            </p:cNvPr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887;p42">
              <a:extLst>
                <a:ext uri="{FF2B5EF4-FFF2-40B4-BE49-F238E27FC236}">
                  <a16:creationId xmlns:a16="http://schemas.microsoft.com/office/drawing/2014/main" id="{0DA4B31F-B644-49FA-AB0B-C6D34539871F}"/>
                </a:ext>
              </a:extLst>
            </p:cNvPr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888;p42">
              <a:extLst>
                <a:ext uri="{FF2B5EF4-FFF2-40B4-BE49-F238E27FC236}">
                  <a16:creationId xmlns:a16="http://schemas.microsoft.com/office/drawing/2014/main" id="{9AA5231B-67A9-4244-BC40-3224B2D3EC22}"/>
                </a:ext>
              </a:extLst>
            </p:cNvPr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889;p42">
              <a:extLst>
                <a:ext uri="{FF2B5EF4-FFF2-40B4-BE49-F238E27FC236}">
                  <a16:creationId xmlns:a16="http://schemas.microsoft.com/office/drawing/2014/main" id="{1111E170-D51C-445D-8B14-7E100B11DBBF}"/>
                </a:ext>
              </a:extLst>
            </p:cNvPr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890;p42">
              <a:extLst>
                <a:ext uri="{FF2B5EF4-FFF2-40B4-BE49-F238E27FC236}">
                  <a16:creationId xmlns:a16="http://schemas.microsoft.com/office/drawing/2014/main" id="{C76C4397-746B-47A6-8324-14A4B31624C2}"/>
                </a:ext>
              </a:extLst>
            </p:cNvPr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891;p42">
              <a:extLst>
                <a:ext uri="{FF2B5EF4-FFF2-40B4-BE49-F238E27FC236}">
                  <a16:creationId xmlns:a16="http://schemas.microsoft.com/office/drawing/2014/main" id="{7AC52932-B0F7-42E9-B89A-B7CAC56F53F9}"/>
                </a:ext>
              </a:extLst>
            </p:cNvPr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892;p42">
              <a:extLst>
                <a:ext uri="{FF2B5EF4-FFF2-40B4-BE49-F238E27FC236}">
                  <a16:creationId xmlns:a16="http://schemas.microsoft.com/office/drawing/2014/main" id="{1D05DF2C-9622-4CA5-BFD2-4F696124E4D1}"/>
                </a:ext>
              </a:extLst>
            </p:cNvPr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893;p42">
              <a:extLst>
                <a:ext uri="{FF2B5EF4-FFF2-40B4-BE49-F238E27FC236}">
                  <a16:creationId xmlns:a16="http://schemas.microsoft.com/office/drawing/2014/main" id="{EF682804-DD17-4594-B9CC-326D0C1EBAFE}"/>
                </a:ext>
              </a:extLst>
            </p:cNvPr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894;p42">
              <a:extLst>
                <a:ext uri="{FF2B5EF4-FFF2-40B4-BE49-F238E27FC236}">
                  <a16:creationId xmlns:a16="http://schemas.microsoft.com/office/drawing/2014/main" id="{FA52F612-1C24-406F-AC2F-47AF233EA21F}"/>
                </a:ext>
              </a:extLst>
            </p:cNvPr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895;p42">
              <a:extLst>
                <a:ext uri="{FF2B5EF4-FFF2-40B4-BE49-F238E27FC236}">
                  <a16:creationId xmlns:a16="http://schemas.microsoft.com/office/drawing/2014/main" id="{853A737E-96E4-44B5-8B20-0DFE6F849B5A}"/>
                </a:ext>
              </a:extLst>
            </p:cNvPr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896;p42">
              <a:extLst>
                <a:ext uri="{FF2B5EF4-FFF2-40B4-BE49-F238E27FC236}">
                  <a16:creationId xmlns:a16="http://schemas.microsoft.com/office/drawing/2014/main" id="{2B89E630-C6E3-46BF-8B05-F60008FDA85A}"/>
                </a:ext>
              </a:extLst>
            </p:cNvPr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897;p42">
              <a:extLst>
                <a:ext uri="{FF2B5EF4-FFF2-40B4-BE49-F238E27FC236}">
                  <a16:creationId xmlns:a16="http://schemas.microsoft.com/office/drawing/2014/main" id="{C9E194DC-2AA2-4BB0-B461-FE3C47F55D0C}"/>
                </a:ext>
              </a:extLst>
            </p:cNvPr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898;p42">
              <a:extLst>
                <a:ext uri="{FF2B5EF4-FFF2-40B4-BE49-F238E27FC236}">
                  <a16:creationId xmlns:a16="http://schemas.microsoft.com/office/drawing/2014/main" id="{1B205192-1A43-4A40-9617-AFA644939002}"/>
                </a:ext>
              </a:extLst>
            </p:cNvPr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899;p42">
              <a:extLst>
                <a:ext uri="{FF2B5EF4-FFF2-40B4-BE49-F238E27FC236}">
                  <a16:creationId xmlns:a16="http://schemas.microsoft.com/office/drawing/2014/main" id="{97B8A28D-E75D-4A56-BC1E-EB5370257D53}"/>
                </a:ext>
              </a:extLst>
            </p:cNvPr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900;p42">
              <a:extLst>
                <a:ext uri="{FF2B5EF4-FFF2-40B4-BE49-F238E27FC236}">
                  <a16:creationId xmlns:a16="http://schemas.microsoft.com/office/drawing/2014/main" id="{06A983E8-1780-4E1C-8345-A3ECD10E455F}"/>
                </a:ext>
              </a:extLst>
            </p:cNvPr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901;p42">
              <a:extLst>
                <a:ext uri="{FF2B5EF4-FFF2-40B4-BE49-F238E27FC236}">
                  <a16:creationId xmlns:a16="http://schemas.microsoft.com/office/drawing/2014/main" id="{33808582-314B-434A-B525-BE6435C5D1A2}"/>
                </a:ext>
              </a:extLst>
            </p:cNvPr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902;p42">
              <a:extLst>
                <a:ext uri="{FF2B5EF4-FFF2-40B4-BE49-F238E27FC236}">
                  <a16:creationId xmlns:a16="http://schemas.microsoft.com/office/drawing/2014/main" id="{74C1EFBE-C099-4A35-A3E7-3DDEABD8F75A}"/>
                </a:ext>
              </a:extLst>
            </p:cNvPr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903;p42">
              <a:extLst>
                <a:ext uri="{FF2B5EF4-FFF2-40B4-BE49-F238E27FC236}">
                  <a16:creationId xmlns:a16="http://schemas.microsoft.com/office/drawing/2014/main" id="{2724BB53-A425-4D07-8775-D8529CD5D176}"/>
                </a:ext>
              </a:extLst>
            </p:cNvPr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904;p42">
              <a:extLst>
                <a:ext uri="{FF2B5EF4-FFF2-40B4-BE49-F238E27FC236}">
                  <a16:creationId xmlns:a16="http://schemas.microsoft.com/office/drawing/2014/main" id="{375DCFA0-D41C-4D43-9DE5-6EBC128CF273}"/>
                </a:ext>
              </a:extLst>
            </p:cNvPr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905;p42">
              <a:extLst>
                <a:ext uri="{FF2B5EF4-FFF2-40B4-BE49-F238E27FC236}">
                  <a16:creationId xmlns:a16="http://schemas.microsoft.com/office/drawing/2014/main" id="{89AD3412-65E6-4AC5-99CE-9E6DD1A4C496}"/>
                </a:ext>
              </a:extLst>
            </p:cNvPr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906;p42">
              <a:extLst>
                <a:ext uri="{FF2B5EF4-FFF2-40B4-BE49-F238E27FC236}">
                  <a16:creationId xmlns:a16="http://schemas.microsoft.com/office/drawing/2014/main" id="{69556707-8FDB-4BF0-BD1C-77AAAF719CAB}"/>
                </a:ext>
              </a:extLst>
            </p:cNvPr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907;p42">
              <a:extLst>
                <a:ext uri="{FF2B5EF4-FFF2-40B4-BE49-F238E27FC236}">
                  <a16:creationId xmlns:a16="http://schemas.microsoft.com/office/drawing/2014/main" id="{BA1307AA-02A1-4E19-8F6B-42CADA42C743}"/>
                </a:ext>
              </a:extLst>
            </p:cNvPr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908;p42">
              <a:extLst>
                <a:ext uri="{FF2B5EF4-FFF2-40B4-BE49-F238E27FC236}">
                  <a16:creationId xmlns:a16="http://schemas.microsoft.com/office/drawing/2014/main" id="{0EFECFFD-1A29-4FAC-82ED-FA90F1BEE983}"/>
                </a:ext>
              </a:extLst>
            </p:cNvPr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909;p42">
              <a:extLst>
                <a:ext uri="{FF2B5EF4-FFF2-40B4-BE49-F238E27FC236}">
                  <a16:creationId xmlns:a16="http://schemas.microsoft.com/office/drawing/2014/main" id="{562661F4-503F-4647-ADFC-BA5ED240007E}"/>
                </a:ext>
              </a:extLst>
            </p:cNvPr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910;p42">
              <a:extLst>
                <a:ext uri="{FF2B5EF4-FFF2-40B4-BE49-F238E27FC236}">
                  <a16:creationId xmlns:a16="http://schemas.microsoft.com/office/drawing/2014/main" id="{32F32E0F-9E55-4602-9A31-8BA2C850AF28}"/>
                </a:ext>
              </a:extLst>
            </p:cNvPr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1911;p42">
            <a:extLst>
              <a:ext uri="{FF2B5EF4-FFF2-40B4-BE49-F238E27FC236}">
                <a16:creationId xmlns:a16="http://schemas.microsoft.com/office/drawing/2014/main" id="{FFBEB3BC-E516-4E30-928D-D10B4DE2579A}"/>
              </a:ext>
            </a:extLst>
          </p:cNvPr>
          <p:cNvGrpSpPr/>
          <p:nvPr/>
        </p:nvGrpSpPr>
        <p:grpSpPr>
          <a:xfrm>
            <a:off x="4752335" y="3478982"/>
            <a:ext cx="671833" cy="565501"/>
            <a:chOff x="1743325" y="1842325"/>
            <a:chExt cx="908250" cy="764500"/>
          </a:xfrm>
        </p:grpSpPr>
        <p:sp>
          <p:nvSpPr>
            <p:cNvPr id="510" name="Google Shape;1912;p42">
              <a:extLst>
                <a:ext uri="{FF2B5EF4-FFF2-40B4-BE49-F238E27FC236}">
                  <a16:creationId xmlns:a16="http://schemas.microsoft.com/office/drawing/2014/main" id="{F4E0012D-B22F-49CA-8B18-E2604C41B14E}"/>
                </a:ext>
              </a:extLst>
            </p:cNvPr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913;p42">
              <a:extLst>
                <a:ext uri="{FF2B5EF4-FFF2-40B4-BE49-F238E27FC236}">
                  <a16:creationId xmlns:a16="http://schemas.microsoft.com/office/drawing/2014/main" id="{CA731C80-613E-465B-B907-2F37A6C5C921}"/>
                </a:ext>
              </a:extLst>
            </p:cNvPr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914;p42">
              <a:extLst>
                <a:ext uri="{FF2B5EF4-FFF2-40B4-BE49-F238E27FC236}">
                  <a16:creationId xmlns:a16="http://schemas.microsoft.com/office/drawing/2014/main" id="{E365D2CB-BA37-4E6D-8F58-4178710F54CC}"/>
                </a:ext>
              </a:extLst>
            </p:cNvPr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915;p42">
              <a:extLst>
                <a:ext uri="{FF2B5EF4-FFF2-40B4-BE49-F238E27FC236}">
                  <a16:creationId xmlns:a16="http://schemas.microsoft.com/office/drawing/2014/main" id="{52039A62-F574-4A8A-8AE2-5451F62CC6D0}"/>
                </a:ext>
              </a:extLst>
            </p:cNvPr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1950;p42">
            <a:extLst>
              <a:ext uri="{FF2B5EF4-FFF2-40B4-BE49-F238E27FC236}">
                <a16:creationId xmlns:a16="http://schemas.microsoft.com/office/drawing/2014/main" id="{0FDF7F29-4B93-4161-83B1-B065E83C6CBB}"/>
              </a:ext>
            </a:extLst>
          </p:cNvPr>
          <p:cNvSpPr txBox="1">
            <a:spLocks/>
          </p:cNvSpPr>
          <p:nvPr/>
        </p:nvSpPr>
        <p:spPr>
          <a:xfrm>
            <a:off x="5109416" y="3743906"/>
            <a:ext cx="2724384" cy="42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000" b="0" i="0" u="none" strike="noStrike" cap="non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Demo</a:t>
            </a:r>
          </a:p>
        </p:txBody>
      </p:sp>
      <p:sp>
        <p:nvSpPr>
          <p:cNvPr id="516" name="Google Shape;1952;p42">
            <a:extLst>
              <a:ext uri="{FF2B5EF4-FFF2-40B4-BE49-F238E27FC236}">
                <a16:creationId xmlns:a16="http://schemas.microsoft.com/office/drawing/2014/main" id="{F1C30A2D-2966-4108-9FBB-2EF389298796}"/>
              </a:ext>
            </a:extLst>
          </p:cNvPr>
          <p:cNvSpPr txBox="1">
            <a:spLocks/>
          </p:cNvSpPr>
          <p:nvPr/>
        </p:nvSpPr>
        <p:spPr>
          <a:xfrm>
            <a:off x="4763650" y="3599238"/>
            <a:ext cx="619999" cy="33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sz="2800"/>
              <a:t>06</a:t>
            </a:r>
          </a:p>
        </p:txBody>
      </p:sp>
      <p:sp>
        <p:nvSpPr>
          <p:cNvPr id="517" name="Google Shape;1954;p42">
            <a:extLst>
              <a:ext uri="{FF2B5EF4-FFF2-40B4-BE49-F238E27FC236}">
                <a16:creationId xmlns:a16="http://schemas.microsoft.com/office/drawing/2014/main" id="{448EA424-27BC-467B-80E2-C23773C8A689}"/>
              </a:ext>
            </a:extLst>
          </p:cNvPr>
          <p:cNvSpPr/>
          <p:nvPr/>
        </p:nvSpPr>
        <p:spPr>
          <a:xfrm>
            <a:off x="4165394" y="4328091"/>
            <a:ext cx="298521" cy="259177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8" name="Google Shape;1954;p42">
            <a:extLst>
              <a:ext uri="{FF2B5EF4-FFF2-40B4-BE49-F238E27FC236}">
                <a16:creationId xmlns:a16="http://schemas.microsoft.com/office/drawing/2014/main" id="{58DC449C-0F6C-441C-9EB6-AD7BB7E32E4D}"/>
              </a:ext>
            </a:extLst>
          </p:cNvPr>
          <p:cNvSpPr/>
          <p:nvPr/>
        </p:nvSpPr>
        <p:spPr>
          <a:xfrm>
            <a:off x="8129431" y="2105446"/>
            <a:ext cx="298521" cy="259177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Google Shape;1954;p42">
            <a:extLst>
              <a:ext uri="{FF2B5EF4-FFF2-40B4-BE49-F238E27FC236}">
                <a16:creationId xmlns:a16="http://schemas.microsoft.com/office/drawing/2014/main" id="{3C055E65-BD45-4900-8CB3-F691750AC934}"/>
              </a:ext>
            </a:extLst>
          </p:cNvPr>
          <p:cNvSpPr/>
          <p:nvPr/>
        </p:nvSpPr>
        <p:spPr>
          <a:xfrm>
            <a:off x="8119021" y="3212128"/>
            <a:ext cx="298521" cy="259177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Google Shape;1954;p42">
            <a:extLst>
              <a:ext uri="{FF2B5EF4-FFF2-40B4-BE49-F238E27FC236}">
                <a16:creationId xmlns:a16="http://schemas.microsoft.com/office/drawing/2014/main" id="{62955888-0F39-4987-94CF-D3240477CDBE}"/>
              </a:ext>
            </a:extLst>
          </p:cNvPr>
          <p:cNvSpPr/>
          <p:nvPr/>
        </p:nvSpPr>
        <p:spPr>
          <a:xfrm>
            <a:off x="8124226" y="4332904"/>
            <a:ext cx="298521" cy="259177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8" name="Google Shape;2028;p44"/>
          <p:cNvGrpSpPr/>
          <p:nvPr/>
        </p:nvGrpSpPr>
        <p:grpSpPr>
          <a:xfrm>
            <a:off x="7996791" y="539991"/>
            <a:ext cx="671833" cy="565501"/>
            <a:chOff x="1743325" y="1842325"/>
            <a:chExt cx="908250" cy="764500"/>
          </a:xfrm>
        </p:grpSpPr>
        <p:sp>
          <p:nvSpPr>
            <p:cNvPr id="2029" name="Google Shape;2029;p44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44"/>
          <p:cNvSpPr txBox="1">
            <a:spLocks noGrp="1"/>
          </p:cNvSpPr>
          <p:nvPr>
            <p:ph type="title"/>
          </p:nvPr>
        </p:nvSpPr>
        <p:spPr>
          <a:xfrm>
            <a:off x="1053725" y="2194549"/>
            <a:ext cx="2905213" cy="21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Giới Thiệu Đề Tài</a:t>
            </a:r>
            <a:endParaRPr sz="4800"/>
          </a:p>
        </p:txBody>
      </p:sp>
      <p:grpSp>
        <p:nvGrpSpPr>
          <p:cNvPr id="2034" name="Google Shape;2034;p44"/>
          <p:cNvGrpSpPr/>
          <p:nvPr/>
        </p:nvGrpSpPr>
        <p:grpSpPr>
          <a:xfrm>
            <a:off x="5028100" y="3149775"/>
            <a:ext cx="3236300" cy="995325"/>
            <a:chOff x="2651850" y="1297775"/>
            <a:chExt cx="3236300" cy="995325"/>
          </a:xfrm>
        </p:grpSpPr>
        <p:sp>
          <p:nvSpPr>
            <p:cNvPr id="2035" name="Google Shape;2035;p44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4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4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4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4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4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4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4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4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4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4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4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4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4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4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4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4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4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4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4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1" name="Google Shape;2061;p44"/>
          <p:cNvSpPr txBox="1">
            <a:spLocks noGrp="1"/>
          </p:cNvSpPr>
          <p:nvPr>
            <p:ph type="subTitle" idx="1"/>
          </p:nvPr>
        </p:nvSpPr>
        <p:spPr>
          <a:xfrm rot="366">
            <a:off x="5177400" y="3271575"/>
            <a:ext cx="2819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Lý do chọn đề tài và phân công thực hiện</a:t>
            </a:r>
          </a:p>
        </p:txBody>
      </p:sp>
      <p:sp>
        <p:nvSpPr>
          <p:cNvPr id="2062" name="Google Shape;2062;p44"/>
          <p:cNvSpPr txBox="1">
            <a:spLocks noGrp="1"/>
          </p:cNvSpPr>
          <p:nvPr>
            <p:ph type="title" idx="2"/>
          </p:nvPr>
        </p:nvSpPr>
        <p:spPr>
          <a:xfrm>
            <a:off x="1053725" y="1181100"/>
            <a:ext cx="11751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063" name="Google Shape;2063;p44"/>
          <p:cNvGrpSpPr/>
          <p:nvPr/>
        </p:nvGrpSpPr>
        <p:grpSpPr>
          <a:xfrm>
            <a:off x="2146460" y="4527200"/>
            <a:ext cx="2263618" cy="423493"/>
            <a:chOff x="3667675" y="3227975"/>
            <a:chExt cx="1117450" cy="209050"/>
          </a:xfrm>
        </p:grpSpPr>
        <p:sp>
          <p:nvSpPr>
            <p:cNvPr id="2064" name="Google Shape;2064;p44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4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4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4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4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4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4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4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2" name="Google Shape;2072;p44"/>
          <p:cNvGrpSpPr/>
          <p:nvPr/>
        </p:nvGrpSpPr>
        <p:grpSpPr>
          <a:xfrm rot="-5400000">
            <a:off x="3467970" y="942531"/>
            <a:ext cx="564966" cy="1042108"/>
            <a:chOff x="7241781" y="1755867"/>
            <a:chExt cx="564966" cy="1042108"/>
          </a:xfrm>
        </p:grpSpPr>
        <p:sp>
          <p:nvSpPr>
            <p:cNvPr id="2073" name="Google Shape;2073;p44"/>
            <p:cNvSpPr/>
            <p:nvPr/>
          </p:nvSpPr>
          <p:spPr>
            <a:xfrm>
              <a:off x="7654482" y="234207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4" name="Google Shape;2074;p44"/>
            <p:cNvGrpSpPr/>
            <p:nvPr/>
          </p:nvGrpSpPr>
          <p:grpSpPr>
            <a:xfrm>
              <a:off x="7241781" y="1755867"/>
              <a:ext cx="564966" cy="1042108"/>
              <a:chOff x="7241781" y="1755867"/>
              <a:chExt cx="564966" cy="1042108"/>
            </a:xfrm>
          </p:grpSpPr>
          <p:sp>
            <p:nvSpPr>
              <p:cNvPr id="2075" name="Google Shape;2075;p44"/>
              <p:cNvSpPr/>
              <p:nvPr/>
            </p:nvSpPr>
            <p:spPr>
              <a:xfrm>
                <a:off x="7241781" y="2333096"/>
                <a:ext cx="161249" cy="16129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3" extrusionOk="0">
                    <a:moveTo>
                      <a:pt x="1785" y="398"/>
                    </a:moveTo>
                    <a:cubicBezTo>
                      <a:pt x="2551" y="398"/>
                      <a:pt x="3174" y="1022"/>
                      <a:pt x="3174" y="1786"/>
                    </a:cubicBezTo>
                    <a:cubicBezTo>
                      <a:pt x="3174" y="2552"/>
                      <a:pt x="2551" y="3174"/>
                      <a:pt x="1785" y="3174"/>
                    </a:cubicBezTo>
                    <a:cubicBezTo>
                      <a:pt x="1021" y="3174"/>
                      <a:pt x="397" y="2552"/>
                      <a:pt x="397" y="1786"/>
                    </a:cubicBezTo>
                    <a:cubicBezTo>
                      <a:pt x="397" y="1022"/>
                      <a:pt x="1021" y="398"/>
                      <a:pt x="1785" y="398"/>
                    </a:cubicBezTo>
                    <a:close/>
                    <a:moveTo>
                      <a:pt x="1785" y="0"/>
                    </a:moveTo>
                    <a:cubicBezTo>
                      <a:pt x="801" y="0"/>
                      <a:pt x="0" y="802"/>
                      <a:pt x="0" y="1786"/>
                    </a:cubicBezTo>
                    <a:cubicBezTo>
                      <a:pt x="0" y="2772"/>
                      <a:pt x="801" y="3572"/>
                      <a:pt x="1785" y="3572"/>
                    </a:cubicBezTo>
                    <a:cubicBezTo>
                      <a:pt x="2771" y="3572"/>
                      <a:pt x="3571" y="2772"/>
                      <a:pt x="3571" y="1786"/>
                    </a:cubicBezTo>
                    <a:cubicBezTo>
                      <a:pt x="3571" y="802"/>
                      <a:pt x="2771" y="0"/>
                      <a:pt x="1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4"/>
              <p:cNvSpPr/>
              <p:nvPr/>
            </p:nvSpPr>
            <p:spPr>
              <a:xfrm>
                <a:off x="7250719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4"/>
              <p:cNvSpPr/>
              <p:nvPr/>
            </p:nvSpPr>
            <p:spPr>
              <a:xfrm>
                <a:off x="7645498" y="2636635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4"/>
              <p:cNvSpPr/>
              <p:nvPr/>
            </p:nvSpPr>
            <p:spPr>
              <a:xfrm>
                <a:off x="7654482" y="1755867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0" y="1"/>
                      <a:pt x="0" y="711"/>
                      <a:pt x="0" y="1587"/>
                    </a:cubicBezTo>
                    <a:cubicBezTo>
                      <a:pt x="0" y="2464"/>
                      <a:pt x="710" y="3175"/>
                      <a:pt x="1587" y="3175"/>
                    </a:cubicBezTo>
                    <a:cubicBezTo>
                      <a:pt x="2464" y="3175"/>
                      <a:pt x="3174" y="2464"/>
                      <a:pt x="3174" y="1587"/>
                    </a:cubicBezTo>
                    <a:cubicBezTo>
                      <a:pt x="3174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4"/>
              <p:cNvSpPr/>
              <p:nvPr/>
            </p:nvSpPr>
            <p:spPr>
              <a:xfrm>
                <a:off x="7250719" y="2059406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4"/>
              <p:cNvSpPr/>
              <p:nvPr/>
            </p:nvSpPr>
            <p:spPr>
              <a:xfrm>
                <a:off x="7645498" y="2050422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1" name="Google Shape;2081;p44"/>
          <p:cNvGrpSpPr/>
          <p:nvPr/>
        </p:nvGrpSpPr>
        <p:grpSpPr>
          <a:xfrm>
            <a:off x="6820324" y="2198063"/>
            <a:ext cx="1333718" cy="565030"/>
            <a:chOff x="6820324" y="2198063"/>
            <a:chExt cx="1333718" cy="565030"/>
          </a:xfrm>
        </p:grpSpPr>
        <p:sp>
          <p:nvSpPr>
            <p:cNvPr id="2082" name="Google Shape;2082;p44"/>
            <p:cNvSpPr/>
            <p:nvPr/>
          </p:nvSpPr>
          <p:spPr>
            <a:xfrm rot="-5400000">
              <a:off x="7406537" y="220706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3" name="Google Shape;2083;p44"/>
            <p:cNvGrpSpPr/>
            <p:nvPr/>
          </p:nvGrpSpPr>
          <p:grpSpPr>
            <a:xfrm rot="-5400000">
              <a:off x="7992725" y="2198085"/>
              <a:ext cx="161339" cy="161294"/>
              <a:chOff x="2226180" y="1142923"/>
              <a:chExt cx="89350" cy="89325"/>
            </a:xfrm>
          </p:grpSpPr>
          <p:sp>
            <p:nvSpPr>
              <p:cNvPr id="2084" name="Google Shape;2084;p44"/>
              <p:cNvSpPr/>
              <p:nvPr/>
            </p:nvSpPr>
            <p:spPr>
              <a:xfrm>
                <a:off x="2231180" y="1147898"/>
                <a:ext cx="793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1588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7"/>
                    </a:cubicBezTo>
                    <a:lnTo>
                      <a:pt x="3175" y="1587"/>
                    </a:ln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4"/>
              <p:cNvSpPr/>
              <p:nvPr/>
            </p:nvSpPr>
            <p:spPr>
              <a:xfrm>
                <a:off x="2226180" y="1142923"/>
                <a:ext cx="89350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73" extrusionOk="0">
                    <a:moveTo>
                      <a:pt x="1787" y="398"/>
                    </a:moveTo>
                    <a:cubicBezTo>
                      <a:pt x="2553" y="398"/>
                      <a:pt x="3176" y="1022"/>
                      <a:pt x="3176" y="1786"/>
                    </a:cubicBezTo>
                    <a:cubicBezTo>
                      <a:pt x="3176" y="2552"/>
                      <a:pt x="2553" y="3174"/>
                      <a:pt x="1787" y="3174"/>
                    </a:cubicBezTo>
                    <a:cubicBezTo>
                      <a:pt x="1022" y="3174"/>
                      <a:pt x="399" y="2552"/>
                      <a:pt x="399" y="1786"/>
                    </a:cubicBezTo>
                    <a:cubicBezTo>
                      <a:pt x="399" y="1022"/>
                      <a:pt x="1022" y="398"/>
                      <a:pt x="1787" y="398"/>
                    </a:cubicBezTo>
                    <a:close/>
                    <a:moveTo>
                      <a:pt x="1787" y="0"/>
                    </a:moveTo>
                    <a:cubicBezTo>
                      <a:pt x="803" y="0"/>
                      <a:pt x="1" y="802"/>
                      <a:pt x="1" y="1786"/>
                    </a:cubicBezTo>
                    <a:cubicBezTo>
                      <a:pt x="1" y="2772"/>
                      <a:pt x="803" y="3572"/>
                      <a:pt x="1787" y="3572"/>
                    </a:cubicBezTo>
                    <a:cubicBezTo>
                      <a:pt x="2772" y="3572"/>
                      <a:pt x="3573" y="2772"/>
                      <a:pt x="3573" y="1786"/>
                    </a:cubicBezTo>
                    <a:cubicBezTo>
                      <a:pt x="3573" y="802"/>
                      <a:pt x="2772" y="0"/>
                      <a:pt x="1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6" name="Google Shape;2086;p44"/>
            <p:cNvSpPr/>
            <p:nvPr/>
          </p:nvSpPr>
          <p:spPr>
            <a:xfrm rot="-5400000">
              <a:off x="7397576" y="2601821"/>
              <a:ext cx="161249" cy="161294"/>
            </a:xfrm>
            <a:custGeom>
              <a:avLst/>
              <a:gdLst/>
              <a:ahLst/>
              <a:cxnLst/>
              <a:rect l="l" t="t" r="r" b="b"/>
              <a:pathLst>
                <a:path w="3572" h="3573" extrusionOk="0">
                  <a:moveTo>
                    <a:pt x="1785" y="398"/>
                  </a:moveTo>
                  <a:cubicBezTo>
                    <a:pt x="2551" y="398"/>
                    <a:pt x="3174" y="1022"/>
                    <a:pt x="3174" y="1786"/>
                  </a:cubicBezTo>
                  <a:cubicBezTo>
                    <a:pt x="3174" y="2552"/>
                    <a:pt x="2551" y="3174"/>
                    <a:pt x="1785" y="3174"/>
                  </a:cubicBezTo>
                  <a:cubicBezTo>
                    <a:pt x="1021" y="3174"/>
                    <a:pt x="397" y="2552"/>
                    <a:pt x="397" y="1786"/>
                  </a:cubicBezTo>
                  <a:cubicBezTo>
                    <a:pt x="397" y="1022"/>
                    <a:pt x="1021" y="398"/>
                    <a:pt x="1785" y="398"/>
                  </a:cubicBezTo>
                  <a:close/>
                  <a:moveTo>
                    <a:pt x="1785" y="0"/>
                  </a:moveTo>
                  <a:cubicBezTo>
                    <a:pt x="801" y="0"/>
                    <a:pt x="0" y="802"/>
                    <a:pt x="0" y="1786"/>
                  </a:cubicBezTo>
                  <a:cubicBezTo>
                    <a:pt x="0" y="2772"/>
                    <a:pt x="801" y="3572"/>
                    <a:pt x="1785" y="3572"/>
                  </a:cubicBezTo>
                  <a:cubicBezTo>
                    <a:pt x="2771" y="3572"/>
                    <a:pt x="3571" y="2772"/>
                    <a:pt x="3571" y="1786"/>
                  </a:cubicBezTo>
                  <a:cubicBezTo>
                    <a:pt x="3571" y="802"/>
                    <a:pt x="2771" y="0"/>
                    <a:pt x="1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 rot="-5400000">
              <a:off x="8004626" y="2610832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 rot="-5400000">
              <a:off x="7710076" y="2610827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 rot="-5400000">
              <a:off x="7701138" y="2198081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 rot="-5400000">
              <a:off x="6820324" y="220706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 rot="-5400000">
              <a:off x="7123864" y="2610827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 rot="-5400000">
              <a:off x="7114926" y="2198081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3" name="Google Shape;2093;p44"/>
          <p:cNvSpPr/>
          <p:nvPr/>
        </p:nvSpPr>
        <p:spPr>
          <a:xfrm>
            <a:off x="2146450" y="1576425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4" name="Google Shape;2094;p44"/>
          <p:cNvSpPr/>
          <p:nvPr/>
        </p:nvSpPr>
        <p:spPr>
          <a:xfrm rot="1224305">
            <a:off x="8553399" y="830169"/>
            <a:ext cx="240900" cy="240900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44"/>
          <p:cNvSpPr/>
          <p:nvPr/>
        </p:nvSpPr>
        <p:spPr>
          <a:xfrm rot="-899833">
            <a:off x="6890945" y="140492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44"/>
          <p:cNvSpPr/>
          <p:nvPr/>
        </p:nvSpPr>
        <p:spPr>
          <a:xfrm>
            <a:off x="375024" y="2644052"/>
            <a:ext cx="196483" cy="196441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44"/>
          <p:cNvSpPr/>
          <p:nvPr/>
        </p:nvSpPr>
        <p:spPr>
          <a:xfrm rot="-899833">
            <a:off x="261545" y="4505141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3"/>
          <p:cNvSpPr txBox="1">
            <a:spLocks noGrp="1"/>
          </p:cNvSpPr>
          <p:nvPr>
            <p:ph type="subTitle" idx="1"/>
          </p:nvPr>
        </p:nvSpPr>
        <p:spPr>
          <a:xfrm>
            <a:off x="1599993" y="1523827"/>
            <a:ext cx="5943900" cy="16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600" dirty="0"/>
              <a:t>“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Hệ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thống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quản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lý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nhà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hàng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được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hiểu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hệ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thống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hỗ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trợ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theo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dõi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hoạt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động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nhà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hàng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thông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qua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việc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đặt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bàn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gọi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món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thanh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toán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cũng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nh</a:t>
            </a:r>
            <a:r>
              <a:rPr lang="vi-VN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ư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doanh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thu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của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nhà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hàng</a:t>
            </a:r>
            <a:r>
              <a:rPr lang="en-US" sz="16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ừ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đó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đem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lại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cách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quản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lý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chi,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thu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cách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dễ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dàng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h</a:t>
            </a:r>
            <a:r>
              <a:rPr lang="vi-VN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ơ</a:t>
            </a:r>
            <a:r>
              <a:rPr lang="en-US" sz="16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n</a:t>
            </a:r>
            <a:r>
              <a:rPr lang="en-US" sz="1600" dirty="0"/>
              <a:t>.”</a:t>
            </a:r>
          </a:p>
        </p:txBody>
      </p:sp>
      <p:grpSp>
        <p:nvGrpSpPr>
          <p:cNvPr id="1968" name="Google Shape;1968;p43"/>
          <p:cNvGrpSpPr/>
          <p:nvPr/>
        </p:nvGrpSpPr>
        <p:grpSpPr>
          <a:xfrm>
            <a:off x="4191855" y="3615478"/>
            <a:ext cx="3801682" cy="835177"/>
            <a:chOff x="2651850" y="1297775"/>
            <a:chExt cx="3236300" cy="995325"/>
          </a:xfrm>
        </p:grpSpPr>
        <p:sp>
          <p:nvSpPr>
            <p:cNvPr id="1969" name="Google Shape;1969;p43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3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3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3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3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3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3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3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3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3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3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3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3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5" name="Google Shape;1995;p43"/>
          <p:cNvSpPr txBox="1">
            <a:spLocks noGrp="1"/>
          </p:cNvSpPr>
          <p:nvPr>
            <p:ph type="title"/>
          </p:nvPr>
        </p:nvSpPr>
        <p:spPr>
          <a:xfrm rot="-1008">
            <a:off x="4474504" y="3678004"/>
            <a:ext cx="3069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—Giới thiệu</a:t>
            </a:r>
            <a:endParaRPr/>
          </a:p>
        </p:txBody>
      </p:sp>
      <p:sp>
        <p:nvSpPr>
          <p:cNvPr id="1996" name="Google Shape;1996;p43"/>
          <p:cNvSpPr/>
          <p:nvPr/>
        </p:nvSpPr>
        <p:spPr>
          <a:xfrm rot="-182950">
            <a:off x="7752676" y="3819486"/>
            <a:ext cx="312574" cy="321512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97" name="Google Shape;1997;p43"/>
          <p:cNvGrpSpPr/>
          <p:nvPr/>
        </p:nvGrpSpPr>
        <p:grpSpPr>
          <a:xfrm>
            <a:off x="523867" y="3973059"/>
            <a:ext cx="2552926" cy="477596"/>
            <a:chOff x="3667675" y="3227975"/>
            <a:chExt cx="1117450" cy="209050"/>
          </a:xfrm>
        </p:grpSpPr>
        <p:sp>
          <p:nvSpPr>
            <p:cNvPr id="1998" name="Google Shape;1998;p43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3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3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6" name="Google Shape;2006;p43"/>
          <p:cNvSpPr/>
          <p:nvPr/>
        </p:nvSpPr>
        <p:spPr>
          <a:xfrm rot="987208">
            <a:off x="8195092" y="1220981"/>
            <a:ext cx="312569" cy="31256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3"/>
          <p:cNvSpPr/>
          <p:nvPr/>
        </p:nvSpPr>
        <p:spPr>
          <a:xfrm rot="-899833">
            <a:off x="621645" y="165257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3"/>
          <p:cNvSpPr/>
          <p:nvPr/>
        </p:nvSpPr>
        <p:spPr>
          <a:xfrm>
            <a:off x="8108316" y="3866615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9" name="Google Shape;2009;p43"/>
          <p:cNvGrpSpPr/>
          <p:nvPr/>
        </p:nvGrpSpPr>
        <p:grpSpPr>
          <a:xfrm>
            <a:off x="321438" y="2659313"/>
            <a:ext cx="612000" cy="809475"/>
            <a:chOff x="1624275" y="796950"/>
            <a:chExt cx="612000" cy="809475"/>
          </a:xfrm>
        </p:grpSpPr>
        <p:sp>
          <p:nvSpPr>
            <p:cNvPr id="2010" name="Google Shape;2010;p4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7" name="Google Shape;2017;p43"/>
          <p:cNvGrpSpPr/>
          <p:nvPr/>
        </p:nvGrpSpPr>
        <p:grpSpPr>
          <a:xfrm>
            <a:off x="7993537" y="4348982"/>
            <a:ext cx="671802" cy="342063"/>
            <a:chOff x="1439237" y="4653782"/>
            <a:chExt cx="671802" cy="342063"/>
          </a:xfrm>
        </p:grpSpPr>
        <p:sp>
          <p:nvSpPr>
            <p:cNvPr id="2018" name="Google Shape;2018;p43"/>
            <p:cNvSpPr/>
            <p:nvPr/>
          </p:nvSpPr>
          <p:spPr>
            <a:xfrm>
              <a:off x="1775131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>
              <a:off x="1445356" y="4659902"/>
              <a:ext cx="329798" cy="329825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10726" y="1072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1775123" y="4659902"/>
              <a:ext cx="175783" cy="329825"/>
            </a:xfrm>
            <a:custGeom>
              <a:avLst/>
              <a:gdLst/>
              <a:ahLst/>
              <a:cxnLst/>
              <a:rect l="l" t="t" r="r" b="b"/>
              <a:pathLst>
                <a:path w="5717" h="10726" extrusionOk="0">
                  <a:moveTo>
                    <a:pt x="1" y="1"/>
                  </a:moveTo>
                  <a:lnTo>
                    <a:pt x="1" y="10726"/>
                  </a:lnTo>
                  <a:lnTo>
                    <a:pt x="5717" y="10726"/>
                  </a:lnTo>
                  <a:lnTo>
                    <a:pt x="5717" y="5718"/>
                  </a:lnTo>
                  <a:cubicBezTo>
                    <a:pt x="5717" y="2561"/>
                    <a:pt x="315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1439237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3" y="11123"/>
                  </a:lnTo>
                  <a:lnTo>
                    <a:pt x="1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>
              <a:off x="1769004" y="4653782"/>
              <a:ext cx="342035" cy="342063"/>
            </a:xfrm>
            <a:custGeom>
              <a:avLst/>
              <a:gdLst/>
              <a:ahLst/>
              <a:cxnLst/>
              <a:rect l="l" t="t" r="r" b="b"/>
              <a:pathLst>
                <a:path w="11124" h="11124" extrusionOk="0">
                  <a:moveTo>
                    <a:pt x="10725" y="399"/>
                  </a:moveTo>
                  <a:lnTo>
                    <a:pt x="10725" y="10725"/>
                  </a:lnTo>
                  <a:lnTo>
                    <a:pt x="398" y="10725"/>
                  </a:lnTo>
                  <a:lnTo>
                    <a:pt x="398" y="399"/>
                  </a:lnTo>
                  <a:close/>
                  <a:moveTo>
                    <a:pt x="0" y="1"/>
                  </a:moveTo>
                  <a:lnTo>
                    <a:pt x="0" y="11123"/>
                  </a:lnTo>
                  <a:lnTo>
                    <a:pt x="11124" y="11123"/>
                  </a:lnTo>
                  <a:lnTo>
                    <a:pt x="1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5"/>
          <p:cNvSpPr txBox="1">
            <a:spLocks noGrp="1"/>
          </p:cNvSpPr>
          <p:nvPr>
            <p:ph type="title"/>
          </p:nvPr>
        </p:nvSpPr>
        <p:spPr>
          <a:xfrm>
            <a:off x="1119991" y="746969"/>
            <a:ext cx="5033100" cy="11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Lý do chọn đề tài</a:t>
            </a:r>
            <a:endParaRPr/>
          </a:p>
        </p:txBody>
      </p:sp>
      <p:sp>
        <p:nvSpPr>
          <p:cNvPr id="2104" name="Google Shape;2104;p45"/>
          <p:cNvSpPr txBox="1">
            <a:spLocks noGrp="1"/>
          </p:cNvSpPr>
          <p:nvPr>
            <p:ph type="subTitle" idx="1"/>
          </p:nvPr>
        </p:nvSpPr>
        <p:spPr>
          <a:xfrm rot="-191">
            <a:off x="1001053" y="1745039"/>
            <a:ext cx="6419106" cy="21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2075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Việc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quản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lý</a:t>
            </a:r>
            <a:r>
              <a:rPr lang="en-US" sz="12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nhà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hàng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đóng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vai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trò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rất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quan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trọng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đối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với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ng</a:t>
            </a:r>
            <a:r>
              <a:rPr lang="vi-VN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ư</a:t>
            </a:r>
            <a:r>
              <a:rPr lang="en-US" sz="12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ời</a:t>
            </a:r>
            <a:r>
              <a:rPr lang="en-US" sz="12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làm</a:t>
            </a:r>
            <a:r>
              <a:rPr lang="en-US" sz="12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chủ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là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một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phần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không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thể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bỏ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qua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để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bảo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đảm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những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nghiệp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vụ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quản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lý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hoạt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động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chi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tiêu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và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l</a:t>
            </a:r>
            <a:r>
              <a:rPr lang="en-US" sz="12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ợi</a:t>
            </a:r>
            <a:r>
              <a:rPr lang="en-US" sz="1200" dirty="0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200" dirty="0" err="1">
                <a:solidFill>
                  <a:srgbClr val="202124"/>
                </a:solidFill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nhuận</a:t>
            </a:r>
            <a:r>
              <a:rPr lang="en-US" sz="12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 Mono" panose="020B0604020202020204" charset="0"/>
                <a:ea typeface="Roboto Mono" panose="020B0604020202020204" charset="0"/>
              </a:rPr>
              <a:t>.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 err="1"/>
              <a:t>Hỗ</a:t>
            </a:r>
            <a:r>
              <a:rPr lang="en-US" sz="1200" dirty="0"/>
              <a:t> </a:t>
            </a:r>
            <a:r>
              <a:rPr lang="en-US" sz="1200" dirty="0" err="1"/>
              <a:t>trợ</a:t>
            </a:r>
            <a:r>
              <a:rPr lang="en-US" sz="1200" dirty="0"/>
              <a:t>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vận</a:t>
            </a:r>
            <a:r>
              <a:rPr lang="en-US" sz="1200" dirty="0"/>
              <a:t> </a:t>
            </a:r>
            <a:r>
              <a:rPr lang="en-US" sz="1200" dirty="0" err="1"/>
              <a:t>hành</a:t>
            </a:r>
            <a:endParaRPr lang="en-US"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 err="1"/>
              <a:t>Tăng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hiệu</a:t>
            </a:r>
            <a:r>
              <a:rPr lang="en-US" sz="1200" dirty="0"/>
              <a:t> </a:t>
            </a:r>
            <a:r>
              <a:rPr lang="en-US" sz="1200" dirty="0" err="1"/>
              <a:t>quả</a:t>
            </a:r>
            <a:endParaRPr lang="en-US"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 err="1"/>
              <a:t>Rõ</a:t>
            </a:r>
            <a:r>
              <a:rPr lang="en-US" sz="1200" dirty="0"/>
              <a:t> </a:t>
            </a:r>
            <a:r>
              <a:rPr lang="en-US" sz="1200" dirty="0" err="1"/>
              <a:t>ràng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khoản</a:t>
            </a:r>
            <a:r>
              <a:rPr lang="en-US" sz="1200" dirty="0"/>
              <a:t> chi, </a:t>
            </a:r>
            <a:r>
              <a:rPr lang="en-US" sz="1200" dirty="0" err="1"/>
              <a:t>thu</a:t>
            </a:r>
            <a:endParaRPr lang="en-US"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soát</a:t>
            </a:r>
            <a:r>
              <a:rPr lang="en-US" sz="1200" dirty="0"/>
              <a:t> </a:t>
            </a:r>
            <a:r>
              <a:rPr lang="en-US" sz="1200" dirty="0" err="1"/>
              <a:t>chặt</a:t>
            </a:r>
            <a:r>
              <a:rPr lang="en-US" sz="1200" dirty="0"/>
              <a:t> </a:t>
            </a:r>
            <a:r>
              <a:rPr lang="en-US" sz="1200" dirty="0" err="1"/>
              <a:t>chẽ</a:t>
            </a:r>
            <a:endParaRPr lang="en-US" sz="1200" dirty="0"/>
          </a:p>
        </p:txBody>
      </p:sp>
      <p:sp>
        <p:nvSpPr>
          <p:cNvPr id="2105" name="Google Shape;2105;p45"/>
          <p:cNvSpPr/>
          <p:nvPr/>
        </p:nvSpPr>
        <p:spPr>
          <a:xfrm>
            <a:off x="8549550" y="1242725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06" name="Google Shape;2106;p45"/>
          <p:cNvGrpSpPr/>
          <p:nvPr/>
        </p:nvGrpSpPr>
        <p:grpSpPr>
          <a:xfrm>
            <a:off x="7066509" y="3197717"/>
            <a:ext cx="968838" cy="1042108"/>
            <a:chOff x="6837909" y="1755867"/>
            <a:chExt cx="968838" cy="1042108"/>
          </a:xfrm>
        </p:grpSpPr>
        <p:sp>
          <p:nvSpPr>
            <p:cNvPr id="2107" name="Google Shape;2107;p45"/>
            <p:cNvSpPr/>
            <p:nvPr/>
          </p:nvSpPr>
          <p:spPr>
            <a:xfrm>
              <a:off x="7654482" y="2342079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8" name="Google Shape;2108;p45"/>
            <p:cNvGrpSpPr/>
            <p:nvPr/>
          </p:nvGrpSpPr>
          <p:grpSpPr>
            <a:xfrm>
              <a:off x="6837909" y="1755867"/>
              <a:ext cx="968838" cy="1042108"/>
              <a:chOff x="6837909" y="1755867"/>
              <a:chExt cx="968838" cy="1042108"/>
            </a:xfrm>
          </p:grpSpPr>
          <p:grpSp>
            <p:nvGrpSpPr>
              <p:cNvPr id="2109" name="Google Shape;2109;p45"/>
              <p:cNvGrpSpPr/>
              <p:nvPr/>
            </p:nvGrpSpPr>
            <p:grpSpPr>
              <a:xfrm>
                <a:off x="6837909" y="2333090"/>
                <a:ext cx="161339" cy="161294"/>
                <a:chOff x="1778950" y="813300"/>
                <a:chExt cx="89350" cy="89325"/>
              </a:xfrm>
            </p:grpSpPr>
            <p:sp>
              <p:nvSpPr>
                <p:cNvPr id="2110" name="Google Shape;2110;p45"/>
                <p:cNvSpPr/>
                <p:nvPr/>
              </p:nvSpPr>
              <p:spPr>
                <a:xfrm>
                  <a:off x="1783950" y="818275"/>
                  <a:ext cx="79375" cy="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8" extrusionOk="0">
                      <a:moveTo>
                        <a:pt x="1587" y="1"/>
                      </a:moveTo>
                      <a:cubicBezTo>
                        <a:pt x="711" y="1"/>
                        <a:pt x="1" y="711"/>
                        <a:pt x="1" y="1587"/>
                      </a:cubicBezTo>
                      <a:lnTo>
                        <a:pt x="3175" y="1587"/>
                      </a:lnTo>
                      <a:cubicBezTo>
                        <a:pt x="3175" y="711"/>
                        <a:pt x="2464" y="1"/>
                        <a:pt x="15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5"/>
                <p:cNvSpPr/>
                <p:nvPr/>
              </p:nvSpPr>
              <p:spPr>
                <a:xfrm>
                  <a:off x="1778950" y="813300"/>
                  <a:ext cx="89350" cy="8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3573" extrusionOk="0">
                      <a:moveTo>
                        <a:pt x="1787" y="398"/>
                      </a:moveTo>
                      <a:cubicBezTo>
                        <a:pt x="2553" y="398"/>
                        <a:pt x="3176" y="1022"/>
                        <a:pt x="3176" y="1786"/>
                      </a:cubicBezTo>
                      <a:cubicBezTo>
                        <a:pt x="3176" y="2552"/>
                        <a:pt x="2553" y="3174"/>
                        <a:pt x="1787" y="3174"/>
                      </a:cubicBezTo>
                      <a:cubicBezTo>
                        <a:pt x="1022" y="3174"/>
                        <a:pt x="399" y="2552"/>
                        <a:pt x="399" y="1786"/>
                      </a:cubicBezTo>
                      <a:cubicBezTo>
                        <a:pt x="399" y="1022"/>
                        <a:pt x="1022" y="398"/>
                        <a:pt x="1787" y="398"/>
                      </a:cubicBezTo>
                      <a:close/>
                      <a:moveTo>
                        <a:pt x="1787" y="0"/>
                      </a:moveTo>
                      <a:cubicBezTo>
                        <a:pt x="803" y="0"/>
                        <a:pt x="1" y="802"/>
                        <a:pt x="1" y="1786"/>
                      </a:cubicBezTo>
                      <a:cubicBezTo>
                        <a:pt x="1" y="2772"/>
                        <a:pt x="803" y="3572"/>
                        <a:pt x="1787" y="3572"/>
                      </a:cubicBezTo>
                      <a:cubicBezTo>
                        <a:pt x="2772" y="3572"/>
                        <a:pt x="3573" y="2772"/>
                        <a:pt x="3573" y="1786"/>
                      </a:cubicBezTo>
                      <a:cubicBezTo>
                        <a:pt x="3573" y="802"/>
                        <a:pt x="2772" y="0"/>
                        <a:pt x="1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12" name="Google Shape;2112;p45"/>
              <p:cNvSpPr/>
              <p:nvPr/>
            </p:nvSpPr>
            <p:spPr>
              <a:xfrm>
                <a:off x="7241781" y="2333096"/>
                <a:ext cx="161249" cy="16129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3" extrusionOk="0">
                    <a:moveTo>
                      <a:pt x="1785" y="398"/>
                    </a:moveTo>
                    <a:cubicBezTo>
                      <a:pt x="2551" y="398"/>
                      <a:pt x="3174" y="1022"/>
                      <a:pt x="3174" y="1786"/>
                    </a:cubicBezTo>
                    <a:cubicBezTo>
                      <a:pt x="3174" y="2552"/>
                      <a:pt x="2551" y="3174"/>
                      <a:pt x="1785" y="3174"/>
                    </a:cubicBezTo>
                    <a:cubicBezTo>
                      <a:pt x="1021" y="3174"/>
                      <a:pt x="397" y="2552"/>
                      <a:pt x="397" y="1786"/>
                    </a:cubicBezTo>
                    <a:cubicBezTo>
                      <a:pt x="397" y="1022"/>
                      <a:pt x="1021" y="398"/>
                      <a:pt x="1785" y="398"/>
                    </a:cubicBezTo>
                    <a:close/>
                    <a:moveTo>
                      <a:pt x="1785" y="0"/>
                    </a:moveTo>
                    <a:cubicBezTo>
                      <a:pt x="801" y="0"/>
                      <a:pt x="0" y="802"/>
                      <a:pt x="0" y="1786"/>
                    </a:cubicBezTo>
                    <a:cubicBezTo>
                      <a:pt x="0" y="2772"/>
                      <a:pt x="801" y="3572"/>
                      <a:pt x="1785" y="3572"/>
                    </a:cubicBezTo>
                    <a:cubicBezTo>
                      <a:pt x="2771" y="3572"/>
                      <a:pt x="3571" y="2772"/>
                      <a:pt x="3571" y="1786"/>
                    </a:cubicBezTo>
                    <a:cubicBezTo>
                      <a:pt x="3571" y="802"/>
                      <a:pt x="2771" y="0"/>
                      <a:pt x="1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5"/>
              <p:cNvSpPr/>
              <p:nvPr/>
            </p:nvSpPr>
            <p:spPr>
              <a:xfrm>
                <a:off x="6847002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5"/>
              <p:cNvSpPr/>
              <p:nvPr/>
            </p:nvSpPr>
            <p:spPr>
              <a:xfrm>
                <a:off x="7250719" y="2645618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5"/>
              <p:cNvSpPr/>
              <p:nvPr/>
            </p:nvSpPr>
            <p:spPr>
              <a:xfrm>
                <a:off x="7645498" y="2636635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5"/>
              <p:cNvSpPr/>
              <p:nvPr/>
            </p:nvSpPr>
            <p:spPr>
              <a:xfrm>
                <a:off x="7654482" y="1755867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0" y="1"/>
                      <a:pt x="0" y="711"/>
                      <a:pt x="0" y="1587"/>
                    </a:cubicBezTo>
                    <a:cubicBezTo>
                      <a:pt x="0" y="2464"/>
                      <a:pt x="710" y="3175"/>
                      <a:pt x="1587" y="3175"/>
                    </a:cubicBezTo>
                    <a:cubicBezTo>
                      <a:pt x="2464" y="3175"/>
                      <a:pt x="3174" y="2464"/>
                      <a:pt x="3174" y="1587"/>
                    </a:cubicBezTo>
                    <a:cubicBezTo>
                      <a:pt x="3174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5"/>
              <p:cNvSpPr/>
              <p:nvPr/>
            </p:nvSpPr>
            <p:spPr>
              <a:xfrm>
                <a:off x="7250719" y="2059406"/>
                <a:ext cx="143327" cy="143327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8"/>
                    </a:cubicBezTo>
                    <a:cubicBezTo>
                      <a:pt x="1" y="2464"/>
                      <a:pt x="711" y="3175"/>
                      <a:pt x="1587" y="3175"/>
                    </a:cubicBezTo>
                    <a:cubicBezTo>
                      <a:pt x="2464" y="3175"/>
                      <a:pt x="3175" y="2464"/>
                      <a:pt x="3175" y="1588"/>
                    </a:cubicBez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5"/>
              <p:cNvSpPr/>
              <p:nvPr/>
            </p:nvSpPr>
            <p:spPr>
              <a:xfrm>
                <a:off x="7645498" y="2050422"/>
                <a:ext cx="161249" cy="161339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4" extrusionOk="0">
                    <a:moveTo>
                      <a:pt x="1787" y="399"/>
                    </a:moveTo>
                    <a:cubicBezTo>
                      <a:pt x="2551" y="399"/>
                      <a:pt x="3174" y="1021"/>
                      <a:pt x="3174" y="1787"/>
                    </a:cubicBezTo>
                    <a:cubicBezTo>
                      <a:pt x="3174" y="2553"/>
                      <a:pt x="2551" y="3175"/>
                      <a:pt x="1787" y="3175"/>
                    </a:cubicBezTo>
                    <a:cubicBezTo>
                      <a:pt x="1021" y="3175"/>
                      <a:pt x="398" y="2553"/>
                      <a:pt x="398" y="1787"/>
                    </a:cubicBezTo>
                    <a:cubicBezTo>
                      <a:pt x="398" y="1021"/>
                      <a:pt x="1021" y="399"/>
                      <a:pt x="1787" y="399"/>
                    </a:cubicBezTo>
                    <a:close/>
                    <a:moveTo>
                      <a:pt x="1787" y="1"/>
                    </a:moveTo>
                    <a:cubicBezTo>
                      <a:pt x="801" y="1"/>
                      <a:pt x="0" y="802"/>
                      <a:pt x="0" y="1787"/>
                    </a:cubicBezTo>
                    <a:cubicBezTo>
                      <a:pt x="0" y="2771"/>
                      <a:pt x="801" y="3573"/>
                      <a:pt x="1787" y="3573"/>
                    </a:cubicBezTo>
                    <a:cubicBezTo>
                      <a:pt x="2771" y="3573"/>
                      <a:pt x="3572" y="2771"/>
                      <a:pt x="3572" y="1787"/>
                    </a:cubicBezTo>
                    <a:cubicBezTo>
                      <a:pt x="3572" y="802"/>
                      <a:pt x="2771" y="1"/>
                      <a:pt x="1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9" name="Google Shape;2119;p45"/>
          <p:cNvGrpSpPr/>
          <p:nvPr/>
        </p:nvGrpSpPr>
        <p:grpSpPr>
          <a:xfrm>
            <a:off x="6296016" y="540011"/>
            <a:ext cx="940598" cy="630916"/>
            <a:chOff x="9590916" y="4186286"/>
            <a:chExt cx="940598" cy="630916"/>
          </a:xfrm>
        </p:grpSpPr>
        <p:sp>
          <p:nvSpPr>
            <p:cNvPr id="2120" name="Google Shape;2120;p45"/>
            <p:cNvSpPr/>
            <p:nvPr/>
          </p:nvSpPr>
          <p:spPr>
            <a:xfrm>
              <a:off x="9906338" y="4501716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10216050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9906345" y="4652513"/>
              <a:ext cx="158913" cy="158913"/>
            </a:xfrm>
            <a:custGeom>
              <a:avLst/>
              <a:gdLst/>
              <a:ahLst/>
              <a:cxnLst/>
              <a:rect l="l" t="t" r="r" b="b"/>
              <a:pathLst>
                <a:path w="5503" h="5503" extrusionOk="0">
                  <a:moveTo>
                    <a:pt x="0" y="0"/>
                  </a:moveTo>
                  <a:lnTo>
                    <a:pt x="0" y="5503"/>
                  </a:lnTo>
                  <a:lnTo>
                    <a:pt x="5503" y="5503"/>
                  </a:lnTo>
                  <a:lnTo>
                    <a:pt x="5503" y="918"/>
                  </a:lnTo>
                  <a:cubicBezTo>
                    <a:pt x="5503" y="411"/>
                    <a:pt x="5093" y="0"/>
                    <a:pt x="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10279904" y="4255852"/>
              <a:ext cx="182044" cy="182044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52" y="1"/>
                  </a:moveTo>
                  <a:cubicBezTo>
                    <a:pt x="1411" y="1"/>
                    <a:pt x="0" y="1412"/>
                    <a:pt x="0" y="3152"/>
                  </a:cubicBezTo>
                  <a:cubicBezTo>
                    <a:pt x="0" y="4893"/>
                    <a:pt x="1411" y="6304"/>
                    <a:pt x="3152" y="6304"/>
                  </a:cubicBezTo>
                  <a:cubicBezTo>
                    <a:pt x="4892" y="6304"/>
                    <a:pt x="6303" y="4893"/>
                    <a:pt x="6303" y="3152"/>
                  </a:cubicBezTo>
                  <a:cubicBezTo>
                    <a:pt x="6303" y="1412"/>
                    <a:pt x="4892" y="1"/>
                    <a:pt x="3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9906345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8938"/>
                  </a:lnTo>
                  <a:cubicBezTo>
                    <a:pt x="0" y="9925"/>
                    <a:pt x="801" y="10726"/>
                    <a:pt x="1788" y="10726"/>
                  </a:cubicBezTo>
                  <a:lnTo>
                    <a:pt x="10725" y="10726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9596663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9900599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6" y="397"/>
                  </a:moveTo>
                  <a:lnTo>
                    <a:pt x="10726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9900599" y="4495968"/>
              <a:ext cx="321204" cy="321233"/>
            </a:xfrm>
            <a:custGeom>
              <a:avLst/>
              <a:gdLst/>
              <a:ahLst/>
              <a:cxnLst/>
              <a:rect l="l" t="t" r="r" b="b"/>
              <a:pathLst>
                <a:path w="11123" h="11124" extrusionOk="0">
                  <a:moveTo>
                    <a:pt x="10726" y="398"/>
                  </a:moveTo>
                  <a:lnTo>
                    <a:pt x="10726" y="10725"/>
                  </a:lnTo>
                  <a:lnTo>
                    <a:pt x="399" y="10725"/>
                  </a:lnTo>
                  <a:lnTo>
                    <a:pt x="399" y="398"/>
                  </a:lnTo>
                  <a:close/>
                  <a:moveTo>
                    <a:pt x="0" y="0"/>
                  </a:moveTo>
                  <a:lnTo>
                    <a:pt x="0" y="11124"/>
                  </a:lnTo>
                  <a:lnTo>
                    <a:pt x="11123" y="11124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10210310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5" y="397"/>
                  </a:moveTo>
                  <a:lnTo>
                    <a:pt x="10725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1" y="0"/>
                  </a:moveTo>
                  <a:lnTo>
                    <a:pt x="1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9590916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4" y="397"/>
                  </a:moveTo>
                  <a:lnTo>
                    <a:pt x="10724" y="10724"/>
                  </a:lnTo>
                  <a:lnTo>
                    <a:pt x="398" y="10724"/>
                  </a:lnTo>
                  <a:lnTo>
                    <a:pt x="398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45"/>
          <p:cNvGrpSpPr/>
          <p:nvPr/>
        </p:nvGrpSpPr>
        <p:grpSpPr>
          <a:xfrm>
            <a:off x="289510" y="4572798"/>
            <a:ext cx="2180480" cy="407940"/>
            <a:chOff x="3667675" y="3227975"/>
            <a:chExt cx="1117450" cy="209050"/>
          </a:xfrm>
        </p:grpSpPr>
        <p:sp>
          <p:nvSpPr>
            <p:cNvPr id="2131" name="Google Shape;2131;p45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45"/>
          <p:cNvGrpSpPr/>
          <p:nvPr/>
        </p:nvGrpSpPr>
        <p:grpSpPr>
          <a:xfrm>
            <a:off x="8194591" y="1933541"/>
            <a:ext cx="671833" cy="565501"/>
            <a:chOff x="1743325" y="1842325"/>
            <a:chExt cx="908250" cy="764500"/>
          </a:xfrm>
        </p:grpSpPr>
        <p:sp>
          <p:nvSpPr>
            <p:cNvPr id="2140" name="Google Shape;2140;p45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4" name="Google Shape;2144;p45"/>
          <p:cNvSpPr/>
          <p:nvPr/>
        </p:nvSpPr>
        <p:spPr>
          <a:xfrm>
            <a:off x="-227624" y="1170924"/>
            <a:ext cx="855000" cy="855000"/>
          </a:xfrm>
          <a:prstGeom prst="donut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5" name="Google Shape;2145;p45"/>
          <p:cNvGrpSpPr/>
          <p:nvPr/>
        </p:nvGrpSpPr>
        <p:grpSpPr>
          <a:xfrm>
            <a:off x="-227613" y="1892473"/>
            <a:ext cx="582808" cy="770782"/>
            <a:chOff x="1624275" y="796950"/>
            <a:chExt cx="612000" cy="809475"/>
          </a:xfrm>
        </p:grpSpPr>
        <p:sp>
          <p:nvSpPr>
            <p:cNvPr id="2146" name="Google Shape;2146;p45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45"/>
          <p:cNvSpPr/>
          <p:nvPr/>
        </p:nvSpPr>
        <p:spPr>
          <a:xfrm rot="516939">
            <a:off x="8501937" y="303287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45"/>
          <p:cNvSpPr/>
          <p:nvPr/>
        </p:nvSpPr>
        <p:spPr>
          <a:xfrm rot="1069685">
            <a:off x="5005914" y="4636580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45"/>
          <p:cNvSpPr/>
          <p:nvPr/>
        </p:nvSpPr>
        <p:spPr>
          <a:xfrm>
            <a:off x="5854963" y="1251679"/>
            <a:ext cx="199888" cy="199888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45"/>
          <p:cNvSpPr/>
          <p:nvPr/>
        </p:nvSpPr>
        <p:spPr>
          <a:xfrm rot="991083">
            <a:off x="3556190" y="31774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45"/>
          <p:cNvSpPr/>
          <p:nvPr/>
        </p:nvSpPr>
        <p:spPr>
          <a:xfrm rot="990780">
            <a:off x="544522" y="1541182"/>
            <a:ext cx="200886" cy="200886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5" name="Google Shape;3565;p61"/>
          <p:cNvGrpSpPr/>
          <p:nvPr/>
        </p:nvGrpSpPr>
        <p:grpSpPr>
          <a:xfrm>
            <a:off x="4658525" y="3359000"/>
            <a:ext cx="3236300" cy="995325"/>
            <a:chOff x="2651850" y="1297775"/>
            <a:chExt cx="3236300" cy="995325"/>
          </a:xfrm>
        </p:grpSpPr>
        <p:sp>
          <p:nvSpPr>
            <p:cNvPr id="3566" name="Google Shape;3566;p61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1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1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1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1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1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1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1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1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1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1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1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1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1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1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1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1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1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1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1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1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1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1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1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1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1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2" name="Google Shape;3592;p61"/>
          <p:cNvSpPr txBox="1">
            <a:spLocks noGrp="1"/>
          </p:cNvSpPr>
          <p:nvPr>
            <p:ph type="title"/>
          </p:nvPr>
        </p:nvSpPr>
        <p:spPr>
          <a:xfrm>
            <a:off x="4236537" y="1287501"/>
            <a:ext cx="3581100" cy="19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tích</a:t>
            </a:r>
            <a:r>
              <a:rPr lang="en-US" sz="4800" dirty="0"/>
              <a:t> </a:t>
            </a:r>
            <a:r>
              <a:rPr lang="en-US" sz="4800" dirty="0" err="1"/>
              <a:t>chức</a:t>
            </a:r>
            <a:r>
              <a:rPr lang="en-US" sz="4800" dirty="0"/>
              <a:t>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endParaRPr sz="4800" dirty="0"/>
          </a:p>
        </p:txBody>
      </p:sp>
      <p:sp>
        <p:nvSpPr>
          <p:cNvPr id="3593" name="Google Shape;3593;p61"/>
          <p:cNvSpPr txBox="1">
            <a:spLocks noGrp="1"/>
          </p:cNvSpPr>
          <p:nvPr>
            <p:ph type="title" idx="2"/>
          </p:nvPr>
        </p:nvSpPr>
        <p:spPr>
          <a:xfrm>
            <a:off x="787025" y="3416425"/>
            <a:ext cx="11751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94" name="Google Shape;3594;p61"/>
          <p:cNvSpPr txBox="1">
            <a:spLocks noGrp="1"/>
          </p:cNvSpPr>
          <p:nvPr>
            <p:ph type="subTitle" idx="1"/>
          </p:nvPr>
        </p:nvSpPr>
        <p:spPr>
          <a:xfrm rot="366">
            <a:off x="4771725" y="3480800"/>
            <a:ext cx="2819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endParaRPr lang="en-US" dirty="0"/>
          </a:p>
        </p:txBody>
      </p:sp>
      <p:grpSp>
        <p:nvGrpSpPr>
          <p:cNvPr id="3595" name="Google Shape;3595;p61"/>
          <p:cNvGrpSpPr/>
          <p:nvPr/>
        </p:nvGrpSpPr>
        <p:grpSpPr>
          <a:xfrm>
            <a:off x="2502655" y="3413682"/>
            <a:ext cx="942631" cy="940641"/>
            <a:chOff x="2455030" y="3413682"/>
            <a:chExt cx="942631" cy="940641"/>
          </a:xfrm>
        </p:grpSpPr>
        <p:grpSp>
          <p:nvGrpSpPr>
            <p:cNvPr id="3596" name="Google Shape;3596;p61"/>
            <p:cNvGrpSpPr/>
            <p:nvPr/>
          </p:nvGrpSpPr>
          <p:grpSpPr>
            <a:xfrm rot="5400000">
              <a:off x="2611904" y="3568524"/>
              <a:ext cx="940598" cy="630916"/>
              <a:chOff x="9590916" y="4186286"/>
              <a:chExt cx="940598" cy="630916"/>
            </a:xfrm>
          </p:grpSpPr>
          <p:sp>
            <p:nvSpPr>
              <p:cNvPr id="3597" name="Google Shape;3597;p61"/>
              <p:cNvSpPr/>
              <p:nvPr/>
            </p:nvSpPr>
            <p:spPr>
              <a:xfrm>
                <a:off x="9906338" y="4501716"/>
                <a:ext cx="309740" cy="309740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10726" extrusionOk="0">
                    <a:moveTo>
                      <a:pt x="0" y="1"/>
                    </a:moveTo>
                    <a:lnTo>
                      <a:pt x="0" y="10726"/>
                    </a:lnTo>
                    <a:lnTo>
                      <a:pt x="8937" y="10726"/>
                    </a:lnTo>
                    <a:cubicBezTo>
                      <a:pt x="9924" y="10726"/>
                      <a:pt x="10725" y="9925"/>
                      <a:pt x="10725" y="8938"/>
                    </a:cubicBezTo>
                    <a:lnTo>
                      <a:pt x="107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61"/>
              <p:cNvSpPr/>
              <p:nvPr/>
            </p:nvSpPr>
            <p:spPr>
              <a:xfrm>
                <a:off x="10216050" y="4192004"/>
                <a:ext cx="309740" cy="309740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10726" extrusionOk="0">
                    <a:moveTo>
                      <a:pt x="0" y="1"/>
                    </a:moveTo>
                    <a:lnTo>
                      <a:pt x="0" y="10726"/>
                    </a:lnTo>
                    <a:lnTo>
                      <a:pt x="8937" y="10726"/>
                    </a:lnTo>
                    <a:cubicBezTo>
                      <a:pt x="9924" y="10726"/>
                      <a:pt x="10725" y="9925"/>
                      <a:pt x="10725" y="8938"/>
                    </a:cubicBezTo>
                    <a:lnTo>
                      <a:pt x="107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61"/>
              <p:cNvSpPr/>
              <p:nvPr/>
            </p:nvSpPr>
            <p:spPr>
              <a:xfrm>
                <a:off x="9906345" y="4652513"/>
                <a:ext cx="158913" cy="158913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5503" extrusionOk="0">
                    <a:moveTo>
                      <a:pt x="0" y="0"/>
                    </a:moveTo>
                    <a:lnTo>
                      <a:pt x="0" y="5503"/>
                    </a:lnTo>
                    <a:lnTo>
                      <a:pt x="5503" y="5503"/>
                    </a:lnTo>
                    <a:lnTo>
                      <a:pt x="5503" y="918"/>
                    </a:lnTo>
                    <a:cubicBezTo>
                      <a:pt x="5503" y="411"/>
                      <a:pt x="5093" y="0"/>
                      <a:pt x="45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61"/>
              <p:cNvSpPr/>
              <p:nvPr/>
            </p:nvSpPr>
            <p:spPr>
              <a:xfrm>
                <a:off x="10279904" y="4255852"/>
                <a:ext cx="182044" cy="182044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6304" extrusionOk="0">
                    <a:moveTo>
                      <a:pt x="3152" y="1"/>
                    </a:moveTo>
                    <a:cubicBezTo>
                      <a:pt x="1411" y="1"/>
                      <a:pt x="0" y="1412"/>
                      <a:pt x="0" y="3152"/>
                    </a:cubicBezTo>
                    <a:cubicBezTo>
                      <a:pt x="0" y="4893"/>
                      <a:pt x="1411" y="6304"/>
                      <a:pt x="3152" y="6304"/>
                    </a:cubicBezTo>
                    <a:cubicBezTo>
                      <a:pt x="4892" y="6304"/>
                      <a:pt x="6303" y="4893"/>
                      <a:pt x="6303" y="3152"/>
                    </a:cubicBezTo>
                    <a:cubicBezTo>
                      <a:pt x="6303" y="1412"/>
                      <a:pt x="4892" y="1"/>
                      <a:pt x="3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61"/>
              <p:cNvSpPr/>
              <p:nvPr/>
            </p:nvSpPr>
            <p:spPr>
              <a:xfrm>
                <a:off x="9906345" y="4192004"/>
                <a:ext cx="309740" cy="309740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10726" extrusionOk="0">
                    <a:moveTo>
                      <a:pt x="0" y="1"/>
                    </a:moveTo>
                    <a:lnTo>
                      <a:pt x="0" y="8938"/>
                    </a:lnTo>
                    <a:cubicBezTo>
                      <a:pt x="0" y="9925"/>
                      <a:pt x="801" y="10726"/>
                      <a:pt x="1788" y="10726"/>
                    </a:cubicBezTo>
                    <a:lnTo>
                      <a:pt x="10725" y="10726"/>
                    </a:lnTo>
                    <a:lnTo>
                      <a:pt x="107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61"/>
              <p:cNvSpPr/>
              <p:nvPr/>
            </p:nvSpPr>
            <p:spPr>
              <a:xfrm>
                <a:off x="9596663" y="4192004"/>
                <a:ext cx="309740" cy="309740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10726" extrusionOk="0">
                    <a:moveTo>
                      <a:pt x="0" y="1"/>
                    </a:moveTo>
                    <a:lnTo>
                      <a:pt x="0" y="10726"/>
                    </a:lnTo>
                    <a:lnTo>
                      <a:pt x="8937" y="10726"/>
                    </a:lnTo>
                    <a:cubicBezTo>
                      <a:pt x="9924" y="10726"/>
                      <a:pt x="10725" y="9925"/>
                      <a:pt x="10725" y="8938"/>
                    </a:cubicBezTo>
                    <a:lnTo>
                      <a:pt x="107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61"/>
              <p:cNvSpPr/>
              <p:nvPr/>
            </p:nvSpPr>
            <p:spPr>
              <a:xfrm>
                <a:off x="9900599" y="4186286"/>
                <a:ext cx="321204" cy="321204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11123" extrusionOk="0">
                    <a:moveTo>
                      <a:pt x="10726" y="397"/>
                    </a:moveTo>
                    <a:lnTo>
                      <a:pt x="10726" y="10724"/>
                    </a:lnTo>
                    <a:lnTo>
                      <a:pt x="399" y="10724"/>
                    </a:lnTo>
                    <a:lnTo>
                      <a:pt x="399" y="397"/>
                    </a:lnTo>
                    <a:close/>
                    <a:moveTo>
                      <a:pt x="0" y="0"/>
                    </a:moveTo>
                    <a:lnTo>
                      <a:pt x="0" y="11122"/>
                    </a:lnTo>
                    <a:lnTo>
                      <a:pt x="11123" y="11122"/>
                    </a:lnTo>
                    <a:lnTo>
                      <a:pt x="111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61"/>
              <p:cNvSpPr/>
              <p:nvPr/>
            </p:nvSpPr>
            <p:spPr>
              <a:xfrm>
                <a:off x="9900599" y="4495968"/>
                <a:ext cx="321204" cy="321233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11124" extrusionOk="0">
                    <a:moveTo>
                      <a:pt x="10726" y="398"/>
                    </a:moveTo>
                    <a:lnTo>
                      <a:pt x="10726" y="10725"/>
                    </a:lnTo>
                    <a:lnTo>
                      <a:pt x="399" y="10725"/>
                    </a:lnTo>
                    <a:lnTo>
                      <a:pt x="399" y="398"/>
                    </a:lnTo>
                    <a:close/>
                    <a:moveTo>
                      <a:pt x="0" y="0"/>
                    </a:moveTo>
                    <a:lnTo>
                      <a:pt x="0" y="11124"/>
                    </a:lnTo>
                    <a:lnTo>
                      <a:pt x="11123" y="11124"/>
                    </a:lnTo>
                    <a:lnTo>
                      <a:pt x="111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61"/>
              <p:cNvSpPr/>
              <p:nvPr/>
            </p:nvSpPr>
            <p:spPr>
              <a:xfrm>
                <a:off x="10210310" y="4186286"/>
                <a:ext cx="321204" cy="321204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11123" extrusionOk="0">
                    <a:moveTo>
                      <a:pt x="10725" y="397"/>
                    </a:moveTo>
                    <a:lnTo>
                      <a:pt x="10725" y="10724"/>
                    </a:lnTo>
                    <a:lnTo>
                      <a:pt x="399" y="10724"/>
                    </a:lnTo>
                    <a:lnTo>
                      <a:pt x="399" y="397"/>
                    </a:lnTo>
                    <a:close/>
                    <a:moveTo>
                      <a:pt x="1" y="0"/>
                    </a:moveTo>
                    <a:lnTo>
                      <a:pt x="1" y="11122"/>
                    </a:lnTo>
                    <a:lnTo>
                      <a:pt x="11123" y="11122"/>
                    </a:lnTo>
                    <a:lnTo>
                      <a:pt x="111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61"/>
              <p:cNvSpPr/>
              <p:nvPr/>
            </p:nvSpPr>
            <p:spPr>
              <a:xfrm>
                <a:off x="9590916" y="4186286"/>
                <a:ext cx="321204" cy="321204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11123" extrusionOk="0">
                    <a:moveTo>
                      <a:pt x="10724" y="397"/>
                    </a:moveTo>
                    <a:lnTo>
                      <a:pt x="10724" y="10724"/>
                    </a:lnTo>
                    <a:lnTo>
                      <a:pt x="398" y="10724"/>
                    </a:lnTo>
                    <a:lnTo>
                      <a:pt x="398" y="397"/>
                    </a:lnTo>
                    <a:close/>
                    <a:moveTo>
                      <a:pt x="0" y="0"/>
                    </a:moveTo>
                    <a:lnTo>
                      <a:pt x="0" y="11122"/>
                    </a:lnTo>
                    <a:lnTo>
                      <a:pt x="11123" y="11122"/>
                    </a:lnTo>
                    <a:lnTo>
                      <a:pt x="111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7" name="Google Shape;3607;p61"/>
            <p:cNvGrpSpPr/>
            <p:nvPr/>
          </p:nvGrpSpPr>
          <p:grpSpPr>
            <a:xfrm>
              <a:off x="2455030" y="4033092"/>
              <a:ext cx="630889" cy="321231"/>
              <a:chOff x="1439237" y="4653782"/>
              <a:chExt cx="671802" cy="342063"/>
            </a:xfrm>
          </p:grpSpPr>
          <p:sp>
            <p:nvSpPr>
              <p:cNvPr id="3608" name="Google Shape;3608;p61"/>
              <p:cNvSpPr/>
              <p:nvPr/>
            </p:nvSpPr>
            <p:spPr>
              <a:xfrm>
                <a:off x="1775131" y="4659902"/>
                <a:ext cx="329798" cy="329825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10726" extrusionOk="0">
                    <a:moveTo>
                      <a:pt x="1" y="1"/>
                    </a:moveTo>
                    <a:lnTo>
                      <a:pt x="1" y="10726"/>
                    </a:lnTo>
                    <a:lnTo>
                      <a:pt x="10726" y="10726"/>
                    </a:lnTo>
                    <a:lnTo>
                      <a:pt x="107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61"/>
              <p:cNvSpPr/>
              <p:nvPr/>
            </p:nvSpPr>
            <p:spPr>
              <a:xfrm>
                <a:off x="1445356" y="4659902"/>
                <a:ext cx="329798" cy="329825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10726" extrusionOk="0">
                    <a:moveTo>
                      <a:pt x="1" y="1"/>
                    </a:moveTo>
                    <a:lnTo>
                      <a:pt x="1" y="10726"/>
                    </a:lnTo>
                    <a:lnTo>
                      <a:pt x="10726" y="10726"/>
                    </a:lnTo>
                    <a:lnTo>
                      <a:pt x="107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61"/>
              <p:cNvSpPr/>
              <p:nvPr/>
            </p:nvSpPr>
            <p:spPr>
              <a:xfrm>
                <a:off x="1775123" y="4659902"/>
                <a:ext cx="175783" cy="329825"/>
              </a:xfrm>
              <a:custGeom>
                <a:avLst/>
                <a:gdLst/>
                <a:ahLst/>
                <a:cxnLst/>
                <a:rect l="l" t="t" r="r" b="b"/>
                <a:pathLst>
                  <a:path w="5717" h="10726" extrusionOk="0">
                    <a:moveTo>
                      <a:pt x="1" y="1"/>
                    </a:moveTo>
                    <a:lnTo>
                      <a:pt x="1" y="10726"/>
                    </a:lnTo>
                    <a:lnTo>
                      <a:pt x="5717" y="10726"/>
                    </a:lnTo>
                    <a:lnTo>
                      <a:pt x="5717" y="5718"/>
                    </a:lnTo>
                    <a:cubicBezTo>
                      <a:pt x="5717" y="2561"/>
                      <a:pt x="3158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61"/>
              <p:cNvSpPr/>
              <p:nvPr/>
            </p:nvSpPr>
            <p:spPr>
              <a:xfrm>
                <a:off x="1439237" y="4653782"/>
                <a:ext cx="342035" cy="34206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1124" extrusionOk="0">
                    <a:moveTo>
                      <a:pt x="10725" y="399"/>
                    </a:moveTo>
                    <a:lnTo>
                      <a:pt x="10725" y="10725"/>
                    </a:lnTo>
                    <a:lnTo>
                      <a:pt x="398" y="10725"/>
                    </a:lnTo>
                    <a:lnTo>
                      <a:pt x="398" y="399"/>
                    </a:lnTo>
                    <a:close/>
                    <a:moveTo>
                      <a:pt x="0" y="1"/>
                    </a:moveTo>
                    <a:lnTo>
                      <a:pt x="0" y="11123"/>
                    </a:lnTo>
                    <a:lnTo>
                      <a:pt x="11123" y="11123"/>
                    </a:lnTo>
                    <a:lnTo>
                      <a:pt x="1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1"/>
              <p:cNvSpPr/>
              <p:nvPr/>
            </p:nvSpPr>
            <p:spPr>
              <a:xfrm>
                <a:off x="1769004" y="4653782"/>
                <a:ext cx="342035" cy="34206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1124" extrusionOk="0">
                    <a:moveTo>
                      <a:pt x="10725" y="399"/>
                    </a:moveTo>
                    <a:lnTo>
                      <a:pt x="10725" y="10725"/>
                    </a:lnTo>
                    <a:lnTo>
                      <a:pt x="398" y="10725"/>
                    </a:lnTo>
                    <a:lnTo>
                      <a:pt x="398" y="399"/>
                    </a:lnTo>
                    <a:close/>
                    <a:moveTo>
                      <a:pt x="0" y="1"/>
                    </a:moveTo>
                    <a:lnTo>
                      <a:pt x="0" y="11123"/>
                    </a:lnTo>
                    <a:lnTo>
                      <a:pt x="11124" y="11123"/>
                    </a:lnTo>
                    <a:lnTo>
                      <a:pt x="111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13" name="Google Shape;3613;p61"/>
          <p:cNvGrpSpPr/>
          <p:nvPr/>
        </p:nvGrpSpPr>
        <p:grpSpPr>
          <a:xfrm>
            <a:off x="6478500" y="88838"/>
            <a:ext cx="612000" cy="809475"/>
            <a:chOff x="1624275" y="796950"/>
            <a:chExt cx="612000" cy="809475"/>
          </a:xfrm>
        </p:grpSpPr>
        <p:sp>
          <p:nvSpPr>
            <p:cNvPr id="3614" name="Google Shape;3614;p61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1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1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1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1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1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1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1" name="Google Shape;3621;p61"/>
          <p:cNvSpPr/>
          <p:nvPr/>
        </p:nvSpPr>
        <p:spPr>
          <a:xfrm>
            <a:off x="1835250" y="4259400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2" name="Google Shape;3622;p61"/>
          <p:cNvSpPr/>
          <p:nvPr/>
        </p:nvSpPr>
        <p:spPr>
          <a:xfrm rot="516939">
            <a:off x="2907699" y="249947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3" name="Google Shape;3623;p61"/>
          <p:cNvSpPr/>
          <p:nvPr/>
        </p:nvSpPr>
        <p:spPr>
          <a:xfrm>
            <a:off x="8111452" y="4707825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4" name="Google Shape;3624;p61"/>
          <p:cNvSpPr/>
          <p:nvPr/>
        </p:nvSpPr>
        <p:spPr>
          <a:xfrm rot="-899833">
            <a:off x="488820" y="157153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5" name="Google Shape;3625;p61"/>
          <p:cNvSpPr/>
          <p:nvPr/>
        </p:nvSpPr>
        <p:spPr>
          <a:xfrm>
            <a:off x="4658527" y="494931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6" name="Google Shape;3626;p61"/>
          <p:cNvGrpSpPr/>
          <p:nvPr/>
        </p:nvGrpSpPr>
        <p:grpSpPr>
          <a:xfrm>
            <a:off x="207748" y="1600151"/>
            <a:ext cx="2678304" cy="501072"/>
            <a:chOff x="3667675" y="3227975"/>
            <a:chExt cx="1117450" cy="209050"/>
          </a:xfrm>
        </p:grpSpPr>
        <p:sp>
          <p:nvSpPr>
            <p:cNvPr id="3627" name="Google Shape;3627;p61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1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1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1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1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1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1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1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5" name="Google Shape;3635;p61"/>
          <p:cNvGrpSpPr/>
          <p:nvPr/>
        </p:nvGrpSpPr>
        <p:grpSpPr>
          <a:xfrm>
            <a:off x="6089566" y="429891"/>
            <a:ext cx="671833" cy="565501"/>
            <a:chOff x="1743325" y="1842325"/>
            <a:chExt cx="908250" cy="764500"/>
          </a:xfrm>
        </p:grpSpPr>
        <p:sp>
          <p:nvSpPr>
            <p:cNvPr id="3636" name="Google Shape;3636;p61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1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1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1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0" name="Google Shape;3640;p61"/>
          <p:cNvSpPr/>
          <p:nvPr/>
        </p:nvSpPr>
        <p:spPr>
          <a:xfrm rot="991083">
            <a:off x="6704090" y="81504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1" name="Google Shape;3771;p63"/>
          <p:cNvGrpSpPr/>
          <p:nvPr/>
        </p:nvGrpSpPr>
        <p:grpSpPr>
          <a:xfrm>
            <a:off x="8424000" y="4089575"/>
            <a:ext cx="612000" cy="809475"/>
            <a:chOff x="1624275" y="796950"/>
            <a:chExt cx="612000" cy="809475"/>
          </a:xfrm>
        </p:grpSpPr>
        <p:sp>
          <p:nvSpPr>
            <p:cNvPr id="3772" name="Google Shape;3772;p63"/>
            <p:cNvSpPr/>
            <p:nvPr/>
          </p:nvSpPr>
          <p:spPr>
            <a:xfrm>
              <a:off x="1629350" y="802025"/>
              <a:ext cx="601850" cy="799325"/>
            </a:xfrm>
            <a:custGeom>
              <a:avLst/>
              <a:gdLst/>
              <a:ahLst/>
              <a:cxnLst/>
              <a:rect l="l" t="t" r="r" b="b"/>
              <a:pathLst>
                <a:path w="24074" h="31973" extrusionOk="0">
                  <a:moveTo>
                    <a:pt x="0" y="0"/>
                  </a:moveTo>
                  <a:lnTo>
                    <a:pt x="0" y="31973"/>
                  </a:lnTo>
                  <a:lnTo>
                    <a:pt x="24073" y="31973"/>
                  </a:lnTo>
                  <a:lnTo>
                    <a:pt x="24073" y="5787"/>
                  </a:lnTo>
                  <a:lnTo>
                    <a:pt x="18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3"/>
            <p:cNvSpPr/>
            <p:nvPr/>
          </p:nvSpPr>
          <p:spPr>
            <a:xfrm>
              <a:off x="1624275" y="796950"/>
              <a:ext cx="612000" cy="809475"/>
            </a:xfrm>
            <a:custGeom>
              <a:avLst/>
              <a:gdLst/>
              <a:ahLst/>
              <a:cxnLst/>
              <a:rect l="l" t="t" r="r" b="b"/>
              <a:pathLst>
                <a:path w="24480" h="32379" extrusionOk="0">
                  <a:moveTo>
                    <a:pt x="18776" y="406"/>
                  </a:moveTo>
                  <a:lnTo>
                    <a:pt x="24073" y="6070"/>
                  </a:lnTo>
                  <a:lnTo>
                    <a:pt x="24073" y="31973"/>
                  </a:lnTo>
                  <a:lnTo>
                    <a:pt x="406" y="31973"/>
                  </a:lnTo>
                  <a:lnTo>
                    <a:pt x="406" y="406"/>
                  </a:lnTo>
                  <a:close/>
                  <a:moveTo>
                    <a:pt x="0" y="0"/>
                  </a:moveTo>
                  <a:lnTo>
                    <a:pt x="0" y="32379"/>
                  </a:lnTo>
                  <a:lnTo>
                    <a:pt x="24480" y="32379"/>
                  </a:lnTo>
                  <a:lnTo>
                    <a:pt x="24480" y="5909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3"/>
            <p:cNvSpPr/>
            <p:nvPr/>
          </p:nvSpPr>
          <p:spPr>
            <a:xfrm>
              <a:off x="2091050" y="799375"/>
              <a:ext cx="143275" cy="157375"/>
            </a:xfrm>
            <a:custGeom>
              <a:avLst/>
              <a:gdLst/>
              <a:ahLst/>
              <a:cxnLst/>
              <a:rect l="l" t="t" r="r" b="b"/>
              <a:pathLst>
                <a:path w="5731" h="6295" extrusionOk="0">
                  <a:moveTo>
                    <a:pt x="0" y="1"/>
                  </a:moveTo>
                  <a:lnTo>
                    <a:pt x="0" y="6295"/>
                  </a:lnTo>
                  <a:lnTo>
                    <a:pt x="5731" y="6295"/>
                  </a:lnTo>
                  <a:lnTo>
                    <a:pt x="5731" y="5889"/>
                  </a:lnTo>
                  <a:lnTo>
                    <a:pt x="407" y="588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3"/>
            <p:cNvSpPr/>
            <p:nvPr/>
          </p:nvSpPr>
          <p:spPr>
            <a:xfrm>
              <a:off x="1721775" y="11307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3"/>
            <p:cNvSpPr/>
            <p:nvPr/>
          </p:nvSpPr>
          <p:spPr>
            <a:xfrm>
              <a:off x="1721775" y="12173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3"/>
            <p:cNvSpPr/>
            <p:nvPr/>
          </p:nvSpPr>
          <p:spPr>
            <a:xfrm>
              <a:off x="1721775" y="1303875"/>
              <a:ext cx="416950" cy="10175"/>
            </a:xfrm>
            <a:custGeom>
              <a:avLst/>
              <a:gdLst/>
              <a:ahLst/>
              <a:cxnLst/>
              <a:rect l="l" t="t" r="r" b="b"/>
              <a:pathLst>
                <a:path w="16678" h="407" extrusionOk="0">
                  <a:moveTo>
                    <a:pt x="1" y="1"/>
                  </a:moveTo>
                  <a:lnTo>
                    <a:pt x="1" y="407"/>
                  </a:lnTo>
                  <a:lnTo>
                    <a:pt x="16678" y="407"/>
                  </a:lnTo>
                  <a:lnTo>
                    <a:pt x="166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3"/>
            <p:cNvSpPr/>
            <p:nvPr/>
          </p:nvSpPr>
          <p:spPr>
            <a:xfrm>
              <a:off x="1721775" y="1390425"/>
              <a:ext cx="416950" cy="10200"/>
            </a:xfrm>
            <a:custGeom>
              <a:avLst/>
              <a:gdLst/>
              <a:ahLst/>
              <a:cxnLst/>
              <a:rect l="l" t="t" r="r" b="b"/>
              <a:pathLst>
                <a:path w="16678" h="408" extrusionOk="0">
                  <a:moveTo>
                    <a:pt x="1" y="0"/>
                  </a:moveTo>
                  <a:lnTo>
                    <a:pt x="1" y="408"/>
                  </a:lnTo>
                  <a:lnTo>
                    <a:pt x="16678" y="408"/>
                  </a:lnTo>
                  <a:lnTo>
                    <a:pt x="166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9" name="Google Shape;3779;p63"/>
          <p:cNvGrpSpPr/>
          <p:nvPr/>
        </p:nvGrpSpPr>
        <p:grpSpPr>
          <a:xfrm>
            <a:off x="126916" y="2371116"/>
            <a:ext cx="671833" cy="565501"/>
            <a:chOff x="1743325" y="1842325"/>
            <a:chExt cx="908250" cy="764500"/>
          </a:xfrm>
        </p:grpSpPr>
        <p:sp>
          <p:nvSpPr>
            <p:cNvPr id="3780" name="Google Shape;3780;p6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84" name="Google Shape;3784;p63"/>
          <p:cNvCxnSpPr>
            <a:cxnSpLocks/>
            <a:endCxn id="3785" idx="0"/>
          </p:cNvCxnSpPr>
          <p:nvPr/>
        </p:nvCxnSpPr>
        <p:spPr>
          <a:xfrm>
            <a:off x="4572000" y="2195550"/>
            <a:ext cx="0" cy="60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6" name="Google Shape;3786;p63"/>
          <p:cNvCxnSpPr>
            <a:cxnSpLocks/>
            <a:stCxn id="3787" idx="0"/>
            <a:endCxn id="3788" idx="3"/>
          </p:cNvCxnSpPr>
          <p:nvPr/>
        </p:nvCxnSpPr>
        <p:spPr>
          <a:xfrm rot="16200000" flipV="1">
            <a:off x="6742327" y="2083401"/>
            <a:ext cx="867427" cy="57547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9" name="Google Shape;3789;p63"/>
          <p:cNvCxnSpPr>
            <a:cxnSpLocks/>
            <a:stCxn id="3788" idx="1"/>
            <a:endCxn id="3790" idx="0"/>
          </p:cNvCxnSpPr>
          <p:nvPr/>
        </p:nvCxnSpPr>
        <p:spPr>
          <a:xfrm rot="10800000" flipV="1">
            <a:off x="1680225" y="1937422"/>
            <a:ext cx="696436" cy="86742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1" name="Google Shape;3791;p63"/>
          <p:cNvGrpSpPr/>
          <p:nvPr/>
        </p:nvGrpSpPr>
        <p:grpSpPr>
          <a:xfrm>
            <a:off x="463275" y="2804850"/>
            <a:ext cx="2433900" cy="1798650"/>
            <a:chOff x="6129438" y="2073313"/>
            <a:chExt cx="2433900" cy="1798650"/>
          </a:xfrm>
        </p:grpSpPr>
        <p:sp>
          <p:nvSpPr>
            <p:cNvPr id="3790" name="Google Shape;3790;p63"/>
            <p:cNvSpPr/>
            <p:nvPr/>
          </p:nvSpPr>
          <p:spPr>
            <a:xfrm>
              <a:off x="6129438" y="2073313"/>
              <a:ext cx="24339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3"/>
            <p:cNvSpPr/>
            <p:nvPr/>
          </p:nvSpPr>
          <p:spPr>
            <a:xfrm>
              <a:off x="6131138" y="2404963"/>
              <a:ext cx="2431800" cy="1467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3" name="Google Shape;3793;p63"/>
            <p:cNvGrpSpPr/>
            <p:nvPr/>
          </p:nvGrpSpPr>
          <p:grpSpPr>
            <a:xfrm>
              <a:off x="7770325" y="2143288"/>
              <a:ext cx="706370" cy="198722"/>
              <a:chOff x="7438100" y="656825"/>
              <a:chExt cx="706370" cy="198722"/>
            </a:xfrm>
          </p:grpSpPr>
          <p:sp>
            <p:nvSpPr>
              <p:cNvPr id="3794" name="Google Shape;3794;p6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6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6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6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6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6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6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6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6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07" name="Google Shape;3807;p63"/>
          <p:cNvSpPr txBox="1">
            <a:spLocks noGrp="1"/>
          </p:cNvSpPr>
          <p:nvPr>
            <p:ph type="title"/>
          </p:nvPr>
        </p:nvSpPr>
        <p:spPr>
          <a:xfrm>
            <a:off x="720000" y="79777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dirty="0"/>
          </a:p>
        </p:txBody>
      </p:sp>
      <p:grpSp>
        <p:nvGrpSpPr>
          <p:cNvPr id="3808" name="Google Shape;3808;p63"/>
          <p:cNvGrpSpPr/>
          <p:nvPr/>
        </p:nvGrpSpPr>
        <p:grpSpPr>
          <a:xfrm>
            <a:off x="3355050" y="2804850"/>
            <a:ext cx="2433900" cy="1798650"/>
            <a:chOff x="6129438" y="2073313"/>
            <a:chExt cx="2433900" cy="1798650"/>
          </a:xfrm>
        </p:grpSpPr>
        <p:sp>
          <p:nvSpPr>
            <p:cNvPr id="3785" name="Google Shape;3785;p63"/>
            <p:cNvSpPr/>
            <p:nvPr/>
          </p:nvSpPr>
          <p:spPr>
            <a:xfrm>
              <a:off x="6129438" y="2073313"/>
              <a:ext cx="24339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3"/>
            <p:cNvSpPr/>
            <p:nvPr/>
          </p:nvSpPr>
          <p:spPr>
            <a:xfrm>
              <a:off x="6131138" y="2404963"/>
              <a:ext cx="2431800" cy="1467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0" name="Google Shape;3810;p63"/>
            <p:cNvGrpSpPr/>
            <p:nvPr/>
          </p:nvGrpSpPr>
          <p:grpSpPr>
            <a:xfrm>
              <a:off x="7770325" y="2143288"/>
              <a:ext cx="706370" cy="198722"/>
              <a:chOff x="7438100" y="656825"/>
              <a:chExt cx="706370" cy="198722"/>
            </a:xfrm>
          </p:grpSpPr>
          <p:sp>
            <p:nvSpPr>
              <p:cNvPr id="3811" name="Google Shape;3811;p6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6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6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6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6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6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6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6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6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24" name="Google Shape;3824;p63"/>
          <p:cNvGrpSpPr/>
          <p:nvPr/>
        </p:nvGrpSpPr>
        <p:grpSpPr>
          <a:xfrm>
            <a:off x="2358885" y="1663915"/>
            <a:ext cx="4632757" cy="600977"/>
            <a:chOff x="2651850" y="1297775"/>
            <a:chExt cx="3236300" cy="995325"/>
          </a:xfrm>
        </p:grpSpPr>
        <p:sp>
          <p:nvSpPr>
            <p:cNvPr id="3825" name="Google Shape;3825;p63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3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3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3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3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3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3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3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3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3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3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3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3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3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3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3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3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3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3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3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3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3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3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3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3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3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8" name="Google Shape;3788;p63"/>
          <p:cNvSpPr txBox="1">
            <a:spLocks noGrp="1"/>
          </p:cNvSpPr>
          <p:nvPr>
            <p:ph type="title" idx="4294967295"/>
          </p:nvPr>
        </p:nvSpPr>
        <p:spPr>
          <a:xfrm>
            <a:off x="2376661" y="1728023"/>
            <a:ext cx="4511643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 err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Đăng</a:t>
            </a:r>
            <a:r>
              <a:rPr lang="en-US" sz="2000" b="0" dirty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en-US" sz="2000" b="0" dirty="0" err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Nhập</a:t>
            </a:r>
            <a:r>
              <a:rPr lang="en-US" sz="2000" b="0" dirty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(</a:t>
            </a:r>
            <a:r>
              <a:rPr lang="en-US" sz="2000" b="0" dirty="0" err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Quản</a:t>
            </a:r>
            <a:r>
              <a:rPr lang="en-US" sz="2000" b="0" dirty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en-US" sz="2000" b="0" dirty="0" err="1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lý</a:t>
            </a:r>
            <a:r>
              <a:rPr lang="en-US" sz="2000" b="0" dirty="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)</a:t>
            </a:r>
            <a:endParaRPr sz="2000" b="0" dirty="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3851" name="Google Shape;3851;p63"/>
          <p:cNvSpPr txBox="1">
            <a:spLocks noGrp="1"/>
          </p:cNvSpPr>
          <p:nvPr>
            <p:ph type="subTitle" idx="4294967295"/>
          </p:nvPr>
        </p:nvSpPr>
        <p:spPr>
          <a:xfrm>
            <a:off x="3332730" y="3301725"/>
            <a:ext cx="2453775" cy="1348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SzPts val="1800"/>
              <a:buNone/>
            </a:pPr>
            <a:r>
              <a:rPr lang="en-US" sz="1400" b="1" dirty="0"/>
              <a:t>Thanh </a:t>
            </a:r>
            <a:r>
              <a:rPr lang="en-US" sz="1400" b="1" dirty="0" err="1"/>
              <a:t>Toán</a:t>
            </a:r>
            <a:r>
              <a:rPr lang="en-US" sz="1400" b="1" dirty="0"/>
              <a:t> </a:t>
            </a:r>
            <a:r>
              <a:rPr lang="en-US" sz="1400" b="1" dirty="0" err="1"/>
              <a:t>và</a:t>
            </a:r>
            <a:r>
              <a:rPr lang="en-US" sz="1400" b="1" dirty="0"/>
              <a:t> </a:t>
            </a:r>
            <a:r>
              <a:rPr lang="en-US" sz="1400" b="1" dirty="0" err="1"/>
              <a:t>xem</a:t>
            </a:r>
            <a:r>
              <a:rPr lang="en-US" sz="1400" b="1" dirty="0"/>
              <a:t> </a:t>
            </a:r>
            <a:r>
              <a:rPr lang="en-US" sz="1400" b="1" dirty="0" err="1"/>
              <a:t>hóa</a:t>
            </a:r>
            <a:r>
              <a:rPr lang="en-US" sz="1400" b="1" dirty="0"/>
              <a:t> đ</a:t>
            </a:r>
            <a:r>
              <a:rPr lang="vi-VN" sz="1400" b="1" dirty="0"/>
              <a:t>ơ</a:t>
            </a:r>
            <a:r>
              <a:rPr lang="en-US" sz="1400" b="1" dirty="0"/>
              <a:t>n</a:t>
            </a:r>
            <a:endParaRPr lang="vi-VN" sz="1400" dirty="0"/>
          </a:p>
        </p:txBody>
      </p:sp>
      <p:sp>
        <p:nvSpPr>
          <p:cNvPr id="3864" name="Google Shape;3864;p63"/>
          <p:cNvSpPr txBox="1">
            <a:spLocks noGrp="1"/>
          </p:cNvSpPr>
          <p:nvPr>
            <p:ph type="subTitle" idx="4294967295"/>
          </p:nvPr>
        </p:nvSpPr>
        <p:spPr>
          <a:xfrm>
            <a:off x="591389" y="3301725"/>
            <a:ext cx="2162729" cy="1185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SzPts val="1800"/>
              <a:buNone/>
            </a:pP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bàn</a:t>
            </a:r>
            <a:r>
              <a:rPr lang="en-US" b="1" dirty="0"/>
              <a:t>,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món</a:t>
            </a:r>
            <a:endParaRPr lang="en-US" sz="1400" dirty="0"/>
          </a:p>
        </p:txBody>
      </p:sp>
      <p:grpSp>
        <p:nvGrpSpPr>
          <p:cNvPr id="3865" name="Google Shape;3865;p63"/>
          <p:cNvGrpSpPr/>
          <p:nvPr/>
        </p:nvGrpSpPr>
        <p:grpSpPr>
          <a:xfrm>
            <a:off x="6246825" y="2804850"/>
            <a:ext cx="2433900" cy="1798650"/>
            <a:chOff x="6129438" y="2073313"/>
            <a:chExt cx="2433900" cy="1798650"/>
          </a:xfrm>
        </p:grpSpPr>
        <p:sp>
          <p:nvSpPr>
            <p:cNvPr id="3787" name="Google Shape;3787;p63"/>
            <p:cNvSpPr/>
            <p:nvPr/>
          </p:nvSpPr>
          <p:spPr>
            <a:xfrm>
              <a:off x="6129438" y="2073313"/>
              <a:ext cx="2433900" cy="426900"/>
            </a:xfrm>
            <a:prstGeom prst="roundRect">
              <a:avLst>
                <a:gd name="adj" fmla="val 26774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3"/>
            <p:cNvSpPr/>
            <p:nvPr/>
          </p:nvSpPr>
          <p:spPr>
            <a:xfrm>
              <a:off x="6131138" y="2404963"/>
              <a:ext cx="2431800" cy="1467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7" name="Google Shape;3867;p63"/>
            <p:cNvGrpSpPr/>
            <p:nvPr/>
          </p:nvGrpSpPr>
          <p:grpSpPr>
            <a:xfrm>
              <a:off x="7770325" y="2143288"/>
              <a:ext cx="706370" cy="198722"/>
              <a:chOff x="7438100" y="656825"/>
              <a:chExt cx="706370" cy="198722"/>
            </a:xfrm>
          </p:grpSpPr>
          <p:sp>
            <p:nvSpPr>
              <p:cNvPr id="3868" name="Google Shape;3868;p63"/>
              <p:cNvSpPr/>
              <p:nvPr/>
            </p:nvSpPr>
            <p:spPr>
              <a:xfrm>
                <a:off x="7950645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1" y="1"/>
                    </a:moveTo>
                    <a:lnTo>
                      <a:pt x="1" y="9876"/>
                    </a:lnTo>
                    <a:lnTo>
                      <a:pt x="9877" y="9876"/>
                    </a:lnTo>
                    <a:lnTo>
                      <a:pt x="98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63"/>
              <p:cNvSpPr/>
              <p:nvPr/>
            </p:nvSpPr>
            <p:spPr>
              <a:xfrm>
                <a:off x="7945766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7" y="511"/>
                    </a:moveTo>
                    <a:lnTo>
                      <a:pt x="9877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6" y="0"/>
                    </a:moveTo>
                    <a:cubicBezTo>
                      <a:pt x="115" y="0"/>
                      <a:pt x="1" y="115"/>
                      <a:pt x="1" y="256"/>
                    </a:cubicBezTo>
                    <a:lnTo>
                      <a:pt x="1" y="10131"/>
                    </a:lnTo>
                    <a:cubicBezTo>
                      <a:pt x="1" y="10273"/>
                      <a:pt x="115" y="10388"/>
                      <a:pt x="256" y="10388"/>
                    </a:cubicBezTo>
                    <a:lnTo>
                      <a:pt x="10132" y="10388"/>
                    </a:lnTo>
                    <a:cubicBezTo>
                      <a:pt x="10273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3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0" y="1"/>
                    </a:moveTo>
                    <a:lnTo>
                      <a:pt x="4488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283" y="1"/>
                    </a:moveTo>
                    <a:cubicBezTo>
                      <a:pt x="216" y="1"/>
                      <a:pt x="149" y="27"/>
                      <a:pt x="98" y="78"/>
                    </a:cubicBezTo>
                    <a:cubicBezTo>
                      <a:pt x="0" y="179"/>
                      <a:pt x="3" y="341"/>
                      <a:pt x="104" y="440"/>
                    </a:cubicBezTo>
                    <a:lnTo>
                      <a:pt x="4592" y="4785"/>
                    </a:lnTo>
                    <a:cubicBezTo>
                      <a:pt x="4642" y="4833"/>
                      <a:pt x="4706" y="4857"/>
                      <a:pt x="4770" y="4857"/>
                    </a:cubicBezTo>
                    <a:cubicBezTo>
                      <a:pt x="4837" y="4857"/>
                      <a:pt x="4903" y="4832"/>
                      <a:pt x="4954" y="4780"/>
                    </a:cubicBezTo>
                    <a:cubicBezTo>
                      <a:pt x="5051" y="4678"/>
                      <a:pt x="5048" y="4516"/>
                      <a:pt x="4947" y="4418"/>
                    </a:cubicBezTo>
                    <a:lnTo>
                      <a:pt x="460" y="72"/>
                    </a:lnTo>
                    <a:cubicBezTo>
                      <a:pt x="410" y="24"/>
                      <a:pt x="34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63"/>
              <p:cNvSpPr/>
              <p:nvPr/>
            </p:nvSpPr>
            <p:spPr>
              <a:xfrm>
                <a:off x="8002201" y="714598"/>
                <a:ext cx="85855" cy="83177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348" extrusionOk="0">
                    <a:moveTo>
                      <a:pt x="4488" y="1"/>
                    </a:moveTo>
                    <a:lnTo>
                      <a:pt x="0" y="4347"/>
                    </a:lnTo>
                  </a:path>
                </a:pathLst>
              </a:custGeom>
              <a:solidFill>
                <a:srgbClr val="F9EC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63"/>
              <p:cNvSpPr/>
              <p:nvPr/>
            </p:nvSpPr>
            <p:spPr>
              <a:xfrm>
                <a:off x="7996807" y="709720"/>
                <a:ext cx="96645" cy="92934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858" extrusionOk="0">
                    <a:moveTo>
                      <a:pt x="4769" y="1"/>
                    </a:moveTo>
                    <a:cubicBezTo>
                      <a:pt x="4706" y="1"/>
                      <a:pt x="4642" y="24"/>
                      <a:pt x="4592" y="72"/>
                    </a:cubicBezTo>
                    <a:lnTo>
                      <a:pt x="104" y="4418"/>
                    </a:lnTo>
                    <a:cubicBezTo>
                      <a:pt x="3" y="4517"/>
                      <a:pt x="0" y="4679"/>
                      <a:pt x="98" y="4780"/>
                    </a:cubicBezTo>
                    <a:cubicBezTo>
                      <a:pt x="149" y="4832"/>
                      <a:pt x="215" y="4857"/>
                      <a:pt x="282" y="4857"/>
                    </a:cubicBezTo>
                    <a:cubicBezTo>
                      <a:pt x="346" y="4857"/>
                      <a:pt x="411" y="4833"/>
                      <a:pt x="460" y="4785"/>
                    </a:cubicBezTo>
                    <a:lnTo>
                      <a:pt x="4947" y="440"/>
                    </a:lnTo>
                    <a:cubicBezTo>
                      <a:pt x="5048" y="341"/>
                      <a:pt x="5051" y="179"/>
                      <a:pt x="4954" y="78"/>
                    </a:cubicBezTo>
                    <a:cubicBezTo>
                      <a:pt x="4903" y="27"/>
                      <a:pt x="4836" y="1"/>
                      <a:pt x="4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63"/>
              <p:cNvSpPr/>
              <p:nvPr/>
            </p:nvSpPr>
            <p:spPr>
              <a:xfrm>
                <a:off x="7442978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63"/>
              <p:cNvSpPr/>
              <p:nvPr/>
            </p:nvSpPr>
            <p:spPr>
              <a:xfrm>
                <a:off x="7438100" y="656825"/>
                <a:ext cx="198722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5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5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7" y="10273"/>
                      <a:pt x="10387" y="10131"/>
                    </a:cubicBezTo>
                    <a:lnTo>
                      <a:pt x="10387" y="256"/>
                    </a:lnTo>
                    <a:cubicBezTo>
                      <a:pt x="10387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63"/>
              <p:cNvSpPr/>
              <p:nvPr/>
            </p:nvSpPr>
            <p:spPr>
              <a:xfrm>
                <a:off x="7473989" y="801010"/>
                <a:ext cx="126908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511" extrusionOk="0">
                    <a:moveTo>
                      <a:pt x="257" y="0"/>
                    </a:moveTo>
                    <a:cubicBezTo>
                      <a:pt x="115" y="0"/>
                      <a:pt x="1" y="114"/>
                      <a:pt x="1" y="255"/>
                    </a:cubicBezTo>
                    <a:cubicBezTo>
                      <a:pt x="1" y="397"/>
                      <a:pt x="115" y="511"/>
                      <a:pt x="257" y="511"/>
                    </a:cubicBezTo>
                    <a:lnTo>
                      <a:pt x="6379" y="511"/>
                    </a:lnTo>
                    <a:cubicBezTo>
                      <a:pt x="6519" y="511"/>
                      <a:pt x="6634" y="397"/>
                      <a:pt x="6634" y="255"/>
                    </a:cubicBezTo>
                    <a:cubicBezTo>
                      <a:pt x="6634" y="114"/>
                      <a:pt x="6519" y="0"/>
                      <a:pt x="6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63"/>
              <p:cNvSpPr/>
              <p:nvPr/>
            </p:nvSpPr>
            <p:spPr>
              <a:xfrm>
                <a:off x="7697701" y="661703"/>
                <a:ext cx="188947" cy="188947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9877" extrusionOk="0">
                    <a:moveTo>
                      <a:pt x="0" y="1"/>
                    </a:moveTo>
                    <a:lnTo>
                      <a:pt x="0" y="9876"/>
                    </a:lnTo>
                    <a:lnTo>
                      <a:pt x="9876" y="9876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63"/>
              <p:cNvSpPr/>
              <p:nvPr/>
            </p:nvSpPr>
            <p:spPr>
              <a:xfrm>
                <a:off x="7692823" y="656825"/>
                <a:ext cx="198703" cy="198722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10388" extrusionOk="0">
                    <a:moveTo>
                      <a:pt x="9876" y="511"/>
                    </a:moveTo>
                    <a:lnTo>
                      <a:pt x="9876" y="9876"/>
                    </a:lnTo>
                    <a:lnTo>
                      <a:pt x="511" y="9876"/>
                    </a:lnTo>
                    <a:lnTo>
                      <a:pt x="511" y="511"/>
                    </a:lnTo>
                    <a:close/>
                    <a:moveTo>
                      <a:pt x="255" y="0"/>
                    </a:moveTo>
                    <a:cubicBezTo>
                      <a:pt x="114" y="0"/>
                      <a:pt x="0" y="115"/>
                      <a:pt x="0" y="256"/>
                    </a:cubicBezTo>
                    <a:lnTo>
                      <a:pt x="0" y="10131"/>
                    </a:lnTo>
                    <a:cubicBezTo>
                      <a:pt x="0" y="10273"/>
                      <a:pt x="114" y="10388"/>
                      <a:pt x="255" y="10388"/>
                    </a:cubicBezTo>
                    <a:lnTo>
                      <a:pt x="10131" y="10388"/>
                    </a:lnTo>
                    <a:cubicBezTo>
                      <a:pt x="10272" y="10388"/>
                      <a:pt x="10386" y="10273"/>
                      <a:pt x="10386" y="10131"/>
                    </a:cubicBezTo>
                    <a:lnTo>
                      <a:pt x="10386" y="256"/>
                    </a:lnTo>
                    <a:cubicBezTo>
                      <a:pt x="10386" y="114"/>
                      <a:pt x="10272" y="0"/>
                      <a:pt x="10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63"/>
              <p:cNvSpPr/>
              <p:nvPr/>
            </p:nvSpPr>
            <p:spPr>
              <a:xfrm>
                <a:off x="7733743" y="703790"/>
                <a:ext cx="116865" cy="104794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478" extrusionOk="0">
                    <a:moveTo>
                      <a:pt x="5597" y="511"/>
                    </a:moveTo>
                    <a:lnTo>
                      <a:pt x="5597" y="4966"/>
                    </a:lnTo>
                    <a:lnTo>
                      <a:pt x="512" y="4966"/>
                    </a:lnTo>
                    <a:lnTo>
                      <a:pt x="512" y="511"/>
                    </a:lnTo>
                    <a:close/>
                    <a:moveTo>
                      <a:pt x="257" y="0"/>
                    </a:moveTo>
                    <a:cubicBezTo>
                      <a:pt x="115" y="0"/>
                      <a:pt x="0" y="114"/>
                      <a:pt x="0" y="256"/>
                    </a:cubicBezTo>
                    <a:lnTo>
                      <a:pt x="0" y="5222"/>
                    </a:lnTo>
                    <a:cubicBezTo>
                      <a:pt x="0" y="5363"/>
                      <a:pt x="115" y="5478"/>
                      <a:pt x="257" y="5478"/>
                    </a:cubicBezTo>
                    <a:lnTo>
                      <a:pt x="5853" y="5478"/>
                    </a:lnTo>
                    <a:cubicBezTo>
                      <a:pt x="5993" y="5478"/>
                      <a:pt x="6108" y="5363"/>
                      <a:pt x="6108" y="5222"/>
                    </a:cubicBezTo>
                    <a:lnTo>
                      <a:pt x="6108" y="256"/>
                    </a:lnTo>
                    <a:cubicBezTo>
                      <a:pt x="6108" y="114"/>
                      <a:pt x="5993" y="0"/>
                      <a:pt x="5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63"/>
              <p:cNvSpPr/>
              <p:nvPr/>
            </p:nvSpPr>
            <p:spPr>
              <a:xfrm>
                <a:off x="7739693" y="709299"/>
                <a:ext cx="102977" cy="15954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834" extrusionOk="0">
                    <a:moveTo>
                      <a:pt x="1" y="0"/>
                    </a:moveTo>
                    <a:lnTo>
                      <a:pt x="1" y="834"/>
                    </a:lnTo>
                    <a:lnTo>
                      <a:pt x="5383" y="834"/>
                    </a:lnTo>
                    <a:lnTo>
                      <a:pt x="533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81" name="Google Shape;3881;p63"/>
          <p:cNvSpPr txBox="1">
            <a:spLocks noGrp="1"/>
          </p:cNvSpPr>
          <p:nvPr>
            <p:ph type="subTitle" idx="4294967295"/>
          </p:nvPr>
        </p:nvSpPr>
        <p:spPr>
          <a:xfrm>
            <a:off x="6367162" y="3294703"/>
            <a:ext cx="2162829" cy="1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SzPts val="1800"/>
              <a:buNone/>
            </a:pPr>
            <a:r>
              <a:rPr lang="en-US" b="1" smtClean="0"/>
              <a:t>Thêm,xóa,sửa</a:t>
            </a:r>
          </a:p>
          <a:p>
            <a:pPr marL="114300" lvl="0" indent="0" algn="ctr">
              <a:buSzPts val="1800"/>
              <a:buNone/>
            </a:pPr>
            <a:r>
              <a:rPr lang="en-US" b="1" smtClean="0"/>
              <a:t>nhân viên</a:t>
            </a:r>
            <a:endParaRPr lang="en-GB" sz="1400" b="1" dirty="0"/>
          </a:p>
        </p:txBody>
      </p:sp>
      <p:sp>
        <p:nvSpPr>
          <p:cNvPr id="3906" name="Google Shape;3906;p63"/>
          <p:cNvSpPr/>
          <p:nvPr/>
        </p:nvSpPr>
        <p:spPr>
          <a:xfrm>
            <a:off x="642925" y="2709900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7" name="Google Shape;3907;p63"/>
          <p:cNvSpPr/>
          <p:nvPr/>
        </p:nvSpPr>
        <p:spPr>
          <a:xfrm rot="516939">
            <a:off x="8878649" y="89649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63"/>
          <p:cNvSpPr/>
          <p:nvPr/>
        </p:nvSpPr>
        <p:spPr>
          <a:xfrm>
            <a:off x="8544452" y="1808138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63"/>
          <p:cNvSpPr/>
          <p:nvPr/>
        </p:nvSpPr>
        <p:spPr>
          <a:xfrm rot="-899833">
            <a:off x="8325645" y="4558928"/>
            <a:ext cx="196711" cy="196711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63"/>
          <p:cNvSpPr/>
          <p:nvPr/>
        </p:nvSpPr>
        <p:spPr>
          <a:xfrm rot="991083">
            <a:off x="3297065" y="4576869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1" name="Google Shape;3911;p63"/>
          <p:cNvGrpSpPr/>
          <p:nvPr/>
        </p:nvGrpSpPr>
        <p:grpSpPr>
          <a:xfrm>
            <a:off x="384091" y="1006041"/>
            <a:ext cx="671833" cy="565501"/>
            <a:chOff x="1743325" y="1842325"/>
            <a:chExt cx="908250" cy="764500"/>
          </a:xfrm>
        </p:grpSpPr>
        <p:sp>
          <p:nvSpPr>
            <p:cNvPr id="3912" name="Google Shape;3912;p6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6" name="Google Shape;3916;p63"/>
          <p:cNvGrpSpPr/>
          <p:nvPr/>
        </p:nvGrpSpPr>
        <p:grpSpPr>
          <a:xfrm>
            <a:off x="384091" y="1640291"/>
            <a:ext cx="671833" cy="565501"/>
            <a:chOff x="1743325" y="1842325"/>
            <a:chExt cx="908250" cy="764500"/>
          </a:xfrm>
        </p:grpSpPr>
        <p:sp>
          <p:nvSpPr>
            <p:cNvPr id="3917" name="Google Shape;3917;p6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396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3"/>
          <p:cNvSpPr txBox="1">
            <a:spLocks noGrp="1"/>
          </p:cNvSpPr>
          <p:nvPr>
            <p:ph type="title"/>
          </p:nvPr>
        </p:nvSpPr>
        <p:spPr>
          <a:xfrm>
            <a:off x="1009650" y="1278375"/>
            <a:ext cx="3581100" cy="19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Công nghệ sử dụng</a:t>
            </a:r>
            <a:endParaRPr sz="4800"/>
          </a:p>
        </p:txBody>
      </p:sp>
      <p:sp>
        <p:nvSpPr>
          <p:cNvPr id="2733" name="Google Shape;2733;p53"/>
          <p:cNvSpPr txBox="1">
            <a:spLocks noGrp="1"/>
          </p:cNvSpPr>
          <p:nvPr>
            <p:ph type="title" idx="2"/>
          </p:nvPr>
        </p:nvSpPr>
        <p:spPr>
          <a:xfrm>
            <a:off x="6978275" y="3416425"/>
            <a:ext cx="11751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34" name="Google Shape;2734;p53"/>
          <p:cNvGrpSpPr/>
          <p:nvPr/>
        </p:nvGrpSpPr>
        <p:grpSpPr>
          <a:xfrm>
            <a:off x="1009650" y="3356200"/>
            <a:ext cx="3236300" cy="995325"/>
            <a:chOff x="2651850" y="1297775"/>
            <a:chExt cx="3236300" cy="995325"/>
          </a:xfrm>
        </p:grpSpPr>
        <p:sp>
          <p:nvSpPr>
            <p:cNvPr id="2735" name="Google Shape;2735;p53"/>
            <p:cNvSpPr/>
            <p:nvPr/>
          </p:nvSpPr>
          <p:spPr>
            <a:xfrm>
              <a:off x="2657325" y="1302775"/>
              <a:ext cx="3081925" cy="841900"/>
            </a:xfrm>
            <a:custGeom>
              <a:avLst/>
              <a:gdLst/>
              <a:ahLst/>
              <a:cxnLst/>
              <a:rect l="l" t="t" r="r" b="b"/>
              <a:pathLst>
                <a:path w="123277" h="33676" extrusionOk="0">
                  <a:moveTo>
                    <a:pt x="1" y="0"/>
                  </a:moveTo>
                  <a:lnTo>
                    <a:pt x="1" y="33675"/>
                  </a:lnTo>
                  <a:lnTo>
                    <a:pt x="123277" y="33675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3"/>
            <p:cNvSpPr/>
            <p:nvPr/>
          </p:nvSpPr>
          <p:spPr>
            <a:xfrm>
              <a:off x="2657325" y="1302775"/>
              <a:ext cx="3225375" cy="985350"/>
            </a:xfrm>
            <a:custGeom>
              <a:avLst/>
              <a:gdLst/>
              <a:ahLst/>
              <a:cxnLst/>
              <a:rect l="l" t="t" r="r" b="b"/>
              <a:pathLst>
                <a:path w="129015" h="39414" extrusionOk="0">
                  <a:moveTo>
                    <a:pt x="123277" y="0"/>
                  </a:moveTo>
                  <a:lnTo>
                    <a:pt x="123277" y="33675"/>
                  </a:lnTo>
                  <a:lnTo>
                    <a:pt x="1" y="33675"/>
                  </a:lnTo>
                  <a:lnTo>
                    <a:pt x="5739" y="39413"/>
                  </a:lnTo>
                  <a:lnTo>
                    <a:pt x="129014" y="39413"/>
                  </a:lnTo>
                  <a:lnTo>
                    <a:pt x="129014" y="5738"/>
                  </a:lnTo>
                  <a:lnTo>
                    <a:pt x="123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3"/>
            <p:cNvSpPr/>
            <p:nvPr/>
          </p:nvSpPr>
          <p:spPr>
            <a:xfrm>
              <a:off x="2651975" y="1297775"/>
              <a:ext cx="3235700" cy="995325"/>
            </a:xfrm>
            <a:custGeom>
              <a:avLst/>
              <a:gdLst/>
              <a:ahLst/>
              <a:cxnLst/>
              <a:rect l="l" t="t" r="r" b="b"/>
              <a:pathLst>
                <a:path w="129428" h="39813" extrusionOk="0">
                  <a:moveTo>
                    <a:pt x="123689" y="680"/>
                  </a:moveTo>
                  <a:lnTo>
                    <a:pt x="129030" y="6020"/>
                  </a:lnTo>
                  <a:lnTo>
                    <a:pt x="129030" y="39414"/>
                  </a:lnTo>
                  <a:lnTo>
                    <a:pt x="6036" y="39414"/>
                  </a:lnTo>
                  <a:lnTo>
                    <a:pt x="696" y="34074"/>
                  </a:lnTo>
                  <a:lnTo>
                    <a:pt x="123491" y="34074"/>
                  </a:lnTo>
                  <a:cubicBezTo>
                    <a:pt x="123600" y="34074"/>
                    <a:pt x="123689" y="33985"/>
                    <a:pt x="123689" y="33875"/>
                  </a:cubicBezTo>
                  <a:lnTo>
                    <a:pt x="123689" y="680"/>
                  </a:lnTo>
                  <a:close/>
                  <a:moveTo>
                    <a:pt x="123491" y="1"/>
                  </a:moveTo>
                  <a:cubicBezTo>
                    <a:pt x="123465" y="1"/>
                    <a:pt x="123439" y="6"/>
                    <a:pt x="123414" y="17"/>
                  </a:cubicBezTo>
                  <a:cubicBezTo>
                    <a:pt x="123340" y="47"/>
                    <a:pt x="123291" y="120"/>
                    <a:pt x="123291" y="200"/>
                  </a:cubicBezTo>
                  <a:lnTo>
                    <a:pt x="123291" y="33676"/>
                  </a:lnTo>
                  <a:lnTo>
                    <a:pt x="215" y="33676"/>
                  </a:lnTo>
                  <a:cubicBezTo>
                    <a:pt x="134" y="33676"/>
                    <a:pt x="62" y="33724"/>
                    <a:pt x="31" y="33799"/>
                  </a:cubicBezTo>
                  <a:cubicBezTo>
                    <a:pt x="0" y="33873"/>
                    <a:pt x="17" y="33959"/>
                    <a:pt x="75" y="34016"/>
                  </a:cubicBezTo>
                  <a:lnTo>
                    <a:pt x="5812" y="39754"/>
                  </a:lnTo>
                  <a:cubicBezTo>
                    <a:pt x="5850" y="39792"/>
                    <a:pt x="5900" y="39812"/>
                    <a:pt x="5953" y="39812"/>
                  </a:cubicBezTo>
                  <a:lnTo>
                    <a:pt x="129228" y="39812"/>
                  </a:lnTo>
                  <a:cubicBezTo>
                    <a:pt x="129339" y="39812"/>
                    <a:pt x="129428" y="39723"/>
                    <a:pt x="129428" y="39613"/>
                  </a:cubicBezTo>
                  <a:lnTo>
                    <a:pt x="129428" y="5938"/>
                  </a:lnTo>
                  <a:cubicBezTo>
                    <a:pt x="129428" y="5886"/>
                    <a:pt x="129407" y="5835"/>
                    <a:pt x="129369" y="5797"/>
                  </a:cubicBezTo>
                  <a:lnTo>
                    <a:pt x="123631" y="59"/>
                  </a:lnTo>
                  <a:cubicBezTo>
                    <a:pt x="123593" y="21"/>
                    <a:pt x="123542" y="1"/>
                    <a:pt x="123491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3"/>
            <p:cNvSpPr/>
            <p:nvPr/>
          </p:nvSpPr>
          <p:spPr>
            <a:xfrm>
              <a:off x="57337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3"/>
            <p:cNvSpPr/>
            <p:nvPr/>
          </p:nvSpPr>
          <p:spPr>
            <a:xfrm>
              <a:off x="55870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3"/>
            <p:cNvSpPr/>
            <p:nvPr/>
          </p:nvSpPr>
          <p:spPr>
            <a:xfrm>
              <a:off x="54402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3"/>
            <p:cNvSpPr/>
            <p:nvPr/>
          </p:nvSpPr>
          <p:spPr>
            <a:xfrm>
              <a:off x="52935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3"/>
            <p:cNvSpPr/>
            <p:nvPr/>
          </p:nvSpPr>
          <p:spPr>
            <a:xfrm>
              <a:off x="51467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3"/>
            <p:cNvSpPr/>
            <p:nvPr/>
          </p:nvSpPr>
          <p:spPr>
            <a:xfrm>
              <a:off x="49999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3"/>
            <p:cNvSpPr/>
            <p:nvPr/>
          </p:nvSpPr>
          <p:spPr>
            <a:xfrm>
              <a:off x="4853225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3"/>
            <p:cNvSpPr/>
            <p:nvPr/>
          </p:nvSpPr>
          <p:spPr>
            <a:xfrm>
              <a:off x="47064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3"/>
            <p:cNvSpPr/>
            <p:nvPr/>
          </p:nvSpPr>
          <p:spPr>
            <a:xfrm>
              <a:off x="45597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3"/>
            <p:cNvSpPr/>
            <p:nvPr/>
          </p:nvSpPr>
          <p:spPr>
            <a:xfrm>
              <a:off x="44129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3"/>
            <p:cNvSpPr/>
            <p:nvPr/>
          </p:nvSpPr>
          <p:spPr>
            <a:xfrm>
              <a:off x="42662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3"/>
            <p:cNvSpPr/>
            <p:nvPr/>
          </p:nvSpPr>
          <p:spPr>
            <a:xfrm>
              <a:off x="41194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3"/>
            <p:cNvSpPr/>
            <p:nvPr/>
          </p:nvSpPr>
          <p:spPr>
            <a:xfrm>
              <a:off x="397267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79" y="60"/>
                  </a:cubicBezTo>
                  <a:cubicBezTo>
                    <a:pt x="0" y="137"/>
                    <a:pt x="0" y="263"/>
                    <a:pt x="79" y="341"/>
                  </a:cubicBezTo>
                  <a:lnTo>
                    <a:pt x="5816" y="6079"/>
                  </a:lnTo>
                  <a:cubicBezTo>
                    <a:pt x="5856" y="6118"/>
                    <a:pt x="5907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3"/>
            <p:cNvSpPr/>
            <p:nvPr/>
          </p:nvSpPr>
          <p:spPr>
            <a:xfrm>
              <a:off x="3825925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3"/>
            <p:cNvSpPr/>
            <p:nvPr/>
          </p:nvSpPr>
          <p:spPr>
            <a:xfrm>
              <a:off x="3679175" y="2139650"/>
              <a:ext cx="154375" cy="153450"/>
            </a:xfrm>
            <a:custGeom>
              <a:avLst/>
              <a:gdLst/>
              <a:ahLst/>
              <a:cxnLst/>
              <a:rect l="l" t="t" r="r" b="b"/>
              <a:pathLst>
                <a:path w="6175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7" y="6079"/>
                  </a:cubicBezTo>
                  <a:cubicBezTo>
                    <a:pt x="6175" y="6001"/>
                    <a:pt x="6175" y="5876"/>
                    <a:pt x="6097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3"/>
            <p:cNvSpPr/>
            <p:nvPr/>
          </p:nvSpPr>
          <p:spPr>
            <a:xfrm>
              <a:off x="3532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3"/>
            <p:cNvSpPr/>
            <p:nvPr/>
          </p:nvSpPr>
          <p:spPr>
            <a:xfrm>
              <a:off x="3385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59" y="6118"/>
                    <a:pt x="6098" y="6079"/>
                  </a:cubicBezTo>
                  <a:cubicBezTo>
                    <a:pt x="6176" y="6001"/>
                    <a:pt x="6176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3"/>
            <p:cNvSpPr/>
            <p:nvPr/>
          </p:nvSpPr>
          <p:spPr>
            <a:xfrm>
              <a:off x="32389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1" y="137"/>
                    <a:pt x="1" y="263"/>
                    <a:pt x="78" y="341"/>
                  </a:cubicBezTo>
                  <a:lnTo>
                    <a:pt x="5817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60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3"/>
            <p:cNvSpPr/>
            <p:nvPr/>
          </p:nvSpPr>
          <p:spPr>
            <a:xfrm>
              <a:off x="30921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6" y="6137"/>
                    <a:pt x="5957" y="6137"/>
                  </a:cubicBezTo>
                  <a:cubicBezTo>
                    <a:pt x="6008" y="6137"/>
                    <a:pt x="6059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1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3"/>
            <p:cNvSpPr/>
            <p:nvPr/>
          </p:nvSpPr>
          <p:spPr>
            <a:xfrm>
              <a:off x="294540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9" y="1"/>
                  </a:moveTo>
                  <a:cubicBezTo>
                    <a:pt x="168" y="1"/>
                    <a:pt x="117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5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70" y="1"/>
                    <a:pt x="219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3"/>
            <p:cNvSpPr/>
            <p:nvPr/>
          </p:nvSpPr>
          <p:spPr>
            <a:xfrm>
              <a:off x="2798650" y="2139650"/>
              <a:ext cx="154400" cy="153450"/>
            </a:xfrm>
            <a:custGeom>
              <a:avLst/>
              <a:gdLst/>
              <a:ahLst/>
              <a:cxnLst/>
              <a:rect l="l" t="t" r="r" b="b"/>
              <a:pathLst>
                <a:path w="6176" h="6138" extrusionOk="0">
                  <a:moveTo>
                    <a:pt x="218" y="1"/>
                  </a:moveTo>
                  <a:cubicBezTo>
                    <a:pt x="167" y="1"/>
                    <a:pt x="116" y="21"/>
                    <a:pt x="78" y="60"/>
                  </a:cubicBezTo>
                  <a:cubicBezTo>
                    <a:pt x="0" y="137"/>
                    <a:pt x="0" y="263"/>
                    <a:pt x="78" y="341"/>
                  </a:cubicBezTo>
                  <a:lnTo>
                    <a:pt x="5816" y="6079"/>
                  </a:lnTo>
                  <a:cubicBezTo>
                    <a:pt x="5854" y="6118"/>
                    <a:pt x="5905" y="6137"/>
                    <a:pt x="5956" y="6137"/>
                  </a:cubicBezTo>
                  <a:cubicBezTo>
                    <a:pt x="6007" y="6137"/>
                    <a:pt x="6058" y="6118"/>
                    <a:pt x="6098" y="6079"/>
                  </a:cubicBezTo>
                  <a:cubicBezTo>
                    <a:pt x="6175" y="6001"/>
                    <a:pt x="6175" y="5876"/>
                    <a:pt x="6098" y="5797"/>
                  </a:cubicBezTo>
                  <a:lnTo>
                    <a:pt x="359" y="60"/>
                  </a:lnTo>
                  <a:cubicBezTo>
                    <a:pt x="320" y="21"/>
                    <a:pt x="269" y="1"/>
                    <a:pt x="218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3"/>
            <p:cNvSpPr/>
            <p:nvPr/>
          </p:nvSpPr>
          <p:spPr>
            <a:xfrm>
              <a:off x="2651850" y="2139650"/>
              <a:ext cx="154425" cy="153450"/>
            </a:xfrm>
            <a:custGeom>
              <a:avLst/>
              <a:gdLst/>
              <a:ahLst/>
              <a:cxnLst/>
              <a:rect l="l" t="t" r="r" b="b"/>
              <a:pathLst>
                <a:path w="6177" h="6138" extrusionOk="0">
                  <a:moveTo>
                    <a:pt x="220" y="1"/>
                  </a:moveTo>
                  <a:cubicBezTo>
                    <a:pt x="169" y="1"/>
                    <a:pt x="118" y="21"/>
                    <a:pt x="80" y="60"/>
                  </a:cubicBezTo>
                  <a:cubicBezTo>
                    <a:pt x="1" y="137"/>
                    <a:pt x="1" y="263"/>
                    <a:pt x="80" y="341"/>
                  </a:cubicBezTo>
                  <a:lnTo>
                    <a:pt x="5817" y="6079"/>
                  </a:lnTo>
                  <a:cubicBezTo>
                    <a:pt x="5856" y="6118"/>
                    <a:pt x="5907" y="6137"/>
                    <a:pt x="5958" y="6137"/>
                  </a:cubicBezTo>
                  <a:cubicBezTo>
                    <a:pt x="6009" y="6137"/>
                    <a:pt x="6060" y="6118"/>
                    <a:pt x="6098" y="6079"/>
                  </a:cubicBezTo>
                  <a:cubicBezTo>
                    <a:pt x="6177" y="6001"/>
                    <a:pt x="6177" y="5876"/>
                    <a:pt x="6098" y="5797"/>
                  </a:cubicBezTo>
                  <a:lnTo>
                    <a:pt x="361" y="60"/>
                  </a:lnTo>
                  <a:cubicBezTo>
                    <a:pt x="322" y="21"/>
                    <a:pt x="271" y="1"/>
                    <a:pt x="220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3"/>
            <p:cNvSpPr/>
            <p:nvPr/>
          </p:nvSpPr>
          <p:spPr>
            <a:xfrm>
              <a:off x="2652375" y="1297775"/>
              <a:ext cx="3091850" cy="851850"/>
            </a:xfrm>
            <a:custGeom>
              <a:avLst/>
              <a:gdLst/>
              <a:ahLst/>
              <a:cxnLst/>
              <a:rect l="l" t="t" r="r" b="b"/>
              <a:pathLst>
                <a:path w="123674" h="34074" extrusionOk="0">
                  <a:moveTo>
                    <a:pt x="123275" y="399"/>
                  </a:moveTo>
                  <a:lnTo>
                    <a:pt x="123275" y="33676"/>
                  </a:lnTo>
                  <a:lnTo>
                    <a:pt x="398" y="33676"/>
                  </a:lnTo>
                  <a:lnTo>
                    <a:pt x="398" y="399"/>
                  </a:lnTo>
                  <a:close/>
                  <a:moveTo>
                    <a:pt x="199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33875"/>
                  </a:lnTo>
                  <a:cubicBezTo>
                    <a:pt x="0" y="33985"/>
                    <a:pt x="89" y="34074"/>
                    <a:pt x="199" y="34074"/>
                  </a:cubicBezTo>
                  <a:lnTo>
                    <a:pt x="123475" y="34074"/>
                  </a:lnTo>
                  <a:cubicBezTo>
                    <a:pt x="123584" y="34074"/>
                    <a:pt x="123673" y="33985"/>
                    <a:pt x="123673" y="33875"/>
                  </a:cubicBezTo>
                  <a:lnTo>
                    <a:pt x="123673" y="200"/>
                  </a:lnTo>
                  <a:cubicBezTo>
                    <a:pt x="123673" y="90"/>
                    <a:pt x="123584" y="1"/>
                    <a:pt x="123475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1" name="Google Shape;2761;p53"/>
          <p:cNvSpPr txBox="1">
            <a:spLocks noGrp="1"/>
          </p:cNvSpPr>
          <p:nvPr>
            <p:ph type="subTitle" idx="1"/>
          </p:nvPr>
        </p:nvSpPr>
        <p:spPr>
          <a:xfrm rot="366">
            <a:off x="1117925" y="3478000"/>
            <a:ext cx="28194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Giới thiệu những công nghệ sử dụng</a:t>
            </a:r>
          </a:p>
        </p:txBody>
      </p:sp>
      <p:grpSp>
        <p:nvGrpSpPr>
          <p:cNvPr id="2762" name="Google Shape;2762;p53"/>
          <p:cNvGrpSpPr/>
          <p:nvPr/>
        </p:nvGrpSpPr>
        <p:grpSpPr>
          <a:xfrm rot="-5400000" flipH="1">
            <a:off x="5437734" y="3362917"/>
            <a:ext cx="968838" cy="1042108"/>
            <a:chOff x="5399634" y="3151542"/>
            <a:chExt cx="968838" cy="1042108"/>
          </a:xfrm>
        </p:grpSpPr>
        <p:grpSp>
          <p:nvGrpSpPr>
            <p:cNvPr id="2763" name="Google Shape;2763;p53"/>
            <p:cNvGrpSpPr/>
            <p:nvPr/>
          </p:nvGrpSpPr>
          <p:grpSpPr>
            <a:xfrm>
              <a:off x="5399634" y="3728765"/>
              <a:ext cx="161339" cy="161294"/>
              <a:chOff x="1778950" y="813300"/>
              <a:chExt cx="89350" cy="89325"/>
            </a:xfrm>
          </p:grpSpPr>
          <p:sp>
            <p:nvSpPr>
              <p:cNvPr id="2764" name="Google Shape;2764;p53"/>
              <p:cNvSpPr/>
              <p:nvPr/>
            </p:nvSpPr>
            <p:spPr>
              <a:xfrm>
                <a:off x="1783950" y="818275"/>
                <a:ext cx="793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1588" extrusionOk="0">
                    <a:moveTo>
                      <a:pt x="1587" y="1"/>
                    </a:moveTo>
                    <a:cubicBezTo>
                      <a:pt x="711" y="1"/>
                      <a:pt x="1" y="711"/>
                      <a:pt x="1" y="1587"/>
                    </a:cubicBezTo>
                    <a:lnTo>
                      <a:pt x="3175" y="1587"/>
                    </a:lnTo>
                    <a:cubicBezTo>
                      <a:pt x="3175" y="711"/>
                      <a:pt x="2464" y="1"/>
                      <a:pt x="1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53"/>
              <p:cNvSpPr/>
              <p:nvPr/>
            </p:nvSpPr>
            <p:spPr>
              <a:xfrm>
                <a:off x="1778950" y="813300"/>
                <a:ext cx="89350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73" extrusionOk="0">
                    <a:moveTo>
                      <a:pt x="1787" y="398"/>
                    </a:moveTo>
                    <a:cubicBezTo>
                      <a:pt x="2553" y="398"/>
                      <a:pt x="3176" y="1022"/>
                      <a:pt x="3176" y="1786"/>
                    </a:cubicBezTo>
                    <a:cubicBezTo>
                      <a:pt x="3176" y="2552"/>
                      <a:pt x="2553" y="3174"/>
                      <a:pt x="1787" y="3174"/>
                    </a:cubicBezTo>
                    <a:cubicBezTo>
                      <a:pt x="1022" y="3174"/>
                      <a:pt x="399" y="2552"/>
                      <a:pt x="399" y="1786"/>
                    </a:cubicBezTo>
                    <a:cubicBezTo>
                      <a:pt x="399" y="1022"/>
                      <a:pt x="1022" y="398"/>
                      <a:pt x="1787" y="398"/>
                    </a:cubicBezTo>
                    <a:close/>
                    <a:moveTo>
                      <a:pt x="1787" y="0"/>
                    </a:moveTo>
                    <a:cubicBezTo>
                      <a:pt x="803" y="0"/>
                      <a:pt x="1" y="802"/>
                      <a:pt x="1" y="1786"/>
                    </a:cubicBezTo>
                    <a:cubicBezTo>
                      <a:pt x="1" y="2772"/>
                      <a:pt x="803" y="3572"/>
                      <a:pt x="1787" y="3572"/>
                    </a:cubicBezTo>
                    <a:cubicBezTo>
                      <a:pt x="2772" y="3572"/>
                      <a:pt x="3573" y="2772"/>
                      <a:pt x="3573" y="1786"/>
                    </a:cubicBezTo>
                    <a:cubicBezTo>
                      <a:pt x="3573" y="802"/>
                      <a:pt x="2772" y="0"/>
                      <a:pt x="1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6" name="Google Shape;2766;p53"/>
            <p:cNvSpPr/>
            <p:nvPr/>
          </p:nvSpPr>
          <p:spPr>
            <a:xfrm>
              <a:off x="5803506" y="3728771"/>
              <a:ext cx="161249" cy="161294"/>
            </a:xfrm>
            <a:custGeom>
              <a:avLst/>
              <a:gdLst/>
              <a:ahLst/>
              <a:cxnLst/>
              <a:rect l="l" t="t" r="r" b="b"/>
              <a:pathLst>
                <a:path w="3572" h="3573" extrusionOk="0">
                  <a:moveTo>
                    <a:pt x="1785" y="398"/>
                  </a:moveTo>
                  <a:cubicBezTo>
                    <a:pt x="2551" y="398"/>
                    <a:pt x="3174" y="1022"/>
                    <a:pt x="3174" y="1786"/>
                  </a:cubicBezTo>
                  <a:cubicBezTo>
                    <a:pt x="3174" y="2552"/>
                    <a:pt x="2551" y="3174"/>
                    <a:pt x="1785" y="3174"/>
                  </a:cubicBezTo>
                  <a:cubicBezTo>
                    <a:pt x="1021" y="3174"/>
                    <a:pt x="397" y="2552"/>
                    <a:pt x="397" y="1786"/>
                  </a:cubicBezTo>
                  <a:cubicBezTo>
                    <a:pt x="397" y="1022"/>
                    <a:pt x="1021" y="398"/>
                    <a:pt x="1785" y="398"/>
                  </a:cubicBezTo>
                  <a:close/>
                  <a:moveTo>
                    <a:pt x="1785" y="0"/>
                  </a:moveTo>
                  <a:cubicBezTo>
                    <a:pt x="801" y="0"/>
                    <a:pt x="0" y="802"/>
                    <a:pt x="0" y="1786"/>
                  </a:cubicBezTo>
                  <a:cubicBezTo>
                    <a:pt x="0" y="2772"/>
                    <a:pt x="801" y="3572"/>
                    <a:pt x="1785" y="3572"/>
                  </a:cubicBezTo>
                  <a:cubicBezTo>
                    <a:pt x="2771" y="3572"/>
                    <a:pt x="3571" y="2772"/>
                    <a:pt x="3571" y="1786"/>
                  </a:cubicBezTo>
                  <a:cubicBezTo>
                    <a:pt x="3571" y="802"/>
                    <a:pt x="2771" y="0"/>
                    <a:pt x="1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3"/>
            <p:cNvSpPr/>
            <p:nvPr/>
          </p:nvSpPr>
          <p:spPr>
            <a:xfrm>
              <a:off x="6216207" y="3737754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3"/>
            <p:cNvSpPr/>
            <p:nvPr/>
          </p:nvSpPr>
          <p:spPr>
            <a:xfrm>
              <a:off x="5408727" y="404129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3"/>
            <p:cNvSpPr/>
            <p:nvPr/>
          </p:nvSpPr>
          <p:spPr>
            <a:xfrm>
              <a:off x="5812444" y="4041293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3"/>
            <p:cNvSpPr/>
            <p:nvPr/>
          </p:nvSpPr>
          <p:spPr>
            <a:xfrm>
              <a:off x="6207223" y="4032310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3"/>
            <p:cNvSpPr/>
            <p:nvPr/>
          </p:nvSpPr>
          <p:spPr>
            <a:xfrm>
              <a:off x="6216207" y="3151542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0" y="1"/>
                    <a:pt x="0" y="711"/>
                    <a:pt x="0" y="1587"/>
                  </a:cubicBezTo>
                  <a:cubicBezTo>
                    <a:pt x="0" y="2464"/>
                    <a:pt x="710" y="3175"/>
                    <a:pt x="1587" y="3175"/>
                  </a:cubicBezTo>
                  <a:cubicBezTo>
                    <a:pt x="2464" y="3175"/>
                    <a:pt x="3174" y="2464"/>
                    <a:pt x="3174" y="1587"/>
                  </a:cubicBezTo>
                  <a:cubicBezTo>
                    <a:pt x="3174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3"/>
            <p:cNvSpPr/>
            <p:nvPr/>
          </p:nvSpPr>
          <p:spPr>
            <a:xfrm>
              <a:off x="5812444" y="3455081"/>
              <a:ext cx="143327" cy="143327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1587" y="1"/>
                  </a:moveTo>
                  <a:cubicBezTo>
                    <a:pt x="711" y="1"/>
                    <a:pt x="1" y="711"/>
                    <a:pt x="1" y="1588"/>
                  </a:cubicBezTo>
                  <a:cubicBezTo>
                    <a:pt x="1" y="2464"/>
                    <a:pt x="711" y="3175"/>
                    <a:pt x="1587" y="3175"/>
                  </a:cubicBezTo>
                  <a:cubicBezTo>
                    <a:pt x="2464" y="3175"/>
                    <a:pt x="3175" y="2464"/>
                    <a:pt x="3175" y="1588"/>
                  </a:cubicBezTo>
                  <a:cubicBezTo>
                    <a:pt x="3175" y="711"/>
                    <a:pt x="2464" y="1"/>
                    <a:pt x="1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3"/>
            <p:cNvSpPr/>
            <p:nvPr/>
          </p:nvSpPr>
          <p:spPr>
            <a:xfrm>
              <a:off x="6207223" y="3446097"/>
              <a:ext cx="161249" cy="161339"/>
            </a:xfrm>
            <a:custGeom>
              <a:avLst/>
              <a:gdLst/>
              <a:ahLst/>
              <a:cxnLst/>
              <a:rect l="l" t="t" r="r" b="b"/>
              <a:pathLst>
                <a:path w="3572" h="3574" extrusionOk="0">
                  <a:moveTo>
                    <a:pt x="1787" y="399"/>
                  </a:moveTo>
                  <a:cubicBezTo>
                    <a:pt x="2551" y="399"/>
                    <a:pt x="3174" y="1021"/>
                    <a:pt x="3174" y="1787"/>
                  </a:cubicBezTo>
                  <a:cubicBezTo>
                    <a:pt x="3174" y="2553"/>
                    <a:pt x="2551" y="3175"/>
                    <a:pt x="1787" y="3175"/>
                  </a:cubicBezTo>
                  <a:cubicBezTo>
                    <a:pt x="1021" y="3175"/>
                    <a:pt x="398" y="2553"/>
                    <a:pt x="398" y="1787"/>
                  </a:cubicBezTo>
                  <a:cubicBezTo>
                    <a:pt x="398" y="1021"/>
                    <a:pt x="1021" y="399"/>
                    <a:pt x="1787" y="399"/>
                  </a:cubicBezTo>
                  <a:close/>
                  <a:moveTo>
                    <a:pt x="1787" y="1"/>
                  </a:moveTo>
                  <a:cubicBezTo>
                    <a:pt x="801" y="1"/>
                    <a:pt x="0" y="802"/>
                    <a:pt x="0" y="1787"/>
                  </a:cubicBezTo>
                  <a:cubicBezTo>
                    <a:pt x="0" y="2771"/>
                    <a:pt x="801" y="3573"/>
                    <a:pt x="1787" y="3573"/>
                  </a:cubicBezTo>
                  <a:cubicBezTo>
                    <a:pt x="2771" y="3573"/>
                    <a:pt x="3572" y="2771"/>
                    <a:pt x="3572" y="1787"/>
                  </a:cubicBezTo>
                  <a:cubicBezTo>
                    <a:pt x="3572" y="802"/>
                    <a:pt x="2771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4" name="Google Shape;2774;p53"/>
          <p:cNvGrpSpPr/>
          <p:nvPr/>
        </p:nvGrpSpPr>
        <p:grpSpPr>
          <a:xfrm>
            <a:off x="4813216" y="3112641"/>
            <a:ext cx="671833" cy="565501"/>
            <a:chOff x="1743325" y="1842325"/>
            <a:chExt cx="908250" cy="764500"/>
          </a:xfrm>
        </p:grpSpPr>
        <p:sp>
          <p:nvSpPr>
            <p:cNvPr id="2775" name="Google Shape;2775;p53"/>
            <p:cNvSpPr/>
            <p:nvPr/>
          </p:nvSpPr>
          <p:spPr>
            <a:xfrm>
              <a:off x="1752000" y="1851000"/>
              <a:ext cx="865450" cy="746775"/>
            </a:xfrm>
            <a:custGeom>
              <a:avLst/>
              <a:gdLst/>
              <a:ahLst/>
              <a:cxnLst/>
              <a:rect l="l" t="t" r="r" b="b"/>
              <a:pathLst>
                <a:path w="34618" h="29871" extrusionOk="0">
                  <a:moveTo>
                    <a:pt x="2103" y="0"/>
                  </a:moveTo>
                  <a:cubicBezTo>
                    <a:pt x="942" y="0"/>
                    <a:pt x="1" y="942"/>
                    <a:pt x="1" y="2103"/>
                  </a:cubicBezTo>
                  <a:lnTo>
                    <a:pt x="1" y="27768"/>
                  </a:lnTo>
                  <a:cubicBezTo>
                    <a:pt x="1" y="28930"/>
                    <a:pt x="942" y="29871"/>
                    <a:pt x="2103" y="29871"/>
                  </a:cubicBezTo>
                  <a:lnTo>
                    <a:pt x="32514" y="29871"/>
                  </a:lnTo>
                  <a:cubicBezTo>
                    <a:pt x="33675" y="29871"/>
                    <a:pt x="34617" y="28930"/>
                    <a:pt x="34617" y="27768"/>
                  </a:cubicBezTo>
                  <a:lnTo>
                    <a:pt x="34617" y="5647"/>
                  </a:lnTo>
                  <a:cubicBezTo>
                    <a:pt x="34617" y="4486"/>
                    <a:pt x="33675" y="3545"/>
                    <a:pt x="32514" y="3545"/>
                  </a:cubicBezTo>
                  <a:lnTo>
                    <a:pt x="15346" y="3545"/>
                  </a:lnTo>
                  <a:cubicBezTo>
                    <a:pt x="15346" y="3545"/>
                    <a:pt x="14079" y="2195"/>
                    <a:pt x="13201" y="1268"/>
                  </a:cubicBezTo>
                  <a:cubicBezTo>
                    <a:pt x="12663" y="701"/>
                    <a:pt x="11853" y="37"/>
                    <a:pt x="11070" y="37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3"/>
            <p:cNvSpPr/>
            <p:nvPr/>
          </p:nvSpPr>
          <p:spPr>
            <a:xfrm>
              <a:off x="1743325" y="1842325"/>
              <a:ext cx="882775" cy="764150"/>
            </a:xfrm>
            <a:custGeom>
              <a:avLst/>
              <a:gdLst/>
              <a:ahLst/>
              <a:cxnLst/>
              <a:rect l="l" t="t" r="r" b="b"/>
              <a:pathLst>
                <a:path w="35311" h="30566" extrusionOk="0">
                  <a:moveTo>
                    <a:pt x="2449" y="695"/>
                  </a:moveTo>
                  <a:lnTo>
                    <a:pt x="11417" y="731"/>
                  </a:lnTo>
                  <a:cubicBezTo>
                    <a:pt x="12125" y="731"/>
                    <a:pt x="12898" y="1435"/>
                    <a:pt x="13296" y="1854"/>
                  </a:cubicBezTo>
                  <a:cubicBezTo>
                    <a:pt x="14173" y="2781"/>
                    <a:pt x="15441" y="4129"/>
                    <a:pt x="15441" y="4129"/>
                  </a:cubicBezTo>
                  <a:cubicBezTo>
                    <a:pt x="15506" y="4199"/>
                    <a:pt x="15598" y="4238"/>
                    <a:pt x="15693" y="4238"/>
                  </a:cubicBezTo>
                  <a:lnTo>
                    <a:pt x="32861" y="4238"/>
                  </a:lnTo>
                  <a:cubicBezTo>
                    <a:pt x="33830" y="4238"/>
                    <a:pt x="34617" y="5026"/>
                    <a:pt x="34617" y="5994"/>
                  </a:cubicBezTo>
                  <a:lnTo>
                    <a:pt x="34617" y="28116"/>
                  </a:lnTo>
                  <a:cubicBezTo>
                    <a:pt x="34617" y="29083"/>
                    <a:pt x="33830" y="29871"/>
                    <a:pt x="32861" y="29871"/>
                  </a:cubicBezTo>
                  <a:lnTo>
                    <a:pt x="2450" y="29871"/>
                  </a:lnTo>
                  <a:cubicBezTo>
                    <a:pt x="1482" y="29871"/>
                    <a:pt x="694" y="29083"/>
                    <a:pt x="694" y="28116"/>
                  </a:cubicBezTo>
                  <a:lnTo>
                    <a:pt x="694" y="2450"/>
                  </a:lnTo>
                  <a:cubicBezTo>
                    <a:pt x="694" y="1482"/>
                    <a:pt x="1482" y="695"/>
                    <a:pt x="2449" y="695"/>
                  </a:cubicBezTo>
                  <a:close/>
                  <a:moveTo>
                    <a:pt x="2450" y="0"/>
                  </a:moveTo>
                  <a:cubicBezTo>
                    <a:pt x="1099" y="0"/>
                    <a:pt x="0" y="1100"/>
                    <a:pt x="0" y="2450"/>
                  </a:cubicBezTo>
                  <a:lnTo>
                    <a:pt x="0" y="28116"/>
                  </a:lnTo>
                  <a:cubicBezTo>
                    <a:pt x="0" y="29466"/>
                    <a:pt x="1099" y="30565"/>
                    <a:pt x="2450" y="30565"/>
                  </a:cubicBezTo>
                  <a:lnTo>
                    <a:pt x="32861" y="30565"/>
                  </a:lnTo>
                  <a:cubicBezTo>
                    <a:pt x="34213" y="30565"/>
                    <a:pt x="35311" y="29466"/>
                    <a:pt x="35311" y="28116"/>
                  </a:cubicBezTo>
                  <a:lnTo>
                    <a:pt x="35311" y="5995"/>
                  </a:lnTo>
                  <a:cubicBezTo>
                    <a:pt x="35311" y="4643"/>
                    <a:pt x="34213" y="3544"/>
                    <a:pt x="32861" y="3544"/>
                  </a:cubicBezTo>
                  <a:lnTo>
                    <a:pt x="15844" y="3544"/>
                  </a:lnTo>
                  <a:cubicBezTo>
                    <a:pt x="15524" y="3205"/>
                    <a:pt x="14528" y="2146"/>
                    <a:pt x="13800" y="1377"/>
                  </a:cubicBezTo>
                  <a:cubicBezTo>
                    <a:pt x="13221" y="766"/>
                    <a:pt x="12337" y="37"/>
                    <a:pt x="11418" y="37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3"/>
            <p:cNvSpPr/>
            <p:nvPr/>
          </p:nvSpPr>
          <p:spPr>
            <a:xfrm>
              <a:off x="1752000" y="2003025"/>
              <a:ext cx="890900" cy="595125"/>
            </a:xfrm>
            <a:custGeom>
              <a:avLst/>
              <a:gdLst/>
              <a:ahLst/>
              <a:cxnLst/>
              <a:rect l="l" t="t" r="r" b="b"/>
              <a:pathLst>
                <a:path w="35636" h="23805" extrusionOk="0">
                  <a:moveTo>
                    <a:pt x="14907" y="0"/>
                  </a:moveTo>
                  <a:cubicBezTo>
                    <a:pt x="14296" y="0"/>
                    <a:pt x="13718" y="270"/>
                    <a:pt x="13328" y="740"/>
                  </a:cubicBezTo>
                  <a:cubicBezTo>
                    <a:pt x="12627" y="1584"/>
                    <a:pt x="11642" y="2840"/>
                    <a:pt x="11642" y="2840"/>
                  </a:cubicBezTo>
                  <a:lnTo>
                    <a:pt x="1" y="2840"/>
                  </a:lnTo>
                  <a:lnTo>
                    <a:pt x="1" y="21750"/>
                  </a:lnTo>
                  <a:cubicBezTo>
                    <a:pt x="1" y="22876"/>
                    <a:pt x="914" y="23790"/>
                    <a:pt x="2041" y="23791"/>
                  </a:cubicBezTo>
                  <a:lnTo>
                    <a:pt x="33746" y="23805"/>
                  </a:lnTo>
                  <a:cubicBezTo>
                    <a:pt x="34790" y="23805"/>
                    <a:pt x="35636" y="22958"/>
                    <a:pt x="35636" y="21914"/>
                  </a:cubicBezTo>
                  <a:lnTo>
                    <a:pt x="35636" y="1627"/>
                  </a:lnTo>
                  <a:cubicBezTo>
                    <a:pt x="35636" y="729"/>
                    <a:pt x="34909" y="0"/>
                    <a:pt x="34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3"/>
            <p:cNvSpPr/>
            <p:nvPr/>
          </p:nvSpPr>
          <p:spPr>
            <a:xfrm>
              <a:off x="1743325" y="1994350"/>
              <a:ext cx="908250" cy="612475"/>
            </a:xfrm>
            <a:custGeom>
              <a:avLst/>
              <a:gdLst/>
              <a:ahLst/>
              <a:cxnLst/>
              <a:rect l="l" t="t" r="r" b="b"/>
              <a:pathLst>
                <a:path w="36330" h="24499" extrusionOk="0">
                  <a:moveTo>
                    <a:pt x="34357" y="695"/>
                  </a:moveTo>
                  <a:cubicBezTo>
                    <a:pt x="35062" y="695"/>
                    <a:pt x="35636" y="1269"/>
                    <a:pt x="35636" y="1974"/>
                  </a:cubicBezTo>
                  <a:lnTo>
                    <a:pt x="35636" y="22261"/>
                  </a:lnTo>
                  <a:cubicBezTo>
                    <a:pt x="35636" y="22674"/>
                    <a:pt x="35475" y="23061"/>
                    <a:pt x="35183" y="23352"/>
                  </a:cubicBezTo>
                  <a:cubicBezTo>
                    <a:pt x="34892" y="23643"/>
                    <a:pt x="34505" y="23804"/>
                    <a:pt x="34093" y="23804"/>
                  </a:cubicBezTo>
                  <a:lnTo>
                    <a:pt x="2388" y="23790"/>
                  </a:lnTo>
                  <a:cubicBezTo>
                    <a:pt x="1454" y="23790"/>
                    <a:pt x="694" y="23030"/>
                    <a:pt x="694" y="22097"/>
                  </a:cubicBezTo>
                  <a:lnTo>
                    <a:pt x="694" y="3535"/>
                  </a:lnTo>
                  <a:lnTo>
                    <a:pt x="11989" y="3535"/>
                  </a:lnTo>
                  <a:cubicBezTo>
                    <a:pt x="12096" y="3535"/>
                    <a:pt x="12197" y="3486"/>
                    <a:pt x="12263" y="3402"/>
                  </a:cubicBezTo>
                  <a:cubicBezTo>
                    <a:pt x="12263" y="3401"/>
                    <a:pt x="13244" y="2149"/>
                    <a:pt x="13941" y="1310"/>
                  </a:cubicBezTo>
                  <a:cubicBezTo>
                    <a:pt x="14265" y="919"/>
                    <a:pt x="14744" y="695"/>
                    <a:pt x="15254" y="695"/>
                  </a:cubicBezTo>
                  <a:close/>
                  <a:moveTo>
                    <a:pt x="15254" y="1"/>
                  </a:moveTo>
                  <a:cubicBezTo>
                    <a:pt x="14536" y="1"/>
                    <a:pt x="13863" y="317"/>
                    <a:pt x="13407" y="866"/>
                  </a:cubicBezTo>
                  <a:cubicBezTo>
                    <a:pt x="12842" y="1547"/>
                    <a:pt x="12093" y="2495"/>
                    <a:pt x="11820" y="2840"/>
                  </a:cubicBezTo>
                  <a:lnTo>
                    <a:pt x="348" y="2840"/>
                  </a:lnTo>
                  <a:cubicBezTo>
                    <a:pt x="155" y="2840"/>
                    <a:pt x="0" y="2996"/>
                    <a:pt x="0" y="3187"/>
                  </a:cubicBezTo>
                  <a:lnTo>
                    <a:pt x="0" y="22097"/>
                  </a:lnTo>
                  <a:cubicBezTo>
                    <a:pt x="0" y="23413"/>
                    <a:pt x="1071" y="24484"/>
                    <a:pt x="2388" y="24484"/>
                  </a:cubicBezTo>
                  <a:lnTo>
                    <a:pt x="34093" y="24498"/>
                  </a:lnTo>
                  <a:cubicBezTo>
                    <a:pt x="34690" y="24498"/>
                    <a:pt x="35253" y="24265"/>
                    <a:pt x="35675" y="23843"/>
                  </a:cubicBezTo>
                  <a:cubicBezTo>
                    <a:pt x="36097" y="23421"/>
                    <a:pt x="36330" y="22859"/>
                    <a:pt x="36330" y="22261"/>
                  </a:cubicBezTo>
                  <a:lnTo>
                    <a:pt x="36330" y="1974"/>
                  </a:lnTo>
                  <a:cubicBezTo>
                    <a:pt x="36330" y="885"/>
                    <a:pt x="35445" y="1"/>
                    <a:pt x="34357" y="1"/>
                  </a:cubicBezTo>
                  <a:close/>
                </a:path>
              </a:pathLst>
            </a:custGeom>
            <a:solidFill>
              <a:srgbClr val="2E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9" name="Google Shape;2779;p53"/>
          <p:cNvGrpSpPr/>
          <p:nvPr/>
        </p:nvGrpSpPr>
        <p:grpSpPr>
          <a:xfrm>
            <a:off x="5979898" y="1523951"/>
            <a:ext cx="2678304" cy="501072"/>
            <a:chOff x="3667675" y="3227975"/>
            <a:chExt cx="1117450" cy="209050"/>
          </a:xfrm>
        </p:grpSpPr>
        <p:sp>
          <p:nvSpPr>
            <p:cNvPr id="2780" name="Google Shape;2780;p53"/>
            <p:cNvSpPr/>
            <p:nvPr/>
          </p:nvSpPr>
          <p:spPr>
            <a:xfrm>
              <a:off x="3677625" y="3238075"/>
              <a:ext cx="81550" cy="81525"/>
            </a:xfrm>
            <a:custGeom>
              <a:avLst/>
              <a:gdLst/>
              <a:ahLst/>
              <a:cxnLst/>
              <a:rect l="l" t="t" r="r" b="b"/>
              <a:pathLst>
                <a:path w="3262" h="3261" extrusionOk="0">
                  <a:moveTo>
                    <a:pt x="1630" y="0"/>
                  </a:moveTo>
                  <a:cubicBezTo>
                    <a:pt x="732" y="0"/>
                    <a:pt x="0" y="731"/>
                    <a:pt x="0" y="1630"/>
                  </a:cubicBezTo>
                  <a:cubicBezTo>
                    <a:pt x="0" y="2530"/>
                    <a:pt x="732" y="3260"/>
                    <a:pt x="1630" y="3260"/>
                  </a:cubicBezTo>
                  <a:cubicBezTo>
                    <a:pt x="2530" y="3260"/>
                    <a:pt x="3261" y="2530"/>
                    <a:pt x="3261" y="1630"/>
                  </a:cubicBezTo>
                  <a:cubicBezTo>
                    <a:pt x="3261" y="732"/>
                    <a:pt x="2530" y="0"/>
                    <a:pt x="1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3"/>
            <p:cNvSpPr/>
            <p:nvPr/>
          </p:nvSpPr>
          <p:spPr>
            <a:xfrm>
              <a:off x="3739475" y="3237975"/>
              <a:ext cx="973725" cy="189075"/>
            </a:xfrm>
            <a:custGeom>
              <a:avLst/>
              <a:gdLst/>
              <a:ahLst/>
              <a:cxnLst/>
              <a:rect l="l" t="t" r="r" b="b"/>
              <a:pathLst>
                <a:path w="38949" h="7563" extrusionOk="0">
                  <a:moveTo>
                    <a:pt x="12705" y="0"/>
                  </a:moveTo>
                  <a:cubicBezTo>
                    <a:pt x="10220" y="0"/>
                    <a:pt x="8959" y="1602"/>
                    <a:pt x="8038" y="2773"/>
                  </a:cubicBezTo>
                  <a:cubicBezTo>
                    <a:pt x="7226" y="3804"/>
                    <a:pt x="6798" y="4300"/>
                    <a:pt x="5936" y="4300"/>
                  </a:cubicBezTo>
                  <a:cubicBezTo>
                    <a:pt x="5074" y="4300"/>
                    <a:pt x="4645" y="3804"/>
                    <a:pt x="3834" y="2773"/>
                  </a:cubicBezTo>
                  <a:cubicBezTo>
                    <a:pt x="3108" y="1850"/>
                    <a:pt x="2169" y="660"/>
                    <a:pt x="587" y="197"/>
                  </a:cubicBezTo>
                  <a:lnTo>
                    <a:pt x="587" y="197"/>
                  </a:lnTo>
                  <a:cubicBezTo>
                    <a:pt x="956" y="564"/>
                    <a:pt x="1186" y="1073"/>
                    <a:pt x="1186" y="1634"/>
                  </a:cubicBezTo>
                  <a:cubicBezTo>
                    <a:pt x="1186" y="2452"/>
                    <a:pt x="699" y="3157"/>
                    <a:pt x="1" y="3478"/>
                  </a:cubicBezTo>
                  <a:cubicBezTo>
                    <a:pt x="406" y="3715"/>
                    <a:pt x="763" y="4149"/>
                    <a:pt x="1269" y="4791"/>
                  </a:cubicBezTo>
                  <a:cubicBezTo>
                    <a:pt x="2190" y="5962"/>
                    <a:pt x="3452" y="7563"/>
                    <a:pt x="5936" y="7563"/>
                  </a:cubicBezTo>
                  <a:cubicBezTo>
                    <a:pt x="8420" y="7563"/>
                    <a:pt x="9682" y="5962"/>
                    <a:pt x="10603" y="4791"/>
                  </a:cubicBezTo>
                  <a:cubicBezTo>
                    <a:pt x="11415" y="3760"/>
                    <a:pt x="11843" y="3264"/>
                    <a:pt x="12705" y="3264"/>
                  </a:cubicBezTo>
                  <a:cubicBezTo>
                    <a:pt x="13566" y="3264"/>
                    <a:pt x="13995" y="3760"/>
                    <a:pt x="14808" y="4791"/>
                  </a:cubicBezTo>
                  <a:cubicBezTo>
                    <a:pt x="15728" y="5962"/>
                    <a:pt x="16990" y="7563"/>
                    <a:pt x="19474" y="7563"/>
                  </a:cubicBezTo>
                  <a:cubicBezTo>
                    <a:pt x="21958" y="7563"/>
                    <a:pt x="23220" y="5962"/>
                    <a:pt x="24141" y="4791"/>
                  </a:cubicBezTo>
                  <a:cubicBezTo>
                    <a:pt x="24953" y="3760"/>
                    <a:pt x="25382" y="3264"/>
                    <a:pt x="26243" y="3264"/>
                  </a:cubicBezTo>
                  <a:cubicBezTo>
                    <a:pt x="27105" y="3264"/>
                    <a:pt x="27534" y="3760"/>
                    <a:pt x="28346" y="4791"/>
                  </a:cubicBezTo>
                  <a:cubicBezTo>
                    <a:pt x="29267" y="5962"/>
                    <a:pt x="30528" y="7563"/>
                    <a:pt x="33013" y="7563"/>
                  </a:cubicBezTo>
                  <a:cubicBezTo>
                    <a:pt x="35498" y="7563"/>
                    <a:pt x="36759" y="5962"/>
                    <a:pt x="37680" y="4791"/>
                  </a:cubicBezTo>
                  <a:cubicBezTo>
                    <a:pt x="38186" y="4149"/>
                    <a:pt x="38543" y="3715"/>
                    <a:pt x="38949" y="3478"/>
                  </a:cubicBezTo>
                  <a:cubicBezTo>
                    <a:pt x="38250" y="3157"/>
                    <a:pt x="37764" y="2451"/>
                    <a:pt x="37764" y="1632"/>
                  </a:cubicBezTo>
                  <a:cubicBezTo>
                    <a:pt x="37764" y="1073"/>
                    <a:pt x="37990" y="566"/>
                    <a:pt x="38357" y="199"/>
                  </a:cubicBezTo>
                  <a:lnTo>
                    <a:pt x="38357" y="199"/>
                  </a:lnTo>
                  <a:cubicBezTo>
                    <a:pt x="36778" y="662"/>
                    <a:pt x="35841" y="1851"/>
                    <a:pt x="35115" y="2773"/>
                  </a:cubicBezTo>
                  <a:cubicBezTo>
                    <a:pt x="34304" y="3804"/>
                    <a:pt x="33875" y="4300"/>
                    <a:pt x="33013" y="4300"/>
                  </a:cubicBezTo>
                  <a:cubicBezTo>
                    <a:pt x="32152" y="4300"/>
                    <a:pt x="31723" y="3804"/>
                    <a:pt x="30910" y="2773"/>
                  </a:cubicBezTo>
                  <a:cubicBezTo>
                    <a:pt x="29990" y="1602"/>
                    <a:pt x="28728" y="0"/>
                    <a:pt x="26243" y="0"/>
                  </a:cubicBezTo>
                  <a:cubicBezTo>
                    <a:pt x="23759" y="0"/>
                    <a:pt x="22498" y="1602"/>
                    <a:pt x="21576" y="2773"/>
                  </a:cubicBezTo>
                  <a:cubicBezTo>
                    <a:pt x="20765" y="3804"/>
                    <a:pt x="20336" y="4300"/>
                    <a:pt x="19474" y="4300"/>
                  </a:cubicBezTo>
                  <a:cubicBezTo>
                    <a:pt x="18612" y="4300"/>
                    <a:pt x="18183" y="3804"/>
                    <a:pt x="17372" y="2773"/>
                  </a:cubicBezTo>
                  <a:cubicBezTo>
                    <a:pt x="16450" y="1602"/>
                    <a:pt x="15190" y="0"/>
                    <a:pt x="127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3"/>
            <p:cNvSpPr/>
            <p:nvPr/>
          </p:nvSpPr>
          <p:spPr>
            <a:xfrm>
              <a:off x="4693475" y="3237950"/>
              <a:ext cx="81700" cy="81675"/>
            </a:xfrm>
            <a:custGeom>
              <a:avLst/>
              <a:gdLst/>
              <a:ahLst/>
              <a:cxnLst/>
              <a:rect l="l" t="t" r="r" b="b"/>
              <a:pathLst>
                <a:path w="3268" h="3267" extrusionOk="0">
                  <a:moveTo>
                    <a:pt x="1635" y="0"/>
                  </a:moveTo>
                  <a:cubicBezTo>
                    <a:pt x="1631" y="1"/>
                    <a:pt x="1627" y="1"/>
                    <a:pt x="1622" y="1"/>
                  </a:cubicBezTo>
                  <a:cubicBezTo>
                    <a:pt x="1615" y="1"/>
                    <a:pt x="1607" y="2"/>
                    <a:pt x="1600" y="2"/>
                  </a:cubicBezTo>
                  <a:cubicBezTo>
                    <a:pt x="715" y="20"/>
                    <a:pt x="1" y="744"/>
                    <a:pt x="1" y="1633"/>
                  </a:cubicBezTo>
                  <a:cubicBezTo>
                    <a:pt x="1" y="2534"/>
                    <a:pt x="733" y="3266"/>
                    <a:pt x="1634" y="3266"/>
                  </a:cubicBezTo>
                  <a:cubicBezTo>
                    <a:pt x="2534" y="3266"/>
                    <a:pt x="3267" y="2534"/>
                    <a:pt x="3267" y="1633"/>
                  </a:cubicBezTo>
                  <a:cubicBezTo>
                    <a:pt x="3267" y="733"/>
                    <a:pt x="2534" y="1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3"/>
            <p:cNvSpPr/>
            <p:nvPr/>
          </p:nvSpPr>
          <p:spPr>
            <a:xfrm>
              <a:off x="3718575" y="3319575"/>
              <a:ext cx="1015325" cy="117450"/>
            </a:xfrm>
            <a:custGeom>
              <a:avLst/>
              <a:gdLst/>
              <a:ahLst/>
              <a:cxnLst/>
              <a:rect l="l" t="t" r="r" b="b"/>
              <a:pathLst>
                <a:path w="40613" h="4698" extrusionOk="0">
                  <a:moveTo>
                    <a:pt x="13541" y="0"/>
                  </a:moveTo>
                  <a:cubicBezTo>
                    <a:pt x="12679" y="0"/>
                    <a:pt x="12250" y="496"/>
                    <a:pt x="11439" y="1527"/>
                  </a:cubicBezTo>
                  <a:cubicBezTo>
                    <a:pt x="10518" y="2698"/>
                    <a:pt x="9256" y="4299"/>
                    <a:pt x="6772" y="4299"/>
                  </a:cubicBezTo>
                  <a:cubicBezTo>
                    <a:pt x="4287" y="4299"/>
                    <a:pt x="3026" y="2698"/>
                    <a:pt x="2105" y="1527"/>
                  </a:cubicBezTo>
                  <a:cubicBezTo>
                    <a:pt x="1599" y="885"/>
                    <a:pt x="1242" y="451"/>
                    <a:pt x="837" y="214"/>
                  </a:cubicBezTo>
                  <a:cubicBezTo>
                    <a:pt x="582" y="331"/>
                    <a:pt x="298" y="397"/>
                    <a:pt x="1" y="399"/>
                  </a:cubicBezTo>
                  <a:lnTo>
                    <a:pt x="2" y="399"/>
                  </a:lnTo>
                  <a:cubicBezTo>
                    <a:pt x="626" y="399"/>
                    <a:pt x="927" y="675"/>
                    <a:pt x="1792" y="1774"/>
                  </a:cubicBezTo>
                  <a:cubicBezTo>
                    <a:pt x="2763" y="3008"/>
                    <a:pt x="4093" y="4697"/>
                    <a:pt x="6772" y="4697"/>
                  </a:cubicBezTo>
                  <a:cubicBezTo>
                    <a:pt x="9450" y="4697"/>
                    <a:pt x="10780" y="3008"/>
                    <a:pt x="11751" y="1774"/>
                  </a:cubicBezTo>
                  <a:cubicBezTo>
                    <a:pt x="12616" y="675"/>
                    <a:pt x="12917" y="399"/>
                    <a:pt x="13541" y="399"/>
                  </a:cubicBezTo>
                  <a:cubicBezTo>
                    <a:pt x="14164" y="399"/>
                    <a:pt x="14465" y="675"/>
                    <a:pt x="15330" y="1774"/>
                  </a:cubicBezTo>
                  <a:cubicBezTo>
                    <a:pt x="16302" y="3008"/>
                    <a:pt x="17633" y="4697"/>
                    <a:pt x="20310" y="4697"/>
                  </a:cubicBezTo>
                  <a:cubicBezTo>
                    <a:pt x="22988" y="4697"/>
                    <a:pt x="24318" y="3008"/>
                    <a:pt x="25290" y="1774"/>
                  </a:cubicBezTo>
                  <a:cubicBezTo>
                    <a:pt x="26154" y="675"/>
                    <a:pt x="26456" y="399"/>
                    <a:pt x="27079" y="399"/>
                  </a:cubicBezTo>
                  <a:cubicBezTo>
                    <a:pt x="27702" y="399"/>
                    <a:pt x="28004" y="675"/>
                    <a:pt x="28870" y="1774"/>
                  </a:cubicBezTo>
                  <a:cubicBezTo>
                    <a:pt x="29840" y="3008"/>
                    <a:pt x="31171" y="4697"/>
                    <a:pt x="33849" y="4697"/>
                  </a:cubicBezTo>
                  <a:cubicBezTo>
                    <a:pt x="36527" y="4697"/>
                    <a:pt x="37857" y="3008"/>
                    <a:pt x="38829" y="1774"/>
                  </a:cubicBezTo>
                  <a:cubicBezTo>
                    <a:pt x="39691" y="679"/>
                    <a:pt x="39993" y="401"/>
                    <a:pt x="40613" y="399"/>
                  </a:cubicBezTo>
                  <a:cubicBezTo>
                    <a:pt x="40318" y="396"/>
                    <a:pt x="40037" y="331"/>
                    <a:pt x="39785" y="214"/>
                  </a:cubicBezTo>
                  <a:cubicBezTo>
                    <a:pt x="39379" y="451"/>
                    <a:pt x="39022" y="885"/>
                    <a:pt x="38516" y="1527"/>
                  </a:cubicBezTo>
                  <a:cubicBezTo>
                    <a:pt x="37595" y="2698"/>
                    <a:pt x="36334" y="4299"/>
                    <a:pt x="33849" y="4299"/>
                  </a:cubicBezTo>
                  <a:cubicBezTo>
                    <a:pt x="31364" y="4299"/>
                    <a:pt x="30103" y="2698"/>
                    <a:pt x="29182" y="1527"/>
                  </a:cubicBezTo>
                  <a:cubicBezTo>
                    <a:pt x="28369" y="496"/>
                    <a:pt x="27941" y="0"/>
                    <a:pt x="27079" y="0"/>
                  </a:cubicBezTo>
                  <a:cubicBezTo>
                    <a:pt x="26217" y="0"/>
                    <a:pt x="25789" y="496"/>
                    <a:pt x="24977" y="1527"/>
                  </a:cubicBezTo>
                  <a:cubicBezTo>
                    <a:pt x="24056" y="2698"/>
                    <a:pt x="22794" y="4299"/>
                    <a:pt x="20310" y="4299"/>
                  </a:cubicBezTo>
                  <a:cubicBezTo>
                    <a:pt x="17826" y="4299"/>
                    <a:pt x="16564" y="2698"/>
                    <a:pt x="15643" y="1527"/>
                  </a:cubicBezTo>
                  <a:cubicBezTo>
                    <a:pt x="14831" y="496"/>
                    <a:pt x="14402" y="0"/>
                    <a:pt x="13541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3"/>
            <p:cNvSpPr/>
            <p:nvPr/>
          </p:nvSpPr>
          <p:spPr>
            <a:xfrm>
              <a:off x="4733450" y="3237950"/>
              <a:ext cx="900" cy="75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35" y="0"/>
                  </a:moveTo>
                  <a:cubicBezTo>
                    <a:pt x="25" y="0"/>
                    <a:pt x="15" y="2"/>
                    <a:pt x="5" y="2"/>
                  </a:cubicBezTo>
                  <a:lnTo>
                    <a:pt x="5" y="2"/>
                  </a:lnTo>
                  <a:cubicBezTo>
                    <a:pt x="11" y="2"/>
                    <a:pt x="17" y="1"/>
                    <a:pt x="23" y="1"/>
                  </a:cubicBezTo>
                  <a:cubicBezTo>
                    <a:pt x="28" y="1"/>
                    <a:pt x="32" y="0"/>
                    <a:pt x="36" y="0"/>
                  </a:cubicBezTo>
                  <a:close/>
                  <a:moveTo>
                    <a:pt x="5" y="2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2" y="2"/>
                    <a:pt x="4" y="2"/>
                    <a:pt x="5" y="2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3"/>
            <p:cNvSpPr/>
            <p:nvPr/>
          </p:nvSpPr>
          <p:spPr>
            <a:xfrm>
              <a:off x="3717575" y="3228025"/>
              <a:ext cx="1013950" cy="117450"/>
            </a:xfrm>
            <a:custGeom>
              <a:avLst/>
              <a:gdLst/>
              <a:ahLst/>
              <a:cxnLst/>
              <a:rect l="l" t="t" r="r" b="b"/>
              <a:pathLst>
                <a:path w="40558" h="4698" extrusionOk="0">
                  <a:moveTo>
                    <a:pt x="42" y="1"/>
                  </a:moveTo>
                  <a:cubicBezTo>
                    <a:pt x="28" y="1"/>
                    <a:pt x="14" y="2"/>
                    <a:pt x="1" y="5"/>
                  </a:cubicBezTo>
                  <a:cubicBezTo>
                    <a:pt x="11" y="5"/>
                    <a:pt x="22" y="4"/>
                    <a:pt x="32" y="4"/>
                  </a:cubicBezTo>
                  <a:cubicBezTo>
                    <a:pt x="590" y="4"/>
                    <a:pt x="1095" y="230"/>
                    <a:pt x="1462" y="595"/>
                  </a:cubicBezTo>
                  <a:cubicBezTo>
                    <a:pt x="3045" y="1058"/>
                    <a:pt x="3984" y="2248"/>
                    <a:pt x="4710" y="3171"/>
                  </a:cubicBezTo>
                  <a:cubicBezTo>
                    <a:pt x="5521" y="4202"/>
                    <a:pt x="5950" y="4698"/>
                    <a:pt x="6812" y="4698"/>
                  </a:cubicBezTo>
                  <a:cubicBezTo>
                    <a:pt x="7674" y="4698"/>
                    <a:pt x="8102" y="4202"/>
                    <a:pt x="8914" y="3171"/>
                  </a:cubicBezTo>
                  <a:cubicBezTo>
                    <a:pt x="9835" y="2000"/>
                    <a:pt x="11096" y="398"/>
                    <a:pt x="13581" y="398"/>
                  </a:cubicBezTo>
                  <a:cubicBezTo>
                    <a:pt x="16065" y="398"/>
                    <a:pt x="17326" y="2000"/>
                    <a:pt x="18248" y="3171"/>
                  </a:cubicBezTo>
                  <a:cubicBezTo>
                    <a:pt x="19059" y="4202"/>
                    <a:pt x="19488" y="4698"/>
                    <a:pt x="20350" y="4698"/>
                  </a:cubicBezTo>
                  <a:cubicBezTo>
                    <a:pt x="21212" y="4698"/>
                    <a:pt x="21641" y="4202"/>
                    <a:pt x="22452" y="3171"/>
                  </a:cubicBezTo>
                  <a:cubicBezTo>
                    <a:pt x="23374" y="2000"/>
                    <a:pt x="24634" y="398"/>
                    <a:pt x="27119" y="398"/>
                  </a:cubicBezTo>
                  <a:cubicBezTo>
                    <a:pt x="29604" y="398"/>
                    <a:pt x="30866" y="2000"/>
                    <a:pt x="31786" y="3171"/>
                  </a:cubicBezTo>
                  <a:cubicBezTo>
                    <a:pt x="32599" y="4202"/>
                    <a:pt x="33026" y="4698"/>
                    <a:pt x="33889" y="4698"/>
                  </a:cubicBezTo>
                  <a:cubicBezTo>
                    <a:pt x="34751" y="4698"/>
                    <a:pt x="35180" y="4202"/>
                    <a:pt x="35991" y="3171"/>
                  </a:cubicBezTo>
                  <a:cubicBezTo>
                    <a:pt x="36717" y="2249"/>
                    <a:pt x="37654" y="1061"/>
                    <a:pt x="39233" y="597"/>
                  </a:cubicBezTo>
                  <a:cubicBezTo>
                    <a:pt x="39576" y="253"/>
                    <a:pt x="40041" y="31"/>
                    <a:pt x="40557" y="3"/>
                  </a:cubicBezTo>
                  <a:lnTo>
                    <a:pt x="40557" y="3"/>
                  </a:lnTo>
                  <a:cubicBezTo>
                    <a:pt x="37947" y="46"/>
                    <a:pt x="36638" y="1706"/>
                    <a:pt x="35679" y="2924"/>
                  </a:cubicBezTo>
                  <a:cubicBezTo>
                    <a:pt x="34814" y="4023"/>
                    <a:pt x="34513" y="4299"/>
                    <a:pt x="33889" y="4299"/>
                  </a:cubicBezTo>
                  <a:cubicBezTo>
                    <a:pt x="33265" y="4299"/>
                    <a:pt x="32964" y="4023"/>
                    <a:pt x="32099" y="2924"/>
                  </a:cubicBezTo>
                  <a:cubicBezTo>
                    <a:pt x="31128" y="1690"/>
                    <a:pt x="29797" y="1"/>
                    <a:pt x="27119" y="1"/>
                  </a:cubicBezTo>
                  <a:cubicBezTo>
                    <a:pt x="24441" y="1"/>
                    <a:pt x="23112" y="1690"/>
                    <a:pt x="22140" y="2924"/>
                  </a:cubicBezTo>
                  <a:cubicBezTo>
                    <a:pt x="21275" y="4023"/>
                    <a:pt x="20974" y="4299"/>
                    <a:pt x="20350" y="4299"/>
                  </a:cubicBezTo>
                  <a:cubicBezTo>
                    <a:pt x="19726" y="4299"/>
                    <a:pt x="19426" y="4023"/>
                    <a:pt x="18560" y="2924"/>
                  </a:cubicBezTo>
                  <a:cubicBezTo>
                    <a:pt x="17589" y="1690"/>
                    <a:pt x="16258" y="1"/>
                    <a:pt x="13581" y="1"/>
                  </a:cubicBezTo>
                  <a:cubicBezTo>
                    <a:pt x="10903" y="1"/>
                    <a:pt x="9572" y="1690"/>
                    <a:pt x="8601" y="2924"/>
                  </a:cubicBezTo>
                  <a:cubicBezTo>
                    <a:pt x="7736" y="4023"/>
                    <a:pt x="7435" y="4299"/>
                    <a:pt x="6812" y="4299"/>
                  </a:cubicBezTo>
                  <a:cubicBezTo>
                    <a:pt x="6188" y="4299"/>
                    <a:pt x="5887" y="4023"/>
                    <a:pt x="5022" y="2924"/>
                  </a:cubicBezTo>
                  <a:cubicBezTo>
                    <a:pt x="4051" y="1690"/>
                    <a:pt x="2720" y="1"/>
                    <a:pt x="4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3"/>
            <p:cNvSpPr/>
            <p:nvPr/>
          </p:nvSpPr>
          <p:spPr>
            <a:xfrm>
              <a:off x="4683525" y="3227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4064" h="4064" extrusionOk="0">
                  <a:moveTo>
                    <a:pt x="2033" y="399"/>
                  </a:moveTo>
                  <a:cubicBezTo>
                    <a:pt x="2933" y="400"/>
                    <a:pt x="3665" y="1132"/>
                    <a:pt x="3665" y="2032"/>
                  </a:cubicBezTo>
                  <a:cubicBezTo>
                    <a:pt x="3665" y="2933"/>
                    <a:pt x="2932" y="3665"/>
                    <a:pt x="2032" y="3665"/>
                  </a:cubicBezTo>
                  <a:cubicBezTo>
                    <a:pt x="1131" y="3665"/>
                    <a:pt x="399" y="2933"/>
                    <a:pt x="399" y="2032"/>
                  </a:cubicBezTo>
                  <a:cubicBezTo>
                    <a:pt x="399" y="1143"/>
                    <a:pt x="1113" y="419"/>
                    <a:pt x="1998" y="401"/>
                  </a:cubicBezTo>
                  <a:cubicBezTo>
                    <a:pt x="2010" y="400"/>
                    <a:pt x="2020" y="399"/>
                    <a:pt x="2032" y="399"/>
                  </a:cubicBezTo>
                  <a:close/>
                  <a:moveTo>
                    <a:pt x="2032" y="1"/>
                  </a:moveTo>
                  <a:cubicBezTo>
                    <a:pt x="1994" y="1"/>
                    <a:pt x="1957" y="3"/>
                    <a:pt x="1919" y="5"/>
                  </a:cubicBezTo>
                  <a:cubicBezTo>
                    <a:pt x="1403" y="33"/>
                    <a:pt x="938" y="255"/>
                    <a:pt x="595" y="599"/>
                  </a:cubicBezTo>
                  <a:cubicBezTo>
                    <a:pt x="228" y="966"/>
                    <a:pt x="1" y="1474"/>
                    <a:pt x="1" y="2032"/>
                  </a:cubicBezTo>
                  <a:cubicBezTo>
                    <a:pt x="1" y="2851"/>
                    <a:pt x="488" y="3557"/>
                    <a:pt x="1187" y="3879"/>
                  </a:cubicBezTo>
                  <a:cubicBezTo>
                    <a:pt x="1439" y="3995"/>
                    <a:pt x="1720" y="4060"/>
                    <a:pt x="2015" y="4063"/>
                  </a:cubicBezTo>
                  <a:cubicBezTo>
                    <a:pt x="2020" y="4063"/>
                    <a:pt x="2027" y="4064"/>
                    <a:pt x="2032" y="4064"/>
                  </a:cubicBezTo>
                  <a:cubicBezTo>
                    <a:pt x="3152" y="4064"/>
                    <a:pt x="4063" y="3153"/>
                    <a:pt x="4063" y="2032"/>
                  </a:cubicBezTo>
                  <a:cubicBezTo>
                    <a:pt x="4063" y="912"/>
                    <a:pt x="3152" y="1"/>
                    <a:pt x="2032" y="1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3"/>
            <p:cNvSpPr/>
            <p:nvPr/>
          </p:nvSpPr>
          <p:spPr>
            <a:xfrm>
              <a:off x="3667675" y="3228125"/>
              <a:ext cx="101450" cy="101425"/>
            </a:xfrm>
            <a:custGeom>
              <a:avLst/>
              <a:gdLst/>
              <a:ahLst/>
              <a:cxnLst/>
              <a:rect l="l" t="t" r="r" b="b"/>
              <a:pathLst>
                <a:path w="4058" h="4057" extrusionOk="0">
                  <a:moveTo>
                    <a:pt x="2028" y="398"/>
                  </a:moveTo>
                  <a:cubicBezTo>
                    <a:pt x="2928" y="398"/>
                    <a:pt x="3659" y="1129"/>
                    <a:pt x="3659" y="2028"/>
                  </a:cubicBezTo>
                  <a:cubicBezTo>
                    <a:pt x="3659" y="2928"/>
                    <a:pt x="2928" y="3658"/>
                    <a:pt x="2028" y="3658"/>
                  </a:cubicBezTo>
                  <a:cubicBezTo>
                    <a:pt x="1130" y="3658"/>
                    <a:pt x="398" y="2928"/>
                    <a:pt x="398" y="2028"/>
                  </a:cubicBezTo>
                  <a:cubicBezTo>
                    <a:pt x="398" y="1130"/>
                    <a:pt x="1130" y="398"/>
                    <a:pt x="2028" y="398"/>
                  </a:cubicBezTo>
                  <a:close/>
                  <a:moveTo>
                    <a:pt x="2028" y="0"/>
                  </a:moveTo>
                  <a:cubicBezTo>
                    <a:pt x="2018" y="0"/>
                    <a:pt x="2007" y="1"/>
                    <a:pt x="1997" y="1"/>
                  </a:cubicBezTo>
                  <a:cubicBezTo>
                    <a:pt x="893" y="18"/>
                    <a:pt x="0" y="921"/>
                    <a:pt x="0" y="2028"/>
                  </a:cubicBezTo>
                  <a:cubicBezTo>
                    <a:pt x="0" y="3147"/>
                    <a:pt x="910" y="4057"/>
                    <a:pt x="2028" y="4057"/>
                  </a:cubicBezTo>
                  <a:lnTo>
                    <a:pt x="2037" y="4057"/>
                  </a:lnTo>
                  <a:cubicBezTo>
                    <a:pt x="2334" y="4054"/>
                    <a:pt x="2618" y="3989"/>
                    <a:pt x="2873" y="3872"/>
                  </a:cubicBezTo>
                  <a:cubicBezTo>
                    <a:pt x="3570" y="3551"/>
                    <a:pt x="4058" y="2846"/>
                    <a:pt x="4058" y="2028"/>
                  </a:cubicBezTo>
                  <a:cubicBezTo>
                    <a:pt x="4058" y="1467"/>
                    <a:pt x="3828" y="958"/>
                    <a:pt x="3458" y="591"/>
                  </a:cubicBezTo>
                  <a:cubicBezTo>
                    <a:pt x="3091" y="226"/>
                    <a:pt x="2586" y="0"/>
                    <a:pt x="2028" y="0"/>
                  </a:cubicBezTo>
                  <a:close/>
                </a:path>
              </a:pathLst>
            </a:custGeom>
            <a:solidFill>
              <a:srgbClr val="121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8" name="Google Shape;2788;p53"/>
          <p:cNvSpPr/>
          <p:nvPr/>
        </p:nvSpPr>
        <p:spPr>
          <a:xfrm>
            <a:off x="5172475" y="3540413"/>
            <a:ext cx="312581" cy="321520"/>
          </a:xfrm>
          <a:custGeom>
            <a:avLst/>
            <a:gdLst/>
            <a:ahLst/>
            <a:cxnLst/>
            <a:rect l="l" t="t" r="r" b="b"/>
            <a:pathLst>
              <a:path w="10001" h="10287" extrusionOk="0">
                <a:moveTo>
                  <a:pt x="10001" y="3715"/>
                </a:moveTo>
                <a:lnTo>
                  <a:pt x="0" y="0"/>
                </a:lnTo>
                <a:lnTo>
                  <a:pt x="3857" y="10287"/>
                </a:lnTo>
                <a:lnTo>
                  <a:pt x="5810" y="5905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89" name="Google Shape;2789;p53"/>
          <p:cNvGrpSpPr/>
          <p:nvPr/>
        </p:nvGrpSpPr>
        <p:grpSpPr>
          <a:xfrm>
            <a:off x="4678829" y="846036"/>
            <a:ext cx="940598" cy="630916"/>
            <a:chOff x="9590916" y="4186286"/>
            <a:chExt cx="940598" cy="630916"/>
          </a:xfrm>
        </p:grpSpPr>
        <p:sp>
          <p:nvSpPr>
            <p:cNvPr id="2790" name="Google Shape;2790;p53"/>
            <p:cNvSpPr/>
            <p:nvPr/>
          </p:nvSpPr>
          <p:spPr>
            <a:xfrm>
              <a:off x="9906338" y="4501716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3"/>
            <p:cNvSpPr/>
            <p:nvPr/>
          </p:nvSpPr>
          <p:spPr>
            <a:xfrm>
              <a:off x="10216050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3"/>
            <p:cNvSpPr/>
            <p:nvPr/>
          </p:nvSpPr>
          <p:spPr>
            <a:xfrm>
              <a:off x="9906345" y="4652513"/>
              <a:ext cx="158913" cy="158913"/>
            </a:xfrm>
            <a:custGeom>
              <a:avLst/>
              <a:gdLst/>
              <a:ahLst/>
              <a:cxnLst/>
              <a:rect l="l" t="t" r="r" b="b"/>
              <a:pathLst>
                <a:path w="5503" h="5503" extrusionOk="0">
                  <a:moveTo>
                    <a:pt x="0" y="0"/>
                  </a:moveTo>
                  <a:lnTo>
                    <a:pt x="0" y="5503"/>
                  </a:lnTo>
                  <a:lnTo>
                    <a:pt x="5503" y="5503"/>
                  </a:lnTo>
                  <a:lnTo>
                    <a:pt x="5503" y="918"/>
                  </a:lnTo>
                  <a:cubicBezTo>
                    <a:pt x="5503" y="411"/>
                    <a:pt x="5093" y="0"/>
                    <a:pt x="4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3"/>
            <p:cNvSpPr/>
            <p:nvPr/>
          </p:nvSpPr>
          <p:spPr>
            <a:xfrm>
              <a:off x="10279904" y="4255852"/>
              <a:ext cx="182044" cy="182044"/>
            </a:xfrm>
            <a:custGeom>
              <a:avLst/>
              <a:gdLst/>
              <a:ahLst/>
              <a:cxnLst/>
              <a:rect l="l" t="t" r="r" b="b"/>
              <a:pathLst>
                <a:path w="6304" h="6304" extrusionOk="0">
                  <a:moveTo>
                    <a:pt x="3152" y="1"/>
                  </a:moveTo>
                  <a:cubicBezTo>
                    <a:pt x="1411" y="1"/>
                    <a:pt x="0" y="1412"/>
                    <a:pt x="0" y="3152"/>
                  </a:cubicBezTo>
                  <a:cubicBezTo>
                    <a:pt x="0" y="4893"/>
                    <a:pt x="1411" y="6304"/>
                    <a:pt x="3152" y="6304"/>
                  </a:cubicBezTo>
                  <a:cubicBezTo>
                    <a:pt x="4892" y="6304"/>
                    <a:pt x="6303" y="4893"/>
                    <a:pt x="6303" y="3152"/>
                  </a:cubicBezTo>
                  <a:cubicBezTo>
                    <a:pt x="6303" y="1412"/>
                    <a:pt x="4892" y="1"/>
                    <a:pt x="3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3"/>
            <p:cNvSpPr/>
            <p:nvPr/>
          </p:nvSpPr>
          <p:spPr>
            <a:xfrm>
              <a:off x="9906345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8938"/>
                  </a:lnTo>
                  <a:cubicBezTo>
                    <a:pt x="0" y="9925"/>
                    <a:pt x="801" y="10726"/>
                    <a:pt x="1788" y="10726"/>
                  </a:cubicBezTo>
                  <a:lnTo>
                    <a:pt x="10725" y="10726"/>
                  </a:lnTo>
                  <a:lnTo>
                    <a:pt x="10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3"/>
            <p:cNvSpPr/>
            <p:nvPr/>
          </p:nvSpPr>
          <p:spPr>
            <a:xfrm>
              <a:off x="9596663" y="4192004"/>
              <a:ext cx="309740" cy="309740"/>
            </a:xfrm>
            <a:custGeom>
              <a:avLst/>
              <a:gdLst/>
              <a:ahLst/>
              <a:cxnLst/>
              <a:rect l="l" t="t" r="r" b="b"/>
              <a:pathLst>
                <a:path w="10726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8937" y="10726"/>
                  </a:lnTo>
                  <a:cubicBezTo>
                    <a:pt x="9924" y="10726"/>
                    <a:pt x="10725" y="9925"/>
                    <a:pt x="10725" y="8938"/>
                  </a:cubicBezTo>
                  <a:lnTo>
                    <a:pt x="107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3"/>
            <p:cNvSpPr/>
            <p:nvPr/>
          </p:nvSpPr>
          <p:spPr>
            <a:xfrm>
              <a:off x="9900599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6" y="397"/>
                  </a:moveTo>
                  <a:lnTo>
                    <a:pt x="10726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3"/>
            <p:cNvSpPr/>
            <p:nvPr/>
          </p:nvSpPr>
          <p:spPr>
            <a:xfrm>
              <a:off x="9900599" y="4495968"/>
              <a:ext cx="321204" cy="321233"/>
            </a:xfrm>
            <a:custGeom>
              <a:avLst/>
              <a:gdLst/>
              <a:ahLst/>
              <a:cxnLst/>
              <a:rect l="l" t="t" r="r" b="b"/>
              <a:pathLst>
                <a:path w="11123" h="11124" extrusionOk="0">
                  <a:moveTo>
                    <a:pt x="10726" y="398"/>
                  </a:moveTo>
                  <a:lnTo>
                    <a:pt x="10726" y="10725"/>
                  </a:lnTo>
                  <a:lnTo>
                    <a:pt x="399" y="10725"/>
                  </a:lnTo>
                  <a:lnTo>
                    <a:pt x="399" y="398"/>
                  </a:lnTo>
                  <a:close/>
                  <a:moveTo>
                    <a:pt x="0" y="0"/>
                  </a:moveTo>
                  <a:lnTo>
                    <a:pt x="0" y="11124"/>
                  </a:lnTo>
                  <a:lnTo>
                    <a:pt x="11123" y="11124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3"/>
            <p:cNvSpPr/>
            <p:nvPr/>
          </p:nvSpPr>
          <p:spPr>
            <a:xfrm>
              <a:off x="10210310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5" y="397"/>
                  </a:moveTo>
                  <a:lnTo>
                    <a:pt x="10725" y="10724"/>
                  </a:lnTo>
                  <a:lnTo>
                    <a:pt x="399" y="10724"/>
                  </a:lnTo>
                  <a:lnTo>
                    <a:pt x="399" y="397"/>
                  </a:lnTo>
                  <a:close/>
                  <a:moveTo>
                    <a:pt x="1" y="0"/>
                  </a:moveTo>
                  <a:lnTo>
                    <a:pt x="1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3"/>
            <p:cNvSpPr/>
            <p:nvPr/>
          </p:nvSpPr>
          <p:spPr>
            <a:xfrm>
              <a:off x="9590916" y="4186286"/>
              <a:ext cx="321204" cy="321204"/>
            </a:xfrm>
            <a:custGeom>
              <a:avLst/>
              <a:gdLst/>
              <a:ahLst/>
              <a:cxnLst/>
              <a:rect l="l" t="t" r="r" b="b"/>
              <a:pathLst>
                <a:path w="11123" h="11123" extrusionOk="0">
                  <a:moveTo>
                    <a:pt x="10724" y="397"/>
                  </a:moveTo>
                  <a:lnTo>
                    <a:pt x="10724" y="10724"/>
                  </a:lnTo>
                  <a:lnTo>
                    <a:pt x="398" y="10724"/>
                  </a:lnTo>
                  <a:lnTo>
                    <a:pt x="398" y="397"/>
                  </a:lnTo>
                  <a:close/>
                  <a:moveTo>
                    <a:pt x="0" y="0"/>
                  </a:moveTo>
                  <a:lnTo>
                    <a:pt x="0" y="11122"/>
                  </a:lnTo>
                  <a:lnTo>
                    <a:pt x="11123" y="11122"/>
                  </a:lnTo>
                  <a:lnTo>
                    <a:pt x="11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0" name="Google Shape;2800;p53"/>
          <p:cNvSpPr/>
          <p:nvPr/>
        </p:nvSpPr>
        <p:spPr>
          <a:xfrm rot="516939">
            <a:off x="1139574" y="4918824"/>
            <a:ext cx="312554" cy="312554"/>
          </a:xfrm>
          <a:custGeom>
            <a:avLst/>
            <a:gdLst/>
            <a:ahLst/>
            <a:cxnLst/>
            <a:rect l="l" t="t" r="r" b="b"/>
            <a:pathLst>
              <a:path w="18823" h="18823" extrusionOk="0">
                <a:moveTo>
                  <a:pt x="6934" y="1"/>
                </a:moveTo>
                <a:lnTo>
                  <a:pt x="6934" y="6933"/>
                </a:lnTo>
                <a:lnTo>
                  <a:pt x="1" y="6933"/>
                </a:lnTo>
                <a:lnTo>
                  <a:pt x="1" y="11890"/>
                </a:lnTo>
                <a:lnTo>
                  <a:pt x="6934" y="11890"/>
                </a:lnTo>
                <a:lnTo>
                  <a:pt x="6934" y="18823"/>
                </a:lnTo>
                <a:lnTo>
                  <a:pt x="11890" y="18823"/>
                </a:lnTo>
                <a:lnTo>
                  <a:pt x="11890" y="11890"/>
                </a:lnTo>
                <a:lnTo>
                  <a:pt x="18823" y="11890"/>
                </a:lnTo>
                <a:lnTo>
                  <a:pt x="18823" y="6933"/>
                </a:lnTo>
                <a:lnTo>
                  <a:pt x="11890" y="6933"/>
                </a:lnTo>
                <a:lnTo>
                  <a:pt x="1189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3"/>
          <p:cNvSpPr/>
          <p:nvPr/>
        </p:nvSpPr>
        <p:spPr>
          <a:xfrm rot="1069685">
            <a:off x="214839" y="262605"/>
            <a:ext cx="271074" cy="271074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3"/>
          <p:cNvSpPr/>
          <p:nvPr/>
        </p:nvSpPr>
        <p:spPr>
          <a:xfrm>
            <a:off x="563727" y="4663563"/>
            <a:ext cx="312549" cy="312549"/>
          </a:xfrm>
          <a:custGeom>
            <a:avLst/>
            <a:gdLst/>
            <a:ahLst/>
            <a:cxnLst/>
            <a:rect l="l" t="t" r="r" b="b"/>
            <a:pathLst>
              <a:path w="16815" h="16815" extrusionOk="0">
                <a:moveTo>
                  <a:pt x="3504" y="0"/>
                </a:moveTo>
                <a:lnTo>
                  <a:pt x="0" y="3506"/>
                </a:lnTo>
                <a:lnTo>
                  <a:pt x="4903" y="8407"/>
                </a:lnTo>
                <a:lnTo>
                  <a:pt x="0" y="13309"/>
                </a:lnTo>
                <a:lnTo>
                  <a:pt x="3504" y="16814"/>
                </a:lnTo>
                <a:lnTo>
                  <a:pt x="8407" y="11912"/>
                </a:lnTo>
                <a:lnTo>
                  <a:pt x="13309" y="16814"/>
                </a:lnTo>
                <a:lnTo>
                  <a:pt x="16814" y="13309"/>
                </a:lnTo>
                <a:lnTo>
                  <a:pt x="11911" y="8407"/>
                </a:lnTo>
                <a:lnTo>
                  <a:pt x="16814" y="3506"/>
                </a:lnTo>
                <a:lnTo>
                  <a:pt x="13309" y="0"/>
                </a:lnTo>
                <a:lnTo>
                  <a:pt x="8407" y="4903"/>
                </a:lnTo>
                <a:lnTo>
                  <a:pt x="350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53"/>
          <p:cNvSpPr/>
          <p:nvPr/>
        </p:nvSpPr>
        <p:spPr>
          <a:xfrm rot="991083">
            <a:off x="5718265" y="2631894"/>
            <a:ext cx="160822" cy="160822"/>
          </a:xfrm>
          <a:custGeom>
            <a:avLst/>
            <a:gdLst/>
            <a:ahLst/>
            <a:cxnLst/>
            <a:rect l="l" t="t" r="r" b="b"/>
            <a:pathLst>
              <a:path w="13111" h="13111" extrusionOk="0">
                <a:moveTo>
                  <a:pt x="1" y="1"/>
                </a:moveTo>
                <a:lnTo>
                  <a:pt x="1" y="13111"/>
                </a:lnTo>
                <a:lnTo>
                  <a:pt x="13111" y="13111"/>
                </a:lnTo>
                <a:lnTo>
                  <a:pt x="1311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Studies Subject for Elementary - 4th Grade: Wants &amp; Needs by Slidesgo">
  <a:themeElements>
    <a:clrScheme name="Simple Light">
      <a:dk1>
        <a:srgbClr val="000000"/>
      </a:dk1>
      <a:lt1>
        <a:srgbClr val="FFFFFF"/>
      </a:lt1>
      <a:dk2>
        <a:srgbClr val="3037B9"/>
      </a:dk2>
      <a:lt2>
        <a:srgbClr val="5D72F1"/>
      </a:lt2>
      <a:accent1>
        <a:srgbClr val="84D3E9"/>
      </a:accent1>
      <a:accent2>
        <a:srgbClr val="835ACD"/>
      </a:accent2>
      <a:accent3>
        <a:srgbClr val="FFCC30"/>
      </a:accent3>
      <a:accent4>
        <a:srgbClr val="FFDD31"/>
      </a:accent4>
      <a:accent5>
        <a:srgbClr val="FAB8AB"/>
      </a:accent5>
      <a:accent6>
        <a:srgbClr val="FF676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357</Words>
  <Application>Microsoft Office PowerPoint</Application>
  <PresentationFormat>On-screen Show (16:9)</PresentationFormat>
  <Paragraphs>69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Source Code Pro</vt:lpstr>
      <vt:lpstr>Arial</vt:lpstr>
      <vt:lpstr>Source Code Pro SemiBold</vt:lpstr>
      <vt:lpstr>Roboto Mono</vt:lpstr>
      <vt:lpstr>Jua</vt:lpstr>
      <vt:lpstr>Times New Roman</vt:lpstr>
      <vt:lpstr>Social Studies Subject for Elementary - 4th Grade: Wants &amp; Needs by Slidesgo</vt:lpstr>
      <vt:lpstr>Quản Lý Cửa Hàng Ăn Uống</vt:lpstr>
      <vt:lpstr>Thành Viên</vt:lpstr>
      <vt:lpstr>Nội Dung</vt:lpstr>
      <vt:lpstr>Giới Thiệu Đề Tài</vt:lpstr>
      <vt:lpstr>—Giới thiệu</vt:lpstr>
      <vt:lpstr>Lý do chọn đề tài</vt:lpstr>
      <vt:lpstr>Phân tích chức năng </vt:lpstr>
      <vt:lpstr>Các chức năng</vt:lpstr>
      <vt:lpstr>Công nghệ sử dụng</vt:lpstr>
      <vt:lpstr>Cấu trúc hệ thống</vt:lpstr>
      <vt:lpstr>Phần mềm sử dụng</vt:lpstr>
      <vt:lpstr>Cấu Trúc Sử Dụng</vt:lpstr>
      <vt:lpstr>Sơ đồ Database</vt:lpstr>
      <vt:lpstr>Database Diagram</vt:lpstr>
      <vt:lpstr>Các chức năng thực hiện</vt:lpstr>
      <vt:lpstr>Giao diện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Vault</dc:title>
  <dc:creator>Duy Johannes</dc:creator>
  <cp:lastModifiedBy>Admin</cp:lastModifiedBy>
  <cp:revision>32</cp:revision>
  <dcterms:modified xsi:type="dcterms:W3CDTF">2022-12-22T00:40:25Z</dcterms:modified>
</cp:coreProperties>
</file>