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3" r:id="rId3"/>
    <p:sldId id="266" r:id="rId4"/>
    <p:sldId id="2037" r:id="rId5"/>
    <p:sldId id="2012" r:id="rId6"/>
    <p:sldId id="2024" r:id="rId7"/>
    <p:sldId id="2039" r:id="rId8"/>
    <p:sldId id="2042" r:id="rId9"/>
    <p:sldId id="2043" r:id="rId10"/>
    <p:sldId id="2045" r:id="rId11"/>
    <p:sldId id="319" r:id="rId12"/>
    <p:sldId id="2044" r:id="rId13"/>
    <p:sldId id="2046" r:id="rId14"/>
    <p:sldId id="2047" r:id="rId15"/>
    <p:sldId id="2048" r:id="rId16"/>
    <p:sldId id="2049" r:id="rId17"/>
    <p:sldId id="2011" r:id="rId18"/>
    <p:sldId id="2027" r:id="rId19"/>
    <p:sldId id="20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508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3"/>
    <p:restoredTop sz="95439"/>
  </p:normalViewPr>
  <p:slideViewPr>
    <p:cSldViewPr snapToGrid="0" snapToObjects="1" showGuides="1">
      <p:cViewPr varScale="1">
        <p:scale>
          <a:sx n="70" d="100"/>
          <a:sy n="70" d="100"/>
        </p:scale>
        <p:origin x="708" y="52"/>
      </p:cViewPr>
      <p:guideLst>
        <p:guide orient="horz" pos="2160"/>
        <p:guide pos="7242"/>
        <p:guide pos="5088"/>
        <p:guide pos="3840"/>
        <p:guide orient="horz" pos="346"/>
        <p:guide orient="horz" pos="3974"/>
        <p:guide pos="5541"/>
        <p:guide pos="2139"/>
        <p:guide pos="438"/>
        <p:guide orient="horz" pos="42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02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3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46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6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54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7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0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BAC24D-43A4-9845-AC8D-DB31356653C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96688" y="-187663"/>
            <a:chExt cx="12411195" cy="728907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E24F157-A09C-094B-97A2-671033A2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05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6FDEB056-C7E5-584F-9910-099191C4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81116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EB0D388-0C87-A246-BF47-C620793E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4148978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1DE3403-7B77-F245-9D83-A3488BA5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2E447D-6A82-CB43-B563-BB4C342B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76A994-72E9-FE42-B115-A25CFA6A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AEFEEC5-4929-E84E-9807-BDF4624A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99D2A3E-FA06-F544-A291-E2A9C2EE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4F8188B-A74B-D745-8B26-F094F65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87E0B7-059E-D94A-BBF5-E2E66BBC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B4E7AB-82DE-3245-B77E-3BB1ED09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684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9AAD1F0-0429-F447-A45B-8A218B385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6461486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8267DDF-5CA0-2E44-8754-02A55619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65850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EFE66BA-C17C-0746-ADA3-B263CEF0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6672964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330533E-F0FA-3B4A-A22E-AE3B69FF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6727893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7DE2E80-97E3-E944-A7F2-887AB57E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6744369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7D8D19-7314-7B4F-AADC-6393A34B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672789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901DEB8-3D31-324E-BFFB-91663881C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6672964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6D5A54-5CA1-5E41-A756-B37083D0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65850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642A77D-5805-6443-B2E4-B875623E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6461486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9F24642-8CB3-0348-8970-5494F4FAD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68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07F8EF-9B1A-8C4A-B8BF-D37115B9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6118180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AB2E658-3D56-8C46-B889-E5FD5D5A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5903957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6F6BA54-9301-FC46-9FE3-5133D07F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644DEEC-42A6-F644-9968-0FA5C25B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7F31E4F0-0862-E642-B4A4-C590A5C6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F33E1EA-58EE-5046-9895-86BCCC35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7501FD2-F847-D54C-8FCF-6FCD490A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4481298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71E7E34-3353-1044-85DC-17988359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4148978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E982BAE-98C2-8240-8AFD-0BA38990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811164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058E104-2F62-9E48-855F-60ED8406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081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3E407ECB-42E0-2546-8503-85A3564C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127298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FE3F995-2E1B-0040-91F2-1BF52F6A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2786740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70D69F6-9FEE-DB48-8734-B7369FE2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2457165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283B1CA-689E-2D40-8F2E-D3B94828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2135832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F533C675-C52A-3D49-9415-38CFCB22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1830976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43877CD-C61F-B648-A2A3-F3F39D74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154259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78CF5F9D-A679-6143-BE3D-FAB3564D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127619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7311EE2-8C91-BD46-B2BD-76F7BB86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1034506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607CBE9-9B83-E74A-A238-7DBB2CA3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817536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B9008EF-5BE7-0E42-B8A8-C213681B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78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19FBD96E-1BF1-8842-A8E1-FB092886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474230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9DC4C8D-3DCE-874F-9359-A43F437E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353388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CD6C636D-FF16-B54B-AC40-6097D768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26275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5E8F08B8-18B2-CC46-B9F0-210F57C8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21057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4675FD6-2F41-444F-980F-81819E48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191347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1767894-3654-4644-BFFA-83A54DC8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21057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7A62FF82-8223-0743-8870-FCC98A63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26275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034F126-810B-5748-9989-6D0995E0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35338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D0BAC34F-59AB-E647-99A7-91AFEF19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474230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071EC05A-19C2-C249-BC08-ACD02D31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7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D216981-6E84-6246-B755-B44773AC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817536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F38834D8-01F4-BD47-AC34-A036EB32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1034506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E026E97-FFCD-654F-B171-F98BDFE6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127619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850B2B0-BC87-EA40-8AB7-873CD6DB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154259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4B1FD11-1681-9240-BF90-9031F27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1830976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C5887F2-3BEE-554A-ACB3-0FA4BF1D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2135832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B2BB13EC-D1C2-A64C-AC86-1115E938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2457165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95625642-4DFE-0F4E-99FE-5ACA1739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2786740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7DEF8543-5D51-C64B-944F-3BDA0F8D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12729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E679C3F5-5AB2-D446-9718-623747CE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6511" y="3462366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8493B3F-DC27-214D-B019-C514AB8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9F7406F0-ED11-BD49-9154-59552C71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B3BFDC52-D6CE-1E45-98A5-E876A2D4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52F9BB7A-B26F-754E-8B23-D788B92BD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FDFEE48B-A53F-1B47-9D42-5D7AD317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55495A5-FA96-E84D-943F-DDE0AC74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F6937685-B417-1D48-986D-54345180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7AEF97F1-B246-DB43-9051-A97BC49D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18532639-2993-9F4C-9A0D-14FD67D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0330E4A8-7FED-754E-8450-4E323756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B1BF696B-992B-B942-B80D-668982EA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15341E0B-DE98-B64B-B8E6-3617498C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4A878903-DB8B-684F-89B2-52A6C840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6840497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C4F5A0A-440A-A242-9AFE-6079E1CE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688718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00CB459-C8CD-0348-9E14-992B61CE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678282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8819022-BE92-F74E-A25E-23335065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6645498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7BC3152-76E6-2B4E-A096-2633EB93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779949-1384-9A4B-B475-BBD4710B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3C428DE-93C7-9144-9A84-FC7A48F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0B118C6-1C95-C44D-B9AC-E9D1FB2A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C885405-9C60-E64D-94DE-2595C98B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339EA57-AD56-6044-88A0-FE00966B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338789-0E47-C74F-A049-6F10B7DC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7E31CD5-5D81-8F4D-A386-01966F41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D39E79E-4C71-7049-853C-E27A09C4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3B3542-FC9A-C347-902B-5F5CC5DA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0603AA-5B2B-8A4A-9B66-9674115F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63539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878D830-B86B-9A4C-ADD2-062BC771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29208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DCE0DB-6CAF-B346-BFA8-511A9D67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2951527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124CD01-8A00-7E4B-9C96-6664733F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2613713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83327-0BD9-DE48-B36A-B34665BC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228688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31FE3DA-E608-E942-ABE6-257AEBF8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1968299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700730-0D52-9748-8268-64BEB92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166344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3942322-0A26-C14F-87D8-36D3B300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1377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2687E68-D1B6-2E4C-B57F-DFEDC84C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1108661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E71DAB0-5CF5-C447-9DF2-293D7F8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864227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C186836-2CE3-2346-ABBA-E8CA2477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41765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AFD2555-1148-784B-9223-D9BFD663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44676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6515E3-239F-5646-AE83-1FADBA11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28198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638D3D0-3501-C14D-9D18-4449B0A5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14465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343E26-EE7C-1A46-A74D-FB6D57E7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37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D31687C-79EC-CB4F-8F9C-5E5580B1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74" y="-36609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1">
              <a:extLst>
                <a:ext uri="{FF2B5EF4-FFF2-40B4-BE49-F238E27FC236}">
                  <a16:creationId xmlns:a16="http://schemas.microsoft.com/office/drawing/2014/main" id="{1D66E9A0-E6E4-7142-959F-A0E0D42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00" y="-6132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D9C29286-0D2A-7E4C-BA65-C72DF52D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612" y="-3651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E16E5027-68DD-7D4A-82EC-EE7B96A7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86981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ABCC9F1C-FE54-3343-B659-A0F5C3DA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2078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8CBDC9A3-AF2F-3A44-BE76-EEEBFBCA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361626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FB589372-4F22-CD47-B80F-B374AAF1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542892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F779C953-9D61-D347-A1C9-52421091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75162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1D7F9858-A9B2-924C-84EF-9F89CCD4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818" y="985071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CDFF22ED-BA7F-E748-8724-2AF47D0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1240490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F5B86771-1DD3-9D4B-AA83-30C08D17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1517881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96CBFF96-6EEA-724D-B4A0-61F52FCE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1814497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E9E88785-EB10-9947-A3F9-C5291E3F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212484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9B249BF6-7C54-6A40-A9E0-E423A05F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24489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B6774105-4140-E742-B0F7-267C70EF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2781248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13EC6C21-3B0C-7641-98DA-5D7DA52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12180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6DF81FF5-038F-A74B-A417-73AFDB6F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09FA4524-198D-2C4C-982B-0A343F9F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26BC5A47-89D9-8245-9C80-92F6F0E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62764B16-3D57-7545-A7F6-AE31E7D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227FB783-B746-CB41-AC83-AB47067E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34BBEC50-B73D-3A4E-A95C-A29EEFFE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BB7D303D-61C9-BD45-AA8E-35544C75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C50A581F-FFDD-A142-A34D-E77047709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4">
              <a:extLst>
                <a:ext uri="{FF2B5EF4-FFF2-40B4-BE49-F238E27FC236}">
                  <a16:creationId xmlns:a16="http://schemas.microsoft.com/office/drawing/2014/main" id="{A2DB4DAA-6B1D-FA4F-A3A1-09CBB0D2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62D4EFD2-30C5-654B-B6B9-C1281659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7E9E8846-59D1-1F45-9A72-765984F0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890503AE-9266-7C4E-8F9D-79DCBBDA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A6D7E66-8D60-C348-BDFC-987AE772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2A6F18F4-14C2-F040-A6CC-32DBBC10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0">
              <a:extLst>
                <a:ext uri="{FF2B5EF4-FFF2-40B4-BE49-F238E27FC236}">
                  <a16:creationId xmlns:a16="http://schemas.microsoft.com/office/drawing/2014/main" id="{4ABAF175-F423-BC44-A2C0-22C5D16B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1">
              <a:extLst>
                <a:ext uri="{FF2B5EF4-FFF2-40B4-BE49-F238E27FC236}">
                  <a16:creationId xmlns:a16="http://schemas.microsoft.com/office/drawing/2014/main" id="{813E1BAA-C997-CE4F-AB71-A0DAA8D9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2">
              <a:extLst>
                <a:ext uri="{FF2B5EF4-FFF2-40B4-BE49-F238E27FC236}">
                  <a16:creationId xmlns:a16="http://schemas.microsoft.com/office/drawing/2014/main" id="{BA57890F-8CFE-5B40-987B-57376EB2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3">
              <a:extLst>
                <a:ext uri="{FF2B5EF4-FFF2-40B4-BE49-F238E27FC236}">
                  <a16:creationId xmlns:a16="http://schemas.microsoft.com/office/drawing/2014/main" id="{F1146A74-3B40-7748-982F-9325F9860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4">
              <a:extLst>
                <a:ext uri="{FF2B5EF4-FFF2-40B4-BE49-F238E27FC236}">
                  <a16:creationId xmlns:a16="http://schemas.microsoft.com/office/drawing/2014/main" id="{7C835F14-6C6B-2C42-BF16-7FB82FE0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5">
              <a:extLst>
                <a:ext uri="{FF2B5EF4-FFF2-40B4-BE49-F238E27FC236}">
                  <a16:creationId xmlns:a16="http://schemas.microsoft.com/office/drawing/2014/main" id="{EBD03E38-5F75-3F46-944D-F46E646D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56">
              <a:extLst>
                <a:ext uri="{FF2B5EF4-FFF2-40B4-BE49-F238E27FC236}">
                  <a16:creationId xmlns:a16="http://schemas.microsoft.com/office/drawing/2014/main" id="{ACCF28BF-A815-2349-9967-DF4F5C63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57">
              <a:extLst>
                <a:ext uri="{FF2B5EF4-FFF2-40B4-BE49-F238E27FC236}">
                  <a16:creationId xmlns:a16="http://schemas.microsoft.com/office/drawing/2014/main" id="{D388F0F6-D819-2042-85FA-DD7C93C4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58">
              <a:extLst>
                <a:ext uri="{FF2B5EF4-FFF2-40B4-BE49-F238E27FC236}">
                  <a16:creationId xmlns:a16="http://schemas.microsoft.com/office/drawing/2014/main" id="{73561632-9F04-B44E-AE79-C3E61190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59">
              <a:extLst>
                <a:ext uri="{FF2B5EF4-FFF2-40B4-BE49-F238E27FC236}">
                  <a16:creationId xmlns:a16="http://schemas.microsoft.com/office/drawing/2014/main" id="{DA7A3A60-50E8-4441-B7FD-D01EC3C7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0">
              <a:extLst>
                <a:ext uri="{FF2B5EF4-FFF2-40B4-BE49-F238E27FC236}">
                  <a16:creationId xmlns:a16="http://schemas.microsoft.com/office/drawing/2014/main" id="{7EBB6088-C0BF-774C-967C-0B24FD99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1">
              <a:extLst>
                <a:ext uri="{FF2B5EF4-FFF2-40B4-BE49-F238E27FC236}">
                  <a16:creationId xmlns:a16="http://schemas.microsoft.com/office/drawing/2014/main" id="{C5A5AC88-FD33-3C42-9B14-645BFF60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551" y="345687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2">
              <a:extLst>
                <a:ext uri="{FF2B5EF4-FFF2-40B4-BE49-F238E27FC236}">
                  <a16:creationId xmlns:a16="http://schemas.microsoft.com/office/drawing/2014/main" id="{BA4DA7DF-064E-4941-AF97-688222C7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116314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3">
              <a:extLst>
                <a:ext uri="{FF2B5EF4-FFF2-40B4-BE49-F238E27FC236}">
                  <a16:creationId xmlns:a16="http://schemas.microsoft.com/office/drawing/2014/main" id="{E5A9FE09-5E3C-5A4D-8676-DF7A99B2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277575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4">
              <a:extLst>
                <a:ext uri="{FF2B5EF4-FFF2-40B4-BE49-F238E27FC236}">
                  <a16:creationId xmlns:a16="http://schemas.microsoft.com/office/drawing/2014/main" id="{5FD58CE3-AC98-EC47-80D2-4887019E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244068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5">
              <a:extLst>
                <a:ext uri="{FF2B5EF4-FFF2-40B4-BE49-F238E27FC236}">
                  <a16:creationId xmlns:a16="http://schemas.microsoft.com/office/drawing/2014/main" id="{1C72ACDA-8EC0-B749-A52B-24AA80BB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2113861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66">
              <a:extLst>
                <a:ext uri="{FF2B5EF4-FFF2-40B4-BE49-F238E27FC236}">
                  <a16:creationId xmlns:a16="http://schemas.microsoft.com/office/drawing/2014/main" id="{824294FC-E0EE-7746-9398-F49D2E97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67">
              <a:extLst>
                <a:ext uri="{FF2B5EF4-FFF2-40B4-BE49-F238E27FC236}">
                  <a16:creationId xmlns:a16="http://schemas.microsoft.com/office/drawing/2014/main" id="{DC440C2C-66FA-9B48-8C59-9E2D5F41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149591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68">
              <a:extLst>
                <a:ext uri="{FF2B5EF4-FFF2-40B4-BE49-F238E27FC236}">
                  <a16:creationId xmlns:a16="http://schemas.microsoft.com/office/drawing/2014/main" id="{25982211-6854-9343-9323-3CE30E6C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69">
              <a:extLst>
                <a:ext uri="{FF2B5EF4-FFF2-40B4-BE49-F238E27FC236}">
                  <a16:creationId xmlns:a16="http://schemas.microsoft.com/office/drawing/2014/main" id="{0897F5CE-F18D-014D-8C42-D758084C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943873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0">
              <a:extLst>
                <a:ext uri="{FF2B5EF4-FFF2-40B4-BE49-F238E27FC236}">
                  <a16:creationId xmlns:a16="http://schemas.microsoft.com/office/drawing/2014/main" id="{980F2051-2321-EF4E-9587-33AC54A9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693946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71">
              <a:extLst>
                <a:ext uri="{FF2B5EF4-FFF2-40B4-BE49-F238E27FC236}">
                  <a16:creationId xmlns:a16="http://schemas.microsoft.com/office/drawing/2014/main" id="{D15EB086-C465-504E-A0AB-C845336E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468738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72">
              <a:extLst>
                <a:ext uri="{FF2B5EF4-FFF2-40B4-BE49-F238E27FC236}">
                  <a16:creationId xmlns:a16="http://schemas.microsoft.com/office/drawing/2014/main" id="{FA72193D-710F-8648-ACB4-C6CE7D0F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2" y="268247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73">
              <a:extLst>
                <a:ext uri="{FF2B5EF4-FFF2-40B4-BE49-F238E27FC236}">
                  <a16:creationId xmlns:a16="http://schemas.microsoft.com/office/drawing/2014/main" id="{3ABE5A51-2A57-2C4A-9292-E173BE49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92474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74">
              <a:extLst>
                <a:ext uri="{FF2B5EF4-FFF2-40B4-BE49-F238E27FC236}">
                  <a16:creationId xmlns:a16="http://schemas.microsoft.com/office/drawing/2014/main" id="{0F825FCF-5E41-A14F-AC7C-CDBC191C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300" y="-58580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D4B19AFE-573A-F64B-AEE6-4520D4E0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-5858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C000356C-240A-6A4D-9F53-194ED738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92474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2571F834-12C8-EE4B-AE53-F642A189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387" y="268247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1CC99B50-A173-564B-B1B6-F35A6572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777" y="468738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06B39008-3D02-754B-B8F3-365E91B7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943" y="693946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BA194CEC-06CA-3E48-845A-42E38A95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94387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F9F57EE6-5220-A848-8183-290C0004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6F7A5DD7-673B-C24E-B063-534E4540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149865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2CF93712-B3C0-8E4D-BE07-580FD2F9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2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E8DB440C-7970-AA49-AF06-5230C3E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21166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79375B51-C594-3846-964F-2BEB5035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244343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EC99F40E-9746-9F4F-BD09-FB4FA3B7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277575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9CBC6296-F7C7-7D46-AA6A-37C40A43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116314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E5337C3A-146A-4849-B7B1-1AA55CCC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FAC7EC00-926C-E343-8322-08F1989B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A2BEBA79-6B36-7942-AB6C-2FD1B51B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0C61314C-1F20-7743-BA4C-8535349C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349B575F-0FB8-0B45-9D27-4D9EA889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1">
              <a:extLst>
                <a:ext uri="{FF2B5EF4-FFF2-40B4-BE49-F238E27FC236}">
                  <a16:creationId xmlns:a16="http://schemas.microsoft.com/office/drawing/2014/main" id="{22494944-10FF-F446-91A8-C1F0AA65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2">
              <a:extLst>
                <a:ext uri="{FF2B5EF4-FFF2-40B4-BE49-F238E27FC236}">
                  <a16:creationId xmlns:a16="http://schemas.microsoft.com/office/drawing/2014/main" id="{82D94656-B316-454C-81A0-14284DD2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3">
              <a:extLst>
                <a:ext uri="{FF2B5EF4-FFF2-40B4-BE49-F238E27FC236}">
                  <a16:creationId xmlns:a16="http://schemas.microsoft.com/office/drawing/2014/main" id="{C09AF10F-C67B-AC43-9557-73147EAD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4">
              <a:extLst>
                <a:ext uri="{FF2B5EF4-FFF2-40B4-BE49-F238E27FC236}">
                  <a16:creationId xmlns:a16="http://schemas.microsoft.com/office/drawing/2014/main" id="{243D3FA4-13C7-6844-9903-EAA7D1C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729AC832-C74E-B44C-8F99-E02C1AD7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81BE83E9-2566-D945-BEE6-EBDE161F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3CF41C0C-0904-0A4E-BFDC-C3ADEF9B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428ECF3A-C55C-3540-80B1-BDA8A2BF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2">
              <a:extLst>
                <a:ext uri="{FF2B5EF4-FFF2-40B4-BE49-F238E27FC236}">
                  <a16:creationId xmlns:a16="http://schemas.microsoft.com/office/drawing/2014/main" id="{0D0C842A-DAF7-7343-A695-7B71E3B4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3">
              <a:extLst>
                <a:ext uri="{FF2B5EF4-FFF2-40B4-BE49-F238E27FC236}">
                  <a16:creationId xmlns:a16="http://schemas.microsoft.com/office/drawing/2014/main" id="{2E87A67E-728D-874A-8248-75410CCB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4">
              <a:extLst>
                <a:ext uri="{FF2B5EF4-FFF2-40B4-BE49-F238E27FC236}">
                  <a16:creationId xmlns:a16="http://schemas.microsoft.com/office/drawing/2014/main" id="{A81CEE3D-B5FE-6C44-AFE1-4F1068DC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5">
              <a:extLst>
                <a:ext uri="{FF2B5EF4-FFF2-40B4-BE49-F238E27FC236}">
                  <a16:creationId xmlns:a16="http://schemas.microsoft.com/office/drawing/2014/main" id="{D19EA9FC-F30E-5341-8346-F7C22CC4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26">
              <a:extLst>
                <a:ext uri="{FF2B5EF4-FFF2-40B4-BE49-F238E27FC236}">
                  <a16:creationId xmlns:a16="http://schemas.microsoft.com/office/drawing/2014/main" id="{E0A655EB-5F6C-4248-B073-C53835AE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27">
              <a:extLst>
                <a:ext uri="{FF2B5EF4-FFF2-40B4-BE49-F238E27FC236}">
                  <a16:creationId xmlns:a16="http://schemas.microsoft.com/office/drawing/2014/main" id="{880992C2-C2F7-FF44-8F80-583CD45A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28">
              <a:extLst>
                <a:ext uri="{FF2B5EF4-FFF2-40B4-BE49-F238E27FC236}">
                  <a16:creationId xmlns:a16="http://schemas.microsoft.com/office/drawing/2014/main" id="{BBD1681C-B92F-3348-B2B5-E2761C615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29">
              <a:extLst>
                <a:ext uri="{FF2B5EF4-FFF2-40B4-BE49-F238E27FC236}">
                  <a16:creationId xmlns:a16="http://schemas.microsoft.com/office/drawing/2014/main" id="{FEC27114-8FE9-7B4F-B611-96CF3C59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0">
              <a:extLst>
                <a:ext uri="{FF2B5EF4-FFF2-40B4-BE49-F238E27FC236}">
                  <a16:creationId xmlns:a16="http://schemas.microsoft.com/office/drawing/2014/main" id="{C1765690-C01B-D845-B45D-A53672FA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1">
              <a:extLst>
                <a:ext uri="{FF2B5EF4-FFF2-40B4-BE49-F238E27FC236}">
                  <a16:creationId xmlns:a16="http://schemas.microsoft.com/office/drawing/2014/main" id="{24EDEEAB-1C0C-3940-B959-43F6B7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2">
              <a:extLst>
                <a:ext uri="{FF2B5EF4-FFF2-40B4-BE49-F238E27FC236}">
                  <a16:creationId xmlns:a16="http://schemas.microsoft.com/office/drawing/2014/main" id="{C669AFC1-479A-1C48-A7D5-C347341E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3">
              <a:extLst>
                <a:ext uri="{FF2B5EF4-FFF2-40B4-BE49-F238E27FC236}">
                  <a16:creationId xmlns:a16="http://schemas.microsoft.com/office/drawing/2014/main" id="{B37F195E-D255-7644-A5EB-98835025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4">
              <a:extLst>
                <a:ext uri="{FF2B5EF4-FFF2-40B4-BE49-F238E27FC236}">
                  <a16:creationId xmlns:a16="http://schemas.microsoft.com/office/drawing/2014/main" id="{E1BAA713-DA24-7848-97BD-2B3C9096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5">
              <a:extLst>
                <a:ext uri="{FF2B5EF4-FFF2-40B4-BE49-F238E27FC236}">
                  <a16:creationId xmlns:a16="http://schemas.microsoft.com/office/drawing/2014/main" id="{3D688AAA-D838-BE4A-A488-AEE82D47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2940540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36">
              <a:extLst>
                <a:ext uri="{FF2B5EF4-FFF2-40B4-BE49-F238E27FC236}">
                  <a16:creationId xmlns:a16="http://schemas.microsoft.com/office/drawing/2014/main" id="{69071449-C2DA-DA47-9CB0-D0E88112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2602728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37">
              <a:extLst>
                <a:ext uri="{FF2B5EF4-FFF2-40B4-BE49-F238E27FC236}">
                  <a16:creationId xmlns:a16="http://schemas.microsoft.com/office/drawing/2014/main" id="{CF488F4E-3716-5048-986B-8A9102E2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2267661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38">
              <a:extLst>
                <a:ext uri="{FF2B5EF4-FFF2-40B4-BE49-F238E27FC236}">
                  <a16:creationId xmlns:a16="http://schemas.microsoft.com/office/drawing/2014/main" id="{3BD45E8D-114C-7841-8310-308880E6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1946328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39">
              <a:extLst>
                <a:ext uri="{FF2B5EF4-FFF2-40B4-BE49-F238E27FC236}">
                  <a16:creationId xmlns:a16="http://schemas.microsoft.com/office/drawing/2014/main" id="{A64E64B8-6E3E-914E-88F0-D238C0CC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1630485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0">
              <a:extLst>
                <a:ext uri="{FF2B5EF4-FFF2-40B4-BE49-F238E27FC236}">
                  <a16:creationId xmlns:a16="http://schemas.microsoft.com/office/drawing/2014/main" id="{35989FA1-300C-E541-A92F-AD0648A9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1331123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1">
              <a:extLst>
                <a:ext uri="{FF2B5EF4-FFF2-40B4-BE49-F238E27FC236}">
                  <a16:creationId xmlns:a16="http://schemas.microsoft.com/office/drawing/2014/main" id="{F44DE1A6-0F2E-5E4B-9AF6-820D148E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104549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42">
              <a:extLst>
                <a:ext uri="{FF2B5EF4-FFF2-40B4-BE49-F238E27FC236}">
                  <a16:creationId xmlns:a16="http://schemas.microsoft.com/office/drawing/2014/main" id="{6C547820-41FB-5642-9A5E-8ECD3823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776340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43">
              <a:extLst>
                <a:ext uri="{FF2B5EF4-FFF2-40B4-BE49-F238E27FC236}">
                  <a16:creationId xmlns:a16="http://schemas.microsoft.com/office/drawing/2014/main" id="{D539A6F3-6F2E-8446-A1D2-9CCB05FF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52641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44">
              <a:extLst>
                <a:ext uri="{FF2B5EF4-FFF2-40B4-BE49-F238E27FC236}">
                  <a16:creationId xmlns:a16="http://schemas.microsoft.com/office/drawing/2014/main" id="{ED893B0C-33CF-CC48-ADCD-A3E26AEE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29845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45">
              <a:extLst>
                <a:ext uri="{FF2B5EF4-FFF2-40B4-BE49-F238E27FC236}">
                  <a16:creationId xmlns:a16="http://schemas.microsoft.com/office/drawing/2014/main" id="{BA54AC90-624E-B145-87AA-59B452E1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89728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59">
              <a:extLst>
                <a:ext uri="{FF2B5EF4-FFF2-40B4-BE49-F238E27FC236}">
                  <a16:creationId xmlns:a16="http://schemas.microsoft.com/office/drawing/2014/main" id="{77A85022-C10F-2C4A-B25A-A655EF60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-6397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0">
              <a:extLst>
                <a:ext uri="{FF2B5EF4-FFF2-40B4-BE49-F238E27FC236}">
                  <a16:creationId xmlns:a16="http://schemas.microsoft.com/office/drawing/2014/main" id="{5BAC7D48-952D-994A-833C-9019DD2B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191347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1">
              <a:extLst>
                <a:ext uri="{FF2B5EF4-FFF2-40B4-BE49-F238E27FC236}">
                  <a16:creationId xmlns:a16="http://schemas.microsoft.com/office/drawing/2014/main" id="{CAF258EC-2946-634B-B084-286C8860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408316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2">
              <a:extLst>
                <a:ext uri="{FF2B5EF4-FFF2-40B4-BE49-F238E27FC236}">
                  <a16:creationId xmlns:a16="http://schemas.microsoft.com/office/drawing/2014/main" id="{BC1AED8B-2C36-9A41-A470-F736DED1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5000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3">
              <a:extLst>
                <a:ext uri="{FF2B5EF4-FFF2-40B4-BE49-F238E27FC236}">
                  <a16:creationId xmlns:a16="http://schemas.microsoft.com/office/drawing/2014/main" id="{87C07467-A6F0-B142-ABF8-74A320F5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965" y="90817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4">
              <a:extLst>
                <a:ext uri="{FF2B5EF4-FFF2-40B4-BE49-F238E27FC236}">
                  <a16:creationId xmlns:a16="http://schemas.microsoft.com/office/drawing/2014/main" id="{4137E1AA-5795-A341-8D08-150E9D86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1185562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5">
              <a:extLst>
                <a:ext uri="{FF2B5EF4-FFF2-40B4-BE49-F238E27FC236}">
                  <a16:creationId xmlns:a16="http://schemas.microsoft.com/office/drawing/2014/main" id="{1014B92C-5913-6E42-B89C-05DB3640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147943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66">
              <a:extLst>
                <a:ext uri="{FF2B5EF4-FFF2-40B4-BE49-F238E27FC236}">
                  <a16:creationId xmlns:a16="http://schemas.microsoft.com/office/drawing/2014/main" id="{80A0C406-EFEC-9646-9647-26ED930A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7" y="1787033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67">
              <a:extLst>
                <a:ext uri="{FF2B5EF4-FFF2-40B4-BE49-F238E27FC236}">
                  <a16:creationId xmlns:a16="http://schemas.microsoft.com/office/drawing/2014/main" id="{F71FF8CD-4BBD-E54B-84C2-C474F7D6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4" y="2105620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68">
              <a:extLst>
                <a:ext uri="{FF2B5EF4-FFF2-40B4-BE49-F238E27FC236}">
                  <a16:creationId xmlns:a16="http://schemas.microsoft.com/office/drawing/2014/main" id="{43A92638-CFE4-5540-88CB-B31F7FF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2435196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69">
              <a:extLst>
                <a:ext uri="{FF2B5EF4-FFF2-40B4-BE49-F238E27FC236}">
                  <a16:creationId xmlns:a16="http://schemas.microsoft.com/office/drawing/2014/main" id="{AFE22D81-48B6-5E40-8C36-A45ACB1C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2770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0">
              <a:extLst>
                <a:ext uri="{FF2B5EF4-FFF2-40B4-BE49-F238E27FC236}">
                  <a16:creationId xmlns:a16="http://schemas.microsoft.com/office/drawing/2014/main" id="{234FDB1D-3453-FF42-B063-19853133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1">
              <a:extLst>
                <a:ext uri="{FF2B5EF4-FFF2-40B4-BE49-F238E27FC236}">
                  <a16:creationId xmlns:a16="http://schemas.microsoft.com/office/drawing/2014/main" id="{7635CC31-48A8-774E-86DD-C35466A7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2">
              <a:extLst>
                <a:ext uri="{FF2B5EF4-FFF2-40B4-BE49-F238E27FC236}">
                  <a16:creationId xmlns:a16="http://schemas.microsoft.com/office/drawing/2014/main" id="{A83D05BD-4CFD-F340-BCAE-AA74E97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3">
              <a:extLst>
                <a:ext uri="{FF2B5EF4-FFF2-40B4-BE49-F238E27FC236}">
                  <a16:creationId xmlns:a16="http://schemas.microsoft.com/office/drawing/2014/main" id="{79116264-58C3-8244-A3C7-F7BE72E8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4">
              <a:extLst>
                <a:ext uri="{FF2B5EF4-FFF2-40B4-BE49-F238E27FC236}">
                  <a16:creationId xmlns:a16="http://schemas.microsoft.com/office/drawing/2014/main" id="{2A7D2A30-5FFD-D241-AD05-82422F92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5">
              <a:extLst>
                <a:ext uri="{FF2B5EF4-FFF2-40B4-BE49-F238E27FC236}">
                  <a16:creationId xmlns:a16="http://schemas.microsoft.com/office/drawing/2014/main" id="{9857A606-0ADC-E347-970B-BC1C150D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76">
              <a:extLst>
                <a:ext uri="{FF2B5EF4-FFF2-40B4-BE49-F238E27FC236}">
                  <a16:creationId xmlns:a16="http://schemas.microsoft.com/office/drawing/2014/main" id="{50405084-EEDA-254B-BD01-1DE24CFC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77">
              <a:extLst>
                <a:ext uri="{FF2B5EF4-FFF2-40B4-BE49-F238E27FC236}">
                  <a16:creationId xmlns:a16="http://schemas.microsoft.com/office/drawing/2014/main" id="{0EFA528F-A4C1-774C-89B8-A94758BF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78">
              <a:extLst>
                <a:ext uri="{FF2B5EF4-FFF2-40B4-BE49-F238E27FC236}">
                  <a16:creationId xmlns:a16="http://schemas.microsoft.com/office/drawing/2014/main" id="{B6725C6E-A637-9E47-9320-D1210E0F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279">
              <a:extLst>
                <a:ext uri="{FF2B5EF4-FFF2-40B4-BE49-F238E27FC236}">
                  <a16:creationId xmlns:a16="http://schemas.microsoft.com/office/drawing/2014/main" id="{086B7B9C-11F5-7440-AD25-8DDECB4D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280">
              <a:extLst>
                <a:ext uri="{FF2B5EF4-FFF2-40B4-BE49-F238E27FC236}">
                  <a16:creationId xmlns:a16="http://schemas.microsoft.com/office/drawing/2014/main" id="{7F7246F6-968D-C94F-B6D6-E7471813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281">
              <a:extLst>
                <a:ext uri="{FF2B5EF4-FFF2-40B4-BE49-F238E27FC236}">
                  <a16:creationId xmlns:a16="http://schemas.microsoft.com/office/drawing/2014/main" id="{475EECAC-7A22-B844-8C0F-044D34DF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282">
              <a:extLst>
                <a:ext uri="{FF2B5EF4-FFF2-40B4-BE49-F238E27FC236}">
                  <a16:creationId xmlns:a16="http://schemas.microsoft.com/office/drawing/2014/main" id="{3C8FF307-4F32-8242-91A4-B7DFE44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0">
              <a:extLst>
                <a:ext uri="{FF2B5EF4-FFF2-40B4-BE49-F238E27FC236}">
                  <a16:creationId xmlns:a16="http://schemas.microsoft.com/office/drawing/2014/main" id="{A6EF197B-3A0F-304B-ABAC-58900B86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1">
              <a:extLst>
                <a:ext uri="{FF2B5EF4-FFF2-40B4-BE49-F238E27FC236}">
                  <a16:creationId xmlns:a16="http://schemas.microsoft.com/office/drawing/2014/main" id="{E5472EAA-6D1D-6344-946B-8B3C1953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2">
              <a:extLst>
                <a:ext uri="{FF2B5EF4-FFF2-40B4-BE49-F238E27FC236}">
                  <a16:creationId xmlns:a16="http://schemas.microsoft.com/office/drawing/2014/main" id="{07EEEE4F-FF0B-6C4E-A238-09BAE3A4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3">
              <a:extLst>
                <a:ext uri="{FF2B5EF4-FFF2-40B4-BE49-F238E27FC236}">
                  <a16:creationId xmlns:a16="http://schemas.microsoft.com/office/drawing/2014/main" id="{39B038D1-9880-784A-A2C0-1C39792C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4">
              <a:extLst>
                <a:ext uri="{FF2B5EF4-FFF2-40B4-BE49-F238E27FC236}">
                  <a16:creationId xmlns:a16="http://schemas.microsoft.com/office/drawing/2014/main" id="{FF06A33A-0E97-1B44-9417-7247062A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5">
              <a:extLst>
                <a:ext uri="{FF2B5EF4-FFF2-40B4-BE49-F238E27FC236}">
                  <a16:creationId xmlns:a16="http://schemas.microsoft.com/office/drawing/2014/main" id="{0CADC06D-6A4F-6E43-9868-1A8B38B9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06">
              <a:extLst>
                <a:ext uri="{FF2B5EF4-FFF2-40B4-BE49-F238E27FC236}">
                  <a16:creationId xmlns:a16="http://schemas.microsoft.com/office/drawing/2014/main" id="{CF1D797F-B8F8-1E47-BE2C-412E9482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07">
              <a:extLst>
                <a:ext uri="{FF2B5EF4-FFF2-40B4-BE49-F238E27FC236}">
                  <a16:creationId xmlns:a16="http://schemas.microsoft.com/office/drawing/2014/main" id="{45086E55-7566-3241-B7D1-06862014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08">
              <a:extLst>
                <a:ext uri="{FF2B5EF4-FFF2-40B4-BE49-F238E27FC236}">
                  <a16:creationId xmlns:a16="http://schemas.microsoft.com/office/drawing/2014/main" id="{9686E2AA-918B-804A-9D5B-1A3F3F5A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09">
              <a:extLst>
                <a:ext uri="{FF2B5EF4-FFF2-40B4-BE49-F238E27FC236}">
                  <a16:creationId xmlns:a16="http://schemas.microsoft.com/office/drawing/2014/main" id="{16735A32-500A-DD41-A426-1A2B4EBA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0">
              <a:extLst>
                <a:ext uri="{FF2B5EF4-FFF2-40B4-BE49-F238E27FC236}">
                  <a16:creationId xmlns:a16="http://schemas.microsoft.com/office/drawing/2014/main" id="{D2D54171-944F-2141-A0D1-F3407B8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1">
              <a:extLst>
                <a:ext uri="{FF2B5EF4-FFF2-40B4-BE49-F238E27FC236}">
                  <a16:creationId xmlns:a16="http://schemas.microsoft.com/office/drawing/2014/main" id="{7336A311-6347-5646-B011-39E62D0B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2">
              <a:extLst>
                <a:ext uri="{FF2B5EF4-FFF2-40B4-BE49-F238E27FC236}">
                  <a16:creationId xmlns:a16="http://schemas.microsoft.com/office/drawing/2014/main" id="{F0B0E5A3-41E1-584E-B615-B88EFE8D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3">
              <a:extLst>
                <a:ext uri="{FF2B5EF4-FFF2-40B4-BE49-F238E27FC236}">
                  <a16:creationId xmlns:a16="http://schemas.microsoft.com/office/drawing/2014/main" id="{59E541C5-BD25-3D4E-99E8-FA68D794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4">
              <a:extLst>
                <a:ext uri="{FF2B5EF4-FFF2-40B4-BE49-F238E27FC236}">
                  <a16:creationId xmlns:a16="http://schemas.microsoft.com/office/drawing/2014/main" id="{B8C04FC4-0D86-054C-975D-C9FFF3D7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2426955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5">
              <a:extLst>
                <a:ext uri="{FF2B5EF4-FFF2-40B4-BE49-F238E27FC236}">
                  <a16:creationId xmlns:a16="http://schemas.microsoft.com/office/drawing/2014/main" id="{55E02D71-9941-C54A-B561-31B29DA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2097382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16">
              <a:extLst>
                <a:ext uri="{FF2B5EF4-FFF2-40B4-BE49-F238E27FC236}">
                  <a16:creationId xmlns:a16="http://schemas.microsoft.com/office/drawing/2014/main" id="{0897B84F-6344-0A44-AAC2-D9CEEFF3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177604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17">
              <a:extLst>
                <a:ext uri="{FF2B5EF4-FFF2-40B4-BE49-F238E27FC236}">
                  <a16:creationId xmlns:a16="http://schemas.microsoft.com/office/drawing/2014/main" id="{22F8A2EE-8463-5E4B-93CC-0B3A43FF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1462952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18">
              <a:extLst>
                <a:ext uri="{FF2B5EF4-FFF2-40B4-BE49-F238E27FC236}">
                  <a16:creationId xmlns:a16="http://schemas.microsoft.com/office/drawing/2014/main" id="{AEA2EB0D-7F2E-5F48-9999-320EB828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116358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19">
              <a:extLst>
                <a:ext uri="{FF2B5EF4-FFF2-40B4-BE49-F238E27FC236}">
                  <a16:creationId xmlns:a16="http://schemas.microsoft.com/office/drawing/2014/main" id="{772D8B1C-2FAC-D64A-8105-DA091174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20">
              <a:extLst>
                <a:ext uri="{FF2B5EF4-FFF2-40B4-BE49-F238E27FC236}">
                  <a16:creationId xmlns:a16="http://schemas.microsoft.com/office/drawing/2014/main" id="{7C7739B8-65A3-4A45-9802-0D8FC9B8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08807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21">
              <a:extLst>
                <a:ext uri="{FF2B5EF4-FFF2-40B4-BE49-F238E27FC236}">
                  <a16:creationId xmlns:a16="http://schemas.microsoft.com/office/drawing/2014/main" id="{07E73494-D6F3-7641-BF62-89F2D2CF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358880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22">
              <a:extLst>
                <a:ext uri="{FF2B5EF4-FFF2-40B4-BE49-F238E27FC236}">
                  <a16:creationId xmlns:a16="http://schemas.microsoft.com/office/drawing/2014/main" id="{BF0D5ADE-1B95-F34F-880E-0C97D24A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125432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23">
              <a:extLst>
                <a:ext uri="{FF2B5EF4-FFF2-40B4-BE49-F238E27FC236}">
                  <a16:creationId xmlns:a16="http://schemas.microsoft.com/office/drawing/2014/main" id="{BB5F407D-C2FA-8D4F-8151-8B1E84CB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947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39">
              <a:extLst>
                <a:ext uri="{FF2B5EF4-FFF2-40B4-BE49-F238E27FC236}">
                  <a16:creationId xmlns:a16="http://schemas.microsoft.com/office/drawing/2014/main" id="{9CC06394-77FB-AD47-A382-3368F78E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05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0">
              <a:extLst>
                <a:ext uri="{FF2B5EF4-FFF2-40B4-BE49-F238E27FC236}">
                  <a16:creationId xmlns:a16="http://schemas.microsoft.com/office/drawing/2014/main" id="{1DDEF961-59B3-7E4D-8B80-485A2F74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125432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1">
              <a:extLst>
                <a:ext uri="{FF2B5EF4-FFF2-40B4-BE49-F238E27FC236}">
                  <a16:creationId xmlns:a16="http://schemas.microsoft.com/office/drawing/2014/main" id="{87DEA97C-9901-D34C-96C8-1FADFFAD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28" y="358880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2">
              <a:extLst>
                <a:ext uri="{FF2B5EF4-FFF2-40B4-BE49-F238E27FC236}">
                  <a16:creationId xmlns:a16="http://schemas.microsoft.com/office/drawing/2014/main" id="{3BAF20AC-9B12-B84D-BC4D-2E560884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08807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3">
              <a:extLst>
                <a:ext uri="{FF2B5EF4-FFF2-40B4-BE49-F238E27FC236}">
                  <a16:creationId xmlns:a16="http://schemas.microsoft.com/office/drawing/2014/main" id="{86B18141-3AD7-6442-8B27-277B82D2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54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4">
              <a:extLst>
                <a:ext uri="{FF2B5EF4-FFF2-40B4-BE49-F238E27FC236}">
                  <a16:creationId xmlns:a16="http://schemas.microsoft.com/office/drawing/2014/main" id="{E694270E-045A-9641-B88B-002D840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116358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5">
              <a:extLst>
                <a:ext uri="{FF2B5EF4-FFF2-40B4-BE49-F238E27FC236}">
                  <a16:creationId xmlns:a16="http://schemas.microsoft.com/office/drawing/2014/main" id="{07DDFC5C-F640-F847-BA9E-0EA0B7CA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1462952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46">
              <a:extLst>
                <a:ext uri="{FF2B5EF4-FFF2-40B4-BE49-F238E27FC236}">
                  <a16:creationId xmlns:a16="http://schemas.microsoft.com/office/drawing/2014/main" id="{143FFED5-30F6-D245-986C-D4EB5614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1776047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47">
              <a:extLst>
                <a:ext uri="{FF2B5EF4-FFF2-40B4-BE49-F238E27FC236}">
                  <a16:creationId xmlns:a16="http://schemas.microsoft.com/office/drawing/2014/main" id="{9794B826-7F27-C24C-8BA0-199FB578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251" y="2097382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48">
              <a:extLst>
                <a:ext uri="{FF2B5EF4-FFF2-40B4-BE49-F238E27FC236}">
                  <a16:creationId xmlns:a16="http://schemas.microsoft.com/office/drawing/2014/main" id="{F1EE190D-5C31-C649-9D98-2048F2050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2426955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49">
              <a:extLst>
                <a:ext uri="{FF2B5EF4-FFF2-40B4-BE49-F238E27FC236}">
                  <a16:creationId xmlns:a16="http://schemas.microsoft.com/office/drawing/2014/main" id="{27C668A3-4EE8-2844-938E-B90625DD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0">
              <a:extLst>
                <a:ext uri="{FF2B5EF4-FFF2-40B4-BE49-F238E27FC236}">
                  <a16:creationId xmlns:a16="http://schemas.microsoft.com/office/drawing/2014/main" id="{54377E1D-D293-F543-BFDB-7565AAD7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1">
              <a:extLst>
                <a:ext uri="{FF2B5EF4-FFF2-40B4-BE49-F238E27FC236}">
                  <a16:creationId xmlns:a16="http://schemas.microsoft.com/office/drawing/2014/main" id="{4FE24AE1-9EAF-8546-8417-834935E8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2">
              <a:extLst>
                <a:ext uri="{FF2B5EF4-FFF2-40B4-BE49-F238E27FC236}">
                  <a16:creationId xmlns:a16="http://schemas.microsoft.com/office/drawing/2014/main" id="{B6BEB145-19F6-AA41-B948-D9B43151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68C3AA9B-04AE-F046-910A-5C484041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4271B06E-EC60-5341-8555-31E5AA76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F99668CE-5433-9B48-9A80-94679856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35E864D5-F62F-0449-AC3F-421FF7618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57">
              <a:extLst>
                <a:ext uri="{FF2B5EF4-FFF2-40B4-BE49-F238E27FC236}">
                  <a16:creationId xmlns:a16="http://schemas.microsoft.com/office/drawing/2014/main" id="{B8AC5FB0-277D-A14F-9506-950DAFB3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58">
              <a:extLst>
                <a:ext uri="{FF2B5EF4-FFF2-40B4-BE49-F238E27FC236}">
                  <a16:creationId xmlns:a16="http://schemas.microsoft.com/office/drawing/2014/main" id="{FE271B3C-31DA-9F40-A3FC-EBF33179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59">
              <a:extLst>
                <a:ext uri="{FF2B5EF4-FFF2-40B4-BE49-F238E27FC236}">
                  <a16:creationId xmlns:a16="http://schemas.microsoft.com/office/drawing/2014/main" id="{399254E3-2A0C-B94E-B0D2-879328B7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60">
              <a:extLst>
                <a:ext uri="{FF2B5EF4-FFF2-40B4-BE49-F238E27FC236}">
                  <a16:creationId xmlns:a16="http://schemas.microsoft.com/office/drawing/2014/main" id="{F89DF900-5CDD-2B42-9BC7-DFC5CFAF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61">
              <a:extLst>
                <a:ext uri="{FF2B5EF4-FFF2-40B4-BE49-F238E27FC236}">
                  <a16:creationId xmlns:a16="http://schemas.microsoft.com/office/drawing/2014/main" id="{561CC4A6-E725-7042-AE29-BFF39597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62">
              <a:extLst>
                <a:ext uri="{FF2B5EF4-FFF2-40B4-BE49-F238E27FC236}">
                  <a16:creationId xmlns:a16="http://schemas.microsoft.com/office/drawing/2014/main" id="{CD88A638-2C0C-1147-8065-2A7A131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3">
              <a:extLst>
                <a:ext uri="{FF2B5EF4-FFF2-40B4-BE49-F238E27FC236}">
                  <a16:creationId xmlns:a16="http://schemas.microsoft.com/office/drawing/2014/main" id="{56206362-BBC6-1847-B428-B83A1DDF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4">
              <a:extLst>
                <a:ext uri="{FF2B5EF4-FFF2-40B4-BE49-F238E27FC236}">
                  <a16:creationId xmlns:a16="http://schemas.microsoft.com/office/drawing/2014/main" id="{26984E83-4637-264E-A32B-47996E54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5">
              <a:extLst>
                <a:ext uri="{FF2B5EF4-FFF2-40B4-BE49-F238E27FC236}">
                  <a16:creationId xmlns:a16="http://schemas.microsoft.com/office/drawing/2014/main" id="{E7B861C9-E761-814A-ADF7-5AF16DD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86">
              <a:extLst>
                <a:ext uri="{FF2B5EF4-FFF2-40B4-BE49-F238E27FC236}">
                  <a16:creationId xmlns:a16="http://schemas.microsoft.com/office/drawing/2014/main" id="{0A63C2E6-6D24-F941-9D9C-4DD26666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87">
              <a:extLst>
                <a:ext uri="{FF2B5EF4-FFF2-40B4-BE49-F238E27FC236}">
                  <a16:creationId xmlns:a16="http://schemas.microsoft.com/office/drawing/2014/main" id="{ED1CD8EE-ECAE-4945-B8D7-8E641D612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88">
              <a:extLst>
                <a:ext uri="{FF2B5EF4-FFF2-40B4-BE49-F238E27FC236}">
                  <a16:creationId xmlns:a16="http://schemas.microsoft.com/office/drawing/2014/main" id="{3145F032-5911-D949-B68A-E5BE3938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89">
              <a:extLst>
                <a:ext uri="{FF2B5EF4-FFF2-40B4-BE49-F238E27FC236}">
                  <a16:creationId xmlns:a16="http://schemas.microsoft.com/office/drawing/2014/main" id="{F4BC39DB-8337-0D42-89D5-6C6FE80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0">
              <a:extLst>
                <a:ext uri="{FF2B5EF4-FFF2-40B4-BE49-F238E27FC236}">
                  <a16:creationId xmlns:a16="http://schemas.microsoft.com/office/drawing/2014/main" id="{D10A7B97-3585-8D40-ADE2-17DCB8A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1">
              <a:extLst>
                <a:ext uri="{FF2B5EF4-FFF2-40B4-BE49-F238E27FC236}">
                  <a16:creationId xmlns:a16="http://schemas.microsoft.com/office/drawing/2014/main" id="{4E3A8C2C-6E95-CF40-8C94-9F396522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2">
              <a:extLst>
                <a:ext uri="{FF2B5EF4-FFF2-40B4-BE49-F238E27FC236}">
                  <a16:creationId xmlns:a16="http://schemas.microsoft.com/office/drawing/2014/main" id="{A204A885-5E0A-3342-BCBB-4D13202A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3">
              <a:extLst>
                <a:ext uri="{FF2B5EF4-FFF2-40B4-BE49-F238E27FC236}">
                  <a16:creationId xmlns:a16="http://schemas.microsoft.com/office/drawing/2014/main" id="{34A5AE4A-BFF1-7E4B-9134-029F5B87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4">
              <a:extLst>
                <a:ext uri="{FF2B5EF4-FFF2-40B4-BE49-F238E27FC236}">
                  <a16:creationId xmlns:a16="http://schemas.microsoft.com/office/drawing/2014/main" id="{10FF773A-692E-A046-B06F-7F9611AF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5">
              <a:extLst>
                <a:ext uri="{FF2B5EF4-FFF2-40B4-BE49-F238E27FC236}">
                  <a16:creationId xmlns:a16="http://schemas.microsoft.com/office/drawing/2014/main" id="{95A8EFE8-48CC-7342-9F10-2EC95A01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96">
              <a:extLst>
                <a:ext uri="{FF2B5EF4-FFF2-40B4-BE49-F238E27FC236}">
                  <a16:creationId xmlns:a16="http://schemas.microsoft.com/office/drawing/2014/main" id="{4A3FDD85-827B-C94B-8AB9-F9A26A20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97">
              <a:extLst>
                <a:ext uri="{FF2B5EF4-FFF2-40B4-BE49-F238E27FC236}">
                  <a16:creationId xmlns:a16="http://schemas.microsoft.com/office/drawing/2014/main" id="{B0A314EF-C3F3-9546-9740-657AC048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2253928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98">
              <a:extLst>
                <a:ext uri="{FF2B5EF4-FFF2-40B4-BE49-F238E27FC236}">
                  <a16:creationId xmlns:a16="http://schemas.microsoft.com/office/drawing/2014/main" id="{0F4B3B4A-4164-0A43-B05E-2B2633B7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1924355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99">
              <a:extLst>
                <a:ext uri="{FF2B5EF4-FFF2-40B4-BE49-F238E27FC236}">
                  <a16:creationId xmlns:a16="http://schemas.microsoft.com/office/drawing/2014/main" id="{6A4D24C5-C82A-EB4A-B21B-E25C98C1F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160576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0">
              <a:extLst>
                <a:ext uri="{FF2B5EF4-FFF2-40B4-BE49-F238E27FC236}">
                  <a16:creationId xmlns:a16="http://schemas.microsoft.com/office/drawing/2014/main" id="{98C9A3FC-04A5-CA43-87DB-08DF856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457" y="1295419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1">
              <a:extLst>
                <a:ext uri="{FF2B5EF4-FFF2-40B4-BE49-F238E27FC236}">
                  <a16:creationId xmlns:a16="http://schemas.microsoft.com/office/drawing/2014/main" id="{FBF5C925-9A58-7344-B6D7-53E48A7D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36" y="996056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2">
              <a:extLst>
                <a:ext uri="{FF2B5EF4-FFF2-40B4-BE49-F238E27FC236}">
                  <a16:creationId xmlns:a16="http://schemas.microsoft.com/office/drawing/2014/main" id="{6DE9D3EA-7497-E443-868B-C7E87D4C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713173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03">
              <a:extLst>
                <a:ext uri="{FF2B5EF4-FFF2-40B4-BE49-F238E27FC236}">
                  <a16:creationId xmlns:a16="http://schemas.microsoft.com/office/drawing/2014/main" id="{AA66AC76-8BF8-4841-BFB5-A245220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441272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04">
              <a:extLst>
                <a:ext uri="{FF2B5EF4-FFF2-40B4-BE49-F238E27FC236}">
                  <a16:creationId xmlns:a16="http://schemas.microsoft.com/office/drawing/2014/main" id="{14A1F54C-9A84-6E42-A9CF-0AC68422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7" y="188599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05">
              <a:extLst>
                <a:ext uri="{FF2B5EF4-FFF2-40B4-BE49-F238E27FC236}">
                  <a16:creationId xmlns:a16="http://schemas.microsoft.com/office/drawing/2014/main" id="{D1FAABC2-FF09-7149-BDC3-28EB313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093" y="-47596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5">
              <a:extLst>
                <a:ext uri="{FF2B5EF4-FFF2-40B4-BE49-F238E27FC236}">
                  <a16:creationId xmlns:a16="http://schemas.microsoft.com/office/drawing/2014/main" id="{94B40C29-850E-5F4F-A89C-745C6302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70503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26">
              <a:extLst>
                <a:ext uri="{FF2B5EF4-FFF2-40B4-BE49-F238E27FC236}">
                  <a16:creationId xmlns:a16="http://schemas.microsoft.com/office/drawing/2014/main" id="{E57C7C5E-02A5-9449-BDEF-5E92131A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31493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27">
              <a:extLst>
                <a:ext uri="{FF2B5EF4-FFF2-40B4-BE49-F238E27FC236}">
                  <a16:creationId xmlns:a16="http://schemas.microsoft.com/office/drawing/2014/main" id="{55B612C2-9880-0F43-AD35-43B2B2C0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57584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28">
              <a:extLst>
                <a:ext uri="{FF2B5EF4-FFF2-40B4-BE49-F238E27FC236}">
                  <a16:creationId xmlns:a16="http://schemas.microsoft.com/office/drawing/2014/main" id="{783AA51E-0CFE-A640-8F99-362C0568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853240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29">
              <a:extLst>
                <a:ext uri="{FF2B5EF4-FFF2-40B4-BE49-F238E27FC236}">
                  <a16:creationId xmlns:a16="http://schemas.microsoft.com/office/drawing/2014/main" id="{65B73EF4-A000-DD42-9EE2-22CCC73A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114436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0">
              <a:extLst>
                <a:ext uri="{FF2B5EF4-FFF2-40B4-BE49-F238E27FC236}">
                  <a16:creationId xmlns:a16="http://schemas.microsoft.com/office/drawing/2014/main" id="{13C6AED7-7A63-F149-BC9C-FEB876F6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1449219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1">
              <a:extLst>
                <a:ext uri="{FF2B5EF4-FFF2-40B4-BE49-F238E27FC236}">
                  <a16:creationId xmlns:a16="http://schemas.microsoft.com/office/drawing/2014/main" id="{CBAC5EDE-101A-2142-91A5-2A2C0FC3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1765060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2">
              <a:extLst>
                <a:ext uri="{FF2B5EF4-FFF2-40B4-BE49-F238E27FC236}">
                  <a16:creationId xmlns:a16="http://schemas.microsoft.com/office/drawing/2014/main" id="{B050C86E-AABD-8946-B8DB-96D7361CD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2089141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3">
              <a:extLst>
                <a:ext uri="{FF2B5EF4-FFF2-40B4-BE49-F238E27FC236}">
                  <a16:creationId xmlns:a16="http://schemas.microsoft.com/office/drawing/2014/main" id="{5E97AA0E-CE23-BD49-9074-F238C2A1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4">
              <a:extLst>
                <a:ext uri="{FF2B5EF4-FFF2-40B4-BE49-F238E27FC236}">
                  <a16:creationId xmlns:a16="http://schemas.microsoft.com/office/drawing/2014/main" id="{3F9BC452-D7D8-5644-98D2-65E2462E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5">
              <a:extLst>
                <a:ext uri="{FF2B5EF4-FFF2-40B4-BE49-F238E27FC236}">
                  <a16:creationId xmlns:a16="http://schemas.microsoft.com/office/drawing/2014/main" id="{8677C7D0-6E24-FE48-BAFD-154C155D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36">
              <a:extLst>
                <a:ext uri="{FF2B5EF4-FFF2-40B4-BE49-F238E27FC236}">
                  <a16:creationId xmlns:a16="http://schemas.microsoft.com/office/drawing/2014/main" id="{79ED507B-B649-9B47-81D9-06CC4BF6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37">
              <a:extLst>
                <a:ext uri="{FF2B5EF4-FFF2-40B4-BE49-F238E27FC236}">
                  <a16:creationId xmlns:a16="http://schemas.microsoft.com/office/drawing/2014/main" id="{9B943CDA-3450-204F-959C-6AF70705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38">
              <a:extLst>
                <a:ext uri="{FF2B5EF4-FFF2-40B4-BE49-F238E27FC236}">
                  <a16:creationId xmlns:a16="http://schemas.microsoft.com/office/drawing/2014/main" id="{63D82434-B44D-B646-A0A5-7DCA64AD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39">
              <a:extLst>
                <a:ext uri="{FF2B5EF4-FFF2-40B4-BE49-F238E27FC236}">
                  <a16:creationId xmlns:a16="http://schemas.microsoft.com/office/drawing/2014/main" id="{21A97CE0-B835-244A-8F85-F8A918D92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0">
              <a:extLst>
                <a:ext uri="{FF2B5EF4-FFF2-40B4-BE49-F238E27FC236}">
                  <a16:creationId xmlns:a16="http://schemas.microsoft.com/office/drawing/2014/main" id="{04BD89E6-68D1-A342-9808-B0D5C250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1">
              <a:extLst>
                <a:ext uri="{FF2B5EF4-FFF2-40B4-BE49-F238E27FC236}">
                  <a16:creationId xmlns:a16="http://schemas.microsoft.com/office/drawing/2014/main" id="{D144FD8F-688C-1544-880A-E095A828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2">
              <a:extLst>
                <a:ext uri="{FF2B5EF4-FFF2-40B4-BE49-F238E27FC236}">
                  <a16:creationId xmlns:a16="http://schemas.microsoft.com/office/drawing/2014/main" id="{D7E83251-E2BB-A34E-AA2E-898B9BE4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3">
              <a:extLst>
                <a:ext uri="{FF2B5EF4-FFF2-40B4-BE49-F238E27FC236}">
                  <a16:creationId xmlns:a16="http://schemas.microsoft.com/office/drawing/2014/main" id="{B9B3A2D8-2305-8949-A950-C14BBC3F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44">
              <a:extLst>
                <a:ext uri="{FF2B5EF4-FFF2-40B4-BE49-F238E27FC236}">
                  <a16:creationId xmlns:a16="http://schemas.microsoft.com/office/drawing/2014/main" id="{0A766A38-5A5C-FA4B-9AEC-4A5C3A7B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45">
              <a:extLst>
                <a:ext uri="{FF2B5EF4-FFF2-40B4-BE49-F238E27FC236}">
                  <a16:creationId xmlns:a16="http://schemas.microsoft.com/office/drawing/2014/main" id="{C6EB303F-8116-8543-B1E8-9161ABC9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46">
              <a:extLst>
                <a:ext uri="{FF2B5EF4-FFF2-40B4-BE49-F238E27FC236}">
                  <a16:creationId xmlns:a16="http://schemas.microsoft.com/office/drawing/2014/main" id="{C64BF84E-DEA3-CF45-9F89-F3E46474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47">
              <a:extLst>
                <a:ext uri="{FF2B5EF4-FFF2-40B4-BE49-F238E27FC236}">
                  <a16:creationId xmlns:a16="http://schemas.microsoft.com/office/drawing/2014/main" id="{26A980CE-9E81-944A-BC61-A1297F62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0">
              <a:extLst>
                <a:ext uri="{FF2B5EF4-FFF2-40B4-BE49-F238E27FC236}">
                  <a16:creationId xmlns:a16="http://schemas.microsoft.com/office/drawing/2014/main" id="{7ED3371F-34B8-C241-85B2-7EA7ADBB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1">
              <a:extLst>
                <a:ext uri="{FF2B5EF4-FFF2-40B4-BE49-F238E27FC236}">
                  <a16:creationId xmlns:a16="http://schemas.microsoft.com/office/drawing/2014/main" id="{FF936BBA-24D6-C643-892E-69498CC9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2">
              <a:extLst>
                <a:ext uri="{FF2B5EF4-FFF2-40B4-BE49-F238E27FC236}">
                  <a16:creationId xmlns:a16="http://schemas.microsoft.com/office/drawing/2014/main" id="{647A69A2-0964-4249-8F69-9ED54808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3">
              <a:extLst>
                <a:ext uri="{FF2B5EF4-FFF2-40B4-BE49-F238E27FC236}">
                  <a16:creationId xmlns:a16="http://schemas.microsoft.com/office/drawing/2014/main" id="{C81714A0-7BD1-0E4D-A427-FE67041A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4">
              <a:extLst>
                <a:ext uri="{FF2B5EF4-FFF2-40B4-BE49-F238E27FC236}">
                  <a16:creationId xmlns:a16="http://schemas.microsoft.com/office/drawing/2014/main" id="{1FE6CFF3-6CB4-9241-BAFD-3730A3C4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5">
              <a:extLst>
                <a:ext uri="{FF2B5EF4-FFF2-40B4-BE49-F238E27FC236}">
                  <a16:creationId xmlns:a16="http://schemas.microsoft.com/office/drawing/2014/main" id="{092B5F6E-FD0A-3E41-9AFE-AEA4E7EE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76">
              <a:extLst>
                <a:ext uri="{FF2B5EF4-FFF2-40B4-BE49-F238E27FC236}">
                  <a16:creationId xmlns:a16="http://schemas.microsoft.com/office/drawing/2014/main" id="{6B5BC56E-6C07-9C48-8AB2-57FF775E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77">
              <a:extLst>
                <a:ext uri="{FF2B5EF4-FFF2-40B4-BE49-F238E27FC236}">
                  <a16:creationId xmlns:a16="http://schemas.microsoft.com/office/drawing/2014/main" id="{12627FAD-6A36-7047-BB73-3B3AA9C6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78">
              <a:extLst>
                <a:ext uri="{FF2B5EF4-FFF2-40B4-BE49-F238E27FC236}">
                  <a16:creationId xmlns:a16="http://schemas.microsoft.com/office/drawing/2014/main" id="{08CB1A63-9B76-6944-9052-59B25DD4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79">
              <a:extLst>
                <a:ext uri="{FF2B5EF4-FFF2-40B4-BE49-F238E27FC236}">
                  <a16:creationId xmlns:a16="http://schemas.microsoft.com/office/drawing/2014/main" id="{2C3B6291-4DCA-2F47-9BCA-35B6581C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0">
              <a:extLst>
                <a:ext uri="{FF2B5EF4-FFF2-40B4-BE49-F238E27FC236}">
                  <a16:creationId xmlns:a16="http://schemas.microsoft.com/office/drawing/2014/main" id="{E59A36AF-04C4-9D44-A882-F6BC1798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1">
              <a:extLst>
                <a:ext uri="{FF2B5EF4-FFF2-40B4-BE49-F238E27FC236}">
                  <a16:creationId xmlns:a16="http://schemas.microsoft.com/office/drawing/2014/main" id="{A38E6440-C1DA-DB43-B888-2E869066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2">
              <a:extLst>
                <a:ext uri="{FF2B5EF4-FFF2-40B4-BE49-F238E27FC236}">
                  <a16:creationId xmlns:a16="http://schemas.microsoft.com/office/drawing/2014/main" id="{60659AAD-4B1C-D746-A9FE-2FF6E9D7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3">
              <a:extLst>
                <a:ext uri="{FF2B5EF4-FFF2-40B4-BE49-F238E27FC236}">
                  <a16:creationId xmlns:a16="http://schemas.microsoft.com/office/drawing/2014/main" id="{2E313F9B-7B34-7946-9C32-F27DA72F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4">
              <a:extLst>
                <a:ext uri="{FF2B5EF4-FFF2-40B4-BE49-F238E27FC236}">
                  <a16:creationId xmlns:a16="http://schemas.microsoft.com/office/drawing/2014/main" id="{0A653F18-5E55-F949-B184-901AB1CB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5">
              <a:extLst>
                <a:ext uri="{FF2B5EF4-FFF2-40B4-BE49-F238E27FC236}">
                  <a16:creationId xmlns:a16="http://schemas.microsoft.com/office/drawing/2014/main" id="{7A67489F-EE91-AA40-990B-6C93CF7A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86">
              <a:extLst>
                <a:ext uri="{FF2B5EF4-FFF2-40B4-BE49-F238E27FC236}">
                  <a16:creationId xmlns:a16="http://schemas.microsoft.com/office/drawing/2014/main" id="{7E6DF52A-C5DB-BE42-8931-A75EC10F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1754076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87">
              <a:extLst>
                <a:ext uri="{FF2B5EF4-FFF2-40B4-BE49-F238E27FC236}">
                  <a16:creationId xmlns:a16="http://schemas.microsoft.com/office/drawing/2014/main" id="{6F168FC7-048C-9646-9EB8-6C3D56DB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143548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88">
              <a:extLst>
                <a:ext uri="{FF2B5EF4-FFF2-40B4-BE49-F238E27FC236}">
                  <a16:creationId xmlns:a16="http://schemas.microsoft.com/office/drawing/2014/main" id="{EDB1A485-D731-1541-B09D-75D575E1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1127885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489">
              <a:extLst>
                <a:ext uri="{FF2B5EF4-FFF2-40B4-BE49-F238E27FC236}">
                  <a16:creationId xmlns:a16="http://schemas.microsoft.com/office/drawing/2014/main" id="{BD9CFF6E-46CC-FF40-96C3-DF78FBB7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782" y="831269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490">
              <a:extLst>
                <a:ext uri="{FF2B5EF4-FFF2-40B4-BE49-F238E27FC236}">
                  <a16:creationId xmlns:a16="http://schemas.microsoft.com/office/drawing/2014/main" id="{3BEB462B-3989-3B45-A726-0022A4A5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34" y="545638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491">
              <a:extLst>
                <a:ext uri="{FF2B5EF4-FFF2-40B4-BE49-F238E27FC236}">
                  <a16:creationId xmlns:a16="http://schemas.microsoft.com/office/drawing/2014/main" id="{10941570-BF23-E84B-A31A-89FC0ADB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276486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492">
              <a:extLst>
                <a:ext uri="{FF2B5EF4-FFF2-40B4-BE49-F238E27FC236}">
                  <a16:creationId xmlns:a16="http://schemas.microsoft.com/office/drawing/2014/main" id="{39644DCC-225D-1F48-A8CD-649835E6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2106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5">
              <a:extLst>
                <a:ext uri="{FF2B5EF4-FFF2-40B4-BE49-F238E27FC236}">
                  <a16:creationId xmlns:a16="http://schemas.microsoft.com/office/drawing/2014/main" id="{84996FE4-482B-AC43-9E40-96EE53B1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2106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16">
              <a:extLst>
                <a:ext uri="{FF2B5EF4-FFF2-40B4-BE49-F238E27FC236}">
                  <a16:creationId xmlns:a16="http://schemas.microsoft.com/office/drawing/2014/main" id="{BE74AD1A-5ED2-9B4C-85A6-EFF7FCBB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276487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17">
              <a:extLst>
                <a:ext uri="{FF2B5EF4-FFF2-40B4-BE49-F238E27FC236}">
                  <a16:creationId xmlns:a16="http://schemas.microsoft.com/office/drawing/2014/main" id="{1451FCF1-BE04-5440-BB96-BC885995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545638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18">
              <a:extLst>
                <a:ext uri="{FF2B5EF4-FFF2-40B4-BE49-F238E27FC236}">
                  <a16:creationId xmlns:a16="http://schemas.microsoft.com/office/drawing/2014/main" id="{DCE0647A-55F0-3A4D-89DC-FF7D726B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831269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19">
              <a:extLst>
                <a:ext uri="{FF2B5EF4-FFF2-40B4-BE49-F238E27FC236}">
                  <a16:creationId xmlns:a16="http://schemas.microsoft.com/office/drawing/2014/main" id="{C71CA9C5-E49F-F149-875D-21BB0D54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278" y="112788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0">
              <a:extLst>
                <a:ext uri="{FF2B5EF4-FFF2-40B4-BE49-F238E27FC236}">
                  <a16:creationId xmlns:a16="http://schemas.microsoft.com/office/drawing/2014/main" id="{AEF96DD0-4473-184C-A0D9-09740A9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0" y="143548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1">
              <a:extLst>
                <a:ext uri="{FF2B5EF4-FFF2-40B4-BE49-F238E27FC236}">
                  <a16:creationId xmlns:a16="http://schemas.microsoft.com/office/drawing/2014/main" id="{17D53C07-FD56-2C49-BCC7-0335910B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175407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2">
              <a:extLst>
                <a:ext uri="{FF2B5EF4-FFF2-40B4-BE49-F238E27FC236}">
                  <a16:creationId xmlns:a16="http://schemas.microsoft.com/office/drawing/2014/main" id="{1AC65649-E3A1-9541-9BFC-DC1BC9F9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3">
              <a:extLst>
                <a:ext uri="{FF2B5EF4-FFF2-40B4-BE49-F238E27FC236}">
                  <a16:creationId xmlns:a16="http://schemas.microsoft.com/office/drawing/2014/main" id="{1B6B0061-F1E0-D54F-8F27-1AB10693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4">
              <a:extLst>
                <a:ext uri="{FF2B5EF4-FFF2-40B4-BE49-F238E27FC236}">
                  <a16:creationId xmlns:a16="http://schemas.microsoft.com/office/drawing/2014/main" id="{8393B65B-932F-FF44-94A1-2697E57F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5">
              <a:extLst>
                <a:ext uri="{FF2B5EF4-FFF2-40B4-BE49-F238E27FC236}">
                  <a16:creationId xmlns:a16="http://schemas.microsoft.com/office/drawing/2014/main" id="{AA5A5223-AD89-A44D-BEB3-ECE25DC4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26">
              <a:extLst>
                <a:ext uri="{FF2B5EF4-FFF2-40B4-BE49-F238E27FC236}">
                  <a16:creationId xmlns:a16="http://schemas.microsoft.com/office/drawing/2014/main" id="{36D3B38D-1D0B-834A-9687-6EF1813B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27">
              <a:extLst>
                <a:ext uri="{FF2B5EF4-FFF2-40B4-BE49-F238E27FC236}">
                  <a16:creationId xmlns:a16="http://schemas.microsoft.com/office/drawing/2014/main" id="{350EACCE-39EA-BB4E-AC1F-625E20D8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28">
              <a:extLst>
                <a:ext uri="{FF2B5EF4-FFF2-40B4-BE49-F238E27FC236}">
                  <a16:creationId xmlns:a16="http://schemas.microsoft.com/office/drawing/2014/main" id="{C90E39DF-3E59-CD4E-A846-66EEBA50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29">
              <a:extLst>
                <a:ext uri="{FF2B5EF4-FFF2-40B4-BE49-F238E27FC236}">
                  <a16:creationId xmlns:a16="http://schemas.microsoft.com/office/drawing/2014/main" id="{E5588253-3211-3C40-A5B9-B99D1733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0">
              <a:extLst>
                <a:ext uri="{FF2B5EF4-FFF2-40B4-BE49-F238E27FC236}">
                  <a16:creationId xmlns:a16="http://schemas.microsoft.com/office/drawing/2014/main" id="{009F6A97-42A6-F143-B691-892F01B7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1">
              <a:extLst>
                <a:ext uri="{FF2B5EF4-FFF2-40B4-BE49-F238E27FC236}">
                  <a16:creationId xmlns:a16="http://schemas.microsoft.com/office/drawing/2014/main" id="{3979237A-2B9A-A247-8078-9DC73130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2">
              <a:extLst>
                <a:ext uri="{FF2B5EF4-FFF2-40B4-BE49-F238E27FC236}">
                  <a16:creationId xmlns:a16="http://schemas.microsoft.com/office/drawing/2014/main" id="{6DFE65D6-C96E-0441-9D76-724DC4B4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3">
              <a:extLst>
                <a:ext uri="{FF2B5EF4-FFF2-40B4-BE49-F238E27FC236}">
                  <a16:creationId xmlns:a16="http://schemas.microsoft.com/office/drawing/2014/main" id="{C28E39F6-2509-4549-B216-12EBBEA1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34">
              <a:extLst>
                <a:ext uri="{FF2B5EF4-FFF2-40B4-BE49-F238E27FC236}">
                  <a16:creationId xmlns:a16="http://schemas.microsoft.com/office/drawing/2014/main" id="{B996A8C1-260D-6542-B814-0FF91620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35">
              <a:extLst>
                <a:ext uri="{FF2B5EF4-FFF2-40B4-BE49-F238E27FC236}">
                  <a16:creationId xmlns:a16="http://schemas.microsoft.com/office/drawing/2014/main" id="{312A0318-7319-5E4E-BC2D-99B76B55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36">
              <a:extLst>
                <a:ext uri="{FF2B5EF4-FFF2-40B4-BE49-F238E27FC236}">
                  <a16:creationId xmlns:a16="http://schemas.microsoft.com/office/drawing/2014/main" id="{79BB7091-5B70-BF4C-89DF-F1E31A5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37">
              <a:extLst>
                <a:ext uri="{FF2B5EF4-FFF2-40B4-BE49-F238E27FC236}">
                  <a16:creationId xmlns:a16="http://schemas.microsoft.com/office/drawing/2014/main" id="{B349F638-9DD9-DD48-8CC8-08DD7702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6660247D-DF9E-794E-8EB5-B37DF13A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0F72232D-93D2-C04B-9DA4-3A4165A2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9E4FCBCC-F669-574E-B26A-0E9DA9D6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7673866E-2BB6-9740-AABF-E3006613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67">
              <a:extLst>
                <a:ext uri="{FF2B5EF4-FFF2-40B4-BE49-F238E27FC236}">
                  <a16:creationId xmlns:a16="http://schemas.microsoft.com/office/drawing/2014/main" id="{A1FF073B-7B89-E541-AEE6-6AFB4845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68">
              <a:extLst>
                <a:ext uri="{FF2B5EF4-FFF2-40B4-BE49-F238E27FC236}">
                  <a16:creationId xmlns:a16="http://schemas.microsoft.com/office/drawing/2014/main" id="{DE41B5FE-F0DC-464A-9622-589489BB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69">
              <a:extLst>
                <a:ext uri="{FF2B5EF4-FFF2-40B4-BE49-F238E27FC236}">
                  <a16:creationId xmlns:a16="http://schemas.microsoft.com/office/drawing/2014/main" id="{D124A5E8-9A3A-6740-B470-6EB7BCBA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0">
              <a:extLst>
                <a:ext uri="{FF2B5EF4-FFF2-40B4-BE49-F238E27FC236}">
                  <a16:creationId xmlns:a16="http://schemas.microsoft.com/office/drawing/2014/main" id="{6858BFEF-AF87-2443-AEC9-BFEA4BA6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1">
              <a:extLst>
                <a:ext uri="{FF2B5EF4-FFF2-40B4-BE49-F238E27FC236}">
                  <a16:creationId xmlns:a16="http://schemas.microsoft.com/office/drawing/2014/main" id="{0EB4F478-4153-2C48-9B10-F5E48E45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2">
              <a:extLst>
                <a:ext uri="{FF2B5EF4-FFF2-40B4-BE49-F238E27FC236}">
                  <a16:creationId xmlns:a16="http://schemas.microsoft.com/office/drawing/2014/main" id="{E06C921F-4712-8640-B89B-E98C48D5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3">
              <a:extLst>
                <a:ext uri="{FF2B5EF4-FFF2-40B4-BE49-F238E27FC236}">
                  <a16:creationId xmlns:a16="http://schemas.microsoft.com/office/drawing/2014/main" id="{F5DCE242-F209-374E-8823-B0CA838B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4">
              <a:extLst>
                <a:ext uri="{FF2B5EF4-FFF2-40B4-BE49-F238E27FC236}">
                  <a16:creationId xmlns:a16="http://schemas.microsoft.com/office/drawing/2014/main" id="{B797E0D0-4486-1D41-8DE2-4EC20BE9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5">
              <a:extLst>
                <a:ext uri="{FF2B5EF4-FFF2-40B4-BE49-F238E27FC236}">
                  <a16:creationId xmlns:a16="http://schemas.microsoft.com/office/drawing/2014/main" id="{B9DBD287-1329-5F42-BBC5-C24DC2DC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76">
              <a:extLst>
                <a:ext uri="{FF2B5EF4-FFF2-40B4-BE49-F238E27FC236}">
                  <a16:creationId xmlns:a16="http://schemas.microsoft.com/office/drawing/2014/main" id="{C462107C-E757-7C4E-923D-C4A7E7C4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77">
              <a:extLst>
                <a:ext uri="{FF2B5EF4-FFF2-40B4-BE49-F238E27FC236}">
                  <a16:creationId xmlns:a16="http://schemas.microsoft.com/office/drawing/2014/main" id="{B4B2B569-67E3-684E-9D7A-04056E7B9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78">
              <a:extLst>
                <a:ext uri="{FF2B5EF4-FFF2-40B4-BE49-F238E27FC236}">
                  <a16:creationId xmlns:a16="http://schemas.microsoft.com/office/drawing/2014/main" id="{EB30117C-F307-0148-8617-E24FBC36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79">
              <a:extLst>
                <a:ext uri="{FF2B5EF4-FFF2-40B4-BE49-F238E27FC236}">
                  <a16:creationId xmlns:a16="http://schemas.microsoft.com/office/drawing/2014/main" id="{38CF0D02-D0F0-DD4C-9A19-930D72A0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15837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0">
              <a:extLst>
                <a:ext uri="{FF2B5EF4-FFF2-40B4-BE49-F238E27FC236}">
                  <a16:creationId xmlns:a16="http://schemas.microsoft.com/office/drawing/2014/main" id="{2BBE74B2-5B5F-944B-A8B1-B3199BF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126795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581">
              <a:extLst>
                <a:ext uri="{FF2B5EF4-FFF2-40B4-BE49-F238E27FC236}">
                  <a16:creationId xmlns:a16="http://schemas.microsoft.com/office/drawing/2014/main" id="{DF236B4B-515D-7045-ADF1-04991B0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96035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582">
              <a:extLst>
                <a:ext uri="{FF2B5EF4-FFF2-40B4-BE49-F238E27FC236}">
                  <a16:creationId xmlns:a16="http://schemas.microsoft.com/office/drawing/2014/main" id="{6B066BCE-B369-9445-A9BD-812B1547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637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583">
              <a:extLst>
                <a:ext uri="{FF2B5EF4-FFF2-40B4-BE49-F238E27FC236}">
                  <a16:creationId xmlns:a16="http://schemas.microsoft.com/office/drawing/2014/main" id="{7A7DB731-0860-954C-8AA5-D4930D91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378105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584">
              <a:extLst>
                <a:ext uri="{FF2B5EF4-FFF2-40B4-BE49-F238E27FC236}">
                  <a16:creationId xmlns:a16="http://schemas.microsoft.com/office/drawing/2014/main" id="{12DF28A6-8F3B-9741-BCB2-285A27F2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10895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0">
              <a:extLst>
                <a:ext uri="{FF2B5EF4-FFF2-40B4-BE49-F238E27FC236}">
                  <a16:creationId xmlns:a16="http://schemas.microsoft.com/office/drawing/2014/main" id="{7158EDE3-6FC8-DB46-891C-3D7D0A38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3" y="-20130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1">
              <a:extLst>
                <a:ext uri="{FF2B5EF4-FFF2-40B4-BE49-F238E27FC236}">
                  <a16:creationId xmlns:a16="http://schemas.microsoft.com/office/drawing/2014/main" id="{9C7B95AC-8548-5942-8728-08098DD8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24353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2">
              <a:extLst>
                <a:ext uri="{FF2B5EF4-FFF2-40B4-BE49-F238E27FC236}">
                  <a16:creationId xmlns:a16="http://schemas.microsoft.com/office/drawing/2014/main" id="{63205F7B-7FB7-394A-B4F3-12408CEE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520920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3">
              <a:extLst>
                <a:ext uri="{FF2B5EF4-FFF2-40B4-BE49-F238E27FC236}">
                  <a16:creationId xmlns:a16="http://schemas.microsoft.com/office/drawing/2014/main" id="{B7F5B9FC-8108-7849-B5B2-EAAAFAA3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81204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4">
              <a:extLst>
                <a:ext uri="{FF2B5EF4-FFF2-40B4-BE49-F238E27FC236}">
                  <a16:creationId xmlns:a16="http://schemas.microsoft.com/office/drawing/2014/main" id="{9B3D3D03-F1CF-8347-91E0-A846EDAC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111415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5">
              <a:extLst>
                <a:ext uri="{FF2B5EF4-FFF2-40B4-BE49-F238E27FC236}">
                  <a16:creationId xmlns:a16="http://schemas.microsoft.com/office/drawing/2014/main" id="{308D138A-6762-6843-83D7-7854D885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1424502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16">
              <a:extLst>
                <a:ext uri="{FF2B5EF4-FFF2-40B4-BE49-F238E27FC236}">
                  <a16:creationId xmlns:a16="http://schemas.microsoft.com/office/drawing/2014/main" id="{C7411F77-A623-6442-BEED-75701B47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174583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17">
              <a:extLst>
                <a:ext uri="{FF2B5EF4-FFF2-40B4-BE49-F238E27FC236}">
                  <a16:creationId xmlns:a16="http://schemas.microsoft.com/office/drawing/2014/main" id="{7A97B97B-5BCC-2547-BC36-D32866C9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18">
              <a:extLst>
                <a:ext uri="{FF2B5EF4-FFF2-40B4-BE49-F238E27FC236}">
                  <a16:creationId xmlns:a16="http://schemas.microsoft.com/office/drawing/2014/main" id="{4939E00A-1273-3640-9D98-DBDC9F14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19">
              <a:extLst>
                <a:ext uri="{FF2B5EF4-FFF2-40B4-BE49-F238E27FC236}">
                  <a16:creationId xmlns:a16="http://schemas.microsoft.com/office/drawing/2014/main" id="{24AF90B6-B462-EE41-8614-740E764D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0">
              <a:extLst>
                <a:ext uri="{FF2B5EF4-FFF2-40B4-BE49-F238E27FC236}">
                  <a16:creationId xmlns:a16="http://schemas.microsoft.com/office/drawing/2014/main" id="{E1A076AA-F67C-D04B-AC2E-DE870BFA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1">
              <a:extLst>
                <a:ext uri="{FF2B5EF4-FFF2-40B4-BE49-F238E27FC236}">
                  <a16:creationId xmlns:a16="http://schemas.microsoft.com/office/drawing/2014/main" id="{F0E41F30-E39C-1647-8E6F-51A66F88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2">
              <a:extLst>
                <a:ext uri="{FF2B5EF4-FFF2-40B4-BE49-F238E27FC236}">
                  <a16:creationId xmlns:a16="http://schemas.microsoft.com/office/drawing/2014/main" id="{8859E854-48DF-B642-93A3-337C31B7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3">
              <a:extLst>
                <a:ext uri="{FF2B5EF4-FFF2-40B4-BE49-F238E27FC236}">
                  <a16:creationId xmlns:a16="http://schemas.microsoft.com/office/drawing/2014/main" id="{4C529593-3098-0A48-A342-E4D1C84E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4">
              <a:extLst>
                <a:ext uri="{FF2B5EF4-FFF2-40B4-BE49-F238E27FC236}">
                  <a16:creationId xmlns:a16="http://schemas.microsoft.com/office/drawing/2014/main" id="{788D0E71-69AD-8848-96AC-15390874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5">
              <a:extLst>
                <a:ext uri="{FF2B5EF4-FFF2-40B4-BE49-F238E27FC236}">
                  <a16:creationId xmlns:a16="http://schemas.microsoft.com/office/drawing/2014/main" id="{6FFA00EA-3553-3F41-8960-AAB630EA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26">
              <a:extLst>
                <a:ext uri="{FF2B5EF4-FFF2-40B4-BE49-F238E27FC236}">
                  <a16:creationId xmlns:a16="http://schemas.microsoft.com/office/drawing/2014/main" id="{2049C49D-239A-804C-BBB8-347CD33B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27">
              <a:extLst>
                <a:ext uri="{FF2B5EF4-FFF2-40B4-BE49-F238E27FC236}">
                  <a16:creationId xmlns:a16="http://schemas.microsoft.com/office/drawing/2014/main" id="{D4C4D416-0882-9E4B-AF84-5A1BBC69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28">
              <a:extLst>
                <a:ext uri="{FF2B5EF4-FFF2-40B4-BE49-F238E27FC236}">
                  <a16:creationId xmlns:a16="http://schemas.microsoft.com/office/drawing/2014/main" id="{D9E0F263-B780-524A-AA71-55A76D06B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29">
              <a:extLst>
                <a:ext uri="{FF2B5EF4-FFF2-40B4-BE49-F238E27FC236}">
                  <a16:creationId xmlns:a16="http://schemas.microsoft.com/office/drawing/2014/main" id="{EBED49C8-33FF-9F41-AABF-0724D385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30">
              <a:extLst>
                <a:ext uri="{FF2B5EF4-FFF2-40B4-BE49-F238E27FC236}">
                  <a16:creationId xmlns:a16="http://schemas.microsoft.com/office/drawing/2014/main" id="{9FF70CF5-D14F-794F-8437-D708CE932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31">
              <a:extLst>
                <a:ext uri="{FF2B5EF4-FFF2-40B4-BE49-F238E27FC236}">
                  <a16:creationId xmlns:a16="http://schemas.microsoft.com/office/drawing/2014/main" id="{8C7A5019-DE11-3C42-B513-CFE762D9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32">
              <a:extLst>
                <a:ext uri="{FF2B5EF4-FFF2-40B4-BE49-F238E27FC236}">
                  <a16:creationId xmlns:a16="http://schemas.microsoft.com/office/drawing/2014/main" id="{BEC5A2BD-2B49-5844-8DC4-09F21480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0">
              <a:extLst>
                <a:ext uri="{FF2B5EF4-FFF2-40B4-BE49-F238E27FC236}">
                  <a16:creationId xmlns:a16="http://schemas.microsoft.com/office/drawing/2014/main" id="{AAF16243-96FE-C146-B828-E6705B5C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1">
              <a:extLst>
                <a:ext uri="{FF2B5EF4-FFF2-40B4-BE49-F238E27FC236}">
                  <a16:creationId xmlns:a16="http://schemas.microsoft.com/office/drawing/2014/main" id="{BB08C292-D019-F947-81E4-15B8DA47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2">
              <a:extLst>
                <a:ext uri="{FF2B5EF4-FFF2-40B4-BE49-F238E27FC236}">
                  <a16:creationId xmlns:a16="http://schemas.microsoft.com/office/drawing/2014/main" id="{50286737-16D3-D343-A191-7185DDB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3">
              <a:extLst>
                <a:ext uri="{FF2B5EF4-FFF2-40B4-BE49-F238E27FC236}">
                  <a16:creationId xmlns:a16="http://schemas.microsoft.com/office/drawing/2014/main" id="{A34E5F37-DB37-DF4E-A65A-3B640DA5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4">
              <a:extLst>
                <a:ext uri="{FF2B5EF4-FFF2-40B4-BE49-F238E27FC236}">
                  <a16:creationId xmlns:a16="http://schemas.microsoft.com/office/drawing/2014/main" id="{B6F82B37-D9D3-A441-AF74-DE15E595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5">
              <a:extLst>
                <a:ext uri="{FF2B5EF4-FFF2-40B4-BE49-F238E27FC236}">
                  <a16:creationId xmlns:a16="http://schemas.microsoft.com/office/drawing/2014/main" id="{9302F943-7657-984B-85F4-A070FDC0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66">
              <a:extLst>
                <a:ext uri="{FF2B5EF4-FFF2-40B4-BE49-F238E27FC236}">
                  <a16:creationId xmlns:a16="http://schemas.microsoft.com/office/drawing/2014/main" id="{00B6D54A-EDB5-6D4E-BEA4-411C01EA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67">
              <a:extLst>
                <a:ext uri="{FF2B5EF4-FFF2-40B4-BE49-F238E27FC236}">
                  <a16:creationId xmlns:a16="http://schemas.microsoft.com/office/drawing/2014/main" id="{2E51F138-8AEC-4F4F-9B29-39E9D033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68">
              <a:extLst>
                <a:ext uri="{FF2B5EF4-FFF2-40B4-BE49-F238E27FC236}">
                  <a16:creationId xmlns:a16="http://schemas.microsoft.com/office/drawing/2014/main" id="{0EE04652-0222-F849-8130-B557B5FA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69">
              <a:extLst>
                <a:ext uri="{FF2B5EF4-FFF2-40B4-BE49-F238E27FC236}">
                  <a16:creationId xmlns:a16="http://schemas.microsoft.com/office/drawing/2014/main" id="{5B79EBE7-4B6B-4549-918F-9C823AB0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0">
              <a:extLst>
                <a:ext uri="{FF2B5EF4-FFF2-40B4-BE49-F238E27FC236}">
                  <a16:creationId xmlns:a16="http://schemas.microsoft.com/office/drawing/2014/main" id="{AB19F201-648A-4A44-9797-C45E07EA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1">
              <a:extLst>
                <a:ext uri="{FF2B5EF4-FFF2-40B4-BE49-F238E27FC236}">
                  <a16:creationId xmlns:a16="http://schemas.microsoft.com/office/drawing/2014/main" id="{A3030EEB-0D2C-9549-86AF-58B11435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2">
              <a:extLst>
                <a:ext uri="{FF2B5EF4-FFF2-40B4-BE49-F238E27FC236}">
                  <a16:creationId xmlns:a16="http://schemas.microsoft.com/office/drawing/2014/main" id="{26364843-B907-3D4B-8BCE-B9E39664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3">
              <a:extLst>
                <a:ext uri="{FF2B5EF4-FFF2-40B4-BE49-F238E27FC236}">
                  <a16:creationId xmlns:a16="http://schemas.microsoft.com/office/drawing/2014/main" id="{E7309101-874E-F946-B60F-1BBB364E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4">
              <a:extLst>
                <a:ext uri="{FF2B5EF4-FFF2-40B4-BE49-F238E27FC236}">
                  <a16:creationId xmlns:a16="http://schemas.microsoft.com/office/drawing/2014/main" id="{F127A6CB-CBCA-DB4B-833F-6062177D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5">
              <a:extLst>
                <a:ext uri="{FF2B5EF4-FFF2-40B4-BE49-F238E27FC236}">
                  <a16:creationId xmlns:a16="http://schemas.microsoft.com/office/drawing/2014/main" id="{BBC86551-8360-B04F-828B-B2968C0B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76">
              <a:extLst>
                <a:ext uri="{FF2B5EF4-FFF2-40B4-BE49-F238E27FC236}">
                  <a16:creationId xmlns:a16="http://schemas.microsoft.com/office/drawing/2014/main" id="{2A118A9A-1446-EC43-9C37-77A64CAF4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77">
              <a:extLst>
                <a:ext uri="{FF2B5EF4-FFF2-40B4-BE49-F238E27FC236}">
                  <a16:creationId xmlns:a16="http://schemas.microsoft.com/office/drawing/2014/main" id="{95B0F617-9DB8-194D-A0EB-6F287656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78">
              <a:extLst>
                <a:ext uri="{FF2B5EF4-FFF2-40B4-BE49-F238E27FC236}">
                  <a16:creationId xmlns:a16="http://schemas.microsoft.com/office/drawing/2014/main" id="{64ABC4C2-BA45-054D-81CA-AB747362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679">
              <a:extLst>
                <a:ext uri="{FF2B5EF4-FFF2-40B4-BE49-F238E27FC236}">
                  <a16:creationId xmlns:a16="http://schemas.microsoft.com/office/drawing/2014/main" id="{696D98C6-7482-B047-AED5-06C53B26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680">
              <a:extLst>
                <a:ext uri="{FF2B5EF4-FFF2-40B4-BE49-F238E27FC236}">
                  <a16:creationId xmlns:a16="http://schemas.microsoft.com/office/drawing/2014/main" id="{00E6640F-6EE5-FB40-99DE-4B97C8A6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49894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681">
              <a:extLst>
                <a:ext uri="{FF2B5EF4-FFF2-40B4-BE49-F238E27FC236}">
                  <a16:creationId xmlns:a16="http://schemas.microsoft.com/office/drawing/2014/main" id="{BAD73D63-B535-BF4A-BF22-70B5E813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682">
              <a:extLst>
                <a:ext uri="{FF2B5EF4-FFF2-40B4-BE49-F238E27FC236}">
                  <a16:creationId xmlns:a16="http://schemas.microsoft.com/office/drawing/2014/main" id="{6683480D-1CB4-8341-94EE-26FB627B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-5858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0">
              <a:extLst>
                <a:ext uri="{FF2B5EF4-FFF2-40B4-BE49-F238E27FC236}">
                  <a16:creationId xmlns:a16="http://schemas.microsoft.com/office/drawing/2014/main" id="{7DB23F99-CFA7-A149-906A-B7F31C57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-5858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1">
              <a:extLst>
                <a:ext uri="{FF2B5EF4-FFF2-40B4-BE49-F238E27FC236}">
                  <a16:creationId xmlns:a16="http://schemas.microsoft.com/office/drawing/2014/main" id="{8190BBA8-14A4-3E48-B676-A5DDC897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2">
              <a:extLst>
                <a:ext uri="{FF2B5EF4-FFF2-40B4-BE49-F238E27FC236}">
                  <a16:creationId xmlns:a16="http://schemas.microsoft.com/office/drawing/2014/main" id="{ACFB1193-6670-F047-A342-D9BAA5DF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49894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3">
              <a:extLst>
                <a:ext uri="{FF2B5EF4-FFF2-40B4-BE49-F238E27FC236}">
                  <a16:creationId xmlns:a16="http://schemas.microsoft.com/office/drawing/2014/main" id="{29414D7C-206B-8745-87F6-DBB3D67D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4">
              <a:extLst>
                <a:ext uri="{FF2B5EF4-FFF2-40B4-BE49-F238E27FC236}">
                  <a16:creationId xmlns:a16="http://schemas.microsoft.com/office/drawing/2014/main" id="{A5ED7A2C-7A76-5141-866D-B5EB90E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5">
              <a:extLst>
                <a:ext uri="{FF2B5EF4-FFF2-40B4-BE49-F238E27FC236}">
                  <a16:creationId xmlns:a16="http://schemas.microsoft.com/office/drawing/2014/main" id="{F0AA72A9-4DE6-7E40-931D-CF3A5204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1413516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16">
              <a:extLst>
                <a:ext uri="{FF2B5EF4-FFF2-40B4-BE49-F238E27FC236}">
                  <a16:creationId xmlns:a16="http://schemas.microsoft.com/office/drawing/2014/main" id="{F6C46F9D-FFF7-554A-8A15-10A58E49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17">
              <a:extLst>
                <a:ext uri="{FF2B5EF4-FFF2-40B4-BE49-F238E27FC236}">
                  <a16:creationId xmlns:a16="http://schemas.microsoft.com/office/drawing/2014/main" id="{F38F829F-1EFE-AC43-89DB-85943F28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18">
              <a:extLst>
                <a:ext uri="{FF2B5EF4-FFF2-40B4-BE49-F238E27FC236}">
                  <a16:creationId xmlns:a16="http://schemas.microsoft.com/office/drawing/2014/main" id="{FD3C8355-4EE5-4C49-ACC5-4C0E77E3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19">
              <a:extLst>
                <a:ext uri="{FF2B5EF4-FFF2-40B4-BE49-F238E27FC236}">
                  <a16:creationId xmlns:a16="http://schemas.microsoft.com/office/drawing/2014/main" id="{9F9EB802-A76C-C648-B598-052C707B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0">
              <a:extLst>
                <a:ext uri="{FF2B5EF4-FFF2-40B4-BE49-F238E27FC236}">
                  <a16:creationId xmlns:a16="http://schemas.microsoft.com/office/drawing/2014/main" id="{E4FF7FAE-D89F-1B4F-AB0F-692F868B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1">
              <a:extLst>
                <a:ext uri="{FF2B5EF4-FFF2-40B4-BE49-F238E27FC236}">
                  <a16:creationId xmlns:a16="http://schemas.microsoft.com/office/drawing/2014/main" id="{DC3528C4-FE6A-0546-B990-6548ABB9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2">
              <a:extLst>
                <a:ext uri="{FF2B5EF4-FFF2-40B4-BE49-F238E27FC236}">
                  <a16:creationId xmlns:a16="http://schemas.microsoft.com/office/drawing/2014/main" id="{3683D088-2291-214A-A8EE-00D319E3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3">
              <a:extLst>
                <a:ext uri="{FF2B5EF4-FFF2-40B4-BE49-F238E27FC236}">
                  <a16:creationId xmlns:a16="http://schemas.microsoft.com/office/drawing/2014/main" id="{8D9750E3-3856-2347-BFF7-005F10A9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4">
              <a:extLst>
                <a:ext uri="{FF2B5EF4-FFF2-40B4-BE49-F238E27FC236}">
                  <a16:creationId xmlns:a16="http://schemas.microsoft.com/office/drawing/2014/main" id="{246AA136-E376-454A-A165-31D27314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5">
              <a:extLst>
                <a:ext uri="{FF2B5EF4-FFF2-40B4-BE49-F238E27FC236}">
                  <a16:creationId xmlns:a16="http://schemas.microsoft.com/office/drawing/2014/main" id="{29A84609-0E96-3349-A392-6AF4A324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26">
              <a:extLst>
                <a:ext uri="{FF2B5EF4-FFF2-40B4-BE49-F238E27FC236}">
                  <a16:creationId xmlns:a16="http://schemas.microsoft.com/office/drawing/2014/main" id="{05E3B942-2584-4443-B997-FB9C53707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27">
              <a:extLst>
                <a:ext uri="{FF2B5EF4-FFF2-40B4-BE49-F238E27FC236}">
                  <a16:creationId xmlns:a16="http://schemas.microsoft.com/office/drawing/2014/main" id="{C6F53FF4-4314-324E-9069-6505972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28">
              <a:extLst>
                <a:ext uri="{FF2B5EF4-FFF2-40B4-BE49-F238E27FC236}">
                  <a16:creationId xmlns:a16="http://schemas.microsoft.com/office/drawing/2014/main" id="{D557993D-4EA1-8D43-8C0F-84C422F1E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29">
              <a:extLst>
                <a:ext uri="{FF2B5EF4-FFF2-40B4-BE49-F238E27FC236}">
                  <a16:creationId xmlns:a16="http://schemas.microsoft.com/office/drawing/2014/main" id="{86B79D29-22E8-D84C-9636-48028E91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30">
              <a:extLst>
                <a:ext uri="{FF2B5EF4-FFF2-40B4-BE49-F238E27FC236}">
                  <a16:creationId xmlns:a16="http://schemas.microsoft.com/office/drawing/2014/main" id="{5BCC1BBC-52DB-0843-B268-2EBE402E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31">
              <a:extLst>
                <a:ext uri="{FF2B5EF4-FFF2-40B4-BE49-F238E27FC236}">
                  <a16:creationId xmlns:a16="http://schemas.microsoft.com/office/drawing/2014/main" id="{87D81C4F-534D-DA41-9D7D-ED08E133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32">
              <a:extLst>
                <a:ext uri="{FF2B5EF4-FFF2-40B4-BE49-F238E27FC236}">
                  <a16:creationId xmlns:a16="http://schemas.microsoft.com/office/drawing/2014/main" id="{1CCAE190-323B-2A44-AA7E-6A4FD5B9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3">
              <a:extLst>
                <a:ext uri="{FF2B5EF4-FFF2-40B4-BE49-F238E27FC236}">
                  <a16:creationId xmlns:a16="http://schemas.microsoft.com/office/drawing/2014/main" id="{C9103E98-CABB-2A4C-8EC6-8805A182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4">
              <a:extLst>
                <a:ext uri="{FF2B5EF4-FFF2-40B4-BE49-F238E27FC236}">
                  <a16:creationId xmlns:a16="http://schemas.microsoft.com/office/drawing/2014/main" id="{958859B9-C66E-3244-8D64-D2487C16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5">
              <a:extLst>
                <a:ext uri="{FF2B5EF4-FFF2-40B4-BE49-F238E27FC236}">
                  <a16:creationId xmlns:a16="http://schemas.microsoft.com/office/drawing/2014/main" id="{4CEAF0B0-5233-4D4A-8499-FFBEBDD8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66">
              <a:extLst>
                <a:ext uri="{FF2B5EF4-FFF2-40B4-BE49-F238E27FC236}">
                  <a16:creationId xmlns:a16="http://schemas.microsoft.com/office/drawing/2014/main" id="{34F619E4-69E2-C944-B813-CAADA741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67">
              <a:extLst>
                <a:ext uri="{FF2B5EF4-FFF2-40B4-BE49-F238E27FC236}">
                  <a16:creationId xmlns:a16="http://schemas.microsoft.com/office/drawing/2014/main" id="{030BB9E0-D9E5-E344-9DD1-501F0E23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68">
              <a:extLst>
                <a:ext uri="{FF2B5EF4-FFF2-40B4-BE49-F238E27FC236}">
                  <a16:creationId xmlns:a16="http://schemas.microsoft.com/office/drawing/2014/main" id="{CC8F4C29-4607-9842-A555-2E5FF8D0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69">
              <a:extLst>
                <a:ext uri="{FF2B5EF4-FFF2-40B4-BE49-F238E27FC236}">
                  <a16:creationId xmlns:a16="http://schemas.microsoft.com/office/drawing/2014/main" id="{66D6DC2D-976A-8041-8EC8-110DDC60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0">
              <a:extLst>
                <a:ext uri="{FF2B5EF4-FFF2-40B4-BE49-F238E27FC236}">
                  <a16:creationId xmlns:a16="http://schemas.microsoft.com/office/drawing/2014/main" id="{030B49C6-A46F-4B4E-998A-09BA7336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1">
              <a:extLst>
                <a:ext uri="{FF2B5EF4-FFF2-40B4-BE49-F238E27FC236}">
                  <a16:creationId xmlns:a16="http://schemas.microsoft.com/office/drawing/2014/main" id="{57A3E9E2-390A-2142-BA29-FE5F213E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2">
              <a:extLst>
                <a:ext uri="{FF2B5EF4-FFF2-40B4-BE49-F238E27FC236}">
                  <a16:creationId xmlns:a16="http://schemas.microsoft.com/office/drawing/2014/main" id="{C9EF7606-5468-9241-9F0F-DBF86940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3">
              <a:extLst>
                <a:ext uri="{FF2B5EF4-FFF2-40B4-BE49-F238E27FC236}">
                  <a16:creationId xmlns:a16="http://schemas.microsoft.com/office/drawing/2014/main" id="{290E382D-765C-244C-B38D-CAB49DBA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4">
              <a:extLst>
                <a:ext uri="{FF2B5EF4-FFF2-40B4-BE49-F238E27FC236}">
                  <a16:creationId xmlns:a16="http://schemas.microsoft.com/office/drawing/2014/main" id="{FBAFFADE-099C-6D42-B0AA-C02D7406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5">
              <a:extLst>
                <a:ext uri="{FF2B5EF4-FFF2-40B4-BE49-F238E27FC236}">
                  <a16:creationId xmlns:a16="http://schemas.microsoft.com/office/drawing/2014/main" id="{F5DB19FC-06D6-A34D-93B4-A4DFE11C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76">
              <a:extLst>
                <a:ext uri="{FF2B5EF4-FFF2-40B4-BE49-F238E27FC236}">
                  <a16:creationId xmlns:a16="http://schemas.microsoft.com/office/drawing/2014/main" id="{13125886-5506-154B-81AF-9B0AFF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77">
              <a:extLst>
                <a:ext uri="{FF2B5EF4-FFF2-40B4-BE49-F238E27FC236}">
                  <a16:creationId xmlns:a16="http://schemas.microsoft.com/office/drawing/2014/main" id="{51A416AD-E64B-574F-9CD8-33EF276B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78">
              <a:extLst>
                <a:ext uri="{FF2B5EF4-FFF2-40B4-BE49-F238E27FC236}">
                  <a16:creationId xmlns:a16="http://schemas.microsoft.com/office/drawing/2014/main" id="{690B695B-2676-464D-99F5-6C16D891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79">
              <a:extLst>
                <a:ext uri="{FF2B5EF4-FFF2-40B4-BE49-F238E27FC236}">
                  <a16:creationId xmlns:a16="http://schemas.microsoft.com/office/drawing/2014/main" id="{0FE20154-2624-EA4B-ABFC-9AEE6D4A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0">
              <a:extLst>
                <a:ext uri="{FF2B5EF4-FFF2-40B4-BE49-F238E27FC236}">
                  <a16:creationId xmlns:a16="http://schemas.microsoft.com/office/drawing/2014/main" id="{A9EFF29F-2141-5041-BCD6-C21F1B28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781">
              <a:extLst>
                <a:ext uri="{FF2B5EF4-FFF2-40B4-BE49-F238E27FC236}">
                  <a16:creationId xmlns:a16="http://schemas.microsoft.com/office/drawing/2014/main" id="{D82170D0-101E-0C4B-B48A-81D830A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93014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782">
              <a:extLst>
                <a:ext uri="{FF2B5EF4-FFF2-40B4-BE49-F238E27FC236}">
                  <a16:creationId xmlns:a16="http://schemas.microsoft.com/office/drawing/2014/main" id="{9B29CC68-1E2C-4C4F-882B-DD7EDE07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5286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783">
              <a:extLst>
                <a:ext uri="{FF2B5EF4-FFF2-40B4-BE49-F238E27FC236}">
                  <a16:creationId xmlns:a16="http://schemas.microsoft.com/office/drawing/2014/main" id="{98D37382-F44C-0A45-A212-045572FF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33141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784">
              <a:extLst>
                <a:ext uri="{FF2B5EF4-FFF2-40B4-BE49-F238E27FC236}">
                  <a16:creationId xmlns:a16="http://schemas.microsoft.com/office/drawing/2014/main" id="{326F2E95-C510-314F-8581-B4FDFBE5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48531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5">
              <a:extLst>
                <a:ext uri="{FF2B5EF4-FFF2-40B4-BE49-F238E27FC236}">
                  <a16:creationId xmlns:a16="http://schemas.microsoft.com/office/drawing/2014/main" id="{8673FB37-8983-8547-9343-DCE4ED5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1" y="-88792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16">
              <a:extLst>
                <a:ext uri="{FF2B5EF4-FFF2-40B4-BE49-F238E27FC236}">
                  <a16:creationId xmlns:a16="http://schemas.microsoft.com/office/drawing/2014/main" id="{7728F968-F235-4B41-A27B-FCFA0776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188599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17">
              <a:extLst>
                <a:ext uri="{FF2B5EF4-FFF2-40B4-BE49-F238E27FC236}">
                  <a16:creationId xmlns:a16="http://schemas.microsoft.com/office/drawing/2014/main" id="{962A1393-81CA-CC45-852F-C662D87A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044" y="4769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18">
              <a:extLst>
                <a:ext uri="{FF2B5EF4-FFF2-40B4-BE49-F238E27FC236}">
                  <a16:creationId xmlns:a16="http://schemas.microsoft.com/office/drawing/2014/main" id="{21EA5ED0-1882-1B47-8203-38B7163D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7763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19">
              <a:extLst>
                <a:ext uri="{FF2B5EF4-FFF2-40B4-BE49-F238E27FC236}">
                  <a16:creationId xmlns:a16="http://schemas.microsoft.com/office/drawing/2014/main" id="{B41D9C24-F3C8-204C-86F9-0051CC6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8884" y="108668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0">
              <a:extLst>
                <a:ext uri="{FF2B5EF4-FFF2-40B4-BE49-F238E27FC236}">
                  <a16:creationId xmlns:a16="http://schemas.microsoft.com/office/drawing/2014/main" id="{B4E582B9-151F-C443-9D23-23DF5596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1">
              <a:extLst>
                <a:ext uri="{FF2B5EF4-FFF2-40B4-BE49-F238E27FC236}">
                  <a16:creationId xmlns:a16="http://schemas.microsoft.com/office/drawing/2014/main" id="{911F9EE3-1AA9-5645-8BEB-A9B2CB52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2">
              <a:extLst>
                <a:ext uri="{FF2B5EF4-FFF2-40B4-BE49-F238E27FC236}">
                  <a16:creationId xmlns:a16="http://schemas.microsoft.com/office/drawing/2014/main" id="{12890DB6-9B37-4B49-935B-2F7E99AD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3">
              <a:extLst>
                <a:ext uri="{FF2B5EF4-FFF2-40B4-BE49-F238E27FC236}">
                  <a16:creationId xmlns:a16="http://schemas.microsoft.com/office/drawing/2014/main" id="{859CDE22-1510-E34C-93B5-5A70D844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4">
              <a:extLst>
                <a:ext uri="{FF2B5EF4-FFF2-40B4-BE49-F238E27FC236}">
                  <a16:creationId xmlns:a16="http://schemas.microsoft.com/office/drawing/2014/main" id="{D1F58F31-FF08-324C-B3F9-7E92EDC8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5">
              <a:extLst>
                <a:ext uri="{FF2B5EF4-FFF2-40B4-BE49-F238E27FC236}">
                  <a16:creationId xmlns:a16="http://schemas.microsoft.com/office/drawing/2014/main" id="{31087E82-F4E2-A14C-88F8-E8CB6097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26">
              <a:extLst>
                <a:ext uri="{FF2B5EF4-FFF2-40B4-BE49-F238E27FC236}">
                  <a16:creationId xmlns:a16="http://schemas.microsoft.com/office/drawing/2014/main" id="{B0E3671D-9AE8-C64C-8D47-0E18E7D0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27">
              <a:extLst>
                <a:ext uri="{FF2B5EF4-FFF2-40B4-BE49-F238E27FC236}">
                  <a16:creationId xmlns:a16="http://schemas.microsoft.com/office/drawing/2014/main" id="{52D01B8A-BF1B-AC4A-AA2A-F3CEEDD8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28">
              <a:extLst>
                <a:ext uri="{FF2B5EF4-FFF2-40B4-BE49-F238E27FC236}">
                  <a16:creationId xmlns:a16="http://schemas.microsoft.com/office/drawing/2014/main" id="{9307463C-29B6-2C4D-81A6-6673880C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29">
              <a:extLst>
                <a:ext uri="{FF2B5EF4-FFF2-40B4-BE49-F238E27FC236}">
                  <a16:creationId xmlns:a16="http://schemas.microsoft.com/office/drawing/2014/main" id="{41005556-8CED-534E-A78B-A56E83DC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0">
              <a:extLst>
                <a:ext uri="{FF2B5EF4-FFF2-40B4-BE49-F238E27FC236}">
                  <a16:creationId xmlns:a16="http://schemas.microsoft.com/office/drawing/2014/main" id="{A449086D-024D-DD45-A6D3-81935581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1">
              <a:extLst>
                <a:ext uri="{FF2B5EF4-FFF2-40B4-BE49-F238E27FC236}">
                  <a16:creationId xmlns:a16="http://schemas.microsoft.com/office/drawing/2014/main" id="{0B27741A-7FBB-6E4D-8F6F-2DB69966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2">
              <a:extLst>
                <a:ext uri="{FF2B5EF4-FFF2-40B4-BE49-F238E27FC236}">
                  <a16:creationId xmlns:a16="http://schemas.microsoft.com/office/drawing/2014/main" id="{BF32E419-8C1E-F140-AF60-B52A4A8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33">
              <a:extLst>
                <a:ext uri="{FF2B5EF4-FFF2-40B4-BE49-F238E27FC236}">
                  <a16:creationId xmlns:a16="http://schemas.microsoft.com/office/drawing/2014/main" id="{C72DAAD4-A21B-8642-B77D-DCBE5017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34">
              <a:extLst>
                <a:ext uri="{FF2B5EF4-FFF2-40B4-BE49-F238E27FC236}">
                  <a16:creationId xmlns:a16="http://schemas.microsoft.com/office/drawing/2014/main" id="{682BECF8-6E00-CC45-AAF4-11E19C35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35">
              <a:extLst>
                <a:ext uri="{FF2B5EF4-FFF2-40B4-BE49-F238E27FC236}">
                  <a16:creationId xmlns:a16="http://schemas.microsoft.com/office/drawing/2014/main" id="{61858E37-1576-7B40-B012-6C46D1AB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36">
              <a:extLst>
                <a:ext uri="{FF2B5EF4-FFF2-40B4-BE49-F238E27FC236}">
                  <a16:creationId xmlns:a16="http://schemas.microsoft.com/office/drawing/2014/main" id="{0D7FB5BE-C3DC-804C-BC38-066F0065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1">
              <a:extLst>
                <a:ext uri="{FF2B5EF4-FFF2-40B4-BE49-F238E27FC236}">
                  <a16:creationId xmlns:a16="http://schemas.microsoft.com/office/drawing/2014/main" id="{8C3A0CC6-193E-1D41-B300-0F884639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2">
              <a:extLst>
                <a:ext uri="{FF2B5EF4-FFF2-40B4-BE49-F238E27FC236}">
                  <a16:creationId xmlns:a16="http://schemas.microsoft.com/office/drawing/2014/main" id="{EAF7DBF4-4FF4-E145-AE05-9001A195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3">
              <a:extLst>
                <a:ext uri="{FF2B5EF4-FFF2-40B4-BE49-F238E27FC236}">
                  <a16:creationId xmlns:a16="http://schemas.microsoft.com/office/drawing/2014/main" id="{0A178733-F004-E043-B9BA-2818D387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4">
              <a:extLst>
                <a:ext uri="{FF2B5EF4-FFF2-40B4-BE49-F238E27FC236}">
                  <a16:creationId xmlns:a16="http://schemas.microsoft.com/office/drawing/2014/main" id="{BE8C41C9-6309-6648-B29F-3549F9DC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5">
              <a:extLst>
                <a:ext uri="{FF2B5EF4-FFF2-40B4-BE49-F238E27FC236}">
                  <a16:creationId xmlns:a16="http://schemas.microsoft.com/office/drawing/2014/main" id="{D416D999-B1A3-1741-9C60-4952EA60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76">
              <a:extLst>
                <a:ext uri="{FF2B5EF4-FFF2-40B4-BE49-F238E27FC236}">
                  <a16:creationId xmlns:a16="http://schemas.microsoft.com/office/drawing/2014/main" id="{9FCD1003-931C-9C4F-BBBA-CAC5CAE5D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77">
              <a:extLst>
                <a:ext uri="{FF2B5EF4-FFF2-40B4-BE49-F238E27FC236}">
                  <a16:creationId xmlns:a16="http://schemas.microsoft.com/office/drawing/2014/main" id="{1EDFAF50-3F98-F943-BC1B-82B55C2F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78">
              <a:extLst>
                <a:ext uri="{FF2B5EF4-FFF2-40B4-BE49-F238E27FC236}">
                  <a16:creationId xmlns:a16="http://schemas.microsoft.com/office/drawing/2014/main" id="{D195B19C-1551-7044-88CD-77A1EF37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79">
              <a:extLst>
                <a:ext uri="{FF2B5EF4-FFF2-40B4-BE49-F238E27FC236}">
                  <a16:creationId xmlns:a16="http://schemas.microsoft.com/office/drawing/2014/main" id="{990C616C-4B93-DD4B-B370-87B96DF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0">
              <a:extLst>
                <a:ext uri="{FF2B5EF4-FFF2-40B4-BE49-F238E27FC236}">
                  <a16:creationId xmlns:a16="http://schemas.microsoft.com/office/drawing/2014/main" id="{C0F44A4F-4FEA-714A-9C90-28345B53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1">
              <a:extLst>
                <a:ext uri="{FF2B5EF4-FFF2-40B4-BE49-F238E27FC236}">
                  <a16:creationId xmlns:a16="http://schemas.microsoft.com/office/drawing/2014/main" id="{333E7B67-93C5-3746-AA6F-7DD8CF12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2">
              <a:extLst>
                <a:ext uri="{FF2B5EF4-FFF2-40B4-BE49-F238E27FC236}">
                  <a16:creationId xmlns:a16="http://schemas.microsoft.com/office/drawing/2014/main" id="{9AD2ED18-3D3D-674F-926A-AEA635F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3">
              <a:extLst>
                <a:ext uri="{FF2B5EF4-FFF2-40B4-BE49-F238E27FC236}">
                  <a16:creationId xmlns:a16="http://schemas.microsoft.com/office/drawing/2014/main" id="{56F768AE-F3C7-4547-B67B-6F50725C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4">
              <a:extLst>
                <a:ext uri="{FF2B5EF4-FFF2-40B4-BE49-F238E27FC236}">
                  <a16:creationId xmlns:a16="http://schemas.microsoft.com/office/drawing/2014/main" id="{41B5FAAC-A127-724E-A2DB-97C91ED4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5">
              <a:extLst>
                <a:ext uri="{FF2B5EF4-FFF2-40B4-BE49-F238E27FC236}">
                  <a16:creationId xmlns:a16="http://schemas.microsoft.com/office/drawing/2014/main" id="{B82769B4-BD68-D346-B26E-7BC68FD9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86">
              <a:extLst>
                <a:ext uri="{FF2B5EF4-FFF2-40B4-BE49-F238E27FC236}">
                  <a16:creationId xmlns:a16="http://schemas.microsoft.com/office/drawing/2014/main" id="{09B3445D-DC0E-BF4A-8F6C-DD8751C1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87">
              <a:extLst>
                <a:ext uri="{FF2B5EF4-FFF2-40B4-BE49-F238E27FC236}">
                  <a16:creationId xmlns:a16="http://schemas.microsoft.com/office/drawing/2014/main" id="{A0D73535-4887-144C-ADE9-6C7CC1E0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88">
              <a:extLst>
                <a:ext uri="{FF2B5EF4-FFF2-40B4-BE49-F238E27FC236}">
                  <a16:creationId xmlns:a16="http://schemas.microsoft.com/office/drawing/2014/main" id="{86D34969-5168-9147-9353-F2E9A3F3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889">
              <a:extLst>
                <a:ext uri="{FF2B5EF4-FFF2-40B4-BE49-F238E27FC236}">
                  <a16:creationId xmlns:a16="http://schemas.microsoft.com/office/drawing/2014/main" id="{710EBB62-A2BD-074F-83BE-CF24206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76260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890">
              <a:extLst>
                <a:ext uri="{FF2B5EF4-FFF2-40B4-BE49-F238E27FC236}">
                  <a16:creationId xmlns:a16="http://schemas.microsoft.com/office/drawing/2014/main" id="{D1028192-50B7-8644-84DF-1FAF6C28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457751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891">
              <a:extLst>
                <a:ext uri="{FF2B5EF4-FFF2-40B4-BE49-F238E27FC236}">
                  <a16:creationId xmlns:a16="http://schemas.microsoft.com/office/drawing/2014/main" id="{3B472DB4-44E6-D04A-BA8D-1A166B78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163883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892">
              <a:extLst>
                <a:ext uri="{FF2B5EF4-FFF2-40B4-BE49-F238E27FC236}">
                  <a16:creationId xmlns:a16="http://schemas.microsoft.com/office/drawing/2014/main" id="{BCAD0119-B0FA-A046-A2C7-090F6FE6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06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5">
              <a:extLst>
                <a:ext uri="{FF2B5EF4-FFF2-40B4-BE49-F238E27FC236}">
                  <a16:creationId xmlns:a16="http://schemas.microsoft.com/office/drawing/2014/main" id="{49A74ECD-530E-E344-AC19-AC95498C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7130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26">
              <a:extLst>
                <a:ext uri="{FF2B5EF4-FFF2-40B4-BE49-F238E27FC236}">
                  <a16:creationId xmlns:a16="http://schemas.microsoft.com/office/drawing/2014/main" id="{D8D0A736-E58B-384D-BDFD-A82A9075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16388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27">
              <a:extLst>
                <a:ext uri="{FF2B5EF4-FFF2-40B4-BE49-F238E27FC236}">
                  <a16:creationId xmlns:a16="http://schemas.microsoft.com/office/drawing/2014/main" id="{786E064E-DB19-A74B-BFAC-759CC1C4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457751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28">
              <a:extLst>
                <a:ext uri="{FF2B5EF4-FFF2-40B4-BE49-F238E27FC236}">
                  <a16:creationId xmlns:a16="http://schemas.microsoft.com/office/drawing/2014/main" id="{76121798-024A-1245-B10C-F9289DEC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762607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2753DE41-F534-714A-987A-5B41447A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793DBA5D-F7AE-8F42-81A8-9019221F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1">
              <a:extLst>
                <a:ext uri="{FF2B5EF4-FFF2-40B4-BE49-F238E27FC236}">
                  <a16:creationId xmlns:a16="http://schemas.microsoft.com/office/drawing/2014/main" id="{BDD85D29-EABD-054B-9E5E-273B78B9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E0920BE5-B8C6-A045-B9A9-4A411AD2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3">
              <a:extLst>
                <a:ext uri="{FF2B5EF4-FFF2-40B4-BE49-F238E27FC236}">
                  <a16:creationId xmlns:a16="http://schemas.microsoft.com/office/drawing/2014/main" id="{610BDF53-0768-4549-9BF8-0F33DF4A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4">
              <a:extLst>
                <a:ext uri="{FF2B5EF4-FFF2-40B4-BE49-F238E27FC236}">
                  <a16:creationId xmlns:a16="http://schemas.microsoft.com/office/drawing/2014/main" id="{9E052808-0EA6-154B-8ED5-5F9700E45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5">
              <a:extLst>
                <a:ext uri="{FF2B5EF4-FFF2-40B4-BE49-F238E27FC236}">
                  <a16:creationId xmlns:a16="http://schemas.microsoft.com/office/drawing/2014/main" id="{E60F093D-6546-634A-A1C5-50A39AC5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36">
              <a:extLst>
                <a:ext uri="{FF2B5EF4-FFF2-40B4-BE49-F238E27FC236}">
                  <a16:creationId xmlns:a16="http://schemas.microsoft.com/office/drawing/2014/main" id="{59656083-4595-0041-967B-F7580E34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37">
              <a:extLst>
                <a:ext uri="{FF2B5EF4-FFF2-40B4-BE49-F238E27FC236}">
                  <a16:creationId xmlns:a16="http://schemas.microsoft.com/office/drawing/2014/main" id="{22A5DC0F-3D55-6945-B865-74AA4BC0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38">
              <a:extLst>
                <a:ext uri="{FF2B5EF4-FFF2-40B4-BE49-F238E27FC236}">
                  <a16:creationId xmlns:a16="http://schemas.microsoft.com/office/drawing/2014/main" id="{2791EDC2-45D4-1F4D-AAED-14BC62A1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39">
              <a:extLst>
                <a:ext uri="{FF2B5EF4-FFF2-40B4-BE49-F238E27FC236}">
                  <a16:creationId xmlns:a16="http://schemas.microsoft.com/office/drawing/2014/main" id="{D47D797C-5550-1740-90A2-78216A1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40">
              <a:extLst>
                <a:ext uri="{FF2B5EF4-FFF2-40B4-BE49-F238E27FC236}">
                  <a16:creationId xmlns:a16="http://schemas.microsoft.com/office/drawing/2014/main" id="{74F80F83-BB29-2747-9565-7DB707A2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41">
              <a:extLst>
                <a:ext uri="{FF2B5EF4-FFF2-40B4-BE49-F238E27FC236}">
                  <a16:creationId xmlns:a16="http://schemas.microsoft.com/office/drawing/2014/main" id="{530284BF-8C94-DF4D-A5AD-A48372EA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42">
              <a:extLst>
                <a:ext uri="{FF2B5EF4-FFF2-40B4-BE49-F238E27FC236}">
                  <a16:creationId xmlns:a16="http://schemas.microsoft.com/office/drawing/2014/main" id="{EB16661A-92DE-CC45-9105-1FB5442C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2">
              <a:extLst>
                <a:ext uri="{FF2B5EF4-FFF2-40B4-BE49-F238E27FC236}">
                  <a16:creationId xmlns:a16="http://schemas.microsoft.com/office/drawing/2014/main" id="{810AFC06-915F-3149-BBFA-1BE5E5B1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3">
              <a:extLst>
                <a:ext uri="{FF2B5EF4-FFF2-40B4-BE49-F238E27FC236}">
                  <a16:creationId xmlns:a16="http://schemas.microsoft.com/office/drawing/2014/main" id="{5AD7A080-6360-5E4F-B594-06D3A1FC4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4">
              <a:extLst>
                <a:ext uri="{FF2B5EF4-FFF2-40B4-BE49-F238E27FC236}">
                  <a16:creationId xmlns:a16="http://schemas.microsoft.com/office/drawing/2014/main" id="{112F25D7-9450-B642-97D2-1313D852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5">
              <a:extLst>
                <a:ext uri="{FF2B5EF4-FFF2-40B4-BE49-F238E27FC236}">
                  <a16:creationId xmlns:a16="http://schemas.microsoft.com/office/drawing/2014/main" id="{18AF4FD1-03B2-014B-B307-BDF48338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76">
              <a:extLst>
                <a:ext uri="{FF2B5EF4-FFF2-40B4-BE49-F238E27FC236}">
                  <a16:creationId xmlns:a16="http://schemas.microsoft.com/office/drawing/2014/main" id="{3455306F-93D6-3D44-B642-4A2E6AA5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77">
              <a:extLst>
                <a:ext uri="{FF2B5EF4-FFF2-40B4-BE49-F238E27FC236}">
                  <a16:creationId xmlns:a16="http://schemas.microsoft.com/office/drawing/2014/main" id="{80E27B33-9CC5-A548-965E-80CE26F5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78">
              <a:extLst>
                <a:ext uri="{FF2B5EF4-FFF2-40B4-BE49-F238E27FC236}">
                  <a16:creationId xmlns:a16="http://schemas.microsoft.com/office/drawing/2014/main" id="{DE3E1603-EDA0-5B4C-B666-1735B848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79">
              <a:extLst>
                <a:ext uri="{FF2B5EF4-FFF2-40B4-BE49-F238E27FC236}">
                  <a16:creationId xmlns:a16="http://schemas.microsoft.com/office/drawing/2014/main" id="{DA6D690C-4007-384F-8BE0-B926554A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0">
              <a:extLst>
                <a:ext uri="{FF2B5EF4-FFF2-40B4-BE49-F238E27FC236}">
                  <a16:creationId xmlns:a16="http://schemas.microsoft.com/office/drawing/2014/main" id="{3764850B-3E76-A64B-BD91-0523BA52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1">
              <a:extLst>
                <a:ext uri="{FF2B5EF4-FFF2-40B4-BE49-F238E27FC236}">
                  <a16:creationId xmlns:a16="http://schemas.microsoft.com/office/drawing/2014/main" id="{2EB73251-681E-4C4D-AF7A-6735D36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982">
              <a:extLst>
                <a:ext uri="{FF2B5EF4-FFF2-40B4-BE49-F238E27FC236}">
                  <a16:creationId xmlns:a16="http://schemas.microsoft.com/office/drawing/2014/main" id="{CF0D0B87-58C1-C841-A216-50FB943E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983">
              <a:extLst>
                <a:ext uri="{FF2B5EF4-FFF2-40B4-BE49-F238E27FC236}">
                  <a16:creationId xmlns:a16="http://schemas.microsoft.com/office/drawing/2014/main" id="{A8403786-AC23-314E-977F-8451E561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59507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984">
              <a:extLst>
                <a:ext uri="{FF2B5EF4-FFF2-40B4-BE49-F238E27FC236}">
                  <a16:creationId xmlns:a16="http://schemas.microsoft.com/office/drawing/2014/main" id="{92722ECA-DBD7-7E4B-A2D8-5E6C8CC3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292964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985">
              <a:extLst>
                <a:ext uri="{FF2B5EF4-FFF2-40B4-BE49-F238E27FC236}">
                  <a16:creationId xmlns:a16="http://schemas.microsoft.com/office/drawing/2014/main" id="{BE851CBD-9F58-DB45-A14B-7108FD3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-905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3">
              <a:extLst>
                <a:ext uri="{FF2B5EF4-FFF2-40B4-BE49-F238E27FC236}">
                  <a16:creationId xmlns:a16="http://schemas.microsoft.com/office/drawing/2014/main" id="{4CAC80F0-FC15-EE47-8D10-A9AB7FD9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0225" y="-143721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4">
              <a:extLst>
                <a:ext uri="{FF2B5EF4-FFF2-40B4-BE49-F238E27FC236}">
                  <a16:creationId xmlns:a16="http://schemas.microsoft.com/office/drawing/2014/main" id="{770D815C-B89C-7643-B47B-E41D95C3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3" y="14465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5">
              <a:extLst>
                <a:ext uri="{FF2B5EF4-FFF2-40B4-BE49-F238E27FC236}">
                  <a16:creationId xmlns:a16="http://schemas.microsoft.com/office/drawing/2014/main" id="{515C9281-D94D-2745-A0B0-64828770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44127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16">
              <a:extLst>
                <a:ext uri="{FF2B5EF4-FFF2-40B4-BE49-F238E27FC236}">
                  <a16:creationId xmlns:a16="http://schemas.microsoft.com/office/drawing/2014/main" id="{5B1593FB-2D75-3142-BC8F-167997CB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17">
              <a:extLst>
                <a:ext uri="{FF2B5EF4-FFF2-40B4-BE49-F238E27FC236}">
                  <a16:creationId xmlns:a16="http://schemas.microsoft.com/office/drawing/2014/main" id="{A1099831-AFEA-BA48-BA6D-2B99F63C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18">
              <a:extLst>
                <a:ext uri="{FF2B5EF4-FFF2-40B4-BE49-F238E27FC236}">
                  <a16:creationId xmlns:a16="http://schemas.microsoft.com/office/drawing/2014/main" id="{22C86057-210F-8644-866F-2317CC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19">
              <a:extLst>
                <a:ext uri="{FF2B5EF4-FFF2-40B4-BE49-F238E27FC236}">
                  <a16:creationId xmlns:a16="http://schemas.microsoft.com/office/drawing/2014/main" id="{998584B4-FB40-FA45-96A0-52AAF328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0">
              <a:extLst>
                <a:ext uri="{FF2B5EF4-FFF2-40B4-BE49-F238E27FC236}">
                  <a16:creationId xmlns:a16="http://schemas.microsoft.com/office/drawing/2014/main" id="{B705ADAA-A4AF-A34B-BBD5-98130C80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21">
              <a:extLst>
                <a:ext uri="{FF2B5EF4-FFF2-40B4-BE49-F238E27FC236}">
                  <a16:creationId xmlns:a16="http://schemas.microsoft.com/office/drawing/2014/main" id="{E75DF016-E4AA-DE4A-AA6A-D14A8377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22">
              <a:extLst>
                <a:ext uri="{FF2B5EF4-FFF2-40B4-BE49-F238E27FC236}">
                  <a16:creationId xmlns:a16="http://schemas.microsoft.com/office/drawing/2014/main" id="{27EDCC0D-1A99-4542-89A4-E8E03970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23">
              <a:extLst>
                <a:ext uri="{FF2B5EF4-FFF2-40B4-BE49-F238E27FC236}">
                  <a16:creationId xmlns:a16="http://schemas.microsoft.com/office/drawing/2014/main" id="{603A538D-B37C-414D-B6B4-C1CDCBFE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24">
              <a:extLst>
                <a:ext uri="{FF2B5EF4-FFF2-40B4-BE49-F238E27FC236}">
                  <a16:creationId xmlns:a16="http://schemas.microsoft.com/office/drawing/2014/main" id="{A640F6F0-1963-D143-970D-512AFBBB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1">
              <a:extLst>
                <a:ext uri="{FF2B5EF4-FFF2-40B4-BE49-F238E27FC236}">
                  <a16:creationId xmlns:a16="http://schemas.microsoft.com/office/drawing/2014/main" id="{9579BBC6-C9B4-1343-9D69-843E91E1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2">
              <a:extLst>
                <a:ext uri="{FF2B5EF4-FFF2-40B4-BE49-F238E27FC236}">
                  <a16:creationId xmlns:a16="http://schemas.microsoft.com/office/drawing/2014/main" id="{4DB0880C-66D8-6149-8200-18EAC9C5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3">
              <a:extLst>
                <a:ext uri="{FF2B5EF4-FFF2-40B4-BE49-F238E27FC236}">
                  <a16:creationId xmlns:a16="http://schemas.microsoft.com/office/drawing/2014/main" id="{5A7D759F-0730-E744-91E5-3AFD5B38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4">
              <a:extLst>
                <a:ext uri="{FF2B5EF4-FFF2-40B4-BE49-F238E27FC236}">
                  <a16:creationId xmlns:a16="http://schemas.microsoft.com/office/drawing/2014/main" id="{F7DF60D3-42B1-0946-ACFA-63B96436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5">
              <a:extLst>
                <a:ext uri="{FF2B5EF4-FFF2-40B4-BE49-F238E27FC236}">
                  <a16:creationId xmlns:a16="http://schemas.microsoft.com/office/drawing/2014/main" id="{4BA63FFB-0A57-FB43-8437-B09D9743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56">
              <a:extLst>
                <a:ext uri="{FF2B5EF4-FFF2-40B4-BE49-F238E27FC236}">
                  <a16:creationId xmlns:a16="http://schemas.microsoft.com/office/drawing/2014/main" id="{48C7F718-ACEF-E644-B339-8C064F41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57">
              <a:extLst>
                <a:ext uri="{FF2B5EF4-FFF2-40B4-BE49-F238E27FC236}">
                  <a16:creationId xmlns:a16="http://schemas.microsoft.com/office/drawing/2014/main" id="{2022FFE8-C044-CF43-8C20-10192074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58">
              <a:extLst>
                <a:ext uri="{FF2B5EF4-FFF2-40B4-BE49-F238E27FC236}">
                  <a16:creationId xmlns:a16="http://schemas.microsoft.com/office/drawing/2014/main" id="{48A4A231-C18D-D449-B04B-6BA7EDA7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125433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59">
              <a:extLst>
                <a:ext uri="{FF2B5EF4-FFF2-40B4-BE49-F238E27FC236}">
                  <a16:creationId xmlns:a16="http://schemas.microsoft.com/office/drawing/2014/main" id="{AEC29FCE-4EC4-7140-AB68-85633B3F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90" y="-165692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4">
              <a:extLst>
                <a:ext uri="{FF2B5EF4-FFF2-40B4-BE49-F238E27FC236}">
                  <a16:creationId xmlns:a16="http://schemas.microsoft.com/office/drawing/2014/main" id="{7B975A91-2A9B-104C-BA75-466CD032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319" y="-165692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5">
              <a:extLst>
                <a:ext uri="{FF2B5EF4-FFF2-40B4-BE49-F238E27FC236}">
                  <a16:creationId xmlns:a16="http://schemas.microsoft.com/office/drawing/2014/main" id="{B56F7D53-3638-0644-BF99-67D1D5C2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12543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86">
              <a:extLst>
                <a:ext uri="{FF2B5EF4-FFF2-40B4-BE49-F238E27FC236}">
                  <a16:creationId xmlns:a16="http://schemas.microsoft.com/office/drawing/2014/main" id="{542D7AA9-A0EC-5444-B65E-D8C936D5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427541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087">
              <a:extLst>
                <a:ext uri="{FF2B5EF4-FFF2-40B4-BE49-F238E27FC236}">
                  <a16:creationId xmlns:a16="http://schemas.microsoft.com/office/drawing/2014/main" id="{875CA22D-CEB9-6244-9B16-55F953D0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088">
              <a:extLst>
                <a:ext uri="{FF2B5EF4-FFF2-40B4-BE49-F238E27FC236}">
                  <a16:creationId xmlns:a16="http://schemas.microsoft.com/office/drawing/2014/main" id="{F500149D-65E4-8947-955A-5D2DAAA8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089">
              <a:extLst>
                <a:ext uri="{FF2B5EF4-FFF2-40B4-BE49-F238E27FC236}">
                  <a16:creationId xmlns:a16="http://schemas.microsoft.com/office/drawing/2014/main" id="{CE011775-DD4F-C94A-80C4-7380F3B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090">
              <a:extLst>
                <a:ext uri="{FF2B5EF4-FFF2-40B4-BE49-F238E27FC236}">
                  <a16:creationId xmlns:a16="http://schemas.microsoft.com/office/drawing/2014/main" id="{2865138B-9799-EE41-84E4-4FB05C40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14">
              <a:extLst>
                <a:ext uri="{FF2B5EF4-FFF2-40B4-BE49-F238E27FC236}">
                  <a16:creationId xmlns:a16="http://schemas.microsoft.com/office/drawing/2014/main" id="{5A66DDF4-6562-A842-8599-4EC0971D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15">
              <a:extLst>
                <a:ext uri="{FF2B5EF4-FFF2-40B4-BE49-F238E27FC236}">
                  <a16:creationId xmlns:a16="http://schemas.microsoft.com/office/drawing/2014/main" id="{8DB94D48-7228-5B41-A9CF-E21DF627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16">
              <a:extLst>
                <a:ext uri="{FF2B5EF4-FFF2-40B4-BE49-F238E27FC236}">
                  <a16:creationId xmlns:a16="http://schemas.microsoft.com/office/drawing/2014/main" id="{0148F1AA-51AF-7C4B-AA60-64148257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8" name="Freeform 1117">
              <a:extLst>
                <a:ext uri="{FF2B5EF4-FFF2-40B4-BE49-F238E27FC236}">
                  <a16:creationId xmlns:a16="http://schemas.microsoft.com/office/drawing/2014/main" id="{688618EE-DEEE-AE46-8704-A01E960E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-39355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9" name="Freeform 1140">
              <a:extLst>
                <a:ext uri="{FF2B5EF4-FFF2-40B4-BE49-F238E27FC236}">
                  <a16:creationId xmlns:a16="http://schemas.microsoft.com/office/drawing/2014/main" id="{DCA13F48-4CB6-C740-9848-516F2DD1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923" y="-187663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0" name="Freeform 1141">
              <a:extLst>
                <a:ext uri="{FF2B5EF4-FFF2-40B4-BE49-F238E27FC236}">
                  <a16:creationId xmlns:a16="http://schemas.microsoft.com/office/drawing/2014/main" id="{10495E1C-5F67-0741-A0AF-AAA3B4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108955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1" name="Freeform 1142">
              <a:extLst>
                <a:ext uri="{FF2B5EF4-FFF2-40B4-BE49-F238E27FC236}">
                  <a16:creationId xmlns:a16="http://schemas.microsoft.com/office/drawing/2014/main" id="{44C8AC5B-0530-114A-918B-277F8101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04BF73-A8AF-A34F-8D0B-F6DD7FA9ADA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128823" y="-265022"/>
            <a:chExt cx="12411195" cy="7289071"/>
          </a:xfrm>
          <a:solidFill>
            <a:schemeClr val="accent4">
              <a:alpha val="35000"/>
            </a:schemeClr>
          </a:solidFill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674DBAE-3BF0-0247-B4C5-CD093E44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7970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27BC66E8-D5E7-F347-AE9B-CB09F3E2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733805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F77072C-DE8F-0141-AF77-E5278CAB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4071619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CE2BBE0-B507-444E-8534-3609864B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4403939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0267E4E-160F-DE49-868E-B50FC340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4725274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EBE1FA-EFEE-3A41-9820-59859865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503012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839B424-10A7-E648-A3E7-28176AB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531575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5C60D5-1E87-584B-8B46-BBFE9ADD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5584911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4E4AAF-8D8A-4142-B139-8713132E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582659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B93005E-7383-514F-8AF1-56D69243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6040821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3442286-0C6B-AD4F-AD61-F283948B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6230325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A67830E-11C7-B642-B813-51D22F88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6384127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6233730-3268-C645-AAAC-D84B3381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650771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08961D1-ACCA-914C-9420-48A21ADE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659560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BD5653E-78FC-7049-A4E6-43255BE1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665053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C4BFDB3-7836-654D-9C1D-87283B7C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6667010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D1F8854-7E49-874E-9E6C-86329863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6650534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FB590B0-FDE9-B94C-8822-A9612656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659560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6A04ABE-CB2B-8A46-AA99-0056C003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650771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B03404F-8619-704E-ACC6-D5501280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6384127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B935477-ADCD-8942-9509-4015617A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6230325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C71C9E1-FD9D-AF4B-BE30-A6CF9ECC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6040821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1B05FE0-2E34-BA4F-BF56-ED26064F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5826598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B1B6CA-165C-F144-89A1-5103A892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5584911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96234B4-4396-4A40-86C2-7A6BD6A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531575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7FCB819-B8BF-4D46-8CBB-7FC2935AD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503012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47A089E-D33C-A74A-A836-5F2690A2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472527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21EA949-72F0-014D-BB53-CAA6F66E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4403939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D37B4C2-42CE-B44D-AC3A-0CFE4D5F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4071619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45D38CE-64A9-0241-83FB-DCF7850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733805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FA1D238-F959-1B43-BAA3-F19B8D5CB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946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FC822E3-FDF2-FD4B-A814-B97D44CC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049939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579F053-B873-E14D-BCFB-1A2C69C0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2709381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5D3749B-7D53-8544-AADF-180A6695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2379806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BDEEC70-A3B4-3444-A6C1-4A5839E8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2058473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A475F10-145E-6E47-9218-9A3983D3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1753617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67FBEA6-5D91-2040-ACA5-AE5467BC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146523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5FDCDDC-983B-B241-8AC9-B5EA8FCB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11988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E176CE-5D2E-4943-A3C7-FC6BAA27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957147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E6487C3-00A5-E743-B3DD-1EDD563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7401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BE3553F-6293-4743-87B6-7B04B357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553419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8C4BBD4-9DFA-954D-BB1B-50A47FC1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396871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F825DD3-D114-3D45-B711-38010D9E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276029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C2C2A8B-740A-B347-A383-1181CD59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185396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0CE072D-705A-D04C-987B-96EE42DD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13321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6B2CDB8-F754-FC47-92F4-027156AB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113988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CE9483B-7831-254C-8B08-B55C427F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13321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C98778A-F11C-7742-B126-9738CA52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185396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8EF9A3A3-5710-0640-B15F-011B7D52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27602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D68ADB9-3C63-0A4B-8471-B3A997A8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396871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4AB2AC95-B148-EC4D-AF49-C5054D43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553419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1B45B53-364F-834E-BB7E-6A609587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7401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3F1CCFB-B5F7-EC4C-ABE0-8BC3F475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957147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5634746E-8817-5343-B09B-F2319463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119883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E769747-88FD-5E48-8E79-C786D128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146523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D5A2722-C477-9F48-9375-060D8191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1753617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F7A7365-055D-344A-AF98-047300B53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205847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E158F3E-8B55-E54D-A5FF-11053546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2379806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E941E43-F5C1-584E-8A51-24D37FB9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2709381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C80631F6-EABD-744B-9842-8A33B50E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04993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3F93A66-AE0E-034B-B837-38EAE75C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376" y="3385007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11F94AA3-BD4F-0D48-8AD5-91A6E359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72831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F5AD8011-4F29-4A45-80EC-AF723B7C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406887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7AE14649-3088-494A-A924-342A86FB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4401193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7F19D2A-967B-8040-A45F-2990A42A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4725274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6DDD0961-54C6-1B48-93BD-4C654697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5035622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8B21D2E-31A3-0046-9760-4D924407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5332238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8C1D53F7-0FFB-0A49-B5C0-43A144C3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560963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23BB22A0-D313-F747-82C7-FA1C453F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429" y="5865050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44F46E1-6230-C741-90C7-7067E8B3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098496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EAA57A81-4545-734B-B5FA-1F777170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6307227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5AE8BC1-832D-F44F-8AD3-C8DCA4D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6488493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DB5E61DD-1FDF-2642-8CC8-F3DF6C4F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6639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D35C4BB-CEB6-4D4D-B8B3-C2C3867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6763138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64AFE8FD-29BF-E841-8721-2DE8C21E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6809828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684437A7-6494-704A-9519-DBD78781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05462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B8AF4947-CFF7-8F4A-9ECB-042C8C7EF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6568139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925DFC6D-3AEC-9143-B4F4-4283E1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640060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C3B9D47C-56CB-9747-8592-91CBE8B7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6205608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1DC7CCAE-3587-A743-8B63-87E9CC4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5985892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774E427F-904F-5545-ACBE-1EAD8400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5738713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8F814D61-E198-7B4A-8D1E-14D55B02D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547230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CE1CD01E-5C7A-A646-863D-2CB0424E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5186676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2B5258F6-DF57-1544-AA64-071BD64B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4881820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BFA48DDB-70CF-8649-9975-45D86F3A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456323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A4A14DB6-1806-5444-9BE4-8351EBAD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4236406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5190C376-526E-FC4E-88E3-E6439D63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3898592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2DFEEA48-75A3-0A47-AD89-B4B4312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55803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B8DDB5EC-7E3D-8E4A-B6A0-E0362F96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21472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FB76332D-7D6A-9040-856A-5BB4945F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2874168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6">
              <a:extLst>
                <a:ext uri="{FF2B5EF4-FFF2-40B4-BE49-F238E27FC236}">
                  <a16:creationId xmlns:a16="http://schemas.microsoft.com/office/drawing/2014/main" id="{62384D65-8674-1345-A802-266F54E2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2536354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7">
              <a:extLst>
                <a:ext uri="{FF2B5EF4-FFF2-40B4-BE49-F238E27FC236}">
                  <a16:creationId xmlns:a16="http://schemas.microsoft.com/office/drawing/2014/main" id="{9795908D-489D-A44E-8CAE-B85C936E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220952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8">
              <a:extLst>
                <a:ext uri="{FF2B5EF4-FFF2-40B4-BE49-F238E27FC236}">
                  <a16:creationId xmlns:a16="http://schemas.microsoft.com/office/drawing/2014/main" id="{A9F4898A-C960-DE40-8004-18347E8A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1890940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9">
              <a:extLst>
                <a:ext uri="{FF2B5EF4-FFF2-40B4-BE49-F238E27FC236}">
                  <a16:creationId xmlns:a16="http://schemas.microsoft.com/office/drawing/2014/main" id="{7A81DF42-ACD7-634C-AD5E-DC9A544A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158608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29C84E6A-EF2D-BD41-AD15-3324EC847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130045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101">
              <a:extLst>
                <a:ext uri="{FF2B5EF4-FFF2-40B4-BE49-F238E27FC236}">
                  <a16:creationId xmlns:a16="http://schemas.microsoft.com/office/drawing/2014/main" id="{77567B99-722E-2145-98AF-7F41D951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103130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7E20BD74-18B2-2346-949B-4A91B509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786868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89B96F82-84B3-C84F-AD94-23D76B16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564406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E6B6B821-85A0-7744-B377-D29868C2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369407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D84B5734-A0C7-DD4C-8B7F-E99CC035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204621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F408A6AF-AD2A-064B-880B-D97F2580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29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3503D8A2-6299-AE40-9FF3-F4D2BC81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-39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D5E71E54-2F8A-2B47-A4B3-A42ECFB0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239" y="-113968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11">
              <a:extLst>
                <a:ext uri="{FF2B5EF4-FFF2-40B4-BE49-F238E27FC236}">
                  <a16:creationId xmlns:a16="http://schemas.microsoft.com/office/drawing/2014/main" id="{11B8239F-F480-B447-99B2-D91222B6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65" y="-13868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12">
              <a:extLst>
                <a:ext uri="{FF2B5EF4-FFF2-40B4-BE49-F238E27FC236}">
                  <a16:creationId xmlns:a16="http://schemas.microsoft.com/office/drawing/2014/main" id="{58F1BA19-2486-184C-A583-580C208B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477" y="-81010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866F8A1B-3FD4-6041-9015-77D6A2BB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9622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CF485235-2F8F-744C-9979-5954FDCF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1304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46B18F88-8F9A-B34A-8B88-1FB2AC2F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284267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6">
              <a:extLst>
                <a:ext uri="{FF2B5EF4-FFF2-40B4-BE49-F238E27FC236}">
                  <a16:creationId xmlns:a16="http://schemas.microsoft.com/office/drawing/2014/main" id="{F758FE85-526E-6141-AB1B-02265EA9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465533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15491083-09B2-7B4D-A4F2-084DBDA5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7426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66CD5355-54E5-364C-BC52-E29C8D5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683" y="907712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466AC358-1D8E-DE48-9C61-F26D2D2B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116313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20">
              <a:extLst>
                <a:ext uri="{FF2B5EF4-FFF2-40B4-BE49-F238E27FC236}">
                  <a16:creationId xmlns:a16="http://schemas.microsoft.com/office/drawing/2014/main" id="{3F8C350A-26FD-0F4F-A13D-222A513F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1440522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AE600C4F-3BE9-6C42-85FB-D8045CEF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1737138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5344744C-D8C7-3342-9581-EFEE4D6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204748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23">
              <a:extLst>
                <a:ext uri="{FF2B5EF4-FFF2-40B4-BE49-F238E27FC236}">
                  <a16:creationId xmlns:a16="http://schemas.microsoft.com/office/drawing/2014/main" id="{ACBF6802-F445-5E42-8098-6481A15E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23715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B24C229A-0684-9848-9476-C777994B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2703889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5">
              <a:extLst>
                <a:ext uri="{FF2B5EF4-FFF2-40B4-BE49-F238E27FC236}">
                  <a16:creationId xmlns:a16="http://schemas.microsoft.com/office/drawing/2014/main" id="{99EABC9A-9900-1344-A391-64C7748F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04444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6">
              <a:extLst>
                <a:ext uri="{FF2B5EF4-FFF2-40B4-BE49-F238E27FC236}">
                  <a16:creationId xmlns:a16="http://schemas.microsoft.com/office/drawing/2014/main" id="{A3C38727-A988-6246-8397-6B8B9077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529" y="3382261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7">
              <a:extLst>
                <a:ext uri="{FF2B5EF4-FFF2-40B4-BE49-F238E27FC236}">
                  <a16:creationId xmlns:a16="http://schemas.microsoft.com/office/drawing/2014/main" id="{F384FDE5-913F-914C-89D2-F0B77C71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722821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79D75FDD-EEA4-524F-B2DE-DC2CC950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4063381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FB3A5B20-DD5C-DF4B-ACE2-EE807CE8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439844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30">
              <a:extLst>
                <a:ext uri="{FF2B5EF4-FFF2-40B4-BE49-F238E27FC236}">
                  <a16:creationId xmlns:a16="http://schemas.microsoft.com/office/drawing/2014/main" id="{02972173-C653-C94F-902E-57B24826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472527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31">
              <a:extLst>
                <a:ext uri="{FF2B5EF4-FFF2-40B4-BE49-F238E27FC236}">
                  <a16:creationId xmlns:a16="http://schemas.microsoft.com/office/drawing/2014/main" id="{B58FAE31-609E-394D-AEDB-56705B3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9" y="503836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32">
              <a:extLst>
                <a:ext uri="{FF2B5EF4-FFF2-40B4-BE49-F238E27FC236}">
                  <a16:creationId xmlns:a16="http://schemas.microsoft.com/office/drawing/2014/main" id="{FC4E6490-4D48-2443-8E85-9053D9D2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5340478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33">
              <a:extLst>
                <a:ext uri="{FF2B5EF4-FFF2-40B4-BE49-F238E27FC236}">
                  <a16:creationId xmlns:a16="http://schemas.microsoft.com/office/drawing/2014/main" id="{CCB1EDF2-E6A4-1B4A-8A9B-C4C2222E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5628855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4">
              <a:extLst>
                <a:ext uri="{FF2B5EF4-FFF2-40B4-BE49-F238E27FC236}">
                  <a16:creationId xmlns:a16="http://schemas.microsoft.com/office/drawing/2014/main" id="{E0DFC748-7046-AE42-9D9F-6D63B2D3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589800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5">
              <a:extLst>
                <a:ext uri="{FF2B5EF4-FFF2-40B4-BE49-F238E27FC236}">
                  <a16:creationId xmlns:a16="http://schemas.microsoft.com/office/drawing/2014/main" id="{D9CFFD67-E0C3-9149-85D0-5CA39504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554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6">
              <a:extLst>
                <a:ext uri="{FF2B5EF4-FFF2-40B4-BE49-F238E27FC236}">
                  <a16:creationId xmlns:a16="http://schemas.microsoft.com/office/drawing/2014/main" id="{69BB3D5D-FED6-FE4E-AC6A-C69A2513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389" y="637039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7">
              <a:extLst>
                <a:ext uri="{FF2B5EF4-FFF2-40B4-BE49-F238E27FC236}">
                  <a16:creationId xmlns:a16="http://schemas.microsoft.com/office/drawing/2014/main" id="{56D0BEEB-B3E4-8F42-AE5D-34F37B1B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998" y="657088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8">
              <a:extLst>
                <a:ext uri="{FF2B5EF4-FFF2-40B4-BE49-F238E27FC236}">
                  <a16:creationId xmlns:a16="http://schemas.microsoft.com/office/drawing/2014/main" id="{DE71A048-1B2E-1A41-B2D3-BD4FE635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67494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49">
              <a:extLst>
                <a:ext uri="{FF2B5EF4-FFF2-40B4-BE49-F238E27FC236}">
                  <a16:creationId xmlns:a16="http://schemas.microsoft.com/office/drawing/2014/main" id="{F3F0F3FD-8564-A945-A163-5881B780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6746659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EC22BC93-4A76-F843-ABBC-330FFC3E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9" y="657088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CC2DB476-27F9-FF47-8713-F498EF0B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637039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1FA01846-D72F-C04B-9892-6425A71A1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91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2613FE83-FAD3-AE49-93A6-4B6D6ED8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5895260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D4AB9C73-0554-A843-A899-B6F60091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562885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D44FC48F-8BA5-B04C-A695-A947946D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5340476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BE962CA0-DF2B-2646-9DAE-8B7E687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503836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19EAFCD2-1C5C-1E4D-A03F-FEF2C733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4725274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FD135805-4264-CE46-ABD9-5B70CE4F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4398446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B2CD3BC2-D9E1-4546-8973-B3E7B42B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4063379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61DCBEA9-A39B-7746-B125-CCB5E549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722819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61DFDC38-B478-544D-AE39-44B019E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16" y="337951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2284BE94-5E27-7342-8BFE-CF59D85F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038955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203CF923-D0CB-AC47-A84C-332DB53D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269839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BEA66A97-159A-8349-94C0-7AA5B468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236332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D2E7D577-8DA8-404F-8B2C-1BA9150E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2036502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CAF1C5C0-C39F-4441-8238-EA516D2C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F6B3799C-A26D-254A-9DC4-D7CB3D28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1418551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E15AFA1A-22A7-1948-92F7-654E911C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3922DE2A-D8B7-124B-957E-A7DC4BF2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866514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70">
              <a:extLst>
                <a:ext uri="{FF2B5EF4-FFF2-40B4-BE49-F238E27FC236}">
                  <a16:creationId xmlns:a16="http://schemas.microsoft.com/office/drawing/2014/main" id="{785FAD07-CC44-4D47-9705-91A7AE8F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616587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71">
              <a:extLst>
                <a:ext uri="{FF2B5EF4-FFF2-40B4-BE49-F238E27FC236}">
                  <a16:creationId xmlns:a16="http://schemas.microsoft.com/office/drawing/2014/main" id="{78E136F7-3B6D-BD40-BA91-15118CEC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391379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72">
              <a:extLst>
                <a:ext uri="{FF2B5EF4-FFF2-40B4-BE49-F238E27FC236}">
                  <a16:creationId xmlns:a16="http://schemas.microsoft.com/office/drawing/2014/main" id="{88502FC4-CA2D-754E-9D93-CC4E8D6E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7" y="190888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73">
              <a:extLst>
                <a:ext uri="{FF2B5EF4-FFF2-40B4-BE49-F238E27FC236}">
                  <a16:creationId xmlns:a16="http://schemas.microsoft.com/office/drawing/2014/main" id="{2DFA65E5-2734-8A43-AF49-4C9D97F2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15115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4">
              <a:extLst>
                <a:ext uri="{FF2B5EF4-FFF2-40B4-BE49-F238E27FC236}">
                  <a16:creationId xmlns:a16="http://schemas.microsoft.com/office/drawing/2014/main" id="{E962778E-520F-3D48-8D0D-BC365FCE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165" y="-135939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83">
              <a:extLst>
                <a:ext uri="{FF2B5EF4-FFF2-40B4-BE49-F238E27FC236}">
                  <a16:creationId xmlns:a16="http://schemas.microsoft.com/office/drawing/2014/main" id="{589334A3-72FA-E04C-8EA6-52B3EBA3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780" y="-135939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84">
              <a:extLst>
                <a:ext uri="{FF2B5EF4-FFF2-40B4-BE49-F238E27FC236}">
                  <a16:creationId xmlns:a16="http://schemas.microsoft.com/office/drawing/2014/main" id="{F861E62D-DB73-A74F-8F6F-FF0E7550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15115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AA03AF41-5217-6546-AEAF-85BC4F8E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252" y="190888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86">
              <a:extLst>
                <a:ext uri="{FF2B5EF4-FFF2-40B4-BE49-F238E27FC236}">
                  <a16:creationId xmlns:a16="http://schemas.microsoft.com/office/drawing/2014/main" id="{0A0D5C09-3B7F-604A-8528-7D1AE667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642" y="391379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7">
              <a:extLst>
                <a:ext uri="{FF2B5EF4-FFF2-40B4-BE49-F238E27FC236}">
                  <a16:creationId xmlns:a16="http://schemas.microsoft.com/office/drawing/2014/main" id="{E2EB9370-A902-A341-983F-8C63678A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08" y="616587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8">
              <a:extLst>
                <a:ext uri="{FF2B5EF4-FFF2-40B4-BE49-F238E27FC236}">
                  <a16:creationId xmlns:a16="http://schemas.microsoft.com/office/drawing/2014/main" id="{61AF0302-828B-EA49-89D1-6E25E831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86651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9">
              <a:extLst>
                <a:ext uri="{FF2B5EF4-FFF2-40B4-BE49-F238E27FC236}">
                  <a16:creationId xmlns:a16="http://schemas.microsoft.com/office/drawing/2014/main" id="{2E64FDA5-8ADB-D84D-AD71-9E5A324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90">
              <a:extLst>
                <a:ext uri="{FF2B5EF4-FFF2-40B4-BE49-F238E27FC236}">
                  <a16:creationId xmlns:a16="http://schemas.microsoft.com/office/drawing/2014/main" id="{FA23B4B0-D4A4-D441-BB65-4C066E8F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142129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91">
              <a:extLst>
                <a:ext uri="{FF2B5EF4-FFF2-40B4-BE49-F238E27FC236}">
                  <a16:creationId xmlns:a16="http://schemas.microsoft.com/office/drawing/2014/main" id="{7B08B00B-94B7-E94A-9BA3-B0F3BDF60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7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92">
              <a:extLst>
                <a:ext uri="{FF2B5EF4-FFF2-40B4-BE49-F238E27FC236}">
                  <a16:creationId xmlns:a16="http://schemas.microsoft.com/office/drawing/2014/main" id="{606A831C-5D9E-0D4E-BE10-49A11FEA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2039248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93">
              <a:extLst>
                <a:ext uri="{FF2B5EF4-FFF2-40B4-BE49-F238E27FC236}">
                  <a16:creationId xmlns:a16="http://schemas.microsoft.com/office/drawing/2014/main" id="{45E08962-A498-6F4C-BC35-0D1DD78E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236607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4">
              <a:extLst>
                <a:ext uri="{FF2B5EF4-FFF2-40B4-BE49-F238E27FC236}">
                  <a16:creationId xmlns:a16="http://schemas.microsoft.com/office/drawing/2014/main" id="{4864872A-7267-BB4C-B37C-8D6DA196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269839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5">
              <a:extLst>
                <a:ext uri="{FF2B5EF4-FFF2-40B4-BE49-F238E27FC236}">
                  <a16:creationId xmlns:a16="http://schemas.microsoft.com/office/drawing/2014/main" id="{3AEE552B-89B6-7445-856F-0515FE47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038955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6">
              <a:extLst>
                <a:ext uri="{FF2B5EF4-FFF2-40B4-BE49-F238E27FC236}">
                  <a16:creationId xmlns:a16="http://schemas.microsoft.com/office/drawing/2014/main" id="{D92A0FFE-5E36-9F42-B794-25EFF978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9933" y="3376768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452CF473-3786-BB42-BEA8-13B808CA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717327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8">
              <a:extLst>
                <a:ext uri="{FF2B5EF4-FFF2-40B4-BE49-F238E27FC236}">
                  <a16:creationId xmlns:a16="http://schemas.microsoft.com/office/drawing/2014/main" id="{DA57CD02-0E7E-2647-97E2-29743737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40578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9">
              <a:extLst>
                <a:ext uri="{FF2B5EF4-FFF2-40B4-BE49-F238E27FC236}">
                  <a16:creationId xmlns:a16="http://schemas.microsoft.com/office/drawing/2014/main" id="{30695140-AB62-014A-A47A-171B594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4392954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200">
              <a:extLst>
                <a:ext uri="{FF2B5EF4-FFF2-40B4-BE49-F238E27FC236}">
                  <a16:creationId xmlns:a16="http://schemas.microsoft.com/office/drawing/2014/main" id="{A94466E9-CB5C-0748-90E2-7B70A410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7" y="4722528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201">
              <a:extLst>
                <a:ext uri="{FF2B5EF4-FFF2-40B4-BE49-F238E27FC236}">
                  <a16:creationId xmlns:a16="http://schemas.microsoft.com/office/drawing/2014/main" id="{219C91B4-2833-5044-B6DD-3B537F35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0" y="5041114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202">
              <a:extLst>
                <a:ext uri="{FF2B5EF4-FFF2-40B4-BE49-F238E27FC236}">
                  <a16:creationId xmlns:a16="http://schemas.microsoft.com/office/drawing/2014/main" id="{64E0B245-3F1A-174D-93AE-5101F4B5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5348717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203">
              <a:extLst>
                <a:ext uri="{FF2B5EF4-FFF2-40B4-BE49-F238E27FC236}">
                  <a16:creationId xmlns:a16="http://schemas.microsoft.com/office/drawing/2014/main" id="{2D1D9A1B-C3C2-3E4A-920C-97A4E331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7" y="5642586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4">
              <a:extLst>
                <a:ext uri="{FF2B5EF4-FFF2-40B4-BE49-F238E27FC236}">
                  <a16:creationId xmlns:a16="http://schemas.microsoft.com/office/drawing/2014/main" id="{2432361C-AAAD-5342-8EBB-CA6EEB35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578" y="5919979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5">
              <a:extLst>
                <a:ext uri="{FF2B5EF4-FFF2-40B4-BE49-F238E27FC236}">
                  <a16:creationId xmlns:a16="http://schemas.microsoft.com/office/drawing/2014/main" id="{8770924A-260C-B543-AAA3-04A9966F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6178145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6">
              <a:extLst>
                <a:ext uri="{FF2B5EF4-FFF2-40B4-BE49-F238E27FC236}">
                  <a16:creationId xmlns:a16="http://schemas.microsoft.com/office/drawing/2014/main" id="{209FA4FA-4DD8-FD4B-82CF-7AEA0B14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641983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7">
              <a:extLst>
                <a:ext uri="{FF2B5EF4-FFF2-40B4-BE49-F238E27FC236}">
                  <a16:creationId xmlns:a16="http://schemas.microsoft.com/office/drawing/2014/main" id="{0D8B1D65-13F4-0E41-AA73-84B3F052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663954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8">
              <a:extLst>
                <a:ext uri="{FF2B5EF4-FFF2-40B4-BE49-F238E27FC236}">
                  <a16:creationId xmlns:a16="http://schemas.microsoft.com/office/drawing/2014/main" id="{2AE96286-AFD4-044D-A35F-0C99720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68345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98DAE8BB-4CBB-4449-B7DF-2FB665BD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6738420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402D285-FFF6-D940-8F70-2EFAFE83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6532435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5F5AF823-404B-C941-9910-F4192C00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6301735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D947C95A-C33C-AF43-B8DE-AD66802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051808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883B9E32-AA35-6843-AA52-8A4F56D1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5782656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7">
              <a:extLst>
                <a:ext uri="{FF2B5EF4-FFF2-40B4-BE49-F238E27FC236}">
                  <a16:creationId xmlns:a16="http://schemas.microsoft.com/office/drawing/2014/main" id="{93FCAE3F-8AD6-8346-93EE-2BFCB0E6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549702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8">
              <a:extLst>
                <a:ext uri="{FF2B5EF4-FFF2-40B4-BE49-F238E27FC236}">
                  <a16:creationId xmlns:a16="http://schemas.microsoft.com/office/drawing/2014/main" id="{657F4F41-DA37-4B4F-ACCA-2402D55D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5197663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9">
              <a:extLst>
                <a:ext uri="{FF2B5EF4-FFF2-40B4-BE49-F238E27FC236}">
                  <a16:creationId xmlns:a16="http://schemas.microsoft.com/office/drawing/2014/main" id="{EB8C59BF-4428-4248-990B-C1AB4CF3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4881822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30">
              <a:extLst>
                <a:ext uri="{FF2B5EF4-FFF2-40B4-BE49-F238E27FC236}">
                  <a16:creationId xmlns:a16="http://schemas.microsoft.com/office/drawing/2014/main" id="{F4EB94A8-DA4E-5E4A-B8EA-89E85E80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4557741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31">
              <a:extLst>
                <a:ext uri="{FF2B5EF4-FFF2-40B4-BE49-F238E27FC236}">
                  <a16:creationId xmlns:a16="http://schemas.microsoft.com/office/drawing/2014/main" id="{36B6E205-F16F-5E48-9CFE-C2E43B69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4228167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32">
              <a:extLst>
                <a:ext uri="{FF2B5EF4-FFF2-40B4-BE49-F238E27FC236}">
                  <a16:creationId xmlns:a16="http://schemas.microsoft.com/office/drawing/2014/main" id="{72DB17EB-8BC9-3343-9321-1594CF44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3887607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33">
              <a:extLst>
                <a:ext uri="{FF2B5EF4-FFF2-40B4-BE49-F238E27FC236}">
                  <a16:creationId xmlns:a16="http://schemas.microsoft.com/office/drawing/2014/main" id="{0D9228BE-E228-C64C-9837-6D273161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547047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4">
              <a:extLst>
                <a:ext uri="{FF2B5EF4-FFF2-40B4-BE49-F238E27FC236}">
                  <a16:creationId xmlns:a16="http://schemas.microsoft.com/office/drawing/2014/main" id="{E6566D7B-B159-C04E-94B5-3706DE52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203741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5">
              <a:extLst>
                <a:ext uri="{FF2B5EF4-FFF2-40B4-BE49-F238E27FC236}">
                  <a16:creationId xmlns:a16="http://schemas.microsoft.com/office/drawing/2014/main" id="{C147E95F-76D1-504C-B6B8-8969822B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286318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6">
              <a:extLst>
                <a:ext uri="{FF2B5EF4-FFF2-40B4-BE49-F238E27FC236}">
                  <a16:creationId xmlns:a16="http://schemas.microsoft.com/office/drawing/2014/main" id="{17604B9C-37C2-5A47-8E77-AED6E660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2525369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7">
              <a:extLst>
                <a:ext uri="{FF2B5EF4-FFF2-40B4-BE49-F238E27FC236}">
                  <a16:creationId xmlns:a16="http://schemas.microsoft.com/office/drawing/2014/main" id="{B82C0DE2-4E3F-F745-BAE1-D0133B03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2190302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8">
              <a:extLst>
                <a:ext uri="{FF2B5EF4-FFF2-40B4-BE49-F238E27FC236}">
                  <a16:creationId xmlns:a16="http://schemas.microsoft.com/office/drawing/2014/main" id="{5E93FDD7-F55B-9E40-B9B8-D7F056BB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186896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9">
              <a:extLst>
                <a:ext uri="{FF2B5EF4-FFF2-40B4-BE49-F238E27FC236}">
                  <a16:creationId xmlns:a16="http://schemas.microsoft.com/office/drawing/2014/main" id="{148C2A43-33D7-3A45-9D69-FCE9E281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155312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40">
              <a:extLst>
                <a:ext uri="{FF2B5EF4-FFF2-40B4-BE49-F238E27FC236}">
                  <a16:creationId xmlns:a16="http://schemas.microsoft.com/office/drawing/2014/main" id="{49EE2A36-7C37-8D45-BF1F-BB244519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1253764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41">
              <a:extLst>
                <a:ext uri="{FF2B5EF4-FFF2-40B4-BE49-F238E27FC236}">
                  <a16:creationId xmlns:a16="http://schemas.microsoft.com/office/drawing/2014/main" id="{8611857D-0A98-4A4E-9796-1D712EA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96813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42">
              <a:extLst>
                <a:ext uri="{FF2B5EF4-FFF2-40B4-BE49-F238E27FC236}">
                  <a16:creationId xmlns:a16="http://schemas.microsoft.com/office/drawing/2014/main" id="{FB98F061-C9E9-DD4F-AD01-21F9EB2F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9898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43">
              <a:extLst>
                <a:ext uri="{FF2B5EF4-FFF2-40B4-BE49-F238E27FC236}">
                  <a16:creationId xmlns:a16="http://schemas.microsoft.com/office/drawing/2014/main" id="{D1EA0C36-F185-7C49-8C21-66963BCF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449056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4">
              <a:extLst>
                <a:ext uri="{FF2B5EF4-FFF2-40B4-BE49-F238E27FC236}">
                  <a16:creationId xmlns:a16="http://schemas.microsoft.com/office/drawing/2014/main" id="{2252A776-5AFF-5D4A-AB82-6E2D74B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221100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5">
              <a:extLst>
                <a:ext uri="{FF2B5EF4-FFF2-40B4-BE49-F238E27FC236}">
                  <a16:creationId xmlns:a16="http://schemas.microsoft.com/office/drawing/2014/main" id="{15AA5343-17D4-AA48-8344-6A3B5611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12369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59">
              <a:extLst>
                <a:ext uri="{FF2B5EF4-FFF2-40B4-BE49-F238E27FC236}">
                  <a16:creationId xmlns:a16="http://schemas.microsoft.com/office/drawing/2014/main" id="{23933883-AE7E-9E48-BE28-2D11042C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-83756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60">
              <a:extLst>
                <a:ext uri="{FF2B5EF4-FFF2-40B4-BE49-F238E27FC236}">
                  <a16:creationId xmlns:a16="http://schemas.microsoft.com/office/drawing/2014/main" id="{AC646F69-0E77-3E4E-988C-9776557C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113988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61">
              <a:extLst>
                <a:ext uri="{FF2B5EF4-FFF2-40B4-BE49-F238E27FC236}">
                  <a16:creationId xmlns:a16="http://schemas.microsoft.com/office/drawing/2014/main" id="{8D5C3ACE-DF49-BE43-8DAF-46DCD487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330957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62">
              <a:extLst>
                <a:ext uri="{FF2B5EF4-FFF2-40B4-BE49-F238E27FC236}">
                  <a16:creationId xmlns:a16="http://schemas.microsoft.com/office/drawing/2014/main" id="{CC854279-76C1-5041-80D6-DFC5632E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572644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63">
              <a:extLst>
                <a:ext uri="{FF2B5EF4-FFF2-40B4-BE49-F238E27FC236}">
                  <a16:creationId xmlns:a16="http://schemas.microsoft.com/office/drawing/2014/main" id="{94E3747C-A5B7-2040-8020-10356778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830" y="830812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4">
              <a:extLst>
                <a:ext uri="{FF2B5EF4-FFF2-40B4-BE49-F238E27FC236}">
                  <a16:creationId xmlns:a16="http://schemas.microsoft.com/office/drawing/2014/main" id="{03E4BE1C-585E-FA4E-9A55-40B88DEC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1108203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5">
              <a:extLst>
                <a:ext uri="{FF2B5EF4-FFF2-40B4-BE49-F238E27FC236}">
                  <a16:creationId xmlns:a16="http://schemas.microsoft.com/office/drawing/2014/main" id="{5CEA9D00-2377-8543-96C3-D5D41F1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140207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6">
              <a:extLst>
                <a:ext uri="{FF2B5EF4-FFF2-40B4-BE49-F238E27FC236}">
                  <a16:creationId xmlns:a16="http://schemas.microsoft.com/office/drawing/2014/main" id="{CBFE2D51-E1FF-A045-9387-D169915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2" y="170967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7">
              <a:extLst>
                <a:ext uri="{FF2B5EF4-FFF2-40B4-BE49-F238E27FC236}">
                  <a16:creationId xmlns:a16="http://schemas.microsoft.com/office/drawing/2014/main" id="{BEA0BAF2-9038-1641-8C92-64C63551B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9" y="2028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8">
              <a:extLst>
                <a:ext uri="{FF2B5EF4-FFF2-40B4-BE49-F238E27FC236}">
                  <a16:creationId xmlns:a16="http://schemas.microsoft.com/office/drawing/2014/main" id="{777D630D-4074-454A-BA11-9079CBDE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2357837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9">
              <a:extLst>
                <a:ext uri="{FF2B5EF4-FFF2-40B4-BE49-F238E27FC236}">
                  <a16:creationId xmlns:a16="http://schemas.microsoft.com/office/drawing/2014/main" id="{4A9B8AFB-1BC7-B241-BB78-11B9B090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2692902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70">
              <a:extLst>
                <a:ext uri="{FF2B5EF4-FFF2-40B4-BE49-F238E27FC236}">
                  <a16:creationId xmlns:a16="http://schemas.microsoft.com/office/drawing/2014/main" id="{6EEB1582-EEEB-8247-AE93-14A0B7B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033462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71">
              <a:extLst>
                <a:ext uri="{FF2B5EF4-FFF2-40B4-BE49-F238E27FC236}">
                  <a16:creationId xmlns:a16="http://schemas.microsoft.com/office/drawing/2014/main" id="{21C87A60-01CB-9040-8C14-BDAE35BC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339" y="336852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72">
              <a:extLst>
                <a:ext uri="{FF2B5EF4-FFF2-40B4-BE49-F238E27FC236}">
                  <a16:creationId xmlns:a16="http://schemas.microsoft.com/office/drawing/2014/main" id="{0809C8D6-9C9F-0A41-BD61-DEADDD90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711834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73">
              <a:extLst>
                <a:ext uri="{FF2B5EF4-FFF2-40B4-BE49-F238E27FC236}">
                  <a16:creationId xmlns:a16="http://schemas.microsoft.com/office/drawing/2014/main" id="{906FDE3D-2891-4243-B471-79D84710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4052394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4">
              <a:extLst>
                <a:ext uri="{FF2B5EF4-FFF2-40B4-BE49-F238E27FC236}">
                  <a16:creationId xmlns:a16="http://schemas.microsoft.com/office/drawing/2014/main" id="{AA68FC7D-7F06-134F-A004-C1EEC5E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4390206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5">
              <a:extLst>
                <a:ext uri="{FF2B5EF4-FFF2-40B4-BE49-F238E27FC236}">
                  <a16:creationId xmlns:a16="http://schemas.microsoft.com/office/drawing/2014/main" id="{A4906EC1-7629-314D-82F9-49F5DBB3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4719780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6">
              <a:extLst>
                <a:ext uri="{FF2B5EF4-FFF2-40B4-BE49-F238E27FC236}">
                  <a16:creationId xmlns:a16="http://schemas.microsoft.com/office/drawing/2014/main" id="{D6939033-AB3E-B140-B0B2-B889E68D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5041114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7">
              <a:extLst>
                <a:ext uri="{FF2B5EF4-FFF2-40B4-BE49-F238E27FC236}">
                  <a16:creationId xmlns:a16="http://schemas.microsoft.com/office/drawing/2014/main" id="{59038946-9D23-4544-99AF-3C97983F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5354209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8">
              <a:extLst>
                <a:ext uri="{FF2B5EF4-FFF2-40B4-BE49-F238E27FC236}">
                  <a16:creationId xmlns:a16="http://schemas.microsoft.com/office/drawing/2014/main" id="{E4F1CA93-3601-7C4E-8B94-E57E8064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5653573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9">
              <a:extLst>
                <a:ext uri="{FF2B5EF4-FFF2-40B4-BE49-F238E27FC236}">
                  <a16:creationId xmlns:a16="http://schemas.microsoft.com/office/drawing/2014/main" id="{5BC86B4A-4650-F447-9935-3AC119DA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165" y="5936456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80">
              <a:extLst>
                <a:ext uri="{FF2B5EF4-FFF2-40B4-BE49-F238E27FC236}">
                  <a16:creationId xmlns:a16="http://schemas.microsoft.com/office/drawing/2014/main" id="{28F0523A-9350-AA4D-A8FB-A6B2728A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6208354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81">
              <a:extLst>
                <a:ext uri="{FF2B5EF4-FFF2-40B4-BE49-F238E27FC236}">
                  <a16:creationId xmlns:a16="http://schemas.microsoft.com/office/drawing/2014/main" id="{A96AD5A6-0838-974F-B3BC-D1D08AE0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239" y="6461028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82">
              <a:extLst>
                <a:ext uri="{FF2B5EF4-FFF2-40B4-BE49-F238E27FC236}">
                  <a16:creationId xmlns:a16="http://schemas.microsoft.com/office/drawing/2014/main" id="{5DF685E3-7CB8-5C40-8E47-70EDD085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6691730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BE16E982-4F66-5C43-ACB1-87E96FFF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6691730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1237282C-8D31-7047-B403-6320C976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6458281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02">
              <a:extLst>
                <a:ext uri="{FF2B5EF4-FFF2-40B4-BE49-F238E27FC236}">
                  <a16:creationId xmlns:a16="http://schemas.microsoft.com/office/drawing/2014/main" id="{AACA91B8-8FFF-8346-814D-5379C7AB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6205608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03">
              <a:extLst>
                <a:ext uri="{FF2B5EF4-FFF2-40B4-BE49-F238E27FC236}">
                  <a16:creationId xmlns:a16="http://schemas.microsoft.com/office/drawing/2014/main" id="{F7ECAFDD-FFA3-1C45-A463-A3A56C66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5936456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4">
              <a:extLst>
                <a:ext uri="{FF2B5EF4-FFF2-40B4-BE49-F238E27FC236}">
                  <a16:creationId xmlns:a16="http://schemas.microsoft.com/office/drawing/2014/main" id="{1BE87225-6D12-414A-929F-BF835ED8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5653573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5">
              <a:extLst>
                <a:ext uri="{FF2B5EF4-FFF2-40B4-BE49-F238E27FC236}">
                  <a16:creationId xmlns:a16="http://schemas.microsoft.com/office/drawing/2014/main" id="{C00EF3D5-317B-2247-86E1-E9F8C96E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535420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6">
              <a:extLst>
                <a:ext uri="{FF2B5EF4-FFF2-40B4-BE49-F238E27FC236}">
                  <a16:creationId xmlns:a16="http://schemas.microsoft.com/office/drawing/2014/main" id="{837C40C5-262D-924D-9440-1E86D003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5041114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7">
              <a:extLst>
                <a:ext uri="{FF2B5EF4-FFF2-40B4-BE49-F238E27FC236}">
                  <a16:creationId xmlns:a16="http://schemas.microsoft.com/office/drawing/2014/main" id="{568FE2C1-E154-604E-95F7-3551863F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4719780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8">
              <a:extLst>
                <a:ext uri="{FF2B5EF4-FFF2-40B4-BE49-F238E27FC236}">
                  <a16:creationId xmlns:a16="http://schemas.microsoft.com/office/drawing/2014/main" id="{EB7DF4D8-6291-3A44-A011-FAD242F4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4390206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9">
              <a:extLst>
                <a:ext uri="{FF2B5EF4-FFF2-40B4-BE49-F238E27FC236}">
                  <a16:creationId xmlns:a16="http://schemas.microsoft.com/office/drawing/2014/main" id="{33C5ED45-D795-D440-B991-962AE765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4052394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10">
              <a:extLst>
                <a:ext uri="{FF2B5EF4-FFF2-40B4-BE49-F238E27FC236}">
                  <a16:creationId xmlns:a16="http://schemas.microsoft.com/office/drawing/2014/main" id="{E97190A8-B3E5-AD48-9EBD-4F0A2E6F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711834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11">
              <a:extLst>
                <a:ext uri="{FF2B5EF4-FFF2-40B4-BE49-F238E27FC236}">
                  <a16:creationId xmlns:a16="http://schemas.microsoft.com/office/drawing/2014/main" id="{1EC0E874-5865-DD43-89E5-657ED55A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9" y="3368528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12">
              <a:extLst>
                <a:ext uri="{FF2B5EF4-FFF2-40B4-BE49-F238E27FC236}">
                  <a16:creationId xmlns:a16="http://schemas.microsoft.com/office/drawing/2014/main" id="{0AC1621C-23D6-7E45-B1B9-9AAD1FA3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027968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13">
              <a:extLst>
                <a:ext uri="{FF2B5EF4-FFF2-40B4-BE49-F238E27FC236}">
                  <a16:creationId xmlns:a16="http://schemas.microsoft.com/office/drawing/2014/main" id="{AAA6AC2D-9455-0044-88E5-F4C8267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2687410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4">
              <a:extLst>
                <a:ext uri="{FF2B5EF4-FFF2-40B4-BE49-F238E27FC236}">
                  <a16:creationId xmlns:a16="http://schemas.microsoft.com/office/drawing/2014/main" id="{597E7F37-AC67-9E4B-AE6E-01C5C8BC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2349596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5">
              <a:extLst>
                <a:ext uri="{FF2B5EF4-FFF2-40B4-BE49-F238E27FC236}">
                  <a16:creationId xmlns:a16="http://schemas.microsoft.com/office/drawing/2014/main" id="{4BB07F48-CB66-A848-8F69-80DDBDA1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2020023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6">
              <a:extLst>
                <a:ext uri="{FF2B5EF4-FFF2-40B4-BE49-F238E27FC236}">
                  <a16:creationId xmlns:a16="http://schemas.microsoft.com/office/drawing/2014/main" id="{7013FCD5-2A60-8A4B-A4B4-E04BA76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169868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7">
              <a:extLst>
                <a:ext uri="{FF2B5EF4-FFF2-40B4-BE49-F238E27FC236}">
                  <a16:creationId xmlns:a16="http://schemas.microsoft.com/office/drawing/2014/main" id="{1D69A491-9712-0341-B52C-7E3DC037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1385593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8">
              <a:extLst>
                <a:ext uri="{FF2B5EF4-FFF2-40B4-BE49-F238E27FC236}">
                  <a16:creationId xmlns:a16="http://schemas.microsoft.com/office/drawing/2014/main" id="{6DABACF1-D04D-9347-9465-C3DD78D8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1086229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9">
              <a:extLst>
                <a:ext uri="{FF2B5EF4-FFF2-40B4-BE49-F238E27FC236}">
                  <a16:creationId xmlns:a16="http://schemas.microsoft.com/office/drawing/2014/main" id="{9263CF70-C08F-6B4E-82DF-6D60B7D1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20">
              <a:extLst>
                <a:ext uri="{FF2B5EF4-FFF2-40B4-BE49-F238E27FC236}">
                  <a16:creationId xmlns:a16="http://schemas.microsoft.com/office/drawing/2014/main" id="{9A9A1167-A42A-D440-8238-0513962A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53144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21">
              <a:extLst>
                <a:ext uri="{FF2B5EF4-FFF2-40B4-BE49-F238E27FC236}">
                  <a16:creationId xmlns:a16="http://schemas.microsoft.com/office/drawing/2014/main" id="{339B8324-CA34-AB47-A5BC-295D0D2A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281521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22">
              <a:extLst>
                <a:ext uri="{FF2B5EF4-FFF2-40B4-BE49-F238E27FC236}">
                  <a16:creationId xmlns:a16="http://schemas.microsoft.com/office/drawing/2014/main" id="{6EB50DC0-BC9C-EC48-AD70-3458F35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48073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23">
              <a:extLst>
                <a:ext uri="{FF2B5EF4-FFF2-40B4-BE49-F238E27FC236}">
                  <a16:creationId xmlns:a16="http://schemas.microsoft.com/office/drawing/2014/main" id="{899529D6-2DF9-2043-94B8-7274C46A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812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B911285C-AB9D-B44F-8C0A-96FE289D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670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40">
              <a:extLst>
                <a:ext uri="{FF2B5EF4-FFF2-40B4-BE49-F238E27FC236}">
                  <a16:creationId xmlns:a16="http://schemas.microsoft.com/office/drawing/2014/main" id="{33645439-D7EA-0544-9B22-E171718F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48073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41">
              <a:extLst>
                <a:ext uri="{FF2B5EF4-FFF2-40B4-BE49-F238E27FC236}">
                  <a16:creationId xmlns:a16="http://schemas.microsoft.com/office/drawing/2014/main" id="{05E1E497-CA40-264D-9D3B-1D6ED4C9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493" y="281521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42">
              <a:extLst>
                <a:ext uri="{FF2B5EF4-FFF2-40B4-BE49-F238E27FC236}">
                  <a16:creationId xmlns:a16="http://schemas.microsoft.com/office/drawing/2014/main" id="{C7343979-6CAD-5F46-8496-40B270EA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53144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43">
              <a:extLst>
                <a:ext uri="{FF2B5EF4-FFF2-40B4-BE49-F238E27FC236}">
                  <a16:creationId xmlns:a16="http://schemas.microsoft.com/office/drawing/2014/main" id="{1445A51E-FF53-1843-8764-1E830389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419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4">
              <a:extLst>
                <a:ext uri="{FF2B5EF4-FFF2-40B4-BE49-F238E27FC236}">
                  <a16:creationId xmlns:a16="http://schemas.microsoft.com/office/drawing/2014/main" id="{59B4A34B-82B0-3148-9524-C9AAE620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108622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5">
              <a:extLst>
                <a:ext uri="{FF2B5EF4-FFF2-40B4-BE49-F238E27FC236}">
                  <a16:creationId xmlns:a16="http://schemas.microsoft.com/office/drawing/2014/main" id="{145273AE-B361-914C-8D20-1003B82A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1385593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6">
              <a:extLst>
                <a:ext uri="{FF2B5EF4-FFF2-40B4-BE49-F238E27FC236}">
                  <a16:creationId xmlns:a16="http://schemas.microsoft.com/office/drawing/2014/main" id="{C7B91303-495E-CC4E-9700-1DD7D79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1698688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7">
              <a:extLst>
                <a:ext uri="{FF2B5EF4-FFF2-40B4-BE49-F238E27FC236}">
                  <a16:creationId xmlns:a16="http://schemas.microsoft.com/office/drawing/2014/main" id="{9B378AC8-8609-ED4D-93C6-6D0CD162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2116" y="2020023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8">
              <a:extLst>
                <a:ext uri="{FF2B5EF4-FFF2-40B4-BE49-F238E27FC236}">
                  <a16:creationId xmlns:a16="http://schemas.microsoft.com/office/drawing/2014/main" id="{80EDACF0-6B63-EC4B-B7F5-4C425EC0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2349596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9">
              <a:extLst>
                <a:ext uri="{FF2B5EF4-FFF2-40B4-BE49-F238E27FC236}">
                  <a16:creationId xmlns:a16="http://schemas.microsoft.com/office/drawing/2014/main" id="{CCF1DD6B-DBF3-604C-868B-C9E65308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2687410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50">
              <a:extLst>
                <a:ext uri="{FF2B5EF4-FFF2-40B4-BE49-F238E27FC236}">
                  <a16:creationId xmlns:a16="http://schemas.microsoft.com/office/drawing/2014/main" id="{197086C4-921A-2B4A-82DF-C2C5CC61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027968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51">
              <a:extLst>
                <a:ext uri="{FF2B5EF4-FFF2-40B4-BE49-F238E27FC236}">
                  <a16:creationId xmlns:a16="http://schemas.microsoft.com/office/drawing/2014/main" id="{EFA7DDCA-EBC1-3749-AC24-DCF9F5FF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5489" y="3363036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52">
              <a:extLst>
                <a:ext uri="{FF2B5EF4-FFF2-40B4-BE49-F238E27FC236}">
                  <a16:creationId xmlns:a16="http://schemas.microsoft.com/office/drawing/2014/main" id="{7D55017B-ACE9-E748-9A65-184C1B60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70634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53">
              <a:extLst>
                <a:ext uri="{FF2B5EF4-FFF2-40B4-BE49-F238E27FC236}">
                  <a16:creationId xmlns:a16="http://schemas.microsoft.com/office/drawing/2014/main" id="{7A341CB4-EFB9-3442-BD6F-F7BCB73D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404690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4">
              <a:extLst>
                <a:ext uri="{FF2B5EF4-FFF2-40B4-BE49-F238E27FC236}">
                  <a16:creationId xmlns:a16="http://schemas.microsoft.com/office/drawing/2014/main" id="{0619C25F-7AE8-294B-B0BE-BEDAD88B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438471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5">
              <a:extLst>
                <a:ext uri="{FF2B5EF4-FFF2-40B4-BE49-F238E27FC236}">
                  <a16:creationId xmlns:a16="http://schemas.microsoft.com/office/drawing/2014/main" id="{663D5DC9-59EA-D942-9D68-B2897FA4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4717033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6">
              <a:extLst>
                <a:ext uri="{FF2B5EF4-FFF2-40B4-BE49-F238E27FC236}">
                  <a16:creationId xmlns:a16="http://schemas.microsoft.com/office/drawing/2014/main" id="{2A9B0B3C-814C-6E4A-82C6-1B5BFE07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5041114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7">
              <a:extLst>
                <a:ext uri="{FF2B5EF4-FFF2-40B4-BE49-F238E27FC236}">
                  <a16:creationId xmlns:a16="http://schemas.microsoft.com/office/drawing/2014/main" id="{5D43C8A8-6C82-944F-B511-5480AC31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5356955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8">
              <a:extLst>
                <a:ext uri="{FF2B5EF4-FFF2-40B4-BE49-F238E27FC236}">
                  <a16:creationId xmlns:a16="http://schemas.microsoft.com/office/drawing/2014/main" id="{723C0D1D-4C4A-6745-853C-4512187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5661811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9">
              <a:extLst>
                <a:ext uri="{FF2B5EF4-FFF2-40B4-BE49-F238E27FC236}">
                  <a16:creationId xmlns:a16="http://schemas.microsoft.com/office/drawing/2014/main" id="{5B713203-762D-0A47-B3F7-B4F587D8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5952935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60">
              <a:extLst>
                <a:ext uri="{FF2B5EF4-FFF2-40B4-BE49-F238E27FC236}">
                  <a16:creationId xmlns:a16="http://schemas.microsoft.com/office/drawing/2014/main" id="{95DC85C2-BC9A-AB40-B9E5-B4D7CE10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623032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61">
              <a:extLst>
                <a:ext uri="{FF2B5EF4-FFF2-40B4-BE49-F238E27FC236}">
                  <a16:creationId xmlns:a16="http://schemas.microsoft.com/office/drawing/2014/main" id="{5E4B5A8F-2F71-2241-9C3C-5F5B7C2A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649123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62">
              <a:extLst>
                <a:ext uri="{FF2B5EF4-FFF2-40B4-BE49-F238E27FC236}">
                  <a16:creationId xmlns:a16="http://schemas.microsoft.com/office/drawing/2014/main" id="{ACA10783-7B8F-AB4B-BEB4-554084F9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6735672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83">
              <a:extLst>
                <a:ext uri="{FF2B5EF4-FFF2-40B4-BE49-F238E27FC236}">
                  <a16:creationId xmlns:a16="http://schemas.microsoft.com/office/drawing/2014/main" id="{10D1D57E-0D91-5640-A8E1-E9ABCC8D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0" y="6614830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84">
              <a:extLst>
                <a:ext uri="{FF2B5EF4-FFF2-40B4-BE49-F238E27FC236}">
                  <a16:creationId xmlns:a16="http://schemas.microsoft.com/office/drawing/2014/main" id="{128B006E-82D1-BF46-AD0E-D333B058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6362156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85">
              <a:extLst>
                <a:ext uri="{FF2B5EF4-FFF2-40B4-BE49-F238E27FC236}">
                  <a16:creationId xmlns:a16="http://schemas.microsoft.com/office/drawing/2014/main" id="{56D39F71-914C-F541-A96A-C925BAA3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09300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86">
              <a:extLst>
                <a:ext uri="{FF2B5EF4-FFF2-40B4-BE49-F238E27FC236}">
                  <a16:creationId xmlns:a16="http://schemas.microsoft.com/office/drawing/2014/main" id="{0188EE09-0427-364C-B0C2-E9AF8FEC9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49" y="5807373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7">
              <a:extLst>
                <a:ext uri="{FF2B5EF4-FFF2-40B4-BE49-F238E27FC236}">
                  <a16:creationId xmlns:a16="http://schemas.microsoft.com/office/drawing/2014/main" id="{A21B24BC-4580-6C49-9D60-2CA89E1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068" y="5510757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8">
              <a:extLst>
                <a:ext uri="{FF2B5EF4-FFF2-40B4-BE49-F238E27FC236}">
                  <a16:creationId xmlns:a16="http://schemas.microsoft.com/office/drawing/2014/main" id="{66E1D438-1EAA-B842-8FA1-C7464FAF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520040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9">
              <a:extLst>
                <a:ext uri="{FF2B5EF4-FFF2-40B4-BE49-F238E27FC236}">
                  <a16:creationId xmlns:a16="http://schemas.microsoft.com/office/drawing/2014/main" id="{B3546394-0D6B-7B4F-91C0-50274CB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4879074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90">
              <a:extLst>
                <a:ext uri="{FF2B5EF4-FFF2-40B4-BE49-F238E27FC236}">
                  <a16:creationId xmlns:a16="http://schemas.microsoft.com/office/drawing/2014/main" id="{77620B71-41DF-0444-B49E-30805C0E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4549500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91">
              <a:extLst>
                <a:ext uri="{FF2B5EF4-FFF2-40B4-BE49-F238E27FC236}">
                  <a16:creationId xmlns:a16="http://schemas.microsoft.com/office/drawing/2014/main" id="{D087862F-07DE-3C48-B8D4-4DD9F21F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4217181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92">
              <a:extLst>
                <a:ext uri="{FF2B5EF4-FFF2-40B4-BE49-F238E27FC236}">
                  <a16:creationId xmlns:a16="http://schemas.microsoft.com/office/drawing/2014/main" id="{4D566759-A736-E140-BA77-04485357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3876621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93">
              <a:extLst>
                <a:ext uri="{FF2B5EF4-FFF2-40B4-BE49-F238E27FC236}">
                  <a16:creationId xmlns:a16="http://schemas.microsoft.com/office/drawing/2014/main" id="{A0F1E223-828C-AF44-95A0-890B3C8B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536061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4">
              <a:extLst>
                <a:ext uri="{FF2B5EF4-FFF2-40B4-BE49-F238E27FC236}">
                  <a16:creationId xmlns:a16="http://schemas.microsoft.com/office/drawing/2014/main" id="{7CA7ED47-71F8-5544-A84E-27B8B9B7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192755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5">
              <a:extLst>
                <a:ext uri="{FF2B5EF4-FFF2-40B4-BE49-F238E27FC236}">
                  <a16:creationId xmlns:a16="http://schemas.microsoft.com/office/drawing/2014/main" id="{8EE7942E-2EC9-A244-B5AE-61C3CFE3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2849451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6">
              <a:extLst>
                <a:ext uri="{FF2B5EF4-FFF2-40B4-BE49-F238E27FC236}">
                  <a16:creationId xmlns:a16="http://schemas.microsoft.com/office/drawing/2014/main" id="{89CE075D-BCA5-5445-A065-CDAD0997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2511637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7">
              <a:extLst>
                <a:ext uri="{FF2B5EF4-FFF2-40B4-BE49-F238E27FC236}">
                  <a16:creationId xmlns:a16="http://schemas.microsoft.com/office/drawing/2014/main" id="{D18E0B7B-322B-5D43-B9B6-6495EACE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217656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8">
              <a:extLst>
                <a:ext uri="{FF2B5EF4-FFF2-40B4-BE49-F238E27FC236}">
                  <a16:creationId xmlns:a16="http://schemas.microsoft.com/office/drawing/2014/main" id="{FE5F73C9-2F34-BC49-9CB5-CBD1B665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184699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69816D72-1298-684F-961F-BF9EBC3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1528407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400">
              <a:extLst>
                <a:ext uri="{FF2B5EF4-FFF2-40B4-BE49-F238E27FC236}">
                  <a16:creationId xmlns:a16="http://schemas.microsoft.com/office/drawing/2014/main" id="{CD682C9F-BC94-C24C-8FB3-A19BCC84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22" y="1218060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401">
              <a:extLst>
                <a:ext uri="{FF2B5EF4-FFF2-40B4-BE49-F238E27FC236}">
                  <a16:creationId xmlns:a16="http://schemas.microsoft.com/office/drawing/2014/main" id="{A12E158D-94DB-1841-9393-00A70777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601" y="918697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402">
              <a:extLst>
                <a:ext uri="{FF2B5EF4-FFF2-40B4-BE49-F238E27FC236}">
                  <a16:creationId xmlns:a16="http://schemas.microsoft.com/office/drawing/2014/main" id="{BB584F87-4AEC-A844-8E58-0D34379C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35814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403">
              <a:extLst>
                <a:ext uri="{FF2B5EF4-FFF2-40B4-BE49-F238E27FC236}">
                  <a16:creationId xmlns:a16="http://schemas.microsoft.com/office/drawing/2014/main" id="{B581C774-F737-5442-ACB2-44413624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363913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4">
              <a:extLst>
                <a:ext uri="{FF2B5EF4-FFF2-40B4-BE49-F238E27FC236}">
                  <a16:creationId xmlns:a16="http://schemas.microsoft.com/office/drawing/2014/main" id="{0E93AB07-E1A2-C34A-B1E9-519769F0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2" y="11124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5">
              <a:extLst>
                <a:ext uri="{FF2B5EF4-FFF2-40B4-BE49-F238E27FC236}">
                  <a16:creationId xmlns:a16="http://schemas.microsoft.com/office/drawing/2014/main" id="{DF1C49B0-8E63-F541-A6A4-2D855ED3E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958" y="-124955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25">
              <a:extLst>
                <a:ext uri="{FF2B5EF4-FFF2-40B4-BE49-F238E27FC236}">
                  <a16:creationId xmlns:a16="http://schemas.microsoft.com/office/drawing/2014/main" id="{9B078A28-8A49-3348-AE74-F369A6EF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-6856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26">
              <a:extLst>
                <a:ext uri="{FF2B5EF4-FFF2-40B4-BE49-F238E27FC236}">
                  <a16:creationId xmlns:a16="http://schemas.microsoft.com/office/drawing/2014/main" id="{FFF6F836-6C30-194B-8A74-86AE3E28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237577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7">
              <a:extLst>
                <a:ext uri="{FF2B5EF4-FFF2-40B4-BE49-F238E27FC236}">
                  <a16:creationId xmlns:a16="http://schemas.microsoft.com/office/drawing/2014/main" id="{ADA4415B-37B2-CC47-B31A-8933212E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49849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28">
              <a:extLst>
                <a:ext uri="{FF2B5EF4-FFF2-40B4-BE49-F238E27FC236}">
                  <a16:creationId xmlns:a16="http://schemas.microsoft.com/office/drawing/2014/main" id="{67B1D6F3-14BD-7842-BA94-5CB5F50B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775881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9">
              <a:extLst>
                <a:ext uri="{FF2B5EF4-FFF2-40B4-BE49-F238E27FC236}">
                  <a16:creationId xmlns:a16="http://schemas.microsoft.com/office/drawing/2014/main" id="{731E4A97-B422-844F-9C12-D8B55B1A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106700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30">
              <a:extLst>
                <a:ext uri="{FF2B5EF4-FFF2-40B4-BE49-F238E27FC236}">
                  <a16:creationId xmlns:a16="http://schemas.microsoft.com/office/drawing/2014/main" id="{1C6EE1DB-A6D5-2845-9256-6C0214DF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137186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31">
              <a:extLst>
                <a:ext uri="{FF2B5EF4-FFF2-40B4-BE49-F238E27FC236}">
                  <a16:creationId xmlns:a16="http://schemas.microsoft.com/office/drawing/2014/main" id="{282552AA-AE73-1042-9455-766C7FBF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1687701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32">
              <a:extLst>
                <a:ext uri="{FF2B5EF4-FFF2-40B4-BE49-F238E27FC236}">
                  <a16:creationId xmlns:a16="http://schemas.microsoft.com/office/drawing/2014/main" id="{D1A5BE63-E53A-7A41-95B0-C67A13E4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2011782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33">
              <a:extLst>
                <a:ext uri="{FF2B5EF4-FFF2-40B4-BE49-F238E27FC236}">
                  <a16:creationId xmlns:a16="http://schemas.microsoft.com/office/drawing/2014/main" id="{4AB480A0-A95E-3C4D-93F5-0373F064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234410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4">
              <a:extLst>
                <a:ext uri="{FF2B5EF4-FFF2-40B4-BE49-F238E27FC236}">
                  <a16:creationId xmlns:a16="http://schemas.microsoft.com/office/drawing/2014/main" id="{EAA9A4DD-5BE1-2443-84BD-1D710530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267917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5">
              <a:extLst>
                <a:ext uri="{FF2B5EF4-FFF2-40B4-BE49-F238E27FC236}">
                  <a16:creationId xmlns:a16="http://schemas.microsoft.com/office/drawing/2014/main" id="{B1E96707-EC01-2D45-9F9A-D5C15955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02247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6">
              <a:extLst>
                <a:ext uri="{FF2B5EF4-FFF2-40B4-BE49-F238E27FC236}">
                  <a16:creationId xmlns:a16="http://schemas.microsoft.com/office/drawing/2014/main" id="{7F1E91CE-4CE6-664D-A9D8-EBA180E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1895" y="3357543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7">
              <a:extLst>
                <a:ext uri="{FF2B5EF4-FFF2-40B4-BE49-F238E27FC236}">
                  <a16:creationId xmlns:a16="http://schemas.microsoft.com/office/drawing/2014/main" id="{AF6C0D12-910F-A24B-B774-E64A8128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700848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8">
              <a:extLst>
                <a:ext uri="{FF2B5EF4-FFF2-40B4-BE49-F238E27FC236}">
                  <a16:creationId xmlns:a16="http://schemas.microsoft.com/office/drawing/2014/main" id="{9E8EAA86-660D-8149-A535-2AFEED4F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404140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9">
              <a:extLst>
                <a:ext uri="{FF2B5EF4-FFF2-40B4-BE49-F238E27FC236}">
                  <a16:creationId xmlns:a16="http://schemas.microsoft.com/office/drawing/2014/main" id="{EC1E5AEC-2605-CB4B-A9A8-28EF0A9F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4379221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40">
              <a:extLst>
                <a:ext uri="{FF2B5EF4-FFF2-40B4-BE49-F238E27FC236}">
                  <a16:creationId xmlns:a16="http://schemas.microsoft.com/office/drawing/2014/main" id="{350DFD9E-9797-3E4A-9D07-4F8507178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471154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41">
              <a:extLst>
                <a:ext uri="{FF2B5EF4-FFF2-40B4-BE49-F238E27FC236}">
                  <a16:creationId xmlns:a16="http://schemas.microsoft.com/office/drawing/2014/main" id="{2DEC686C-9AA6-164D-8682-0DF9109B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5038366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42">
              <a:extLst>
                <a:ext uri="{FF2B5EF4-FFF2-40B4-BE49-F238E27FC236}">
                  <a16:creationId xmlns:a16="http://schemas.microsoft.com/office/drawing/2014/main" id="{81710756-C373-064D-9D72-AC0A3685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7" y="5356957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43">
              <a:extLst>
                <a:ext uri="{FF2B5EF4-FFF2-40B4-BE49-F238E27FC236}">
                  <a16:creationId xmlns:a16="http://schemas.microsoft.com/office/drawing/2014/main" id="{407FF494-2A9E-774C-800D-6B392A48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7889" y="5667306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4">
              <a:extLst>
                <a:ext uri="{FF2B5EF4-FFF2-40B4-BE49-F238E27FC236}">
                  <a16:creationId xmlns:a16="http://schemas.microsoft.com/office/drawing/2014/main" id="{5B3E9F27-B984-E44F-947B-FC66A4E7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5963921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5">
              <a:extLst>
                <a:ext uri="{FF2B5EF4-FFF2-40B4-BE49-F238E27FC236}">
                  <a16:creationId xmlns:a16="http://schemas.microsoft.com/office/drawing/2014/main" id="{12F8623C-9395-824C-87B2-DE8692F4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6246806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6">
              <a:extLst>
                <a:ext uri="{FF2B5EF4-FFF2-40B4-BE49-F238E27FC236}">
                  <a16:creationId xmlns:a16="http://schemas.microsoft.com/office/drawing/2014/main" id="{C1D1A598-48D8-C542-BD05-0AB4785C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6518705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7">
              <a:extLst>
                <a:ext uri="{FF2B5EF4-FFF2-40B4-BE49-F238E27FC236}">
                  <a16:creationId xmlns:a16="http://schemas.microsoft.com/office/drawing/2014/main" id="{99BEDD57-9445-3542-8731-2C08A198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6774124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70">
              <a:extLst>
                <a:ext uri="{FF2B5EF4-FFF2-40B4-BE49-F238E27FC236}">
                  <a16:creationId xmlns:a16="http://schemas.microsoft.com/office/drawing/2014/main" id="{8B238B30-6B02-014D-9C2F-589A149A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677137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71">
              <a:extLst>
                <a:ext uri="{FF2B5EF4-FFF2-40B4-BE49-F238E27FC236}">
                  <a16:creationId xmlns:a16="http://schemas.microsoft.com/office/drawing/2014/main" id="{95DA63BF-AE0F-4044-A1D3-9CBA2E95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6518705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72">
              <a:extLst>
                <a:ext uri="{FF2B5EF4-FFF2-40B4-BE49-F238E27FC236}">
                  <a16:creationId xmlns:a16="http://schemas.microsoft.com/office/drawing/2014/main" id="{8B557FF0-645F-CC43-A8A8-69778F0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645" y="6246806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73">
              <a:extLst>
                <a:ext uri="{FF2B5EF4-FFF2-40B4-BE49-F238E27FC236}">
                  <a16:creationId xmlns:a16="http://schemas.microsoft.com/office/drawing/2014/main" id="{EBF6E436-8B6E-3643-99B2-5866C447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393" y="5963921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4">
              <a:extLst>
                <a:ext uri="{FF2B5EF4-FFF2-40B4-BE49-F238E27FC236}">
                  <a16:creationId xmlns:a16="http://schemas.microsoft.com/office/drawing/2014/main" id="{70825C4F-A471-B94D-8C8E-B17C131A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5664559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5">
              <a:extLst>
                <a:ext uri="{FF2B5EF4-FFF2-40B4-BE49-F238E27FC236}">
                  <a16:creationId xmlns:a16="http://schemas.microsoft.com/office/drawing/2014/main" id="{D4C531BA-45D7-A642-AE4C-40FB4A7C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535695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6">
              <a:extLst>
                <a:ext uri="{FF2B5EF4-FFF2-40B4-BE49-F238E27FC236}">
                  <a16:creationId xmlns:a16="http://schemas.microsoft.com/office/drawing/2014/main" id="{C8A55332-E5AE-474E-A039-DDA02304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5038366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C3508455-CD94-B242-88E5-EA0CC60A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471154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33CEB06B-247A-064F-8602-035F717A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4379221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C78E57E2-2164-5442-8638-0D529256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404140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8262F62E-1D21-0D4C-8016-6980FF0E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6" y="3700848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81">
              <a:extLst>
                <a:ext uri="{FF2B5EF4-FFF2-40B4-BE49-F238E27FC236}">
                  <a16:creationId xmlns:a16="http://schemas.microsoft.com/office/drawing/2014/main" id="{A0B2F680-083C-764B-9214-504BBFD7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13" y="3357542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82">
              <a:extLst>
                <a:ext uri="{FF2B5EF4-FFF2-40B4-BE49-F238E27FC236}">
                  <a16:creationId xmlns:a16="http://schemas.microsoft.com/office/drawing/2014/main" id="{C08EE653-60E0-0F43-A660-522AAD4F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4" y="3014235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83">
              <a:extLst>
                <a:ext uri="{FF2B5EF4-FFF2-40B4-BE49-F238E27FC236}">
                  <a16:creationId xmlns:a16="http://schemas.microsoft.com/office/drawing/2014/main" id="{E60F4CF5-0A5B-3642-945B-0901E1BF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267367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4">
              <a:extLst>
                <a:ext uri="{FF2B5EF4-FFF2-40B4-BE49-F238E27FC236}">
                  <a16:creationId xmlns:a16="http://schemas.microsoft.com/office/drawing/2014/main" id="{921B38D5-3E55-3B4F-8E19-655E794C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2335863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5">
              <a:extLst>
                <a:ext uri="{FF2B5EF4-FFF2-40B4-BE49-F238E27FC236}">
                  <a16:creationId xmlns:a16="http://schemas.microsoft.com/office/drawing/2014/main" id="{15B5FD26-62AB-D14F-A31A-01A115EB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2003544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6">
              <a:extLst>
                <a:ext uri="{FF2B5EF4-FFF2-40B4-BE49-F238E27FC236}">
                  <a16:creationId xmlns:a16="http://schemas.microsoft.com/office/drawing/2014/main" id="{4C808F2D-7793-D544-B408-D1A6206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1676717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7">
              <a:extLst>
                <a:ext uri="{FF2B5EF4-FFF2-40B4-BE49-F238E27FC236}">
                  <a16:creationId xmlns:a16="http://schemas.microsoft.com/office/drawing/2014/main" id="{EFEBC4CB-5366-5B4D-9B44-66F6B15B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1358128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8">
              <a:extLst>
                <a:ext uri="{FF2B5EF4-FFF2-40B4-BE49-F238E27FC236}">
                  <a16:creationId xmlns:a16="http://schemas.microsoft.com/office/drawing/2014/main" id="{E5C16C40-2F0E-9740-8C7F-8EDE29E2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1050526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9">
              <a:extLst>
                <a:ext uri="{FF2B5EF4-FFF2-40B4-BE49-F238E27FC236}">
                  <a16:creationId xmlns:a16="http://schemas.microsoft.com/office/drawing/2014/main" id="{5B6C39A1-98C3-8A46-A222-8D794177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647" y="753910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90">
              <a:extLst>
                <a:ext uri="{FF2B5EF4-FFF2-40B4-BE49-F238E27FC236}">
                  <a16:creationId xmlns:a16="http://schemas.microsoft.com/office/drawing/2014/main" id="{E34DE3D7-F8DE-4A49-9CE0-F175922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899" y="468279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91">
              <a:extLst>
                <a:ext uri="{FF2B5EF4-FFF2-40B4-BE49-F238E27FC236}">
                  <a16:creationId xmlns:a16="http://schemas.microsoft.com/office/drawing/2014/main" id="{084D3D90-1D23-AD4E-80B7-0C7DCF7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19912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92">
              <a:extLst>
                <a:ext uri="{FF2B5EF4-FFF2-40B4-BE49-F238E27FC236}">
                  <a16:creationId xmlns:a16="http://schemas.microsoft.com/office/drawing/2014/main" id="{636E8CCF-A5F5-7E45-A2E1-488F1F97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-5629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515">
              <a:extLst>
                <a:ext uri="{FF2B5EF4-FFF2-40B4-BE49-F238E27FC236}">
                  <a16:creationId xmlns:a16="http://schemas.microsoft.com/office/drawing/2014/main" id="{DD3FE3A9-122B-CF4E-988F-F8488B70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-5629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516">
              <a:extLst>
                <a:ext uri="{FF2B5EF4-FFF2-40B4-BE49-F238E27FC236}">
                  <a16:creationId xmlns:a16="http://schemas.microsoft.com/office/drawing/2014/main" id="{116A20A2-53D0-C544-AFBD-9B6B6CCA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199128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517">
              <a:extLst>
                <a:ext uri="{FF2B5EF4-FFF2-40B4-BE49-F238E27FC236}">
                  <a16:creationId xmlns:a16="http://schemas.microsoft.com/office/drawing/2014/main" id="{1774DB08-11E6-E044-9DAD-F7D780FE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468279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518">
              <a:extLst>
                <a:ext uri="{FF2B5EF4-FFF2-40B4-BE49-F238E27FC236}">
                  <a16:creationId xmlns:a16="http://schemas.microsoft.com/office/drawing/2014/main" id="{8C3F4451-9E73-EB40-96EB-63D6F134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753910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9">
              <a:extLst>
                <a:ext uri="{FF2B5EF4-FFF2-40B4-BE49-F238E27FC236}">
                  <a16:creationId xmlns:a16="http://schemas.microsoft.com/office/drawing/2014/main" id="{A1541FC3-A439-644B-AA93-DBBF39F2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143" y="105052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20">
              <a:extLst>
                <a:ext uri="{FF2B5EF4-FFF2-40B4-BE49-F238E27FC236}">
                  <a16:creationId xmlns:a16="http://schemas.microsoft.com/office/drawing/2014/main" id="{4480AEF6-7D3A-A14A-84AF-F6ACA2B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5" y="1358128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21">
              <a:extLst>
                <a:ext uri="{FF2B5EF4-FFF2-40B4-BE49-F238E27FC236}">
                  <a16:creationId xmlns:a16="http://schemas.microsoft.com/office/drawing/2014/main" id="{505DA2CB-0E6B-394A-8233-4924A4D6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167671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22">
              <a:extLst>
                <a:ext uri="{FF2B5EF4-FFF2-40B4-BE49-F238E27FC236}">
                  <a16:creationId xmlns:a16="http://schemas.microsoft.com/office/drawing/2014/main" id="{8B007142-89DF-BB46-8259-05901DBD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2003544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23">
              <a:extLst>
                <a:ext uri="{FF2B5EF4-FFF2-40B4-BE49-F238E27FC236}">
                  <a16:creationId xmlns:a16="http://schemas.microsoft.com/office/drawing/2014/main" id="{B327CCA1-C8B7-EA4D-82CF-6D5A0B5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2335863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4">
              <a:extLst>
                <a:ext uri="{FF2B5EF4-FFF2-40B4-BE49-F238E27FC236}">
                  <a16:creationId xmlns:a16="http://schemas.microsoft.com/office/drawing/2014/main" id="{5182C485-F328-BC45-A6D3-0C4F3658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267367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5">
              <a:extLst>
                <a:ext uri="{FF2B5EF4-FFF2-40B4-BE49-F238E27FC236}">
                  <a16:creationId xmlns:a16="http://schemas.microsoft.com/office/drawing/2014/main" id="{E719C613-1631-BE42-B801-4010E9B3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01423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6">
              <a:extLst>
                <a:ext uri="{FF2B5EF4-FFF2-40B4-BE49-F238E27FC236}">
                  <a16:creationId xmlns:a16="http://schemas.microsoft.com/office/drawing/2014/main" id="{E01C0FC7-FCB9-1149-82C4-ED33562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1047" y="3352049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7">
              <a:extLst>
                <a:ext uri="{FF2B5EF4-FFF2-40B4-BE49-F238E27FC236}">
                  <a16:creationId xmlns:a16="http://schemas.microsoft.com/office/drawing/2014/main" id="{8AE9A71B-BCA7-FB49-AAD0-2B57EE29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69535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8">
              <a:extLst>
                <a:ext uri="{FF2B5EF4-FFF2-40B4-BE49-F238E27FC236}">
                  <a16:creationId xmlns:a16="http://schemas.microsoft.com/office/drawing/2014/main" id="{52A54282-578C-7043-ACB5-F1736AAB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403591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9">
              <a:extLst>
                <a:ext uri="{FF2B5EF4-FFF2-40B4-BE49-F238E27FC236}">
                  <a16:creationId xmlns:a16="http://schemas.microsoft.com/office/drawing/2014/main" id="{9E64728F-E53F-944E-9F53-E9F127A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437647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30">
              <a:extLst>
                <a:ext uri="{FF2B5EF4-FFF2-40B4-BE49-F238E27FC236}">
                  <a16:creationId xmlns:a16="http://schemas.microsoft.com/office/drawing/2014/main" id="{08643600-C624-114E-B780-6E5FEAA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4708795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31">
              <a:extLst>
                <a:ext uri="{FF2B5EF4-FFF2-40B4-BE49-F238E27FC236}">
                  <a16:creationId xmlns:a16="http://schemas.microsoft.com/office/drawing/2014/main" id="{E73A70AA-21B6-6044-A5F0-5CA184A0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5038368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32">
              <a:extLst>
                <a:ext uri="{FF2B5EF4-FFF2-40B4-BE49-F238E27FC236}">
                  <a16:creationId xmlns:a16="http://schemas.microsoft.com/office/drawing/2014/main" id="{227614F1-9473-CE4B-91ED-3D323A8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5356955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33">
              <a:extLst>
                <a:ext uri="{FF2B5EF4-FFF2-40B4-BE49-F238E27FC236}">
                  <a16:creationId xmlns:a16="http://schemas.microsoft.com/office/drawing/2014/main" id="{C4A3012E-2F8B-AA4C-9F82-360F1040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5670052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4">
              <a:extLst>
                <a:ext uri="{FF2B5EF4-FFF2-40B4-BE49-F238E27FC236}">
                  <a16:creationId xmlns:a16="http://schemas.microsoft.com/office/drawing/2014/main" id="{62CE3FD4-92B5-FF45-A6C4-9587E159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597216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5">
              <a:extLst>
                <a:ext uri="{FF2B5EF4-FFF2-40B4-BE49-F238E27FC236}">
                  <a16:creationId xmlns:a16="http://schemas.microsoft.com/office/drawing/2014/main" id="{0C55654D-AC7A-F243-9B80-A8AD5F6A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6260537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6">
              <a:extLst>
                <a:ext uri="{FF2B5EF4-FFF2-40B4-BE49-F238E27FC236}">
                  <a16:creationId xmlns:a16="http://schemas.microsoft.com/office/drawing/2014/main" id="{DA628D37-029B-3C41-8A07-C0F5A5EA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6540676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7">
              <a:extLst>
                <a:ext uri="{FF2B5EF4-FFF2-40B4-BE49-F238E27FC236}">
                  <a16:creationId xmlns:a16="http://schemas.microsoft.com/office/drawing/2014/main" id="{823DB60A-FE9C-6A46-9248-3CFC7553F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500" y="6801588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63">
              <a:extLst>
                <a:ext uri="{FF2B5EF4-FFF2-40B4-BE49-F238E27FC236}">
                  <a16:creationId xmlns:a16="http://schemas.microsoft.com/office/drawing/2014/main" id="{D9D9E908-6624-3946-BAE5-9296BB7C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667250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64">
              <a:extLst>
                <a:ext uri="{FF2B5EF4-FFF2-40B4-BE49-F238E27FC236}">
                  <a16:creationId xmlns:a16="http://schemas.microsoft.com/office/drawing/2014/main" id="{D47EBD41-353B-624B-92E8-EEA9D9363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640060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65">
              <a:extLst>
                <a:ext uri="{FF2B5EF4-FFF2-40B4-BE49-F238E27FC236}">
                  <a16:creationId xmlns:a16="http://schemas.microsoft.com/office/drawing/2014/main" id="{20B7DF95-0021-1245-AD95-8090B0E0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611772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66">
              <a:extLst>
                <a:ext uri="{FF2B5EF4-FFF2-40B4-BE49-F238E27FC236}">
                  <a16:creationId xmlns:a16="http://schemas.microsoft.com/office/drawing/2014/main" id="{872D5DF6-9B3E-A449-920D-ECFC5264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582110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7">
              <a:extLst>
                <a:ext uri="{FF2B5EF4-FFF2-40B4-BE49-F238E27FC236}">
                  <a16:creationId xmlns:a16="http://schemas.microsoft.com/office/drawing/2014/main" id="{46E24173-15A1-544F-B91F-372E8017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551350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8">
              <a:extLst>
                <a:ext uri="{FF2B5EF4-FFF2-40B4-BE49-F238E27FC236}">
                  <a16:creationId xmlns:a16="http://schemas.microsoft.com/office/drawing/2014/main" id="{464A8BBD-6C3D-9A4B-BA17-7EAE1466A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519766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9">
              <a:extLst>
                <a:ext uri="{FF2B5EF4-FFF2-40B4-BE49-F238E27FC236}">
                  <a16:creationId xmlns:a16="http://schemas.microsoft.com/office/drawing/2014/main" id="{2DE62AEF-E40A-C64D-95CC-724EAC51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48735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70">
              <a:extLst>
                <a:ext uri="{FF2B5EF4-FFF2-40B4-BE49-F238E27FC236}">
                  <a16:creationId xmlns:a16="http://schemas.microsoft.com/office/drawing/2014/main" id="{75A35EDD-2004-D248-82C8-3408D81B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4541262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71">
              <a:extLst>
                <a:ext uri="{FF2B5EF4-FFF2-40B4-BE49-F238E27FC236}">
                  <a16:creationId xmlns:a16="http://schemas.microsoft.com/office/drawing/2014/main" id="{B502FA26-F6F0-3544-9CA3-070287C99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420619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72">
              <a:extLst>
                <a:ext uri="{FF2B5EF4-FFF2-40B4-BE49-F238E27FC236}">
                  <a16:creationId xmlns:a16="http://schemas.microsoft.com/office/drawing/2014/main" id="{028DB7F8-6B14-B045-BEF0-2F3779E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386563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73">
              <a:extLst>
                <a:ext uri="{FF2B5EF4-FFF2-40B4-BE49-F238E27FC236}">
                  <a16:creationId xmlns:a16="http://schemas.microsoft.com/office/drawing/2014/main" id="{7970C1F2-E56D-8549-92CB-4A7DC2B8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522328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4">
              <a:extLst>
                <a:ext uri="{FF2B5EF4-FFF2-40B4-BE49-F238E27FC236}">
                  <a16:creationId xmlns:a16="http://schemas.microsoft.com/office/drawing/2014/main" id="{32B2B3B9-B207-2B49-9B70-DD57D549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181770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5">
              <a:extLst>
                <a:ext uri="{FF2B5EF4-FFF2-40B4-BE49-F238E27FC236}">
                  <a16:creationId xmlns:a16="http://schemas.microsoft.com/office/drawing/2014/main" id="{E842F982-45B0-D94C-9A16-ECE04B6A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28384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6">
              <a:extLst>
                <a:ext uri="{FF2B5EF4-FFF2-40B4-BE49-F238E27FC236}">
                  <a16:creationId xmlns:a16="http://schemas.microsoft.com/office/drawing/2014/main" id="{B9AD114A-C705-F541-AB90-14863834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249790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7">
              <a:extLst>
                <a:ext uri="{FF2B5EF4-FFF2-40B4-BE49-F238E27FC236}">
                  <a16:creationId xmlns:a16="http://schemas.microsoft.com/office/drawing/2014/main" id="{1E3521DD-02FC-B143-954E-826C6D72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2162838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8">
              <a:extLst>
                <a:ext uri="{FF2B5EF4-FFF2-40B4-BE49-F238E27FC236}">
                  <a16:creationId xmlns:a16="http://schemas.microsoft.com/office/drawing/2014/main" id="{26784147-8B6D-8549-86F3-F5A5C8035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1830517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9">
              <a:extLst>
                <a:ext uri="{FF2B5EF4-FFF2-40B4-BE49-F238E27FC236}">
                  <a16:creationId xmlns:a16="http://schemas.microsoft.com/office/drawing/2014/main" id="{8262FC51-C222-CF42-A515-7C45DC8C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15064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80">
              <a:extLst>
                <a:ext uri="{FF2B5EF4-FFF2-40B4-BE49-F238E27FC236}">
                  <a16:creationId xmlns:a16="http://schemas.microsoft.com/office/drawing/2014/main" id="{A2D28704-25AF-C344-8C1F-9F835FFB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11905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81">
              <a:extLst>
                <a:ext uri="{FF2B5EF4-FFF2-40B4-BE49-F238E27FC236}">
                  <a16:creationId xmlns:a16="http://schemas.microsoft.com/office/drawing/2014/main" id="{E74A0C98-E0B9-9B44-9170-5C0639A7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88299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82">
              <a:extLst>
                <a:ext uri="{FF2B5EF4-FFF2-40B4-BE49-F238E27FC236}">
                  <a16:creationId xmlns:a16="http://schemas.microsoft.com/office/drawing/2014/main" id="{37EB0EE8-49C2-A24B-AB89-C3390165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586377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83">
              <a:extLst>
                <a:ext uri="{FF2B5EF4-FFF2-40B4-BE49-F238E27FC236}">
                  <a16:creationId xmlns:a16="http://schemas.microsoft.com/office/drawing/2014/main" id="{AF6C4D7C-4E14-9C4B-BD78-CEEEEB2C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300746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4">
              <a:extLst>
                <a:ext uri="{FF2B5EF4-FFF2-40B4-BE49-F238E27FC236}">
                  <a16:creationId xmlns:a16="http://schemas.microsoft.com/office/drawing/2014/main" id="{F3AFB657-B721-D041-87B4-2FB7400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3159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610">
              <a:extLst>
                <a:ext uri="{FF2B5EF4-FFF2-40B4-BE49-F238E27FC236}">
                  <a16:creationId xmlns:a16="http://schemas.microsoft.com/office/drawing/2014/main" id="{83B8638F-6CEF-7443-BC06-9B2E8B29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498" y="-97489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11">
              <a:extLst>
                <a:ext uri="{FF2B5EF4-FFF2-40B4-BE49-F238E27FC236}">
                  <a16:creationId xmlns:a16="http://schemas.microsoft.com/office/drawing/2014/main" id="{AC53994F-0B8E-0449-A5D2-E23A4BF9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16617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612">
              <a:extLst>
                <a:ext uri="{FF2B5EF4-FFF2-40B4-BE49-F238E27FC236}">
                  <a16:creationId xmlns:a16="http://schemas.microsoft.com/office/drawing/2014/main" id="{1F55432C-095E-C743-B1F2-A9DA2376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443561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613">
              <a:extLst>
                <a:ext uri="{FF2B5EF4-FFF2-40B4-BE49-F238E27FC236}">
                  <a16:creationId xmlns:a16="http://schemas.microsoft.com/office/drawing/2014/main" id="{2A141E82-865C-F942-9188-3E454DAC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73468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4">
              <a:extLst>
                <a:ext uri="{FF2B5EF4-FFF2-40B4-BE49-F238E27FC236}">
                  <a16:creationId xmlns:a16="http://schemas.microsoft.com/office/drawing/2014/main" id="{8599506C-3D75-BE42-82A4-43C4D12D0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103679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5">
              <a:extLst>
                <a:ext uri="{FF2B5EF4-FFF2-40B4-BE49-F238E27FC236}">
                  <a16:creationId xmlns:a16="http://schemas.microsoft.com/office/drawing/2014/main" id="{5D68683F-51EB-7143-964B-D13779A3C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1347143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6">
              <a:extLst>
                <a:ext uri="{FF2B5EF4-FFF2-40B4-BE49-F238E27FC236}">
                  <a16:creationId xmlns:a16="http://schemas.microsoft.com/office/drawing/2014/main" id="{B044A130-0E83-2241-81A7-915865B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1668476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7">
              <a:extLst>
                <a:ext uri="{FF2B5EF4-FFF2-40B4-BE49-F238E27FC236}">
                  <a16:creationId xmlns:a16="http://schemas.microsoft.com/office/drawing/2014/main" id="{B09BC14C-6F5B-1648-8E18-77113F9D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1995303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8">
              <a:extLst>
                <a:ext uri="{FF2B5EF4-FFF2-40B4-BE49-F238E27FC236}">
                  <a16:creationId xmlns:a16="http://schemas.microsoft.com/office/drawing/2014/main" id="{57D3AE7C-5712-FB4E-BC5F-46CD83F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2330371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9">
              <a:extLst>
                <a:ext uri="{FF2B5EF4-FFF2-40B4-BE49-F238E27FC236}">
                  <a16:creationId xmlns:a16="http://schemas.microsoft.com/office/drawing/2014/main" id="{DE7B39FC-ED61-B54A-B0CB-604A1069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2668183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20">
              <a:extLst>
                <a:ext uri="{FF2B5EF4-FFF2-40B4-BE49-F238E27FC236}">
                  <a16:creationId xmlns:a16="http://schemas.microsoft.com/office/drawing/2014/main" id="{78DB6E99-C3CE-BD48-8CC4-7D8D264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00874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21">
              <a:extLst>
                <a:ext uri="{FF2B5EF4-FFF2-40B4-BE49-F238E27FC236}">
                  <a16:creationId xmlns:a16="http://schemas.microsoft.com/office/drawing/2014/main" id="{AA03F109-EBAE-564E-B3F3-26A2EE49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452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22">
              <a:extLst>
                <a:ext uri="{FF2B5EF4-FFF2-40B4-BE49-F238E27FC236}">
                  <a16:creationId xmlns:a16="http://schemas.microsoft.com/office/drawing/2014/main" id="{3206EBF2-BE28-3F49-AA8C-6C564B41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23">
              <a:extLst>
                <a:ext uri="{FF2B5EF4-FFF2-40B4-BE49-F238E27FC236}">
                  <a16:creationId xmlns:a16="http://schemas.microsoft.com/office/drawing/2014/main" id="{D2FA2901-223F-E449-81E0-C6691B8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403042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4">
              <a:extLst>
                <a:ext uri="{FF2B5EF4-FFF2-40B4-BE49-F238E27FC236}">
                  <a16:creationId xmlns:a16="http://schemas.microsoft.com/office/drawing/2014/main" id="{61C2A77A-B6B1-A64A-B209-CA571216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436823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5">
              <a:extLst>
                <a:ext uri="{FF2B5EF4-FFF2-40B4-BE49-F238E27FC236}">
                  <a16:creationId xmlns:a16="http://schemas.microsoft.com/office/drawing/2014/main" id="{A0CE8273-067A-324C-8618-C62EDD14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470330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6">
              <a:extLst>
                <a:ext uri="{FF2B5EF4-FFF2-40B4-BE49-F238E27FC236}">
                  <a16:creationId xmlns:a16="http://schemas.microsoft.com/office/drawing/2014/main" id="{8D4F1CC5-F21B-EB41-85C0-C5C293F8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7">
              <a:extLst>
                <a:ext uri="{FF2B5EF4-FFF2-40B4-BE49-F238E27FC236}">
                  <a16:creationId xmlns:a16="http://schemas.microsoft.com/office/drawing/2014/main" id="{D930463F-C1A4-7E4E-89F6-134F5292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5356955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8">
              <a:extLst>
                <a:ext uri="{FF2B5EF4-FFF2-40B4-BE49-F238E27FC236}">
                  <a16:creationId xmlns:a16="http://schemas.microsoft.com/office/drawing/2014/main" id="{E9235FE3-E900-D541-824B-81B41F9E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9">
              <a:extLst>
                <a:ext uri="{FF2B5EF4-FFF2-40B4-BE49-F238E27FC236}">
                  <a16:creationId xmlns:a16="http://schemas.microsoft.com/office/drawing/2014/main" id="{4E0BE916-5747-C24F-BA89-62CBB046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30">
              <a:extLst>
                <a:ext uri="{FF2B5EF4-FFF2-40B4-BE49-F238E27FC236}">
                  <a16:creationId xmlns:a16="http://schemas.microsoft.com/office/drawing/2014/main" id="{BCB5B42C-84E9-D941-B2BB-A84137F5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627152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31">
              <a:extLst>
                <a:ext uri="{FF2B5EF4-FFF2-40B4-BE49-F238E27FC236}">
                  <a16:creationId xmlns:a16="http://schemas.microsoft.com/office/drawing/2014/main" id="{7B6CC339-9463-F04C-BC50-F954ECE0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32">
              <a:extLst>
                <a:ext uri="{FF2B5EF4-FFF2-40B4-BE49-F238E27FC236}">
                  <a16:creationId xmlns:a16="http://schemas.microsoft.com/office/drawing/2014/main" id="{DD54B9AE-FF94-5A48-9F65-FA7E2CAB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682905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60">
              <a:extLst>
                <a:ext uri="{FF2B5EF4-FFF2-40B4-BE49-F238E27FC236}">
                  <a16:creationId xmlns:a16="http://schemas.microsoft.com/office/drawing/2014/main" id="{48333DAF-647E-7D4D-B69C-AB3861A7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682905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61">
              <a:extLst>
                <a:ext uri="{FF2B5EF4-FFF2-40B4-BE49-F238E27FC236}">
                  <a16:creationId xmlns:a16="http://schemas.microsoft.com/office/drawing/2014/main" id="{C75FA120-0C08-4540-924F-DEB8AEDB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62">
              <a:extLst>
                <a:ext uri="{FF2B5EF4-FFF2-40B4-BE49-F238E27FC236}">
                  <a16:creationId xmlns:a16="http://schemas.microsoft.com/office/drawing/2014/main" id="{3EB2CDF9-E4BA-2645-B7F7-08247491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627152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63">
              <a:extLst>
                <a:ext uri="{FF2B5EF4-FFF2-40B4-BE49-F238E27FC236}">
                  <a16:creationId xmlns:a16="http://schemas.microsoft.com/office/drawing/2014/main" id="{8C072CA4-C6B1-1749-A749-E9B3A18E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4">
              <a:extLst>
                <a:ext uri="{FF2B5EF4-FFF2-40B4-BE49-F238E27FC236}">
                  <a16:creationId xmlns:a16="http://schemas.microsoft.com/office/drawing/2014/main" id="{B31627EB-EB71-EE48-9943-92066DAF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5">
              <a:extLst>
                <a:ext uri="{FF2B5EF4-FFF2-40B4-BE49-F238E27FC236}">
                  <a16:creationId xmlns:a16="http://schemas.microsoft.com/office/drawing/2014/main" id="{1CFE40B0-70BD-1F45-BDC8-DE69A92E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5356955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6">
              <a:extLst>
                <a:ext uri="{FF2B5EF4-FFF2-40B4-BE49-F238E27FC236}">
                  <a16:creationId xmlns:a16="http://schemas.microsoft.com/office/drawing/2014/main" id="{37EC3F68-D346-0D4F-BB68-74C22FF0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7">
              <a:extLst>
                <a:ext uri="{FF2B5EF4-FFF2-40B4-BE49-F238E27FC236}">
                  <a16:creationId xmlns:a16="http://schemas.microsoft.com/office/drawing/2014/main" id="{4D041BC7-E372-2243-9861-6E358248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470330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8">
              <a:extLst>
                <a:ext uri="{FF2B5EF4-FFF2-40B4-BE49-F238E27FC236}">
                  <a16:creationId xmlns:a16="http://schemas.microsoft.com/office/drawing/2014/main" id="{76D1F155-929F-2048-8778-92B00F91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436823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9">
              <a:extLst>
                <a:ext uri="{FF2B5EF4-FFF2-40B4-BE49-F238E27FC236}">
                  <a16:creationId xmlns:a16="http://schemas.microsoft.com/office/drawing/2014/main" id="{D33E3122-4C64-574B-89CA-30A2F5E4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403042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70">
              <a:extLst>
                <a:ext uri="{FF2B5EF4-FFF2-40B4-BE49-F238E27FC236}">
                  <a16:creationId xmlns:a16="http://schemas.microsoft.com/office/drawing/2014/main" id="{DDFB6222-A6C2-7B42-8FA1-F5845FEE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16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71">
              <a:extLst>
                <a:ext uri="{FF2B5EF4-FFF2-40B4-BE49-F238E27FC236}">
                  <a16:creationId xmlns:a16="http://schemas.microsoft.com/office/drawing/2014/main" id="{946FFD4D-F3CB-EE47-9732-0D70DB40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30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72">
              <a:extLst>
                <a:ext uri="{FF2B5EF4-FFF2-40B4-BE49-F238E27FC236}">
                  <a16:creationId xmlns:a16="http://schemas.microsoft.com/office/drawing/2014/main" id="{D4AF1522-AA26-A043-A386-14E141FA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68" y="3003251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73">
              <a:extLst>
                <a:ext uri="{FF2B5EF4-FFF2-40B4-BE49-F238E27FC236}">
                  <a16:creationId xmlns:a16="http://schemas.microsoft.com/office/drawing/2014/main" id="{1B5C2CB3-D048-074C-BCB0-2444D278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266269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4">
              <a:extLst>
                <a:ext uri="{FF2B5EF4-FFF2-40B4-BE49-F238E27FC236}">
                  <a16:creationId xmlns:a16="http://schemas.microsoft.com/office/drawing/2014/main" id="{84204A39-A4D3-7F4F-9D20-792ECC75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232487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5">
              <a:extLst>
                <a:ext uri="{FF2B5EF4-FFF2-40B4-BE49-F238E27FC236}">
                  <a16:creationId xmlns:a16="http://schemas.microsoft.com/office/drawing/2014/main" id="{0AAB8E6B-C73B-D740-8FAC-1EC0D89A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198981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6">
              <a:extLst>
                <a:ext uri="{FF2B5EF4-FFF2-40B4-BE49-F238E27FC236}">
                  <a16:creationId xmlns:a16="http://schemas.microsoft.com/office/drawing/2014/main" id="{AB50805A-69C7-C44D-B15C-9DA75949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1657492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7">
              <a:extLst>
                <a:ext uri="{FF2B5EF4-FFF2-40B4-BE49-F238E27FC236}">
                  <a16:creationId xmlns:a16="http://schemas.microsoft.com/office/drawing/2014/main" id="{FC8287EE-BA23-FE49-9A94-649EF2A8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1336157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8">
              <a:extLst>
                <a:ext uri="{FF2B5EF4-FFF2-40B4-BE49-F238E27FC236}">
                  <a16:creationId xmlns:a16="http://schemas.microsoft.com/office/drawing/2014/main" id="{AE803E98-72CD-274D-8DA6-1D483F47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9">
              <a:extLst>
                <a:ext uri="{FF2B5EF4-FFF2-40B4-BE49-F238E27FC236}">
                  <a16:creationId xmlns:a16="http://schemas.microsoft.com/office/drawing/2014/main" id="{5814BD24-EC67-3B4F-BDAC-6C2462C7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80">
              <a:extLst>
                <a:ext uri="{FF2B5EF4-FFF2-40B4-BE49-F238E27FC236}">
                  <a16:creationId xmlns:a16="http://schemas.microsoft.com/office/drawing/2014/main" id="{554B6781-014D-524E-8EC3-C1437464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42159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81">
              <a:extLst>
                <a:ext uri="{FF2B5EF4-FFF2-40B4-BE49-F238E27FC236}">
                  <a16:creationId xmlns:a16="http://schemas.microsoft.com/office/drawing/2014/main" id="{38BA89BC-AF00-2C4D-9505-F9B78F63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82">
              <a:extLst>
                <a:ext uri="{FF2B5EF4-FFF2-40B4-BE49-F238E27FC236}">
                  <a16:creationId xmlns:a16="http://schemas.microsoft.com/office/drawing/2014/main" id="{59CE1B12-1169-9E4F-A63E-47DEB82B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-13593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710">
              <a:extLst>
                <a:ext uri="{FF2B5EF4-FFF2-40B4-BE49-F238E27FC236}">
                  <a16:creationId xmlns:a16="http://schemas.microsoft.com/office/drawing/2014/main" id="{75D972A5-15F9-8347-B7D3-36ED829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-13593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711">
              <a:extLst>
                <a:ext uri="{FF2B5EF4-FFF2-40B4-BE49-F238E27FC236}">
                  <a16:creationId xmlns:a16="http://schemas.microsoft.com/office/drawing/2014/main" id="{65A9150C-A48C-0042-ADFF-876F12E4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712">
              <a:extLst>
                <a:ext uri="{FF2B5EF4-FFF2-40B4-BE49-F238E27FC236}">
                  <a16:creationId xmlns:a16="http://schemas.microsoft.com/office/drawing/2014/main" id="{D95CE710-8632-2F41-BDAB-28FC6E4D4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42159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713">
              <a:extLst>
                <a:ext uri="{FF2B5EF4-FFF2-40B4-BE49-F238E27FC236}">
                  <a16:creationId xmlns:a16="http://schemas.microsoft.com/office/drawing/2014/main" id="{0C74974A-1FB0-2E48-B42C-67835BC9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4">
              <a:extLst>
                <a:ext uri="{FF2B5EF4-FFF2-40B4-BE49-F238E27FC236}">
                  <a16:creationId xmlns:a16="http://schemas.microsoft.com/office/drawing/2014/main" id="{F7FA42E0-EA56-A947-A0D9-C2537183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5">
              <a:extLst>
                <a:ext uri="{FF2B5EF4-FFF2-40B4-BE49-F238E27FC236}">
                  <a16:creationId xmlns:a16="http://schemas.microsoft.com/office/drawing/2014/main" id="{56BA29C6-15DD-DE4E-B270-D1D59F22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1336157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6">
              <a:extLst>
                <a:ext uri="{FF2B5EF4-FFF2-40B4-BE49-F238E27FC236}">
                  <a16:creationId xmlns:a16="http://schemas.microsoft.com/office/drawing/2014/main" id="{159540F8-F3EA-1A4E-BB95-E1CC2EE9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166023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7">
              <a:extLst>
                <a:ext uri="{FF2B5EF4-FFF2-40B4-BE49-F238E27FC236}">
                  <a16:creationId xmlns:a16="http://schemas.microsoft.com/office/drawing/2014/main" id="{F4156199-618F-0449-B92B-78841F03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198981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8">
              <a:extLst>
                <a:ext uri="{FF2B5EF4-FFF2-40B4-BE49-F238E27FC236}">
                  <a16:creationId xmlns:a16="http://schemas.microsoft.com/office/drawing/2014/main" id="{52D0561B-0186-F74B-A4CB-C930215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2324877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9">
              <a:extLst>
                <a:ext uri="{FF2B5EF4-FFF2-40B4-BE49-F238E27FC236}">
                  <a16:creationId xmlns:a16="http://schemas.microsoft.com/office/drawing/2014/main" id="{DBD0748C-5B00-6D44-B628-1BB8D4D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266269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20">
              <a:extLst>
                <a:ext uri="{FF2B5EF4-FFF2-40B4-BE49-F238E27FC236}">
                  <a16:creationId xmlns:a16="http://schemas.microsoft.com/office/drawing/2014/main" id="{A8CF22E4-B442-FF4C-82CC-8B00E281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003251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21">
              <a:extLst>
                <a:ext uri="{FF2B5EF4-FFF2-40B4-BE49-F238E27FC236}">
                  <a16:creationId xmlns:a16="http://schemas.microsoft.com/office/drawing/2014/main" id="{8353A519-0377-A547-B40D-C298AC16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858" y="3341065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22">
              <a:extLst>
                <a:ext uri="{FF2B5EF4-FFF2-40B4-BE49-F238E27FC236}">
                  <a16:creationId xmlns:a16="http://schemas.microsoft.com/office/drawing/2014/main" id="{D90A36F0-B9F6-D54D-9E0F-DF199AD2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3684369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23">
              <a:extLst>
                <a:ext uri="{FF2B5EF4-FFF2-40B4-BE49-F238E27FC236}">
                  <a16:creationId xmlns:a16="http://schemas.microsoft.com/office/drawing/2014/main" id="{95BEEF39-F31A-0949-84F3-037B438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4024929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4">
              <a:extLst>
                <a:ext uri="{FF2B5EF4-FFF2-40B4-BE49-F238E27FC236}">
                  <a16:creationId xmlns:a16="http://schemas.microsoft.com/office/drawing/2014/main" id="{C33D8EFD-8D73-A943-8ACE-41C5932EF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436548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5">
              <a:extLst>
                <a:ext uri="{FF2B5EF4-FFF2-40B4-BE49-F238E27FC236}">
                  <a16:creationId xmlns:a16="http://schemas.microsoft.com/office/drawing/2014/main" id="{B67F33C2-E99A-2E4A-8783-EE7AC116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4700555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6">
              <a:extLst>
                <a:ext uri="{FF2B5EF4-FFF2-40B4-BE49-F238E27FC236}">
                  <a16:creationId xmlns:a16="http://schemas.microsoft.com/office/drawing/2014/main" id="{60E31B0F-5260-924B-98B9-1A639365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503287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7">
              <a:extLst>
                <a:ext uri="{FF2B5EF4-FFF2-40B4-BE49-F238E27FC236}">
                  <a16:creationId xmlns:a16="http://schemas.microsoft.com/office/drawing/2014/main" id="{8D9B598D-9355-2D42-AAD2-6B26D23C4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5356955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8">
              <a:extLst>
                <a:ext uri="{FF2B5EF4-FFF2-40B4-BE49-F238E27FC236}">
                  <a16:creationId xmlns:a16="http://schemas.microsoft.com/office/drawing/2014/main" id="{9A896D54-1C8B-7F43-A7D5-9CB3A7EF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497" y="56727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9">
              <a:extLst>
                <a:ext uri="{FF2B5EF4-FFF2-40B4-BE49-F238E27FC236}">
                  <a16:creationId xmlns:a16="http://schemas.microsoft.com/office/drawing/2014/main" id="{AE3B7ECA-8C17-884D-B512-5613E2BC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598314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30">
              <a:extLst>
                <a:ext uri="{FF2B5EF4-FFF2-40B4-BE49-F238E27FC236}">
                  <a16:creationId xmlns:a16="http://schemas.microsoft.com/office/drawing/2014/main" id="{A3C025D5-EE68-8E47-B6EF-94958919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3655" y="628250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31">
              <a:extLst>
                <a:ext uri="{FF2B5EF4-FFF2-40B4-BE49-F238E27FC236}">
                  <a16:creationId xmlns:a16="http://schemas.microsoft.com/office/drawing/2014/main" id="{E3FA7724-92AA-2546-A536-F9FB9018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6570885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32">
              <a:extLst>
                <a:ext uri="{FF2B5EF4-FFF2-40B4-BE49-F238E27FC236}">
                  <a16:creationId xmlns:a16="http://schemas.microsoft.com/office/drawing/2014/main" id="{2F383A20-84FF-1E46-8942-4DAA2B88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8" y="6848276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63">
              <a:extLst>
                <a:ext uri="{FF2B5EF4-FFF2-40B4-BE49-F238E27FC236}">
                  <a16:creationId xmlns:a16="http://schemas.microsoft.com/office/drawing/2014/main" id="{6D1F8A94-5954-5A45-AC6E-498D7AD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6710955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64">
              <a:extLst>
                <a:ext uri="{FF2B5EF4-FFF2-40B4-BE49-F238E27FC236}">
                  <a16:creationId xmlns:a16="http://schemas.microsoft.com/office/drawing/2014/main" id="{A9A101D6-10E3-0C41-B808-2588BF3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642807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65">
              <a:extLst>
                <a:ext uri="{FF2B5EF4-FFF2-40B4-BE49-F238E27FC236}">
                  <a16:creationId xmlns:a16="http://schemas.microsoft.com/office/drawing/2014/main" id="{43DE2534-3E33-DE47-AAE2-6B3B04042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6134200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66">
              <a:extLst>
                <a:ext uri="{FF2B5EF4-FFF2-40B4-BE49-F238E27FC236}">
                  <a16:creationId xmlns:a16="http://schemas.microsoft.com/office/drawing/2014/main" id="{ABF49F83-21CF-324D-85FF-71BE5C5C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582934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7">
              <a:extLst>
                <a:ext uri="{FF2B5EF4-FFF2-40B4-BE49-F238E27FC236}">
                  <a16:creationId xmlns:a16="http://schemas.microsoft.com/office/drawing/2014/main" id="{EC30647C-0852-7042-93C0-5921FA8D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5516250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8">
              <a:extLst>
                <a:ext uri="{FF2B5EF4-FFF2-40B4-BE49-F238E27FC236}">
                  <a16:creationId xmlns:a16="http://schemas.microsoft.com/office/drawing/2014/main" id="{E0728F0F-2F7C-DD4E-85D9-F70499D0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5194915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9">
              <a:extLst>
                <a:ext uri="{FF2B5EF4-FFF2-40B4-BE49-F238E27FC236}">
                  <a16:creationId xmlns:a16="http://schemas.microsoft.com/office/drawing/2014/main" id="{074A0196-8E5A-0C44-B159-0D79C2AC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486534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70">
              <a:extLst>
                <a:ext uri="{FF2B5EF4-FFF2-40B4-BE49-F238E27FC236}">
                  <a16:creationId xmlns:a16="http://schemas.microsoft.com/office/drawing/2014/main" id="{D732BE17-95BF-5443-81FE-1BEC5F10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453302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71">
              <a:extLst>
                <a:ext uri="{FF2B5EF4-FFF2-40B4-BE49-F238E27FC236}">
                  <a16:creationId xmlns:a16="http://schemas.microsoft.com/office/drawing/2014/main" id="{24082790-7C13-8C45-B50C-8D6DA9D3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419520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72">
              <a:extLst>
                <a:ext uri="{FF2B5EF4-FFF2-40B4-BE49-F238E27FC236}">
                  <a16:creationId xmlns:a16="http://schemas.microsoft.com/office/drawing/2014/main" id="{C5EB0BCD-4323-3748-8036-32501B6B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385465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73">
              <a:extLst>
                <a:ext uri="{FF2B5EF4-FFF2-40B4-BE49-F238E27FC236}">
                  <a16:creationId xmlns:a16="http://schemas.microsoft.com/office/drawing/2014/main" id="{F7F96427-D8A8-0C44-B052-3C186746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51134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4">
              <a:extLst>
                <a:ext uri="{FF2B5EF4-FFF2-40B4-BE49-F238E27FC236}">
                  <a16:creationId xmlns:a16="http://schemas.microsoft.com/office/drawing/2014/main" id="{857CE661-72B6-BA48-8552-76AE03C2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16803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5">
              <a:extLst>
                <a:ext uri="{FF2B5EF4-FFF2-40B4-BE49-F238E27FC236}">
                  <a16:creationId xmlns:a16="http://schemas.microsoft.com/office/drawing/2014/main" id="{84F1F1D6-FEC1-2B45-AF1A-A7BDCBF1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282747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6">
              <a:extLst>
                <a:ext uri="{FF2B5EF4-FFF2-40B4-BE49-F238E27FC236}">
                  <a16:creationId xmlns:a16="http://schemas.microsoft.com/office/drawing/2014/main" id="{9CD694FC-C8F5-5E41-AC27-B6CA8B5D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24869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7">
              <a:extLst>
                <a:ext uri="{FF2B5EF4-FFF2-40B4-BE49-F238E27FC236}">
                  <a16:creationId xmlns:a16="http://schemas.microsoft.com/office/drawing/2014/main" id="{99A53EE7-5C28-DC4C-A736-855AE5EB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214910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8">
              <a:extLst>
                <a:ext uri="{FF2B5EF4-FFF2-40B4-BE49-F238E27FC236}">
                  <a16:creationId xmlns:a16="http://schemas.microsoft.com/office/drawing/2014/main" id="{02788507-D67D-FB47-A7E5-3D897B68B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18140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9">
              <a:extLst>
                <a:ext uri="{FF2B5EF4-FFF2-40B4-BE49-F238E27FC236}">
                  <a16:creationId xmlns:a16="http://schemas.microsoft.com/office/drawing/2014/main" id="{6557FEAA-74C6-004E-A1AA-11B4D046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148721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80">
              <a:extLst>
                <a:ext uri="{FF2B5EF4-FFF2-40B4-BE49-F238E27FC236}">
                  <a16:creationId xmlns:a16="http://schemas.microsoft.com/office/drawing/2014/main" id="{6D8D1A71-0547-8B48-A41B-3A09A3CE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1165876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81">
              <a:extLst>
                <a:ext uri="{FF2B5EF4-FFF2-40B4-BE49-F238E27FC236}">
                  <a16:creationId xmlns:a16="http://schemas.microsoft.com/office/drawing/2014/main" id="{002EA344-3904-EC44-9CCC-A261BE7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852781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82">
              <a:extLst>
                <a:ext uri="{FF2B5EF4-FFF2-40B4-BE49-F238E27FC236}">
                  <a16:creationId xmlns:a16="http://schemas.microsoft.com/office/drawing/2014/main" id="{6BD24372-2F72-314A-8FF1-A93FAA40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547927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83">
              <a:extLst>
                <a:ext uri="{FF2B5EF4-FFF2-40B4-BE49-F238E27FC236}">
                  <a16:creationId xmlns:a16="http://schemas.microsoft.com/office/drawing/2014/main" id="{02F371A7-B4AB-0B40-A0CD-106AB62B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254055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4">
              <a:extLst>
                <a:ext uri="{FF2B5EF4-FFF2-40B4-BE49-F238E27FC236}">
                  <a16:creationId xmlns:a16="http://schemas.microsoft.com/office/drawing/2014/main" id="{A09CACC0-BF28-0446-8A00-6C0123FF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-28828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815">
              <a:extLst>
                <a:ext uri="{FF2B5EF4-FFF2-40B4-BE49-F238E27FC236}">
                  <a16:creationId xmlns:a16="http://schemas.microsoft.com/office/drawing/2014/main" id="{A5DBC16C-2AB1-5F49-8289-8E031CFC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6" y="-166151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816">
              <a:extLst>
                <a:ext uri="{FF2B5EF4-FFF2-40B4-BE49-F238E27FC236}">
                  <a16:creationId xmlns:a16="http://schemas.microsoft.com/office/drawing/2014/main" id="{1F4E3AA0-A84E-DD4A-BD1C-C6595D1F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111240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817">
              <a:extLst>
                <a:ext uri="{FF2B5EF4-FFF2-40B4-BE49-F238E27FC236}">
                  <a16:creationId xmlns:a16="http://schemas.microsoft.com/office/drawing/2014/main" id="{55B78C76-D11F-D24A-8A3F-D75AE15F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0909" y="3996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818">
              <a:extLst>
                <a:ext uri="{FF2B5EF4-FFF2-40B4-BE49-F238E27FC236}">
                  <a16:creationId xmlns:a16="http://schemas.microsoft.com/office/drawing/2014/main" id="{200D8624-5C74-5547-9034-134EDEB7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69897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9">
              <a:extLst>
                <a:ext uri="{FF2B5EF4-FFF2-40B4-BE49-F238E27FC236}">
                  <a16:creationId xmlns:a16="http://schemas.microsoft.com/office/drawing/2014/main" id="{7FEF870A-F203-8548-9CA6-E848AAC9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6749" y="100932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20">
              <a:extLst>
                <a:ext uri="{FF2B5EF4-FFF2-40B4-BE49-F238E27FC236}">
                  <a16:creationId xmlns:a16="http://schemas.microsoft.com/office/drawing/2014/main" id="{771490B7-CFD7-F24F-9804-122C67C8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1325170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21">
              <a:extLst>
                <a:ext uri="{FF2B5EF4-FFF2-40B4-BE49-F238E27FC236}">
                  <a16:creationId xmlns:a16="http://schemas.microsoft.com/office/drawing/2014/main" id="{2E0828E3-721A-524C-9D5C-84001A9D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165199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22">
              <a:extLst>
                <a:ext uri="{FF2B5EF4-FFF2-40B4-BE49-F238E27FC236}">
                  <a16:creationId xmlns:a16="http://schemas.microsoft.com/office/drawing/2014/main" id="{F090EEEA-A135-3145-8336-F5810547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1981573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23">
              <a:extLst>
                <a:ext uri="{FF2B5EF4-FFF2-40B4-BE49-F238E27FC236}">
                  <a16:creationId xmlns:a16="http://schemas.microsoft.com/office/drawing/2014/main" id="{0549BA91-5713-C74F-B64D-B3D1F50D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231663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4">
              <a:extLst>
                <a:ext uri="{FF2B5EF4-FFF2-40B4-BE49-F238E27FC236}">
                  <a16:creationId xmlns:a16="http://schemas.microsoft.com/office/drawing/2014/main" id="{A3852B23-43E7-F045-BD5A-8EB874E3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26571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5">
              <a:extLst>
                <a:ext uri="{FF2B5EF4-FFF2-40B4-BE49-F238E27FC236}">
                  <a16:creationId xmlns:a16="http://schemas.microsoft.com/office/drawing/2014/main" id="{BC154B17-B679-334A-9FD4-52ED9292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2997758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6">
              <a:extLst>
                <a:ext uri="{FF2B5EF4-FFF2-40B4-BE49-F238E27FC236}">
                  <a16:creationId xmlns:a16="http://schemas.microsoft.com/office/drawing/2014/main" id="{B001EAAF-776A-604C-82C8-DB0A8613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264" y="3335570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7">
              <a:extLst>
                <a:ext uri="{FF2B5EF4-FFF2-40B4-BE49-F238E27FC236}">
                  <a16:creationId xmlns:a16="http://schemas.microsoft.com/office/drawing/2014/main" id="{B3154480-2BCF-F948-8138-ED643813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367887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8">
              <a:extLst>
                <a:ext uri="{FF2B5EF4-FFF2-40B4-BE49-F238E27FC236}">
                  <a16:creationId xmlns:a16="http://schemas.microsoft.com/office/drawing/2014/main" id="{61EAEE4E-97AC-8C45-BA6D-19A4118D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4019436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9">
              <a:extLst>
                <a:ext uri="{FF2B5EF4-FFF2-40B4-BE49-F238E27FC236}">
                  <a16:creationId xmlns:a16="http://schemas.microsoft.com/office/drawing/2014/main" id="{E5F4E18A-36FC-0541-A71B-1C73C781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435999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30">
              <a:extLst>
                <a:ext uri="{FF2B5EF4-FFF2-40B4-BE49-F238E27FC236}">
                  <a16:creationId xmlns:a16="http://schemas.microsoft.com/office/drawing/2014/main" id="{BAD47CDC-3092-414D-B028-0E2B1F6C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469506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31">
              <a:extLst>
                <a:ext uri="{FF2B5EF4-FFF2-40B4-BE49-F238E27FC236}">
                  <a16:creationId xmlns:a16="http://schemas.microsoft.com/office/drawing/2014/main" id="{AD8CD42B-539B-C94C-9DA8-15A2C9D0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5027382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32">
              <a:extLst>
                <a:ext uri="{FF2B5EF4-FFF2-40B4-BE49-F238E27FC236}">
                  <a16:creationId xmlns:a16="http://schemas.microsoft.com/office/drawing/2014/main" id="{3C19924B-BB7B-D347-A25D-FA9EB73F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535421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33">
              <a:extLst>
                <a:ext uri="{FF2B5EF4-FFF2-40B4-BE49-F238E27FC236}">
                  <a16:creationId xmlns:a16="http://schemas.microsoft.com/office/drawing/2014/main" id="{F6DCEB0F-9DE0-4B4B-99A6-4D07DAD9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5672798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4">
              <a:extLst>
                <a:ext uri="{FF2B5EF4-FFF2-40B4-BE49-F238E27FC236}">
                  <a16:creationId xmlns:a16="http://schemas.microsoft.com/office/drawing/2014/main" id="{83796234-D4D9-B746-89FB-1C7E9669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598589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5">
              <a:extLst>
                <a:ext uri="{FF2B5EF4-FFF2-40B4-BE49-F238E27FC236}">
                  <a16:creationId xmlns:a16="http://schemas.microsoft.com/office/drawing/2014/main" id="{234B89ED-7145-7B49-A9B7-95AFA9B7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629074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6">
              <a:extLst>
                <a:ext uri="{FF2B5EF4-FFF2-40B4-BE49-F238E27FC236}">
                  <a16:creationId xmlns:a16="http://schemas.microsoft.com/office/drawing/2014/main" id="{2CCF4D64-AE3B-C748-A9E1-6AE34293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658187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71">
              <a:extLst>
                <a:ext uri="{FF2B5EF4-FFF2-40B4-BE49-F238E27FC236}">
                  <a16:creationId xmlns:a16="http://schemas.microsoft.com/office/drawing/2014/main" id="{52C9C463-605E-6E4E-B55E-919B4045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658187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72">
              <a:extLst>
                <a:ext uri="{FF2B5EF4-FFF2-40B4-BE49-F238E27FC236}">
                  <a16:creationId xmlns:a16="http://schemas.microsoft.com/office/drawing/2014/main" id="{CD01C60B-74AA-434F-9EA4-C243B3E3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629074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73">
              <a:extLst>
                <a:ext uri="{FF2B5EF4-FFF2-40B4-BE49-F238E27FC236}">
                  <a16:creationId xmlns:a16="http://schemas.microsoft.com/office/drawing/2014/main" id="{2B0799A2-A306-DD4E-A1E8-A5B2CF22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598589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74">
              <a:extLst>
                <a:ext uri="{FF2B5EF4-FFF2-40B4-BE49-F238E27FC236}">
                  <a16:creationId xmlns:a16="http://schemas.microsoft.com/office/drawing/2014/main" id="{A2415F39-D1CF-9D4D-9F09-67DE8F79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567279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5">
              <a:extLst>
                <a:ext uri="{FF2B5EF4-FFF2-40B4-BE49-F238E27FC236}">
                  <a16:creationId xmlns:a16="http://schemas.microsoft.com/office/drawing/2014/main" id="{475F71E3-54B3-F94B-BEDD-79E2AF3F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535421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6">
              <a:extLst>
                <a:ext uri="{FF2B5EF4-FFF2-40B4-BE49-F238E27FC236}">
                  <a16:creationId xmlns:a16="http://schemas.microsoft.com/office/drawing/2014/main" id="{F7D045C6-49DA-B04B-89E6-C63D8163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027382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7">
              <a:extLst>
                <a:ext uri="{FF2B5EF4-FFF2-40B4-BE49-F238E27FC236}">
                  <a16:creationId xmlns:a16="http://schemas.microsoft.com/office/drawing/2014/main" id="{F811C2D3-DE81-F445-A5B3-084AC6D6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46950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8">
              <a:extLst>
                <a:ext uri="{FF2B5EF4-FFF2-40B4-BE49-F238E27FC236}">
                  <a16:creationId xmlns:a16="http://schemas.microsoft.com/office/drawing/2014/main" id="{DA40A7FC-D7DB-DA46-95A7-48346A29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435999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9">
              <a:extLst>
                <a:ext uri="{FF2B5EF4-FFF2-40B4-BE49-F238E27FC236}">
                  <a16:creationId xmlns:a16="http://schemas.microsoft.com/office/drawing/2014/main" id="{B8C3DC7F-FE93-2C4E-8FED-5B2ABA97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4019436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80">
              <a:extLst>
                <a:ext uri="{FF2B5EF4-FFF2-40B4-BE49-F238E27FC236}">
                  <a16:creationId xmlns:a16="http://schemas.microsoft.com/office/drawing/2014/main" id="{56F0DE75-1F86-AD43-9361-150AAECE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3676128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81">
              <a:extLst>
                <a:ext uri="{FF2B5EF4-FFF2-40B4-BE49-F238E27FC236}">
                  <a16:creationId xmlns:a16="http://schemas.microsoft.com/office/drawing/2014/main" id="{1B69C0EF-640B-C547-8615-2A7F9F55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700" y="3335570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82">
              <a:extLst>
                <a:ext uri="{FF2B5EF4-FFF2-40B4-BE49-F238E27FC236}">
                  <a16:creationId xmlns:a16="http://schemas.microsoft.com/office/drawing/2014/main" id="{6FB80435-5820-524A-9DCC-8939C72F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2992266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83">
              <a:extLst>
                <a:ext uri="{FF2B5EF4-FFF2-40B4-BE49-F238E27FC236}">
                  <a16:creationId xmlns:a16="http://schemas.microsoft.com/office/drawing/2014/main" id="{653ED3E0-EAB0-174F-BF41-19E82E0E6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265170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4">
              <a:extLst>
                <a:ext uri="{FF2B5EF4-FFF2-40B4-BE49-F238E27FC236}">
                  <a16:creationId xmlns:a16="http://schemas.microsoft.com/office/drawing/2014/main" id="{8EF5B4FC-09AE-0D4E-855B-BB229150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231114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5">
              <a:extLst>
                <a:ext uri="{FF2B5EF4-FFF2-40B4-BE49-F238E27FC236}">
                  <a16:creationId xmlns:a16="http://schemas.microsoft.com/office/drawing/2014/main" id="{F6535C04-E3C5-A74E-B214-4536C96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197608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6">
              <a:extLst>
                <a:ext uri="{FF2B5EF4-FFF2-40B4-BE49-F238E27FC236}">
                  <a16:creationId xmlns:a16="http://schemas.microsoft.com/office/drawing/2014/main" id="{347727C3-8758-EB4C-8163-6A55B69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1643759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7">
              <a:extLst>
                <a:ext uri="{FF2B5EF4-FFF2-40B4-BE49-F238E27FC236}">
                  <a16:creationId xmlns:a16="http://schemas.microsoft.com/office/drawing/2014/main" id="{30B3B457-06FC-0C46-960F-0ECD534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131693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8">
              <a:extLst>
                <a:ext uri="{FF2B5EF4-FFF2-40B4-BE49-F238E27FC236}">
                  <a16:creationId xmlns:a16="http://schemas.microsoft.com/office/drawing/2014/main" id="{C479BD77-0DBF-F942-A36D-1F3A991D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99834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9">
              <a:extLst>
                <a:ext uri="{FF2B5EF4-FFF2-40B4-BE49-F238E27FC236}">
                  <a16:creationId xmlns:a16="http://schemas.microsoft.com/office/drawing/2014/main" id="{9BF3462D-0ED9-5649-9EAF-C6935EC6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68524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90">
              <a:extLst>
                <a:ext uri="{FF2B5EF4-FFF2-40B4-BE49-F238E27FC236}">
                  <a16:creationId xmlns:a16="http://schemas.microsoft.com/office/drawing/2014/main" id="{D654E7BF-BD70-DC44-BF38-F64D1EE8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380392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91">
              <a:extLst>
                <a:ext uri="{FF2B5EF4-FFF2-40B4-BE49-F238E27FC236}">
                  <a16:creationId xmlns:a16="http://schemas.microsoft.com/office/drawing/2014/main" id="{B2236E27-2046-6F4A-8599-8AD40623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86524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92">
              <a:extLst>
                <a:ext uri="{FF2B5EF4-FFF2-40B4-BE49-F238E27FC236}">
                  <a16:creationId xmlns:a16="http://schemas.microsoft.com/office/drawing/2014/main" id="{934F4FA0-C8A6-9D44-9985-06FEAD16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71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925">
              <a:extLst>
                <a:ext uri="{FF2B5EF4-FFF2-40B4-BE49-F238E27FC236}">
                  <a16:creationId xmlns:a16="http://schemas.microsoft.com/office/drawing/2014/main" id="{37136DEC-1D4A-3B41-856B-19F48682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4995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926">
              <a:extLst>
                <a:ext uri="{FF2B5EF4-FFF2-40B4-BE49-F238E27FC236}">
                  <a16:creationId xmlns:a16="http://schemas.microsoft.com/office/drawing/2014/main" id="{3FED86BD-3745-B940-B23F-B5B896A6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86524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927">
              <a:extLst>
                <a:ext uri="{FF2B5EF4-FFF2-40B4-BE49-F238E27FC236}">
                  <a16:creationId xmlns:a16="http://schemas.microsoft.com/office/drawing/2014/main" id="{51E61641-F986-9B4C-B21B-F5A89B2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380392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928">
              <a:extLst>
                <a:ext uri="{FF2B5EF4-FFF2-40B4-BE49-F238E27FC236}">
                  <a16:creationId xmlns:a16="http://schemas.microsoft.com/office/drawing/2014/main" id="{08C6BBFD-293A-0E4F-8ADB-BCC06DAB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68524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9">
              <a:extLst>
                <a:ext uri="{FF2B5EF4-FFF2-40B4-BE49-F238E27FC236}">
                  <a16:creationId xmlns:a16="http://schemas.microsoft.com/office/drawing/2014/main" id="{6FCC7670-F5F6-B341-B433-68C245DC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998345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30">
              <a:extLst>
                <a:ext uri="{FF2B5EF4-FFF2-40B4-BE49-F238E27FC236}">
                  <a16:creationId xmlns:a16="http://schemas.microsoft.com/office/drawing/2014/main" id="{E2B10ACA-5D5C-B542-9D89-A9531D32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131693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31">
              <a:extLst>
                <a:ext uri="{FF2B5EF4-FFF2-40B4-BE49-F238E27FC236}">
                  <a16:creationId xmlns:a16="http://schemas.microsoft.com/office/drawing/2014/main" id="{AE439DCD-B67B-C64E-BDF5-57820329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164375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32">
              <a:extLst>
                <a:ext uri="{FF2B5EF4-FFF2-40B4-BE49-F238E27FC236}">
                  <a16:creationId xmlns:a16="http://schemas.microsoft.com/office/drawing/2014/main" id="{B7E41405-C1A4-AC4B-B1A6-593C5110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1976080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33">
              <a:extLst>
                <a:ext uri="{FF2B5EF4-FFF2-40B4-BE49-F238E27FC236}">
                  <a16:creationId xmlns:a16="http://schemas.microsoft.com/office/drawing/2014/main" id="{1F50C311-AFAA-9D43-B3E2-8ED15D53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231114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4">
              <a:extLst>
                <a:ext uri="{FF2B5EF4-FFF2-40B4-BE49-F238E27FC236}">
                  <a16:creationId xmlns:a16="http://schemas.microsoft.com/office/drawing/2014/main" id="{D367CE48-CADE-F54E-ADFC-3105127C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265170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5">
              <a:extLst>
                <a:ext uri="{FF2B5EF4-FFF2-40B4-BE49-F238E27FC236}">
                  <a16:creationId xmlns:a16="http://schemas.microsoft.com/office/drawing/2014/main" id="{6A4EF6AC-6EF3-974D-8AAB-31C9765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2992264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6">
              <a:extLst>
                <a:ext uri="{FF2B5EF4-FFF2-40B4-BE49-F238E27FC236}">
                  <a16:creationId xmlns:a16="http://schemas.microsoft.com/office/drawing/2014/main" id="{77D69D94-DF20-4346-9914-50C74A45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4717035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7">
              <a:extLst>
                <a:ext uri="{FF2B5EF4-FFF2-40B4-BE49-F238E27FC236}">
                  <a16:creationId xmlns:a16="http://schemas.microsoft.com/office/drawing/2014/main" id="{8D26320D-A778-994B-8062-05061641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14" y="5024636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8">
              <a:extLst>
                <a:ext uri="{FF2B5EF4-FFF2-40B4-BE49-F238E27FC236}">
                  <a16:creationId xmlns:a16="http://schemas.microsoft.com/office/drawing/2014/main" id="{DAA00964-1CCE-4F48-A89A-7B4996CF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50" y="5354211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9">
              <a:extLst>
                <a:ext uri="{FF2B5EF4-FFF2-40B4-BE49-F238E27FC236}">
                  <a16:creationId xmlns:a16="http://schemas.microsoft.com/office/drawing/2014/main" id="{325EDB55-8D86-F348-A785-53FCB46C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5675544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40">
              <a:extLst>
                <a:ext uri="{FF2B5EF4-FFF2-40B4-BE49-F238E27FC236}">
                  <a16:creationId xmlns:a16="http://schemas.microsoft.com/office/drawing/2014/main" id="{BF67EF04-C21C-4C4C-8C0B-819E5DA6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31" y="5988639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41">
              <a:extLst>
                <a:ext uri="{FF2B5EF4-FFF2-40B4-BE49-F238E27FC236}">
                  <a16:creationId xmlns:a16="http://schemas.microsoft.com/office/drawing/2014/main" id="{1DDB2E03-9FAE-2E4F-A393-52910C6C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6296241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42">
              <a:extLst>
                <a:ext uri="{FF2B5EF4-FFF2-40B4-BE49-F238E27FC236}">
                  <a16:creationId xmlns:a16="http://schemas.microsoft.com/office/drawing/2014/main" id="{0F949492-3C0F-3842-BB8A-723256E0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50" y="6592857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72">
              <a:extLst>
                <a:ext uri="{FF2B5EF4-FFF2-40B4-BE49-F238E27FC236}">
                  <a16:creationId xmlns:a16="http://schemas.microsoft.com/office/drawing/2014/main" id="{DBD84AC7-4FC1-F941-B1C2-ACD30707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6738420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73">
              <a:extLst>
                <a:ext uri="{FF2B5EF4-FFF2-40B4-BE49-F238E27FC236}">
                  <a16:creationId xmlns:a16="http://schemas.microsoft.com/office/drawing/2014/main" id="{60DDCFC4-E968-C241-8942-A496A350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6444549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74">
              <a:extLst>
                <a:ext uri="{FF2B5EF4-FFF2-40B4-BE49-F238E27FC236}">
                  <a16:creationId xmlns:a16="http://schemas.microsoft.com/office/drawing/2014/main" id="{F5729190-CB3E-5247-A89C-B3E9E4F7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6142439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75">
              <a:extLst>
                <a:ext uri="{FF2B5EF4-FFF2-40B4-BE49-F238E27FC236}">
                  <a16:creationId xmlns:a16="http://schemas.microsoft.com/office/drawing/2014/main" id="{D6A159D3-C3D4-F843-A3AE-FCB6CBE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83209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6">
              <a:extLst>
                <a:ext uri="{FF2B5EF4-FFF2-40B4-BE49-F238E27FC236}">
                  <a16:creationId xmlns:a16="http://schemas.microsoft.com/office/drawing/2014/main" id="{2543A5AB-D5D6-994D-8FD0-D6941DA2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5513503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7">
              <a:extLst>
                <a:ext uri="{FF2B5EF4-FFF2-40B4-BE49-F238E27FC236}">
                  <a16:creationId xmlns:a16="http://schemas.microsoft.com/office/drawing/2014/main" id="{E30EE0D5-FF11-D54A-8A56-55BA751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518942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8">
              <a:extLst>
                <a:ext uri="{FF2B5EF4-FFF2-40B4-BE49-F238E27FC236}">
                  <a16:creationId xmlns:a16="http://schemas.microsoft.com/office/drawing/2014/main" id="{B2F94CBA-4479-B641-970F-7E25F65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4873580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9">
              <a:extLst>
                <a:ext uri="{FF2B5EF4-FFF2-40B4-BE49-F238E27FC236}">
                  <a16:creationId xmlns:a16="http://schemas.microsoft.com/office/drawing/2014/main" id="{446B555E-4043-154B-A83C-E9A21506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1816786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80">
              <a:extLst>
                <a:ext uri="{FF2B5EF4-FFF2-40B4-BE49-F238E27FC236}">
                  <a16:creationId xmlns:a16="http://schemas.microsoft.com/office/drawing/2014/main" id="{ACF96CC5-588E-604D-9B7A-E45A911A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1470734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81">
              <a:extLst>
                <a:ext uri="{FF2B5EF4-FFF2-40B4-BE49-F238E27FC236}">
                  <a16:creationId xmlns:a16="http://schemas.microsoft.com/office/drawing/2014/main" id="{19BE5794-AD73-9F43-A365-50C1FBD4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1146653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82">
              <a:extLst>
                <a:ext uri="{FF2B5EF4-FFF2-40B4-BE49-F238E27FC236}">
                  <a16:creationId xmlns:a16="http://schemas.microsoft.com/office/drawing/2014/main" id="{FC039221-9E36-7B4A-93E4-E531B6BA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82806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83">
              <a:extLst>
                <a:ext uri="{FF2B5EF4-FFF2-40B4-BE49-F238E27FC236}">
                  <a16:creationId xmlns:a16="http://schemas.microsoft.com/office/drawing/2014/main" id="{21031773-204A-C04F-B16A-CC96CEA5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517715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4">
              <a:extLst>
                <a:ext uri="{FF2B5EF4-FFF2-40B4-BE49-F238E27FC236}">
                  <a16:creationId xmlns:a16="http://schemas.microsoft.com/office/drawing/2014/main" id="{C5B89B6E-2A4C-214B-8B80-E9475C27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215605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5">
              <a:extLst>
                <a:ext uri="{FF2B5EF4-FFF2-40B4-BE49-F238E27FC236}">
                  <a16:creationId xmlns:a16="http://schemas.microsoft.com/office/drawing/2014/main" id="{53ADCFC5-EB50-5D48-B820-7C6C6172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-78264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1013">
              <a:extLst>
                <a:ext uri="{FF2B5EF4-FFF2-40B4-BE49-F238E27FC236}">
                  <a16:creationId xmlns:a16="http://schemas.microsoft.com/office/drawing/2014/main" id="{F6E936AF-3EC0-8E43-951A-DA1F6A87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8090" y="-221080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1014">
              <a:extLst>
                <a:ext uri="{FF2B5EF4-FFF2-40B4-BE49-F238E27FC236}">
                  <a16:creationId xmlns:a16="http://schemas.microsoft.com/office/drawing/2014/main" id="{0B80C9A8-9431-AE42-BDB4-B591774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8" y="6729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1015">
              <a:extLst>
                <a:ext uri="{FF2B5EF4-FFF2-40B4-BE49-F238E27FC236}">
                  <a16:creationId xmlns:a16="http://schemas.microsoft.com/office/drawing/2014/main" id="{DA4E371F-6D5C-FB4F-BFA7-91E3BF07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36391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1016">
              <a:extLst>
                <a:ext uri="{FF2B5EF4-FFF2-40B4-BE49-F238E27FC236}">
                  <a16:creationId xmlns:a16="http://schemas.microsoft.com/office/drawing/2014/main" id="{39E4C9B2-EC86-4C4D-968D-49EE528A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29" y="671516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7">
              <a:extLst>
                <a:ext uri="{FF2B5EF4-FFF2-40B4-BE49-F238E27FC236}">
                  <a16:creationId xmlns:a16="http://schemas.microsoft.com/office/drawing/2014/main" id="{D27FCB16-F4AC-4446-8E83-F6657221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98735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8">
              <a:extLst>
                <a:ext uri="{FF2B5EF4-FFF2-40B4-BE49-F238E27FC236}">
                  <a16:creationId xmlns:a16="http://schemas.microsoft.com/office/drawing/2014/main" id="{42C16BC8-4580-404C-AB18-F75F68D9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48" y="130869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9">
              <a:extLst>
                <a:ext uri="{FF2B5EF4-FFF2-40B4-BE49-F238E27FC236}">
                  <a16:creationId xmlns:a16="http://schemas.microsoft.com/office/drawing/2014/main" id="{813EDC8A-8C1B-1A4A-BEFD-1D8FE399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5968" y="1635520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20">
              <a:extLst>
                <a:ext uri="{FF2B5EF4-FFF2-40B4-BE49-F238E27FC236}">
                  <a16:creationId xmlns:a16="http://schemas.microsoft.com/office/drawing/2014/main" id="{05B5BDA6-C538-A148-B519-60ACB4D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1995303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21">
              <a:extLst>
                <a:ext uri="{FF2B5EF4-FFF2-40B4-BE49-F238E27FC236}">
                  <a16:creationId xmlns:a16="http://schemas.microsoft.com/office/drawing/2014/main" id="{DD815601-B335-1C49-9E38-717856E6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569476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22">
              <a:extLst>
                <a:ext uri="{FF2B5EF4-FFF2-40B4-BE49-F238E27FC236}">
                  <a16:creationId xmlns:a16="http://schemas.microsoft.com/office/drawing/2014/main" id="{6C2F1883-1F6E-EE49-B4A9-37D4E06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5991385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23">
              <a:extLst>
                <a:ext uri="{FF2B5EF4-FFF2-40B4-BE49-F238E27FC236}">
                  <a16:creationId xmlns:a16="http://schemas.microsoft.com/office/drawing/2014/main" id="{261E6079-F80E-6A45-B8C9-BA44C071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6301733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4">
              <a:extLst>
                <a:ext uri="{FF2B5EF4-FFF2-40B4-BE49-F238E27FC236}">
                  <a16:creationId xmlns:a16="http://schemas.microsoft.com/office/drawing/2014/main" id="{6413B263-58DD-E648-A916-4B7003C4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6601097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51">
              <a:extLst>
                <a:ext uri="{FF2B5EF4-FFF2-40B4-BE49-F238E27FC236}">
                  <a16:creationId xmlns:a16="http://schemas.microsoft.com/office/drawing/2014/main" id="{762FB019-97E2-894E-9467-AE846B4C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660109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52">
              <a:extLst>
                <a:ext uri="{FF2B5EF4-FFF2-40B4-BE49-F238E27FC236}">
                  <a16:creationId xmlns:a16="http://schemas.microsoft.com/office/drawing/2014/main" id="{9B92E021-0C81-4F47-833E-0785544C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6298989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53">
              <a:extLst>
                <a:ext uri="{FF2B5EF4-FFF2-40B4-BE49-F238E27FC236}">
                  <a16:creationId xmlns:a16="http://schemas.microsoft.com/office/drawing/2014/main" id="{8A63DFDA-1B96-A446-878F-0D6004A2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599138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54">
              <a:extLst>
                <a:ext uri="{FF2B5EF4-FFF2-40B4-BE49-F238E27FC236}">
                  <a16:creationId xmlns:a16="http://schemas.microsoft.com/office/drawing/2014/main" id="{F1A3B20B-CB5E-9F4A-A520-4F1B0D82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5700263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5">
              <a:extLst>
                <a:ext uri="{FF2B5EF4-FFF2-40B4-BE49-F238E27FC236}">
                  <a16:creationId xmlns:a16="http://schemas.microsoft.com/office/drawing/2014/main" id="{EE4AE798-714A-0342-A907-A4FAA84D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1003837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6">
              <a:extLst>
                <a:ext uri="{FF2B5EF4-FFF2-40B4-BE49-F238E27FC236}">
                  <a16:creationId xmlns:a16="http://schemas.microsoft.com/office/drawing/2014/main" id="{A5E04089-3258-3644-904E-3C19D4F1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66053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7">
              <a:extLst>
                <a:ext uri="{FF2B5EF4-FFF2-40B4-BE49-F238E27FC236}">
                  <a16:creationId xmlns:a16="http://schemas.microsoft.com/office/drawing/2014/main" id="{EAF11F54-F77D-6F4D-8644-A5DD0BF4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350182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8">
              <a:extLst>
                <a:ext uri="{FF2B5EF4-FFF2-40B4-BE49-F238E27FC236}">
                  <a16:creationId xmlns:a16="http://schemas.microsoft.com/office/drawing/2014/main" id="{34F3412E-48D2-3340-9672-EA075C56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48074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9">
              <a:extLst>
                <a:ext uri="{FF2B5EF4-FFF2-40B4-BE49-F238E27FC236}">
                  <a16:creationId xmlns:a16="http://schemas.microsoft.com/office/drawing/2014/main" id="{66C9D975-F2B3-8242-B7A5-0E90EC2E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55" y="-24305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84">
              <a:extLst>
                <a:ext uri="{FF2B5EF4-FFF2-40B4-BE49-F238E27FC236}">
                  <a16:creationId xmlns:a16="http://schemas.microsoft.com/office/drawing/2014/main" id="{F90A03FD-6018-9F40-98AE-E8957D31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184" y="-243051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85">
              <a:extLst>
                <a:ext uri="{FF2B5EF4-FFF2-40B4-BE49-F238E27FC236}">
                  <a16:creationId xmlns:a16="http://schemas.microsoft.com/office/drawing/2014/main" id="{EC2B2730-8314-C846-AA08-500C16E3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48073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86">
              <a:extLst>
                <a:ext uri="{FF2B5EF4-FFF2-40B4-BE49-F238E27FC236}">
                  <a16:creationId xmlns:a16="http://schemas.microsoft.com/office/drawing/2014/main" id="{A6386934-38E9-D847-BEBE-8B7B3910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35018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87">
              <a:extLst>
                <a:ext uri="{FF2B5EF4-FFF2-40B4-BE49-F238E27FC236}">
                  <a16:creationId xmlns:a16="http://schemas.microsoft.com/office/drawing/2014/main" id="{51C975E3-369C-3247-A6E0-07531806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660531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8">
              <a:extLst>
                <a:ext uri="{FF2B5EF4-FFF2-40B4-BE49-F238E27FC236}">
                  <a16:creationId xmlns:a16="http://schemas.microsoft.com/office/drawing/2014/main" id="{EE683D60-2542-AB4B-A91C-2E930D24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998345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9">
              <a:extLst>
                <a:ext uri="{FF2B5EF4-FFF2-40B4-BE49-F238E27FC236}">
                  <a16:creationId xmlns:a16="http://schemas.microsoft.com/office/drawing/2014/main" id="{9E7C1C4B-B963-8947-931F-D4D50B02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6337437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90">
              <a:extLst>
                <a:ext uri="{FF2B5EF4-FFF2-40B4-BE49-F238E27FC236}">
                  <a16:creationId xmlns:a16="http://schemas.microsoft.com/office/drawing/2014/main" id="{D60214E6-ED93-8D4D-A7B2-6EA328F7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6609337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114">
              <a:extLst>
                <a:ext uri="{FF2B5EF4-FFF2-40B4-BE49-F238E27FC236}">
                  <a16:creationId xmlns:a16="http://schemas.microsoft.com/office/drawing/2014/main" id="{5BFD2831-D7AA-CC41-A431-FA7C28F1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6757645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115">
              <a:extLst>
                <a:ext uri="{FF2B5EF4-FFF2-40B4-BE49-F238E27FC236}">
                  <a16:creationId xmlns:a16="http://schemas.microsoft.com/office/drawing/2014/main" id="{37D5FCDA-A8AE-ED4F-A2AD-BBC3ED70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6463774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116">
              <a:extLst>
                <a:ext uri="{FF2B5EF4-FFF2-40B4-BE49-F238E27FC236}">
                  <a16:creationId xmlns:a16="http://schemas.microsoft.com/office/drawing/2014/main" id="{D9995B6F-2697-7941-A486-D47DAB22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188142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117">
              <a:extLst>
                <a:ext uri="{FF2B5EF4-FFF2-40B4-BE49-F238E27FC236}">
                  <a16:creationId xmlns:a16="http://schemas.microsoft.com/office/drawing/2014/main" id="{3FA4D135-FC99-3C4B-90D1-9DD38D36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-116714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40">
              <a:extLst>
                <a:ext uri="{FF2B5EF4-FFF2-40B4-BE49-F238E27FC236}">
                  <a16:creationId xmlns:a16="http://schemas.microsoft.com/office/drawing/2014/main" id="{BA215F9C-5AE8-9B4E-8B0F-7067F687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788" y="-265022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41">
              <a:extLst>
                <a:ext uri="{FF2B5EF4-FFF2-40B4-BE49-F238E27FC236}">
                  <a16:creationId xmlns:a16="http://schemas.microsoft.com/office/drawing/2014/main" id="{658913F9-C24B-A54D-B99E-B66928E4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31596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42">
              <a:extLst>
                <a:ext uri="{FF2B5EF4-FFF2-40B4-BE49-F238E27FC236}">
                  <a16:creationId xmlns:a16="http://schemas.microsoft.com/office/drawing/2014/main" id="{060D221B-58DF-5341-B30E-43FDA76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369407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98" name="Picture Placeholder 597">
            <a:extLst>
              <a:ext uri="{FF2B5EF4-FFF2-40B4-BE49-F238E27FC236}">
                <a16:creationId xmlns:a16="http://schemas.microsoft.com/office/drawing/2014/main" id="{0B59A0EB-6D1F-B945-9922-B4D1879B441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01755" y="561703"/>
            <a:ext cx="2414616" cy="2416629"/>
          </a:xfrm>
          <a:custGeom>
            <a:avLst/>
            <a:gdLst>
              <a:gd name="connsiteX0" fmla="*/ 1481400 w 2962800"/>
              <a:gd name="connsiteY0" fmla="*/ 0 h 2965270"/>
              <a:gd name="connsiteX1" fmla="*/ 2962800 w 2962800"/>
              <a:gd name="connsiteY1" fmla="*/ 1482635 h 2965270"/>
              <a:gd name="connsiteX2" fmla="*/ 1481400 w 2962800"/>
              <a:gd name="connsiteY2" fmla="*/ 2965270 h 2965270"/>
              <a:gd name="connsiteX3" fmla="*/ 0 w 2962800"/>
              <a:gd name="connsiteY3" fmla="*/ 1482635 h 2965270"/>
              <a:gd name="connsiteX4" fmla="*/ 1481400 w 2962800"/>
              <a:gd name="connsiteY4" fmla="*/ 0 h 29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800" h="2965270">
                <a:moveTo>
                  <a:pt x="1481400" y="0"/>
                </a:moveTo>
                <a:cubicBezTo>
                  <a:pt x="2299555" y="0"/>
                  <a:pt x="2962800" y="663798"/>
                  <a:pt x="2962800" y="1482635"/>
                </a:cubicBezTo>
                <a:cubicBezTo>
                  <a:pt x="2962800" y="2301472"/>
                  <a:pt x="2299555" y="2965270"/>
                  <a:pt x="1481400" y="2965270"/>
                </a:cubicBezTo>
                <a:cubicBezTo>
                  <a:pt x="663245" y="2965270"/>
                  <a:pt x="0" y="2301472"/>
                  <a:pt x="0" y="1482635"/>
                </a:cubicBezTo>
                <a:cubicBezTo>
                  <a:pt x="0" y="663798"/>
                  <a:pt x="663245" y="0"/>
                  <a:pt x="1481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D95F18-2FCA-F945-A016-5F72A31FBA0A}"/>
              </a:ext>
            </a:extLst>
          </p:cNvPr>
          <p:cNvGrpSpPr/>
          <p:nvPr userDrawn="1"/>
        </p:nvGrpSpPr>
        <p:grpSpPr>
          <a:xfrm>
            <a:off x="45730" y="4944412"/>
            <a:ext cx="12160081" cy="2258648"/>
            <a:chOff x="80236" y="4599352"/>
            <a:chExt cx="12160081" cy="2258648"/>
          </a:xfrm>
        </p:grpSpPr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E3F75130-9141-1A44-AC54-6912ED7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54" y="4723188"/>
              <a:ext cx="115760" cy="115760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0F5B7BE-D1D5-EF47-A457-122E9385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314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551C7F11-30FC-4B4F-957D-9EBBDABB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82" y="4882020"/>
              <a:ext cx="115758" cy="11575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71B0CBBB-3A32-BE4D-8D87-962FD71A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065" y="4919709"/>
              <a:ext cx="115758" cy="11575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FF291F5D-67C9-C94C-B5AB-F57C2738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55" y="4933169"/>
              <a:ext cx="115760" cy="115760"/>
            </a:xfrm>
            <a:custGeom>
              <a:avLst/>
              <a:gdLst>
                <a:gd name="T0" fmla="*/ 95 w 189"/>
                <a:gd name="T1" fmla="*/ 190 h 191"/>
                <a:gd name="T2" fmla="*/ 95 w 189"/>
                <a:gd name="T3" fmla="*/ 190 h 191"/>
                <a:gd name="T4" fmla="*/ 188 w 189"/>
                <a:gd name="T5" fmla="*/ 95 h 191"/>
                <a:gd name="T6" fmla="*/ 188 w 189"/>
                <a:gd name="T7" fmla="*/ 95 h 191"/>
                <a:gd name="T8" fmla="*/ 95 w 189"/>
                <a:gd name="T9" fmla="*/ 0 h 191"/>
                <a:gd name="T10" fmla="*/ 95 w 189"/>
                <a:gd name="T11" fmla="*/ 0 h 191"/>
                <a:gd name="T12" fmla="*/ 0 w 189"/>
                <a:gd name="T13" fmla="*/ 95 h 191"/>
                <a:gd name="T14" fmla="*/ 0 w 189"/>
                <a:gd name="T15" fmla="*/ 95 h 191"/>
                <a:gd name="T16" fmla="*/ 95 w 189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91">
                  <a:moveTo>
                    <a:pt x="95" y="190"/>
                  </a:moveTo>
                  <a:lnTo>
                    <a:pt x="95" y="190"/>
                  </a:lnTo>
                  <a:cubicBezTo>
                    <a:pt x="146" y="190"/>
                    <a:pt x="188" y="148"/>
                    <a:pt x="188" y="95"/>
                  </a:cubicBezTo>
                  <a:lnTo>
                    <a:pt x="188" y="95"/>
                  </a:lnTo>
                  <a:cubicBezTo>
                    <a:pt x="188" y="42"/>
                    <a:pt x="146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BCCE5CFE-38D3-D949-9681-475A35FB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047" y="4919709"/>
              <a:ext cx="115758" cy="11575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ECF6714C-D8BC-EF44-9847-F0B0EE38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231" y="4879328"/>
              <a:ext cx="115758" cy="115760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C90DD66D-1A2D-9A42-9810-723F51B6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98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00B1A29A-0C4E-5049-9D1D-D8B2125A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057" y="4723188"/>
              <a:ext cx="115760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82640915-7919-4C45-BAE4-D9FF72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301" y="4717803"/>
              <a:ext cx="126526" cy="126528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62">
              <a:extLst>
                <a:ext uri="{FF2B5EF4-FFF2-40B4-BE49-F238E27FC236}">
                  <a16:creationId xmlns:a16="http://schemas.microsoft.com/office/drawing/2014/main" id="{E1AB0045-B610-DE4A-ADCC-A1970FFC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96" y="4857791"/>
              <a:ext cx="126528" cy="126528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1" y="206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63">
              <a:extLst>
                <a:ext uri="{FF2B5EF4-FFF2-40B4-BE49-F238E27FC236}">
                  <a16:creationId xmlns:a16="http://schemas.microsoft.com/office/drawing/2014/main" id="{2618E770-9DC4-AE4F-A780-A7AC707A7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432" y="4973551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64">
              <a:extLst>
                <a:ext uri="{FF2B5EF4-FFF2-40B4-BE49-F238E27FC236}">
                  <a16:creationId xmlns:a16="http://schemas.microsoft.com/office/drawing/2014/main" id="{5BB023DF-805E-FC42-993C-E17A706F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383" y="5065081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37A1DF8A-3060-F044-9080-B164313F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951" y="5132382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66">
              <a:extLst>
                <a:ext uri="{FF2B5EF4-FFF2-40B4-BE49-F238E27FC236}">
                  <a16:creationId xmlns:a16="http://schemas.microsoft.com/office/drawing/2014/main" id="{F2B0DA18-A93C-B84E-8D39-87D3032E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134" y="5175455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67">
              <a:extLst>
                <a:ext uri="{FF2B5EF4-FFF2-40B4-BE49-F238E27FC236}">
                  <a16:creationId xmlns:a16="http://schemas.microsoft.com/office/drawing/2014/main" id="{558A32BB-ED1E-EE4F-88BB-E5CCBC02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626" y="5194301"/>
              <a:ext cx="126526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68">
              <a:extLst>
                <a:ext uri="{FF2B5EF4-FFF2-40B4-BE49-F238E27FC236}">
                  <a16:creationId xmlns:a16="http://schemas.microsoft.com/office/drawing/2014/main" id="{6BEABCB9-9A02-1448-8A2B-A5698FE2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09" y="5188916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69">
              <a:extLst>
                <a:ext uri="{FF2B5EF4-FFF2-40B4-BE49-F238E27FC236}">
                  <a16:creationId xmlns:a16="http://schemas.microsoft.com/office/drawing/2014/main" id="{5149B918-F44E-C44F-A4BA-2EA6B049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300" y="5156612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0BF2CAE3-F61C-1340-ACCD-42B8C564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176" y="510277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71">
              <a:extLst>
                <a:ext uri="{FF2B5EF4-FFF2-40B4-BE49-F238E27FC236}">
                  <a16:creationId xmlns:a16="http://schemas.microsoft.com/office/drawing/2014/main" id="{F6803459-B706-5649-A45A-A1896CEA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435" y="5022008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72">
              <a:extLst>
                <a:ext uri="{FF2B5EF4-FFF2-40B4-BE49-F238E27FC236}">
                  <a16:creationId xmlns:a16="http://schemas.microsoft.com/office/drawing/2014/main" id="{AB08443B-F7D9-5D40-B0A7-50EFA04A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079" y="4917017"/>
              <a:ext cx="126526" cy="126528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73">
              <a:extLst>
                <a:ext uri="{FF2B5EF4-FFF2-40B4-BE49-F238E27FC236}">
                  <a16:creationId xmlns:a16="http://schemas.microsoft.com/office/drawing/2014/main" id="{77E70ED8-F8F1-6347-B655-A2B9293C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799" y="479049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FF79DF36-60AC-904B-ACCD-E2F618B7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191" y="481202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4153FDF3-CD68-7543-903F-C73E7FA7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370" y="4968167"/>
              <a:ext cx="137296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51FA0440-7E2A-BE4E-8555-5D5EAF1A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474" y="5105461"/>
              <a:ext cx="137296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E40A2B4F-ACE0-0145-9C6B-61013CED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503" y="5221221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52273EDF-4512-F948-AF51-7FBB4D61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54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5A571F05-3E61-874E-8B9C-49B18B7C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329" y="5382746"/>
              <a:ext cx="137296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F94444C8-18EF-BC4A-90E4-E0C60E37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05" y="5431203"/>
              <a:ext cx="139988" cy="137295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40F0390A-7818-264B-8150-B3EE0AAA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695" y="5455431"/>
              <a:ext cx="137296" cy="137296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3 h 225"/>
                <a:gd name="T6" fmla="*/ 224 w 225"/>
                <a:gd name="T7" fmla="*/ 113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3 h 225"/>
                <a:gd name="T14" fmla="*/ 0 w 225"/>
                <a:gd name="T15" fmla="*/ 113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3"/>
                  </a:cubicBezTo>
                  <a:lnTo>
                    <a:pt x="224" y="113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4"/>
                    <a:pt x="51" y="224"/>
                    <a:pt x="112" y="2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E7D8C2F4-C6F9-4047-B988-9E8DC455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87" y="5455431"/>
              <a:ext cx="137295" cy="137296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3809C13-0A6D-3C40-BAB3-BEE3921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371" y="5431203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722447D2-4622-2649-A273-17F43D0F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554" y="5382746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47BAD86-8A67-4946-A416-2FEDBD4D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121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6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5"/>
                    <a:pt x="113" y="22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651CFB5D-DF7C-3340-9192-795BD219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073" y="5221221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1AA6DD15-E0EF-6043-ACFC-DC46FB51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09" y="5105461"/>
              <a:ext cx="137295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313545F1-FC32-7247-A544-9B797F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13" y="496816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3805BDB1-62D2-5646-85BE-5A33772B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385" y="4812027"/>
              <a:ext cx="137295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96F6E35F-72EA-3D4D-AA57-CDC6D8B6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7903" y="4698960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107">
              <a:extLst>
                <a:ext uri="{FF2B5EF4-FFF2-40B4-BE49-F238E27FC236}">
                  <a16:creationId xmlns:a16="http://schemas.microsoft.com/office/drawing/2014/main" id="{C899A646-006A-5740-9B5C-4F319D41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312" y="4892789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C99F9DD8-EA55-E548-A453-DCCEB858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260" y="5065081"/>
              <a:ext cx="150756" cy="148063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C77E93CC-44FC-F344-A860-06EB3E581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6441" y="5221221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F3446E04-6C9B-6643-AD3D-5E9C787A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45" y="5355825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22F94C54-20D7-8049-9DF3-6DB9C017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1881" y="547158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112">
              <a:extLst>
                <a:ext uri="{FF2B5EF4-FFF2-40B4-BE49-F238E27FC236}">
                  <a16:creationId xmlns:a16="http://schemas.microsoft.com/office/drawing/2014/main" id="{D45D7A6D-6570-2B4D-BB2F-522C16B9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832" y="556311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113">
              <a:extLst>
                <a:ext uri="{FF2B5EF4-FFF2-40B4-BE49-F238E27FC236}">
                  <a16:creationId xmlns:a16="http://schemas.microsoft.com/office/drawing/2014/main" id="{0E270262-F781-0C42-98E8-F655B1E22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400" y="5635800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114">
              <a:extLst>
                <a:ext uri="{FF2B5EF4-FFF2-40B4-BE49-F238E27FC236}">
                  <a16:creationId xmlns:a16="http://schemas.microsoft.com/office/drawing/2014/main" id="{86D16D04-E759-0C4E-B170-BBE0E8F1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274" y="5684257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115">
              <a:extLst>
                <a:ext uri="{FF2B5EF4-FFF2-40B4-BE49-F238E27FC236}">
                  <a16:creationId xmlns:a16="http://schemas.microsoft.com/office/drawing/2014/main" id="{F1724E85-5C13-9246-8095-1FDAD531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66" y="5713869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B02458E3-C1B2-D642-B19B-EA5AC18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949" y="5719253"/>
              <a:ext cx="148063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90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4"/>
                    <a:pt x="122" y="24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E26F275B-65E6-3B49-BF65-1DAC9D56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440" y="5703101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33DF1967-6288-7744-A20C-B4A333C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623" y="5662721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95DFB2CE-1B0C-B344-8016-7E25C061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499" y="5603495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506C32B9-9E12-E245-A2E3-60CA9A5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758" y="5520040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770595BE-3B71-2445-9BD6-C7EE075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402" y="5415050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62ACC309-A902-BB40-9602-D2515D5E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122" y="5291215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96D9662E-A86A-BB4D-97B8-C7FF57D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917" y="5145843"/>
              <a:ext cx="148065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7413A688-2989-CD4F-BE45-2F5A2DD9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74" y="4981626"/>
              <a:ext cx="148065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E066D4AA-69C9-3140-A13B-C7E86FFA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7" y="4798565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133">
              <a:extLst>
                <a:ext uri="{FF2B5EF4-FFF2-40B4-BE49-F238E27FC236}">
                  <a16:creationId xmlns:a16="http://schemas.microsoft.com/office/drawing/2014/main" id="{D553BE56-405D-524A-89AA-E94AA2E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873" y="4752801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134">
              <a:extLst>
                <a:ext uri="{FF2B5EF4-FFF2-40B4-BE49-F238E27FC236}">
                  <a16:creationId xmlns:a16="http://schemas.microsoft.com/office/drawing/2014/main" id="{BE964214-6F07-2D46-A053-D03688192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357" y="4960090"/>
              <a:ext cx="161524" cy="161524"/>
            </a:xfrm>
            <a:custGeom>
              <a:avLst/>
              <a:gdLst>
                <a:gd name="T0" fmla="*/ 132 w 265"/>
                <a:gd name="T1" fmla="*/ 262 h 263"/>
                <a:gd name="T2" fmla="*/ 132 w 265"/>
                <a:gd name="T3" fmla="*/ 262 h 263"/>
                <a:gd name="T4" fmla="*/ 264 w 265"/>
                <a:gd name="T5" fmla="*/ 131 h 263"/>
                <a:gd name="T6" fmla="*/ 264 w 265"/>
                <a:gd name="T7" fmla="*/ 131 h 263"/>
                <a:gd name="T8" fmla="*/ 132 w 265"/>
                <a:gd name="T9" fmla="*/ 0 h 263"/>
                <a:gd name="T10" fmla="*/ 132 w 265"/>
                <a:gd name="T11" fmla="*/ 0 h 263"/>
                <a:gd name="T12" fmla="*/ 0 w 265"/>
                <a:gd name="T13" fmla="*/ 131 h 263"/>
                <a:gd name="T14" fmla="*/ 0 w 265"/>
                <a:gd name="T15" fmla="*/ 131 h 263"/>
                <a:gd name="T16" fmla="*/ 132 w 265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4" y="204"/>
                    <a:pt x="264" y="131"/>
                  </a:cubicBezTo>
                  <a:lnTo>
                    <a:pt x="264" y="131"/>
                  </a:lnTo>
                  <a:cubicBezTo>
                    <a:pt x="264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60" y="262"/>
                    <a:pt x="132" y="26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135">
              <a:extLst>
                <a:ext uri="{FF2B5EF4-FFF2-40B4-BE49-F238E27FC236}">
                  <a16:creationId xmlns:a16="http://schemas.microsoft.com/office/drawing/2014/main" id="{D0F697B2-E379-CB42-A603-632CEC91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4074" y="5148535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136">
              <a:extLst>
                <a:ext uri="{FF2B5EF4-FFF2-40B4-BE49-F238E27FC236}">
                  <a16:creationId xmlns:a16="http://schemas.microsoft.com/office/drawing/2014/main" id="{FD5DFB3A-AF2C-4A4B-95E6-E109190D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022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137">
              <a:extLst>
                <a:ext uri="{FF2B5EF4-FFF2-40B4-BE49-F238E27FC236}">
                  <a16:creationId xmlns:a16="http://schemas.microsoft.com/office/drawing/2014/main" id="{180C70B8-C02E-5E47-9583-7F6F4EE5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510" y="5471583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138">
              <a:extLst>
                <a:ext uri="{FF2B5EF4-FFF2-40B4-BE49-F238E27FC236}">
                  <a16:creationId xmlns:a16="http://schemas.microsoft.com/office/drawing/2014/main" id="{C09646E0-5BC9-8C41-A4FE-4EC6960F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614" y="560618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1F8400CE-2416-7248-9549-A76AA9D3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9950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140">
              <a:extLst>
                <a:ext uri="{FF2B5EF4-FFF2-40B4-BE49-F238E27FC236}">
                  <a16:creationId xmlns:a16="http://schemas.microsoft.com/office/drawing/2014/main" id="{C9124796-8F49-8B4F-AD66-56693A21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901" y="581347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F2B1920F-04C5-B04B-B908-FE518AF9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469" y="5886162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142">
              <a:extLst>
                <a:ext uri="{FF2B5EF4-FFF2-40B4-BE49-F238E27FC236}">
                  <a16:creationId xmlns:a16="http://schemas.microsoft.com/office/drawing/2014/main" id="{68ADD2F5-65DE-1740-80B4-D3EDF78E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345" y="594000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143">
              <a:extLst>
                <a:ext uri="{FF2B5EF4-FFF2-40B4-BE49-F238E27FC236}">
                  <a16:creationId xmlns:a16="http://schemas.microsoft.com/office/drawing/2014/main" id="{6627834C-89A9-6F4D-BADD-717BF2B2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835" y="596961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144">
              <a:extLst>
                <a:ext uri="{FF2B5EF4-FFF2-40B4-BE49-F238E27FC236}">
                  <a16:creationId xmlns:a16="http://schemas.microsoft.com/office/drawing/2014/main" id="{9A10275C-6B99-9541-951B-420B09D3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019" y="5980385"/>
              <a:ext cx="161524" cy="161524"/>
            </a:xfrm>
            <a:custGeom>
              <a:avLst/>
              <a:gdLst>
                <a:gd name="T0" fmla="*/ 132 w 263"/>
                <a:gd name="T1" fmla="*/ 263 h 264"/>
                <a:gd name="T2" fmla="*/ 132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2 w 263"/>
                <a:gd name="T9" fmla="*/ 0 h 264"/>
                <a:gd name="T10" fmla="*/ 132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2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2" y="263"/>
                  </a:moveTo>
                  <a:lnTo>
                    <a:pt x="132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145">
              <a:extLst>
                <a:ext uri="{FF2B5EF4-FFF2-40B4-BE49-F238E27FC236}">
                  <a16:creationId xmlns:a16="http://schemas.microsoft.com/office/drawing/2014/main" id="{1176BD21-3A1A-4D46-968C-37003B2F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511" y="596961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146">
              <a:extLst>
                <a:ext uri="{FF2B5EF4-FFF2-40B4-BE49-F238E27FC236}">
                  <a16:creationId xmlns:a16="http://schemas.microsoft.com/office/drawing/2014/main" id="{352AD216-C239-0E4E-AB5C-C62B3CE3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001" y="594000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147">
              <a:extLst>
                <a:ext uri="{FF2B5EF4-FFF2-40B4-BE49-F238E27FC236}">
                  <a16:creationId xmlns:a16="http://schemas.microsoft.com/office/drawing/2014/main" id="{B0907CBF-473D-1A40-B569-627AC27E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77" y="5886162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148">
              <a:extLst>
                <a:ext uri="{FF2B5EF4-FFF2-40B4-BE49-F238E27FC236}">
                  <a16:creationId xmlns:a16="http://schemas.microsoft.com/office/drawing/2014/main" id="{3DC47CE8-305E-BF4F-B879-F4F5970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445" y="5813477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149">
              <a:extLst>
                <a:ext uri="{FF2B5EF4-FFF2-40B4-BE49-F238E27FC236}">
                  <a16:creationId xmlns:a16="http://schemas.microsoft.com/office/drawing/2014/main" id="{61F3B983-C3FA-B34F-A3CD-3CD12FF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96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150">
              <a:extLst>
                <a:ext uri="{FF2B5EF4-FFF2-40B4-BE49-F238E27FC236}">
                  <a16:creationId xmlns:a16="http://schemas.microsoft.com/office/drawing/2014/main" id="{6822D4F1-B356-3F4F-B12A-791178AE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23" y="560618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424493DB-317A-F24A-A4D2-72B3F774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836" y="547158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9329C5A1-9C4E-AF48-89F6-3BD8FA54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15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53">
              <a:extLst>
                <a:ext uri="{FF2B5EF4-FFF2-40B4-BE49-F238E27FC236}">
                  <a16:creationId xmlns:a16="http://schemas.microsoft.com/office/drawing/2014/main" id="{B4AE26AD-D515-4146-A853-4DC33774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272" y="5148535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54">
              <a:extLst>
                <a:ext uri="{FF2B5EF4-FFF2-40B4-BE49-F238E27FC236}">
                  <a16:creationId xmlns:a16="http://schemas.microsoft.com/office/drawing/2014/main" id="{FF603BA3-6946-6A4A-84E6-C37E8D6E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989" y="4960090"/>
              <a:ext cx="161524" cy="161524"/>
            </a:xfrm>
            <a:custGeom>
              <a:avLst/>
              <a:gdLst>
                <a:gd name="T0" fmla="*/ 132 w 263"/>
                <a:gd name="T1" fmla="*/ 262 h 263"/>
                <a:gd name="T2" fmla="*/ 132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2 w 263"/>
                <a:gd name="T9" fmla="*/ 0 h 263"/>
                <a:gd name="T10" fmla="*/ 132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2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55">
              <a:extLst>
                <a:ext uri="{FF2B5EF4-FFF2-40B4-BE49-F238E27FC236}">
                  <a16:creationId xmlns:a16="http://schemas.microsoft.com/office/drawing/2014/main" id="{69A02C3B-414F-9D44-A6B9-123006D2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473" y="4752801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id="{BFEF3F01-344D-224C-B7F6-33CDD71A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4801258"/>
              <a:ext cx="169600" cy="169600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6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id="{C7E22020-3042-C742-AADC-47959A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710" y="5016624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id="{6C0A411F-EEC0-AB45-9203-AAB9DAD1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503" y="5218528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id="{A868F83B-D741-1348-B8EA-44E8178A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837" y="5404282"/>
              <a:ext cx="172293" cy="172292"/>
            </a:xfrm>
            <a:custGeom>
              <a:avLst/>
              <a:gdLst>
                <a:gd name="T0" fmla="*/ 140 w 281"/>
                <a:gd name="T1" fmla="*/ 281 h 282"/>
                <a:gd name="T2" fmla="*/ 140 w 281"/>
                <a:gd name="T3" fmla="*/ 281 h 282"/>
                <a:gd name="T4" fmla="*/ 280 w 281"/>
                <a:gd name="T5" fmla="*/ 141 h 282"/>
                <a:gd name="T6" fmla="*/ 280 w 281"/>
                <a:gd name="T7" fmla="*/ 141 h 282"/>
                <a:gd name="T8" fmla="*/ 140 w 281"/>
                <a:gd name="T9" fmla="*/ 0 h 282"/>
                <a:gd name="T10" fmla="*/ 140 w 281"/>
                <a:gd name="T11" fmla="*/ 0 h 282"/>
                <a:gd name="T12" fmla="*/ 0 w 281"/>
                <a:gd name="T13" fmla="*/ 141 h 282"/>
                <a:gd name="T14" fmla="*/ 0 w 281"/>
                <a:gd name="T15" fmla="*/ 141 h 282"/>
                <a:gd name="T16" fmla="*/ 140 w 281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2">
                  <a:moveTo>
                    <a:pt x="140" y="281"/>
                  </a:moveTo>
                  <a:lnTo>
                    <a:pt x="140" y="281"/>
                  </a:lnTo>
                  <a:cubicBezTo>
                    <a:pt x="217" y="281"/>
                    <a:pt x="280" y="218"/>
                    <a:pt x="280" y="141"/>
                  </a:cubicBezTo>
                  <a:lnTo>
                    <a:pt x="280" y="141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1"/>
                    <a:pt x="140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id="{3E513998-2054-FC45-95A9-D6D76CE1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3" y="5573882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id="{FE9E7DDD-A383-A64D-8909-4C25507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1" y="5724638"/>
              <a:ext cx="172293" cy="169601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id="{A2EEEBAD-5F8C-B04B-AE6B-68A3E67A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92" y="5856550"/>
              <a:ext cx="172293" cy="172292"/>
            </a:xfrm>
            <a:custGeom>
              <a:avLst/>
              <a:gdLst>
                <a:gd name="T0" fmla="*/ 140 w 282"/>
                <a:gd name="T1" fmla="*/ 280 h 281"/>
                <a:gd name="T2" fmla="*/ 140 w 282"/>
                <a:gd name="T3" fmla="*/ 280 h 281"/>
                <a:gd name="T4" fmla="*/ 281 w 282"/>
                <a:gd name="T5" fmla="*/ 140 h 281"/>
                <a:gd name="T6" fmla="*/ 281 w 282"/>
                <a:gd name="T7" fmla="*/ 140 h 281"/>
                <a:gd name="T8" fmla="*/ 140 w 282"/>
                <a:gd name="T9" fmla="*/ 0 h 281"/>
                <a:gd name="T10" fmla="*/ 140 w 282"/>
                <a:gd name="T11" fmla="*/ 0 h 281"/>
                <a:gd name="T12" fmla="*/ 0 w 282"/>
                <a:gd name="T13" fmla="*/ 140 h 281"/>
                <a:gd name="T14" fmla="*/ 0 w 282"/>
                <a:gd name="T15" fmla="*/ 140 h 281"/>
                <a:gd name="T16" fmla="*/ 140 w 282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1" y="217"/>
                    <a:pt x="281" y="140"/>
                  </a:cubicBezTo>
                  <a:lnTo>
                    <a:pt x="281" y="140"/>
                  </a:lnTo>
                  <a:cubicBezTo>
                    <a:pt x="281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id="{C3EAC8F7-15BD-0D45-A9F5-BD669C65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021" y="5969617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id="{6CB37FA8-DC24-2A44-8632-B96E585C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972" y="6063838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BB9B7E73-C792-CE40-803E-7F736FDF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540" y="6139216"/>
              <a:ext cx="169600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9AF473E5-42B5-794B-AB6B-89629D6B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14" y="6193058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id="{47B0A22F-3BB6-5D4E-8F73-C02408D8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97" y="6228056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id="{BAEFFCC2-018D-F243-84F7-992D5EC8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090" y="6244208"/>
              <a:ext cx="172293" cy="172292"/>
            </a:xfrm>
            <a:custGeom>
              <a:avLst/>
              <a:gdLst>
                <a:gd name="T0" fmla="*/ 140 w 283"/>
                <a:gd name="T1" fmla="*/ 282 h 283"/>
                <a:gd name="T2" fmla="*/ 140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0 w 283"/>
                <a:gd name="T9" fmla="*/ 0 h 283"/>
                <a:gd name="T10" fmla="*/ 140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0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0" y="282"/>
                  </a:moveTo>
                  <a:lnTo>
                    <a:pt x="140" y="282"/>
                  </a:lnTo>
                  <a:cubicBezTo>
                    <a:pt x="218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0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id="{9B72195B-2840-574C-BE00-E1F217A6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80" y="6236131"/>
              <a:ext cx="172293" cy="172292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id="{F1D55275-9A43-1041-BE35-757840F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072" y="6211903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id="{94594235-6B4D-7449-8FB1-EDBC268A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946" y="6168830"/>
              <a:ext cx="172293" cy="169600"/>
            </a:xfrm>
            <a:custGeom>
              <a:avLst/>
              <a:gdLst>
                <a:gd name="T0" fmla="*/ 141 w 281"/>
                <a:gd name="T1" fmla="*/ 279 h 280"/>
                <a:gd name="T2" fmla="*/ 141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1 w 281"/>
                <a:gd name="T9" fmla="*/ 0 h 280"/>
                <a:gd name="T10" fmla="*/ 141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1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1" y="279"/>
                  </a:moveTo>
                  <a:lnTo>
                    <a:pt x="141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1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id="{6DB50FF0-A2E5-5B4C-A5CB-A406C67F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823" y="6101527"/>
              <a:ext cx="169600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id="{810079C0-33A0-3C40-88FE-C4FECEB32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081" y="6018074"/>
              <a:ext cx="169601" cy="169600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39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id="{1EB6B5EB-FB0F-DB4D-8840-BA2D6E49F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17" y="5915775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id="{449838DC-27EC-AA40-9F56-9AB5913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446" y="579194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183">
              <a:extLst>
                <a:ext uri="{FF2B5EF4-FFF2-40B4-BE49-F238E27FC236}">
                  <a16:creationId xmlns:a16="http://schemas.microsoft.com/office/drawing/2014/main" id="{411BD530-E2CA-984A-99A9-69F90E33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41" y="564926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184">
              <a:extLst>
                <a:ext uri="{FF2B5EF4-FFF2-40B4-BE49-F238E27FC236}">
                  <a16:creationId xmlns:a16="http://schemas.microsoft.com/office/drawing/2014/main" id="{666E63A9-C912-A54B-8192-D10FF924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113" y="5490428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185">
              <a:extLst>
                <a:ext uri="{FF2B5EF4-FFF2-40B4-BE49-F238E27FC236}">
                  <a16:creationId xmlns:a16="http://schemas.microsoft.com/office/drawing/2014/main" id="{62C27601-1542-BF4A-AC4C-DA554617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062" y="5312752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186">
              <a:extLst>
                <a:ext uri="{FF2B5EF4-FFF2-40B4-BE49-F238E27FC236}">
                  <a16:creationId xmlns:a16="http://schemas.microsoft.com/office/drawing/2014/main" id="{E04A7F84-BE3A-B34F-958B-79AA3A875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471" y="5118923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187">
              <a:extLst>
                <a:ext uri="{FF2B5EF4-FFF2-40B4-BE49-F238E27FC236}">
                  <a16:creationId xmlns:a16="http://schemas.microsoft.com/office/drawing/2014/main" id="{2681D0E1-C635-C049-B325-69D217C7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648" y="4908941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20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20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188">
              <a:extLst>
                <a:ext uri="{FF2B5EF4-FFF2-40B4-BE49-F238E27FC236}">
                  <a16:creationId xmlns:a16="http://schemas.microsoft.com/office/drawing/2014/main" id="{39789CC0-62D4-C542-AE83-A9B32797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978" y="4685499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8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195">
              <a:extLst>
                <a:ext uri="{FF2B5EF4-FFF2-40B4-BE49-F238E27FC236}">
                  <a16:creationId xmlns:a16="http://schemas.microsoft.com/office/drawing/2014/main" id="{0CE3B3BA-2307-EA45-8FB1-62C1AA67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3177" y="4599352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196">
              <a:extLst>
                <a:ext uri="{FF2B5EF4-FFF2-40B4-BE49-F238E27FC236}">
                  <a16:creationId xmlns:a16="http://schemas.microsoft.com/office/drawing/2014/main" id="{5D3E6460-DA4A-6A4F-A202-357DE889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8966" y="4838947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197">
              <a:extLst>
                <a:ext uri="{FF2B5EF4-FFF2-40B4-BE49-F238E27FC236}">
                  <a16:creationId xmlns:a16="http://schemas.microsoft.com/office/drawing/2014/main" id="{594AB692-4727-394C-B363-B323291C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295" y="506777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198">
              <a:extLst>
                <a:ext uri="{FF2B5EF4-FFF2-40B4-BE49-F238E27FC236}">
                  <a16:creationId xmlns:a16="http://schemas.microsoft.com/office/drawing/2014/main" id="{F7D3071A-4ED3-D749-B837-92005934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165" y="528044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199">
              <a:extLst>
                <a:ext uri="{FF2B5EF4-FFF2-40B4-BE49-F238E27FC236}">
                  <a16:creationId xmlns:a16="http://schemas.microsoft.com/office/drawing/2014/main" id="{F36B6553-CF08-3846-A7FB-FC233172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8265" y="547696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200">
              <a:extLst>
                <a:ext uri="{FF2B5EF4-FFF2-40B4-BE49-F238E27FC236}">
                  <a16:creationId xmlns:a16="http://schemas.microsoft.com/office/drawing/2014/main" id="{6A09E84C-8AC4-3A48-BD98-79C243DF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5599" y="5660028"/>
              <a:ext cx="183061" cy="183061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8"/>
                    <a:pt x="150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201">
              <a:extLst>
                <a:ext uri="{FF2B5EF4-FFF2-40B4-BE49-F238E27FC236}">
                  <a16:creationId xmlns:a16="http://schemas.microsoft.com/office/drawing/2014/main" id="{511EF641-B002-BA49-85E2-E46FB0F5A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162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202">
              <a:extLst>
                <a:ext uri="{FF2B5EF4-FFF2-40B4-BE49-F238E27FC236}">
                  <a16:creationId xmlns:a16="http://schemas.microsoft.com/office/drawing/2014/main" id="{49690523-42B2-224A-BF49-9E4BCB2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650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203">
              <a:extLst>
                <a:ext uri="{FF2B5EF4-FFF2-40B4-BE49-F238E27FC236}">
                  <a16:creationId xmlns:a16="http://schemas.microsoft.com/office/drawing/2014/main" id="{B7C283C7-4062-FC4A-A5D5-BC331707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063" y="6104220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204">
              <a:extLst>
                <a:ext uri="{FF2B5EF4-FFF2-40B4-BE49-F238E27FC236}">
                  <a16:creationId xmlns:a16="http://schemas.microsoft.com/office/drawing/2014/main" id="{F9011CA3-7542-6348-9FC9-6F4ED917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99" y="621728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205">
              <a:extLst>
                <a:ext uri="{FF2B5EF4-FFF2-40B4-BE49-F238E27FC236}">
                  <a16:creationId xmlns:a16="http://schemas.microsoft.com/office/drawing/2014/main" id="{3226DDC1-1F7F-9C47-92E7-D16522A0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350" y="6311509"/>
              <a:ext cx="183061" cy="183061"/>
            </a:xfrm>
            <a:custGeom>
              <a:avLst/>
              <a:gdLst>
                <a:gd name="T0" fmla="*/ 150 w 301"/>
                <a:gd name="T1" fmla="*/ 300 h 301"/>
                <a:gd name="T2" fmla="*/ 150 w 301"/>
                <a:gd name="T3" fmla="*/ 300 h 301"/>
                <a:gd name="T4" fmla="*/ 300 w 301"/>
                <a:gd name="T5" fmla="*/ 150 h 301"/>
                <a:gd name="T6" fmla="*/ 300 w 301"/>
                <a:gd name="T7" fmla="*/ 150 h 301"/>
                <a:gd name="T8" fmla="*/ 150 w 301"/>
                <a:gd name="T9" fmla="*/ 0 h 301"/>
                <a:gd name="T10" fmla="*/ 150 w 301"/>
                <a:gd name="T11" fmla="*/ 0 h 301"/>
                <a:gd name="T12" fmla="*/ 0 w 301"/>
                <a:gd name="T13" fmla="*/ 150 h 301"/>
                <a:gd name="T14" fmla="*/ 0 w 301"/>
                <a:gd name="T15" fmla="*/ 150 h 301"/>
                <a:gd name="T16" fmla="*/ 150 w 301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8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206">
              <a:extLst>
                <a:ext uri="{FF2B5EF4-FFF2-40B4-BE49-F238E27FC236}">
                  <a16:creationId xmlns:a16="http://schemas.microsoft.com/office/drawing/2014/main" id="{AE503942-743A-BD4F-9B8F-87E28FA5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609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207">
              <a:extLst>
                <a:ext uri="{FF2B5EF4-FFF2-40B4-BE49-F238E27FC236}">
                  <a16:creationId xmlns:a16="http://schemas.microsoft.com/office/drawing/2014/main" id="{CC14B1D8-7881-6B4A-B258-32A65BBB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485" y="644611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208">
              <a:extLst>
                <a:ext uri="{FF2B5EF4-FFF2-40B4-BE49-F238E27FC236}">
                  <a16:creationId xmlns:a16="http://schemas.microsoft.com/office/drawing/2014/main" id="{B0A66D54-EB79-7A4F-ACE3-01EE90CE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668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209">
              <a:extLst>
                <a:ext uri="{FF2B5EF4-FFF2-40B4-BE49-F238E27FC236}">
                  <a16:creationId xmlns:a16="http://schemas.microsoft.com/office/drawing/2014/main" id="{3F6F5726-A047-134B-A7CC-305C2BE4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159" y="65026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210">
              <a:extLst>
                <a:ext uri="{FF2B5EF4-FFF2-40B4-BE49-F238E27FC236}">
                  <a16:creationId xmlns:a16="http://schemas.microsoft.com/office/drawing/2014/main" id="{C1EA61AA-8297-1B4F-B6DD-5A51766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651" y="6502647"/>
              <a:ext cx="183061" cy="183061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211">
              <a:extLst>
                <a:ext uri="{FF2B5EF4-FFF2-40B4-BE49-F238E27FC236}">
                  <a16:creationId xmlns:a16="http://schemas.microsoft.com/office/drawing/2014/main" id="{93B39C19-C8EE-C54B-B248-D6DF9965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834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212">
              <a:extLst>
                <a:ext uri="{FF2B5EF4-FFF2-40B4-BE49-F238E27FC236}">
                  <a16:creationId xmlns:a16="http://schemas.microsoft.com/office/drawing/2014/main" id="{75B54B77-F479-F248-9C09-46B92B33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324" y="644611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213">
              <a:extLst>
                <a:ext uri="{FF2B5EF4-FFF2-40B4-BE49-F238E27FC236}">
                  <a16:creationId xmlns:a16="http://schemas.microsoft.com/office/drawing/2014/main" id="{167B800E-A6C0-0E46-A91E-A1ABD286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201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214">
              <a:extLst>
                <a:ext uri="{FF2B5EF4-FFF2-40B4-BE49-F238E27FC236}">
                  <a16:creationId xmlns:a16="http://schemas.microsoft.com/office/drawing/2014/main" id="{77D770B0-A057-1B49-9D6B-7A3CF4E4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459" y="6311509"/>
              <a:ext cx="183061" cy="183061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215">
              <a:extLst>
                <a:ext uri="{FF2B5EF4-FFF2-40B4-BE49-F238E27FC236}">
                  <a16:creationId xmlns:a16="http://schemas.microsoft.com/office/drawing/2014/main" id="{7F92C0D6-79C0-9949-ABDD-7C90BCDF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11" y="621728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216">
              <a:extLst>
                <a:ext uri="{FF2B5EF4-FFF2-40B4-BE49-F238E27FC236}">
                  <a16:creationId xmlns:a16="http://schemas.microsoft.com/office/drawing/2014/main" id="{641A41A4-8A2D-6748-968E-61ED2CE1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747" y="6104220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217">
              <a:extLst>
                <a:ext uri="{FF2B5EF4-FFF2-40B4-BE49-F238E27FC236}">
                  <a16:creationId xmlns:a16="http://schemas.microsoft.com/office/drawing/2014/main" id="{833976F1-92A7-9748-A5E8-2172B6483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159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218">
              <a:extLst>
                <a:ext uri="{FF2B5EF4-FFF2-40B4-BE49-F238E27FC236}">
                  <a16:creationId xmlns:a16="http://schemas.microsoft.com/office/drawing/2014/main" id="{F5212C90-EDA0-B24A-91B5-DDD1C199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647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219">
              <a:extLst>
                <a:ext uri="{FF2B5EF4-FFF2-40B4-BE49-F238E27FC236}">
                  <a16:creationId xmlns:a16="http://schemas.microsoft.com/office/drawing/2014/main" id="{D0E8FF66-51B9-D246-8355-4EF9C063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211" y="5660028"/>
              <a:ext cx="183061" cy="183061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220">
              <a:extLst>
                <a:ext uri="{FF2B5EF4-FFF2-40B4-BE49-F238E27FC236}">
                  <a16:creationId xmlns:a16="http://schemas.microsoft.com/office/drawing/2014/main" id="{C66A004A-A024-4B45-A62B-BD386BE2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544" y="5476967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221">
              <a:extLst>
                <a:ext uri="{FF2B5EF4-FFF2-40B4-BE49-F238E27FC236}">
                  <a16:creationId xmlns:a16="http://schemas.microsoft.com/office/drawing/2014/main" id="{47083378-4A08-D044-B244-B3DD5947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44" y="52804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222">
              <a:extLst>
                <a:ext uri="{FF2B5EF4-FFF2-40B4-BE49-F238E27FC236}">
                  <a16:creationId xmlns:a16="http://schemas.microsoft.com/office/drawing/2014/main" id="{948B7457-CD75-D44C-8EA7-7946306E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514" y="506777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223">
              <a:extLst>
                <a:ext uri="{FF2B5EF4-FFF2-40B4-BE49-F238E27FC236}">
                  <a16:creationId xmlns:a16="http://schemas.microsoft.com/office/drawing/2014/main" id="{54AEBCB3-4EEB-F441-AA33-4F87A957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844" y="4838947"/>
              <a:ext cx="183061" cy="183061"/>
            </a:xfrm>
            <a:custGeom>
              <a:avLst/>
              <a:gdLst>
                <a:gd name="T0" fmla="*/ 149 w 299"/>
                <a:gd name="T1" fmla="*/ 300 h 301"/>
                <a:gd name="T2" fmla="*/ 149 w 299"/>
                <a:gd name="T3" fmla="*/ 300 h 301"/>
                <a:gd name="T4" fmla="*/ 298 w 299"/>
                <a:gd name="T5" fmla="*/ 150 h 301"/>
                <a:gd name="T6" fmla="*/ 298 w 299"/>
                <a:gd name="T7" fmla="*/ 150 h 301"/>
                <a:gd name="T8" fmla="*/ 149 w 299"/>
                <a:gd name="T9" fmla="*/ 0 h 301"/>
                <a:gd name="T10" fmla="*/ 149 w 299"/>
                <a:gd name="T11" fmla="*/ 0 h 301"/>
                <a:gd name="T12" fmla="*/ 0 w 299"/>
                <a:gd name="T13" fmla="*/ 150 h 301"/>
                <a:gd name="T14" fmla="*/ 0 w 299"/>
                <a:gd name="T15" fmla="*/ 150 h 301"/>
                <a:gd name="T16" fmla="*/ 149 w 299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8" y="233"/>
                    <a:pt x="298" y="150"/>
                  </a:cubicBezTo>
                  <a:lnTo>
                    <a:pt x="298" y="150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224">
              <a:extLst>
                <a:ext uri="{FF2B5EF4-FFF2-40B4-BE49-F238E27FC236}">
                  <a16:creationId xmlns:a16="http://schemas.microsoft.com/office/drawing/2014/main" id="{67AE2106-9A53-DA46-BAA0-E37506A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633" y="459935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231">
              <a:extLst>
                <a:ext uri="{FF2B5EF4-FFF2-40B4-BE49-F238E27FC236}">
                  <a16:creationId xmlns:a16="http://schemas.microsoft.com/office/drawing/2014/main" id="{EA47F37A-0ACE-FC44-A6B0-42431053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8916" y="462627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6 h 314"/>
                <a:gd name="T6" fmla="*/ 313 w 314"/>
                <a:gd name="T7" fmla="*/ 156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6 h 314"/>
                <a:gd name="T14" fmla="*/ 0 w 314"/>
                <a:gd name="T15" fmla="*/ 156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6"/>
                  </a:cubicBezTo>
                  <a:lnTo>
                    <a:pt x="313" y="156"/>
                  </a:lnTo>
                  <a:cubicBezTo>
                    <a:pt x="313" y="69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69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232">
              <a:extLst>
                <a:ext uri="{FF2B5EF4-FFF2-40B4-BE49-F238E27FC236}">
                  <a16:creationId xmlns:a16="http://schemas.microsoft.com/office/drawing/2014/main" id="{8DE214E1-B51C-5149-BA07-36F983C4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782" y="4876636"/>
              <a:ext cx="191138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233">
              <a:extLst>
                <a:ext uri="{FF2B5EF4-FFF2-40B4-BE49-F238E27FC236}">
                  <a16:creationId xmlns:a16="http://schemas.microsoft.com/office/drawing/2014/main" id="{B2FC4449-B0BE-5F45-95D3-E2E4FEED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189" y="5110846"/>
              <a:ext cx="191136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4"/>
                    <a:pt x="157" y="314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234">
              <a:extLst>
                <a:ext uri="{FF2B5EF4-FFF2-40B4-BE49-F238E27FC236}">
                  <a16:creationId xmlns:a16="http://schemas.microsoft.com/office/drawing/2014/main" id="{4CDC1101-C048-1D4D-9D55-0CA492BB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134" y="5334288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235">
              <a:extLst>
                <a:ext uri="{FF2B5EF4-FFF2-40B4-BE49-F238E27FC236}">
                  <a16:creationId xmlns:a16="http://schemas.microsoft.com/office/drawing/2014/main" id="{C0E7B23C-88FD-4543-8C2E-BA56BAE6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311" y="5544270"/>
              <a:ext cx="191136" cy="191136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4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4"/>
                    <a:pt x="71" y="313"/>
                    <a:pt x="157" y="3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236">
              <a:extLst>
                <a:ext uri="{FF2B5EF4-FFF2-40B4-BE49-F238E27FC236}">
                  <a16:creationId xmlns:a16="http://schemas.microsoft.com/office/drawing/2014/main" id="{971A387F-265F-EC46-8F8D-14B8234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720" y="5738099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237">
              <a:extLst>
                <a:ext uri="{FF2B5EF4-FFF2-40B4-BE49-F238E27FC236}">
                  <a16:creationId xmlns:a16="http://schemas.microsoft.com/office/drawing/2014/main" id="{E5CC9B58-6651-F041-8E4F-ADDD00F9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361" y="5915775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1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238">
              <a:extLst>
                <a:ext uri="{FF2B5EF4-FFF2-40B4-BE49-F238E27FC236}">
                  <a16:creationId xmlns:a16="http://schemas.microsoft.com/office/drawing/2014/main" id="{F23285C8-0D99-CF4A-A682-B5E86EFE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924" y="6079991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6 h 315"/>
                <a:gd name="T6" fmla="*/ 314 w 315"/>
                <a:gd name="T7" fmla="*/ 156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6 h 315"/>
                <a:gd name="T14" fmla="*/ 0 w 315"/>
                <a:gd name="T15" fmla="*/ 156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239">
              <a:extLst>
                <a:ext uri="{FF2B5EF4-FFF2-40B4-BE49-F238E27FC236}">
                  <a16:creationId xmlns:a16="http://schemas.microsoft.com/office/drawing/2014/main" id="{808739B9-34C9-EA4E-9943-50BF3584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412" y="622536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7 h 314"/>
                <a:gd name="T6" fmla="*/ 313 w 314"/>
                <a:gd name="T7" fmla="*/ 157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7 h 314"/>
                <a:gd name="T14" fmla="*/ 0 w 314"/>
                <a:gd name="T15" fmla="*/ 157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240">
              <a:extLst>
                <a:ext uri="{FF2B5EF4-FFF2-40B4-BE49-F238E27FC236}">
                  <a16:creationId xmlns:a16="http://schemas.microsoft.com/office/drawing/2014/main" id="{238F561F-1E04-6F4E-897C-72D0AE6A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132" y="6354582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241">
              <a:extLst>
                <a:ext uri="{FF2B5EF4-FFF2-40B4-BE49-F238E27FC236}">
                  <a16:creationId xmlns:a16="http://schemas.microsoft.com/office/drawing/2014/main" id="{488AC074-89AA-DF4E-9AC3-5D81BD22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468" y="6467649"/>
              <a:ext cx="191138" cy="19113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7 h 314"/>
                <a:gd name="T6" fmla="*/ 314 w 315"/>
                <a:gd name="T7" fmla="*/ 157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7 h 314"/>
                <a:gd name="T14" fmla="*/ 0 w 315"/>
                <a:gd name="T15" fmla="*/ 157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3" y="313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3"/>
                    <a:pt x="157" y="31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242">
              <a:extLst>
                <a:ext uri="{FF2B5EF4-FFF2-40B4-BE49-F238E27FC236}">
                  <a16:creationId xmlns:a16="http://schemas.microsoft.com/office/drawing/2014/main" id="{A0AC7FD3-4021-DD4C-9490-B8B7CCAD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804" y="6567256"/>
              <a:ext cx="183061" cy="183061"/>
            </a:xfrm>
            <a:custGeom>
              <a:avLst/>
              <a:gdLst>
                <a:gd name="T0" fmla="*/ 150 w 302"/>
                <a:gd name="T1" fmla="*/ 301 h 302"/>
                <a:gd name="T2" fmla="*/ 150 w 302"/>
                <a:gd name="T3" fmla="*/ 301 h 302"/>
                <a:gd name="T4" fmla="*/ 301 w 302"/>
                <a:gd name="T5" fmla="*/ 151 h 302"/>
                <a:gd name="T6" fmla="*/ 301 w 302"/>
                <a:gd name="T7" fmla="*/ 151 h 302"/>
                <a:gd name="T8" fmla="*/ 150 w 302"/>
                <a:gd name="T9" fmla="*/ 0 h 302"/>
                <a:gd name="T10" fmla="*/ 150 w 302"/>
                <a:gd name="T11" fmla="*/ 0 h 302"/>
                <a:gd name="T12" fmla="*/ 0 w 302"/>
                <a:gd name="T13" fmla="*/ 151 h 302"/>
                <a:gd name="T14" fmla="*/ 0 w 302"/>
                <a:gd name="T15" fmla="*/ 151 h 302"/>
                <a:gd name="T16" fmla="*/ 150 w 302"/>
                <a:gd name="T17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50" y="301"/>
                  </a:moveTo>
                  <a:lnTo>
                    <a:pt x="150" y="301"/>
                  </a:lnTo>
                  <a:cubicBezTo>
                    <a:pt x="234" y="301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4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1"/>
                    <a:pt x="150" y="30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243">
              <a:extLst>
                <a:ext uri="{FF2B5EF4-FFF2-40B4-BE49-F238E27FC236}">
                  <a16:creationId xmlns:a16="http://schemas.microsoft.com/office/drawing/2014/main" id="{CA10D8C1-13F4-514F-9CD9-600CA8B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985" y="6672246"/>
              <a:ext cx="123835" cy="126528"/>
            </a:xfrm>
            <a:custGeom>
              <a:avLst/>
              <a:gdLst>
                <a:gd name="T0" fmla="*/ 102 w 205"/>
                <a:gd name="T1" fmla="*/ 205 h 206"/>
                <a:gd name="T2" fmla="*/ 102 w 205"/>
                <a:gd name="T3" fmla="*/ 205 h 206"/>
                <a:gd name="T4" fmla="*/ 204 w 205"/>
                <a:gd name="T5" fmla="*/ 102 h 206"/>
                <a:gd name="T6" fmla="*/ 204 w 205"/>
                <a:gd name="T7" fmla="*/ 102 h 206"/>
                <a:gd name="T8" fmla="*/ 102 w 205"/>
                <a:gd name="T9" fmla="*/ 0 h 206"/>
                <a:gd name="T10" fmla="*/ 102 w 205"/>
                <a:gd name="T11" fmla="*/ 0 h 206"/>
                <a:gd name="T12" fmla="*/ 0 w 205"/>
                <a:gd name="T13" fmla="*/ 102 h 206"/>
                <a:gd name="T14" fmla="*/ 0 w 205"/>
                <a:gd name="T15" fmla="*/ 102 h 206"/>
                <a:gd name="T16" fmla="*/ 102 w 205"/>
                <a:gd name="T17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6">
                  <a:moveTo>
                    <a:pt x="102" y="205"/>
                  </a:moveTo>
                  <a:lnTo>
                    <a:pt x="102" y="205"/>
                  </a:lnTo>
                  <a:cubicBezTo>
                    <a:pt x="159" y="205"/>
                    <a:pt x="204" y="158"/>
                    <a:pt x="204" y="102"/>
                  </a:cubicBezTo>
                  <a:lnTo>
                    <a:pt x="204" y="102"/>
                  </a:lnTo>
                  <a:cubicBezTo>
                    <a:pt x="204" y="46"/>
                    <a:pt x="159" y="0"/>
                    <a:pt x="102" y="0"/>
                  </a:cubicBezTo>
                  <a:lnTo>
                    <a:pt x="102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102"/>
                  </a:lnTo>
                  <a:cubicBezTo>
                    <a:pt x="0" y="158"/>
                    <a:pt x="46" y="205"/>
                    <a:pt x="102" y="20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244">
              <a:extLst>
                <a:ext uri="{FF2B5EF4-FFF2-40B4-BE49-F238E27FC236}">
                  <a16:creationId xmlns:a16="http://schemas.microsoft.com/office/drawing/2014/main" id="{3BF3B054-C3AB-7C4B-9579-294FB4F2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990" y="6621098"/>
              <a:ext cx="158833" cy="158831"/>
            </a:xfrm>
            <a:custGeom>
              <a:avLst/>
              <a:gdLst>
                <a:gd name="T0" fmla="*/ 129 w 259"/>
                <a:gd name="T1" fmla="*/ 258 h 259"/>
                <a:gd name="T2" fmla="*/ 129 w 259"/>
                <a:gd name="T3" fmla="*/ 258 h 259"/>
                <a:gd name="T4" fmla="*/ 258 w 259"/>
                <a:gd name="T5" fmla="*/ 129 h 259"/>
                <a:gd name="T6" fmla="*/ 258 w 259"/>
                <a:gd name="T7" fmla="*/ 129 h 259"/>
                <a:gd name="T8" fmla="*/ 129 w 259"/>
                <a:gd name="T9" fmla="*/ 0 h 259"/>
                <a:gd name="T10" fmla="*/ 129 w 259"/>
                <a:gd name="T11" fmla="*/ 0 h 259"/>
                <a:gd name="T12" fmla="*/ 0 w 259"/>
                <a:gd name="T13" fmla="*/ 129 h 259"/>
                <a:gd name="T14" fmla="*/ 0 w 259"/>
                <a:gd name="T15" fmla="*/ 129 h 259"/>
                <a:gd name="T16" fmla="*/ 129 w 259"/>
                <a:gd name="T17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129" y="258"/>
                  </a:moveTo>
                  <a:lnTo>
                    <a:pt x="129" y="258"/>
                  </a:lnTo>
                  <a:cubicBezTo>
                    <a:pt x="200" y="258"/>
                    <a:pt x="258" y="200"/>
                    <a:pt x="258" y="129"/>
                  </a:cubicBezTo>
                  <a:lnTo>
                    <a:pt x="258" y="129"/>
                  </a:lnTo>
                  <a:cubicBezTo>
                    <a:pt x="258" y="58"/>
                    <a:pt x="200" y="0"/>
                    <a:pt x="129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129"/>
                  </a:lnTo>
                  <a:cubicBezTo>
                    <a:pt x="0" y="200"/>
                    <a:pt x="58" y="258"/>
                    <a:pt x="129" y="25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245">
              <a:extLst>
                <a:ext uri="{FF2B5EF4-FFF2-40B4-BE49-F238E27FC236}">
                  <a16:creationId xmlns:a16="http://schemas.microsoft.com/office/drawing/2014/main" id="{A6EF008E-55B5-9A48-A309-0DB4E809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98" y="6516106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246">
              <a:extLst>
                <a:ext uri="{FF2B5EF4-FFF2-40B4-BE49-F238E27FC236}">
                  <a16:creationId xmlns:a16="http://schemas.microsoft.com/office/drawing/2014/main" id="{BDFC4E8F-AAF8-0043-BA62-E44C1F3B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40" y="6413808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247">
              <a:extLst>
                <a:ext uri="{FF2B5EF4-FFF2-40B4-BE49-F238E27FC236}">
                  <a16:creationId xmlns:a16="http://schemas.microsoft.com/office/drawing/2014/main" id="{645216B4-D3E5-E740-8521-93179F9D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69" y="6292665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0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248">
              <a:extLst>
                <a:ext uri="{FF2B5EF4-FFF2-40B4-BE49-F238E27FC236}">
                  <a16:creationId xmlns:a16="http://schemas.microsoft.com/office/drawing/2014/main" id="{C72E3F9F-9122-2F43-9319-3AF4CBE6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873" y="6152678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249">
              <a:extLst>
                <a:ext uri="{FF2B5EF4-FFF2-40B4-BE49-F238E27FC236}">
                  <a16:creationId xmlns:a16="http://schemas.microsoft.com/office/drawing/2014/main" id="{03BCF56D-AE27-114B-924E-AABE7B38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052" y="5999229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250">
              <a:extLst>
                <a:ext uri="{FF2B5EF4-FFF2-40B4-BE49-F238E27FC236}">
                  <a16:creationId xmlns:a16="http://schemas.microsoft.com/office/drawing/2014/main" id="{7637EEFC-CAE4-BD4D-803C-51946E0C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02" y="5826936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251">
              <a:extLst>
                <a:ext uri="{FF2B5EF4-FFF2-40B4-BE49-F238E27FC236}">
                  <a16:creationId xmlns:a16="http://schemas.microsoft.com/office/drawing/2014/main" id="{4B4812A5-DDA6-EB4B-A675-DEBEFDA0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026" y="5641184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252">
              <a:extLst>
                <a:ext uri="{FF2B5EF4-FFF2-40B4-BE49-F238E27FC236}">
                  <a16:creationId xmlns:a16="http://schemas.microsoft.com/office/drawing/2014/main" id="{5F411AC8-D4B4-CC4F-AE9D-0B82DEF5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9" y="5439278"/>
              <a:ext cx="193829" cy="193829"/>
            </a:xfrm>
            <a:custGeom>
              <a:avLst/>
              <a:gdLst>
                <a:gd name="T0" fmla="*/ 159 w 318"/>
                <a:gd name="T1" fmla="*/ 315 h 316"/>
                <a:gd name="T2" fmla="*/ 159 w 318"/>
                <a:gd name="T3" fmla="*/ 315 h 316"/>
                <a:gd name="T4" fmla="*/ 317 w 318"/>
                <a:gd name="T5" fmla="*/ 158 h 316"/>
                <a:gd name="T6" fmla="*/ 317 w 318"/>
                <a:gd name="T7" fmla="*/ 158 h 316"/>
                <a:gd name="T8" fmla="*/ 159 w 318"/>
                <a:gd name="T9" fmla="*/ 0 h 316"/>
                <a:gd name="T10" fmla="*/ 159 w 318"/>
                <a:gd name="T11" fmla="*/ 0 h 316"/>
                <a:gd name="T12" fmla="*/ 0 w 318"/>
                <a:gd name="T13" fmla="*/ 158 h 316"/>
                <a:gd name="T14" fmla="*/ 0 w 318"/>
                <a:gd name="T15" fmla="*/ 158 h 316"/>
                <a:gd name="T16" fmla="*/ 159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9" y="315"/>
                  </a:moveTo>
                  <a:lnTo>
                    <a:pt x="159" y="315"/>
                  </a:lnTo>
                  <a:cubicBezTo>
                    <a:pt x="246" y="315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2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2" y="315"/>
                    <a:pt x="159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253">
              <a:extLst>
                <a:ext uri="{FF2B5EF4-FFF2-40B4-BE49-F238E27FC236}">
                  <a16:creationId xmlns:a16="http://schemas.microsoft.com/office/drawing/2014/main" id="{5D6B8950-D2A1-DC4B-B486-81EF92D7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380" y="5223913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254">
              <a:extLst>
                <a:ext uri="{FF2B5EF4-FFF2-40B4-BE49-F238E27FC236}">
                  <a16:creationId xmlns:a16="http://schemas.microsoft.com/office/drawing/2014/main" id="{229EB5C0-D7E1-4844-8260-5894A19E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01" y="4995087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255">
              <a:extLst>
                <a:ext uri="{FF2B5EF4-FFF2-40B4-BE49-F238E27FC236}">
                  <a16:creationId xmlns:a16="http://schemas.microsoft.com/office/drawing/2014/main" id="{B1BE8351-1E73-3F4A-B9F2-24E7D9DF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92" y="4752801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6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262">
              <a:extLst>
                <a:ext uri="{FF2B5EF4-FFF2-40B4-BE49-F238E27FC236}">
                  <a16:creationId xmlns:a16="http://schemas.microsoft.com/office/drawing/2014/main" id="{7C5D8D46-E8F2-4147-93FB-361B074A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581" y="4650502"/>
              <a:ext cx="201906" cy="201904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5" y="330"/>
                    <a:pt x="166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263">
              <a:extLst>
                <a:ext uri="{FF2B5EF4-FFF2-40B4-BE49-F238E27FC236}">
                  <a16:creationId xmlns:a16="http://schemas.microsoft.com/office/drawing/2014/main" id="{9CA73D04-7BDA-6742-AC4D-FC9F1C47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524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264">
              <a:extLst>
                <a:ext uri="{FF2B5EF4-FFF2-40B4-BE49-F238E27FC236}">
                  <a16:creationId xmlns:a16="http://schemas.microsoft.com/office/drawing/2014/main" id="{63178388-5AFE-DD4D-A3AB-905AABDF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06" y="5148535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265">
              <a:extLst>
                <a:ext uri="{FF2B5EF4-FFF2-40B4-BE49-F238E27FC236}">
                  <a16:creationId xmlns:a16="http://schemas.microsoft.com/office/drawing/2014/main" id="{C7CFC25D-3B9D-E948-AB67-7C9C35AE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026" y="5380053"/>
              <a:ext cx="201906" cy="201906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266">
              <a:extLst>
                <a:ext uri="{FF2B5EF4-FFF2-40B4-BE49-F238E27FC236}">
                  <a16:creationId xmlns:a16="http://schemas.microsoft.com/office/drawing/2014/main" id="{40404EA6-7BAA-404C-BE15-2FF17AAA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972" y="5600802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4 h 331"/>
                <a:gd name="T6" fmla="*/ 330 w 331"/>
                <a:gd name="T7" fmla="*/ 164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4 h 331"/>
                <a:gd name="T14" fmla="*/ 0 w 331"/>
                <a:gd name="T15" fmla="*/ 164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4"/>
                  </a:cubicBezTo>
                  <a:lnTo>
                    <a:pt x="330" y="164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4"/>
                  </a:cubicBezTo>
                  <a:lnTo>
                    <a:pt x="0" y="164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267">
              <a:extLst>
                <a:ext uri="{FF2B5EF4-FFF2-40B4-BE49-F238E27FC236}">
                  <a16:creationId xmlns:a16="http://schemas.microsoft.com/office/drawing/2014/main" id="{2148D3B5-1C6F-024E-B3E1-3305697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5805400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268">
              <a:extLst>
                <a:ext uri="{FF2B5EF4-FFF2-40B4-BE49-F238E27FC236}">
                  <a16:creationId xmlns:a16="http://schemas.microsoft.com/office/drawing/2014/main" id="{1F5E8B7A-3455-724F-B8E9-179F6471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174" y="5993845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269">
              <a:extLst>
                <a:ext uri="{FF2B5EF4-FFF2-40B4-BE49-F238E27FC236}">
                  <a16:creationId xmlns:a16="http://schemas.microsoft.com/office/drawing/2014/main" id="{33B364DD-A961-2D46-A380-7B525383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12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270">
              <a:extLst>
                <a:ext uri="{FF2B5EF4-FFF2-40B4-BE49-F238E27FC236}">
                  <a16:creationId xmlns:a16="http://schemas.microsoft.com/office/drawing/2014/main" id="{8D6644B3-3956-FC43-B5BE-0332CA67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0995" y="6330354"/>
              <a:ext cx="201904" cy="201904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271">
              <a:extLst>
                <a:ext uri="{FF2B5EF4-FFF2-40B4-BE49-F238E27FC236}">
                  <a16:creationId xmlns:a16="http://schemas.microsoft.com/office/drawing/2014/main" id="{7194E4AF-191A-7443-B243-87D1E65B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790" y="6475726"/>
              <a:ext cx="201906" cy="201904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272">
              <a:extLst>
                <a:ext uri="{FF2B5EF4-FFF2-40B4-BE49-F238E27FC236}">
                  <a16:creationId xmlns:a16="http://schemas.microsoft.com/office/drawing/2014/main" id="{5749E291-0BCB-FC41-B1C6-994FE660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740" y="6623789"/>
              <a:ext cx="161524" cy="161524"/>
            </a:xfrm>
            <a:custGeom>
              <a:avLst/>
              <a:gdLst>
                <a:gd name="T0" fmla="*/ 132 w 264"/>
                <a:gd name="T1" fmla="*/ 264 h 265"/>
                <a:gd name="T2" fmla="*/ 132 w 264"/>
                <a:gd name="T3" fmla="*/ 264 h 265"/>
                <a:gd name="T4" fmla="*/ 263 w 264"/>
                <a:gd name="T5" fmla="*/ 132 h 265"/>
                <a:gd name="T6" fmla="*/ 263 w 264"/>
                <a:gd name="T7" fmla="*/ 132 h 265"/>
                <a:gd name="T8" fmla="*/ 132 w 264"/>
                <a:gd name="T9" fmla="*/ 0 h 265"/>
                <a:gd name="T10" fmla="*/ 132 w 264"/>
                <a:gd name="T11" fmla="*/ 0 h 265"/>
                <a:gd name="T12" fmla="*/ 0 w 264"/>
                <a:gd name="T13" fmla="*/ 132 h 265"/>
                <a:gd name="T14" fmla="*/ 0 w 264"/>
                <a:gd name="T15" fmla="*/ 132 h 265"/>
                <a:gd name="T16" fmla="*/ 132 w 264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5">
                  <a:moveTo>
                    <a:pt x="132" y="264"/>
                  </a:moveTo>
                  <a:lnTo>
                    <a:pt x="132" y="264"/>
                  </a:lnTo>
                  <a:cubicBezTo>
                    <a:pt x="204" y="264"/>
                    <a:pt x="263" y="205"/>
                    <a:pt x="263" y="132"/>
                  </a:cubicBezTo>
                  <a:lnTo>
                    <a:pt x="263" y="132"/>
                  </a:lnTo>
                  <a:cubicBezTo>
                    <a:pt x="263" y="60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2" y="26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273">
              <a:extLst>
                <a:ext uri="{FF2B5EF4-FFF2-40B4-BE49-F238E27FC236}">
                  <a16:creationId xmlns:a16="http://schemas.microsoft.com/office/drawing/2014/main" id="{14990E50-352D-6A46-86E6-7A20768D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299" y="6623789"/>
              <a:ext cx="161524" cy="161524"/>
            </a:xfrm>
            <a:custGeom>
              <a:avLst/>
              <a:gdLst>
                <a:gd name="T0" fmla="*/ 131 w 263"/>
                <a:gd name="T1" fmla="*/ 264 h 265"/>
                <a:gd name="T2" fmla="*/ 131 w 263"/>
                <a:gd name="T3" fmla="*/ 264 h 265"/>
                <a:gd name="T4" fmla="*/ 262 w 263"/>
                <a:gd name="T5" fmla="*/ 132 h 265"/>
                <a:gd name="T6" fmla="*/ 262 w 263"/>
                <a:gd name="T7" fmla="*/ 132 h 265"/>
                <a:gd name="T8" fmla="*/ 131 w 263"/>
                <a:gd name="T9" fmla="*/ 0 h 265"/>
                <a:gd name="T10" fmla="*/ 131 w 263"/>
                <a:gd name="T11" fmla="*/ 0 h 265"/>
                <a:gd name="T12" fmla="*/ 0 w 263"/>
                <a:gd name="T13" fmla="*/ 132 h 265"/>
                <a:gd name="T14" fmla="*/ 0 w 263"/>
                <a:gd name="T15" fmla="*/ 132 h 265"/>
                <a:gd name="T16" fmla="*/ 131 w 263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5">
                  <a:moveTo>
                    <a:pt x="131" y="264"/>
                  </a:moveTo>
                  <a:lnTo>
                    <a:pt x="131" y="264"/>
                  </a:lnTo>
                  <a:cubicBezTo>
                    <a:pt x="204" y="264"/>
                    <a:pt x="262" y="205"/>
                    <a:pt x="262" y="132"/>
                  </a:cubicBezTo>
                  <a:lnTo>
                    <a:pt x="262" y="132"/>
                  </a:lnTo>
                  <a:cubicBezTo>
                    <a:pt x="262" y="60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1" y="26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274">
              <a:extLst>
                <a:ext uri="{FF2B5EF4-FFF2-40B4-BE49-F238E27FC236}">
                  <a16:creationId xmlns:a16="http://schemas.microsoft.com/office/drawing/2014/main" id="{6B3375A2-4112-8D40-B379-00D04E22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483" y="6475726"/>
              <a:ext cx="201904" cy="201904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275">
              <a:extLst>
                <a:ext uri="{FF2B5EF4-FFF2-40B4-BE49-F238E27FC236}">
                  <a16:creationId xmlns:a16="http://schemas.microsoft.com/office/drawing/2014/main" id="{E95E1CBC-AE06-DA49-826B-AF87BCD6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971" y="6330354"/>
              <a:ext cx="201904" cy="201904"/>
            </a:xfrm>
            <a:custGeom>
              <a:avLst/>
              <a:gdLst>
                <a:gd name="T0" fmla="*/ 166 w 331"/>
                <a:gd name="T1" fmla="*/ 330 h 331"/>
                <a:gd name="T2" fmla="*/ 166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6 w 331"/>
                <a:gd name="T9" fmla="*/ 0 h 331"/>
                <a:gd name="T10" fmla="*/ 166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6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276">
              <a:extLst>
                <a:ext uri="{FF2B5EF4-FFF2-40B4-BE49-F238E27FC236}">
                  <a16:creationId xmlns:a16="http://schemas.microsoft.com/office/drawing/2014/main" id="{2A8D8214-8617-7242-A419-CD8EE8E0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4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277">
              <a:extLst>
                <a:ext uri="{FF2B5EF4-FFF2-40B4-BE49-F238E27FC236}">
                  <a16:creationId xmlns:a16="http://schemas.microsoft.com/office/drawing/2014/main" id="{3DD2E84F-BC8D-DC4F-9DF8-F450204D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91" y="5993845"/>
              <a:ext cx="201906" cy="201906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278">
              <a:extLst>
                <a:ext uri="{FF2B5EF4-FFF2-40B4-BE49-F238E27FC236}">
                  <a16:creationId xmlns:a16="http://schemas.microsoft.com/office/drawing/2014/main" id="{46230DF1-C2E3-714C-A470-AD4B952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08" y="5802708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279">
              <a:extLst>
                <a:ext uri="{FF2B5EF4-FFF2-40B4-BE49-F238E27FC236}">
                  <a16:creationId xmlns:a16="http://schemas.microsoft.com/office/drawing/2014/main" id="{1181B5B7-864C-1F45-B73B-3E9AD81C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992" y="5598111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280">
              <a:extLst>
                <a:ext uri="{FF2B5EF4-FFF2-40B4-BE49-F238E27FC236}">
                  <a16:creationId xmlns:a16="http://schemas.microsoft.com/office/drawing/2014/main" id="{78FDF40C-D73A-7641-BA7F-5B575855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247" y="5380053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6 h 332"/>
                <a:gd name="T6" fmla="*/ 330 w 331"/>
                <a:gd name="T7" fmla="*/ 166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6 h 332"/>
                <a:gd name="T14" fmla="*/ 0 w 331"/>
                <a:gd name="T15" fmla="*/ 166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6"/>
                  </a:cubicBezTo>
                  <a:lnTo>
                    <a:pt x="330" y="166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281">
              <a:extLst>
                <a:ext uri="{FF2B5EF4-FFF2-40B4-BE49-F238E27FC236}">
                  <a16:creationId xmlns:a16="http://schemas.microsoft.com/office/drawing/2014/main" id="{B6CD1DF8-9B55-5642-8EA2-638885AB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267" y="5148535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282">
              <a:extLst>
                <a:ext uri="{FF2B5EF4-FFF2-40B4-BE49-F238E27FC236}">
                  <a16:creationId xmlns:a16="http://schemas.microsoft.com/office/drawing/2014/main" id="{0C089483-5401-8449-B0C7-878CEA29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42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283">
              <a:extLst>
                <a:ext uri="{FF2B5EF4-FFF2-40B4-BE49-F238E27FC236}">
                  <a16:creationId xmlns:a16="http://schemas.microsoft.com/office/drawing/2014/main" id="{2E9ED6C1-76D9-AB49-A2B7-3E6BAA4F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92" y="4647810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290">
              <a:extLst>
                <a:ext uri="{FF2B5EF4-FFF2-40B4-BE49-F238E27FC236}">
                  <a16:creationId xmlns:a16="http://schemas.microsoft.com/office/drawing/2014/main" id="{A7672D1F-886D-E144-804D-48C2120A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245" y="4672039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291">
              <a:extLst>
                <a:ext uri="{FF2B5EF4-FFF2-40B4-BE49-F238E27FC236}">
                  <a16:creationId xmlns:a16="http://schemas.microsoft.com/office/drawing/2014/main" id="{C0B2B58E-5A0D-8841-BC4A-9CA8AFB7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72" y="4933169"/>
              <a:ext cx="212673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8" y="346"/>
                    <a:pt x="346" y="269"/>
                    <a:pt x="346" y="173"/>
                  </a:cubicBezTo>
                  <a:lnTo>
                    <a:pt x="346" y="173"/>
                  </a:lnTo>
                  <a:cubicBezTo>
                    <a:pt x="346" y="78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292">
              <a:extLst>
                <a:ext uri="{FF2B5EF4-FFF2-40B4-BE49-F238E27FC236}">
                  <a16:creationId xmlns:a16="http://schemas.microsoft.com/office/drawing/2014/main" id="{346414F5-694B-4E47-900B-94966A7A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129" y="5183532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2 h 346"/>
                <a:gd name="T6" fmla="*/ 346 w 347"/>
                <a:gd name="T7" fmla="*/ 172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2 h 346"/>
                <a:gd name="T14" fmla="*/ 0 w 347"/>
                <a:gd name="T15" fmla="*/ 172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7"/>
                    <a:pt x="346" y="172"/>
                  </a:cubicBezTo>
                  <a:lnTo>
                    <a:pt x="346" y="172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7"/>
                    <a:pt x="78" y="345"/>
                    <a:pt x="173" y="3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293">
              <a:extLst>
                <a:ext uri="{FF2B5EF4-FFF2-40B4-BE49-F238E27FC236}">
                  <a16:creationId xmlns:a16="http://schemas.microsoft.com/office/drawing/2014/main" id="{3C8B4B60-C9C0-3F47-B50D-33AC19D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227" y="5423126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294">
              <a:extLst>
                <a:ext uri="{FF2B5EF4-FFF2-40B4-BE49-F238E27FC236}">
                  <a16:creationId xmlns:a16="http://schemas.microsoft.com/office/drawing/2014/main" id="{9897FEBD-96B0-B14B-864C-169C4F783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557" y="5649260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2 h 346"/>
                <a:gd name="T6" fmla="*/ 345 w 346"/>
                <a:gd name="T7" fmla="*/ 172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2 h 346"/>
                <a:gd name="T14" fmla="*/ 0 w 346"/>
                <a:gd name="T15" fmla="*/ 172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2"/>
                  </a:cubicBezTo>
                  <a:lnTo>
                    <a:pt x="345" y="172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295">
              <a:extLst>
                <a:ext uri="{FF2B5EF4-FFF2-40B4-BE49-F238E27FC236}">
                  <a16:creationId xmlns:a16="http://schemas.microsoft.com/office/drawing/2014/main" id="{61212D1B-2867-894F-AEE6-3FC45E24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118" y="5864625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9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296">
              <a:extLst>
                <a:ext uri="{FF2B5EF4-FFF2-40B4-BE49-F238E27FC236}">
                  <a16:creationId xmlns:a16="http://schemas.microsoft.com/office/drawing/2014/main" id="{248A6C55-874E-B943-B35C-96F61727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911" y="6066531"/>
              <a:ext cx="209981" cy="212673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8" y="346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6"/>
                    <a:pt x="172" y="3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297">
              <a:extLst>
                <a:ext uri="{FF2B5EF4-FFF2-40B4-BE49-F238E27FC236}">
                  <a16:creationId xmlns:a16="http://schemas.microsoft.com/office/drawing/2014/main" id="{572D00DE-74CD-C04D-96B6-FA2C833F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936" y="6252283"/>
              <a:ext cx="212674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9" y="346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98">
              <a:extLst>
                <a:ext uri="{FF2B5EF4-FFF2-40B4-BE49-F238E27FC236}">
                  <a16:creationId xmlns:a16="http://schemas.microsoft.com/office/drawing/2014/main" id="{15E4C9EE-0E7E-6A41-A20E-54D78E6E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885" y="6427269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3 h 346"/>
                <a:gd name="T6" fmla="*/ 345 w 346"/>
                <a:gd name="T7" fmla="*/ 173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3 h 346"/>
                <a:gd name="T14" fmla="*/ 0 w 346"/>
                <a:gd name="T15" fmla="*/ 173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99">
              <a:extLst>
                <a:ext uri="{FF2B5EF4-FFF2-40B4-BE49-F238E27FC236}">
                  <a16:creationId xmlns:a16="http://schemas.microsoft.com/office/drawing/2014/main" id="{452C16EE-A673-9F44-A823-8F762C14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217" y="6599561"/>
              <a:ext cx="183061" cy="180368"/>
            </a:xfrm>
            <a:custGeom>
              <a:avLst/>
              <a:gdLst>
                <a:gd name="T0" fmla="*/ 148 w 298"/>
                <a:gd name="T1" fmla="*/ 296 h 297"/>
                <a:gd name="T2" fmla="*/ 148 w 298"/>
                <a:gd name="T3" fmla="*/ 296 h 297"/>
                <a:gd name="T4" fmla="*/ 297 w 298"/>
                <a:gd name="T5" fmla="*/ 147 h 297"/>
                <a:gd name="T6" fmla="*/ 297 w 298"/>
                <a:gd name="T7" fmla="*/ 147 h 297"/>
                <a:gd name="T8" fmla="*/ 148 w 298"/>
                <a:gd name="T9" fmla="*/ 0 h 297"/>
                <a:gd name="T10" fmla="*/ 148 w 298"/>
                <a:gd name="T11" fmla="*/ 0 h 297"/>
                <a:gd name="T12" fmla="*/ 0 w 298"/>
                <a:gd name="T13" fmla="*/ 147 h 297"/>
                <a:gd name="T14" fmla="*/ 0 w 298"/>
                <a:gd name="T15" fmla="*/ 147 h 297"/>
                <a:gd name="T16" fmla="*/ 148 w 298"/>
                <a:gd name="T17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97">
                  <a:moveTo>
                    <a:pt x="148" y="296"/>
                  </a:moveTo>
                  <a:lnTo>
                    <a:pt x="148" y="296"/>
                  </a:lnTo>
                  <a:cubicBezTo>
                    <a:pt x="231" y="296"/>
                    <a:pt x="297" y="230"/>
                    <a:pt x="297" y="147"/>
                  </a:cubicBezTo>
                  <a:lnTo>
                    <a:pt x="297" y="147"/>
                  </a:lnTo>
                  <a:cubicBezTo>
                    <a:pt x="297" y="66"/>
                    <a:pt x="231" y="0"/>
                    <a:pt x="148" y="0"/>
                  </a:cubicBezTo>
                  <a:lnTo>
                    <a:pt x="148" y="0"/>
                  </a:lnTo>
                  <a:cubicBezTo>
                    <a:pt x="67" y="0"/>
                    <a:pt x="0" y="66"/>
                    <a:pt x="0" y="147"/>
                  </a:cubicBezTo>
                  <a:lnTo>
                    <a:pt x="0" y="147"/>
                  </a:lnTo>
                  <a:cubicBezTo>
                    <a:pt x="0" y="230"/>
                    <a:pt x="67" y="296"/>
                    <a:pt x="148" y="29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300">
              <a:extLst>
                <a:ext uri="{FF2B5EF4-FFF2-40B4-BE49-F238E27FC236}">
                  <a16:creationId xmlns:a16="http://schemas.microsoft.com/office/drawing/2014/main" id="{C04C8EAE-B2A3-A544-9167-F234AC9D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376" y="6505338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301">
              <a:extLst>
                <a:ext uri="{FF2B5EF4-FFF2-40B4-BE49-F238E27FC236}">
                  <a16:creationId xmlns:a16="http://schemas.microsoft.com/office/drawing/2014/main" id="{B2CFF15B-18AC-C240-986B-124D194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941" y="6341123"/>
              <a:ext cx="212673" cy="212673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7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7" y="348"/>
                    <a:pt x="173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302">
              <a:extLst>
                <a:ext uri="{FF2B5EF4-FFF2-40B4-BE49-F238E27FC236}">
                  <a16:creationId xmlns:a16="http://schemas.microsoft.com/office/drawing/2014/main" id="{42472D2C-F6BE-EC42-9D24-EB645602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273" y="6160753"/>
              <a:ext cx="212674" cy="212674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69"/>
                    <a:pt x="348" y="173"/>
                  </a:cubicBezTo>
                  <a:lnTo>
                    <a:pt x="348" y="173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8" y="347"/>
                    <a:pt x="174" y="3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303">
              <a:extLst>
                <a:ext uri="{FF2B5EF4-FFF2-40B4-BE49-F238E27FC236}">
                  <a16:creationId xmlns:a16="http://schemas.microsoft.com/office/drawing/2014/main" id="{B4B9C8C2-DDF3-3440-9B09-09F96CE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681" y="5966924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304">
              <a:extLst>
                <a:ext uri="{FF2B5EF4-FFF2-40B4-BE49-F238E27FC236}">
                  <a16:creationId xmlns:a16="http://schemas.microsoft.com/office/drawing/2014/main" id="{51B00817-775A-7D4F-AA17-9FC6C8CB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859" y="5756942"/>
              <a:ext cx="212674" cy="212674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3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305">
              <a:extLst>
                <a:ext uri="{FF2B5EF4-FFF2-40B4-BE49-F238E27FC236}">
                  <a16:creationId xmlns:a16="http://schemas.microsoft.com/office/drawing/2014/main" id="{34CB3FE3-5BC3-0A44-8E6C-2BDF5378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13" y="5536193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306">
              <a:extLst>
                <a:ext uri="{FF2B5EF4-FFF2-40B4-BE49-F238E27FC236}">
                  <a16:creationId xmlns:a16="http://schemas.microsoft.com/office/drawing/2014/main" id="{3511B0E8-57A0-AA4E-A867-CD472E76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26" y="5304675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307">
              <a:extLst>
                <a:ext uri="{FF2B5EF4-FFF2-40B4-BE49-F238E27FC236}">
                  <a16:creationId xmlns:a16="http://schemas.microsoft.com/office/drawing/2014/main" id="{65BF0092-C2F7-0943-AFEF-B4E44395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00" y="5059697"/>
              <a:ext cx="212674" cy="212673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308">
              <a:extLst>
                <a:ext uri="{FF2B5EF4-FFF2-40B4-BE49-F238E27FC236}">
                  <a16:creationId xmlns:a16="http://schemas.microsoft.com/office/drawing/2014/main" id="{3D29AD60-CD3A-864C-AA90-6A004ABE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43" y="4801258"/>
              <a:ext cx="212673" cy="212673"/>
            </a:xfrm>
            <a:custGeom>
              <a:avLst/>
              <a:gdLst>
                <a:gd name="T0" fmla="*/ 174 w 348"/>
                <a:gd name="T1" fmla="*/ 348 h 349"/>
                <a:gd name="T2" fmla="*/ 174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4 w 348"/>
                <a:gd name="T9" fmla="*/ 0 h 349"/>
                <a:gd name="T10" fmla="*/ 174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4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4" y="348"/>
                  </a:moveTo>
                  <a:lnTo>
                    <a:pt x="174" y="348"/>
                  </a:lnTo>
                  <a:cubicBezTo>
                    <a:pt x="269" y="348"/>
                    <a:pt x="347" y="271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69" y="0"/>
                    <a:pt x="174" y="0"/>
                  </a:cubicBezTo>
                  <a:lnTo>
                    <a:pt x="174" y="0"/>
                  </a:lnTo>
                  <a:cubicBezTo>
                    <a:pt x="77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1"/>
                    <a:pt x="77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314">
              <a:extLst>
                <a:ext uri="{FF2B5EF4-FFF2-40B4-BE49-F238E27FC236}">
                  <a16:creationId xmlns:a16="http://schemas.microsoft.com/office/drawing/2014/main" id="{B77792FA-ECBE-E24C-9D6B-6D4897B9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6525" y="4688191"/>
              <a:ext cx="220750" cy="220750"/>
            </a:xfrm>
            <a:custGeom>
              <a:avLst/>
              <a:gdLst>
                <a:gd name="T0" fmla="*/ 179 w 360"/>
                <a:gd name="T1" fmla="*/ 359 h 360"/>
                <a:gd name="T2" fmla="*/ 179 w 360"/>
                <a:gd name="T3" fmla="*/ 359 h 360"/>
                <a:gd name="T4" fmla="*/ 359 w 360"/>
                <a:gd name="T5" fmla="*/ 179 h 360"/>
                <a:gd name="T6" fmla="*/ 359 w 360"/>
                <a:gd name="T7" fmla="*/ 179 h 360"/>
                <a:gd name="T8" fmla="*/ 179 w 360"/>
                <a:gd name="T9" fmla="*/ 0 h 360"/>
                <a:gd name="T10" fmla="*/ 179 w 360"/>
                <a:gd name="T11" fmla="*/ 0 h 360"/>
                <a:gd name="T12" fmla="*/ 0 w 360"/>
                <a:gd name="T13" fmla="*/ 179 h 360"/>
                <a:gd name="T14" fmla="*/ 0 w 360"/>
                <a:gd name="T15" fmla="*/ 179 h 360"/>
                <a:gd name="T16" fmla="*/ 179 w 360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179" y="359"/>
                  </a:moveTo>
                  <a:lnTo>
                    <a:pt x="179" y="359"/>
                  </a:lnTo>
                  <a:cubicBezTo>
                    <a:pt x="279" y="359"/>
                    <a:pt x="359" y="279"/>
                    <a:pt x="359" y="179"/>
                  </a:cubicBezTo>
                  <a:lnTo>
                    <a:pt x="359" y="179"/>
                  </a:lnTo>
                  <a:cubicBezTo>
                    <a:pt x="359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79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315">
              <a:extLst>
                <a:ext uri="{FF2B5EF4-FFF2-40B4-BE49-F238E27FC236}">
                  <a16:creationId xmlns:a16="http://schemas.microsoft.com/office/drawing/2014/main" id="{E456627A-80D2-634E-875B-61B7A803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1928" y="495739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316">
              <a:extLst>
                <a:ext uri="{FF2B5EF4-FFF2-40B4-BE49-F238E27FC236}">
                  <a16:creationId xmlns:a16="http://schemas.microsoft.com/office/drawing/2014/main" id="{FD834800-3570-8549-85E7-A6552EE6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562" y="5213144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317">
              <a:extLst>
                <a:ext uri="{FF2B5EF4-FFF2-40B4-BE49-F238E27FC236}">
                  <a16:creationId xmlns:a16="http://schemas.microsoft.com/office/drawing/2014/main" id="{43AC16E7-965C-4249-B501-475D30F7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044" y="5460815"/>
              <a:ext cx="220750" cy="220750"/>
            </a:xfrm>
            <a:custGeom>
              <a:avLst/>
              <a:gdLst>
                <a:gd name="T0" fmla="*/ 181 w 361"/>
                <a:gd name="T1" fmla="*/ 360 h 361"/>
                <a:gd name="T2" fmla="*/ 181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1 w 361"/>
                <a:gd name="T9" fmla="*/ 0 h 361"/>
                <a:gd name="T10" fmla="*/ 181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1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1" y="360"/>
                  </a:moveTo>
                  <a:lnTo>
                    <a:pt x="181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1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318">
              <a:extLst>
                <a:ext uri="{FF2B5EF4-FFF2-40B4-BE49-F238E27FC236}">
                  <a16:creationId xmlns:a16="http://schemas.microsoft.com/office/drawing/2014/main" id="{412D9C5D-4EE8-7C4A-AC7C-F1065655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51" y="5695026"/>
              <a:ext cx="220750" cy="220750"/>
            </a:xfrm>
            <a:custGeom>
              <a:avLst/>
              <a:gdLst>
                <a:gd name="T0" fmla="*/ 181 w 361"/>
                <a:gd name="T1" fmla="*/ 361 h 362"/>
                <a:gd name="T2" fmla="*/ 181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1 w 361"/>
                <a:gd name="T9" fmla="*/ 0 h 362"/>
                <a:gd name="T10" fmla="*/ 181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1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1" y="361"/>
                  </a:moveTo>
                  <a:lnTo>
                    <a:pt x="181" y="361"/>
                  </a:lnTo>
                  <a:cubicBezTo>
                    <a:pt x="280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1" y="36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319">
              <a:extLst>
                <a:ext uri="{FF2B5EF4-FFF2-40B4-BE49-F238E27FC236}">
                  <a16:creationId xmlns:a16="http://schemas.microsoft.com/office/drawing/2014/main" id="{CC5A6D3F-FDD6-C54E-B0F7-1CAB520F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087" y="5918467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320">
              <a:extLst>
                <a:ext uri="{FF2B5EF4-FFF2-40B4-BE49-F238E27FC236}">
                  <a16:creationId xmlns:a16="http://schemas.microsoft.com/office/drawing/2014/main" id="{5378B084-A03E-A944-B01A-ADBFEECE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264" y="6128448"/>
              <a:ext cx="220750" cy="220750"/>
            </a:xfrm>
            <a:custGeom>
              <a:avLst/>
              <a:gdLst>
                <a:gd name="T0" fmla="*/ 179 w 360"/>
                <a:gd name="T1" fmla="*/ 360 h 361"/>
                <a:gd name="T2" fmla="*/ 179 w 360"/>
                <a:gd name="T3" fmla="*/ 360 h 361"/>
                <a:gd name="T4" fmla="*/ 359 w 360"/>
                <a:gd name="T5" fmla="*/ 180 h 361"/>
                <a:gd name="T6" fmla="*/ 359 w 360"/>
                <a:gd name="T7" fmla="*/ 180 h 361"/>
                <a:gd name="T8" fmla="*/ 179 w 360"/>
                <a:gd name="T9" fmla="*/ 0 h 361"/>
                <a:gd name="T10" fmla="*/ 179 w 360"/>
                <a:gd name="T11" fmla="*/ 0 h 361"/>
                <a:gd name="T12" fmla="*/ 0 w 360"/>
                <a:gd name="T13" fmla="*/ 180 h 361"/>
                <a:gd name="T14" fmla="*/ 0 w 360"/>
                <a:gd name="T15" fmla="*/ 180 h 361"/>
                <a:gd name="T16" fmla="*/ 179 w 360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1">
                  <a:moveTo>
                    <a:pt x="179" y="360"/>
                  </a:moveTo>
                  <a:lnTo>
                    <a:pt x="179" y="360"/>
                  </a:lnTo>
                  <a:cubicBezTo>
                    <a:pt x="278" y="360"/>
                    <a:pt x="359" y="279"/>
                    <a:pt x="359" y="180"/>
                  </a:cubicBezTo>
                  <a:lnTo>
                    <a:pt x="359" y="180"/>
                  </a:lnTo>
                  <a:cubicBezTo>
                    <a:pt x="359" y="81"/>
                    <a:pt x="278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321">
              <a:extLst>
                <a:ext uri="{FF2B5EF4-FFF2-40B4-BE49-F238E27FC236}">
                  <a16:creationId xmlns:a16="http://schemas.microsoft.com/office/drawing/2014/main" id="{6E81B740-4B9F-4F4D-B505-4956CCFD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9366" y="6324970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322">
              <a:extLst>
                <a:ext uri="{FF2B5EF4-FFF2-40B4-BE49-F238E27FC236}">
                  <a16:creationId xmlns:a16="http://schemas.microsoft.com/office/drawing/2014/main" id="{E1F626E2-BDA0-624F-85D7-FCCA72C2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9391" y="6510722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323">
              <a:extLst>
                <a:ext uri="{FF2B5EF4-FFF2-40B4-BE49-F238E27FC236}">
                  <a16:creationId xmlns:a16="http://schemas.microsoft.com/office/drawing/2014/main" id="{A989FE84-CCB4-3548-807E-E93A78D5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423" y="6510722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324">
              <a:extLst>
                <a:ext uri="{FF2B5EF4-FFF2-40B4-BE49-F238E27FC236}">
                  <a16:creationId xmlns:a16="http://schemas.microsoft.com/office/drawing/2014/main" id="{B1C9092B-C891-544A-A72E-8417A8D1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55" y="6324970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325">
              <a:extLst>
                <a:ext uri="{FF2B5EF4-FFF2-40B4-BE49-F238E27FC236}">
                  <a16:creationId xmlns:a16="http://schemas.microsoft.com/office/drawing/2014/main" id="{3A88DA0E-5BC8-F640-9430-2D3D4B75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56" y="612844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326">
              <a:extLst>
                <a:ext uri="{FF2B5EF4-FFF2-40B4-BE49-F238E27FC236}">
                  <a16:creationId xmlns:a16="http://schemas.microsoft.com/office/drawing/2014/main" id="{BF7B8A0E-0E22-8A40-BC45-A1E42478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25" y="5915775"/>
              <a:ext cx="220750" cy="220750"/>
            </a:xfrm>
            <a:custGeom>
              <a:avLst/>
              <a:gdLst>
                <a:gd name="T0" fmla="*/ 180 w 363"/>
                <a:gd name="T1" fmla="*/ 362 h 363"/>
                <a:gd name="T2" fmla="*/ 180 w 363"/>
                <a:gd name="T3" fmla="*/ 362 h 363"/>
                <a:gd name="T4" fmla="*/ 362 w 363"/>
                <a:gd name="T5" fmla="*/ 181 h 363"/>
                <a:gd name="T6" fmla="*/ 362 w 363"/>
                <a:gd name="T7" fmla="*/ 181 h 363"/>
                <a:gd name="T8" fmla="*/ 180 w 363"/>
                <a:gd name="T9" fmla="*/ 0 h 363"/>
                <a:gd name="T10" fmla="*/ 180 w 363"/>
                <a:gd name="T11" fmla="*/ 0 h 363"/>
                <a:gd name="T12" fmla="*/ 0 w 363"/>
                <a:gd name="T13" fmla="*/ 181 h 363"/>
                <a:gd name="T14" fmla="*/ 0 w 363"/>
                <a:gd name="T15" fmla="*/ 181 h 363"/>
                <a:gd name="T16" fmla="*/ 180 w 363"/>
                <a:gd name="T1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3">
                  <a:moveTo>
                    <a:pt x="180" y="362"/>
                  </a:moveTo>
                  <a:lnTo>
                    <a:pt x="180" y="362"/>
                  </a:lnTo>
                  <a:cubicBezTo>
                    <a:pt x="281" y="362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2"/>
                    <a:pt x="180" y="3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327">
              <a:extLst>
                <a:ext uri="{FF2B5EF4-FFF2-40B4-BE49-F238E27FC236}">
                  <a16:creationId xmlns:a16="http://schemas.microsoft.com/office/drawing/2014/main" id="{1A302D55-9A34-C548-9453-3167D4083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70" y="5695026"/>
              <a:ext cx="220750" cy="220750"/>
            </a:xfrm>
            <a:custGeom>
              <a:avLst/>
              <a:gdLst>
                <a:gd name="T0" fmla="*/ 180 w 361"/>
                <a:gd name="T1" fmla="*/ 361 h 362"/>
                <a:gd name="T2" fmla="*/ 180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0 w 361"/>
                <a:gd name="T9" fmla="*/ 0 h 362"/>
                <a:gd name="T10" fmla="*/ 180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0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0" y="361"/>
                  </a:moveTo>
                  <a:lnTo>
                    <a:pt x="180" y="361"/>
                  </a:lnTo>
                  <a:cubicBezTo>
                    <a:pt x="279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0" y="36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328">
              <a:extLst>
                <a:ext uri="{FF2B5EF4-FFF2-40B4-BE49-F238E27FC236}">
                  <a16:creationId xmlns:a16="http://schemas.microsoft.com/office/drawing/2014/main" id="{72423241-DECA-A143-BA32-F123819F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77" y="5460815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329">
              <a:extLst>
                <a:ext uri="{FF2B5EF4-FFF2-40B4-BE49-F238E27FC236}">
                  <a16:creationId xmlns:a16="http://schemas.microsoft.com/office/drawing/2014/main" id="{CE10DFB1-C498-4948-8FE7-D36BCC5F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50" y="5213144"/>
              <a:ext cx="220750" cy="223443"/>
            </a:xfrm>
            <a:custGeom>
              <a:avLst/>
              <a:gdLst>
                <a:gd name="T0" fmla="*/ 181 w 363"/>
                <a:gd name="T1" fmla="*/ 363 h 364"/>
                <a:gd name="T2" fmla="*/ 181 w 363"/>
                <a:gd name="T3" fmla="*/ 363 h 364"/>
                <a:gd name="T4" fmla="*/ 362 w 363"/>
                <a:gd name="T5" fmla="*/ 181 h 364"/>
                <a:gd name="T6" fmla="*/ 362 w 363"/>
                <a:gd name="T7" fmla="*/ 181 h 364"/>
                <a:gd name="T8" fmla="*/ 181 w 363"/>
                <a:gd name="T9" fmla="*/ 0 h 364"/>
                <a:gd name="T10" fmla="*/ 181 w 363"/>
                <a:gd name="T11" fmla="*/ 0 h 364"/>
                <a:gd name="T12" fmla="*/ 0 w 363"/>
                <a:gd name="T13" fmla="*/ 181 h 364"/>
                <a:gd name="T14" fmla="*/ 0 w 363"/>
                <a:gd name="T15" fmla="*/ 181 h 364"/>
                <a:gd name="T16" fmla="*/ 181 w 363"/>
                <a:gd name="T17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4">
                  <a:moveTo>
                    <a:pt x="181" y="363"/>
                  </a:moveTo>
                  <a:lnTo>
                    <a:pt x="181" y="363"/>
                  </a:lnTo>
                  <a:cubicBezTo>
                    <a:pt x="281" y="363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3"/>
                    <a:pt x="181" y="3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330">
              <a:extLst>
                <a:ext uri="{FF2B5EF4-FFF2-40B4-BE49-F238E27FC236}">
                  <a16:creationId xmlns:a16="http://schemas.microsoft.com/office/drawing/2014/main" id="{C2EA6310-7D98-3648-B223-38E78688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4957398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79" y="36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331">
              <a:extLst>
                <a:ext uri="{FF2B5EF4-FFF2-40B4-BE49-F238E27FC236}">
                  <a16:creationId xmlns:a16="http://schemas.microsoft.com/office/drawing/2014/main" id="{CE8AB554-7E22-5246-BA02-1A08E610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6" y="4688191"/>
              <a:ext cx="220750" cy="220750"/>
            </a:xfrm>
            <a:custGeom>
              <a:avLst/>
              <a:gdLst>
                <a:gd name="T0" fmla="*/ 180 w 361"/>
                <a:gd name="T1" fmla="*/ 359 h 360"/>
                <a:gd name="T2" fmla="*/ 180 w 361"/>
                <a:gd name="T3" fmla="*/ 359 h 360"/>
                <a:gd name="T4" fmla="*/ 360 w 361"/>
                <a:gd name="T5" fmla="*/ 179 h 360"/>
                <a:gd name="T6" fmla="*/ 360 w 361"/>
                <a:gd name="T7" fmla="*/ 179 h 360"/>
                <a:gd name="T8" fmla="*/ 180 w 361"/>
                <a:gd name="T9" fmla="*/ 0 h 360"/>
                <a:gd name="T10" fmla="*/ 180 w 361"/>
                <a:gd name="T11" fmla="*/ 0 h 360"/>
                <a:gd name="T12" fmla="*/ 0 w 361"/>
                <a:gd name="T13" fmla="*/ 179 h 360"/>
                <a:gd name="T14" fmla="*/ 0 w 361"/>
                <a:gd name="T15" fmla="*/ 179 h 360"/>
                <a:gd name="T16" fmla="*/ 180 w 361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0">
                  <a:moveTo>
                    <a:pt x="180" y="359"/>
                  </a:moveTo>
                  <a:lnTo>
                    <a:pt x="180" y="359"/>
                  </a:lnTo>
                  <a:cubicBezTo>
                    <a:pt x="279" y="359"/>
                    <a:pt x="360" y="279"/>
                    <a:pt x="360" y="179"/>
                  </a:cubicBezTo>
                  <a:lnTo>
                    <a:pt x="360" y="179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80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334">
              <a:extLst>
                <a:ext uri="{FF2B5EF4-FFF2-40B4-BE49-F238E27FC236}">
                  <a16:creationId xmlns:a16="http://schemas.microsoft.com/office/drawing/2014/main" id="{E6DBD567-C6C2-2B49-9227-9F28B1F8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805" y="4707035"/>
              <a:ext cx="223443" cy="223443"/>
            </a:xfrm>
            <a:custGeom>
              <a:avLst/>
              <a:gdLst>
                <a:gd name="T0" fmla="*/ 182 w 366"/>
                <a:gd name="T1" fmla="*/ 365 h 366"/>
                <a:gd name="T2" fmla="*/ 182 w 366"/>
                <a:gd name="T3" fmla="*/ 365 h 366"/>
                <a:gd name="T4" fmla="*/ 365 w 366"/>
                <a:gd name="T5" fmla="*/ 182 h 366"/>
                <a:gd name="T6" fmla="*/ 365 w 366"/>
                <a:gd name="T7" fmla="*/ 182 h 366"/>
                <a:gd name="T8" fmla="*/ 182 w 366"/>
                <a:gd name="T9" fmla="*/ 0 h 366"/>
                <a:gd name="T10" fmla="*/ 182 w 366"/>
                <a:gd name="T11" fmla="*/ 0 h 366"/>
                <a:gd name="T12" fmla="*/ 0 w 366"/>
                <a:gd name="T13" fmla="*/ 182 h 366"/>
                <a:gd name="T14" fmla="*/ 0 w 366"/>
                <a:gd name="T15" fmla="*/ 182 h 366"/>
                <a:gd name="T16" fmla="*/ 182 w 366"/>
                <a:gd name="T17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6">
                  <a:moveTo>
                    <a:pt x="182" y="365"/>
                  </a:moveTo>
                  <a:lnTo>
                    <a:pt x="182" y="365"/>
                  </a:lnTo>
                  <a:cubicBezTo>
                    <a:pt x="283" y="365"/>
                    <a:pt x="365" y="283"/>
                    <a:pt x="365" y="182"/>
                  </a:cubicBezTo>
                  <a:lnTo>
                    <a:pt x="365" y="182"/>
                  </a:lnTo>
                  <a:cubicBezTo>
                    <a:pt x="365" y="82"/>
                    <a:pt x="283" y="0"/>
                    <a:pt x="182" y="0"/>
                  </a:cubicBezTo>
                  <a:lnTo>
                    <a:pt x="182" y="0"/>
                  </a:lnTo>
                  <a:cubicBezTo>
                    <a:pt x="82" y="0"/>
                    <a:pt x="0" y="82"/>
                    <a:pt x="0" y="182"/>
                  </a:cubicBezTo>
                  <a:lnTo>
                    <a:pt x="0" y="182"/>
                  </a:lnTo>
                  <a:cubicBezTo>
                    <a:pt x="0" y="283"/>
                    <a:pt x="82" y="365"/>
                    <a:pt x="182" y="36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335">
              <a:extLst>
                <a:ext uri="{FF2B5EF4-FFF2-40B4-BE49-F238E27FC236}">
                  <a16:creationId xmlns:a16="http://schemas.microsoft.com/office/drawing/2014/main" id="{01670281-A03D-7D43-9155-2AAE554A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592" y="4976242"/>
              <a:ext cx="228827" cy="228827"/>
            </a:xfrm>
            <a:custGeom>
              <a:avLst/>
              <a:gdLst>
                <a:gd name="T0" fmla="*/ 187 w 374"/>
                <a:gd name="T1" fmla="*/ 372 h 373"/>
                <a:gd name="T2" fmla="*/ 187 w 374"/>
                <a:gd name="T3" fmla="*/ 372 h 373"/>
                <a:gd name="T4" fmla="*/ 373 w 374"/>
                <a:gd name="T5" fmla="*/ 186 h 373"/>
                <a:gd name="T6" fmla="*/ 373 w 374"/>
                <a:gd name="T7" fmla="*/ 186 h 373"/>
                <a:gd name="T8" fmla="*/ 187 w 374"/>
                <a:gd name="T9" fmla="*/ 0 h 373"/>
                <a:gd name="T10" fmla="*/ 187 w 374"/>
                <a:gd name="T11" fmla="*/ 0 h 373"/>
                <a:gd name="T12" fmla="*/ 0 w 374"/>
                <a:gd name="T13" fmla="*/ 186 h 373"/>
                <a:gd name="T14" fmla="*/ 0 w 374"/>
                <a:gd name="T15" fmla="*/ 186 h 373"/>
                <a:gd name="T16" fmla="*/ 187 w 374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3">
                  <a:moveTo>
                    <a:pt x="187" y="372"/>
                  </a:moveTo>
                  <a:lnTo>
                    <a:pt x="187" y="372"/>
                  </a:lnTo>
                  <a:cubicBezTo>
                    <a:pt x="289" y="372"/>
                    <a:pt x="373" y="289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2"/>
                    <a:pt x="187" y="37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336">
              <a:extLst>
                <a:ext uri="{FF2B5EF4-FFF2-40B4-BE49-F238E27FC236}">
                  <a16:creationId xmlns:a16="http://schemas.microsoft.com/office/drawing/2014/main" id="{5EF1BF18-8781-4B4E-AC53-69794DF2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610" y="5240065"/>
              <a:ext cx="228827" cy="226134"/>
            </a:xfrm>
            <a:custGeom>
              <a:avLst/>
              <a:gdLst>
                <a:gd name="T0" fmla="*/ 187 w 374"/>
                <a:gd name="T1" fmla="*/ 371 h 372"/>
                <a:gd name="T2" fmla="*/ 187 w 374"/>
                <a:gd name="T3" fmla="*/ 371 h 372"/>
                <a:gd name="T4" fmla="*/ 373 w 374"/>
                <a:gd name="T5" fmla="*/ 186 h 372"/>
                <a:gd name="T6" fmla="*/ 373 w 374"/>
                <a:gd name="T7" fmla="*/ 186 h 372"/>
                <a:gd name="T8" fmla="*/ 187 w 374"/>
                <a:gd name="T9" fmla="*/ 0 h 372"/>
                <a:gd name="T10" fmla="*/ 187 w 374"/>
                <a:gd name="T11" fmla="*/ 0 h 372"/>
                <a:gd name="T12" fmla="*/ 0 w 374"/>
                <a:gd name="T13" fmla="*/ 186 h 372"/>
                <a:gd name="T14" fmla="*/ 0 w 374"/>
                <a:gd name="T15" fmla="*/ 186 h 372"/>
                <a:gd name="T16" fmla="*/ 187 w 374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2">
                  <a:moveTo>
                    <a:pt x="187" y="371"/>
                  </a:moveTo>
                  <a:lnTo>
                    <a:pt x="187" y="371"/>
                  </a:lnTo>
                  <a:cubicBezTo>
                    <a:pt x="289" y="371"/>
                    <a:pt x="373" y="288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7" y="37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337">
              <a:extLst>
                <a:ext uri="{FF2B5EF4-FFF2-40B4-BE49-F238E27FC236}">
                  <a16:creationId xmlns:a16="http://schemas.microsoft.com/office/drawing/2014/main" id="{369E409E-ADDA-B947-B860-FBC828384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169" y="5493120"/>
              <a:ext cx="226134" cy="228827"/>
            </a:xfrm>
            <a:custGeom>
              <a:avLst/>
              <a:gdLst>
                <a:gd name="T0" fmla="*/ 185 w 372"/>
                <a:gd name="T1" fmla="*/ 372 h 373"/>
                <a:gd name="T2" fmla="*/ 185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5 w 372"/>
                <a:gd name="T9" fmla="*/ 0 h 373"/>
                <a:gd name="T10" fmla="*/ 185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5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5" y="372"/>
                  </a:moveTo>
                  <a:lnTo>
                    <a:pt x="185" y="372"/>
                  </a:lnTo>
                  <a:cubicBezTo>
                    <a:pt x="288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3"/>
                    <a:pt x="288" y="0"/>
                    <a:pt x="185" y="0"/>
                  </a:cubicBezTo>
                  <a:lnTo>
                    <a:pt x="185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5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338">
              <a:extLst>
                <a:ext uri="{FF2B5EF4-FFF2-40B4-BE49-F238E27FC236}">
                  <a16:creationId xmlns:a16="http://schemas.microsoft.com/office/drawing/2014/main" id="{071C217D-5DD4-1541-AC81-34FA9800D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58" y="5735406"/>
              <a:ext cx="226134" cy="228827"/>
            </a:xfrm>
            <a:custGeom>
              <a:avLst/>
              <a:gdLst>
                <a:gd name="T0" fmla="*/ 186 w 372"/>
                <a:gd name="T1" fmla="*/ 372 h 373"/>
                <a:gd name="T2" fmla="*/ 186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6 w 372"/>
                <a:gd name="T9" fmla="*/ 0 h 373"/>
                <a:gd name="T10" fmla="*/ 186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6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6" y="372"/>
                  </a:moveTo>
                  <a:lnTo>
                    <a:pt x="186" y="372"/>
                  </a:lnTo>
                  <a:cubicBezTo>
                    <a:pt x="289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6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339">
              <a:extLst>
                <a:ext uri="{FF2B5EF4-FFF2-40B4-BE49-F238E27FC236}">
                  <a16:creationId xmlns:a16="http://schemas.microsoft.com/office/drawing/2014/main" id="{39683126-C714-614C-9DB7-9B19A053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981" y="5966924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5 h 372"/>
                <a:gd name="T6" fmla="*/ 372 w 373"/>
                <a:gd name="T7" fmla="*/ 185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5 h 372"/>
                <a:gd name="T14" fmla="*/ 0 w 373"/>
                <a:gd name="T15" fmla="*/ 185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5"/>
                  </a:cubicBezTo>
                  <a:lnTo>
                    <a:pt x="372" y="185"/>
                  </a:lnTo>
                  <a:cubicBezTo>
                    <a:pt x="372" y="82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2"/>
                    <a:pt x="0" y="185"/>
                  </a:cubicBezTo>
                  <a:lnTo>
                    <a:pt x="0" y="185"/>
                  </a:lnTo>
                  <a:cubicBezTo>
                    <a:pt x="0" y="288"/>
                    <a:pt x="83" y="371"/>
                    <a:pt x="186" y="3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340">
              <a:extLst>
                <a:ext uri="{FF2B5EF4-FFF2-40B4-BE49-F238E27FC236}">
                  <a16:creationId xmlns:a16="http://schemas.microsoft.com/office/drawing/2014/main" id="{D571B637-719A-454B-82FD-60BD77E6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926" y="6184982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6 h 372"/>
                <a:gd name="T6" fmla="*/ 372 w 373"/>
                <a:gd name="T7" fmla="*/ 186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6 h 372"/>
                <a:gd name="T14" fmla="*/ 0 w 373"/>
                <a:gd name="T15" fmla="*/ 186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6" y="3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341">
              <a:extLst>
                <a:ext uri="{FF2B5EF4-FFF2-40B4-BE49-F238E27FC236}">
                  <a16:creationId xmlns:a16="http://schemas.microsoft.com/office/drawing/2014/main" id="{849E3B15-6EE8-684C-8EA1-F9CF589C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410" y="6392271"/>
              <a:ext cx="228827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3" y="373"/>
                    <a:pt x="186" y="37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342">
              <a:extLst>
                <a:ext uri="{FF2B5EF4-FFF2-40B4-BE49-F238E27FC236}">
                  <a16:creationId xmlns:a16="http://schemas.microsoft.com/office/drawing/2014/main" id="{AB6E9E24-19F6-304E-A5CC-1C144C1D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4356" y="6607637"/>
              <a:ext cx="185754" cy="185754"/>
            </a:xfrm>
            <a:custGeom>
              <a:avLst/>
              <a:gdLst>
                <a:gd name="T0" fmla="*/ 151 w 305"/>
                <a:gd name="T1" fmla="*/ 304 h 305"/>
                <a:gd name="T2" fmla="*/ 151 w 305"/>
                <a:gd name="T3" fmla="*/ 304 h 305"/>
                <a:gd name="T4" fmla="*/ 304 w 305"/>
                <a:gd name="T5" fmla="*/ 153 h 305"/>
                <a:gd name="T6" fmla="*/ 304 w 305"/>
                <a:gd name="T7" fmla="*/ 153 h 305"/>
                <a:gd name="T8" fmla="*/ 151 w 305"/>
                <a:gd name="T9" fmla="*/ 0 h 305"/>
                <a:gd name="T10" fmla="*/ 151 w 305"/>
                <a:gd name="T11" fmla="*/ 0 h 305"/>
                <a:gd name="T12" fmla="*/ 0 w 305"/>
                <a:gd name="T13" fmla="*/ 153 h 305"/>
                <a:gd name="T14" fmla="*/ 0 w 305"/>
                <a:gd name="T15" fmla="*/ 153 h 305"/>
                <a:gd name="T16" fmla="*/ 151 w 305"/>
                <a:gd name="T17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305">
                  <a:moveTo>
                    <a:pt x="151" y="304"/>
                  </a:moveTo>
                  <a:lnTo>
                    <a:pt x="151" y="304"/>
                  </a:lnTo>
                  <a:cubicBezTo>
                    <a:pt x="235" y="304"/>
                    <a:pt x="304" y="236"/>
                    <a:pt x="304" y="153"/>
                  </a:cubicBezTo>
                  <a:lnTo>
                    <a:pt x="304" y="153"/>
                  </a:lnTo>
                  <a:cubicBezTo>
                    <a:pt x="304" y="69"/>
                    <a:pt x="235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9"/>
                    <a:pt x="0" y="153"/>
                  </a:cubicBezTo>
                  <a:lnTo>
                    <a:pt x="0" y="153"/>
                  </a:lnTo>
                  <a:cubicBezTo>
                    <a:pt x="0" y="236"/>
                    <a:pt x="67" y="304"/>
                    <a:pt x="151" y="30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343">
              <a:extLst>
                <a:ext uri="{FF2B5EF4-FFF2-40B4-BE49-F238E27FC236}">
                  <a16:creationId xmlns:a16="http://schemas.microsoft.com/office/drawing/2014/main" id="{7A43AC72-F671-8349-95FA-C0759E20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29" y="6489186"/>
              <a:ext cx="228825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344">
              <a:extLst>
                <a:ext uri="{FF2B5EF4-FFF2-40B4-BE49-F238E27FC236}">
                  <a16:creationId xmlns:a16="http://schemas.microsoft.com/office/drawing/2014/main" id="{F7CF1BFB-4744-F149-A808-F03A1D2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29" y="6289972"/>
              <a:ext cx="228827" cy="228827"/>
            </a:xfrm>
            <a:custGeom>
              <a:avLst/>
              <a:gdLst>
                <a:gd name="T0" fmla="*/ 187 w 375"/>
                <a:gd name="T1" fmla="*/ 375 h 376"/>
                <a:gd name="T2" fmla="*/ 187 w 375"/>
                <a:gd name="T3" fmla="*/ 375 h 376"/>
                <a:gd name="T4" fmla="*/ 374 w 375"/>
                <a:gd name="T5" fmla="*/ 188 h 376"/>
                <a:gd name="T6" fmla="*/ 374 w 375"/>
                <a:gd name="T7" fmla="*/ 188 h 376"/>
                <a:gd name="T8" fmla="*/ 187 w 375"/>
                <a:gd name="T9" fmla="*/ 0 h 376"/>
                <a:gd name="T10" fmla="*/ 187 w 375"/>
                <a:gd name="T11" fmla="*/ 0 h 376"/>
                <a:gd name="T12" fmla="*/ 0 w 375"/>
                <a:gd name="T13" fmla="*/ 188 h 376"/>
                <a:gd name="T14" fmla="*/ 0 w 375"/>
                <a:gd name="T15" fmla="*/ 188 h 376"/>
                <a:gd name="T16" fmla="*/ 187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7" y="375"/>
                  </a:moveTo>
                  <a:lnTo>
                    <a:pt x="187" y="375"/>
                  </a:lnTo>
                  <a:cubicBezTo>
                    <a:pt x="291" y="375"/>
                    <a:pt x="374" y="291"/>
                    <a:pt x="374" y="188"/>
                  </a:cubicBezTo>
                  <a:lnTo>
                    <a:pt x="374" y="188"/>
                  </a:lnTo>
                  <a:cubicBezTo>
                    <a:pt x="374" y="85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5"/>
                    <a:pt x="0" y="188"/>
                  </a:cubicBezTo>
                  <a:lnTo>
                    <a:pt x="0" y="188"/>
                  </a:lnTo>
                  <a:cubicBezTo>
                    <a:pt x="0" y="291"/>
                    <a:pt x="84" y="375"/>
                    <a:pt x="187" y="37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345">
              <a:extLst>
                <a:ext uri="{FF2B5EF4-FFF2-40B4-BE49-F238E27FC236}">
                  <a16:creationId xmlns:a16="http://schemas.microsoft.com/office/drawing/2014/main" id="{F95E0216-FC58-8544-B52E-F3684FEB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591" y="6077300"/>
              <a:ext cx="228827" cy="228825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6 h 374"/>
                <a:gd name="T6" fmla="*/ 372 w 373"/>
                <a:gd name="T7" fmla="*/ 186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6 h 374"/>
                <a:gd name="T14" fmla="*/ 0 w 373"/>
                <a:gd name="T15" fmla="*/ 186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346">
              <a:extLst>
                <a:ext uri="{FF2B5EF4-FFF2-40B4-BE49-F238E27FC236}">
                  <a16:creationId xmlns:a16="http://schemas.microsoft.com/office/drawing/2014/main" id="{BB629A90-F542-9D41-918B-EF06301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29" y="5851166"/>
              <a:ext cx="228825" cy="228825"/>
            </a:xfrm>
            <a:custGeom>
              <a:avLst/>
              <a:gdLst>
                <a:gd name="T0" fmla="*/ 186 w 375"/>
                <a:gd name="T1" fmla="*/ 374 h 375"/>
                <a:gd name="T2" fmla="*/ 186 w 375"/>
                <a:gd name="T3" fmla="*/ 374 h 375"/>
                <a:gd name="T4" fmla="*/ 374 w 375"/>
                <a:gd name="T5" fmla="*/ 186 h 375"/>
                <a:gd name="T6" fmla="*/ 374 w 375"/>
                <a:gd name="T7" fmla="*/ 186 h 375"/>
                <a:gd name="T8" fmla="*/ 186 w 375"/>
                <a:gd name="T9" fmla="*/ 0 h 375"/>
                <a:gd name="T10" fmla="*/ 186 w 375"/>
                <a:gd name="T11" fmla="*/ 0 h 375"/>
                <a:gd name="T12" fmla="*/ 0 w 375"/>
                <a:gd name="T13" fmla="*/ 186 h 375"/>
                <a:gd name="T14" fmla="*/ 0 w 375"/>
                <a:gd name="T15" fmla="*/ 186 h 375"/>
                <a:gd name="T16" fmla="*/ 186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6" y="374"/>
                  </a:moveTo>
                  <a:lnTo>
                    <a:pt x="186" y="374"/>
                  </a:lnTo>
                  <a:cubicBezTo>
                    <a:pt x="290" y="374"/>
                    <a:pt x="374" y="290"/>
                    <a:pt x="374" y="186"/>
                  </a:cubicBezTo>
                  <a:lnTo>
                    <a:pt x="374" y="186"/>
                  </a:lnTo>
                  <a:cubicBezTo>
                    <a:pt x="374" y="83"/>
                    <a:pt x="290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90"/>
                    <a:pt x="83" y="374"/>
                    <a:pt x="186" y="37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347">
              <a:extLst>
                <a:ext uri="{FF2B5EF4-FFF2-40B4-BE49-F238E27FC236}">
                  <a16:creationId xmlns:a16="http://schemas.microsoft.com/office/drawing/2014/main" id="{1C6690BF-5D11-5E45-AEAA-62D1E5DB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34" y="5614264"/>
              <a:ext cx="228827" cy="228825"/>
            </a:xfrm>
            <a:custGeom>
              <a:avLst/>
              <a:gdLst>
                <a:gd name="T0" fmla="*/ 188 w 376"/>
                <a:gd name="T1" fmla="*/ 375 h 376"/>
                <a:gd name="T2" fmla="*/ 188 w 376"/>
                <a:gd name="T3" fmla="*/ 375 h 376"/>
                <a:gd name="T4" fmla="*/ 375 w 376"/>
                <a:gd name="T5" fmla="*/ 187 h 376"/>
                <a:gd name="T6" fmla="*/ 375 w 376"/>
                <a:gd name="T7" fmla="*/ 187 h 376"/>
                <a:gd name="T8" fmla="*/ 188 w 376"/>
                <a:gd name="T9" fmla="*/ 0 h 376"/>
                <a:gd name="T10" fmla="*/ 188 w 376"/>
                <a:gd name="T11" fmla="*/ 0 h 376"/>
                <a:gd name="T12" fmla="*/ 0 w 376"/>
                <a:gd name="T13" fmla="*/ 187 h 376"/>
                <a:gd name="T14" fmla="*/ 0 w 376"/>
                <a:gd name="T15" fmla="*/ 187 h 376"/>
                <a:gd name="T16" fmla="*/ 188 w 376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5" y="291"/>
                    <a:pt x="375" y="187"/>
                  </a:cubicBezTo>
                  <a:lnTo>
                    <a:pt x="375" y="187"/>
                  </a:lnTo>
                  <a:cubicBezTo>
                    <a:pt x="375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348">
              <a:extLst>
                <a:ext uri="{FF2B5EF4-FFF2-40B4-BE49-F238E27FC236}">
                  <a16:creationId xmlns:a16="http://schemas.microsoft.com/office/drawing/2014/main" id="{1D475A7B-FD1B-074A-8E37-8437349F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09" y="5366593"/>
              <a:ext cx="228825" cy="228825"/>
            </a:xfrm>
            <a:custGeom>
              <a:avLst/>
              <a:gdLst>
                <a:gd name="T0" fmla="*/ 187 w 375"/>
                <a:gd name="T1" fmla="*/ 374 h 375"/>
                <a:gd name="T2" fmla="*/ 187 w 375"/>
                <a:gd name="T3" fmla="*/ 374 h 375"/>
                <a:gd name="T4" fmla="*/ 374 w 375"/>
                <a:gd name="T5" fmla="*/ 187 h 375"/>
                <a:gd name="T6" fmla="*/ 374 w 375"/>
                <a:gd name="T7" fmla="*/ 187 h 375"/>
                <a:gd name="T8" fmla="*/ 187 w 375"/>
                <a:gd name="T9" fmla="*/ 0 h 375"/>
                <a:gd name="T10" fmla="*/ 187 w 375"/>
                <a:gd name="T11" fmla="*/ 0 h 375"/>
                <a:gd name="T12" fmla="*/ 0 w 375"/>
                <a:gd name="T13" fmla="*/ 187 h 375"/>
                <a:gd name="T14" fmla="*/ 0 w 375"/>
                <a:gd name="T15" fmla="*/ 187 h 375"/>
                <a:gd name="T16" fmla="*/ 187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374"/>
                  </a:moveTo>
                  <a:lnTo>
                    <a:pt x="187" y="374"/>
                  </a:lnTo>
                  <a:cubicBezTo>
                    <a:pt x="291" y="374"/>
                    <a:pt x="374" y="290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0"/>
                    <a:pt x="84" y="374"/>
                    <a:pt x="187" y="37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349">
              <a:extLst>
                <a:ext uri="{FF2B5EF4-FFF2-40B4-BE49-F238E27FC236}">
                  <a16:creationId xmlns:a16="http://schemas.microsoft.com/office/drawing/2014/main" id="{88046625-5FF7-4443-B0A7-CA5A4FC5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43" y="5108154"/>
              <a:ext cx="228825" cy="228825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350">
              <a:extLst>
                <a:ext uri="{FF2B5EF4-FFF2-40B4-BE49-F238E27FC236}">
                  <a16:creationId xmlns:a16="http://schemas.microsoft.com/office/drawing/2014/main" id="{3F0C9171-84B0-764C-B240-BB586267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46" y="4841639"/>
              <a:ext cx="228825" cy="228827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351">
              <a:extLst>
                <a:ext uri="{FF2B5EF4-FFF2-40B4-BE49-F238E27FC236}">
                  <a16:creationId xmlns:a16="http://schemas.microsoft.com/office/drawing/2014/main" id="{B815A80F-FB5B-CF42-83CC-54887A58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7275" y="5264294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352">
              <a:extLst>
                <a:ext uri="{FF2B5EF4-FFF2-40B4-BE49-F238E27FC236}">
                  <a16:creationId xmlns:a16="http://schemas.microsoft.com/office/drawing/2014/main" id="{40A876A3-DD9E-F14E-AD09-19820AA0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909" y="5520040"/>
              <a:ext cx="236902" cy="236902"/>
            </a:xfrm>
            <a:custGeom>
              <a:avLst/>
              <a:gdLst>
                <a:gd name="T0" fmla="*/ 194 w 388"/>
                <a:gd name="T1" fmla="*/ 386 h 387"/>
                <a:gd name="T2" fmla="*/ 194 w 388"/>
                <a:gd name="T3" fmla="*/ 386 h 387"/>
                <a:gd name="T4" fmla="*/ 387 w 388"/>
                <a:gd name="T5" fmla="*/ 193 h 387"/>
                <a:gd name="T6" fmla="*/ 387 w 388"/>
                <a:gd name="T7" fmla="*/ 193 h 387"/>
                <a:gd name="T8" fmla="*/ 194 w 388"/>
                <a:gd name="T9" fmla="*/ 0 h 387"/>
                <a:gd name="T10" fmla="*/ 194 w 388"/>
                <a:gd name="T11" fmla="*/ 0 h 387"/>
                <a:gd name="T12" fmla="*/ 0 w 388"/>
                <a:gd name="T13" fmla="*/ 193 h 387"/>
                <a:gd name="T14" fmla="*/ 0 w 388"/>
                <a:gd name="T15" fmla="*/ 193 h 387"/>
                <a:gd name="T16" fmla="*/ 194 w 388"/>
                <a:gd name="T1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7">
                  <a:moveTo>
                    <a:pt x="194" y="386"/>
                  </a:moveTo>
                  <a:lnTo>
                    <a:pt x="194" y="386"/>
                  </a:lnTo>
                  <a:cubicBezTo>
                    <a:pt x="301" y="386"/>
                    <a:pt x="387" y="300"/>
                    <a:pt x="387" y="193"/>
                  </a:cubicBezTo>
                  <a:lnTo>
                    <a:pt x="387" y="193"/>
                  </a:lnTo>
                  <a:cubicBezTo>
                    <a:pt x="387" y="86"/>
                    <a:pt x="301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7" y="386"/>
                    <a:pt x="194" y="3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353">
              <a:extLst>
                <a:ext uri="{FF2B5EF4-FFF2-40B4-BE49-F238E27FC236}">
                  <a16:creationId xmlns:a16="http://schemas.microsoft.com/office/drawing/2014/main" id="{B99598E8-BD99-CE49-991F-A0859954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775" y="5770404"/>
              <a:ext cx="236902" cy="236902"/>
            </a:xfrm>
            <a:custGeom>
              <a:avLst/>
              <a:gdLst>
                <a:gd name="T0" fmla="*/ 193 w 388"/>
                <a:gd name="T1" fmla="*/ 387 h 388"/>
                <a:gd name="T2" fmla="*/ 193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3 w 388"/>
                <a:gd name="T9" fmla="*/ 0 h 388"/>
                <a:gd name="T10" fmla="*/ 193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3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3" y="38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354">
              <a:extLst>
                <a:ext uri="{FF2B5EF4-FFF2-40B4-BE49-F238E27FC236}">
                  <a16:creationId xmlns:a16="http://schemas.microsoft.com/office/drawing/2014/main" id="{85713A21-B381-E140-B0D6-7F2A2891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182" y="6007306"/>
              <a:ext cx="236902" cy="236902"/>
            </a:xfrm>
            <a:custGeom>
              <a:avLst/>
              <a:gdLst>
                <a:gd name="T0" fmla="*/ 194 w 388"/>
                <a:gd name="T1" fmla="*/ 387 h 388"/>
                <a:gd name="T2" fmla="*/ 194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4 w 388"/>
                <a:gd name="T9" fmla="*/ 0 h 388"/>
                <a:gd name="T10" fmla="*/ 194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4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4" y="387"/>
                  </a:moveTo>
                  <a:lnTo>
                    <a:pt x="194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4" y="3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355">
              <a:extLst>
                <a:ext uri="{FF2B5EF4-FFF2-40B4-BE49-F238E27FC236}">
                  <a16:creationId xmlns:a16="http://schemas.microsoft.com/office/drawing/2014/main" id="{2234B15D-0B1B-4046-BC3C-D53DB445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8511" y="6233440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356">
              <a:extLst>
                <a:ext uri="{FF2B5EF4-FFF2-40B4-BE49-F238E27FC236}">
                  <a16:creationId xmlns:a16="http://schemas.microsoft.com/office/drawing/2014/main" id="{D9858F78-6124-2C4E-A45F-150A00ED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0073" y="6448805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357">
              <a:extLst>
                <a:ext uri="{FF2B5EF4-FFF2-40B4-BE49-F238E27FC236}">
                  <a16:creationId xmlns:a16="http://schemas.microsoft.com/office/drawing/2014/main" id="{DCF497EF-964C-114D-AC25-4C43E6EE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896" y="6448805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358">
              <a:extLst>
                <a:ext uri="{FF2B5EF4-FFF2-40B4-BE49-F238E27FC236}">
                  <a16:creationId xmlns:a16="http://schemas.microsoft.com/office/drawing/2014/main" id="{BFFAC60C-A1C8-2140-B634-268CC462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57" y="6233440"/>
              <a:ext cx="239595" cy="239593"/>
            </a:xfrm>
            <a:custGeom>
              <a:avLst/>
              <a:gdLst>
                <a:gd name="T0" fmla="*/ 195 w 391"/>
                <a:gd name="T1" fmla="*/ 390 h 391"/>
                <a:gd name="T2" fmla="*/ 195 w 391"/>
                <a:gd name="T3" fmla="*/ 390 h 391"/>
                <a:gd name="T4" fmla="*/ 390 w 391"/>
                <a:gd name="T5" fmla="*/ 195 h 391"/>
                <a:gd name="T6" fmla="*/ 390 w 391"/>
                <a:gd name="T7" fmla="*/ 195 h 391"/>
                <a:gd name="T8" fmla="*/ 195 w 391"/>
                <a:gd name="T9" fmla="*/ 0 h 391"/>
                <a:gd name="T10" fmla="*/ 195 w 391"/>
                <a:gd name="T11" fmla="*/ 0 h 391"/>
                <a:gd name="T12" fmla="*/ 0 w 391"/>
                <a:gd name="T13" fmla="*/ 195 h 391"/>
                <a:gd name="T14" fmla="*/ 0 w 391"/>
                <a:gd name="T15" fmla="*/ 195 h 391"/>
                <a:gd name="T16" fmla="*/ 195 w 391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195" y="390"/>
                  </a:moveTo>
                  <a:lnTo>
                    <a:pt x="195" y="390"/>
                  </a:lnTo>
                  <a:cubicBezTo>
                    <a:pt x="303" y="390"/>
                    <a:pt x="390" y="303"/>
                    <a:pt x="390" y="195"/>
                  </a:cubicBezTo>
                  <a:lnTo>
                    <a:pt x="390" y="195"/>
                  </a:lnTo>
                  <a:cubicBezTo>
                    <a:pt x="390" y="88"/>
                    <a:pt x="303" y="0"/>
                    <a:pt x="195" y="0"/>
                  </a:cubicBezTo>
                  <a:lnTo>
                    <a:pt x="195" y="0"/>
                  </a:lnTo>
                  <a:cubicBezTo>
                    <a:pt x="88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3"/>
                    <a:pt x="88" y="390"/>
                    <a:pt x="195" y="3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359">
              <a:extLst>
                <a:ext uri="{FF2B5EF4-FFF2-40B4-BE49-F238E27FC236}">
                  <a16:creationId xmlns:a16="http://schemas.microsoft.com/office/drawing/2014/main" id="{2193678D-A0F4-9B4E-B521-9279138A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95" y="6007306"/>
              <a:ext cx="236902" cy="236902"/>
            </a:xfrm>
            <a:custGeom>
              <a:avLst/>
              <a:gdLst>
                <a:gd name="T0" fmla="*/ 195 w 390"/>
                <a:gd name="T1" fmla="*/ 389 h 390"/>
                <a:gd name="T2" fmla="*/ 195 w 390"/>
                <a:gd name="T3" fmla="*/ 389 h 390"/>
                <a:gd name="T4" fmla="*/ 389 w 390"/>
                <a:gd name="T5" fmla="*/ 195 h 390"/>
                <a:gd name="T6" fmla="*/ 389 w 390"/>
                <a:gd name="T7" fmla="*/ 195 h 390"/>
                <a:gd name="T8" fmla="*/ 195 w 390"/>
                <a:gd name="T9" fmla="*/ 0 h 390"/>
                <a:gd name="T10" fmla="*/ 195 w 390"/>
                <a:gd name="T11" fmla="*/ 0 h 390"/>
                <a:gd name="T12" fmla="*/ 0 w 390"/>
                <a:gd name="T13" fmla="*/ 195 h 390"/>
                <a:gd name="T14" fmla="*/ 0 w 390"/>
                <a:gd name="T15" fmla="*/ 195 h 390"/>
                <a:gd name="T16" fmla="*/ 195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5" y="389"/>
                  </a:moveTo>
                  <a:lnTo>
                    <a:pt x="195" y="389"/>
                  </a:lnTo>
                  <a:cubicBezTo>
                    <a:pt x="302" y="389"/>
                    <a:pt x="389" y="302"/>
                    <a:pt x="389" y="195"/>
                  </a:cubicBezTo>
                  <a:lnTo>
                    <a:pt x="389" y="195"/>
                  </a:lnTo>
                  <a:cubicBezTo>
                    <a:pt x="389" y="87"/>
                    <a:pt x="302" y="0"/>
                    <a:pt x="195" y="0"/>
                  </a:cubicBezTo>
                  <a:lnTo>
                    <a:pt x="195" y="0"/>
                  </a:lnTo>
                  <a:cubicBezTo>
                    <a:pt x="87" y="0"/>
                    <a:pt x="0" y="87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89"/>
                    <a:pt x="195" y="3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360">
              <a:extLst>
                <a:ext uri="{FF2B5EF4-FFF2-40B4-BE49-F238E27FC236}">
                  <a16:creationId xmlns:a16="http://schemas.microsoft.com/office/drawing/2014/main" id="{D59F0241-9567-3C46-91D7-A9D6C595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5767711"/>
              <a:ext cx="236902" cy="239595"/>
            </a:xfrm>
            <a:custGeom>
              <a:avLst/>
              <a:gdLst>
                <a:gd name="T0" fmla="*/ 194 w 389"/>
                <a:gd name="T1" fmla="*/ 390 h 391"/>
                <a:gd name="T2" fmla="*/ 194 w 389"/>
                <a:gd name="T3" fmla="*/ 390 h 391"/>
                <a:gd name="T4" fmla="*/ 388 w 389"/>
                <a:gd name="T5" fmla="*/ 195 h 391"/>
                <a:gd name="T6" fmla="*/ 388 w 389"/>
                <a:gd name="T7" fmla="*/ 195 h 391"/>
                <a:gd name="T8" fmla="*/ 194 w 389"/>
                <a:gd name="T9" fmla="*/ 0 h 391"/>
                <a:gd name="T10" fmla="*/ 194 w 389"/>
                <a:gd name="T11" fmla="*/ 0 h 391"/>
                <a:gd name="T12" fmla="*/ 0 w 389"/>
                <a:gd name="T13" fmla="*/ 195 h 391"/>
                <a:gd name="T14" fmla="*/ 0 w 389"/>
                <a:gd name="T15" fmla="*/ 195 h 391"/>
                <a:gd name="T16" fmla="*/ 194 w 389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91">
                  <a:moveTo>
                    <a:pt x="194" y="390"/>
                  </a:moveTo>
                  <a:lnTo>
                    <a:pt x="194" y="390"/>
                  </a:lnTo>
                  <a:cubicBezTo>
                    <a:pt x="302" y="390"/>
                    <a:pt x="388" y="302"/>
                    <a:pt x="388" y="195"/>
                  </a:cubicBezTo>
                  <a:lnTo>
                    <a:pt x="388" y="195"/>
                  </a:lnTo>
                  <a:cubicBezTo>
                    <a:pt x="388" y="88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90"/>
                    <a:pt x="194" y="3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361">
              <a:extLst>
                <a:ext uri="{FF2B5EF4-FFF2-40B4-BE49-F238E27FC236}">
                  <a16:creationId xmlns:a16="http://schemas.microsoft.com/office/drawing/2014/main" id="{C826DD4D-0CF1-6A45-9AF0-212641857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59" y="5520040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362">
              <a:extLst>
                <a:ext uri="{FF2B5EF4-FFF2-40B4-BE49-F238E27FC236}">
                  <a16:creationId xmlns:a16="http://schemas.microsoft.com/office/drawing/2014/main" id="{6159DC25-EB19-4246-9B7F-8F1B6478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93" y="5261602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363">
              <a:extLst>
                <a:ext uri="{FF2B5EF4-FFF2-40B4-BE49-F238E27FC236}">
                  <a16:creationId xmlns:a16="http://schemas.microsoft.com/office/drawing/2014/main" id="{1397E57F-C65B-0840-947B-CD84558B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342" y="5552345"/>
              <a:ext cx="231518" cy="231518"/>
            </a:xfrm>
            <a:custGeom>
              <a:avLst/>
              <a:gdLst>
                <a:gd name="T0" fmla="*/ 189 w 380"/>
                <a:gd name="T1" fmla="*/ 380 h 381"/>
                <a:gd name="T2" fmla="*/ 189 w 380"/>
                <a:gd name="T3" fmla="*/ 380 h 381"/>
                <a:gd name="T4" fmla="*/ 379 w 380"/>
                <a:gd name="T5" fmla="*/ 190 h 381"/>
                <a:gd name="T6" fmla="*/ 379 w 380"/>
                <a:gd name="T7" fmla="*/ 190 h 381"/>
                <a:gd name="T8" fmla="*/ 189 w 380"/>
                <a:gd name="T9" fmla="*/ 0 h 381"/>
                <a:gd name="T10" fmla="*/ 189 w 380"/>
                <a:gd name="T11" fmla="*/ 0 h 381"/>
                <a:gd name="T12" fmla="*/ 0 w 380"/>
                <a:gd name="T13" fmla="*/ 190 h 381"/>
                <a:gd name="T14" fmla="*/ 0 w 380"/>
                <a:gd name="T15" fmla="*/ 190 h 381"/>
                <a:gd name="T16" fmla="*/ 189 w 380"/>
                <a:gd name="T17" fmla="*/ 38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81">
                  <a:moveTo>
                    <a:pt x="189" y="380"/>
                  </a:moveTo>
                  <a:lnTo>
                    <a:pt x="189" y="380"/>
                  </a:lnTo>
                  <a:cubicBezTo>
                    <a:pt x="294" y="380"/>
                    <a:pt x="379" y="295"/>
                    <a:pt x="379" y="190"/>
                  </a:cubicBezTo>
                  <a:lnTo>
                    <a:pt x="379" y="190"/>
                  </a:lnTo>
                  <a:cubicBezTo>
                    <a:pt x="379" y="85"/>
                    <a:pt x="294" y="0"/>
                    <a:pt x="189" y="0"/>
                  </a:cubicBezTo>
                  <a:lnTo>
                    <a:pt x="189" y="0"/>
                  </a:lnTo>
                  <a:cubicBezTo>
                    <a:pt x="85" y="0"/>
                    <a:pt x="0" y="85"/>
                    <a:pt x="0" y="190"/>
                  </a:cubicBezTo>
                  <a:lnTo>
                    <a:pt x="0" y="190"/>
                  </a:lnTo>
                  <a:cubicBezTo>
                    <a:pt x="0" y="295"/>
                    <a:pt x="85" y="380"/>
                    <a:pt x="189" y="3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364">
              <a:extLst>
                <a:ext uri="{FF2B5EF4-FFF2-40B4-BE49-F238E27FC236}">
                  <a16:creationId xmlns:a16="http://schemas.microsoft.com/office/drawing/2014/main" id="{34F535F8-B136-2140-B2E7-12E93BFD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132" y="5794631"/>
              <a:ext cx="258439" cy="258439"/>
            </a:xfrm>
            <a:custGeom>
              <a:avLst/>
              <a:gdLst>
                <a:gd name="T0" fmla="*/ 212 w 425"/>
                <a:gd name="T1" fmla="*/ 424 h 425"/>
                <a:gd name="T2" fmla="*/ 212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2 w 425"/>
                <a:gd name="T9" fmla="*/ 0 h 425"/>
                <a:gd name="T10" fmla="*/ 212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2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2" y="424"/>
                  </a:moveTo>
                  <a:lnTo>
                    <a:pt x="212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6"/>
                    <a:pt x="329" y="0"/>
                    <a:pt x="212" y="0"/>
                  </a:cubicBezTo>
                  <a:lnTo>
                    <a:pt x="212" y="0"/>
                  </a:lnTo>
                  <a:cubicBezTo>
                    <a:pt x="95" y="0"/>
                    <a:pt x="0" y="96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5" y="424"/>
                    <a:pt x="212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365">
              <a:extLst>
                <a:ext uri="{FF2B5EF4-FFF2-40B4-BE49-F238E27FC236}">
                  <a16:creationId xmlns:a16="http://schemas.microsoft.com/office/drawing/2014/main" id="{7D640952-ECEA-1944-8589-533055BB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4614" y="6036918"/>
              <a:ext cx="258439" cy="258439"/>
            </a:xfrm>
            <a:custGeom>
              <a:avLst/>
              <a:gdLst>
                <a:gd name="T0" fmla="*/ 211 w 424"/>
                <a:gd name="T1" fmla="*/ 424 h 425"/>
                <a:gd name="T2" fmla="*/ 211 w 424"/>
                <a:gd name="T3" fmla="*/ 424 h 425"/>
                <a:gd name="T4" fmla="*/ 423 w 424"/>
                <a:gd name="T5" fmla="*/ 212 h 425"/>
                <a:gd name="T6" fmla="*/ 423 w 424"/>
                <a:gd name="T7" fmla="*/ 212 h 425"/>
                <a:gd name="T8" fmla="*/ 211 w 424"/>
                <a:gd name="T9" fmla="*/ 0 h 425"/>
                <a:gd name="T10" fmla="*/ 211 w 424"/>
                <a:gd name="T11" fmla="*/ 0 h 425"/>
                <a:gd name="T12" fmla="*/ 0 w 424"/>
                <a:gd name="T13" fmla="*/ 212 h 425"/>
                <a:gd name="T14" fmla="*/ 0 w 424"/>
                <a:gd name="T15" fmla="*/ 212 h 425"/>
                <a:gd name="T16" fmla="*/ 211 w 424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5">
                  <a:moveTo>
                    <a:pt x="211" y="424"/>
                  </a:moveTo>
                  <a:lnTo>
                    <a:pt x="211" y="424"/>
                  </a:lnTo>
                  <a:cubicBezTo>
                    <a:pt x="328" y="424"/>
                    <a:pt x="423" y="329"/>
                    <a:pt x="423" y="212"/>
                  </a:cubicBezTo>
                  <a:lnTo>
                    <a:pt x="423" y="212"/>
                  </a:lnTo>
                  <a:cubicBezTo>
                    <a:pt x="423" y="95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4" y="424"/>
                    <a:pt x="211" y="4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366">
              <a:extLst>
                <a:ext uri="{FF2B5EF4-FFF2-40B4-BE49-F238E27FC236}">
                  <a16:creationId xmlns:a16="http://schemas.microsoft.com/office/drawing/2014/main" id="{1E3FD04E-EF7F-1A47-96FB-AE4C50E5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019" y="6271129"/>
              <a:ext cx="258439" cy="258439"/>
            </a:xfrm>
            <a:custGeom>
              <a:avLst/>
              <a:gdLst>
                <a:gd name="T0" fmla="*/ 211 w 424"/>
                <a:gd name="T1" fmla="*/ 423 h 424"/>
                <a:gd name="T2" fmla="*/ 211 w 424"/>
                <a:gd name="T3" fmla="*/ 423 h 424"/>
                <a:gd name="T4" fmla="*/ 423 w 424"/>
                <a:gd name="T5" fmla="*/ 211 h 424"/>
                <a:gd name="T6" fmla="*/ 423 w 424"/>
                <a:gd name="T7" fmla="*/ 211 h 424"/>
                <a:gd name="T8" fmla="*/ 211 w 424"/>
                <a:gd name="T9" fmla="*/ 0 h 424"/>
                <a:gd name="T10" fmla="*/ 211 w 424"/>
                <a:gd name="T11" fmla="*/ 0 h 424"/>
                <a:gd name="T12" fmla="*/ 0 w 424"/>
                <a:gd name="T13" fmla="*/ 211 h 424"/>
                <a:gd name="T14" fmla="*/ 0 w 424"/>
                <a:gd name="T15" fmla="*/ 211 h 424"/>
                <a:gd name="T16" fmla="*/ 211 w 424"/>
                <a:gd name="T17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4">
                  <a:moveTo>
                    <a:pt x="211" y="423"/>
                  </a:moveTo>
                  <a:lnTo>
                    <a:pt x="211" y="423"/>
                  </a:lnTo>
                  <a:cubicBezTo>
                    <a:pt x="328" y="423"/>
                    <a:pt x="423" y="328"/>
                    <a:pt x="423" y="211"/>
                  </a:cubicBezTo>
                  <a:lnTo>
                    <a:pt x="423" y="211"/>
                  </a:lnTo>
                  <a:cubicBezTo>
                    <a:pt x="423" y="94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4"/>
                    <a:pt x="0" y="211"/>
                  </a:cubicBezTo>
                  <a:lnTo>
                    <a:pt x="0" y="211"/>
                  </a:lnTo>
                  <a:cubicBezTo>
                    <a:pt x="0" y="328"/>
                    <a:pt x="94" y="423"/>
                    <a:pt x="211" y="42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367">
              <a:extLst>
                <a:ext uri="{FF2B5EF4-FFF2-40B4-BE49-F238E27FC236}">
                  <a16:creationId xmlns:a16="http://schemas.microsoft.com/office/drawing/2014/main" id="{C66AE80A-3E1C-7D4B-8830-55E78803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965" y="6494570"/>
              <a:ext cx="258439" cy="258439"/>
            </a:xfrm>
            <a:custGeom>
              <a:avLst/>
              <a:gdLst>
                <a:gd name="T0" fmla="*/ 213 w 425"/>
                <a:gd name="T1" fmla="*/ 424 h 425"/>
                <a:gd name="T2" fmla="*/ 213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3 w 425"/>
                <a:gd name="T9" fmla="*/ 0 h 425"/>
                <a:gd name="T10" fmla="*/ 213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3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3" y="424"/>
                  </a:moveTo>
                  <a:lnTo>
                    <a:pt x="213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5"/>
                    <a:pt x="329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6" y="424"/>
                    <a:pt x="213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368">
              <a:extLst>
                <a:ext uri="{FF2B5EF4-FFF2-40B4-BE49-F238E27FC236}">
                  <a16:creationId xmlns:a16="http://schemas.microsoft.com/office/drawing/2014/main" id="{6DFED678-91B7-DB4C-9F6E-9FC9099A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759" y="6645326"/>
              <a:ext cx="174984" cy="174985"/>
            </a:xfrm>
            <a:custGeom>
              <a:avLst/>
              <a:gdLst>
                <a:gd name="T0" fmla="*/ 142 w 285"/>
                <a:gd name="T1" fmla="*/ 284 h 285"/>
                <a:gd name="T2" fmla="*/ 142 w 285"/>
                <a:gd name="T3" fmla="*/ 284 h 285"/>
                <a:gd name="T4" fmla="*/ 284 w 285"/>
                <a:gd name="T5" fmla="*/ 142 h 285"/>
                <a:gd name="T6" fmla="*/ 284 w 285"/>
                <a:gd name="T7" fmla="*/ 142 h 285"/>
                <a:gd name="T8" fmla="*/ 142 w 285"/>
                <a:gd name="T9" fmla="*/ 0 h 285"/>
                <a:gd name="T10" fmla="*/ 142 w 285"/>
                <a:gd name="T11" fmla="*/ 0 h 285"/>
                <a:gd name="T12" fmla="*/ 0 w 285"/>
                <a:gd name="T13" fmla="*/ 142 h 285"/>
                <a:gd name="T14" fmla="*/ 0 w 285"/>
                <a:gd name="T15" fmla="*/ 142 h 285"/>
                <a:gd name="T16" fmla="*/ 142 w 285"/>
                <a:gd name="T17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85">
                  <a:moveTo>
                    <a:pt x="142" y="284"/>
                  </a:moveTo>
                  <a:lnTo>
                    <a:pt x="142" y="284"/>
                  </a:lnTo>
                  <a:cubicBezTo>
                    <a:pt x="220" y="284"/>
                    <a:pt x="284" y="221"/>
                    <a:pt x="284" y="142"/>
                  </a:cubicBezTo>
                  <a:lnTo>
                    <a:pt x="284" y="142"/>
                  </a:lnTo>
                  <a:cubicBezTo>
                    <a:pt x="284" y="64"/>
                    <a:pt x="220" y="0"/>
                    <a:pt x="142" y="0"/>
                  </a:cubicBezTo>
                  <a:lnTo>
                    <a:pt x="142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21"/>
                    <a:pt x="63" y="284"/>
                    <a:pt x="142" y="28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369">
              <a:extLst>
                <a:ext uri="{FF2B5EF4-FFF2-40B4-BE49-F238E27FC236}">
                  <a16:creationId xmlns:a16="http://schemas.microsoft.com/office/drawing/2014/main" id="{2CD64B05-316E-F34C-841F-E4DAC83F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48" y="6384196"/>
              <a:ext cx="261130" cy="261130"/>
            </a:xfrm>
            <a:custGeom>
              <a:avLst/>
              <a:gdLst>
                <a:gd name="T0" fmla="*/ 213 w 427"/>
                <a:gd name="T1" fmla="*/ 425 h 426"/>
                <a:gd name="T2" fmla="*/ 213 w 427"/>
                <a:gd name="T3" fmla="*/ 425 h 426"/>
                <a:gd name="T4" fmla="*/ 426 w 427"/>
                <a:gd name="T5" fmla="*/ 212 h 426"/>
                <a:gd name="T6" fmla="*/ 426 w 427"/>
                <a:gd name="T7" fmla="*/ 212 h 426"/>
                <a:gd name="T8" fmla="*/ 213 w 427"/>
                <a:gd name="T9" fmla="*/ 0 h 426"/>
                <a:gd name="T10" fmla="*/ 213 w 427"/>
                <a:gd name="T11" fmla="*/ 0 h 426"/>
                <a:gd name="T12" fmla="*/ 0 w 427"/>
                <a:gd name="T13" fmla="*/ 212 h 426"/>
                <a:gd name="T14" fmla="*/ 0 w 427"/>
                <a:gd name="T15" fmla="*/ 212 h 426"/>
                <a:gd name="T16" fmla="*/ 213 w 427"/>
                <a:gd name="T17" fmla="*/ 42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426">
                  <a:moveTo>
                    <a:pt x="213" y="425"/>
                  </a:moveTo>
                  <a:lnTo>
                    <a:pt x="213" y="425"/>
                  </a:lnTo>
                  <a:cubicBezTo>
                    <a:pt x="331" y="425"/>
                    <a:pt x="426" y="330"/>
                    <a:pt x="426" y="212"/>
                  </a:cubicBezTo>
                  <a:lnTo>
                    <a:pt x="426" y="212"/>
                  </a:lnTo>
                  <a:cubicBezTo>
                    <a:pt x="426" y="95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30"/>
                    <a:pt x="96" y="425"/>
                    <a:pt x="213" y="42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370">
              <a:extLst>
                <a:ext uri="{FF2B5EF4-FFF2-40B4-BE49-F238E27FC236}">
                  <a16:creationId xmlns:a16="http://schemas.microsoft.com/office/drawing/2014/main" id="{52B456EC-72DD-5344-B6FB-0187B876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68" y="6155369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371">
              <a:extLst>
                <a:ext uri="{FF2B5EF4-FFF2-40B4-BE49-F238E27FC236}">
                  <a16:creationId xmlns:a16="http://schemas.microsoft.com/office/drawing/2014/main" id="{8208106F-1F98-3941-9DEA-B1E223F6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66" y="5915775"/>
              <a:ext cx="261132" cy="261130"/>
            </a:xfrm>
            <a:custGeom>
              <a:avLst/>
              <a:gdLst>
                <a:gd name="T0" fmla="*/ 213 w 428"/>
                <a:gd name="T1" fmla="*/ 428 h 429"/>
                <a:gd name="T2" fmla="*/ 213 w 428"/>
                <a:gd name="T3" fmla="*/ 428 h 429"/>
                <a:gd name="T4" fmla="*/ 427 w 428"/>
                <a:gd name="T5" fmla="*/ 214 h 429"/>
                <a:gd name="T6" fmla="*/ 427 w 428"/>
                <a:gd name="T7" fmla="*/ 214 h 429"/>
                <a:gd name="T8" fmla="*/ 213 w 428"/>
                <a:gd name="T9" fmla="*/ 0 h 429"/>
                <a:gd name="T10" fmla="*/ 213 w 428"/>
                <a:gd name="T11" fmla="*/ 0 h 429"/>
                <a:gd name="T12" fmla="*/ 0 w 428"/>
                <a:gd name="T13" fmla="*/ 214 h 429"/>
                <a:gd name="T14" fmla="*/ 0 w 428"/>
                <a:gd name="T15" fmla="*/ 214 h 429"/>
                <a:gd name="T16" fmla="*/ 213 w 428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29">
                  <a:moveTo>
                    <a:pt x="213" y="428"/>
                  </a:moveTo>
                  <a:lnTo>
                    <a:pt x="213" y="428"/>
                  </a:lnTo>
                  <a:cubicBezTo>
                    <a:pt x="331" y="428"/>
                    <a:pt x="427" y="332"/>
                    <a:pt x="427" y="214"/>
                  </a:cubicBezTo>
                  <a:lnTo>
                    <a:pt x="427" y="214"/>
                  </a:lnTo>
                  <a:cubicBezTo>
                    <a:pt x="427" y="96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5" y="0"/>
                    <a:pt x="0" y="96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5" y="428"/>
                    <a:pt x="213" y="4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372">
              <a:extLst>
                <a:ext uri="{FF2B5EF4-FFF2-40B4-BE49-F238E27FC236}">
                  <a16:creationId xmlns:a16="http://schemas.microsoft.com/office/drawing/2014/main" id="{10D2B040-0940-6A4D-8436-162534FF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2" y="5665412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373">
              <a:extLst>
                <a:ext uri="{FF2B5EF4-FFF2-40B4-BE49-F238E27FC236}">
                  <a16:creationId xmlns:a16="http://schemas.microsoft.com/office/drawing/2014/main" id="{C5495369-903E-C847-94DD-39C7F647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202" y="6050379"/>
              <a:ext cx="312280" cy="312280"/>
            </a:xfrm>
            <a:custGeom>
              <a:avLst/>
              <a:gdLst>
                <a:gd name="T0" fmla="*/ 255 w 512"/>
                <a:gd name="T1" fmla="*/ 510 h 511"/>
                <a:gd name="T2" fmla="*/ 255 w 512"/>
                <a:gd name="T3" fmla="*/ 510 h 511"/>
                <a:gd name="T4" fmla="*/ 511 w 512"/>
                <a:gd name="T5" fmla="*/ 255 h 511"/>
                <a:gd name="T6" fmla="*/ 511 w 512"/>
                <a:gd name="T7" fmla="*/ 255 h 511"/>
                <a:gd name="T8" fmla="*/ 255 w 512"/>
                <a:gd name="T9" fmla="*/ 0 h 511"/>
                <a:gd name="T10" fmla="*/ 255 w 512"/>
                <a:gd name="T11" fmla="*/ 0 h 511"/>
                <a:gd name="T12" fmla="*/ 0 w 512"/>
                <a:gd name="T13" fmla="*/ 255 h 511"/>
                <a:gd name="T14" fmla="*/ 0 w 512"/>
                <a:gd name="T15" fmla="*/ 255 h 511"/>
                <a:gd name="T16" fmla="*/ 255 w 512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1" y="396"/>
                    <a:pt x="511" y="255"/>
                  </a:cubicBezTo>
                  <a:lnTo>
                    <a:pt x="511" y="255"/>
                  </a:lnTo>
                  <a:cubicBezTo>
                    <a:pt x="511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374">
              <a:extLst>
                <a:ext uri="{FF2B5EF4-FFF2-40B4-BE49-F238E27FC236}">
                  <a16:creationId xmlns:a16="http://schemas.microsoft.com/office/drawing/2014/main" id="{F6ADCDB3-6B53-7445-9163-DA8E9C1A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9992" y="6289972"/>
              <a:ext cx="312280" cy="312280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5 h 511"/>
                <a:gd name="T6" fmla="*/ 510 w 511"/>
                <a:gd name="T7" fmla="*/ 255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5 h 511"/>
                <a:gd name="T14" fmla="*/ 0 w 511"/>
                <a:gd name="T15" fmla="*/ 255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375">
              <a:extLst>
                <a:ext uri="{FF2B5EF4-FFF2-40B4-BE49-F238E27FC236}">
                  <a16:creationId xmlns:a16="http://schemas.microsoft.com/office/drawing/2014/main" id="{85DCE2BA-0AE5-6344-8219-DC30304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8474" y="6534952"/>
              <a:ext cx="279975" cy="282667"/>
            </a:xfrm>
            <a:custGeom>
              <a:avLst/>
              <a:gdLst>
                <a:gd name="T0" fmla="*/ 229 w 460"/>
                <a:gd name="T1" fmla="*/ 460 h 461"/>
                <a:gd name="T2" fmla="*/ 229 w 460"/>
                <a:gd name="T3" fmla="*/ 460 h 461"/>
                <a:gd name="T4" fmla="*/ 459 w 460"/>
                <a:gd name="T5" fmla="*/ 230 h 461"/>
                <a:gd name="T6" fmla="*/ 459 w 460"/>
                <a:gd name="T7" fmla="*/ 230 h 461"/>
                <a:gd name="T8" fmla="*/ 229 w 460"/>
                <a:gd name="T9" fmla="*/ 0 h 461"/>
                <a:gd name="T10" fmla="*/ 229 w 460"/>
                <a:gd name="T11" fmla="*/ 0 h 461"/>
                <a:gd name="T12" fmla="*/ 0 w 460"/>
                <a:gd name="T13" fmla="*/ 230 h 461"/>
                <a:gd name="T14" fmla="*/ 0 w 460"/>
                <a:gd name="T15" fmla="*/ 230 h 461"/>
                <a:gd name="T16" fmla="*/ 229 w 460"/>
                <a:gd name="T17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461">
                  <a:moveTo>
                    <a:pt x="229" y="460"/>
                  </a:moveTo>
                  <a:lnTo>
                    <a:pt x="229" y="460"/>
                  </a:lnTo>
                  <a:cubicBezTo>
                    <a:pt x="356" y="460"/>
                    <a:pt x="459" y="357"/>
                    <a:pt x="459" y="230"/>
                  </a:cubicBezTo>
                  <a:lnTo>
                    <a:pt x="459" y="230"/>
                  </a:lnTo>
                  <a:cubicBezTo>
                    <a:pt x="459" y="103"/>
                    <a:pt x="356" y="0"/>
                    <a:pt x="229" y="0"/>
                  </a:cubicBezTo>
                  <a:lnTo>
                    <a:pt x="229" y="0"/>
                  </a:lnTo>
                  <a:cubicBezTo>
                    <a:pt x="102" y="0"/>
                    <a:pt x="0" y="103"/>
                    <a:pt x="0" y="230"/>
                  </a:cubicBezTo>
                  <a:lnTo>
                    <a:pt x="0" y="230"/>
                  </a:lnTo>
                  <a:cubicBezTo>
                    <a:pt x="0" y="357"/>
                    <a:pt x="102" y="460"/>
                    <a:pt x="229" y="4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376">
              <a:extLst>
                <a:ext uri="{FF2B5EF4-FFF2-40B4-BE49-F238E27FC236}">
                  <a16:creationId xmlns:a16="http://schemas.microsoft.com/office/drawing/2014/main" id="{5F8EF41E-5D35-CF40-8DA5-E2643A60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9" y="6532259"/>
              <a:ext cx="285359" cy="285359"/>
            </a:xfrm>
            <a:custGeom>
              <a:avLst/>
              <a:gdLst>
                <a:gd name="T0" fmla="*/ 234 w 468"/>
                <a:gd name="T1" fmla="*/ 467 h 468"/>
                <a:gd name="T2" fmla="*/ 234 w 468"/>
                <a:gd name="T3" fmla="*/ 467 h 468"/>
                <a:gd name="T4" fmla="*/ 467 w 468"/>
                <a:gd name="T5" fmla="*/ 234 h 468"/>
                <a:gd name="T6" fmla="*/ 467 w 468"/>
                <a:gd name="T7" fmla="*/ 234 h 468"/>
                <a:gd name="T8" fmla="*/ 234 w 468"/>
                <a:gd name="T9" fmla="*/ 0 h 468"/>
                <a:gd name="T10" fmla="*/ 234 w 468"/>
                <a:gd name="T11" fmla="*/ 0 h 468"/>
                <a:gd name="T12" fmla="*/ 0 w 468"/>
                <a:gd name="T13" fmla="*/ 234 h 468"/>
                <a:gd name="T14" fmla="*/ 0 w 468"/>
                <a:gd name="T15" fmla="*/ 234 h 468"/>
                <a:gd name="T16" fmla="*/ 234 w 468"/>
                <a:gd name="T17" fmla="*/ 46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68">
                  <a:moveTo>
                    <a:pt x="234" y="467"/>
                  </a:moveTo>
                  <a:lnTo>
                    <a:pt x="234" y="467"/>
                  </a:lnTo>
                  <a:cubicBezTo>
                    <a:pt x="363" y="467"/>
                    <a:pt x="467" y="363"/>
                    <a:pt x="467" y="234"/>
                  </a:cubicBezTo>
                  <a:lnTo>
                    <a:pt x="467" y="234"/>
                  </a:lnTo>
                  <a:cubicBezTo>
                    <a:pt x="467" y="105"/>
                    <a:pt x="363" y="0"/>
                    <a:pt x="234" y="0"/>
                  </a:cubicBez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377">
              <a:extLst>
                <a:ext uri="{FF2B5EF4-FFF2-40B4-BE49-F238E27FC236}">
                  <a16:creationId xmlns:a16="http://schemas.microsoft.com/office/drawing/2014/main" id="{61B2650E-4458-0D4C-B823-1D4A2075C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98" y="6287281"/>
              <a:ext cx="314973" cy="314971"/>
            </a:xfrm>
            <a:custGeom>
              <a:avLst/>
              <a:gdLst>
                <a:gd name="T0" fmla="*/ 258 w 516"/>
                <a:gd name="T1" fmla="*/ 515 h 516"/>
                <a:gd name="T2" fmla="*/ 258 w 516"/>
                <a:gd name="T3" fmla="*/ 515 h 516"/>
                <a:gd name="T4" fmla="*/ 515 w 516"/>
                <a:gd name="T5" fmla="*/ 258 h 516"/>
                <a:gd name="T6" fmla="*/ 515 w 516"/>
                <a:gd name="T7" fmla="*/ 258 h 516"/>
                <a:gd name="T8" fmla="*/ 258 w 516"/>
                <a:gd name="T9" fmla="*/ 0 h 516"/>
                <a:gd name="T10" fmla="*/ 258 w 516"/>
                <a:gd name="T11" fmla="*/ 0 h 516"/>
                <a:gd name="T12" fmla="*/ 0 w 516"/>
                <a:gd name="T13" fmla="*/ 258 h 516"/>
                <a:gd name="T14" fmla="*/ 0 w 516"/>
                <a:gd name="T15" fmla="*/ 258 h 516"/>
                <a:gd name="T16" fmla="*/ 258 w 516"/>
                <a:gd name="T17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6">
                  <a:moveTo>
                    <a:pt x="258" y="515"/>
                  </a:moveTo>
                  <a:lnTo>
                    <a:pt x="258" y="515"/>
                  </a:lnTo>
                  <a:cubicBezTo>
                    <a:pt x="400" y="515"/>
                    <a:pt x="515" y="400"/>
                    <a:pt x="515" y="258"/>
                  </a:cubicBezTo>
                  <a:lnTo>
                    <a:pt x="515" y="258"/>
                  </a:lnTo>
                  <a:cubicBezTo>
                    <a:pt x="515" y="115"/>
                    <a:pt x="400" y="0"/>
                    <a:pt x="258" y="0"/>
                  </a:cubicBezTo>
                  <a:lnTo>
                    <a:pt x="258" y="0"/>
                  </a:lnTo>
                  <a:cubicBezTo>
                    <a:pt x="115" y="0"/>
                    <a:pt x="0" y="115"/>
                    <a:pt x="0" y="258"/>
                  </a:cubicBezTo>
                  <a:lnTo>
                    <a:pt x="0" y="258"/>
                  </a:lnTo>
                  <a:cubicBezTo>
                    <a:pt x="0" y="400"/>
                    <a:pt x="115" y="515"/>
                    <a:pt x="258" y="5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378">
              <a:extLst>
                <a:ext uri="{FF2B5EF4-FFF2-40B4-BE49-F238E27FC236}">
                  <a16:creationId xmlns:a16="http://schemas.microsoft.com/office/drawing/2014/main" id="{1F76D3EF-2431-9640-BDFE-76223BE1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96" y="6047686"/>
              <a:ext cx="317664" cy="317664"/>
            </a:xfrm>
            <a:custGeom>
              <a:avLst/>
              <a:gdLst>
                <a:gd name="T0" fmla="*/ 259 w 519"/>
                <a:gd name="T1" fmla="*/ 518 h 519"/>
                <a:gd name="T2" fmla="*/ 259 w 519"/>
                <a:gd name="T3" fmla="*/ 518 h 519"/>
                <a:gd name="T4" fmla="*/ 518 w 519"/>
                <a:gd name="T5" fmla="*/ 259 h 519"/>
                <a:gd name="T6" fmla="*/ 518 w 519"/>
                <a:gd name="T7" fmla="*/ 259 h 519"/>
                <a:gd name="T8" fmla="*/ 259 w 519"/>
                <a:gd name="T9" fmla="*/ 0 h 519"/>
                <a:gd name="T10" fmla="*/ 259 w 519"/>
                <a:gd name="T11" fmla="*/ 0 h 519"/>
                <a:gd name="T12" fmla="*/ 0 w 519"/>
                <a:gd name="T13" fmla="*/ 259 h 519"/>
                <a:gd name="T14" fmla="*/ 0 w 519"/>
                <a:gd name="T15" fmla="*/ 259 h 519"/>
                <a:gd name="T16" fmla="*/ 259 w 519"/>
                <a:gd name="T17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519">
                  <a:moveTo>
                    <a:pt x="259" y="518"/>
                  </a:moveTo>
                  <a:lnTo>
                    <a:pt x="259" y="518"/>
                  </a:lnTo>
                  <a:cubicBezTo>
                    <a:pt x="402" y="518"/>
                    <a:pt x="518" y="402"/>
                    <a:pt x="518" y="259"/>
                  </a:cubicBezTo>
                  <a:lnTo>
                    <a:pt x="518" y="259"/>
                  </a:lnTo>
                  <a:cubicBezTo>
                    <a:pt x="518" y="116"/>
                    <a:pt x="402" y="0"/>
                    <a:pt x="259" y="0"/>
                  </a:cubicBezTo>
                  <a:lnTo>
                    <a:pt x="259" y="0"/>
                  </a:lnTo>
                  <a:cubicBezTo>
                    <a:pt x="116" y="0"/>
                    <a:pt x="0" y="116"/>
                    <a:pt x="0" y="259"/>
                  </a:cubicBezTo>
                  <a:lnTo>
                    <a:pt x="0" y="259"/>
                  </a:lnTo>
                  <a:cubicBezTo>
                    <a:pt x="0" y="402"/>
                    <a:pt x="116" y="518"/>
                    <a:pt x="259" y="51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379">
              <a:extLst>
                <a:ext uri="{FF2B5EF4-FFF2-40B4-BE49-F238E27FC236}">
                  <a16:creationId xmlns:a16="http://schemas.microsoft.com/office/drawing/2014/main" id="{231D7650-CE6E-5A44-AD23-351BAAC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4964" y="6308818"/>
              <a:ext cx="355353" cy="355353"/>
            </a:xfrm>
            <a:custGeom>
              <a:avLst/>
              <a:gdLst>
                <a:gd name="T0" fmla="*/ 290 w 581"/>
                <a:gd name="T1" fmla="*/ 582 h 583"/>
                <a:gd name="T2" fmla="*/ 290 w 581"/>
                <a:gd name="T3" fmla="*/ 582 h 583"/>
                <a:gd name="T4" fmla="*/ 580 w 581"/>
                <a:gd name="T5" fmla="*/ 291 h 583"/>
                <a:gd name="T6" fmla="*/ 580 w 581"/>
                <a:gd name="T7" fmla="*/ 291 h 583"/>
                <a:gd name="T8" fmla="*/ 290 w 581"/>
                <a:gd name="T9" fmla="*/ 0 h 583"/>
                <a:gd name="T10" fmla="*/ 290 w 581"/>
                <a:gd name="T11" fmla="*/ 0 h 583"/>
                <a:gd name="T12" fmla="*/ 0 w 581"/>
                <a:gd name="T13" fmla="*/ 291 h 583"/>
                <a:gd name="T14" fmla="*/ 0 w 581"/>
                <a:gd name="T15" fmla="*/ 291 h 583"/>
                <a:gd name="T16" fmla="*/ 290 w 581"/>
                <a:gd name="T17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583">
                  <a:moveTo>
                    <a:pt x="290" y="582"/>
                  </a:moveTo>
                  <a:lnTo>
                    <a:pt x="290" y="582"/>
                  </a:lnTo>
                  <a:cubicBezTo>
                    <a:pt x="451" y="582"/>
                    <a:pt x="580" y="451"/>
                    <a:pt x="580" y="291"/>
                  </a:cubicBezTo>
                  <a:lnTo>
                    <a:pt x="580" y="291"/>
                  </a:lnTo>
                  <a:cubicBezTo>
                    <a:pt x="580" y="130"/>
                    <a:pt x="451" y="0"/>
                    <a:pt x="290" y="0"/>
                  </a:cubicBezTo>
                  <a:lnTo>
                    <a:pt x="290" y="0"/>
                  </a:lnTo>
                  <a:cubicBezTo>
                    <a:pt x="129" y="0"/>
                    <a:pt x="0" y="130"/>
                    <a:pt x="0" y="291"/>
                  </a:cubicBezTo>
                  <a:lnTo>
                    <a:pt x="0" y="291"/>
                  </a:lnTo>
                  <a:cubicBezTo>
                    <a:pt x="0" y="451"/>
                    <a:pt x="129" y="582"/>
                    <a:pt x="290" y="5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380">
              <a:extLst>
                <a:ext uri="{FF2B5EF4-FFF2-40B4-BE49-F238E27FC236}">
                  <a16:creationId xmlns:a16="http://schemas.microsoft.com/office/drawing/2014/main" id="{AE886CA3-293C-C64F-BD3C-6B086D24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443" y="6586100"/>
              <a:ext cx="269207" cy="271900"/>
            </a:xfrm>
            <a:custGeom>
              <a:avLst/>
              <a:gdLst>
                <a:gd name="T0" fmla="*/ 221 w 443"/>
                <a:gd name="T1" fmla="*/ 443 h 444"/>
                <a:gd name="T2" fmla="*/ 221 w 443"/>
                <a:gd name="T3" fmla="*/ 443 h 444"/>
                <a:gd name="T4" fmla="*/ 442 w 443"/>
                <a:gd name="T5" fmla="*/ 222 h 444"/>
                <a:gd name="T6" fmla="*/ 442 w 443"/>
                <a:gd name="T7" fmla="*/ 222 h 444"/>
                <a:gd name="T8" fmla="*/ 221 w 443"/>
                <a:gd name="T9" fmla="*/ 0 h 444"/>
                <a:gd name="T10" fmla="*/ 221 w 443"/>
                <a:gd name="T11" fmla="*/ 0 h 444"/>
                <a:gd name="T12" fmla="*/ 0 w 443"/>
                <a:gd name="T13" fmla="*/ 222 h 444"/>
                <a:gd name="T14" fmla="*/ 0 w 443"/>
                <a:gd name="T15" fmla="*/ 222 h 444"/>
                <a:gd name="T16" fmla="*/ 221 w 443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44">
                  <a:moveTo>
                    <a:pt x="221" y="443"/>
                  </a:moveTo>
                  <a:lnTo>
                    <a:pt x="221" y="443"/>
                  </a:lnTo>
                  <a:cubicBezTo>
                    <a:pt x="344" y="443"/>
                    <a:pt x="442" y="344"/>
                    <a:pt x="442" y="222"/>
                  </a:cubicBezTo>
                  <a:lnTo>
                    <a:pt x="442" y="222"/>
                  </a:lnTo>
                  <a:cubicBezTo>
                    <a:pt x="442" y="99"/>
                    <a:pt x="344" y="0"/>
                    <a:pt x="221" y="0"/>
                  </a:cubicBezTo>
                  <a:lnTo>
                    <a:pt x="221" y="0"/>
                  </a:lnTo>
                  <a:cubicBezTo>
                    <a:pt x="99" y="0"/>
                    <a:pt x="0" y="99"/>
                    <a:pt x="0" y="222"/>
                  </a:cubicBezTo>
                  <a:lnTo>
                    <a:pt x="0" y="222"/>
                  </a:lnTo>
                  <a:cubicBezTo>
                    <a:pt x="0" y="344"/>
                    <a:pt x="99" y="443"/>
                    <a:pt x="221" y="4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381">
              <a:extLst>
                <a:ext uri="{FF2B5EF4-FFF2-40B4-BE49-F238E27FC236}">
                  <a16:creationId xmlns:a16="http://schemas.microsoft.com/office/drawing/2014/main" id="{AFCF97A5-6800-D64E-B865-3CB8BDD4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6" y="6416500"/>
              <a:ext cx="376890" cy="376890"/>
            </a:xfrm>
            <a:custGeom>
              <a:avLst/>
              <a:gdLst>
                <a:gd name="T0" fmla="*/ 308 w 618"/>
                <a:gd name="T1" fmla="*/ 618 h 619"/>
                <a:gd name="T2" fmla="*/ 308 w 618"/>
                <a:gd name="T3" fmla="*/ 618 h 619"/>
                <a:gd name="T4" fmla="*/ 617 w 618"/>
                <a:gd name="T5" fmla="*/ 309 h 619"/>
                <a:gd name="T6" fmla="*/ 617 w 618"/>
                <a:gd name="T7" fmla="*/ 309 h 619"/>
                <a:gd name="T8" fmla="*/ 308 w 618"/>
                <a:gd name="T9" fmla="*/ 0 h 619"/>
                <a:gd name="T10" fmla="*/ 308 w 618"/>
                <a:gd name="T11" fmla="*/ 0 h 619"/>
                <a:gd name="T12" fmla="*/ 0 w 618"/>
                <a:gd name="T13" fmla="*/ 309 h 619"/>
                <a:gd name="T14" fmla="*/ 0 w 618"/>
                <a:gd name="T15" fmla="*/ 309 h 619"/>
                <a:gd name="T16" fmla="*/ 308 w 618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619">
                  <a:moveTo>
                    <a:pt x="308" y="618"/>
                  </a:moveTo>
                  <a:lnTo>
                    <a:pt x="308" y="618"/>
                  </a:lnTo>
                  <a:cubicBezTo>
                    <a:pt x="479" y="618"/>
                    <a:pt x="617" y="480"/>
                    <a:pt x="617" y="309"/>
                  </a:cubicBezTo>
                  <a:lnTo>
                    <a:pt x="617" y="309"/>
                  </a:lnTo>
                  <a:cubicBezTo>
                    <a:pt x="617" y="139"/>
                    <a:pt x="479" y="0"/>
                    <a:pt x="308" y="0"/>
                  </a:cubicBezTo>
                  <a:lnTo>
                    <a:pt x="308" y="0"/>
                  </a:lnTo>
                  <a:cubicBezTo>
                    <a:pt x="138" y="0"/>
                    <a:pt x="0" y="139"/>
                    <a:pt x="0" y="309"/>
                  </a:cubicBezTo>
                  <a:lnTo>
                    <a:pt x="0" y="309"/>
                  </a:lnTo>
                  <a:cubicBezTo>
                    <a:pt x="0" y="480"/>
                    <a:pt x="138" y="618"/>
                    <a:pt x="308" y="6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48F798-596E-EE42-B5BC-7DEED4D5D6B3}"/>
              </a:ext>
            </a:extLst>
          </p:cNvPr>
          <p:cNvGrpSpPr/>
          <p:nvPr userDrawn="1"/>
        </p:nvGrpSpPr>
        <p:grpSpPr>
          <a:xfrm>
            <a:off x="7475267" y="260648"/>
            <a:ext cx="4839240" cy="6654642"/>
            <a:chOff x="7475267" y="446766"/>
            <a:chExt cx="4839240" cy="66546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D58D674-1B18-1A43-9DC3-74842664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3BE6C0B-F67C-4948-B607-FA60C771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C0C309B-758D-224B-9CB5-544C15C3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FBD49AD-D198-7B48-8D99-6473C7747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2B694EA-3593-124B-A9D9-50460B91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B60B210-6689-BE4C-91F8-1E2CEF2C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DA5853B-2016-854D-BD0B-205ACE00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E28D3EAA-395F-0A40-B297-F84FA0FD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A394CE7D-30F4-8749-9B0E-4E4389AF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A92E048D-A655-0849-9217-5F6F91A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976F36C9-2EE6-3940-90BD-CD0B3B38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E4114DE3-CD12-0043-AEFE-8C6F2D4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25D08EA4-9FB7-954C-9531-DB640F29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98269BF-5A47-9246-AA86-8CF902CC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EB65A804-7F9C-1240-B426-3EBEF2A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8D347A8C-7635-6543-BD07-D2DD04A1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8E089635-B8E0-0848-90A9-9F14A61D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6B9933D2-DBE5-F641-A46A-8E07654F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CC88BEB-8FB6-4741-9239-B5033B0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26">
              <a:extLst>
                <a:ext uri="{FF2B5EF4-FFF2-40B4-BE49-F238E27FC236}">
                  <a16:creationId xmlns:a16="http://schemas.microsoft.com/office/drawing/2014/main" id="{2BCF30F8-163A-6A4D-9CA5-B508B2CE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F7F3D61-BCCB-A447-AB16-A695D28E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2EA13A1C-E8E1-404E-867C-D7E330D8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48B52C9B-6CBC-C146-A9FA-319D278E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F68B7392-1C52-424E-B582-1F259C60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5E13D134-E8B7-E641-9246-ED5C61B9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437D3F2E-9CA4-6942-9328-C87A890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FD76B5F1-3E5E-334A-BDB1-2DEF88E2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1C8B7782-9D10-7743-9B57-D640CBB3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FB69318D-6C70-074A-9765-9A4436096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E567DE67-F4A7-8B42-906E-28382303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137">
              <a:extLst>
                <a:ext uri="{FF2B5EF4-FFF2-40B4-BE49-F238E27FC236}">
                  <a16:creationId xmlns:a16="http://schemas.microsoft.com/office/drawing/2014/main" id="{00640AC1-B180-7548-9FD5-E977F8E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138">
              <a:extLst>
                <a:ext uri="{FF2B5EF4-FFF2-40B4-BE49-F238E27FC236}">
                  <a16:creationId xmlns:a16="http://schemas.microsoft.com/office/drawing/2014/main" id="{D87A9D78-7922-DC42-981D-B1957D91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196">
              <a:extLst>
                <a:ext uri="{FF2B5EF4-FFF2-40B4-BE49-F238E27FC236}">
                  <a16:creationId xmlns:a16="http://schemas.microsoft.com/office/drawing/2014/main" id="{6AAFE70F-FD93-CF48-9D74-7785322A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197">
              <a:extLst>
                <a:ext uri="{FF2B5EF4-FFF2-40B4-BE49-F238E27FC236}">
                  <a16:creationId xmlns:a16="http://schemas.microsoft.com/office/drawing/2014/main" id="{B851AB1F-2910-F44F-A53E-5F2E32E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198">
              <a:extLst>
                <a:ext uri="{FF2B5EF4-FFF2-40B4-BE49-F238E27FC236}">
                  <a16:creationId xmlns:a16="http://schemas.microsoft.com/office/drawing/2014/main" id="{F302E93F-2A79-8A41-9799-B4314FA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75726A75-40E3-8846-B0F2-5358A1E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200">
              <a:extLst>
                <a:ext uri="{FF2B5EF4-FFF2-40B4-BE49-F238E27FC236}">
                  <a16:creationId xmlns:a16="http://schemas.microsoft.com/office/drawing/2014/main" id="{1913E4F9-A225-B742-8EC4-82DFCDDC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201">
              <a:extLst>
                <a:ext uri="{FF2B5EF4-FFF2-40B4-BE49-F238E27FC236}">
                  <a16:creationId xmlns:a16="http://schemas.microsoft.com/office/drawing/2014/main" id="{4EA7B611-76F3-5647-AE25-6074F3F6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202">
              <a:extLst>
                <a:ext uri="{FF2B5EF4-FFF2-40B4-BE49-F238E27FC236}">
                  <a16:creationId xmlns:a16="http://schemas.microsoft.com/office/drawing/2014/main" id="{17363530-C895-3F49-AC69-38B627B5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203">
              <a:extLst>
                <a:ext uri="{FF2B5EF4-FFF2-40B4-BE49-F238E27FC236}">
                  <a16:creationId xmlns:a16="http://schemas.microsoft.com/office/drawing/2014/main" id="{77A33BE0-8EDD-A443-B1A1-4F000B7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204">
              <a:extLst>
                <a:ext uri="{FF2B5EF4-FFF2-40B4-BE49-F238E27FC236}">
                  <a16:creationId xmlns:a16="http://schemas.microsoft.com/office/drawing/2014/main" id="{70940383-A011-AB45-A5A3-26E18346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205">
              <a:extLst>
                <a:ext uri="{FF2B5EF4-FFF2-40B4-BE49-F238E27FC236}">
                  <a16:creationId xmlns:a16="http://schemas.microsoft.com/office/drawing/2014/main" id="{056553BE-1C01-7645-A13E-D494B4A3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0563B455-100C-BE4D-AAED-E0A3B743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B1C17B69-0487-954E-B6E5-24A0AB51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78E07630-2C13-AC41-BCF0-526C3D8D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70">
              <a:extLst>
                <a:ext uri="{FF2B5EF4-FFF2-40B4-BE49-F238E27FC236}">
                  <a16:creationId xmlns:a16="http://schemas.microsoft.com/office/drawing/2014/main" id="{D63627E5-9947-AD48-9969-BBAF0AD7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271">
              <a:extLst>
                <a:ext uri="{FF2B5EF4-FFF2-40B4-BE49-F238E27FC236}">
                  <a16:creationId xmlns:a16="http://schemas.microsoft.com/office/drawing/2014/main" id="{0C4AF42F-59B3-BA4C-8A6B-BEFCCBD4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272">
              <a:extLst>
                <a:ext uri="{FF2B5EF4-FFF2-40B4-BE49-F238E27FC236}">
                  <a16:creationId xmlns:a16="http://schemas.microsoft.com/office/drawing/2014/main" id="{60ECFB2F-0CF5-0C46-90E7-C1954E3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273">
              <a:extLst>
                <a:ext uri="{FF2B5EF4-FFF2-40B4-BE49-F238E27FC236}">
                  <a16:creationId xmlns:a16="http://schemas.microsoft.com/office/drawing/2014/main" id="{BA1EC1D0-521B-CE46-8BF5-47143F4D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274">
              <a:extLst>
                <a:ext uri="{FF2B5EF4-FFF2-40B4-BE49-F238E27FC236}">
                  <a16:creationId xmlns:a16="http://schemas.microsoft.com/office/drawing/2014/main" id="{101557E3-F27D-694E-B7D7-AD81A838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275">
              <a:extLst>
                <a:ext uri="{FF2B5EF4-FFF2-40B4-BE49-F238E27FC236}">
                  <a16:creationId xmlns:a16="http://schemas.microsoft.com/office/drawing/2014/main" id="{EFA86C48-4BD4-BF46-B6E9-BBA8DFE7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276">
              <a:extLst>
                <a:ext uri="{FF2B5EF4-FFF2-40B4-BE49-F238E27FC236}">
                  <a16:creationId xmlns:a16="http://schemas.microsoft.com/office/drawing/2014/main" id="{8D44BA53-3E92-AC47-8991-CA726949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277">
              <a:extLst>
                <a:ext uri="{FF2B5EF4-FFF2-40B4-BE49-F238E27FC236}">
                  <a16:creationId xmlns:a16="http://schemas.microsoft.com/office/drawing/2014/main" id="{FDE4D8B0-74CC-3845-9D9E-D7B1396D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278">
              <a:extLst>
                <a:ext uri="{FF2B5EF4-FFF2-40B4-BE49-F238E27FC236}">
                  <a16:creationId xmlns:a16="http://schemas.microsoft.com/office/drawing/2014/main" id="{9B122013-88FE-034D-B6FC-174A376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279">
              <a:extLst>
                <a:ext uri="{FF2B5EF4-FFF2-40B4-BE49-F238E27FC236}">
                  <a16:creationId xmlns:a16="http://schemas.microsoft.com/office/drawing/2014/main" id="{DF604173-4340-634B-BD1B-CF7954F8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280">
              <a:extLst>
                <a:ext uri="{FF2B5EF4-FFF2-40B4-BE49-F238E27FC236}">
                  <a16:creationId xmlns:a16="http://schemas.microsoft.com/office/drawing/2014/main" id="{5863253F-AB0C-3545-B323-41777F4B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281">
              <a:extLst>
                <a:ext uri="{FF2B5EF4-FFF2-40B4-BE49-F238E27FC236}">
                  <a16:creationId xmlns:a16="http://schemas.microsoft.com/office/drawing/2014/main" id="{069A51D6-F275-7C4E-AD53-DEA7A5E7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282">
              <a:extLst>
                <a:ext uri="{FF2B5EF4-FFF2-40B4-BE49-F238E27FC236}">
                  <a16:creationId xmlns:a16="http://schemas.microsoft.com/office/drawing/2014/main" id="{77064ED8-8A03-8041-B8D6-AAFB58AD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349">
              <a:extLst>
                <a:ext uri="{FF2B5EF4-FFF2-40B4-BE49-F238E27FC236}">
                  <a16:creationId xmlns:a16="http://schemas.microsoft.com/office/drawing/2014/main" id="{16F136FC-D964-2048-B5F8-692A529C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350">
              <a:extLst>
                <a:ext uri="{FF2B5EF4-FFF2-40B4-BE49-F238E27FC236}">
                  <a16:creationId xmlns:a16="http://schemas.microsoft.com/office/drawing/2014/main" id="{55D0AE1B-9E6B-3A48-9B90-510963B3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351">
              <a:extLst>
                <a:ext uri="{FF2B5EF4-FFF2-40B4-BE49-F238E27FC236}">
                  <a16:creationId xmlns:a16="http://schemas.microsoft.com/office/drawing/2014/main" id="{650C2CA0-A273-1941-AA2A-5E142D69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352">
              <a:extLst>
                <a:ext uri="{FF2B5EF4-FFF2-40B4-BE49-F238E27FC236}">
                  <a16:creationId xmlns:a16="http://schemas.microsoft.com/office/drawing/2014/main" id="{F3AFEE7A-E5F7-8141-B4E9-409A50AB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353">
              <a:extLst>
                <a:ext uri="{FF2B5EF4-FFF2-40B4-BE49-F238E27FC236}">
                  <a16:creationId xmlns:a16="http://schemas.microsoft.com/office/drawing/2014/main" id="{1027A88F-FFD5-3747-87B4-2C28B45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354">
              <a:extLst>
                <a:ext uri="{FF2B5EF4-FFF2-40B4-BE49-F238E27FC236}">
                  <a16:creationId xmlns:a16="http://schemas.microsoft.com/office/drawing/2014/main" id="{895F8C3F-4E42-4940-BA14-F6C3DEC9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CF5E8939-827C-8B48-B47C-DF8641A9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3414DDED-209F-D446-869D-84AFEC9E4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3E97FE3B-0BE0-9E40-B23C-56A5192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358">
              <a:extLst>
                <a:ext uri="{FF2B5EF4-FFF2-40B4-BE49-F238E27FC236}">
                  <a16:creationId xmlns:a16="http://schemas.microsoft.com/office/drawing/2014/main" id="{679D4DDE-2D98-C740-A978-CFB1E2D6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359">
              <a:extLst>
                <a:ext uri="{FF2B5EF4-FFF2-40B4-BE49-F238E27FC236}">
                  <a16:creationId xmlns:a16="http://schemas.microsoft.com/office/drawing/2014/main" id="{19927BF5-6009-0D46-AD71-16652B6E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360">
              <a:extLst>
                <a:ext uri="{FF2B5EF4-FFF2-40B4-BE49-F238E27FC236}">
                  <a16:creationId xmlns:a16="http://schemas.microsoft.com/office/drawing/2014/main" id="{6AF6F0BE-D442-2343-A4A3-3F0295D9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361">
              <a:extLst>
                <a:ext uri="{FF2B5EF4-FFF2-40B4-BE49-F238E27FC236}">
                  <a16:creationId xmlns:a16="http://schemas.microsoft.com/office/drawing/2014/main" id="{9BE1E30E-36EF-D246-B359-A3F2AD13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362">
              <a:extLst>
                <a:ext uri="{FF2B5EF4-FFF2-40B4-BE49-F238E27FC236}">
                  <a16:creationId xmlns:a16="http://schemas.microsoft.com/office/drawing/2014/main" id="{6CC8D8F2-E45A-4747-BAF4-F635DE7CE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433">
              <a:extLst>
                <a:ext uri="{FF2B5EF4-FFF2-40B4-BE49-F238E27FC236}">
                  <a16:creationId xmlns:a16="http://schemas.microsoft.com/office/drawing/2014/main" id="{5C571C48-B78A-B546-B75A-BD49CA9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434">
              <a:extLst>
                <a:ext uri="{FF2B5EF4-FFF2-40B4-BE49-F238E27FC236}">
                  <a16:creationId xmlns:a16="http://schemas.microsoft.com/office/drawing/2014/main" id="{7979C0EC-152F-5444-A2D4-8F67B996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435">
              <a:extLst>
                <a:ext uri="{FF2B5EF4-FFF2-40B4-BE49-F238E27FC236}">
                  <a16:creationId xmlns:a16="http://schemas.microsoft.com/office/drawing/2014/main" id="{C4D3CF1D-1944-5E45-B5CC-7FDB0E57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id="{24A648E9-72C8-894E-83BA-A26D88B6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id="{16457BF4-9E43-EC4F-8B63-FE6567AD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id="{CBCCA4FD-6646-EB47-9C89-3273382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id="{50E282C3-DE18-0442-98D7-7D58C26E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440">
              <a:extLst>
                <a:ext uri="{FF2B5EF4-FFF2-40B4-BE49-F238E27FC236}">
                  <a16:creationId xmlns:a16="http://schemas.microsoft.com/office/drawing/2014/main" id="{F5B92F9F-A381-ED49-95E1-10680E1F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441">
              <a:extLst>
                <a:ext uri="{FF2B5EF4-FFF2-40B4-BE49-F238E27FC236}">
                  <a16:creationId xmlns:a16="http://schemas.microsoft.com/office/drawing/2014/main" id="{A7199BD4-F8AF-CF46-A35D-FFD5F3B4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442">
              <a:extLst>
                <a:ext uri="{FF2B5EF4-FFF2-40B4-BE49-F238E27FC236}">
                  <a16:creationId xmlns:a16="http://schemas.microsoft.com/office/drawing/2014/main" id="{962A6D60-3CF6-5648-9EDB-C01030F3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443">
              <a:extLst>
                <a:ext uri="{FF2B5EF4-FFF2-40B4-BE49-F238E27FC236}">
                  <a16:creationId xmlns:a16="http://schemas.microsoft.com/office/drawing/2014/main" id="{8291C7B3-2936-2946-8BDA-99E439CF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444">
              <a:extLst>
                <a:ext uri="{FF2B5EF4-FFF2-40B4-BE49-F238E27FC236}">
                  <a16:creationId xmlns:a16="http://schemas.microsoft.com/office/drawing/2014/main" id="{839689F8-9F69-BA40-917C-BFD19A75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445">
              <a:extLst>
                <a:ext uri="{FF2B5EF4-FFF2-40B4-BE49-F238E27FC236}">
                  <a16:creationId xmlns:a16="http://schemas.microsoft.com/office/drawing/2014/main" id="{CC9A713C-6B13-A54A-B51D-CAA1A634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446">
              <a:extLst>
                <a:ext uri="{FF2B5EF4-FFF2-40B4-BE49-F238E27FC236}">
                  <a16:creationId xmlns:a16="http://schemas.microsoft.com/office/drawing/2014/main" id="{83092EAD-BC32-C84D-9837-CB69CF2D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447">
              <a:extLst>
                <a:ext uri="{FF2B5EF4-FFF2-40B4-BE49-F238E27FC236}">
                  <a16:creationId xmlns:a16="http://schemas.microsoft.com/office/drawing/2014/main" id="{3DD5895D-612E-8549-B9A3-2F6CED12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522">
              <a:extLst>
                <a:ext uri="{FF2B5EF4-FFF2-40B4-BE49-F238E27FC236}">
                  <a16:creationId xmlns:a16="http://schemas.microsoft.com/office/drawing/2014/main" id="{3F35A92A-BD23-C046-B0C6-5BBBF54C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523">
              <a:extLst>
                <a:ext uri="{FF2B5EF4-FFF2-40B4-BE49-F238E27FC236}">
                  <a16:creationId xmlns:a16="http://schemas.microsoft.com/office/drawing/2014/main" id="{D127F518-C448-5242-A07D-9593B7B1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524">
              <a:extLst>
                <a:ext uri="{FF2B5EF4-FFF2-40B4-BE49-F238E27FC236}">
                  <a16:creationId xmlns:a16="http://schemas.microsoft.com/office/drawing/2014/main" id="{6570696E-8794-1540-999A-DD586F86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525">
              <a:extLst>
                <a:ext uri="{FF2B5EF4-FFF2-40B4-BE49-F238E27FC236}">
                  <a16:creationId xmlns:a16="http://schemas.microsoft.com/office/drawing/2014/main" id="{E8634CD5-C974-AE4C-A4DC-1F8685CB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526">
              <a:extLst>
                <a:ext uri="{FF2B5EF4-FFF2-40B4-BE49-F238E27FC236}">
                  <a16:creationId xmlns:a16="http://schemas.microsoft.com/office/drawing/2014/main" id="{559372CA-B740-E640-AE5E-0CBE340F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527">
              <a:extLst>
                <a:ext uri="{FF2B5EF4-FFF2-40B4-BE49-F238E27FC236}">
                  <a16:creationId xmlns:a16="http://schemas.microsoft.com/office/drawing/2014/main" id="{CF4EAE5D-A92C-514E-BA41-A9509442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528">
              <a:extLst>
                <a:ext uri="{FF2B5EF4-FFF2-40B4-BE49-F238E27FC236}">
                  <a16:creationId xmlns:a16="http://schemas.microsoft.com/office/drawing/2014/main" id="{62164B95-29D6-814A-BD43-C2B917F3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529">
              <a:extLst>
                <a:ext uri="{FF2B5EF4-FFF2-40B4-BE49-F238E27FC236}">
                  <a16:creationId xmlns:a16="http://schemas.microsoft.com/office/drawing/2014/main" id="{84B4CB39-FFC7-9C48-B772-63C78D72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530">
              <a:extLst>
                <a:ext uri="{FF2B5EF4-FFF2-40B4-BE49-F238E27FC236}">
                  <a16:creationId xmlns:a16="http://schemas.microsoft.com/office/drawing/2014/main" id="{5B897850-22EF-424F-8D17-1DA9D221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531">
              <a:extLst>
                <a:ext uri="{FF2B5EF4-FFF2-40B4-BE49-F238E27FC236}">
                  <a16:creationId xmlns:a16="http://schemas.microsoft.com/office/drawing/2014/main" id="{0F1594D4-D283-B449-A7A7-391288BF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532">
              <a:extLst>
                <a:ext uri="{FF2B5EF4-FFF2-40B4-BE49-F238E27FC236}">
                  <a16:creationId xmlns:a16="http://schemas.microsoft.com/office/drawing/2014/main" id="{7370AAB1-1A22-004B-B30F-F1003068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533">
              <a:extLst>
                <a:ext uri="{FF2B5EF4-FFF2-40B4-BE49-F238E27FC236}">
                  <a16:creationId xmlns:a16="http://schemas.microsoft.com/office/drawing/2014/main" id="{B0022163-00FF-7946-B382-D84B9306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534">
              <a:extLst>
                <a:ext uri="{FF2B5EF4-FFF2-40B4-BE49-F238E27FC236}">
                  <a16:creationId xmlns:a16="http://schemas.microsoft.com/office/drawing/2014/main" id="{37128766-C3BF-4940-8CE3-E3E9C41E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535">
              <a:extLst>
                <a:ext uri="{FF2B5EF4-FFF2-40B4-BE49-F238E27FC236}">
                  <a16:creationId xmlns:a16="http://schemas.microsoft.com/office/drawing/2014/main" id="{8C98474F-0847-A346-A8E3-D7F954EA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536">
              <a:extLst>
                <a:ext uri="{FF2B5EF4-FFF2-40B4-BE49-F238E27FC236}">
                  <a16:creationId xmlns:a16="http://schemas.microsoft.com/office/drawing/2014/main" id="{3F73A76D-EE31-3345-94C7-CAB66C0A1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537">
              <a:extLst>
                <a:ext uri="{FF2B5EF4-FFF2-40B4-BE49-F238E27FC236}">
                  <a16:creationId xmlns:a16="http://schemas.microsoft.com/office/drawing/2014/main" id="{B5B540BF-134B-A249-BF5C-B4C67D13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617">
              <a:extLst>
                <a:ext uri="{FF2B5EF4-FFF2-40B4-BE49-F238E27FC236}">
                  <a16:creationId xmlns:a16="http://schemas.microsoft.com/office/drawing/2014/main" id="{B26379AF-52F7-9848-A807-0D3057DC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618">
              <a:extLst>
                <a:ext uri="{FF2B5EF4-FFF2-40B4-BE49-F238E27FC236}">
                  <a16:creationId xmlns:a16="http://schemas.microsoft.com/office/drawing/2014/main" id="{9C7B9DDC-2B64-9F44-8BF1-88B0729A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619">
              <a:extLst>
                <a:ext uri="{FF2B5EF4-FFF2-40B4-BE49-F238E27FC236}">
                  <a16:creationId xmlns:a16="http://schemas.microsoft.com/office/drawing/2014/main" id="{C2B18441-8146-4F41-A7E8-1B9CCEAA1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620">
              <a:extLst>
                <a:ext uri="{FF2B5EF4-FFF2-40B4-BE49-F238E27FC236}">
                  <a16:creationId xmlns:a16="http://schemas.microsoft.com/office/drawing/2014/main" id="{54926431-3965-CA40-BB2B-C37641C7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621">
              <a:extLst>
                <a:ext uri="{FF2B5EF4-FFF2-40B4-BE49-F238E27FC236}">
                  <a16:creationId xmlns:a16="http://schemas.microsoft.com/office/drawing/2014/main" id="{A1C5A940-6504-4544-963C-D9C570ED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622">
              <a:extLst>
                <a:ext uri="{FF2B5EF4-FFF2-40B4-BE49-F238E27FC236}">
                  <a16:creationId xmlns:a16="http://schemas.microsoft.com/office/drawing/2014/main" id="{F5640B01-25A1-D34F-8CA8-944A95CB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623">
              <a:extLst>
                <a:ext uri="{FF2B5EF4-FFF2-40B4-BE49-F238E27FC236}">
                  <a16:creationId xmlns:a16="http://schemas.microsoft.com/office/drawing/2014/main" id="{C60DCCFE-B7EF-D84B-A051-C62254AF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624">
              <a:extLst>
                <a:ext uri="{FF2B5EF4-FFF2-40B4-BE49-F238E27FC236}">
                  <a16:creationId xmlns:a16="http://schemas.microsoft.com/office/drawing/2014/main" id="{2563AE93-75CB-324D-A09C-93A8820D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625">
              <a:extLst>
                <a:ext uri="{FF2B5EF4-FFF2-40B4-BE49-F238E27FC236}">
                  <a16:creationId xmlns:a16="http://schemas.microsoft.com/office/drawing/2014/main" id="{1154BBC0-D2E8-D746-8DFE-7FB65CB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626">
              <a:extLst>
                <a:ext uri="{FF2B5EF4-FFF2-40B4-BE49-F238E27FC236}">
                  <a16:creationId xmlns:a16="http://schemas.microsoft.com/office/drawing/2014/main" id="{9EDAAF38-7073-3141-A7D6-F1487CBF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627">
              <a:extLst>
                <a:ext uri="{FF2B5EF4-FFF2-40B4-BE49-F238E27FC236}">
                  <a16:creationId xmlns:a16="http://schemas.microsoft.com/office/drawing/2014/main" id="{1504FF26-D8C4-7E45-9647-9F5095C6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628">
              <a:extLst>
                <a:ext uri="{FF2B5EF4-FFF2-40B4-BE49-F238E27FC236}">
                  <a16:creationId xmlns:a16="http://schemas.microsoft.com/office/drawing/2014/main" id="{0E3AD3C8-E89B-0E4F-B3C7-B6461E5A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629">
              <a:extLst>
                <a:ext uri="{FF2B5EF4-FFF2-40B4-BE49-F238E27FC236}">
                  <a16:creationId xmlns:a16="http://schemas.microsoft.com/office/drawing/2014/main" id="{56AE7F20-EBBA-694C-BEF7-BD33E295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630">
              <a:extLst>
                <a:ext uri="{FF2B5EF4-FFF2-40B4-BE49-F238E27FC236}">
                  <a16:creationId xmlns:a16="http://schemas.microsoft.com/office/drawing/2014/main" id="{5F4A805E-A15D-E649-8717-1B50D597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631">
              <a:extLst>
                <a:ext uri="{FF2B5EF4-FFF2-40B4-BE49-F238E27FC236}">
                  <a16:creationId xmlns:a16="http://schemas.microsoft.com/office/drawing/2014/main" id="{520AFD8B-B206-CD47-8A7B-D2633719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632">
              <a:extLst>
                <a:ext uri="{FF2B5EF4-FFF2-40B4-BE49-F238E27FC236}">
                  <a16:creationId xmlns:a16="http://schemas.microsoft.com/office/drawing/2014/main" id="{04C701E9-F8DC-0944-AD62-50B8C1BF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716">
              <a:extLst>
                <a:ext uri="{FF2B5EF4-FFF2-40B4-BE49-F238E27FC236}">
                  <a16:creationId xmlns:a16="http://schemas.microsoft.com/office/drawing/2014/main" id="{748A14A5-C72E-BD41-ADB5-07E2E197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717">
              <a:extLst>
                <a:ext uri="{FF2B5EF4-FFF2-40B4-BE49-F238E27FC236}">
                  <a16:creationId xmlns:a16="http://schemas.microsoft.com/office/drawing/2014/main" id="{534CBB3F-4D04-1646-B200-1FE8593F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718">
              <a:extLst>
                <a:ext uri="{FF2B5EF4-FFF2-40B4-BE49-F238E27FC236}">
                  <a16:creationId xmlns:a16="http://schemas.microsoft.com/office/drawing/2014/main" id="{46892FF9-B8E9-0F45-BF7D-1C3B26F5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719">
              <a:extLst>
                <a:ext uri="{FF2B5EF4-FFF2-40B4-BE49-F238E27FC236}">
                  <a16:creationId xmlns:a16="http://schemas.microsoft.com/office/drawing/2014/main" id="{A468F419-200E-8347-9333-EDA5496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720">
              <a:extLst>
                <a:ext uri="{FF2B5EF4-FFF2-40B4-BE49-F238E27FC236}">
                  <a16:creationId xmlns:a16="http://schemas.microsoft.com/office/drawing/2014/main" id="{FFF3268E-7B8C-124B-860D-CD102C06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721">
              <a:extLst>
                <a:ext uri="{FF2B5EF4-FFF2-40B4-BE49-F238E27FC236}">
                  <a16:creationId xmlns:a16="http://schemas.microsoft.com/office/drawing/2014/main" id="{9BF83D59-6B71-744E-99E7-FC653396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722">
              <a:extLst>
                <a:ext uri="{FF2B5EF4-FFF2-40B4-BE49-F238E27FC236}">
                  <a16:creationId xmlns:a16="http://schemas.microsoft.com/office/drawing/2014/main" id="{3C766F0F-2460-0649-8ED9-00C9DF67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723">
              <a:extLst>
                <a:ext uri="{FF2B5EF4-FFF2-40B4-BE49-F238E27FC236}">
                  <a16:creationId xmlns:a16="http://schemas.microsoft.com/office/drawing/2014/main" id="{B7F586F7-93F8-D449-BD13-55F70F1B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724">
              <a:extLst>
                <a:ext uri="{FF2B5EF4-FFF2-40B4-BE49-F238E27FC236}">
                  <a16:creationId xmlns:a16="http://schemas.microsoft.com/office/drawing/2014/main" id="{101D064B-E24A-AD42-9AA4-A8E0B576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725">
              <a:extLst>
                <a:ext uri="{FF2B5EF4-FFF2-40B4-BE49-F238E27FC236}">
                  <a16:creationId xmlns:a16="http://schemas.microsoft.com/office/drawing/2014/main" id="{68A919F4-81B7-DE46-8252-3C363D93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726">
              <a:extLst>
                <a:ext uri="{FF2B5EF4-FFF2-40B4-BE49-F238E27FC236}">
                  <a16:creationId xmlns:a16="http://schemas.microsoft.com/office/drawing/2014/main" id="{9335C71E-BF57-8443-9DBC-DE320801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727">
              <a:extLst>
                <a:ext uri="{FF2B5EF4-FFF2-40B4-BE49-F238E27FC236}">
                  <a16:creationId xmlns:a16="http://schemas.microsoft.com/office/drawing/2014/main" id="{87590982-A63D-3F4F-8862-2965DF4F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728">
              <a:extLst>
                <a:ext uri="{FF2B5EF4-FFF2-40B4-BE49-F238E27FC236}">
                  <a16:creationId xmlns:a16="http://schemas.microsoft.com/office/drawing/2014/main" id="{280657F8-9281-8846-AB8F-898FBD72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729">
              <a:extLst>
                <a:ext uri="{FF2B5EF4-FFF2-40B4-BE49-F238E27FC236}">
                  <a16:creationId xmlns:a16="http://schemas.microsoft.com/office/drawing/2014/main" id="{2A01A54A-5C4A-D049-8256-958F2ED7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730">
              <a:extLst>
                <a:ext uri="{FF2B5EF4-FFF2-40B4-BE49-F238E27FC236}">
                  <a16:creationId xmlns:a16="http://schemas.microsoft.com/office/drawing/2014/main" id="{FBACBC15-1808-EC47-8185-D5D003EF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731">
              <a:extLst>
                <a:ext uri="{FF2B5EF4-FFF2-40B4-BE49-F238E27FC236}">
                  <a16:creationId xmlns:a16="http://schemas.microsoft.com/office/drawing/2014/main" id="{E2ADB73D-CF78-3748-907E-A152B5B7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732">
              <a:extLst>
                <a:ext uri="{FF2B5EF4-FFF2-40B4-BE49-F238E27FC236}">
                  <a16:creationId xmlns:a16="http://schemas.microsoft.com/office/drawing/2014/main" id="{E708A148-01ED-D344-A6ED-4A536058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820">
              <a:extLst>
                <a:ext uri="{FF2B5EF4-FFF2-40B4-BE49-F238E27FC236}">
                  <a16:creationId xmlns:a16="http://schemas.microsoft.com/office/drawing/2014/main" id="{16757561-5AFE-0842-92B5-19C66C80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821">
              <a:extLst>
                <a:ext uri="{FF2B5EF4-FFF2-40B4-BE49-F238E27FC236}">
                  <a16:creationId xmlns:a16="http://schemas.microsoft.com/office/drawing/2014/main" id="{84868DF9-A9AA-B04C-8716-B6C04ADC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822">
              <a:extLst>
                <a:ext uri="{FF2B5EF4-FFF2-40B4-BE49-F238E27FC236}">
                  <a16:creationId xmlns:a16="http://schemas.microsoft.com/office/drawing/2014/main" id="{22F80AE2-F494-2548-82E2-BFB4971B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823">
              <a:extLst>
                <a:ext uri="{FF2B5EF4-FFF2-40B4-BE49-F238E27FC236}">
                  <a16:creationId xmlns:a16="http://schemas.microsoft.com/office/drawing/2014/main" id="{8304FB19-27AA-474B-AEF8-C3B828D4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824">
              <a:extLst>
                <a:ext uri="{FF2B5EF4-FFF2-40B4-BE49-F238E27FC236}">
                  <a16:creationId xmlns:a16="http://schemas.microsoft.com/office/drawing/2014/main" id="{B62908A9-5D45-894A-B60C-7E6D4091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825">
              <a:extLst>
                <a:ext uri="{FF2B5EF4-FFF2-40B4-BE49-F238E27FC236}">
                  <a16:creationId xmlns:a16="http://schemas.microsoft.com/office/drawing/2014/main" id="{25D9FE06-FAEF-764B-B132-0E23FEC9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826">
              <a:extLst>
                <a:ext uri="{FF2B5EF4-FFF2-40B4-BE49-F238E27FC236}">
                  <a16:creationId xmlns:a16="http://schemas.microsoft.com/office/drawing/2014/main" id="{81F68D12-0A99-FA45-8308-F6A42B6B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827">
              <a:extLst>
                <a:ext uri="{FF2B5EF4-FFF2-40B4-BE49-F238E27FC236}">
                  <a16:creationId xmlns:a16="http://schemas.microsoft.com/office/drawing/2014/main" id="{C33164E2-10CF-A44E-8E4A-C3BAAA212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828">
              <a:extLst>
                <a:ext uri="{FF2B5EF4-FFF2-40B4-BE49-F238E27FC236}">
                  <a16:creationId xmlns:a16="http://schemas.microsoft.com/office/drawing/2014/main" id="{2A006CD2-1536-FE46-8187-3DBD20AB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829">
              <a:extLst>
                <a:ext uri="{FF2B5EF4-FFF2-40B4-BE49-F238E27FC236}">
                  <a16:creationId xmlns:a16="http://schemas.microsoft.com/office/drawing/2014/main" id="{DECE69E4-37CE-5C45-9B19-9DAFF0F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830">
              <a:extLst>
                <a:ext uri="{FF2B5EF4-FFF2-40B4-BE49-F238E27FC236}">
                  <a16:creationId xmlns:a16="http://schemas.microsoft.com/office/drawing/2014/main" id="{1A066E72-E637-B546-AA79-42D51686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831">
              <a:extLst>
                <a:ext uri="{FF2B5EF4-FFF2-40B4-BE49-F238E27FC236}">
                  <a16:creationId xmlns:a16="http://schemas.microsoft.com/office/drawing/2014/main" id="{2C2EB8AC-F962-2543-B020-8F897467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832">
              <a:extLst>
                <a:ext uri="{FF2B5EF4-FFF2-40B4-BE49-F238E27FC236}">
                  <a16:creationId xmlns:a16="http://schemas.microsoft.com/office/drawing/2014/main" id="{490690FE-4F77-AF4D-8150-5011BF4F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833">
              <a:extLst>
                <a:ext uri="{FF2B5EF4-FFF2-40B4-BE49-F238E27FC236}">
                  <a16:creationId xmlns:a16="http://schemas.microsoft.com/office/drawing/2014/main" id="{D7F6CB22-B343-564F-AA2C-D746F5FD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834">
              <a:extLst>
                <a:ext uri="{FF2B5EF4-FFF2-40B4-BE49-F238E27FC236}">
                  <a16:creationId xmlns:a16="http://schemas.microsoft.com/office/drawing/2014/main" id="{74F24DB9-1736-2D41-9830-E1AE82F9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835">
              <a:extLst>
                <a:ext uri="{FF2B5EF4-FFF2-40B4-BE49-F238E27FC236}">
                  <a16:creationId xmlns:a16="http://schemas.microsoft.com/office/drawing/2014/main" id="{52733634-B3E8-2E4A-A2A2-73BB3DDE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836">
              <a:extLst>
                <a:ext uri="{FF2B5EF4-FFF2-40B4-BE49-F238E27FC236}">
                  <a16:creationId xmlns:a16="http://schemas.microsoft.com/office/drawing/2014/main" id="{4BAC433D-FDDC-B34F-BF8A-23215E74B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929">
              <a:extLst>
                <a:ext uri="{FF2B5EF4-FFF2-40B4-BE49-F238E27FC236}">
                  <a16:creationId xmlns:a16="http://schemas.microsoft.com/office/drawing/2014/main" id="{72537816-E79A-A946-81E6-7F3E1890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930">
              <a:extLst>
                <a:ext uri="{FF2B5EF4-FFF2-40B4-BE49-F238E27FC236}">
                  <a16:creationId xmlns:a16="http://schemas.microsoft.com/office/drawing/2014/main" id="{3FB993A8-7564-F34D-9616-4A5F7CD3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931">
              <a:extLst>
                <a:ext uri="{FF2B5EF4-FFF2-40B4-BE49-F238E27FC236}">
                  <a16:creationId xmlns:a16="http://schemas.microsoft.com/office/drawing/2014/main" id="{4C2CBF57-FBA0-814A-81FF-6C4E81DB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932">
              <a:extLst>
                <a:ext uri="{FF2B5EF4-FFF2-40B4-BE49-F238E27FC236}">
                  <a16:creationId xmlns:a16="http://schemas.microsoft.com/office/drawing/2014/main" id="{2EEDC6A6-38DE-EC46-A21D-0C8851C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933">
              <a:extLst>
                <a:ext uri="{FF2B5EF4-FFF2-40B4-BE49-F238E27FC236}">
                  <a16:creationId xmlns:a16="http://schemas.microsoft.com/office/drawing/2014/main" id="{E59EA6F5-4E75-EF4D-B9F2-A8B13F6E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934">
              <a:extLst>
                <a:ext uri="{FF2B5EF4-FFF2-40B4-BE49-F238E27FC236}">
                  <a16:creationId xmlns:a16="http://schemas.microsoft.com/office/drawing/2014/main" id="{4EB984EB-5A84-8740-AE8E-B08FEA96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935">
              <a:extLst>
                <a:ext uri="{FF2B5EF4-FFF2-40B4-BE49-F238E27FC236}">
                  <a16:creationId xmlns:a16="http://schemas.microsoft.com/office/drawing/2014/main" id="{71210443-C2A4-074F-A4F6-71AD738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936">
              <a:extLst>
                <a:ext uri="{FF2B5EF4-FFF2-40B4-BE49-F238E27FC236}">
                  <a16:creationId xmlns:a16="http://schemas.microsoft.com/office/drawing/2014/main" id="{8F762AE7-C7A4-2A46-A7E6-D0F434AD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937">
              <a:extLst>
                <a:ext uri="{FF2B5EF4-FFF2-40B4-BE49-F238E27FC236}">
                  <a16:creationId xmlns:a16="http://schemas.microsoft.com/office/drawing/2014/main" id="{9DF4EFFB-0472-4D48-A499-E876F9DA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938">
              <a:extLst>
                <a:ext uri="{FF2B5EF4-FFF2-40B4-BE49-F238E27FC236}">
                  <a16:creationId xmlns:a16="http://schemas.microsoft.com/office/drawing/2014/main" id="{29A99B2D-9D91-CC4F-8CEA-4C750ED4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939">
              <a:extLst>
                <a:ext uri="{FF2B5EF4-FFF2-40B4-BE49-F238E27FC236}">
                  <a16:creationId xmlns:a16="http://schemas.microsoft.com/office/drawing/2014/main" id="{BFD492F2-B3E1-4B4A-A745-A4A89766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940">
              <a:extLst>
                <a:ext uri="{FF2B5EF4-FFF2-40B4-BE49-F238E27FC236}">
                  <a16:creationId xmlns:a16="http://schemas.microsoft.com/office/drawing/2014/main" id="{3C548581-6EE5-EE40-B21C-47B8C482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941">
              <a:extLst>
                <a:ext uri="{FF2B5EF4-FFF2-40B4-BE49-F238E27FC236}">
                  <a16:creationId xmlns:a16="http://schemas.microsoft.com/office/drawing/2014/main" id="{0F9C512B-8107-374A-BB8B-A57AD168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942">
              <a:extLst>
                <a:ext uri="{FF2B5EF4-FFF2-40B4-BE49-F238E27FC236}">
                  <a16:creationId xmlns:a16="http://schemas.microsoft.com/office/drawing/2014/main" id="{899BD454-E2A4-8E44-ADA0-DF476D68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016">
              <a:extLst>
                <a:ext uri="{FF2B5EF4-FFF2-40B4-BE49-F238E27FC236}">
                  <a16:creationId xmlns:a16="http://schemas.microsoft.com/office/drawing/2014/main" id="{4065C30B-0772-0546-A9C9-AA4F6E52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017">
              <a:extLst>
                <a:ext uri="{FF2B5EF4-FFF2-40B4-BE49-F238E27FC236}">
                  <a16:creationId xmlns:a16="http://schemas.microsoft.com/office/drawing/2014/main" id="{EF2AD35E-39E8-134B-A5BD-2C5F4568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018">
              <a:extLst>
                <a:ext uri="{FF2B5EF4-FFF2-40B4-BE49-F238E27FC236}">
                  <a16:creationId xmlns:a16="http://schemas.microsoft.com/office/drawing/2014/main" id="{52A6472D-5EA4-2E4F-84BF-A23B8AD2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019">
              <a:extLst>
                <a:ext uri="{FF2B5EF4-FFF2-40B4-BE49-F238E27FC236}">
                  <a16:creationId xmlns:a16="http://schemas.microsoft.com/office/drawing/2014/main" id="{73BB7B5F-C166-604A-9290-A444CB25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020">
              <a:extLst>
                <a:ext uri="{FF2B5EF4-FFF2-40B4-BE49-F238E27FC236}">
                  <a16:creationId xmlns:a16="http://schemas.microsoft.com/office/drawing/2014/main" id="{7E0E428B-5588-F74C-98C3-B3C2FB5A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021">
              <a:extLst>
                <a:ext uri="{FF2B5EF4-FFF2-40B4-BE49-F238E27FC236}">
                  <a16:creationId xmlns:a16="http://schemas.microsoft.com/office/drawing/2014/main" id="{36299849-024B-EC41-950D-0C459231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022">
              <a:extLst>
                <a:ext uri="{FF2B5EF4-FFF2-40B4-BE49-F238E27FC236}">
                  <a16:creationId xmlns:a16="http://schemas.microsoft.com/office/drawing/2014/main" id="{8FB8BE31-6638-5640-BA77-9F782B85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023">
              <a:extLst>
                <a:ext uri="{FF2B5EF4-FFF2-40B4-BE49-F238E27FC236}">
                  <a16:creationId xmlns:a16="http://schemas.microsoft.com/office/drawing/2014/main" id="{674E4B26-A4F8-5441-B56D-F635E71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024">
              <a:extLst>
                <a:ext uri="{FF2B5EF4-FFF2-40B4-BE49-F238E27FC236}">
                  <a16:creationId xmlns:a16="http://schemas.microsoft.com/office/drawing/2014/main" id="{D1BC4956-A26A-FD4A-B8AA-1CC38474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087">
              <a:extLst>
                <a:ext uri="{FF2B5EF4-FFF2-40B4-BE49-F238E27FC236}">
                  <a16:creationId xmlns:a16="http://schemas.microsoft.com/office/drawing/2014/main" id="{B4B91DD0-5F15-4843-95BD-E82E3B05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088">
              <a:extLst>
                <a:ext uri="{FF2B5EF4-FFF2-40B4-BE49-F238E27FC236}">
                  <a16:creationId xmlns:a16="http://schemas.microsoft.com/office/drawing/2014/main" id="{48D958CE-982B-1C42-97B4-71F326E0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1089">
              <a:extLst>
                <a:ext uri="{FF2B5EF4-FFF2-40B4-BE49-F238E27FC236}">
                  <a16:creationId xmlns:a16="http://schemas.microsoft.com/office/drawing/2014/main" id="{2CEA12E4-CD94-AF41-8C84-E3495170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1090">
              <a:extLst>
                <a:ext uri="{FF2B5EF4-FFF2-40B4-BE49-F238E27FC236}">
                  <a16:creationId xmlns:a16="http://schemas.microsoft.com/office/drawing/2014/main" id="{302A078D-A52E-6A46-9474-E85979FB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1142">
              <a:extLst>
                <a:ext uri="{FF2B5EF4-FFF2-40B4-BE49-F238E27FC236}">
                  <a16:creationId xmlns:a16="http://schemas.microsoft.com/office/drawing/2014/main" id="{B656768E-4DDE-E64C-9250-DCEB54FA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BF5922-7FDD-744F-9C04-3163D4DB91D6}"/>
              </a:ext>
            </a:extLst>
          </p:cNvPr>
          <p:cNvGrpSpPr/>
          <p:nvPr userDrawn="1"/>
        </p:nvGrpSpPr>
        <p:grpSpPr>
          <a:xfrm>
            <a:off x="-35728" y="204541"/>
            <a:ext cx="4432767" cy="6805696"/>
            <a:chOff x="-96688" y="265501"/>
            <a:chExt cx="4432767" cy="6805696"/>
          </a:xfrm>
        </p:grpSpPr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50AE9D91-6C39-BB47-99A5-7329C07A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6BE83E72-B297-0340-8D7A-0D9FCA72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18E8B6AD-1C32-624C-8319-992E6286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378E9030-1FB5-E843-81E7-4F946CB8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03432017-7D6F-334F-916E-E8C68C94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EC586D68-99B5-BA46-81AC-6E43BB4E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D8159D13-36DD-2D48-85E3-EE396B85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22860944-BA5D-034D-B044-0D3B746B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87">
              <a:extLst>
                <a:ext uri="{FF2B5EF4-FFF2-40B4-BE49-F238E27FC236}">
                  <a16:creationId xmlns:a16="http://schemas.microsoft.com/office/drawing/2014/main" id="{C684048A-5A34-E644-A2EC-1400925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88">
              <a:extLst>
                <a:ext uri="{FF2B5EF4-FFF2-40B4-BE49-F238E27FC236}">
                  <a16:creationId xmlns:a16="http://schemas.microsoft.com/office/drawing/2014/main" id="{4CA9EF49-78EC-DC43-9D13-A8B91346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89">
              <a:extLst>
                <a:ext uri="{FF2B5EF4-FFF2-40B4-BE49-F238E27FC236}">
                  <a16:creationId xmlns:a16="http://schemas.microsoft.com/office/drawing/2014/main" id="{18634FBE-4BB7-F040-8D9E-5BB276EE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4D887246-CEE9-944B-84EA-5C133689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8EFB704C-E9F3-494F-8C78-CE07220C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3410C7A-F680-6B42-BCE1-B961E653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181FF6A6-1EBA-B549-A25B-C8A6EAC3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F536D683-1936-244E-A59A-E2874B5D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F75A599B-7369-564B-9C33-D1815345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D98B19CC-0004-A04A-8FDC-FEFC4FA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E526F2B5-C7A2-7E40-9C22-1074CE8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A3813C0A-D8F5-974D-9A39-2B790B84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F11CB4C2-F803-4B43-B735-404A562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A0302F20-5104-F64F-9082-28666E9E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2C1EC2F6-63C9-D045-88BC-E6B156E4F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7A9A522F-D2F5-4E40-88E6-CF176677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C47A8503-86F6-4144-B83D-357A1C52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08457FE7-5CBD-9949-91BC-EE1D8E6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22">
              <a:extLst>
                <a:ext uri="{FF2B5EF4-FFF2-40B4-BE49-F238E27FC236}">
                  <a16:creationId xmlns:a16="http://schemas.microsoft.com/office/drawing/2014/main" id="{70B0FE76-187C-0546-B046-92A69AC8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23">
              <a:extLst>
                <a:ext uri="{FF2B5EF4-FFF2-40B4-BE49-F238E27FC236}">
                  <a16:creationId xmlns:a16="http://schemas.microsoft.com/office/drawing/2014/main" id="{DEA83C1E-F8D5-F141-B005-CDB50B05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8BAB29B9-FD62-FA4B-9182-4DB7D198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5">
              <a:extLst>
                <a:ext uri="{FF2B5EF4-FFF2-40B4-BE49-F238E27FC236}">
                  <a16:creationId xmlns:a16="http://schemas.microsoft.com/office/drawing/2014/main" id="{D12661C0-5ED7-D649-8A76-3BB214874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779A5C7F-7CED-5040-994A-68B26A51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802D8ADD-742B-4248-B690-F1DFE144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C487BE05-5EB2-2F43-95A3-ADA6EDE7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9">
              <a:extLst>
                <a:ext uri="{FF2B5EF4-FFF2-40B4-BE49-F238E27FC236}">
                  <a16:creationId xmlns:a16="http://schemas.microsoft.com/office/drawing/2014/main" id="{9B30CC2C-390A-1D4C-9026-45648271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30">
              <a:extLst>
                <a:ext uri="{FF2B5EF4-FFF2-40B4-BE49-F238E27FC236}">
                  <a16:creationId xmlns:a16="http://schemas.microsoft.com/office/drawing/2014/main" id="{351ED597-216A-0143-A0EE-12147B20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31">
              <a:extLst>
                <a:ext uri="{FF2B5EF4-FFF2-40B4-BE49-F238E27FC236}">
                  <a16:creationId xmlns:a16="http://schemas.microsoft.com/office/drawing/2014/main" id="{500F3942-18DC-754C-8C0E-91736C91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2">
              <a:extLst>
                <a:ext uri="{FF2B5EF4-FFF2-40B4-BE49-F238E27FC236}">
                  <a16:creationId xmlns:a16="http://schemas.microsoft.com/office/drawing/2014/main" id="{8A342E29-C32F-9E44-B341-A0387B04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3">
              <a:extLst>
                <a:ext uri="{FF2B5EF4-FFF2-40B4-BE49-F238E27FC236}">
                  <a16:creationId xmlns:a16="http://schemas.microsoft.com/office/drawing/2014/main" id="{192C649C-6778-B848-84DD-FB321E48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4">
              <a:extLst>
                <a:ext uri="{FF2B5EF4-FFF2-40B4-BE49-F238E27FC236}">
                  <a16:creationId xmlns:a16="http://schemas.microsoft.com/office/drawing/2014/main" id="{57439B51-93DE-CD45-A8EE-46A28C56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300">
              <a:extLst>
                <a:ext uri="{FF2B5EF4-FFF2-40B4-BE49-F238E27FC236}">
                  <a16:creationId xmlns:a16="http://schemas.microsoft.com/office/drawing/2014/main" id="{AA93A841-6D79-2D45-AE0F-88767616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301">
              <a:extLst>
                <a:ext uri="{FF2B5EF4-FFF2-40B4-BE49-F238E27FC236}">
                  <a16:creationId xmlns:a16="http://schemas.microsoft.com/office/drawing/2014/main" id="{A57E5F82-EF48-9B4F-B1AC-51AECCB6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4C8D865F-7847-A84D-A0E7-CD14DFBC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303">
              <a:extLst>
                <a:ext uri="{FF2B5EF4-FFF2-40B4-BE49-F238E27FC236}">
                  <a16:creationId xmlns:a16="http://schemas.microsoft.com/office/drawing/2014/main" id="{0C7EFF50-1FB3-5F4E-9A38-897AA0D8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304">
              <a:extLst>
                <a:ext uri="{FF2B5EF4-FFF2-40B4-BE49-F238E27FC236}">
                  <a16:creationId xmlns:a16="http://schemas.microsoft.com/office/drawing/2014/main" id="{6CF47475-99A2-BE43-9CEE-3001D0ED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305">
              <a:extLst>
                <a:ext uri="{FF2B5EF4-FFF2-40B4-BE49-F238E27FC236}">
                  <a16:creationId xmlns:a16="http://schemas.microsoft.com/office/drawing/2014/main" id="{0D4C1C09-BB26-674E-AC45-0ADA5DFA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306">
              <a:extLst>
                <a:ext uri="{FF2B5EF4-FFF2-40B4-BE49-F238E27FC236}">
                  <a16:creationId xmlns:a16="http://schemas.microsoft.com/office/drawing/2014/main" id="{3C691B5F-40A5-9447-B48F-DDA49C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307">
              <a:extLst>
                <a:ext uri="{FF2B5EF4-FFF2-40B4-BE49-F238E27FC236}">
                  <a16:creationId xmlns:a16="http://schemas.microsoft.com/office/drawing/2014/main" id="{D23B48D6-81DD-F241-97E5-70820828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308">
              <a:extLst>
                <a:ext uri="{FF2B5EF4-FFF2-40B4-BE49-F238E27FC236}">
                  <a16:creationId xmlns:a16="http://schemas.microsoft.com/office/drawing/2014/main" id="{D7702708-08E1-9D4D-B408-904E6868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309">
              <a:extLst>
                <a:ext uri="{FF2B5EF4-FFF2-40B4-BE49-F238E27FC236}">
                  <a16:creationId xmlns:a16="http://schemas.microsoft.com/office/drawing/2014/main" id="{E83C3176-F91C-9341-B302-37495CD0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10">
              <a:extLst>
                <a:ext uri="{FF2B5EF4-FFF2-40B4-BE49-F238E27FC236}">
                  <a16:creationId xmlns:a16="http://schemas.microsoft.com/office/drawing/2014/main" id="{2D8FD5F5-F2F9-614C-B04D-80BF77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11">
              <a:extLst>
                <a:ext uri="{FF2B5EF4-FFF2-40B4-BE49-F238E27FC236}">
                  <a16:creationId xmlns:a16="http://schemas.microsoft.com/office/drawing/2014/main" id="{3786C571-C68C-7140-A1B4-72C6CC52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12">
              <a:extLst>
                <a:ext uri="{FF2B5EF4-FFF2-40B4-BE49-F238E27FC236}">
                  <a16:creationId xmlns:a16="http://schemas.microsoft.com/office/drawing/2014/main" id="{00D9C2AF-A63C-0C4D-945A-C5F36223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13">
              <a:extLst>
                <a:ext uri="{FF2B5EF4-FFF2-40B4-BE49-F238E27FC236}">
                  <a16:creationId xmlns:a16="http://schemas.microsoft.com/office/drawing/2014/main" id="{02A54F4D-81B1-AB45-AF1D-2C0C5F089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83">
              <a:extLst>
                <a:ext uri="{FF2B5EF4-FFF2-40B4-BE49-F238E27FC236}">
                  <a16:creationId xmlns:a16="http://schemas.microsoft.com/office/drawing/2014/main" id="{93391779-9449-B545-A1E0-AB4EC4E2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84">
              <a:extLst>
                <a:ext uri="{FF2B5EF4-FFF2-40B4-BE49-F238E27FC236}">
                  <a16:creationId xmlns:a16="http://schemas.microsoft.com/office/drawing/2014/main" id="{D08037B6-0424-A847-A567-15E2F793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85">
              <a:extLst>
                <a:ext uri="{FF2B5EF4-FFF2-40B4-BE49-F238E27FC236}">
                  <a16:creationId xmlns:a16="http://schemas.microsoft.com/office/drawing/2014/main" id="{A2B668CE-40D4-5847-A393-B7BF5A74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86">
              <a:extLst>
                <a:ext uri="{FF2B5EF4-FFF2-40B4-BE49-F238E27FC236}">
                  <a16:creationId xmlns:a16="http://schemas.microsoft.com/office/drawing/2014/main" id="{5FA4F1CF-63C3-EE42-AC34-106EDB68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87">
              <a:extLst>
                <a:ext uri="{FF2B5EF4-FFF2-40B4-BE49-F238E27FC236}">
                  <a16:creationId xmlns:a16="http://schemas.microsoft.com/office/drawing/2014/main" id="{92B99282-026D-484B-8A43-3331880B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88">
              <a:extLst>
                <a:ext uri="{FF2B5EF4-FFF2-40B4-BE49-F238E27FC236}">
                  <a16:creationId xmlns:a16="http://schemas.microsoft.com/office/drawing/2014/main" id="{FBA02BD6-659E-0A4C-9CEE-2271F6B1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89">
              <a:extLst>
                <a:ext uri="{FF2B5EF4-FFF2-40B4-BE49-F238E27FC236}">
                  <a16:creationId xmlns:a16="http://schemas.microsoft.com/office/drawing/2014/main" id="{B2DC3D36-93C1-314F-90DC-3EDBBB59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90">
              <a:extLst>
                <a:ext uri="{FF2B5EF4-FFF2-40B4-BE49-F238E27FC236}">
                  <a16:creationId xmlns:a16="http://schemas.microsoft.com/office/drawing/2014/main" id="{7E33411E-31F3-524C-80C0-6B3B9808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91">
              <a:extLst>
                <a:ext uri="{FF2B5EF4-FFF2-40B4-BE49-F238E27FC236}">
                  <a16:creationId xmlns:a16="http://schemas.microsoft.com/office/drawing/2014/main" id="{48DC93AB-0548-D046-A1E7-ED71D943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92">
              <a:extLst>
                <a:ext uri="{FF2B5EF4-FFF2-40B4-BE49-F238E27FC236}">
                  <a16:creationId xmlns:a16="http://schemas.microsoft.com/office/drawing/2014/main" id="{241A80F7-8B6B-4545-97F1-33D03D3A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93">
              <a:extLst>
                <a:ext uri="{FF2B5EF4-FFF2-40B4-BE49-F238E27FC236}">
                  <a16:creationId xmlns:a16="http://schemas.microsoft.com/office/drawing/2014/main" id="{E1559A23-039F-BC46-B38F-D6922F8E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94">
              <a:extLst>
                <a:ext uri="{FF2B5EF4-FFF2-40B4-BE49-F238E27FC236}">
                  <a16:creationId xmlns:a16="http://schemas.microsoft.com/office/drawing/2014/main" id="{589CFDE2-95D7-C849-ADB9-F3F710CB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95">
              <a:extLst>
                <a:ext uri="{FF2B5EF4-FFF2-40B4-BE49-F238E27FC236}">
                  <a16:creationId xmlns:a16="http://schemas.microsoft.com/office/drawing/2014/main" id="{3E741762-1534-2F4B-A3CB-68E4303E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96">
              <a:extLst>
                <a:ext uri="{FF2B5EF4-FFF2-40B4-BE49-F238E27FC236}">
                  <a16:creationId xmlns:a16="http://schemas.microsoft.com/office/drawing/2014/main" id="{929D32D5-67FE-2B4D-836A-DF4A05F5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470">
              <a:extLst>
                <a:ext uri="{FF2B5EF4-FFF2-40B4-BE49-F238E27FC236}">
                  <a16:creationId xmlns:a16="http://schemas.microsoft.com/office/drawing/2014/main" id="{F7AD08A8-B891-5C48-AF83-0AEF994B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471">
              <a:extLst>
                <a:ext uri="{FF2B5EF4-FFF2-40B4-BE49-F238E27FC236}">
                  <a16:creationId xmlns:a16="http://schemas.microsoft.com/office/drawing/2014/main" id="{D9EB343D-1572-B343-8FEA-E3699D84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472">
              <a:extLst>
                <a:ext uri="{FF2B5EF4-FFF2-40B4-BE49-F238E27FC236}">
                  <a16:creationId xmlns:a16="http://schemas.microsoft.com/office/drawing/2014/main" id="{315404FA-D71A-244E-BF78-AD97DD58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473">
              <a:extLst>
                <a:ext uri="{FF2B5EF4-FFF2-40B4-BE49-F238E27FC236}">
                  <a16:creationId xmlns:a16="http://schemas.microsoft.com/office/drawing/2014/main" id="{302391BF-2440-3F47-9360-9FE56B66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474">
              <a:extLst>
                <a:ext uri="{FF2B5EF4-FFF2-40B4-BE49-F238E27FC236}">
                  <a16:creationId xmlns:a16="http://schemas.microsoft.com/office/drawing/2014/main" id="{8C96E8A5-209A-6945-863F-0EF0119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475">
              <a:extLst>
                <a:ext uri="{FF2B5EF4-FFF2-40B4-BE49-F238E27FC236}">
                  <a16:creationId xmlns:a16="http://schemas.microsoft.com/office/drawing/2014/main" id="{F3AF0340-F159-2540-AA34-CA111D881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476">
              <a:extLst>
                <a:ext uri="{FF2B5EF4-FFF2-40B4-BE49-F238E27FC236}">
                  <a16:creationId xmlns:a16="http://schemas.microsoft.com/office/drawing/2014/main" id="{AEE92389-FF9F-AA42-B185-03E49A6A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477">
              <a:extLst>
                <a:ext uri="{FF2B5EF4-FFF2-40B4-BE49-F238E27FC236}">
                  <a16:creationId xmlns:a16="http://schemas.microsoft.com/office/drawing/2014/main" id="{EA3A212D-3B3D-8E4D-924D-2FFB705B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478">
              <a:extLst>
                <a:ext uri="{FF2B5EF4-FFF2-40B4-BE49-F238E27FC236}">
                  <a16:creationId xmlns:a16="http://schemas.microsoft.com/office/drawing/2014/main" id="{F1FFFB47-61CC-6A47-80CB-5A39BCC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479">
              <a:extLst>
                <a:ext uri="{FF2B5EF4-FFF2-40B4-BE49-F238E27FC236}">
                  <a16:creationId xmlns:a16="http://schemas.microsoft.com/office/drawing/2014/main" id="{A7EF05EB-A61A-A740-87F3-C140C2E1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480">
              <a:extLst>
                <a:ext uri="{FF2B5EF4-FFF2-40B4-BE49-F238E27FC236}">
                  <a16:creationId xmlns:a16="http://schemas.microsoft.com/office/drawing/2014/main" id="{FBEE87F3-98CC-5F4C-A253-F90C409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481">
              <a:extLst>
                <a:ext uri="{FF2B5EF4-FFF2-40B4-BE49-F238E27FC236}">
                  <a16:creationId xmlns:a16="http://schemas.microsoft.com/office/drawing/2014/main" id="{E54C468F-7363-3746-9AF3-01C54113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482">
              <a:extLst>
                <a:ext uri="{FF2B5EF4-FFF2-40B4-BE49-F238E27FC236}">
                  <a16:creationId xmlns:a16="http://schemas.microsoft.com/office/drawing/2014/main" id="{354C496A-0B6A-3A4C-A8CF-8808AD52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483">
              <a:extLst>
                <a:ext uri="{FF2B5EF4-FFF2-40B4-BE49-F238E27FC236}">
                  <a16:creationId xmlns:a16="http://schemas.microsoft.com/office/drawing/2014/main" id="{D9FAF466-1E30-854B-876D-7F1142A4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84">
              <a:extLst>
                <a:ext uri="{FF2B5EF4-FFF2-40B4-BE49-F238E27FC236}">
                  <a16:creationId xmlns:a16="http://schemas.microsoft.com/office/drawing/2014/main" id="{5B74557B-BF3E-4342-9A51-68E3BBB1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485">
              <a:extLst>
                <a:ext uri="{FF2B5EF4-FFF2-40B4-BE49-F238E27FC236}">
                  <a16:creationId xmlns:a16="http://schemas.microsoft.com/office/drawing/2014/main" id="{401F42CE-DDBD-5648-99E1-BFC2063F0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563">
              <a:extLst>
                <a:ext uri="{FF2B5EF4-FFF2-40B4-BE49-F238E27FC236}">
                  <a16:creationId xmlns:a16="http://schemas.microsoft.com/office/drawing/2014/main" id="{EF17F94B-D428-FC45-9DD9-A0078768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564">
              <a:extLst>
                <a:ext uri="{FF2B5EF4-FFF2-40B4-BE49-F238E27FC236}">
                  <a16:creationId xmlns:a16="http://schemas.microsoft.com/office/drawing/2014/main" id="{797A954F-5F32-A243-B4F5-A4D2956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565">
              <a:extLst>
                <a:ext uri="{FF2B5EF4-FFF2-40B4-BE49-F238E27FC236}">
                  <a16:creationId xmlns:a16="http://schemas.microsoft.com/office/drawing/2014/main" id="{16E39C7A-B500-454B-A373-845FB5C2A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566">
              <a:extLst>
                <a:ext uri="{FF2B5EF4-FFF2-40B4-BE49-F238E27FC236}">
                  <a16:creationId xmlns:a16="http://schemas.microsoft.com/office/drawing/2014/main" id="{5433BCE1-6B13-5B4E-B8AB-086E23F0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567">
              <a:extLst>
                <a:ext uri="{FF2B5EF4-FFF2-40B4-BE49-F238E27FC236}">
                  <a16:creationId xmlns:a16="http://schemas.microsoft.com/office/drawing/2014/main" id="{17985F59-ADBD-894C-B4C3-74A92A1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568">
              <a:extLst>
                <a:ext uri="{FF2B5EF4-FFF2-40B4-BE49-F238E27FC236}">
                  <a16:creationId xmlns:a16="http://schemas.microsoft.com/office/drawing/2014/main" id="{4A33A94B-EA45-774A-85D7-C85C6D98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569">
              <a:extLst>
                <a:ext uri="{FF2B5EF4-FFF2-40B4-BE49-F238E27FC236}">
                  <a16:creationId xmlns:a16="http://schemas.microsoft.com/office/drawing/2014/main" id="{7FCA936E-908B-2545-B336-705582BD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570">
              <a:extLst>
                <a:ext uri="{FF2B5EF4-FFF2-40B4-BE49-F238E27FC236}">
                  <a16:creationId xmlns:a16="http://schemas.microsoft.com/office/drawing/2014/main" id="{8D6D1B40-F945-AC46-BF1A-53E0CD3F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571">
              <a:extLst>
                <a:ext uri="{FF2B5EF4-FFF2-40B4-BE49-F238E27FC236}">
                  <a16:creationId xmlns:a16="http://schemas.microsoft.com/office/drawing/2014/main" id="{201A7019-854D-1240-8E5E-07DA4A7F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572">
              <a:extLst>
                <a:ext uri="{FF2B5EF4-FFF2-40B4-BE49-F238E27FC236}">
                  <a16:creationId xmlns:a16="http://schemas.microsoft.com/office/drawing/2014/main" id="{999ABA1D-360B-D84F-8F8B-70CB5E4F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573">
              <a:extLst>
                <a:ext uri="{FF2B5EF4-FFF2-40B4-BE49-F238E27FC236}">
                  <a16:creationId xmlns:a16="http://schemas.microsoft.com/office/drawing/2014/main" id="{7856E288-8CF3-F843-B7DB-A60A0F73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574">
              <a:extLst>
                <a:ext uri="{FF2B5EF4-FFF2-40B4-BE49-F238E27FC236}">
                  <a16:creationId xmlns:a16="http://schemas.microsoft.com/office/drawing/2014/main" id="{CE08A90F-FED1-3147-AE79-B92DA9E8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575">
              <a:extLst>
                <a:ext uri="{FF2B5EF4-FFF2-40B4-BE49-F238E27FC236}">
                  <a16:creationId xmlns:a16="http://schemas.microsoft.com/office/drawing/2014/main" id="{D305141B-C9EB-4241-8AF2-4FD91E99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576">
              <a:extLst>
                <a:ext uri="{FF2B5EF4-FFF2-40B4-BE49-F238E27FC236}">
                  <a16:creationId xmlns:a16="http://schemas.microsoft.com/office/drawing/2014/main" id="{F3EB00F0-E0A0-6E43-BCA1-EC6B35D0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577">
              <a:extLst>
                <a:ext uri="{FF2B5EF4-FFF2-40B4-BE49-F238E27FC236}">
                  <a16:creationId xmlns:a16="http://schemas.microsoft.com/office/drawing/2014/main" id="{AAD1DF96-6136-2B49-83FF-28F0F8C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578">
              <a:extLst>
                <a:ext uri="{FF2B5EF4-FFF2-40B4-BE49-F238E27FC236}">
                  <a16:creationId xmlns:a16="http://schemas.microsoft.com/office/drawing/2014/main" id="{D5682276-8F7A-7042-AF4C-CE5F87E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660">
              <a:extLst>
                <a:ext uri="{FF2B5EF4-FFF2-40B4-BE49-F238E27FC236}">
                  <a16:creationId xmlns:a16="http://schemas.microsoft.com/office/drawing/2014/main" id="{192F1568-5FA4-FA46-A7AD-87D4CA0A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661">
              <a:extLst>
                <a:ext uri="{FF2B5EF4-FFF2-40B4-BE49-F238E27FC236}">
                  <a16:creationId xmlns:a16="http://schemas.microsoft.com/office/drawing/2014/main" id="{69547623-A8E1-B942-8CA7-54547D8D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662">
              <a:extLst>
                <a:ext uri="{FF2B5EF4-FFF2-40B4-BE49-F238E27FC236}">
                  <a16:creationId xmlns:a16="http://schemas.microsoft.com/office/drawing/2014/main" id="{8952A23A-A11F-A541-B58C-2839F79D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663">
              <a:extLst>
                <a:ext uri="{FF2B5EF4-FFF2-40B4-BE49-F238E27FC236}">
                  <a16:creationId xmlns:a16="http://schemas.microsoft.com/office/drawing/2014/main" id="{CE3A4762-01C9-F448-B253-7BE7661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664">
              <a:extLst>
                <a:ext uri="{FF2B5EF4-FFF2-40B4-BE49-F238E27FC236}">
                  <a16:creationId xmlns:a16="http://schemas.microsoft.com/office/drawing/2014/main" id="{4D08E567-7217-A842-8122-75C16479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665">
              <a:extLst>
                <a:ext uri="{FF2B5EF4-FFF2-40B4-BE49-F238E27FC236}">
                  <a16:creationId xmlns:a16="http://schemas.microsoft.com/office/drawing/2014/main" id="{73AFD6BE-3036-8249-AEDD-0B56E05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666">
              <a:extLst>
                <a:ext uri="{FF2B5EF4-FFF2-40B4-BE49-F238E27FC236}">
                  <a16:creationId xmlns:a16="http://schemas.microsoft.com/office/drawing/2014/main" id="{C23AFF9C-D58D-0042-B07B-85702319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667">
              <a:extLst>
                <a:ext uri="{FF2B5EF4-FFF2-40B4-BE49-F238E27FC236}">
                  <a16:creationId xmlns:a16="http://schemas.microsoft.com/office/drawing/2014/main" id="{A91B0D02-3830-E544-A121-1FF2ADC3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668">
              <a:extLst>
                <a:ext uri="{FF2B5EF4-FFF2-40B4-BE49-F238E27FC236}">
                  <a16:creationId xmlns:a16="http://schemas.microsoft.com/office/drawing/2014/main" id="{FD0D937F-BB6D-7145-96DF-78EE0295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69">
              <a:extLst>
                <a:ext uri="{FF2B5EF4-FFF2-40B4-BE49-F238E27FC236}">
                  <a16:creationId xmlns:a16="http://schemas.microsoft.com/office/drawing/2014/main" id="{1C8D9105-9917-BE4E-A713-3BC1885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670">
              <a:extLst>
                <a:ext uri="{FF2B5EF4-FFF2-40B4-BE49-F238E27FC236}">
                  <a16:creationId xmlns:a16="http://schemas.microsoft.com/office/drawing/2014/main" id="{C7508B1D-B6EC-D342-A6A4-13685043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671">
              <a:extLst>
                <a:ext uri="{FF2B5EF4-FFF2-40B4-BE49-F238E27FC236}">
                  <a16:creationId xmlns:a16="http://schemas.microsoft.com/office/drawing/2014/main" id="{C86BF1D4-6469-5544-A268-A60D5B8A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672">
              <a:extLst>
                <a:ext uri="{FF2B5EF4-FFF2-40B4-BE49-F238E27FC236}">
                  <a16:creationId xmlns:a16="http://schemas.microsoft.com/office/drawing/2014/main" id="{528938CB-2613-F148-B3BF-A4AD5DDF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673">
              <a:extLst>
                <a:ext uri="{FF2B5EF4-FFF2-40B4-BE49-F238E27FC236}">
                  <a16:creationId xmlns:a16="http://schemas.microsoft.com/office/drawing/2014/main" id="{020A9BA0-9526-1D48-B25C-FD817C9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674">
              <a:extLst>
                <a:ext uri="{FF2B5EF4-FFF2-40B4-BE49-F238E27FC236}">
                  <a16:creationId xmlns:a16="http://schemas.microsoft.com/office/drawing/2014/main" id="{D2DC084B-6AE1-1E40-B217-7E57C871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675">
              <a:extLst>
                <a:ext uri="{FF2B5EF4-FFF2-40B4-BE49-F238E27FC236}">
                  <a16:creationId xmlns:a16="http://schemas.microsoft.com/office/drawing/2014/main" id="{E4485F27-4DC6-644C-8AFC-5FCBA9F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676">
              <a:extLst>
                <a:ext uri="{FF2B5EF4-FFF2-40B4-BE49-F238E27FC236}">
                  <a16:creationId xmlns:a16="http://schemas.microsoft.com/office/drawing/2014/main" id="{80A59BCE-C9F7-5C4E-8F80-F677C38E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677">
              <a:extLst>
                <a:ext uri="{FF2B5EF4-FFF2-40B4-BE49-F238E27FC236}">
                  <a16:creationId xmlns:a16="http://schemas.microsoft.com/office/drawing/2014/main" id="{9FDCC9A1-77D0-454B-B65D-D3A07FCE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763">
              <a:extLst>
                <a:ext uri="{FF2B5EF4-FFF2-40B4-BE49-F238E27FC236}">
                  <a16:creationId xmlns:a16="http://schemas.microsoft.com/office/drawing/2014/main" id="{CDFC8511-A6BD-3B46-9755-8E4966B7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764">
              <a:extLst>
                <a:ext uri="{FF2B5EF4-FFF2-40B4-BE49-F238E27FC236}">
                  <a16:creationId xmlns:a16="http://schemas.microsoft.com/office/drawing/2014/main" id="{B76070B2-3D1D-B74D-83F1-5DC421A6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765">
              <a:extLst>
                <a:ext uri="{FF2B5EF4-FFF2-40B4-BE49-F238E27FC236}">
                  <a16:creationId xmlns:a16="http://schemas.microsoft.com/office/drawing/2014/main" id="{18180C4C-B500-7443-A9F1-6FB40C8D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766">
              <a:extLst>
                <a:ext uri="{FF2B5EF4-FFF2-40B4-BE49-F238E27FC236}">
                  <a16:creationId xmlns:a16="http://schemas.microsoft.com/office/drawing/2014/main" id="{BA05EC54-B1D7-7144-B146-BF97E328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767">
              <a:extLst>
                <a:ext uri="{FF2B5EF4-FFF2-40B4-BE49-F238E27FC236}">
                  <a16:creationId xmlns:a16="http://schemas.microsoft.com/office/drawing/2014/main" id="{BBD79BD6-D7E2-8B45-9AE1-323D743E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768">
              <a:extLst>
                <a:ext uri="{FF2B5EF4-FFF2-40B4-BE49-F238E27FC236}">
                  <a16:creationId xmlns:a16="http://schemas.microsoft.com/office/drawing/2014/main" id="{907744D5-CFDD-254C-89E4-04292B5A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769">
              <a:extLst>
                <a:ext uri="{FF2B5EF4-FFF2-40B4-BE49-F238E27FC236}">
                  <a16:creationId xmlns:a16="http://schemas.microsoft.com/office/drawing/2014/main" id="{0105F22E-F204-F042-BF5C-71A27792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770">
              <a:extLst>
                <a:ext uri="{FF2B5EF4-FFF2-40B4-BE49-F238E27FC236}">
                  <a16:creationId xmlns:a16="http://schemas.microsoft.com/office/drawing/2014/main" id="{971B1AE6-9069-FD4A-B86A-3DCAAFA4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771">
              <a:extLst>
                <a:ext uri="{FF2B5EF4-FFF2-40B4-BE49-F238E27FC236}">
                  <a16:creationId xmlns:a16="http://schemas.microsoft.com/office/drawing/2014/main" id="{C99A7BBA-98E4-904D-8471-E5CEFB7B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772">
              <a:extLst>
                <a:ext uri="{FF2B5EF4-FFF2-40B4-BE49-F238E27FC236}">
                  <a16:creationId xmlns:a16="http://schemas.microsoft.com/office/drawing/2014/main" id="{0C4B0F52-2E22-BB41-BB61-E55AE591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773">
              <a:extLst>
                <a:ext uri="{FF2B5EF4-FFF2-40B4-BE49-F238E27FC236}">
                  <a16:creationId xmlns:a16="http://schemas.microsoft.com/office/drawing/2014/main" id="{3C1C838E-259D-A743-BF41-C6F1D9AC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774">
              <a:extLst>
                <a:ext uri="{FF2B5EF4-FFF2-40B4-BE49-F238E27FC236}">
                  <a16:creationId xmlns:a16="http://schemas.microsoft.com/office/drawing/2014/main" id="{9762CB37-0251-DB47-B01B-A7BF0A4A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775">
              <a:extLst>
                <a:ext uri="{FF2B5EF4-FFF2-40B4-BE49-F238E27FC236}">
                  <a16:creationId xmlns:a16="http://schemas.microsoft.com/office/drawing/2014/main" id="{FB04EDEB-4A08-B74A-AEEA-4E3CB08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776">
              <a:extLst>
                <a:ext uri="{FF2B5EF4-FFF2-40B4-BE49-F238E27FC236}">
                  <a16:creationId xmlns:a16="http://schemas.microsoft.com/office/drawing/2014/main" id="{794104D8-EE37-794B-A370-C26576D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777">
              <a:extLst>
                <a:ext uri="{FF2B5EF4-FFF2-40B4-BE49-F238E27FC236}">
                  <a16:creationId xmlns:a16="http://schemas.microsoft.com/office/drawing/2014/main" id="{BD1651F1-720E-6E46-9007-52D76D9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778">
              <a:extLst>
                <a:ext uri="{FF2B5EF4-FFF2-40B4-BE49-F238E27FC236}">
                  <a16:creationId xmlns:a16="http://schemas.microsoft.com/office/drawing/2014/main" id="{95B7FFEB-E653-7D4C-A89F-B99A25FD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779">
              <a:extLst>
                <a:ext uri="{FF2B5EF4-FFF2-40B4-BE49-F238E27FC236}">
                  <a16:creationId xmlns:a16="http://schemas.microsoft.com/office/drawing/2014/main" id="{9B6F712E-6C76-984C-9AF2-DB267811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780">
              <a:extLst>
                <a:ext uri="{FF2B5EF4-FFF2-40B4-BE49-F238E27FC236}">
                  <a16:creationId xmlns:a16="http://schemas.microsoft.com/office/drawing/2014/main" id="{F43D72F5-2E5B-814B-95C8-E2787A50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871">
              <a:extLst>
                <a:ext uri="{FF2B5EF4-FFF2-40B4-BE49-F238E27FC236}">
                  <a16:creationId xmlns:a16="http://schemas.microsoft.com/office/drawing/2014/main" id="{731D1D41-8F49-544E-92DE-D71417F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872">
              <a:extLst>
                <a:ext uri="{FF2B5EF4-FFF2-40B4-BE49-F238E27FC236}">
                  <a16:creationId xmlns:a16="http://schemas.microsoft.com/office/drawing/2014/main" id="{EA6635E5-BA99-EB4D-A4C7-7C3101D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873">
              <a:extLst>
                <a:ext uri="{FF2B5EF4-FFF2-40B4-BE49-F238E27FC236}">
                  <a16:creationId xmlns:a16="http://schemas.microsoft.com/office/drawing/2014/main" id="{C81DBF03-145C-8A4A-AAC0-6ABA4701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874">
              <a:extLst>
                <a:ext uri="{FF2B5EF4-FFF2-40B4-BE49-F238E27FC236}">
                  <a16:creationId xmlns:a16="http://schemas.microsoft.com/office/drawing/2014/main" id="{F52F71E4-B3B1-1E41-9EA5-C9F0096E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875">
              <a:extLst>
                <a:ext uri="{FF2B5EF4-FFF2-40B4-BE49-F238E27FC236}">
                  <a16:creationId xmlns:a16="http://schemas.microsoft.com/office/drawing/2014/main" id="{89061BA6-4C3B-2A40-B549-A71F4614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876">
              <a:extLst>
                <a:ext uri="{FF2B5EF4-FFF2-40B4-BE49-F238E27FC236}">
                  <a16:creationId xmlns:a16="http://schemas.microsoft.com/office/drawing/2014/main" id="{58652592-A7E8-324A-87AA-E3F36147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877">
              <a:extLst>
                <a:ext uri="{FF2B5EF4-FFF2-40B4-BE49-F238E27FC236}">
                  <a16:creationId xmlns:a16="http://schemas.microsoft.com/office/drawing/2014/main" id="{C9027354-1561-8F43-AF44-EC3EE09D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878">
              <a:extLst>
                <a:ext uri="{FF2B5EF4-FFF2-40B4-BE49-F238E27FC236}">
                  <a16:creationId xmlns:a16="http://schemas.microsoft.com/office/drawing/2014/main" id="{2818DA29-391A-B94A-AEBD-8ECA0CB4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879">
              <a:extLst>
                <a:ext uri="{FF2B5EF4-FFF2-40B4-BE49-F238E27FC236}">
                  <a16:creationId xmlns:a16="http://schemas.microsoft.com/office/drawing/2014/main" id="{A7C16EA7-E1B7-3645-999A-DA332003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880">
              <a:extLst>
                <a:ext uri="{FF2B5EF4-FFF2-40B4-BE49-F238E27FC236}">
                  <a16:creationId xmlns:a16="http://schemas.microsoft.com/office/drawing/2014/main" id="{09CD35FA-5235-C142-85AB-2B8ECED4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881">
              <a:extLst>
                <a:ext uri="{FF2B5EF4-FFF2-40B4-BE49-F238E27FC236}">
                  <a16:creationId xmlns:a16="http://schemas.microsoft.com/office/drawing/2014/main" id="{23AB0BC1-28A7-4847-B1A6-843E029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882">
              <a:extLst>
                <a:ext uri="{FF2B5EF4-FFF2-40B4-BE49-F238E27FC236}">
                  <a16:creationId xmlns:a16="http://schemas.microsoft.com/office/drawing/2014/main" id="{6C034C56-E757-0A4C-BA52-16833A48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883">
              <a:extLst>
                <a:ext uri="{FF2B5EF4-FFF2-40B4-BE49-F238E27FC236}">
                  <a16:creationId xmlns:a16="http://schemas.microsoft.com/office/drawing/2014/main" id="{510BDBFB-DE6D-524F-8747-9EE2486B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884">
              <a:extLst>
                <a:ext uri="{FF2B5EF4-FFF2-40B4-BE49-F238E27FC236}">
                  <a16:creationId xmlns:a16="http://schemas.microsoft.com/office/drawing/2014/main" id="{BB2D59DB-C616-8645-80A8-4445D75F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885">
              <a:extLst>
                <a:ext uri="{FF2B5EF4-FFF2-40B4-BE49-F238E27FC236}">
                  <a16:creationId xmlns:a16="http://schemas.microsoft.com/office/drawing/2014/main" id="{3EB07A67-511D-2D41-9996-017A61C9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886">
              <a:extLst>
                <a:ext uri="{FF2B5EF4-FFF2-40B4-BE49-F238E27FC236}">
                  <a16:creationId xmlns:a16="http://schemas.microsoft.com/office/drawing/2014/main" id="{FDC0830E-DB06-E343-93DA-2D82F787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887">
              <a:extLst>
                <a:ext uri="{FF2B5EF4-FFF2-40B4-BE49-F238E27FC236}">
                  <a16:creationId xmlns:a16="http://schemas.microsoft.com/office/drawing/2014/main" id="{13EA3C8F-E207-8E4F-8A5C-3B549EA5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888">
              <a:extLst>
                <a:ext uri="{FF2B5EF4-FFF2-40B4-BE49-F238E27FC236}">
                  <a16:creationId xmlns:a16="http://schemas.microsoft.com/office/drawing/2014/main" id="{9189B45A-D35E-D74C-9018-96ADE9C3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972">
              <a:extLst>
                <a:ext uri="{FF2B5EF4-FFF2-40B4-BE49-F238E27FC236}">
                  <a16:creationId xmlns:a16="http://schemas.microsoft.com/office/drawing/2014/main" id="{10D19777-5546-BD40-BE6C-067F2731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973">
              <a:extLst>
                <a:ext uri="{FF2B5EF4-FFF2-40B4-BE49-F238E27FC236}">
                  <a16:creationId xmlns:a16="http://schemas.microsoft.com/office/drawing/2014/main" id="{D1EBF898-E59C-A742-8ADD-91293C5C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974">
              <a:extLst>
                <a:ext uri="{FF2B5EF4-FFF2-40B4-BE49-F238E27FC236}">
                  <a16:creationId xmlns:a16="http://schemas.microsoft.com/office/drawing/2014/main" id="{EAA5D845-DF87-E545-AD88-98860446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975">
              <a:extLst>
                <a:ext uri="{FF2B5EF4-FFF2-40B4-BE49-F238E27FC236}">
                  <a16:creationId xmlns:a16="http://schemas.microsoft.com/office/drawing/2014/main" id="{E2C79673-6D70-0A46-9C6E-642A7F07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976">
              <a:extLst>
                <a:ext uri="{FF2B5EF4-FFF2-40B4-BE49-F238E27FC236}">
                  <a16:creationId xmlns:a16="http://schemas.microsoft.com/office/drawing/2014/main" id="{F4FF459B-7B15-294F-A2DF-9505575B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977">
              <a:extLst>
                <a:ext uri="{FF2B5EF4-FFF2-40B4-BE49-F238E27FC236}">
                  <a16:creationId xmlns:a16="http://schemas.microsoft.com/office/drawing/2014/main" id="{3F39C6AD-6030-4C40-BFB7-4CA1588D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978">
              <a:extLst>
                <a:ext uri="{FF2B5EF4-FFF2-40B4-BE49-F238E27FC236}">
                  <a16:creationId xmlns:a16="http://schemas.microsoft.com/office/drawing/2014/main" id="{6ED8CB6F-CD93-7746-BC01-CA5D3B73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979">
              <a:extLst>
                <a:ext uri="{FF2B5EF4-FFF2-40B4-BE49-F238E27FC236}">
                  <a16:creationId xmlns:a16="http://schemas.microsoft.com/office/drawing/2014/main" id="{CBF730DC-0D17-FE4B-93BA-E086CA88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980">
              <a:extLst>
                <a:ext uri="{FF2B5EF4-FFF2-40B4-BE49-F238E27FC236}">
                  <a16:creationId xmlns:a16="http://schemas.microsoft.com/office/drawing/2014/main" id="{C8CB9D74-0425-AA40-9313-4C1F92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981">
              <a:extLst>
                <a:ext uri="{FF2B5EF4-FFF2-40B4-BE49-F238E27FC236}">
                  <a16:creationId xmlns:a16="http://schemas.microsoft.com/office/drawing/2014/main" id="{14E972CA-C610-9C44-A727-70EF008F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982">
              <a:extLst>
                <a:ext uri="{FF2B5EF4-FFF2-40B4-BE49-F238E27FC236}">
                  <a16:creationId xmlns:a16="http://schemas.microsoft.com/office/drawing/2014/main" id="{5B0F80ED-C756-DC44-9DD2-A792335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1051">
              <a:extLst>
                <a:ext uri="{FF2B5EF4-FFF2-40B4-BE49-F238E27FC236}">
                  <a16:creationId xmlns:a16="http://schemas.microsoft.com/office/drawing/2014/main" id="{FDE3D48B-2AF0-814F-8A97-D5024123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1052">
              <a:extLst>
                <a:ext uri="{FF2B5EF4-FFF2-40B4-BE49-F238E27FC236}">
                  <a16:creationId xmlns:a16="http://schemas.microsoft.com/office/drawing/2014/main" id="{46293D00-74BE-1443-A688-16577E93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1053">
              <a:extLst>
                <a:ext uri="{FF2B5EF4-FFF2-40B4-BE49-F238E27FC236}">
                  <a16:creationId xmlns:a16="http://schemas.microsoft.com/office/drawing/2014/main" id="{5FAD83B4-27FE-3044-A3AF-B0965606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1054">
              <a:extLst>
                <a:ext uri="{FF2B5EF4-FFF2-40B4-BE49-F238E27FC236}">
                  <a16:creationId xmlns:a16="http://schemas.microsoft.com/office/drawing/2014/main" id="{1DDAA6B0-FCD4-794D-B962-E5A0B053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1055">
              <a:extLst>
                <a:ext uri="{FF2B5EF4-FFF2-40B4-BE49-F238E27FC236}">
                  <a16:creationId xmlns:a16="http://schemas.microsoft.com/office/drawing/2014/main" id="{26FA73A1-A8D9-B347-8F27-BC3584A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1056">
              <a:extLst>
                <a:ext uri="{FF2B5EF4-FFF2-40B4-BE49-F238E27FC236}">
                  <a16:creationId xmlns:a16="http://schemas.microsoft.com/office/drawing/2014/main" id="{51CD69AB-364D-CF40-9F04-1332A8C6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1057">
              <a:extLst>
                <a:ext uri="{FF2B5EF4-FFF2-40B4-BE49-F238E27FC236}">
                  <a16:creationId xmlns:a16="http://schemas.microsoft.com/office/drawing/2014/main" id="{D091C1B6-D429-C045-92C1-A5C6F158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1114">
              <a:extLst>
                <a:ext uri="{FF2B5EF4-FFF2-40B4-BE49-F238E27FC236}">
                  <a16:creationId xmlns:a16="http://schemas.microsoft.com/office/drawing/2014/main" id="{5F2A8576-B85C-7144-AA97-FEE4F77B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1115">
              <a:extLst>
                <a:ext uri="{FF2B5EF4-FFF2-40B4-BE49-F238E27FC236}">
                  <a16:creationId xmlns:a16="http://schemas.microsoft.com/office/drawing/2014/main" id="{89A95C54-7F93-134F-B927-55EE0251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1116">
              <a:extLst>
                <a:ext uri="{FF2B5EF4-FFF2-40B4-BE49-F238E27FC236}">
                  <a16:creationId xmlns:a16="http://schemas.microsoft.com/office/drawing/2014/main" id="{3F6BEC29-7AC9-EF48-9B49-1CD602A7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9DB71A-5664-5A4B-9B68-375A38E3F0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23" y="930087"/>
            <a:ext cx="4994341" cy="4997827"/>
          </a:xfrm>
          <a:custGeom>
            <a:avLst/>
            <a:gdLst>
              <a:gd name="connsiteX0" fmla="*/ 3015090 w 4994341"/>
              <a:gd name="connsiteY0" fmla="*/ 4861440 h 4997827"/>
              <a:gd name="connsiteX1" fmla="*/ 3083191 w 4994341"/>
              <a:gd name="connsiteY1" fmla="*/ 4927643 h 4997827"/>
              <a:gd name="connsiteX2" fmla="*/ 3016770 w 4994341"/>
              <a:gd name="connsiteY2" fmla="*/ 4996378 h 4997827"/>
              <a:gd name="connsiteX3" fmla="*/ 2948249 w 4994341"/>
              <a:gd name="connsiteY3" fmla="*/ 4929331 h 4997827"/>
              <a:gd name="connsiteX4" fmla="*/ 3015090 w 4994341"/>
              <a:gd name="connsiteY4" fmla="*/ 4861440 h 4997827"/>
              <a:gd name="connsiteX5" fmla="*/ 1976642 w 4994341"/>
              <a:gd name="connsiteY5" fmla="*/ 4860000 h 4997827"/>
              <a:gd name="connsiteX6" fmla="*/ 2046822 w 4994341"/>
              <a:gd name="connsiteY6" fmla="*/ 4925222 h 4997827"/>
              <a:gd name="connsiteX7" fmla="*/ 1980470 w 4994341"/>
              <a:gd name="connsiteY7" fmla="*/ 4995527 h 4997827"/>
              <a:gd name="connsiteX8" fmla="*/ 1910291 w 4994341"/>
              <a:gd name="connsiteY8" fmla="*/ 4929458 h 4997827"/>
              <a:gd name="connsiteX9" fmla="*/ 1976642 w 4994341"/>
              <a:gd name="connsiteY9" fmla="*/ 4860000 h 4997827"/>
              <a:gd name="connsiteX10" fmla="*/ 2844579 w 4994341"/>
              <a:gd name="connsiteY10" fmla="*/ 4859830 h 4997827"/>
              <a:gd name="connsiteX11" fmla="*/ 2912324 w 4994341"/>
              <a:gd name="connsiteY11" fmla="*/ 4928060 h 4997827"/>
              <a:gd name="connsiteX12" fmla="*/ 2845421 w 4994341"/>
              <a:gd name="connsiteY12" fmla="*/ 4997563 h 4997827"/>
              <a:gd name="connsiteX13" fmla="*/ 2775573 w 4994341"/>
              <a:gd name="connsiteY13" fmla="*/ 4931027 h 4997827"/>
              <a:gd name="connsiteX14" fmla="*/ 2844579 w 4994341"/>
              <a:gd name="connsiteY14" fmla="*/ 4859830 h 4997827"/>
              <a:gd name="connsiteX15" fmla="*/ 2668897 w 4994341"/>
              <a:gd name="connsiteY15" fmla="*/ 4859153 h 4997827"/>
              <a:gd name="connsiteX16" fmla="*/ 2736743 w 4994341"/>
              <a:gd name="connsiteY16" fmla="*/ 4926709 h 4997827"/>
              <a:gd name="connsiteX17" fmla="*/ 2667201 w 4994341"/>
              <a:gd name="connsiteY17" fmla="*/ 4995954 h 4997827"/>
              <a:gd name="connsiteX18" fmla="*/ 2601474 w 4994341"/>
              <a:gd name="connsiteY18" fmla="*/ 4926709 h 4997827"/>
              <a:gd name="connsiteX19" fmla="*/ 2668897 w 4994341"/>
              <a:gd name="connsiteY19" fmla="*/ 4859153 h 4997827"/>
              <a:gd name="connsiteX20" fmla="*/ 2150294 w 4994341"/>
              <a:gd name="connsiteY20" fmla="*/ 4859153 h 4997827"/>
              <a:gd name="connsiteX21" fmla="*/ 2218663 w 4994341"/>
              <a:gd name="connsiteY21" fmla="*/ 4931227 h 4997827"/>
              <a:gd name="connsiteX22" fmla="*/ 2148185 w 4994341"/>
              <a:gd name="connsiteY22" fmla="*/ 4996558 h 4997827"/>
              <a:gd name="connsiteX23" fmla="*/ 2081505 w 4994341"/>
              <a:gd name="connsiteY23" fmla="*/ 4931227 h 4997827"/>
              <a:gd name="connsiteX24" fmla="*/ 2150294 w 4994341"/>
              <a:gd name="connsiteY24" fmla="*/ 4859153 h 4997827"/>
              <a:gd name="connsiteX25" fmla="*/ 2498516 w 4994341"/>
              <a:gd name="connsiteY25" fmla="*/ 4858138 h 4997827"/>
              <a:gd name="connsiteX26" fmla="*/ 2565091 w 4994341"/>
              <a:gd name="connsiteY26" fmla="*/ 4928399 h 4997827"/>
              <a:gd name="connsiteX27" fmla="*/ 2498516 w 4994341"/>
              <a:gd name="connsiteY27" fmla="*/ 4997809 h 4997827"/>
              <a:gd name="connsiteX28" fmla="*/ 2429822 w 4994341"/>
              <a:gd name="connsiteY28" fmla="*/ 4930954 h 4997827"/>
              <a:gd name="connsiteX29" fmla="*/ 2498516 w 4994341"/>
              <a:gd name="connsiteY29" fmla="*/ 4858138 h 4997827"/>
              <a:gd name="connsiteX30" fmla="*/ 2322369 w 4994341"/>
              <a:gd name="connsiteY30" fmla="*/ 4858138 h 4997827"/>
              <a:gd name="connsiteX31" fmla="*/ 2390298 w 4994341"/>
              <a:gd name="connsiteY31" fmla="*/ 4930954 h 4997827"/>
              <a:gd name="connsiteX32" fmla="*/ 2319822 w 4994341"/>
              <a:gd name="connsiteY32" fmla="*/ 4997383 h 4997827"/>
              <a:gd name="connsiteX33" fmla="*/ 2251893 w 4994341"/>
              <a:gd name="connsiteY33" fmla="*/ 4928399 h 4997827"/>
              <a:gd name="connsiteX34" fmla="*/ 2322369 w 4994341"/>
              <a:gd name="connsiteY34" fmla="*/ 4858138 h 4997827"/>
              <a:gd name="connsiteX35" fmla="*/ 3533950 w 4994341"/>
              <a:gd name="connsiteY35" fmla="*/ 4688763 h 4997827"/>
              <a:gd name="connsiteX36" fmla="*/ 3602474 w 4994341"/>
              <a:gd name="connsiteY36" fmla="*/ 4755271 h 4997827"/>
              <a:gd name="connsiteX37" fmla="*/ 3537333 w 4994341"/>
              <a:gd name="connsiteY37" fmla="*/ 4824306 h 4997827"/>
              <a:gd name="connsiteX38" fmla="*/ 3468810 w 4994341"/>
              <a:gd name="connsiteY38" fmla="*/ 4758640 h 4997827"/>
              <a:gd name="connsiteX39" fmla="*/ 3533950 w 4994341"/>
              <a:gd name="connsiteY39" fmla="*/ 4688763 h 4997827"/>
              <a:gd name="connsiteX40" fmla="*/ 3364623 w 4994341"/>
              <a:gd name="connsiteY40" fmla="*/ 4685634 h 4997827"/>
              <a:gd name="connsiteX41" fmla="*/ 3431670 w 4994341"/>
              <a:gd name="connsiteY41" fmla="*/ 4754112 h 4997827"/>
              <a:gd name="connsiteX42" fmla="*/ 3363780 w 4994341"/>
              <a:gd name="connsiteY42" fmla="*/ 4825143 h 4997827"/>
              <a:gd name="connsiteX43" fmla="*/ 3296733 w 4994341"/>
              <a:gd name="connsiteY43" fmla="*/ 4753262 h 4997827"/>
              <a:gd name="connsiteX44" fmla="*/ 3364623 w 4994341"/>
              <a:gd name="connsiteY44" fmla="*/ 4685634 h 4997827"/>
              <a:gd name="connsiteX45" fmla="*/ 3193057 w 4994341"/>
              <a:gd name="connsiteY45" fmla="*/ 4685634 h 4997827"/>
              <a:gd name="connsiteX46" fmla="*/ 3260783 w 4994341"/>
              <a:gd name="connsiteY46" fmla="*/ 4757585 h 4997827"/>
              <a:gd name="connsiteX47" fmla="*/ 3190517 w 4994341"/>
              <a:gd name="connsiteY47" fmla="*/ 4826171 h 4997827"/>
              <a:gd name="connsiteX48" fmla="*/ 3124485 w 4994341"/>
              <a:gd name="connsiteY48" fmla="*/ 4757165 h 4997827"/>
              <a:gd name="connsiteX49" fmla="*/ 3193057 w 4994341"/>
              <a:gd name="connsiteY49" fmla="*/ 4685634 h 4997827"/>
              <a:gd name="connsiteX50" fmla="*/ 1978670 w 4994341"/>
              <a:gd name="connsiteY50" fmla="*/ 4684619 h 4997827"/>
              <a:gd name="connsiteX51" fmla="*/ 2047676 w 4994341"/>
              <a:gd name="connsiteY51" fmla="*/ 4757301 h 4997827"/>
              <a:gd name="connsiteX52" fmla="*/ 1977828 w 4994341"/>
              <a:gd name="connsiteY52" fmla="*/ 4827009 h 4997827"/>
              <a:gd name="connsiteX53" fmla="*/ 1906718 w 4994341"/>
              <a:gd name="connsiteY53" fmla="*/ 4758576 h 4997827"/>
              <a:gd name="connsiteX54" fmla="*/ 1978670 w 4994341"/>
              <a:gd name="connsiteY54" fmla="*/ 4684619 h 4997827"/>
              <a:gd name="connsiteX55" fmla="*/ 2841961 w 4994341"/>
              <a:gd name="connsiteY55" fmla="*/ 4684617 h 4997827"/>
              <a:gd name="connsiteX56" fmla="*/ 2914004 w 4994341"/>
              <a:gd name="connsiteY56" fmla="*/ 4753352 h 4997827"/>
              <a:gd name="connsiteX57" fmla="*/ 2844067 w 4994341"/>
              <a:gd name="connsiteY57" fmla="*/ 4828027 h 4997827"/>
              <a:gd name="connsiteX58" fmla="*/ 2772445 w 4994341"/>
              <a:gd name="connsiteY58" fmla="*/ 4755473 h 4997827"/>
              <a:gd name="connsiteX59" fmla="*/ 2841961 w 4994341"/>
              <a:gd name="connsiteY59" fmla="*/ 4684617 h 4997827"/>
              <a:gd name="connsiteX60" fmla="*/ 1455839 w 4994341"/>
              <a:gd name="connsiteY60" fmla="*/ 4684191 h 4997827"/>
              <a:gd name="connsiteX61" fmla="*/ 1523387 w 4994341"/>
              <a:gd name="connsiteY61" fmla="*/ 4752716 h 4997827"/>
              <a:gd name="connsiteX62" fmla="*/ 1454565 w 4994341"/>
              <a:gd name="connsiteY62" fmla="*/ 4819124 h 4997827"/>
              <a:gd name="connsiteX63" fmla="*/ 1387018 w 4994341"/>
              <a:gd name="connsiteY63" fmla="*/ 4751447 h 4997827"/>
              <a:gd name="connsiteX64" fmla="*/ 1455839 w 4994341"/>
              <a:gd name="connsiteY64" fmla="*/ 4684191 h 4997827"/>
              <a:gd name="connsiteX65" fmla="*/ 2150836 w 4994341"/>
              <a:gd name="connsiteY65" fmla="*/ 4684190 h 4997827"/>
              <a:gd name="connsiteX66" fmla="*/ 2220773 w 4994341"/>
              <a:gd name="connsiteY66" fmla="*/ 4754548 h 4997827"/>
              <a:gd name="connsiteX67" fmla="*/ 2149152 w 4994341"/>
              <a:gd name="connsiteY67" fmla="*/ 4826591 h 4997827"/>
              <a:gd name="connsiteX68" fmla="*/ 2079214 w 4994341"/>
              <a:gd name="connsiteY68" fmla="*/ 4752863 h 4997827"/>
              <a:gd name="connsiteX69" fmla="*/ 2150836 w 4994341"/>
              <a:gd name="connsiteY69" fmla="*/ 4684190 h 4997827"/>
              <a:gd name="connsiteX70" fmla="*/ 2500208 w 4994341"/>
              <a:gd name="connsiteY70" fmla="*/ 4684008 h 4997827"/>
              <a:gd name="connsiteX71" fmla="*/ 2569248 w 4994341"/>
              <a:gd name="connsiteY71" fmla="*/ 4756443 h 4997827"/>
              <a:gd name="connsiteX72" fmla="*/ 2495549 w 4994341"/>
              <a:gd name="connsiteY72" fmla="*/ 4828036 h 4997827"/>
              <a:gd name="connsiteX73" fmla="*/ 2423969 w 4994341"/>
              <a:gd name="connsiteY73" fmla="*/ 4757707 h 4997827"/>
              <a:gd name="connsiteX74" fmla="*/ 2500208 w 4994341"/>
              <a:gd name="connsiteY74" fmla="*/ 4684008 h 4997827"/>
              <a:gd name="connsiteX75" fmla="*/ 3015299 w 4994341"/>
              <a:gd name="connsiteY75" fmla="*/ 4683768 h 4997827"/>
              <a:gd name="connsiteX76" fmla="*/ 3085657 w 4994341"/>
              <a:gd name="connsiteY76" fmla="*/ 4759002 h 4997827"/>
              <a:gd name="connsiteX77" fmla="*/ 3013193 w 4994341"/>
              <a:gd name="connsiteY77" fmla="*/ 4825734 h 4997827"/>
              <a:gd name="connsiteX78" fmla="*/ 2944519 w 4994341"/>
              <a:gd name="connsiteY78" fmla="*/ 4755176 h 4997827"/>
              <a:gd name="connsiteX79" fmla="*/ 3015299 w 4994341"/>
              <a:gd name="connsiteY79" fmla="*/ 4683768 h 4997827"/>
              <a:gd name="connsiteX80" fmla="*/ 2321225 w 4994341"/>
              <a:gd name="connsiteY80" fmla="*/ 4683768 h 4997827"/>
              <a:gd name="connsiteX81" fmla="*/ 2392005 w 4994341"/>
              <a:gd name="connsiteY81" fmla="*/ 4754127 h 4997827"/>
              <a:gd name="connsiteX82" fmla="*/ 2321225 w 4994341"/>
              <a:gd name="connsiteY82" fmla="*/ 4827013 h 4997827"/>
              <a:gd name="connsiteX83" fmla="*/ 2250445 w 4994341"/>
              <a:gd name="connsiteY83" fmla="*/ 4754127 h 4997827"/>
              <a:gd name="connsiteX84" fmla="*/ 2321225 w 4994341"/>
              <a:gd name="connsiteY84" fmla="*/ 4683768 h 4997827"/>
              <a:gd name="connsiteX85" fmla="*/ 2666444 w 4994341"/>
              <a:gd name="connsiteY85" fmla="*/ 4683597 h 4997827"/>
              <a:gd name="connsiteX86" fmla="*/ 2741325 w 4994341"/>
              <a:gd name="connsiteY86" fmla="*/ 4754331 h 4997827"/>
              <a:gd name="connsiteX87" fmla="*/ 2669829 w 4994341"/>
              <a:gd name="connsiteY87" fmla="*/ 4828453 h 4997827"/>
              <a:gd name="connsiteX88" fmla="*/ 2597062 w 4994341"/>
              <a:gd name="connsiteY88" fmla="*/ 4755602 h 4997827"/>
              <a:gd name="connsiteX89" fmla="*/ 2666444 w 4994341"/>
              <a:gd name="connsiteY89" fmla="*/ 4683597 h 4997827"/>
              <a:gd name="connsiteX90" fmla="*/ 1633859 w 4994341"/>
              <a:gd name="connsiteY90" fmla="*/ 4683164 h 4997827"/>
              <a:gd name="connsiteX91" fmla="*/ 1699785 w 4994341"/>
              <a:gd name="connsiteY91" fmla="*/ 4751750 h 4997827"/>
              <a:gd name="connsiteX92" fmla="*/ 1629606 w 4994341"/>
              <a:gd name="connsiteY92" fmla="*/ 4820757 h 4997827"/>
              <a:gd name="connsiteX93" fmla="*/ 1564104 w 4994341"/>
              <a:gd name="connsiteY93" fmla="*/ 4751750 h 4997827"/>
              <a:gd name="connsiteX94" fmla="*/ 1633859 w 4994341"/>
              <a:gd name="connsiteY94" fmla="*/ 4683164 h 4997827"/>
              <a:gd name="connsiteX95" fmla="*/ 1805546 w 4994341"/>
              <a:gd name="connsiteY95" fmla="*/ 4683007 h 4997827"/>
              <a:gd name="connsiteX96" fmla="*/ 1870424 w 4994341"/>
              <a:gd name="connsiteY96" fmla="*/ 4753015 h 4997827"/>
              <a:gd name="connsiteX97" fmla="*/ 1801305 w 4994341"/>
              <a:gd name="connsiteY97" fmla="*/ 4823871 h 4997827"/>
              <a:gd name="connsiteX98" fmla="*/ 1734306 w 4994341"/>
              <a:gd name="connsiteY98" fmla="*/ 4750893 h 4997827"/>
              <a:gd name="connsiteX99" fmla="*/ 1805546 w 4994341"/>
              <a:gd name="connsiteY99" fmla="*/ 4683007 h 4997827"/>
              <a:gd name="connsiteX100" fmla="*/ 3885729 w 4994341"/>
              <a:gd name="connsiteY100" fmla="*/ 4512968 h 4997827"/>
              <a:gd name="connsiteX101" fmla="*/ 3951375 w 4994341"/>
              <a:gd name="connsiteY101" fmla="*/ 4584048 h 4997827"/>
              <a:gd name="connsiteX102" fmla="*/ 3884035 w 4994341"/>
              <a:gd name="connsiteY102" fmla="*/ 4647467 h 4997827"/>
              <a:gd name="connsiteX103" fmla="*/ 3816271 w 4994341"/>
              <a:gd name="connsiteY103" fmla="*/ 4580643 h 4997827"/>
              <a:gd name="connsiteX104" fmla="*/ 3885729 w 4994341"/>
              <a:gd name="connsiteY104" fmla="*/ 4512968 h 4997827"/>
              <a:gd name="connsiteX105" fmla="*/ 1106807 w 4994341"/>
              <a:gd name="connsiteY105" fmla="*/ 4512541 h 4997827"/>
              <a:gd name="connsiteX106" fmla="*/ 1174062 w 4994341"/>
              <a:gd name="connsiteY106" fmla="*/ 4580643 h 4997827"/>
              <a:gd name="connsiteX107" fmla="*/ 1105538 w 4994341"/>
              <a:gd name="connsiteY107" fmla="*/ 4647041 h 4997827"/>
              <a:gd name="connsiteX108" fmla="*/ 1040398 w 4994341"/>
              <a:gd name="connsiteY108" fmla="*/ 4577663 h 4997827"/>
              <a:gd name="connsiteX109" fmla="*/ 1106807 w 4994341"/>
              <a:gd name="connsiteY109" fmla="*/ 4512541 h 4997827"/>
              <a:gd name="connsiteX110" fmla="*/ 3714724 w 4994341"/>
              <a:gd name="connsiteY110" fmla="*/ 4511932 h 4997827"/>
              <a:gd name="connsiteX111" fmla="*/ 3782430 w 4994341"/>
              <a:gd name="connsiteY111" fmla="*/ 4580939 h 4997827"/>
              <a:gd name="connsiteX112" fmla="*/ 3710040 w 4994341"/>
              <a:gd name="connsiteY112" fmla="*/ 4649525 h 4997827"/>
              <a:gd name="connsiteX113" fmla="*/ 3642333 w 4994341"/>
              <a:gd name="connsiteY113" fmla="*/ 4580097 h 4997827"/>
              <a:gd name="connsiteX114" fmla="*/ 3714724 w 4994341"/>
              <a:gd name="connsiteY114" fmla="*/ 4511932 h 4997827"/>
              <a:gd name="connsiteX115" fmla="*/ 1281893 w 4994341"/>
              <a:gd name="connsiteY115" fmla="*/ 4511096 h 4997827"/>
              <a:gd name="connsiteX116" fmla="*/ 1351735 w 4994341"/>
              <a:gd name="connsiteY116" fmla="*/ 4582119 h 4997827"/>
              <a:gd name="connsiteX117" fmla="*/ 1281893 w 4994341"/>
              <a:gd name="connsiteY117" fmla="*/ 4649762 h 4997827"/>
              <a:gd name="connsiteX118" fmla="*/ 1212475 w 4994341"/>
              <a:gd name="connsiteY118" fmla="*/ 4577891 h 4997827"/>
              <a:gd name="connsiteX119" fmla="*/ 1281893 w 4994341"/>
              <a:gd name="connsiteY119" fmla="*/ 4511096 h 4997827"/>
              <a:gd name="connsiteX120" fmla="*/ 3537889 w 4994341"/>
              <a:gd name="connsiteY120" fmla="*/ 4510303 h 4997827"/>
              <a:gd name="connsiteX121" fmla="*/ 3604927 w 4994341"/>
              <a:gd name="connsiteY121" fmla="*/ 4581808 h 4997827"/>
              <a:gd name="connsiteX122" fmla="*/ 3533646 w 4994341"/>
              <a:gd name="connsiteY122" fmla="*/ 4650788 h 4997827"/>
              <a:gd name="connsiteX123" fmla="*/ 3464487 w 4994341"/>
              <a:gd name="connsiteY123" fmla="*/ 4575919 h 4997827"/>
              <a:gd name="connsiteX124" fmla="*/ 3537889 w 4994341"/>
              <a:gd name="connsiteY124" fmla="*/ 4510303 h 4997827"/>
              <a:gd name="connsiteX125" fmla="*/ 1450571 w 4994341"/>
              <a:gd name="connsiteY125" fmla="*/ 4510086 h 4997827"/>
              <a:gd name="connsiteX126" fmla="*/ 1524598 w 4994341"/>
              <a:gd name="connsiteY126" fmla="*/ 4575193 h 4997827"/>
              <a:gd name="connsiteX127" fmla="*/ 1456459 w 4994341"/>
              <a:gd name="connsiteY127" fmla="*/ 4652214 h 4997827"/>
              <a:gd name="connsiteX128" fmla="*/ 1384115 w 4994341"/>
              <a:gd name="connsiteY128" fmla="*/ 4582852 h 4997827"/>
              <a:gd name="connsiteX129" fmla="*/ 1450571 w 4994341"/>
              <a:gd name="connsiteY129" fmla="*/ 4510086 h 4997827"/>
              <a:gd name="connsiteX130" fmla="*/ 3365344 w 4994341"/>
              <a:gd name="connsiteY130" fmla="*/ 4508807 h 4997827"/>
              <a:gd name="connsiteX131" fmla="*/ 3437856 w 4994341"/>
              <a:gd name="connsiteY131" fmla="*/ 4583139 h 4997827"/>
              <a:gd name="connsiteX132" fmla="*/ 3361528 w 4994341"/>
              <a:gd name="connsiteY132" fmla="*/ 4653670 h 4997827"/>
              <a:gd name="connsiteX133" fmla="*/ 3291561 w 4994341"/>
              <a:gd name="connsiteY133" fmla="*/ 4581449 h 4997827"/>
              <a:gd name="connsiteX134" fmla="*/ 3365344 w 4994341"/>
              <a:gd name="connsiteY134" fmla="*/ 4508807 h 4997827"/>
              <a:gd name="connsiteX135" fmla="*/ 1627842 w 4994341"/>
              <a:gd name="connsiteY135" fmla="*/ 4507793 h 4997827"/>
              <a:gd name="connsiteX136" fmla="*/ 1702505 w 4994341"/>
              <a:gd name="connsiteY136" fmla="*/ 4579155 h 4997827"/>
              <a:gd name="connsiteX137" fmla="*/ 1629950 w 4994341"/>
              <a:gd name="connsiteY137" fmla="*/ 4653491 h 4997827"/>
              <a:gd name="connsiteX138" fmla="*/ 1557395 w 4994341"/>
              <a:gd name="connsiteY138" fmla="*/ 4580005 h 4997827"/>
              <a:gd name="connsiteX139" fmla="*/ 1627842 w 4994341"/>
              <a:gd name="connsiteY139" fmla="*/ 4507793 h 4997827"/>
              <a:gd name="connsiteX140" fmla="*/ 1804013 w 4994341"/>
              <a:gd name="connsiteY140" fmla="*/ 4506354 h 4997827"/>
              <a:gd name="connsiteX141" fmla="*/ 1875356 w 4994341"/>
              <a:gd name="connsiteY141" fmla="*/ 4580348 h 4997827"/>
              <a:gd name="connsiteX142" fmla="*/ 1802746 w 4994341"/>
              <a:gd name="connsiteY142" fmla="*/ 4653490 h 4997827"/>
              <a:gd name="connsiteX143" fmla="*/ 1728870 w 4994341"/>
              <a:gd name="connsiteY143" fmla="*/ 4581198 h 4997827"/>
              <a:gd name="connsiteX144" fmla="*/ 1804013 w 4994341"/>
              <a:gd name="connsiteY144" fmla="*/ 4506354 h 4997827"/>
              <a:gd name="connsiteX145" fmla="*/ 1976265 w 4994341"/>
              <a:gd name="connsiteY145" fmla="*/ 4505502 h 4997827"/>
              <a:gd name="connsiteX146" fmla="*/ 2049543 w 4994341"/>
              <a:gd name="connsiteY146" fmla="*/ 4581916 h 4997827"/>
              <a:gd name="connsiteX147" fmla="*/ 1978792 w 4994341"/>
              <a:gd name="connsiteY147" fmla="*/ 4654932 h 4997827"/>
              <a:gd name="connsiteX148" fmla="*/ 1905935 w 4994341"/>
              <a:gd name="connsiteY148" fmla="*/ 4580217 h 4997827"/>
              <a:gd name="connsiteX149" fmla="*/ 1976265 w 4994341"/>
              <a:gd name="connsiteY149" fmla="*/ 4505502 h 4997827"/>
              <a:gd name="connsiteX150" fmla="*/ 3192549 w 4994341"/>
              <a:gd name="connsiteY150" fmla="*/ 4505326 h 4997827"/>
              <a:gd name="connsiteX151" fmla="*/ 3264956 w 4994341"/>
              <a:gd name="connsiteY151" fmla="*/ 4579410 h 4997827"/>
              <a:gd name="connsiteX152" fmla="*/ 3192970 w 4994341"/>
              <a:gd name="connsiteY152" fmla="*/ 4652646 h 4997827"/>
              <a:gd name="connsiteX153" fmla="*/ 3118458 w 4994341"/>
              <a:gd name="connsiteY153" fmla="*/ 4581950 h 4997827"/>
              <a:gd name="connsiteX154" fmla="*/ 3192549 w 4994341"/>
              <a:gd name="connsiteY154" fmla="*/ 4505326 h 4997827"/>
              <a:gd name="connsiteX155" fmla="*/ 3015425 w 4994341"/>
              <a:gd name="connsiteY155" fmla="*/ 4504653 h 4997827"/>
              <a:gd name="connsiteX156" fmla="*/ 3087512 w 4994341"/>
              <a:gd name="connsiteY156" fmla="*/ 4582456 h 4997827"/>
              <a:gd name="connsiteX157" fmla="*/ 3015000 w 4994341"/>
              <a:gd name="connsiteY157" fmla="*/ 4653493 h 4997827"/>
              <a:gd name="connsiteX158" fmla="*/ 2942913 w 4994341"/>
              <a:gd name="connsiteY158" fmla="*/ 4577804 h 4997827"/>
              <a:gd name="connsiteX159" fmla="*/ 3015425 w 4994341"/>
              <a:gd name="connsiteY159" fmla="*/ 4504653 h 4997827"/>
              <a:gd name="connsiteX160" fmla="*/ 3884369 w 4994341"/>
              <a:gd name="connsiteY160" fmla="*/ 4339448 h 4997827"/>
              <a:gd name="connsiteX161" fmla="*/ 3952822 w 4994341"/>
              <a:gd name="connsiteY161" fmla="*/ 4410430 h 4997827"/>
              <a:gd name="connsiteX162" fmla="*/ 3880567 w 4994341"/>
              <a:gd name="connsiteY162" fmla="*/ 4480564 h 4997827"/>
              <a:gd name="connsiteX163" fmla="*/ 3812114 w 4994341"/>
              <a:gd name="connsiteY163" fmla="*/ 4407030 h 4997827"/>
              <a:gd name="connsiteX164" fmla="*/ 3884369 w 4994341"/>
              <a:gd name="connsiteY164" fmla="*/ 4339448 h 4997827"/>
              <a:gd name="connsiteX165" fmla="*/ 933970 w 4994341"/>
              <a:gd name="connsiteY165" fmla="*/ 4339444 h 4997827"/>
              <a:gd name="connsiteX166" fmla="*/ 1002580 w 4994341"/>
              <a:gd name="connsiteY166" fmla="*/ 4406361 h 4997827"/>
              <a:gd name="connsiteX167" fmla="*/ 936511 w 4994341"/>
              <a:gd name="connsiteY167" fmla="*/ 4476242 h 4997827"/>
              <a:gd name="connsiteX168" fmla="*/ 867476 w 4994341"/>
              <a:gd name="connsiteY168" fmla="*/ 4408902 h 4997827"/>
              <a:gd name="connsiteX169" fmla="*/ 933970 w 4994341"/>
              <a:gd name="connsiteY169" fmla="*/ 4339444 h 4997827"/>
              <a:gd name="connsiteX170" fmla="*/ 4056675 w 4994341"/>
              <a:gd name="connsiteY170" fmla="*/ 4339442 h 4997827"/>
              <a:gd name="connsiteX171" fmla="*/ 4125497 w 4994341"/>
              <a:gd name="connsiteY171" fmla="*/ 4405731 h 4997827"/>
              <a:gd name="connsiteX172" fmla="*/ 4060053 w 4994341"/>
              <a:gd name="connsiteY172" fmla="*/ 4475821 h 4997827"/>
              <a:gd name="connsiteX173" fmla="*/ 3990808 w 4994341"/>
              <a:gd name="connsiteY173" fmla="*/ 4409109 h 4997827"/>
              <a:gd name="connsiteX174" fmla="*/ 4056675 w 4994341"/>
              <a:gd name="connsiteY174" fmla="*/ 4339442 h 4997827"/>
              <a:gd name="connsiteX175" fmla="*/ 1107997 w 4994341"/>
              <a:gd name="connsiteY175" fmla="*/ 4339017 h 4997827"/>
              <a:gd name="connsiteX176" fmla="*/ 1175076 w 4994341"/>
              <a:gd name="connsiteY176" fmla="*/ 4407183 h 4997827"/>
              <a:gd name="connsiteX177" fmla="*/ 1107573 w 4994341"/>
              <a:gd name="connsiteY177" fmla="*/ 4479134 h 4997827"/>
              <a:gd name="connsiteX178" fmla="*/ 1038371 w 4994341"/>
              <a:gd name="connsiteY178" fmla="*/ 4408445 h 4997827"/>
              <a:gd name="connsiteX179" fmla="*/ 1107997 w 4994341"/>
              <a:gd name="connsiteY179" fmla="*/ 4339017 h 4997827"/>
              <a:gd name="connsiteX180" fmla="*/ 3712619 w 4994341"/>
              <a:gd name="connsiteY180" fmla="*/ 4337575 h 4997827"/>
              <a:gd name="connsiteX181" fmla="*/ 3781599 w 4994341"/>
              <a:gd name="connsiteY181" fmla="*/ 4412662 h 4997827"/>
              <a:gd name="connsiteX182" fmla="*/ 3709254 w 4994341"/>
              <a:gd name="connsiteY182" fmla="*/ 4480577 h 4997827"/>
              <a:gd name="connsiteX183" fmla="*/ 3640274 w 4994341"/>
              <a:gd name="connsiteY183" fmla="*/ 4405068 h 4997827"/>
              <a:gd name="connsiteX184" fmla="*/ 3712619 w 4994341"/>
              <a:gd name="connsiteY184" fmla="*/ 4337575 h 4997827"/>
              <a:gd name="connsiteX185" fmla="*/ 1281979 w 4994341"/>
              <a:gd name="connsiteY185" fmla="*/ 4334865 h 4997827"/>
              <a:gd name="connsiteX186" fmla="*/ 1353600 w 4994341"/>
              <a:gd name="connsiteY186" fmla="*/ 4409412 h 4997827"/>
              <a:gd name="connsiteX187" fmla="*/ 1280284 w 4994341"/>
              <a:gd name="connsiteY187" fmla="*/ 4480993 h 4997827"/>
              <a:gd name="connsiteX188" fmla="*/ 1210783 w 4994341"/>
              <a:gd name="connsiteY188" fmla="*/ 4409412 h 4997827"/>
              <a:gd name="connsiteX189" fmla="*/ 1281979 w 4994341"/>
              <a:gd name="connsiteY189" fmla="*/ 4334865 h 4997827"/>
              <a:gd name="connsiteX190" fmla="*/ 1455795 w 4994341"/>
              <a:gd name="connsiteY190" fmla="*/ 4333424 h 4997827"/>
              <a:gd name="connsiteX191" fmla="*/ 1527034 w 4994341"/>
              <a:gd name="connsiteY191" fmla="*/ 4408565 h 4997827"/>
              <a:gd name="connsiteX192" fmla="*/ 1456218 w 4994341"/>
              <a:gd name="connsiteY192" fmla="*/ 4482430 h 4997827"/>
              <a:gd name="connsiteX193" fmla="*/ 1382435 w 4994341"/>
              <a:gd name="connsiteY193" fmla="*/ 4406866 h 4997827"/>
              <a:gd name="connsiteX194" fmla="*/ 1455795 w 4994341"/>
              <a:gd name="connsiteY194" fmla="*/ 4333424 h 4997827"/>
              <a:gd name="connsiteX195" fmla="*/ 3538698 w 4994341"/>
              <a:gd name="connsiteY195" fmla="*/ 4333255 h 4997827"/>
              <a:gd name="connsiteX196" fmla="*/ 3610520 w 4994341"/>
              <a:gd name="connsiteY196" fmla="*/ 4412171 h 4997827"/>
              <a:gd name="connsiteX197" fmla="*/ 3533598 w 4994341"/>
              <a:gd name="connsiteY197" fmla="*/ 4481752 h 4997827"/>
              <a:gd name="connsiteX198" fmla="*/ 3461775 w 4994341"/>
              <a:gd name="connsiteY198" fmla="*/ 4407503 h 4997827"/>
              <a:gd name="connsiteX199" fmla="*/ 3538698 w 4994341"/>
              <a:gd name="connsiteY199" fmla="*/ 4333255 h 4997827"/>
              <a:gd name="connsiteX200" fmla="*/ 4232853 w 4994341"/>
              <a:gd name="connsiteY200" fmla="*/ 4164897 h 4997827"/>
              <a:gd name="connsiteX201" fmla="*/ 4298155 w 4994341"/>
              <a:gd name="connsiteY201" fmla="*/ 4233930 h 4997827"/>
              <a:gd name="connsiteX202" fmla="*/ 4230732 w 4994341"/>
              <a:gd name="connsiteY202" fmla="*/ 4300860 h 4997827"/>
              <a:gd name="connsiteX203" fmla="*/ 4163310 w 4994341"/>
              <a:gd name="connsiteY203" fmla="*/ 4230142 h 4997827"/>
              <a:gd name="connsiteX204" fmla="*/ 4232853 w 4994341"/>
              <a:gd name="connsiteY204" fmla="*/ 4164897 h 4997827"/>
              <a:gd name="connsiteX205" fmla="*/ 769302 w 4994341"/>
              <a:gd name="connsiteY205" fmla="*/ 4164713 h 4997827"/>
              <a:gd name="connsiteX206" fmla="*/ 830678 w 4994341"/>
              <a:gd name="connsiteY206" fmla="*/ 4237507 h 4997827"/>
              <a:gd name="connsiteX207" fmla="*/ 759566 w 4994341"/>
              <a:gd name="connsiteY207" fmla="*/ 4300623 h 4997827"/>
              <a:gd name="connsiteX208" fmla="*/ 696497 w 4994341"/>
              <a:gd name="connsiteY208" fmla="*/ 4225726 h 4997827"/>
              <a:gd name="connsiteX209" fmla="*/ 769302 w 4994341"/>
              <a:gd name="connsiteY209" fmla="*/ 4164713 h 4997827"/>
              <a:gd name="connsiteX210" fmla="*/ 4060696 w 4994341"/>
              <a:gd name="connsiteY210" fmla="*/ 4161769 h 4997827"/>
              <a:gd name="connsiteX211" fmla="*/ 4130057 w 4994341"/>
              <a:gd name="connsiteY211" fmla="*/ 4237278 h 4997827"/>
              <a:gd name="connsiteX212" fmla="*/ 4056440 w 4994341"/>
              <a:gd name="connsiteY212" fmla="*/ 4303083 h 4997827"/>
              <a:gd name="connsiteX213" fmla="*/ 3989207 w 4994341"/>
              <a:gd name="connsiteY213" fmla="*/ 4230950 h 4997827"/>
              <a:gd name="connsiteX214" fmla="*/ 4060696 w 4994341"/>
              <a:gd name="connsiteY214" fmla="*/ 4161769 h 4997827"/>
              <a:gd name="connsiteX215" fmla="*/ 936939 w 4994341"/>
              <a:gd name="connsiteY215" fmla="*/ 4161769 h 4997827"/>
              <a:gd name="connsiteX216" fmla="*/ 1006726 w 4994341"/>
              <a:gd name="connsiteY216" fmla="*/ 4237278 h 4997827"/>
              <a:gd name="connsiteX217" fmla="*/ 933108 w 4994341"/>
              <a:gd name="connsiteY217" fmla="*/ 4303083 h 4997827"/>
              <a:gd name="connsiteX218" fmla="*/ 865449 w 4994341"/>
              <a:gd name="connsiteY218" fmla="*/ 4230950 h 4997827"/>
              <a:gd name="connsiteX219" fmla="*/ 936939 w 4994341"/>
              <a:gd name="connsiteY219" fmla="*/ 4161769 h 4997827"/>
              <a:gd name="connsiteX220" fmla="*/ 1105631 w 4994341"/>
              <a:gd name="connsiteY220" fmla="*/ 4160325 h 4997827"/>
              <a:gd name="connsiteX221" fmla="*/ 1180262 w 4994341"/>
              <a:gd name="connsiteY221" fmla="*/ 4231583 h 4997827"/>
              <a:gd name="connsiteX222" fmla="*/ 1109004 w 4994341"/>
              <a:gd name="connsiteY222" fmla="*/ 4307058 h 4997827"/>
              <a:gd name="connsiteX223" fmla="*/ 1034372 w 4994341"/>
              <a:gd name="connsiteY223" fmla="*/ 4234956 h 4997827"/>
              <a:gd name="connsiteX224" fmla="*/ 1105631 w 4994341"/>
              <a:gd name="connsiteY224" fmla="*/ 4160325 h 4997827"/>
              <a:gd name="connsiteX225" fmla="*/ 3710384 w 4994341"/>
              <a:gd name="connsiteY225" fmla="*/ 4159904 h 4997827"/>
              <a:gd name="connsiteX226" fmla="*/ 3786162 w 4994341"/>
              <a:gd name="connsiteY226" fmla="*/ 4233988 h 4997827"/>
              <a:gd name="connsiteX227" fmla="*/ 3710384 w 4994341"/>
              <a:gd name="connsiteY227" fmla="*/ 4309341 h 4997827"/>
              <a:gd name="connsiteX228" fmla="*/ 3636737 w 4994341"/>
              <a:gd name="connsiteY228" fmla="*/ 4236528 h 4997827"/>
              <a:gd name="connsiteX229" fmla="*/ 3710384 w 4994341"/>
              <a:gd name="connsiteY229" fmla="*/ 4159904 h 4997827"/>
              <a:gd name="connsiteX230" fmla="*/ 3882679 w 4994341"/>
              <a:gd name="connsiteY230" fmla="*/ 4159481 h 4997827"/>
              <a:gd name="connsiteX231" fmla="*/ 3954089 w 4994341"/>
              <a:gd name="connsiteY231" fmla="*/ 4231910 h 4997827"/>
              <a:gd name="connsiteX232" fmla="*/ 3882679 w 4994341"/>
              <a:gd name="connsiteY232" fmla="*/ 4306456 h 4997827"/>
              <a:gd name="connsiteX233" fmla="*/ 3811692 w 4994341"/>
              <a:gd name="connsiteY233" fmla="*/ 4231910 h 4997827"/>
              <a:gd name="connsiteX234" fmla="*/ 3882679 w 4994341"/>
              <a:gd name="connsiteY234" fmla="*/ 4159481 h 4997827"/>
              <a:gd name="connsiteX235" fmla="*/ 4406456 w 4994341"/>
              <a:gd name="connsiteY235" fmla="*/ 3991560 h 4997827"/>
              <a:gd name="connsiteX236" fmla="*/ 4474219 w 4994341"/>
              <a:gd name="connsiteY236" fmla="*/ 4060383 h 4997827"/>
              <a:gd name="connsiteX237" fmla="*/ 4406032 w 4994341"/>
              <a:gd name="connsiteY237" fmla="*/ 4128784 h 4997827"/>
              <a:gd name="connsiteX238" fmla="*/ 4337846 w 4994341"/>
              <a:gd name="connsiteY238" fmla="*/ 4060383 h 4997827"/>
              <a:gd name="connsiteX239" fmla="*/ 4406456 w 4994341"/>
              <a:gd name="connsiteY239" fmla="*/ 3991560 h 4997827"/>
              <a:gd name="connsiteX240" fmla="*/ 586203 w 4994341"/>
              <a:gd name="connsiteY240" fmla="*/ 3991381 h 4997827"/>
              <a:gd name="connsiteX241" fmla="*/ 656808 w 4994341"/>
              <a:gd name="connsiteY241" fmla="*/ 4057976 h 4997827"/>
              <a:gd name="connsiteX242" fmla="*/ 589606 w 4994341"/>
              <a:gd name="connsiteY242" fmla="*/ 4127943 h 4997827"/>
              <a:gd name="connsiteX243" fmla="*/ 519852 w 4994341"/>
              <a:gd name="connsiteY243" fmla="*/ 4061348 h 4997827"/>
              <a:gd name="connsiteX244" fmla="*/ 586203 w 4994341"/>
              <a:gd name="connsiteY244" fmla="*/ 3991381 h 4997827"/>
              <a:gd name="connsiteX245" fmla="*/ 4229503 w 4994341"/>
              <a:gd name="connsiteY245" fmla="*/ 3989695 h 4997827"/>
              <a:gd name="connsiteX246" fmla="*/ 4300276 w 4994341"/>
              <a:gd name="connsiteY246" fmla="*/ 4063945 h 4997827"/>
              <a:gd name="connsiteX247" fmla="*/ 4227808 w 4994341"/>
              <a:gd name="connsiteY247" fmla="*/ 4131408 h 4997827"/>
              <a:gd name="connsiteX248" fmla="*/ 4159577 w 4994341"/>
              <a:gd name="connsiteY248" fmla="*/ 4060127 h 4997827"/>
              <a:gd name="connsiteX249" fmla="*/ 4229503 w 4994341"/>
              <a:gd name="connsiteY249" fmla="*/ 3989695 h 4997827"/>
              <a:gd name="connsiteX250" fmla="*/ 765495 w 4994341"/>
              <a:gd name="connsiteY250" fmla="*/ 3989103 h 4997827"/>
              <a:gd name="connsiteX251" fmla="*/ 834655 w 4994341"/>
              <a:gd name="connsiteY251" fmla="*/ 4065138 h 4997827"/>
              <a:gd name="connsiteX252" fmla="*/ 760828 w 4994341"/>
              <a:gd name="connsiteY252" fmla="*/ 4130979 h 4997827"/>
              <a:gd name="connsiteX253" fmla="*/ 694215 w 4994341"/>
              <a:gd name="connsiteY253" fmla="*/ 4058342 h 4997827"/>
              <a:gd name="connsiteX254" fmla="*/ 765495 w 4994341"/>
              <a:gd name="connsiteY254" fmla="*/ 3989103 h 4997827"/>
              <a:gd name="connsiteX255" fmla="*/ 4060691 w 4994341"/>
              <a:gd name="connsiteY255" fmla="*/ 3988677 h 4997827"/>
              <a:gd name="connsiteX256" fmla="*/ 4132354 w 4994341"/>
              <a:gd name="connsiteY256" fmla="*/ 4059068 h 4997827"/>
              <a:gd name="connsiteX257" fmla="*/ 4057298 w 4994341"/>
              <a:gd name="connsiteY257" fmla="*/ 4135820 h 4997827"/>
              <a:gd name="connsiteX258" fmla="*/ 3985211 w 4994341"/>
              <a:gd name="connsiteY258" fmla="*/ 4060340 h 4997827"/>
              <a:gd name="connsiteX259" fmla="*/ 4060691 w 4994341"/>
              <a:gd name="connsiteY259" fmla="*/ 3988677 h 4997827"/>
              <a:gd name="connsiteX260" fmla="*/ 932535 w 4994341"/>
              <a:gd name="connsiteY260" fmla="*/ 3988677 h 4997827"/>
              <a:gd name="connsiteX261" fmla="*/ 1007589 w 4994341"/>
              <a:gd name="connsiteY261" fmla="*/ 4059915 h 4997827"/>
              <a:gd name="connsiteX262" fmla="*/ 935908 w 4994341"/>
              <a:gd name="connsiteY262" fmla="*/ 4135820 h 4997827"/>
              <a:gd name="connsiteX263" fmla="*/ 861276 w 4994341"/>
              <a:gd name="connsiteY263" fmla="*/ 4059492 h 4997827"/>
              <a:gd name="connsiteX264" fmla="*/ 932535 w 4994341"/>
              <a:gd name="connsiteY264" fmla="*/ 3988677 h 4997827"/>
              <a:gd name="connsiteX265" fmla="*/ 4574098 w 4994341"/>
              <a:gd name="connsiteY265" fmla="*/ 3823455 h 4997827"/>
              <a:gd name="connsiteX266" fmla="*/ 4645454 w 4994341"/>
              <a:gd name="connsiteY266" fmla="*/ 3886092 h 4997827"/>
              <a:gd name="connsiteX267" fmla="*/ 4579586 w 4994341"/>
              <a:gd name="connsiteY267" fmla="*/ 3956295 h 4997827"/>
              <a:gd name="connsiteX268" fmla="*/ 4510341 w 4994341"/>
              <a:gd name="connsiteY268" fmla="*/ 3889454 h 4997827"/>
              <a:gd name="connsiteX269" fmla="*/ 4574098 w 4994341"/>
              <a:gd name="connsiteY269" fmla="*/ 3823455 h 4997827"/>
              <a:gd name="connsiteX270" fmla="*/ 4404982 w 4994341"/>
              <a:gd name="connsiteY270" fmla="*/ 3818886 h 4997827"/>
              <a:gd name="connsiteX271" fmla="*/ 4476093 w 4994341"/>
              <a:gd name="connsiteY271" fmla="*/ 3888942 h 4997827"/>
              <a:gd name="connsiteX272" fmla="*/ 4407086 w 4994341"/>
              <a:gd name="connsiteY272" fmla="*/ 3958998 h 4997827"/>
              <a:gd name="connsiteX273" fmla="*/ 4335976 w 4994341"/>
              <a:gd name="connsiteY273" fmla="*/ 3891053 h 4997827"/>
              <a:gd name="connsiteX274" fmla="*/ 4404982 w 4994341"/>
              <a:gd name="connsiteY274" fmla="*/ 3818886 h 4997827"/>
              <a:gd name="connsiteX275" fmla="*/ 417009 w 4994341"/>
              <a:gd name="connsiteY275" fmla="*/ 3817028 h 4997827"/>
              <a:gd name="connsiteX276" fmla="*/ 482877 w 4994341"/>
              <a:gd name="connsiteY276" fmla="*/ 3888109 h 4997827"/>
              <a:gd name="connsiteX277" fmla="*/ 415742 w 4994341"/>
              <a:gd name="connsiteY277" fmla="*/ 3951528 h 4997827"/>
              <a:gd name="connsiteX278" fmla="*/ 347764 w 4994341"/>
              <a:gd name="connsiteY278" fmla="*/ 3884703 h 4997827"/>
              <a:gd name="connsiteX279" fmla="*/ 417009 w 4994341"/>
              <a:gd name="connsiteY279" fmla="*/ 3817028 h 4997827"/>
              <a:gd name="connsiteX280" fmla="*/ 4228542 w 4994341"/>
              <a:gd name="connsiteY280" fmla="*/ 3817019 h 4997827"/>
              <a:gd name="connsiteX281" fmla="*/ 4303594 w 4994341"/>
              <a:gd name="connsiteY281" fmla="*/ 3888278 h 4997827"/>
              <a:gd name="connsiteX282" fmla="*/ 4232337 w 4994341"/>
              <a:gd name="connsiteY282" fmla="*/ 3963752 h 4997827"/>
              <a:gd name="connsiteX283" fmla="*/ 4157705 w 4994341"/>
              <a:gd name="connsiteY283" fmla="*/ 3891651 h 4997827"/>
              <a:gd name="connsiteX284" fmla="*/ 4228542 w 4994341"/>
              <a:gd name="connsiteY284" fmla="*/ 3817019 h 4997827"/>
              <a:gd name="connsiteX285" fmla="*/ 586763 w 4994341"/>
              <a:gd name="connsiteY285" fmla="*/ 3816598 h 4997827"/>
              <a:gd name="connsiteX286" fmla="*/ 657663 w 4994341"/>
              <a:gd name="connsiteY286" fmla="*/ 3884544 h 4997827"/>
              <a:gd name="connsiteX287" fmla="*/ 588450 w 4994341"/>
              <a:gd name="connsiteY287" fmla="*/ 3956710 h 4997827"/>
              <a:gd name="connsiteX288" fmla="*/ 517129 w 4994341"/>
              <a:gd name="connsiteY288" fmla="*/ 3886232 h 4997827"/>
              <a:gd name="connsiteX289" fmla="*/ 586763 w 4994341"/>
              <a:gd name="connsiteY289" fmla="*/ 3816598 h 4997827"/>
              <a:gd name="connsiteX290" fmla="*/ 760243 w 4994341"/>
              <a:gd name="connsiteY290" fmla="*/ 3810829 h 4997827"/>
              <a:gd name="connsiteX291" fmla="*/ 836777 w 4994341"/>
              <a:gd name="connsiteY291" fmla="*/ 3886605 h 4997827"/>
              <a:gd name="connsiteX292" fmla="*/ 765318 w 4994341"/>
              <a:gd name="connsiteY292" fmla="*/ 3958148 h 4997827"/>
              <a:gd name="connsiteX293" fmla="*/ 689206 w 4994341"/>
              <a:gd name="connsiteY293" fmla="*/ 3887453 h 4997827"/>
              <a:gd name="connsiteX294" fmla="*/ 760243 w 4994341"/>
              <a:gd name="connsiteY294" fmla="*/ 3810829 h 4997827"/>
              <a:gd name="connsiteX295" fmla="*/ 4577683 w 4994341"/>
              <a:gd name="connsiteY295" fmla="*/ 3644945 h 4997827"/>
              <a:gd name="connsiteX296" fmla="*/ 4648583 w 4994341"/>
              <a:gd name="connsiteY296" fmla="*/ 3715756 h 4997827"/>
              <a:gd name="connsiteX297" fmla="*/ 4579382 w 4994341"/>
              <a:gd name="connsiteY297" fmla="*/ 3783615 h 4997827"/>
              <a:gd name="connsiteX298" fmla="*/ 4508906 w 4994341"/>
              <a:gd name="connsiteY298" fmla="*/ 3712804 h 4997827"/>
              <a:gd name="connsiteX299" fmla="*/ 4577683 w 4994341"/>
              <a:gd name="connsiteY299" fmla="*/ 3644945 h 4997827"/>
              <a:gd name="connsiteX300" fmla="*/ 412999 w 4994341"/>
              <a:gd name="connsiteY300" fmla="*/ 3643505 h 4997827"/>
              <a:gd name="connsiteX301" fmla="*/ 484322 w 4994341"/>
              <a:gd name="connsiteY301" fmla="*/ 3713346 h 4997827"/>
              <a:gd name="connsiteX302" fmla="*/ 416798 w 4994341"/>
              <a:gd name="connsiteY302" fmla="*/ 3782765 h 4997827"/>
              <a:gd name="connsiteX303" fmla="*/ 345898 w 4994341"/>
              <a:gd name="connsiteY303" fmla="*/ 3717157 h 4997827"/>
              <a:gd name="connsiteX304" fmla="*/ 412999 w 4994341"/>
              <a:gd name="connsiteY304" fmla="*/ 3643505 h 4997827"/>
              <a:gd name="connsiteX305" fmla="*/ 4406879 w 4994341"/>
              <a:gd name="connsiteY305" fmla="*/ 3642658 h 4997827"/>
              <a:gd name="connsiteX306" fmla="*/ 4478375 w 4994341"/>
              <a:gd name="connsiteY306" fmla="*/ 3716275 h 4997827"/>
              <a:gd name="connsiteX307" fmla="*/ 4406879 w 4994341"/>
              <a:gd name="connsiteY307" fmla="*/ 3786913 h 4997827"/>
              <a:gd name="connsiteX308" fmla="*/ 4335805 w 4994341"/>
              <a:gd name="connsiteY308" fmla="*/ 3712445 h 4997827"/>
              <a:gd name="connsiteX309" fmla="*/ 4406879 w 4994341"/>
              <a:gd name="connsiteY309" fmla="*/ 3642658 h 4997827"/>
              <a:gd name="connsiteX310" fmla="*/ 587610 w 4994341"/>
              <a:gd name="connsiteY310" fmla="*/ 3639349 h 4997827"/>
              <a:gd name="connsiteX311" fmla="*/ 659524 w 4994341"/>
              <a:gd name="connsiteY311" fmla="*/ 3713258 h 4997827"/>
              <a:gd name="connsiteX312" fmla="*/ 586334 w 4994341"/>
              <a:gd name="connsiteY312" fmla="*/ 3785056 h 4997827"/>
              <a:gd name="connsiteX313" fmla="*/ 516120 w 4994341"/>
              <a:gd name="connsiteY313" fmla="*/ 3710302 h 4997827"/>
              <a:gd name="connsiteX314" fmla="*/ 587610 w 4994341"/>
              <a:gd name="connsiteY314" fmla="*/ 3639349 h 4997827"/>
              <a:gd name="connsiteX315" fmla="*/ 4750823 w 4994341"/>
              <a:gd name="connsiteY315" fmla="*/ 3473292 h 4997827"/>
              <a:gd name="connsiteX316" fmla="*/ 4818371 w 4994341"/>
              <a:gd name="connsiteY316" fmla="*/ 3542026 h 4997827"/>
              <a:gd name="connsiteX317" fmla="*/ 4749124 w 4994341"/>
              <a:gd name="connsiteY317" fmla="*/ 3607809 h 4997827"/>
              <a:gd name="connsiteX318" fmla="*/ 4682002 w 4994341"/>
              <a:gd name="connsiteY318" fmla="*/ 3540340 h 4997827"/>
              <a:gd name="connsiteX319" fmla="*/ 4750823 w 4994341"/>
              <a:gd name="connsiteY319" fmla="*/ 3473292 h 4997827"/>
              <a:gd name="connsiteX320" fmla="*/ 4578319 w 4994341"/>
              <a:gd name="connsiteY320" fmla="*/ 3472870 h 4997827"/>
              <a:gd name="connsiteX321" fmla="*/ 4648585 w 4994341"/>
              <a:gd name="connsiteY321" fmla="*/ 3541526 h 4997827"/>
              <a:gd name="connsiteX322" fmla="*/ 4575779 w 4994341"/>
              <a:gd name="connsiteY322" fmla="*/ 3614418 h 4997827"/>
              <a:gd name="connsiteX323" fmla="*/ 4507208 w 4994341"/>
              <a:gd name="connsiteY323" fmla="*/ 3541526 h 4997827"/>
              <a:gd name="connsiteX324" fmla="*/ 4578319 w 4994341"/>
              <a:gd name="connsiteY324" fmla="*/ 3472870 h 4997827"/>
              <a:gd name="connsiteX325" fmla="*/ 238747 w 4994341"/>
              <a:gd name="connsiteY325" fmla="*/ 3470402 h 4997827"/>
              <a:gd name="connsiteX326" fmla="*/ 307484 w 4994341"/>
              <a:gd name="connsiteY326" fmla="*/ 3536489 h 4997827"/>
              <a:gd name="connsiteX327" fmla="*/ 242141 w 4994341"/>
              <a:gd name="connsiteY327" fmla="*/ 3605524 h 4997827"/>
              <a:gd name="connsiteX328" fmla="*/ 173404 w 4994341"/>
              <a:gd name="connsiteY328" fmla="*/ 3540279 h 4997827"/>
              <a:gd name="connsiteX329" fmla="*/ 238747 w 4994341"/>
              <a:gd name="connsiteY329" fmla="*/ 3470402 h 4997827"/>
              <a:gd name="connsiteX330" fmla="*/ 416042 w 4994341"/>
              <a:gd name="connsiteY330" fmla="*/ 3465833 h 4997827"/>
              <a:gd name="connsiteX331" fmla="*/ 487030 w 4994341"/>
              <a:gd name="connsiteY331" fmla="*/ 3540641 h 4997827"/>
              <a:gd name="connsiteX332" fmla="*/ 414774 w 4994341"/>
              <a:gd name="connsiteY332" fmla="*/ 3607798 h 4997827"/>
              <a:gd name="connsiteX333" fmla="*/ 345899 w 4994341"/>
              <a:gd name="connsiteY333" fmla="*/ 3537240 h 4997827"/>
              <a:gd name="connsiteX334" fmla="*/ 416042 w 4994341"/>
              <a:gd name="connsiteY334" fmla="*/ 3465833 h 4997827"/>
              <a:gd name="connsiteX335" fmla="*/ 4407935 w 4994341"/>
              <a:gd name="connsiteY335" fmla="*/ 3465831 h 4997827"/>
              <a:gd name="connsiteX336" fmla="*/ 4478550 w 4994341"/>
              <a:gd name="connsiteY336" fmla="*/ 3541396 h 4997827"/>
              <a:gd name="connsiteX337" fmla="*/ 4403707 w 4994341"/>
              <a:gd name="connsiteY337" fmla="*/ 3614838 h 4997827"/>
              <a:gd name="connsiteX338" fmla="*/ 4335206 w 4994341"/>
              <a:gd name="connsiteY338" fmla="*/ 3538849 h 4997827"/>
              <a:gd name="connsiteX339" fmla="*/ 4407935 w 4994341"/>
              <a:gd name="connsiteY339" fmla="*/ 3465831 h 4997827"/>
              <a:gd name="connsiteX340" fmla="*/ 586973 w 4994341"/>
              <a:gd name="connsiteY340" fmla="*/ 3465407 h 4997827"/>
              <a:gd name="connsiteX341" fmla="*/ 658684 w 4994341"/>
              <a:gd name="connsiteY341" fmla="*/ 3537780 h 4997827"/>
              <a:gd name="connsiteX342" fmla="*/ 589505 w 4994341"/>
              <a:gd name="connsiteY342" fmla="*/ 3614834 h 4997827"/>
              <a:gd name="connsiteX343" fmla="*/ 515262 w 4994341"/>
              <a:gd name="connsiteY343" fmla="*/ 3542462 h 4997827"/>
              <a:gd name="connsiteX344" fmla="*/ 586973 w 4994341"/>
              <a:gd name="connsiteY344" fmla="*/ 3465407 h 4997827"/>
              <a:gd name="connsiteX345" fmla="*/ 4749464 w 4994341"/>
              <a:gd name="connsiteY345" fmla="*/ 3296043 h 4997827"/>
              <a:gd name="connsiteX346" fmla="*/ 4820237 w 4994341"/>
              <a:gd name="connsiteY346" fmla="*/ 3363145 h 4997827"/>
              <a:gd name="connsiteX347" fmla="*/ 4755397 w 4994341"/>
              <a:gd name="connsiteY347" fmla="*/ 3434467 h 4997827"/>
              <a:gd name="connsiteX348" fmla="*/ 4680809 w 4994341"/>
              <a:gd name="connsiteY348" fmla="*/ 3368210 h 4997827"/>
              <a:gd name="connsiteX349" fmla="*/ 4749464 w 4994341"/>
              <a:gd name="connsiteY349" fmla="*/ 3296043 h 4997827"/>
              <a:gd name="connsiteX350" fmla="*/ 240657 w 4994341"/>
              <a:gd name="connsiteY350" fmla="*/ 3295621 h 4997827"/>
              <a:gd name="connsiteX351" fmla="*/ 308335 w 4994341"/>
              <a:gd name="connsiteY351" fmla="*/ 3363674 h 4997827"/>
              <a:gd name="connsiteX352" fmla="*/ 240657 w 4994341"/>
              <a:gd name="connsiteY352" fmla="*/ 3435129 h 4997827"/>
              <a:gd name="connsiteX353" fmla="*/ 172979 w 4994341"/>
              <a:gd name="connsiteY353" fmla="*/ 3363674 h 4997827"/>
              <a:gd name="connsiteX354" fmla="*/ 240657 w 4994341"/>
              <a:gd name="connsiteY354" fmla="*/ 3295621 h 4997827"/>
              <a:gd name="connsiteX355" fmla="*/ 4579711 w 4994341"/>
              <a:gd name="connsiteY355" fmla="*/ 3293166 h 4997827"/>
              <a:gd name="connsiteX356" fmla="*/ 4648586 w 4994341"/>
              <a:gd name="connsiteY356" fmla="*/ 3365458 h 4997827"/>
              <a:gd name="connsiteX357" fmla="*/ 4576331 w 4994341"/>
              <a:gd name="connsiteY357" fmla="*/ 3439877 h 4997827"/>
              <a:gd name="connsiteX358" fmla="*/ 4506187 w 4994341"/>
              <a:gd name="connsiteY358" fmla="*/ 3364182 h 4997827"/>
              <a:gd name="connsiteX359" fmla="*/ 4579711 w 4994341"/>
              <a:gd name="connsiteY359" fmla="*/ 3293166 h 4997827"/>
              <a:gd name="connsiteX360" fmla="*/ 418796 w 4994341"/>
              <a:gd name="connsiteY360" fmla="*/ 3293153 h 4997827"/>
              <a:gd name="connsiteX361" fmla="*/ 487874 w 4994341"/>
              <a:gd name="connsiteY361" fmla="*/ 3364746 h 4997827"/>
              <a:gd name="connsiteX362" fmla="*/ 415829 w 4994341"/>
              <a:gd name="connsiteY362" fmla="*/ 3438445 h 4997827"/>
              <a:gd name="connsiteX363" fmla="*/ 345055 w 4994341"/>
              <a:gd name="connsiteY363" fmla="*/ 3363904 h 4997827"/>
              <a:gd name="connsiteX364" fmla="*/ 418796 w 4994341"/>
              <a:gd name="connsiteY364" fmla="*/ 3293153 h 4997827"/>
              <a:gd name="connsiteX365" fmla="*/ 71653 w 4994341"/>
              <a:gd name="connsiteY365" fmla="*/ 3128977 h 4997827"/>
              <a:gd name="connsiteX366" fmla="*/ 135243 w 4994341"/>
              <a:gd name="connsiteY366" fmla="*/ 3194949 h 4997827"/>
              <a:gd name="connsiteX367" fmla="*/ 68285 w 4994341"/>
              <a:gd name="connsiteY367" fmla="*/ 3262626 h 4997827"/>
              <a:gd name="connsiteX368" fmla="*/ 2590 w 4994341"/>
              <a:gd name="connsiteY368" fmla="*/ 3193673 h 4997827"/>
              <a:gd name="connsiteX369" fmla="*/ 71653 w 4994341"/>
              <a:gd name="connsiteY369" fmla="*/ 3128977 h 4997827"/>
              <a:gd name="connsiteX370" fmla="*/ 4923963 w 4994341"/>
              <a:gd name="connsiteY370" fmla="*/ 3128968 h 4997827"/>
              <a:gd name="connsiteX371" fmla="*/ 4992911 w 4994341"/>
              <a:gd name="connsiteY371" fmla="*/ 3193601 h 4997827"/>
              <a:gd name="connsiteX372" fmla="*/ 4926501 w 4994341"/>
              <a:gd name="connsiteY372" fmla="*/ 3261615 h 4997827"/>
              <a:gd name="connsiteX373" fmla="*/ 4859668 w 4994341"/>
              <a:gd name="connsiteY373" fmla="*/ 3198248 h 4997827"/>
              <a:gd name="connsiteX374" fmla="*/ 4923963 w 4994341"/>
              <a:gd name="connsiteY374" fmla="*/ 3128968 h 4997827"/>
              <a:gd name="connsiteX375" fmla="*/ 240572 w 4994341"/>
              <a:gd name="connsiteY375" fmla="*/ 3124389 h 4997827"/>
              <a:gd name="connsiteX376" fmla="*/ 309350 w 4994341"/>
              <a:gd name="connsiteY376" fmla="*/ 3195499 h 4997827"/>
              <a:gd name="connsiteX377" fmla="*/ 243119 w 4994341"/>
              <a:gd name="connsiteY377" fmla="*/ 3264506 h 4997827"/>
              <a:gd name="connsiteX378" fmla="*/ 172644 w 4994341"/>
              <a:gd name="connsiteY378" fmla="*/ 3196341 h 4997827"/>
              <a:gd name="connsiteX379" fmla="*/ 240572 w 4994341"/>
              <a:gd name="connsiteY379" fmla="*/ 3124389 h 4997827"/>
              <a:gd name="connsiteX380" fmla="*/ 4748363 w 4994341"/>
              <a:gd name="connsiteY380" fmla="*/ 3123377 h 4997827"/>
              <a:gd name="connsiteX381" fmla="*/ 4820832 w 4994341"/>
              <a:gd name="connsiteY381" fmla="*/ 3193085 h 4997827"/>
              <a:gd name="connsiteX382" fmla="*/ 4752177 w 4994341"/>
              <a:gd name="connsiteY382" fmla="*/ 3264493 h 4997827"/>
              <a:gd name="connsiteX383" fmla="*/ 4679708 w 4994341"/>
              <a:gd name="connsiteY383" fmla="*/ 3196911 h 4997827"/>
              <a:gd name="connsiteX384" fmla="*/ 4748363 w 4994341"/>
              <a:gd name="connsiteY384" fmla="*/ 3123377 h 4997827"/>
              <a:gd name="connsiteX385" fmla="*/ 4581421 w 4994341"/>
              <a:gd name="connsiteY385" fmla="*/ 3121935 h 4997827"/>
              <a:gd name="connsiteX386" fmla="*/ 4649768 w 4994341"/>
              <a:gd name="connsiteY386" fmla="*/ 3201320 h 4997827"/>
              <a:gd name="connsiteX387" fmla="*/ 4576751 w 4994341"/>
              <a:gd name="connsiteY387" fmla="*/ 3269243 h 4997827"/>
              <a:gd name="connsiteX388" fmla="*/ 4506280 w 4994341"/>
              <a:gd name="connsiteY388" fmla="*/ 3190707 h 4997827"/>
              <a:gd name="connsiteX389" fmla="*/ 4581421 w 4994341"/>
              <a:gd name="connsiteY389" fmla="*/ 3121935 h 4997827"/>
              <a:gd name="connsiteX390" fmla="*/ 417185 w 4994341"/>
              <a:gd name="connsiteY390" fmla="*/ 3120659 h 4997827"/>
              <a:gd name="connsiteX391" fmla="*/ 488202 w 4994341"/>
              <a:gd name="connsiteY391" fmla="*/ 3193094 h 4997827"/>
              <a:gd name="connsiteX392" fmla="*/ 417610 w 4994341"/>
              <a:gd name="connsiteY392" fmla="*/ 3266370 h 4997827"/>
              <a:gd name="connsiteX393" fmla="*/ 343617 w 4994341"/>
              <a:gd name="connsiteY393" fmla="*/ 3195199 h 4997827"/>
              <a:gd name="connsiteX394" fmla="*/ 417185 w 4994341"/>
              <a:gd name="connsiteY394" fmla="*/ 3120659 h 4997827"/>
              <a:gd name="connsiteX395" fmla="*/ 70064 w 4994341"/>
              <a:gd name="connsiteY395" fmla="*/ 2951294 h 4997827"/>
              <a:gd name="connsiteX396" fmla="*/ 135832 w 4994341"/>
              <a:gd name="connsiteY396" fmla="*/ 3020118 h 4997827"/>
              <a:gd name="connsiteX397" fmla="*/ 67519 w 4994341"/>
              <a:gd name="connsiteY397" fmla="*/ 3087251 h 4997827"/>
              <a:gd name="connsiteX398" fmla="*/ 1751 w 4994341"/>
              <a:gd name="connsiteY398" fmla="*/ 3017584 h 4997827"/>
              <a:gd name="connsiteX399" fmla="*/ 70064 w 4994341"/>
              <a:gd name="connsiteY399" fmla="*/ 2951294 h 4997827"/>
              <a:gd name="connsiteX400" fmla="*/ 4924169 w 4994341"/>
              <a:gd name="connsiteY400" fmla="*/ 2951291 h 4997827"/>
              <a:gd name="connsiteX401" fmla="*/ 4993331 w 4994341"/>
              <a:gd name="connsiteY401" fmla="*/ 3016958 h 4997827"/>
              <a:gd name="connsiteX402" fmla="*/ 4927987 w 4994341"/>
              <a:gd name="connsiteY402" fmla="*/ 3086835 h 4997827"/>
              <a:gd name="connsiteX403" fmla="*/ 4858825 w 4994341"/>
              <a:gd name="connsiteY403" fmla="*/ 3020326 h 4997827"/>
              <a:gd name="connsiteX404" fmla="*/ 4924169 w 4994341"/>
              <a:gd name="connsiteY404" fmla="*/ 2951291 h 4997827"/>
              <a:gd name="connsiteX405" fmla="*/ 239936 w 4994341"/>
              <a:gd name="connsiteY405" fmla="*/ 2948250 h 4997827"/>
              <a:gd name="connsiteX406" fmla="*/ 310625 w 4994341"/>
              <a:gd name="connsiteY406" fmla="*/ 3017490 h 4997827"/>
              <a:gd name="connsiteX407" fmla="*/ 238243 w 4994341"/>
              <a:gd name="connsiteY407" fmla="*/ 3090551 h 4997827"/>
              <a:gd name="connsiteX408" fmla="*/ 169248 w 4994341"/>
              <a:gd name="connsiteY408" fmla="*/ 3017914 h 4997827"/>
              <a:gd name="connsiteX409" fmla="*/ 239936 w 4994341"/>
              <a:gd name="connsiteY409" fmla="*/ 2948250 h 4997827"/>
              <a:gd name="connsiteX410" fmla="*/ 4756333 w 4994341"/>
              <a:gd name="connsiteY410" fmla="*/ 2948237 h 4997827"/>
              <a:gd name="connsiteX411" fmla="*/ 4824987 w 4994341"/>
              <a:gd name="connsiteY411" fmla="*/ 3019311 h 4997827"/>
              <a:gd name="connsiteX412" fmla="*/ 4755061 w 4994341"/>
              <a:gd name="connsiteY412" fmla="*/ 3089961 h 4997827"/>
              <a:gd name="connsiteX413" fmla="*/ 4683864 w 4994341"/>
              <a:gd name="connsiteY413" fmla="*/ 3015926 h 4997827"/>
              <a:gd name="connsiteX414" fmla="*/ 4756333 w 4994341"/>
              <a:gd name="connsiteY414" fmla="*/ 2948237 h 4997827"/>
              <a:gd name="connsiteX415" fmla="*/ 415745 w 4994341"/>
              <a:gd name="connsiteY415" fmla="*/ 2943412 h 4997827"/>
              <a:gd name="connsiteX416" fmla="*/ 488889 w 4994341"/>
              <a:gd name="connsiteY416" fmla="*/ 3020892 h 4997827"/>
              <a:gd name="connsiteX417" fmla="*/ 417020 w 4994341"/>
              <a:gd name="connsiteY417" fmla="*/ 3093690 h 4997827"/>
              <a:gd name="connsiteX418" fmla="*/ 343878 w 4994341"/>
              <a:gd name="connsiteY418" fmla="*/ 3017913 h 4997827"/>
              <a:gd name="connsiteX419" fmla="*/ 415745 w 4994341"/>
              <a:gd name="connsiteY419" fmla="*/ 2943412 h 4997827"/>
              <a:gd name="connsiteX420" fmla="*/ 4576881 w 4994341"/>
              <a:gd name="connsiteY420" fmla="*/ 2942986 h 4997827"/>
              <a:gd name="connsiteX421" fmla="*/ 4649599 w 4994341"/>
              <a:gd name="connsiteY421" fmla="*/ 3020148 h 4997827"/>
              <a:gd name="connsiteX422" fmla="*/ 4577732 w 4994341"/>
              <a:gd name="connsiteY422" fmla="*/ 3091827 h 4997827"/>
              <a:gd name="connsiteX423" fmla="*/ 4505013 w 4994341"/>
              <a:gd name="connsiteY423" fmla="*/ 3016353 h 4997827"/>
              <a:gd name="connsiteX424" fmla="*/ 4576881 w 4994341"/>
              <a:gd name="connsiteY424" fmla="*/ 2942986 h 4997827"/>
              <a:gd name="connsiteX425" fmla="*/ 65900 w 4994341"/>
              <a:gd name="connsiteY425" fmla="*/ 2779487 h 4997827"/>
              <a:gd name="connsiteX426" fmla="*/ 137271 w 4994341"/>
              <a:gd name="connsiteY426" fmla="*/ 2847193 h 4997827"/>
              <a:gd name="connsiteX427" fmla="*/ 71423 w 4994341"/>
              <a:gd name="connsiteY427" fmla="*/ 2917028 h 4997827"/>
              <a:gd name="connsiteX428" fmla="*/ 1751 w 4994341"/>
              <a:gd name="connsiteY428" fmla="*/ 2850599 h 4997827"/>
              <a:gd name="connsiteX429" fmla="*/ 65900 w 4994341"/>
              <a:gd name="connsiteY429" fmla="*/ 2779487 h 4997827"/>
              <a:gd name="connsiteX430" fmla="*/ 4925146 w 4994341"/>
              <a:gd name="connsiteY430" fmla="*/ 2779217 h 4997827"/>
              <a:gd name="connsiteX431" fmla="*/ 4992486 w 4994341"/>
              <a:gd name="connsiteY431" fmla="*/ 2849515 h 4997827"/>
              <a:gd name="connsiteX432" fmla="*/ 4923451 w 4994341"/>
              <a:gd name="connsiteY432" fmla="*/ 2915182 h 4997827"/>
              <a:gd name="connsiteX433" fmla="*/ 4857806 w 4994341"/>
              <a:gd name="connsiteY433" fmla="*/ 2846147 h 4997827"/>
              <a:gd name="connsiteX434" fmla="*/ 4925146 w 4994341"/>
              <a:gd name="connsiteY434" fmla="*/ 2779217 h 4997827"/>
              <a:gd name="connsiteX435" fmla="*/ 4755596 w 4994341"/>
              <a:gd name="connsiteY435" fmla="*/ 2774884 h 4997827"/>
              <a:gd name="connsiteX436" fmla="*/ 4824156 w 4994341"/>
              <a:gd name="connsiteY436" fmla="*/ 2847741 h 4997827"/>
              <a:gd name="connsiteX437" fmla="*/ 4750128 w 4994341"/>
              <a:gd name="connsiteY437" fmla="*/ 2918492 h 4997827"/>
              <a:gd name="connsiteX438" fmla="*/ 4681568 w 4994341"/>
              <a:gd name="connsiteY438" fmla="*/ 2846056 h 4997827"/>
              <a:gd name="connsiteX439" fmla="*/ 4755596 w 4994341"/>
              <a:gd name="connsiteY439" fmla="*/ 2774884 h 4997827"/>
              <a:gd name="connsiteX440" fmla="*/ 241409 w 4994341"/>
              <a:gd name="connsiteY440" fmla="*/ 2774470 h 4997827"/>
              <a:gd name="connsiteX441" fmla="*/ 310390 w 4994341"/>
              <a:gd name="connsiteY441" fmla="*/ 2847323 h 4997827"/>
              <a:gd name="connsiteX442" fmla="*/ 237203 w 4994341"/>
              <a:gd name="connsiteY442" fmla="*/ 2918903 h 4997827"/>
              <a:gd name="connsiteX443" fmla="*/ 167802 w 4994341"/>
              <a:gd name="connsiteY443" fmla="*/ 2846898 h 4997827"/>
              <a:gd name="connsiteX444" fmla="*/ 241409 w 4994341"/>
              <a:gd name="connsiteY444" fmla="*/ 2774470 h 4997827"/>
              <a:gd name="connsiteX445" fmla="*/ 4927141 w 4994341"/>
              <a:gd name="connsiteY445" fmla="*/ 2606542 h 4997827"/>
              <a:gd name="connsiteX446" fmla="*/ 4992642 w 4994341"/>
              <a:gd name="connsiteY446" fmla="*/ 2675576 h 4997827"/>
              <a:gd name="connsiteX447" fmla="*/ 4925439 w 4994341"/>
              <a:gd name="connsiteY447" fmla="*/ 2742927 h 4997827"/>
              <a:gd name="connsiteX448" fmla="*/ 4856962 w 4994341"/>
              <a:gd name="connsiteY448" fmla="*/ 2675576 h 4997827"/>
              <a:gd name="connsiteX449" fmla="*/ 4927141 w 4994341"/>
              <a:gd name="connsiteY449" fmla="*/ 2606542 h 4997827"/>
              <a:gd name="connsiteX450" fmla="*/ 69682 w 4994341"/>
              <a:gd name="connsiteY450" fmla="*/ 2602811 h 4997827"/>
              <a:gd name="connsiteX451" fmla="*/ 135409 w 4994341"/>
              <a:gd name="connsiteY451" fmla="*/ 2671844 h 4997827"/>
              <a:gd name="connsiteX452" fmla="*/ 67986 w 4994341"/>
              <a:gd name="connsiteY452" fmla="*/ 2738774 h 4997827"/>
              <a:gd name="connsiteX453" fmla="*/ 140 w 4994341"/>
              <a:gd name="connsiteY453" fmla="*/ 2672265 h 4997827"/>
              <a:gd name="connsiteX454" fmla="*/ 69682 w 4994341"/>
              <a:gd name="connsiteY454" fmla="*/ 2602811 h 4997827"/>
              <a:gd name="connsiteX455" fmla="*/ 4752514 w 4994341"/>
              <a:gd name="connsiteY455" fmla="*/ 2602389 h 4997827"/>
              <a:gd name="connsiteX456" fmla="*/ 4826425 w 4994341"/>
              <a:gd name="connsiteY456" fmla="*/ 2674314 h 4997827"/>
              <a:gd name="connsiteX457" fmla="*/ 4753364 w 4994341"/>
              <a:gd name="connsiteY457" fmla="*/ 2746237 h 4997827"/>
              <a:gd name="connsiteX458" fmla="*/ 4681576 w 4994341"/>
              <a:gd name="connsiteY458" fmla="*/ 2676416 h 4997827"/>
              <a:gd name="connsiteX459" fmla="*/ 4752514 w 4994341"/>
              <a:gd name="connsiteY459" fmla="*/ 2602389 h 4997827"/>
              <a:gd name="connsiteX460" fmla="*/ 236782 w 4994341"/>
              <a:gd name="connsiteY460" fmla="*/ 2597634 h 4997827"/>
              <a:gd name="connsiteX461" fmla="*/ 311651 w 4994341"/>
              <a:gd name="connsiteY461" fmla="*/ 2667964 h 4997827"/>
              <a:gd name="connsiteX462" fmla="*/ 240988 w 4994341"/>
              <a:gd name="connsiteY462" fmla="*/ 2741663 h 4997827"/>
              <a:gd name="connsiteX463" fmla="*/ 168223 w 4994341"/>
              <a:gd name="connsiteY463" fmla="*/ 2670070 h 4997827"/>
              <a:gd name="connsiteX464" fmla="*/ 236782 w 4994341"/>
              <a:gd name="connsiteY464" fmla="*/ 2597634 h 4997827"/>
              <a:gd name="connsiteX465" fmla="*/ 68410 w 4994341"/>
              <a:gd name="connsiteY465" fmla="*/ 2430320 h 4997827"/>
              <a:gd name="connsiteX466" fmla="*/ 135409 w 4994341"/>
              <a:gd name="connsiteY466" fmla="*/ 2500157 h 4997827"/>
              <a:gd name="connsiteX467" fmla="*/ 65018 w 4994341"/>
              <a:gd name="connsiteY467" fmla="*/ 2569566 h 4997827"/>
              <a:gd name="connsiteX468" fmla="*/ 140 w 4994341"/>
              <a:gd name="connsiteY468" fmla="*/ 2498452 h 4997827"/>
              <a:gd name="connsiteX469" fmla="*/ 68410 w 4994341"/>
              <a:gd name="connsiteY469" fmla="*/ 2430320 h 4997827"/>
              <a:gd name="connsiteX470" fmla="*/ 4923364 w 4994341"/>
              <a:gd name="connsiteY470" fmla="*/ 2429296 h 4997827"/>
              <a:gd name="connsiteX471" fmla="*/ 4992908 w 4994341"/>
              <a:gd name="connsiteY471" fmla="*/ 2495670 h 4997827"/>
              <a:gd name="connsiteX472" fmla="*/ 4925060 w 4994341"/>
              <a:gd name="connsiteY472" fmla="*/ 2567540 h 4997827"/>
              <a:gd name="connsiteX473" fmla="*/ 4858061 w 4994341"/>
              <a:gd name="connsiteY473" fmla="*/ 2499898 h 4997827"/>
              <a:gd name="connsiteX474" fmla="*/ 4923364 w 4994341"/>
              <a:gd name="connsiteY474" fmla="*/ 2429296 h 4997827"/>
              <a:gd name="connsiteX475" fmla="*/ 240024 w 4994341"/>
              <a:gd name="connsiteY475" fmla="*/ 2426584 h 4997827"/>
              <a:gd name="connsiteX476" fmla="*/ 313512 w 4994341"/>
              <a:gd name="connsiteY476" fmla="*/ 2498509 h 4997827"/>
              <a:gd name="connsiteX477" fmla="*/ 239603 w 4994341"/>
              <a:gd name="connsiteY477" fmla="*/ 2570434 h 4997827"/>
              <a:gd name="connsiteX478" fmla="*/ 168227 w 4994341"/>
              <a:gd name="connsiteY478" fmla="*/ 2500611 h 4997827"/>
              <a:gd name="connsiteX479" fmla="*/ 240024 w 4994341"/>
              <a:gd name="connsiteY479" fmla="*/ 2426584 h 4997827"/>
              <a:gd name="connsiteX480" fmla="*/ 4757813 w 4994341"/>
              <a:gd name="connsiteY480" fmla="*/ 2426423 h 4997827"/>
              <a:gd name="connsiteX481" fmla="*/ 4827276 w 4994341"/>
              <a:gd name="connsiteY481" fmla="*/ 2499567 h 4997827"/>
              <a:gd name="connsiteX482" fmla="*/ 4752731 w 4994341"/>
              <a:gd name="connsiteY482" fmla="*/ 2571859 h 4997827"/>
              <a:gd name="connsiteX483" fmla="*/ 4681151 w 4994341"/>
              <a:gd name="connsiteY483" fmla="*/ 2500417 h 4997827"/>
              <a:gd name="connsiteX484" fmla="*/ 4757813 w 4994341"/>
              <a:gd name="connsiteY484" fmla="*/ 2426423 h 4997827"/>
              <a:gd name="connsiteX485" fmla="*/ 4924485 w 4994341"/>
              <a:gd name="connsiteY485" fmla="*/ 2258664 h 4997827"/>
              <a:gd name="connsiteX486" fmla="*/ 4993098 w 4994341"/>
              <a:gd name="connsiteY486" fmla="*/ 2328754 h 4997827"/>
              <a:gd name="connsiteX487" fmla="*/ 4925327 w 4994341"/>
              <a:gd name="connsiteY487" fmla="*/ 2395467 h 4997827"/>
              <a:gd name="connsiteX488" fmla="*/ 4859239 w 4994341"/>
              <a:gd name="connsiteY488" fmla="*/ 2323266 h 4997827"/>
              <a:gd name="connsiteX489" fmla="*/ 4924485 w 4994341"/>
              <a:gd name="connsiteY489" fmla="*/ 2258664 h 4997827"/>
              <a:gd name="connsiteX490" fmla="*/ 4756437 w 4994341"/>
              <a:gd name="connsiteY490" fmla="*/ 2254750 h 4997827"/>
              <a:gd name="connsiteX491" fmla="*/ 4824997 w 4994341"/>
              <a:gd name="connsiteY491" fmla="*/ 2326764 h 4997827"/>
              <a:gd name="connsiteX492" fmla="*/ 4752231 w 4994341"/>
              <a:gd name="connsiteY492" fmla="*/ 2398358 h 4997827"/>
              <a:gd name="connsiteX493" fmla="*/ 4681568 w 4994341"/>
              <a:gd name="connsiteY493" fmla="*/ 2324238 h 4997827"/>
              <a:gd name="connsiteX494" fmla="*/ 4756437 w 4994341"/>
              <a:gd name="connsiteY494" fmla="*/ 2254750 h 4997827"/>
              <a:gd name="connsiteX495" fmla="*/ 71459 w 4994341"/>
              <a:gd name="connsiteY495" fmla="*/ 2254346 h 4997827"/>
              <a:gd name="connsiteX496" fmla="*/ 136258 w 4994341"/>
              <a:gd name="connsiteY496" fmla="*/ 2324951 h 4997827"/>
              <a:gd name="connsiteX497" fmla="*/ 67224 w 4994341"/>
              <a:gd name="connsiteY497" fmla="*/ 2392153 h 4997827"/>
              <a:gd name="connsiteX498" fmla="*/ 1154 w 4994341"/>
              <a:gd name="connsiteY498" fmla="*/ 2322825 h 4997827"/>
              <a:gd name="connsiteX499" fmla="*/ 71459 w 4994341"/>
              <a:gd name="connsiteY499" fmla="*/ 2254346 h 4997827"/>
              <a:gd name="connsiteX500" fmla="*/ 240988 w 4994341"/>
              <a:gd name="connsiteY500" fmla="*/ 2251624 h 4997827"/>
              <a:gd name="connsiteX501" fmla="*/ 311651 w 4994341"/>
              <a:gd name="connsiteY501" fmla="*/ 2325956 h 4997827"/>
              <a:gd name="connsiteX502" fmla="*/ 236782 w 4994341"/>
              <a:gd name="connsiteY502" fmla="*/ 2396064 h 4997827"/>
              <a:gd name="connsiteX503" fmla="*/ 168223 w 4994341"/>
              <a:gd name="connsiteY503" fmla="*/ 2323844 h 4997827"/>
              <a:gd name="connsiteX504" fmla="*/ 240988 w 4994341"/>
              <a:gd name="connsiteY504" fmla="*/ 2251624 h 4997827"/>
              <a:gd name="connsiteX505" fmla="*/ 4927306 w 4994341"/>
              <a:gd name="connsiteY505" fmla="*/ 2083699 h 4997827"/>
              <a:gd name="connsiteX506" fmla="*/ 4994083 w 4994341"/>
              <a:gd name="connsiteY506" fmla="*/ 2151050 h 4997827"/>
              <a:gd name="connsiteX507" fmla="*/ 4928157 w 4994341"/>
              <a:gd name="connsiteY507" fmla="*/ 2219243 h 4997827"/>
              <a:gd name="connsiteX508" fmla="*/ 4858827 w 4994341"/>
              <a:gd name="connsiteY508" fmla="*/ 2153996 h 4997827"/>
              <a:gd name="connsiteX509" fmla="*/ 4927306 w 4994341"/>
              <a:gd name="connsiteY509" fmla="*/ 2083699 h 4997827"/>
              <a:gd name="connsiteX510" fmla="*/ 69098 w 4994341"/>
              <a:gd name="connsiteY510" fmla="*/ 2083279 h 4997827"/>
              <a:gd name="connsiteX511" fmla="*/ 135606 w 4994341"/>
              <a:gd name="connsiteY511" fmla="*/ 2150208 h 4997827"/>
              <a:gd name="connsiteX512" fmla="*/ 70361 w 4994341"/>
              <a:gd name="connsiteY512" fmla="*/ 2219243 h 4997827"/>
              <a:gd name="connsiteX513" fmla="*/ 1748 w 4994341"/>
              <a:gd name="connsiteY513" fmla="*/ 2153576 h 4997827"/>
              <a:gd name="connsiteX514" fmla="*/ 69098 w 4994341"/>
              <a:gd name="connsiteY514" fmla="*/ 2083279 h 4997827"/>
              <a:gd name="connsiteX515" fmla="*/ 237623 w 4994341"/>
              <a:gd name="connsiteY515" fmla="*/ 2081233 h 4997827"/>
              <a:gd name="connsiteX516" fmla="*/ 311651 w 4994341"/>
              <a:gd name="connsiteY516" fmla="*/ 2152404 h 4997827"/>
              <a:gd name="connsiteX517" fmla="*/ 242671 w 4994341"/>
              <a:gd name="connsiteY517" fmla="*/ 2224418 h 4997827"/>
              <a:gd name="connsiteX518" fmla="*/ 169063 w 4994341"/>
              <a:gd name="connsiteY518" fmla="*/ 2153667 h 4997827"/>
              <a:gd name="connsiteX519" fmla="*/ 237623 w 4994341"/>
              <a:gd name="connsiteY519" fmla="*/ 2081233 h 4997827"/>
              <a:gd name="connsiteX520" fmla="*/ 4754344 w 4994341"/>
              <a:gd name="connsiteY520" fmla="*/ 2079549 h 4997827"/>
              <a:gd name="connsiteX521" fmla="*/ 4825833 w 4994341"/>
              <a:gd name="connsiteY521" fmla="*/ 2154430 h 4997827"/>
              <a:gd name="connsiteX522" fmla="*/ 4753068 w 4994341"/>
              <a:gd name="connsiteY522" fmla="*/ 2223812 h 4997827"/>
              <a:gd name="connsiteX523" fmla="*/ 4681578 w 4994341"/>
              <a:gd name="connsiteY523" fmla="*/ 2153584 h 4997827"/>
              <a:gd name="connsiteX524" fmla="*/ 4754344 w 4994341"/>
              <a:gd name="connsiteY524" fmla="*/ 2079549 h 4997827"/>
              <a:gd name="connsiteX525" fmla="*/ 67943 w 4994341"/>
              <a:gd name="connsiteY525" fmla="*/ 1911628 h 4997827"/>
              <a:gd name="connsiteX526" fmla="*/ 136256 w 4994341"/>
              <a:gd name="connsiteY526" fmla="*/ 1978545 h 4997827"/>
              <a:gd name="connsiteX527" fmla="*/ 70489 w 4994341"/>
              <a:gd name="connsiteY527" fmla="*/ 2048003 h 4997827"/>
              <a:gd name="connsiteX528" fmla="*/ 2175 w 4994341"/>
              <a:gd name="connsiteY528" fmla="*/ 1980663 h 4997827"/>
              <a:gd name="connsiteX529" fmla="*/ 67943 w 4994341"/>
              <a:gd name="connsiteY529" fmla="*/ 1911628 h 4997827"/>
              <a:gd name="connsiteX530" fmla="*/ 4924934 w 4994341"/>
              <a:gd name="connsiteY530" fmla="*/ 1911205 h 4997827"/>
              <a:gd name="connsiteX531" fmla="*/ 4991471 w 4994341"/>
              <a:gd name="connsiteY531" fmla="*/ 1978886 h 4997827"/>
              <a:gd name="connsiteX532" fmla="*/ 4924513 w 4994341"/>
              <a:gd name="connsiteY532" fmla="*/ 2046567 h 4997827"/>
              <a:gd name="connsiteX533" fmla="*/ 4857976 w 4994341"/>
              <a:gd name="connsiteY533" fmla="*/ 1978465 h 4997827"/>
              <a:gd name="connsiteX534" fmla="*/ 4924934 w 4994341"/>
              <a:gd name="connsiteY534" fmla="*/ 1911205 h 4997827"/>
              <a:gd name="connsiteX535" fmla="*/ 240783 w 4994341"/>
              <a:gd name="connsiteY535" fmla="*/ 1910427 h 4997827"/>
              <a:gd name="connsiteX536" fmla="*/ 310625 w 4994341"/>
              <a:gd name="connsiteY536" fmla="*/ 1980029 h 4997827"/>
              <a:gd name="connsiteX537" fmla="*/ 241629 w 4994341"/>
              <a:gd name="connsiteY537" fmla="*/ 2051740 h 4997827"/>
              <a:gd name="connsiteX538" fmla="*/ 169248 w 4994341"/>
              <a:gd name="connsiteY538" fmla="*/ 1978763 h 4997827"/>
              <a:gd name="connsiteX539" fmla="*/ 240783 w 4994341"/>
              <a:gd name="connsiteY539" fmla="*/ 1910427 h 4997827"/>
              <a:gd name="connsiteX540" fmla="*/ 4753068 w 4994341"/>
              <a:gd name="connsiteY540" fmla="*/ 1910418 h 4997827"/>
              <a:gd name="connsiteX541" fmla="*/ 4823968 w 4994341"/>
              <a:gd name="connsiteY541" fmla="*/ 1979399 h 4997827"/>
              <a:gd name="connsiteX542" fmla="*/ 4751369 w 4994341"/>
              <a:gd name="connsiteY542" fmla="*/ 2051323 h 4997827"/>
              <a:gd name="connsiteX543" fmla="*/ 4682592 w 4994341"/>
              <a:gd name="connsiteY543" fmla="*/ 1979399 h 4997827"/>
              <a:gd name="connsiteX544" fmla="*/ 4753068 w 4994341"/>
              <a:gd name="connsiteY544" fmla="*/ 1910418 h 4997827"/>
              <a:gd name="connsiteX545" fmla="*/ 414178 w 4994341"/>
              <a:gd name="connsiteY545" fmla="*/ 1905013 h 4997827"/>
              <a:gd name="connsiteX546" fmla="*/ 487455 w 4994341"/>
              <a:gd name="connsiteY546" fmla="*/ 1980788 h 4997827"/>
              <a:gd name="connsiteX547" fmla="*/ 417126 w 4994341"/>
              <a:gd name="connsiteY547" fmla="*/ 2054024 h 4997827"/>
              <a:gd name="connsiteX548" fmla="*/ 343848 w 4994341"/>
              <a:gd name="connsiteY548" fmla="*/ 1979942 h 4997827"/>
              <a:gd name="connsiteX549" fmla="*/ 414178 w 4994341"/>
              <a:gd name="connsiteY549" fmla="*/ 1905013 h 4997827"/>
              <a:gd name="connsiteX550" fmla="*/ 4578486 w 4994341"/>
              <a:gd name="connsiteY550" fmla="*/ 1904164 h 4997827"/>
              <a:gd name="connsiteX551" fmla="*/ 4650779 w 4994341"/>
              <a:gd name="connsiteY551" fmla="*/ 1977531 h 4997827"/>
              <a:gd name="connsiteX552" fmla="*/ 4578486 w 4994341"/>
              <a:gd name="connsiteY552" fmla="*/ 2052583 h 4997827"/>
              <a:gd name="connsiteX553" fmla="*/ 4506193 w 4994341"/>
              <a:gd name="connsiteY553" fmla="*/ 1981325 h 4997827"/>
              <a:gd name="connsiteX554" fmla="*/ 4578486 w 4994341"/>
              <a:gd name="connsiteY554" fmla="*/ 1904164 h 4997827"/>
              <a:gd name="connsiteX555" fmla="*/ 4927461 w 4994341"/>
              <a:gd name="connsiteY555" fmla="*/ 1738531 h 4997827"/>
              <a:gd name="connsiteX556" fmla="*/ 4991471 w 4994341"/>
              <a:gd name="connsiteY556" fmla="*/ 1803588 h 4997827"/>
              <a:gd name="connsiteX557" fmla="*/ 4924934 w 4994341"/>
              <a:gd name="connsiteY557" fmla="*/ 1871601 h 4997827"/>
              <a:gd name="connsiteX558" fmla="*/ 4858819 w 4994341"/>
              <a:gd name="connsiteY558" fmla="*/ 1803165 h 4997827"/>
              <a:gd name="connsiteX559" fmla="*/ 4927461 w 4994341"/>
              <a:gd name="connsiteY559" fmla="*/ 1738531 h 4997827"/>
              <a:gd name="connsiteX560" fmla="*/ 65758 w 4994341"/>
              <a:gd name="connsiteY560" fmla="*/ 1738531 h 4997827"/>
              <a:gd name="connsiteX561" fmla="*/ 134400 w 4994341"/>
              <a:gd name="connsiteY561" fmla="*/ 1803165 h 4997827"/>
              <a:gd name="connsiteX562" fmla="*/ 68285 w 4994341"/>
              <a:gd name="connsiteY562" fmla="*/ 1871601 h 4997827"/>
              <a:gd name="connsiteX563" fmla="*/ 1748 w 4994341"/>
              <a:gd name="connsiteY563" fmla="*/ 1803588 h 4997827"/>
              <a:gd name="connsiteX564" fmla="*/ 65758 w 4994341"/>
              <a:gd name="connsiteY564" fmla="*/ 1738531 h 4997827"/>
              <a:gd name="connsiteX565" fmla="*/ 4753821 w 4994341"/>
              <a:gd name="connsiteY565" fmla="*/ 1733361 h 4997827"/>
              <a:gd name="connsiteX566" fmla="*/ 4819820 w 4994341"/>
              <a:gd name="connsiteY566" fmla="*/ 1807101 h 4997827"/>
              <a:gd name="connsiteX567" fmla="*/ 4748777 w 4994341"/>
              <a:gd name="connsiteY567" fmla="*/ 1873636 h 4997827"/>
              <a:gd name="connsiteX568" fmla="*/ 4685300 w 4994341"/>
              <a:gd name="connsiteY568" fmla="*/ 1803710 h 4997827"/>
              <a:gd name="connsiteX569" fmla="*/ 4753821 w 4994341"/>
              <a:gd name="connsiteY569" fmla="*/ 1733361 h 4997827"/>
              <a:gd name="connsiteX570" fmla="*/ 245145 w 4994341"/>
              <a:gd name="connsiteY570" fmla="*/ 1732511 h 4997827"/>
              <a:gd name="connsiteX571" fmla="*/ 314358 w 4994341"/>
              <a:gd name="connsiteY571" fmla="*/ 1804677 h 4997827"/>
              <a:gd name="connsiteX572" fmla="*/ 243458 w 4994341"/>
              <a:gd name="connsiteY572" fmla="*/ 1872624 h 4997827"/>
              <a:gd name="connsiteX573" fmla="*/ 173823 w 4994341"/>
              <a:gd name="connsiteY573" fmla="*/ 1802990 h 4997827"/>
              <a:gd name="connsiteX574" fmla="*/ 245145 w 4994341"/>
              <a:gd name="connsiteY574" fmla="*/ 1732511 h 4997827"/>
              <a:gd name="connsiteX575" fmla="*/ 416595 w 4994341"/>
              <a:gd name="connsiteY575" fmla="*/ 1732090 h 4997827"/>
              <a:gd name="connsiteX576" fmla="*/ 488889 w 4994341"/>
              <a:gd name="connsiteY576" fmla="*/ 1807894 h 4997827"/>
              <a:gd name="connsiteX577" fmla="*/ 414468 w 4994341"/>
              <a:gd name="connsiteY577" fmla="*/ 1877802 h 4997827"/>
              <a:gd name="connsiteX578" fmla="*/ 344302 w 4994341"/>
              <a:gd name="connsiteY578" fmla="*/ 1803683 h 4997827"/>
              <a:gd name="connsiteX579" fmla="*/ 416595 w 4994341"/>
              <a:gd name="connsiteY579" fmla="*/ 1732090 h 4997827"/>
              <a:gd name="connsiteX580" fmla="*/ 4575987 w 4994341"/>
              <a:gd name="connsiteY580" fmla="*/ 1731496 h 4997827"/>
              <a:gd name="connsiteX581" fmla="*/ 4650619 w 4994341"/>
              <a:gd name="connsiteY581" fmla="*/ 1805279 h 4997827"/>
              <a:gd name="connsiteX582" fmla="*/ 4578956 w 4994341"/>
              <a:gd name="connsiteY582" fmla="*/ 1878215 h 4997827"/>
              <a:gd name="connsiteX583" fmla="*/ 4506869 w 4994341"/>
              <a:gd name="connsiteY583" fmla="*/ 1806128 h 4997827"/>
              <a:gd name="connsiteX584" fmla="*/ 4575987 w 4994341"/>
              <a:gd name="connsiteY584" fmla="*/ 1731496 h 4997827"/>
              <a:gd name="connsiteX585" fmla="*/ 4925656 w 4994341"/>
              <a:gd name="connsiteY585" fmla="*/ 1567900 h 4997827"/>
              <a:gd name="connsiteX586" fmla="*/ 4991469 w 4994341"/>
              <a:gd name="connsiteY586" fmla="*/ 1632093 h 4997827"/>
              <a:gd name="connsiteX587" fmla="*/ 4923968 w 4994341"/>
              <a:gd name="connsiteY587" fmla="*/ 1700112 h 4997827"/>
              <a:gd name="connsiteX588" fmla="*/ 4859842 w 4994341"/>
              <a:gd name="connsiteY588" fmla="*/ 1632093 h 4997827"/>
              <a:gd name="connsiteX589" fmla="*/ 4925656 w 4994341"/>
              <a:gd name="connsiteY589" fmla="*/ 1567900 h 4997827"/>
              <a:gd name="connsiteX590" fmla="*/ 4755063 w 4994341"/>
              <a:gd name="connsiteY590" fmla="*/ 1563580 h 4997827"/>
              <a:gd name="connsiteX591" fmla="*/ 4821840 w 4994341"/>
              <a:gd name="connsiteY591" fmla="*/ 1632564 h 4997827"/>
              <a:gd name="connsiteX592" fmla="*/ 4752937 w 4994341"/>
              <a:gd name="connsiteY592" fmla="*/ 1702825 h 4997827"/>
              <a:gd name="connsiteX593" fmla="*/ 4686160 w 4994341"/>
              <a:gd name="connsiteY593" fmla="*/ 1634267 h 4997827"/>
              <a:gd name="connsiteX594" fmla="*/ 4755063 w 4994341"/>
              <a:gd name="connsiteY594" fmla="*/ 1563580 h 4997827"/>
              <a:gd name="connsiteX595" fmla="*/ 243828 w 4994341"/>
              <a:gd name="connsiteY595" fmla="*/ 1563568 h 4997827"/>
              <a:gd name="connsiteX596" fmla="*/ 315793 w 4994341"/>
              <a:gd name="connsiteY596" fmla="*/ 1633202 h 4997827"/>
              <a:gd name="connsiteX597" fmla="*/ 247235 w 4994341"/>
              <a:gd name="connsiteY597" fmla="*/ 1701992 h 4997827"/>
              <a:gd name="connsiteX598" fmla="*/ 175270 w 4994341"/>
              <a:gd name="connsiteY598" fmla="*/ 1632780 h 4997827"/>
              <a:gd name="connsiteX599" fmla="*/ 243828 w 4994341"/>
              <a:gd name="connsiteY599" fmla="*/ 1563568 h 4997827"/>
              <a:gd name="connsiteX600" fmla="*/ 4576543 w 4994341"/>
              <a:gd name="connsiteY600" fmla="*/ 1560437 h 4997827"/>
              <a:gd name="connsiteX601" fmla="*/ 4648165 w 4994341"/>
              <a:gd name="connsiteY601" fmla="*/ 1633293 h 4997827"/>
              <a:gd name="connsiteX602" fmla="*/ 4575280 w 4994341"/>
              <a:gd name="connsiteY602" fmla="*/ 1705729 h 4997827"/>
              <a:gd name="connsiteX603" fmla="*/ 4506185 w 4994341"/>
              <a:gd name="connsiteY603" fmla="*/ 1630345 h 4997827"/>
              <a:gd name="connsiteX604" fmla="*/ 4576543 w 4994341"/>
              <a:gd name="connsiteY604" fmla="*/ 1560437 h 4997827"/>
              <a:gd name="connsiteX605" fmla="*/ 418372 w 4994341"/>
              <a:gd name="connsiteY605" fmla="*/ 1559416 h 4997827"/>
              <a:gd name="connsiteX606" fmla="*/ 487450 w 4994341"/>
              <a:gd name="connsiteY606" fmla="*/ 1630792 h 4997827"/>
              <a:gd name="connsiteX607" fmla="*/ 416253 w 4994341"/>
              <a:gd name="connsiteY607" fmla="*/ 1705123 h 4997827"/>
              <a:gd name="connsiteX608" fmla="*/ 344632 w 4994341"/>
              <a:gd name="connsiteY608" fmla="*/ 1630792 h 4997827"/>
              <a:gd name="connsiteX609" fmla="*/ 418372 w 4994341"/>
              <a:gd name="connsiteY609" fmla="*/ 1559416 h 4997827"/>
              <a:gd name="connsiteX610" fmla="*/ 4751888 w 4994341"/>
              <a:gd name="connsiteY610" fmla="*/ 1393792 h 4997827"/>
              <a:gd name="connsiteX611" fmla="*/ 4820835 w 4994341"/>
              <a:gd name="connsiteY611" fmla="*/ 1460995 h 4997827"/>
              <a:gd name="connsiteX612" fmla="*/ 4755694 w 4994341"/>
              <a:gd name="connsiteY612" fmla="*/ 1530749 h 4997827"/>
              <a:gd name="connsiteX613" fmla="*/ 4686747 w 4994341"/>
              <a:gd name="connsiteY613" fmla="*/ 1464397 h 4997827"/>
              <a:gd name="connsiteX614" fmla="*/ 4751888 w 4994341"/>
              <a:gd name="connsiteY614" fmla="*/ 1393792 h 4997827"/>
              <a:gd name="connsiteX615" fmla="*/ 4577766 w 4994341"/>
              <a:gd name="connsiteY615" fmla="*/ 1389634 h 4997827"/>
              <a:gd name="connsiteX616" fmla="*/ 4649599 w 4994341"/>
              <a:gd name="connsiteY616" fmla="*/ 1464018 h 4997827"/>
              <a:gd name="connsiteX617" fmla="*/ 4577341 w 4994341"/>
              <a:gd name="connsiteY617" fmla="*/ 1531174 h 4997827"/>
              <a:gd name="connsiteX618" fmla="*/ 4507633 w 4994341"/>
              <a:gd name="connsiteY618" fmla="*/ 1461467 h 4997827"/>
              <a:gd name="connsiteX619" fmla="*/ 4577766 w 4994341"/>
              <a:gd name="connsiteY619" fmla="*/ 1389634 h 4997827"/>
              <a:gd name="connsiteX620" fmla="*/ 244811 w 4994341"/>
              <a:gd name="connsiteY620" fmla="*/ 1388784 h 4997827"/>
              <a:gd name="connsiteX621" fmla="*/ 312073 w 4994341"/>
              <a:gd name="connsiteY621" fmla="*/ 1457522 h 4997827"/>
              <a:gd name="connsiteX622" fmla="*/ 244392 w 4994341"/>
              <a:gd name="connsiteY622" fmla="*/ 1524562 h 4997827"/>
              <a:gd name="connsiteX623" fmla="*/ 177551 w 4994341"/>
              <a:gd name="connsiteY623" fmla="*/ 1457097 h 4997827"/>
              <a:gd name="connsiteX624" fmla="*/ 244811 w 4994341"/>
              <a:gd name="connsiteY624" fmla="*/ 1388784 h 4997827"/>
              <a:gd name="connsiteX625" fmla="*/ 4402903 w 4994341"/>
              <a:gd name="connsiteY625" fmla="*/ 1388195 h 4997827"/>
              <a:gd name="connsiteX626" fmla="*/ 4477113 w 4994341"/>
              <a:gd name="connsiteY626" fmla="*/ 1462695 h 4997827"/>
              <a:gd name="connsiteX627" fmla="*/ 4405434 w 4994341"/>
              <a:gd name="connsiteY627" fmla="*/ 1537622 h 4997827"/>
              <a:gd name="connsiteX628" fmla="*/ 4333753 w 4994341"/>
              <a:gd name="connsiteY628" fmla="*/ 1463121 h 4997827"/>
              <a:gd name="connsiteX629" fmla="*/ 4402903 w 4994341"/>
              <a:gd name="connsiteY629" fmla="*/ 1388195 h 4997827"/>
              <a:gd name="connsiteX630" fmla="*/ 414148 w 4994341"/>
              <a:gd name="connsiteY630" fmla="*/ 1388193 h 4997827"/>
              <a:gd name="connsiteX631" fmla="*/ 487034 w 4994341"/>
              <a:gd name="connsiteY631" fmla="*/ 1458751 h 4997827"/>
              <a:gd name="connsiteX632" fmla="*/ 417096 w 4994341"/>
              <a:gd name="connsiteY632" fmla="*/ 1530159 h 4997827"/>
              <a:gd name="connsiteX633" fmla="*/ 346317 w 4994341"/>
              <a:gd name="connsiteY633" fmla="*/ 1459177 h 4997827"/>
              <a:gd name="connsiteX634" fmla="*/ 414148 w 4994341"/>
              <a:gd name="connsiteY634" fmla="*/ 1388193 h 4997827"/>
              <a:gd name="connsiteX635" fmla="*/ 588029 w 4994341"/>
              <a:gd name="connsiteY635" fmla="*/ 1381321 h 4997827"/>
              <a:gd name="connsiteX636" fmla="*/ 659708 w 4994341"/>
              <a:gd name="connsiteY636" fmla="*/ 1455318 h 4997827"/>
              <a:gd name="connsiteX637" fmla="*/ 585920 w 4994341"/>
              <a:gd name="connsiteY637" fmla="*/ 1529316 h 4997827"/>
              <a:gd name="connsiteX638" fmla="*/ 516348 w 4994341"/>
              <a:gd name="connsiteY638" fmla="*/ 1455318 h 4997827"/>
              <a:gd name="connsiteX639" fmla="*/ 588029 w 4994341"/>
              <a:gd name="connsiteY639" fmla="*/ 1381321 h 4997827"/>
              <a:gd name="connsiteX640" fmla="*/ 4753915 w 4994341"/>
              <a:gd name="connsiteY640" fmla="*/ 1219418 h 4997827"/>
              <a:gd name="connsiteX641" fmla="*/ 4819393 w 4994341"/>
              <a:gd name="connsiteY641" fmla="*/ 1285023 h 4997827"/>
              <a:gd name="connsiteX642" fmla="*/ 4754760 w 4994341"/>
              <a:gd name="connsiteY642" fmla="*/ 1350207 h 4997827"/>
              <a:gd name="connsiteX643" fmla="*/ 4687592 w 4994341"/>
              <a:gd name="connsiteY643" fmla="*/ 1288387 h 4997827"/>
              <a:gd name="connsiteX644" fmla="*/ 4753915 w 4994341"/>
              <a:gd name="connsiteY644" fmla="*/ 1219418 h 4997827"/>
              <a:gd name="connsiteX645" fmla="*/ 248092 w 4994341"/>
              <a:gd name="connsiteY645" fmla="*/ 1217804 h 4997827"/>
              <a:gd name="connsiteX646" fmla="*/ 307496 w 4994341"/>
              <a:gd name="connsiteY646" fmla="*/ 1287597 h 4997827"/>
              <a:gd name="connsiteX647" fmla="*/ 241772 w 4994341"/>
              <a:gd name="connsiteY647" fmla="*/ 1349777 h 4997827"/>
              <a:gd name="connsiteX648" fmla="*/ 180262 w 4994341"/>
              <a:gd name="connsiteY648" fmla="*/ 1279560 h 4997827"/>
              <a:gd name="connsiteX649" fmla="*/ 248092 w 4994341"/>
              <a:gd name="connsiteY649" fmla="*/ 1217804 h 4997827"/>
              <a:gd name="connsiteX650" fmla="*/ 4579797 w 4994341"/>
              <a:gd name="connsiteY650" fmla="*/ 1216115 h 4997827"/>
              <a:gd name="connsiteX651" fmla="*/ 4647742 w 4994341"/>
              <a:gd name="connsiteY651" fmla="*/ 1289138 h 4997827"/>
              <a:gd name="connsiteX652" fmla="*/ 4576420 w 4994341"/>
              <a:gd name="connsiteY652" fmla="*/ 1355367 h 4997827"/>
              <a:gd name="connsiteX653" fmla="*/ 4508897 w 4994341"/>
              <a:gd name="connsiteY653" fmla="*/ 1286165 h 4997827"/>
              <a:gd name="connsiteX654" fmla="*/ 4579797 w 4994341"/>
              <a:gd name="connsiteY654" fmla="*/ 1216115 h 4997827"/>
              <a:gd name="connsiteX655" fmla="*/ 415621 w 4994341"/>
              <a:gd name="connsiteY655" fmla="*/ 1215265 h 4997827"/>
              <a:gd name="connsiteX656" fmla="*/ 485167 w 4994341"/>
              <a:gd name="connsiteY656" fmla="*/ 1286505 h 4997827"/>
              <a:gd name="connsiteX657" fmla="*/ 416464 w 4994341"/>
              <a:gd name="connsiteY657" fmla="*/ 1354776 h 4997827"/>
              <a:gd name="connsiteX658" fmla="*/ 346918 w 4994341"/>
              <a:gd name="connsiteY658" fmla="*/ 1287354 h 4997827"/>
              <a:gd name="connsiteX659" fmla="*/ 415621 w 4994341"/>
              <a:gd name="connsiteY659" fmla="*/ 1215265 h 4997827"/>
              <a:gd name="connsiteX660" fmla="*/ 4403627 w 4994341"/>
              <a:gd name="connsiteY660" fmla="*/ 1214246 h 4997827"/>
              <a:gd name="connsiteX661" fmla="*/ 4476512 w 4994341"/>
              <a:gd name="connsiteY661" fmla="*/ 1285320 h 4997827"/>
              <a:gd name="connsiteX662" fmla="*/ 4408261 w 4994341"/>
              <a:gd name="connsiteY662" fmla="*/ 1357662 h 4997827"/>
              <a:gd name="connsiteX663" fmla="*/ 4334954 w 4994341"/>
              <a:gd name="connsiteY663" fmla="*/ 1285743 h 4997827"/>
              <a:gd name="connsiteX664" fmla="*/ 4403627 w 4994341"/>
              <a:gd name="connsiteY664" fmla="*/ 1214246 h 4997827"/>
              <a:gd name="connsiteX665" fmla="*/ 589605 w 4994341"/>
              <a:gd name="connsiteY665" fmla="*/ 1214244 h 4997827"/>
              <a:gd name="connsiteX666" fmla="*/ 659693 w 4994341"/>
              <a:gd name="connsiteY666" fmla="*/ 1288908 h 4997827"/>
              <a:gd name="connsiteX667" fmla="*/ 586631 w 4994341"/>
              <a:gd name="connsiteY667" fmla="*/ 1357244 h 4997827"/>
              <a:gd name="connsiteX668" fmla="*/ 516542 w 4994341"/>
              <a:gd name="connsiteY668" fmla="*/ 1281737 h 4997827"/>
              <a:gd name="connsiteX669" fmla="*/ 589605 w 4994341"/>
              <a:gd name="connsiteY669" fmla="*/ 1214244 h 4997827"/>
              <a:gd name="connsiteX670" fmla="*/ 4577595 w 4994341"/>
              <a:gd name="connsiteY670" fmla="*/ 1045904 h 4997827"/>
              <a:gd name="connsiteX671" fmla="*/ 4644015 w 4994341"/>
              <a:gd name="connsiteY671" fmla="*/ 1115708 h 4997827"/>
              <a:gd name="connsiteX672" fmla="*/ 4578437 w 4994341"/>
              <a:gd name="connsiteY672" fmla="*/ 1180405 h 4997827"/>
              <a:gd name="connsiteX673" fmla="*/ 4509495 w 4994341"/>
              <a:gd name="connsiteY673" fmla="*/ 1114431 h 4997827"/>
              <a:gd name="connsiteX674" fmla="*/ 4577595 w 4994341"/>
              <a:gd name="connsiteY674" fmla="*/ 1045904 h 4997827"/>
              <a:gd name="connsiteX675" fmla="*/ 4406033 w 4994341"/>
              <a:gd name="connsiteY675" fmla="*/ 1044036 h 4997827"/>
              <a:gd name="connsiteX676" fmla="*/ 4476933 w 4994341"/>
              <a:gd name="connsiteY676" fmla="*/ 1112607 h 4997827"/>
              <a:gd name="connsiteX677" fmla="*/ 4406877 w 4994341"/>
              <a:gd name="connsiteY677" fmla="*/ 1184566 h 4997827"/>
              <a:gd name="connsiteX678" fmla="*/ 4336399 w 4994341"/>
              <a:gd name="connsiteY678" fmla="*/ 1113455 h 4997827"/>
              <a:gd name="connsiteX679" fmla="*/ 4406033 w 4994341"/>
              <a:gd name="connsiteY679" fmla="*/ 1044036 h 4997827"/>
              <a:gd name="connsiteX680" fmla="*/ 413102 w 4994341"/>
              <a:gd name="connsiteY680" fmla="*/ 1043440 h 4997827"/>
              <a:gd name="connsiteX681" fmla="*/ 483305 w 4994341"/>
              <a:gd name="connsiteY681" fmla="*/ 1107310 h 4997827"/>
              <a:gd name="connsiteX682" fmla="*/ 416464 w 4994341"/>
              <a:gd name="connsiteY682" fmla="*/ 1176680 h 4997827"/>
              <a:gd name="connsiteX683" fmla="*/ 348784 w 4994341"/>
              <a:gd name="connsiteY683" fmla="*/ 1109003 h 4997827"/>
              <a:gd name="connsiteX684" fmla="*/ 413102 w 4994341"/>
              <a:gd name="connsiteY684" fmla="*/ 1043440 h 4997827"/>
              <a:gd name="connsiteX685" fmla="*/ 4229806 w 4994341"/>
              <a:gd name="connsiteY685" fmla="*/ 1039712 h 4997827"/>
              <a:gd name="connsiteX686" fmla="*/ 4302751 w 4994341"/>
              <a:gd name="connsiteY686" fmla="*/ 1113072 h 4997827"/>
              <a:gd name="connsiteX687" fmla="*/ 4231071 w 4994341"/>
              <a:gd name="connsiteY687" fmla="*/ 1186432 h 4997827"/>
              <a:gd name="connsiteX688" fmla="*/ 4157705 w 4994341"/>
              <a:gd name="connsiteY688" fmla="*/ 1113920 h 4997827"/>
              <a:gd name="connsiteX689" fmla="*/ 4229806 w 4994341"/>
              <a:gd name="connsiteY689" fmla="*/ 1039712 h 4997827"/>
              <a:gd name="connsiteX690" fmla="*/ 586554 w 4994341"/>
              <a:gd name="connsiteY690" fmla="*/ 1038016 h 4997827"/>
              <a:gd name="connsiteX691" fmla="*/ 656822 w 4994341"/>
              <a:gd name="connsiteY691" fmla="*/ 1109340 h 4997827"/>
              <a:gd name="connsiteX692" fmla="*/ 587395 w 4994341"/>
              <a:gd name="connsiteY692" fmla="*/ 1179392 h 4997827"/>
              <a:gd name="connsiteX693" fmla="*/ 516706 w 4994341"/>
              <a:gd name="connsiteY693" fmla="*/ 1110190 h 4997827"/>
              <a:gd name="connsiteX694" fmla="*/ 586554 w 4994341"/>
              <a:gd name="connsiteY694" fmla="*/ 1038016 h 4997827"/>
              <a:gd name="connsiteX695" fmla="*/ 762147 w 4994341"/>
              <a:gd name="connsiteY695" fmla="*/ 1036574 h 4997827"/>
              <a:gd name="connsiteX696" fmla="*/ 835514 w 4994341"/>
              <a:gd name="connsiteY696" fmla="*/ 1109085 h 4997827"/>
              <a:gd name="connsiteX697" fmla="*/ 763413 w 4994341"/>
              <a:gd name="connsiteY697" fmla="*/ 1183292 h 4997827"/>
              <a:gd name="connsiteX698" fmla="*/ 690046 w 4994341"/>
              <a:gd name="connsiteY698" fmla="*/ 1110357 h 4997827"/>
              <a:gd name="connsiteX699" fmla="*/ 762147 w 4994341"/>
              <a:gd name="connsiteY699" fmla="*/ 1036574 h 4997827"/>
              <a:gd name="connsiteX700" fmla="*/ 589474 w 4994341"/>
              <a:gd name="connsiteY700" fmla="*/ 869077 h 4997827"/>
              <a:gd name="connsiteX701" fmla="*/ 656391 w 4994341"/>
              <a:gd name="connsiteY701" fmla="*/ 939044 h 4997827"/>
              <a:gd name="connsiteX702" fmla="*/ 587781 w 4994341"/>
              <a:gd name="connsiteY702" fmla="*/ 1007316 h 4997827"/>
              <a:gd name="connsiteX703" fmla="*/ 520439 w 4994341"/>
              <a:gd name="connsiteY703" fmla="*/ 937348 h 4997827"/>
              <a:gd name="connsiteX704" fmla="*/ 589474 w 4994341"/>
              <a:gd name="connsiteY704" fmla="*/ 869077 h 4997827"/>
              <a:gd name="connsiteX705" fmla="*/ 4406243 w 4994341"/>
              <a:gd name="connsiteY705" fmla="*/ 868228 h 4997827"/>
              <a:gd name="connsiteX706" fmla="*/ 4474640 w 4994341"/>
              <a:gd name="connsiteY706" fmla="*/ 937052 h 4997827"/>
              <a:gd name="connsiteX707" fmla="*/ 4406668 w 4994341"/>
              <a:gd name="connsiteY707" fmla="*/ 1005875 h 4997827"/>
              <a:gd name="connsiteX708" fmla="*/ 4337847 w 4994341"/>
              <a:gd name="connsiteY708" fmla="*/ 937052 h 4997827"/>
              <a:gd name="connsiteX709" fmla="*/ 4406243 w 4994341"/>
              <a:gd name="connsiteY709" fmla="*/ 868228 h 4997827"/>
              <a:gd name="connsiteX710" fmla="*/ 4228452 w 4994341"/>
              <a:gd name="connsiteY710" fmla="*/ 866786 h 4997827"/>
              <a:gd name="connsiteX711" fmla="*/ 4298841 w 4994341"/>
              <a:gd name="connsiteY711" fmla="*/ 934393 h 4997827"/>
              <a:gd name="connsiteX712" fmla="*/ 4233511 w 4994341"/>
              <a:gd name="connsiteY712" fmla="*/ 1007070 h 4997827"/>
              <a:gd name="connsiteX713" fmla="*/ 4163122 w 4994341"/>
              <a:gd name="connsiteY713" fmla="*/ 939463 h 4997827"/>
              <a:gd name="connsiteX714" fmla="*/ 4228452 w 4994341"/>
              <a:gd name="connsiteY714" fmla="*/ 866786 h 4997827"/>
              <a:gd name="connsiteX715" fmla="*/ 763714 w 4994341"/>
              <a:gd name="connsiteY715" fmla="*/ 866363 h 4997827"/>
              <a:gd name="connsiteX716" fmla="*/ 833639 w 4994341"/>
              <a:gd name="connsiteY716" fmla="*/ 941244 h 4997827"/>
              <a:gd name="connsiteX717" fmla="*/ 761170 w 4994341"/>
              <a:gd name="connsiteY717" fmla="*/ 1007665 h 4997827"/>
              <a:gd name="connsiteX718" fmla="*/ 692941 w 4994341"/>
              <a:gd name="connsiteY718" fmla="*/ 937014 h 4997827"/>
              <a:gd name="connsiteX719" fmla="*/ 763714 w 4994341"/>
              <a:gd name="connsiteY719" fmla="*/ 866363 h 4997827"/>
              <a:gd name="connsiteX720" fmla="*/ 4058273 w 4994341"/>
              <a:gd name="connsiteY720" fmla="*/ 864922 h 4997827"/>
              <a:gd name="connsiteX721" fmla="*/ 4132773 w 4994341"/>
              <a:gd name="connsiteY721" fmla="*/ 937720 h 4997827"/>
              <a:gd name="connsiteX722" fmla="*/ 4059124 w 4994341"/>
              <a:gd name="connsiteY722" fmla="*/ 1012647 h 4997827"/>
              <a:gd name="connsiteX723" fmla="*/ 3984624 w 4994341"/>
              <a:gd name="connsiteY723" fmla="*/ 934740 h 4997827"/>
              <a:gd name="connsiteX724" fmla="*/ 4058273 w 4994341"/>
              <a:gd name="connsiteY724" fmla="*/ 864922 h 4997827"/>
              <a:gd name="connsiteX725" fmla="*/ 937613 w 4994341"/>
              <a:gd name="connsiteY725" fmla="*/ 864316 h 4997827"/>
              <a:gd name="connsiteX726" fmla="*/ 1008429 w 4994341"/>
              <a:gd name="connsiteY726" fmla="*/ 935881 h 4997827"/>
              <a:gd name="connsiteX727" fmla="*/ 931677 w 4994341"/>
              <a:gd name="connsiteY727" fmla="*/ 1010813 h 4997827"/>
              <a:gd name="connsiteX728" fmla="*/ 860863 w 4994341"/>
              <a:gd name="connsiteY728" fmla="*/ 933776 h 4997827"/>
              <a:gd name="connsiteX729" fmla="*/ 937613 w 4994341"/>
              <a:gd name="connsiteY729" fmla="*/ 864316 h 4997827"/>
              <a:gd name="connsiteX730" fmla="*/ 4408358 w 4994341"/>
              <a:gd name="connsiteY730" fmla="*/ 701155 h 4997827"/>
              <a:gd name="connsiteX731" fmla="*/ 4470068 w 4994341"/>
              <a:gd name="connsiteY731" fmla="*/ 768112 h 4997827"/>
              <a:gd name="connsiteX732" fmla="*/ 4404976 w 4994341"/>
              <a:gd name="connsiteY732" fmla="*/ 832949 h 4997827"/>
              <a:gd name="connsiteX733" fmla="*/ 4343689 w 4994341"/>
              <a:gd name="connsiteY733" fmla="*/ 760484 h 4997827"/>
              <a:gd name="connsiteX734" fmla="*/ 4408358 w 4994341"/>
              <a:gd name="connsiteY734" fmla="*/ 701155 h 4997827"/>
              <a:gd name="connsiteX735" fmla="*/ 4230777 w 4994341"/>
              <a:gd name="connsiteY735" fmla="*/ 698442 h 4997827"/>
              <a:gd name="connsiteX736" fmla="*/ 4298405 w 4994341"/>
              <a:gd name="connsiteY736" fmla="*/ 765577 h 4997827"/>
              <a:gd name="connsiteX737" fmla="*/ 4228650 w 4994341"/>
              <a:gd name="connsiteY737" fmla="*/ 834822 h 4997827"/>
              <a:gd name="connsiteX738" fmla="*/ 4163149 w 4994341"/>
              <a:gd name="connsiteY738" fmla="*/ 765577 h 4997827"/>
              <a:gd name="connsiteX739" fmla="*/ 4230777 w 4994341"/>
              <a:gd name="connsiteY739" fmla="*/ 698442 h 4997827"/>
              <a:gd name="connsiteX740" fmla="*/ 764435 w 4994341"/>
              <a:gd name="connsiteY740" fmla="*/ 697421 h 4997827"/>
              <a:gd name="connsiteX741" fmla="*/ 830102 w 4994341"/>
              <a:gd name="connsiteY741" fmla="*/ 765821 h 4997827"/>
              <a:gd name="connsiteX742" fmla="*/ 764013 w 4994341"/>
              <a:gd name="connsiteY742" fmla="*/ 833800 h 4997827"/>
              <a:gd name="connsiteX743" fmla="*/ 695821 w 4994341"/>
              <a:gd name="connsiteY743" fmla="*/ 763288 h 4997827"/>
              <a:gd name="connsiteX744" fmla="*/ 764435 w 4994341"/>
              <a:gd name="connsiteY744" fmla="*/ 697421 h 4997827"/>
              <a:gd name="connsiteX745" fmla="*/ 4057851 w 4994341"/>
              <a:gd name="connsiteY745" fmla="*/ 695134 h 4997827"/>
              <a:gd name="connsiteX746" fmla="*/ 4127608 w 4994341"/>
              <a:gd name="connsiteY746" fmla="*/ 763586 h 4997827"/>
              <a:gd name="connsiteX747" fmla="*/ 4061234 w 4994341"/>
              <a:gd name="connsiteY747" fmla="*/ 835418 h 4997827"/>
              <a:gd name="connsiteX748" fmla="*/ 3991477 w 4994341"/>
              <a:gd name="connsiteY748" fmla="*/ 767389 h 4997827"/>
              <a:gd name="connsiteX749" fmla="*/ 4057851 w 4994341"/>
              <a:gd name="connsiteY749" fmla="*/ 695134 h 4997827"/>
              <a:gd name="connsiteX750" fmla="*/ 1109769 w 4994341"/>
              <a:gd name="connsiteY750" fmla="*/ 693693 h 4997827"/>
              <a:gd name="connsiteX751" fmla="*/ 1182961 w 4994341"/>
              <a:gd name="connsiteY751" fmla="*/ 764931 h 4997827"/>
              <a:gd name="connsiteX752" fmla="*/ 1112748 w 4994341"/>
              <a:gd name="connsiteY752" fmla="*/ 840836 h 4997827"/>
              <a:gd name="connsiteX753" fmla="*/ 1039557 w 4994341"/>
              <a:gd name="connsiteY753" fmla="*/ 767476 h 4997827"/>
              <a:gd name="connsiteX754" fmla="*/ 1109769 w 4994341"/>
              <a:gd name="connsiteY754" fmla="*/ 693693 h 4997827"/>
              <a:gd name="connsiteX755" fmla="*/ 937361 w 4994341"/>
              <a:gd name="connsiteY755" fmla="*/ 693688 h 4997827"/>
              <a:gd name="connsiteX756" fmla="*/ 1006138 w 4994341"/>
              <a:gd name="connsiteY756" fmla="*/ 765821 h 4997827"/>
              <a:gd name="connsiteX757" fmla="*/ 936087 w 4994341"/>
              <a:gd name="connsiteY757" fmla="*/ 835002 h 4997827"/>
              <a:gd name="connsiteX758" fmla="*/ 865187 w 4994341"/>
              <a:gd name="connsiteY758" fmla="*/ 766243 h 4997827"/>
              <a:gd name="connsiteX759" fmla="*/ 937361 w 4994341"/>
              <a:gd name="connsiteY759" fmla="*/ 693688 h 4997827"/>
              <a:gd name="connsiteX760" fmla="*/ 3887554 w 4994341"/>
              <a:gd name="connsiteY760" fmla="*/ 693269 h 4997827"/>
              <a:gd name="connsiteX761" fmla="*/ 3959861 w 4994341"/>
              <a:gd name="connsiteY761" fmla="*/ 766628 h 4997827"/>
              <a:gd name="connsiteX762" fmla="*/ 3886709 w 4994341"/>
              <a:gd name="connsiteY762" fmla="*/ 839987 h 4997827"/>
              <a:gd name="connsiteX763" fmla="*/ 3813980 w 4994341"/>
              <a:gd name="connsiteY763" fmla="*/ 765780 h 4997827"/>
              <a:gd name="connsiteX764" fmla="*/ 3887554 w 4994341"/>
              <a:gd name="connsiteY764" fmla="*/ 693269 h 4997827"/>
              <a:gd name="connsiteX765" fmla="*/ 4227811 w 4994341"/>
              <a:gd name="connsiteY765" fmla="*/ 524320 h 4997827"/>
              <a:gd name="connsiteX766" fmla="*/ 4295951 w 4994341"/>
              <a:gd name="connsiteY766" fmla="*/ 592027 h 4997827"/>
              <a:gd name="connsiteX767" fmla="*/ 4229504 w 4994341"/>
              <a:gd name="connsiteY767" fmla="*/ 655108 h 4997827"/>
              <a:gd name="connsiteX768" fmla="*/ 4163902 w 4994341"/>
              <a:gd name="connsiteY768" fmla="*/ 591606 h 4997827"/>
              <a:gd name="connsiteX769" fmla="*/ 4227811 w 4994341"/>
              <a:gd name="connsiteY769" fmla="*/ 524320 h 4997827"/>
              <a:gd name="connsiteX770" fmla="*/ 4059333 w 4994341"/>
              <a:gd name="connsiteY770" fmla="*/ 521613 h 4997827"/>
              <a:gd name="connsiteX771" fmla="*/ 4125485 w 4994341"/>
              <a:gd name="connsiteY771" fmla="*/ 590860 h 4997827"/>
              <a:gd name="connsiteX772" fmla="*/ 4056790 w 4994341"/>
              <a:gd name="connsiteY772" fmla="*/ 657993 h 4997827"/>
              <a:gd name="connsiteX773" fmla="*/ 3990214 w 4994341"/>
              <a:gd name="connsiteY773" fmla="*/ 588326 h 4997827"/>
              <a:gd name="connsiteX774" fmla="*/ 4059333 w 4994341"/>
              <a:gd name="connsiteY774" fmla="*/ 521613 h 4997827"/>
              <a:gd name="connsiteX775" fmla="*/ 935123 w 4994341"/>
              <a:gd name="connsiteY775" fmla="*/ 521613 h 4997827"/>
              <a:gd name="connsiteX776" fmla="*/ 1003013 w 4994341"/>
              <a:gd name="connsiteY776" fmla="*/ 589171 h 4997827"/>
              <a:gd name="connsiteX777" fmla="*/ 936388 w 4994341"/>
              <a:gd name="connsiteY777" fmla="*/ 657993 h 4997827"/>
              <a:gd name="connsiteX778" fmla="*/ 868918 w 4994341"/>
              <a:gd name="connsiteY778" fmla="*/ 590015 h 4997827"/>
              <a:gd name="connsiteX779" fmla="*/ 935123 w 4994341"/>
              <a:gd name="connsiteY779" fmla="*/ 521613 h 4997827"/>
              <a:gd name="connsiteX780" fmla="*/ 1111471 w 4994341"/>
              <a:gd name="connsiteY780" fmla="*/ 521192 h 4997827"/>
              <a:gd name="connsiteX781" fmla="*/ 1181527 w 4994341"/>
              <a:gd name="connsiteY781" fmla="*/ 591027 h 4997827"/>
              <a:gd name="connsiteX782" fmla="*/ 1111049 w 4994341"/>
              <a:gd name="connsiteY782" fmla="*/ 662566 h 4997827"/>
              <a:gd name="connsiteX783" fmla="*/ 1040993 w 4994341"/>
              <a:gd name="connsiteY783" fmla="*/ 590601 h 4997827"/>
              <a:gd name="connsiteX784" fmla="*/ 1111471 w 4994341"/>
              <a:gd name="connsiteY784" fmla="*/ 521192 h 4997827"/>
              <a:gd name="connsiteX785" fmla="*/ 3712619 w 4994341"/>
              <a:gd name="connsiteY785" fmla="*/ 519750 h 4997827"/>
              <a:gd name="connsiteX786" fmla="*/ 3781599 w 4994341"/>
              <a:gd name="connsiteY786" fmla="*/ 594630 h 4997827"/>
              <a:gd name="connsiteX787" fmla="*/ 3709254 w 4994341"/>
              <a:gd name="connsiteY787" fmla="*/ 663166 h 4997827"/>
              <a:gd name="connsiteX788" fmla="*/ 3640274 w 4994341"/>
              <a:gd name="connsiteY788" fmla="*/ 587439 h 4997827"/>
              <a:gd name="connsiteX789" fmla="*/ 3712619 w 4994341"/>
              <a:gd name="connsiteY789" fmla="*/ 519750 h 4997827"/>
              <a:gd name="connsiteX790" fmla="*/ 3888023 w 4994341"/>
              <a:gd name="connsiteY790" fmla="*/ 519748 h 4997827"/>
              <a:gd name="connsiteX791" fmla="*/ 3955102 w 4994341"/>
              <a:gd name="connsiteY791" fmla="*/ 587695 h 4997827"/>
              <a:gd name="connsiteX792" fmla="*/ 3887599 w 4994341"/>
              <a:gd name="connsiteY792" fmla="*/ 660283 h 4997827"/>
              <a:gd name="connsiteX793" fmla="*/ 3818821 w 4994341"/>
              <a:gd name="connsiteY793" fmla="*/ 589383 h 4997827"/>
              <a:gd name="connsiteX794" fmla="*/ 3888023 w 4994341"/>
              <a:gd name="connsiteY794" fmla="*/ 519748 h 4997827"/>
              <a:gd name="connsiteX795" fmla="*/ 1289391 w 4994341"/>
              <a:gd name="connsiteY795" fmla="*/ 518987 h 4997827"/>
              <a:gd name="connsiteX796" fmla="*/ 1353772 w 4994341"/>
              <a:gd name="connsiteY796" fmla="*/ 594891 h 4997827"/>
              <a:gd name="connsiteX797" fmla="*/ 1279649 w 4994341"/>
              <a:gd name="connsiteY797" fmla="*/ 662313 h 4997827"/>
              <a:gd name="connsiteX798" fmla="*/ 1211033 w 4994341"/>
              <a:gd name="connsiteY798" fmla="*/ 585139 h 4997827"/>
              <a:gd name="connsiteX799" fmla="*/ 1289391 w 4994341"/>
              <a:gd name="connsiteY799" fmla="*/ 518987 h 4997827"/>
              <a:gd name="connsiteX800" fmla="*/ 1459654 w 4994341"/>
              <a:gd name="connsiteY800" fmla="*/ 516020 h 4997827"/>
              <a:gd name="connsiteX801" fmla="*/ 1533303 w 4994341"/>
              <a:gd name="connsiteY801" fmla="*/ 593367 h 4997827"/>
              <a:gd name="connsiteX802" fmla="*/ 1457951 w 4994341"/>
              <a:gd name="connsiteY802" fmla="*/ 664765 h 4997827"/>
              <a:gd name="connsiteX803" fmla="*/ 1383876 w 4994341"/>
              <a:gd name="connsiteY803" fmla="*/ 592093 h 4997827"/>
              <a:gd name="connsiteX804" fmla="*/ 1459654 w 4994341"/>
              <a:gd name="connsiteY804" fmla="*/ 516020 h 4997827"/>
              <a:gd name="connsiteX805" fmla="*/ 3538230 w 4994341"/>
              <a:gd name="connsiteY805" fmla="*/ 514572 h 4997827"/>
              <a:gd name="connsiteX806" fmla="*/ 3611804 w 4994341"/>
              <a:gd name="connsiteY806" fmla="*/ 586673 h 4997827"/>
              <a:gd name="connsiteX807" fmla="*/ 3539498 w 4994341"/>
              <a:gd name="connsiteY807" fmla="*/ 662570 h 4997827"/>
              <a:gd name="connsiteX808" fmla="*/ 3468037 w 4994341"/>
              <a:gd name="connsiteY808" fmla="*/ 589625 h 4997827"/>
              <a:gd name="connsiteX809" fmla="*/ 3538230 w 4994341"/>
              <a:gd name="connsiteY809" fmla="*/ 514572 h 4997827"/>
              <a:gd name="connsiteX810" fmla="*/ 1109777 w 4994341"/>
              <a:gd name="connsiteY810" fmla="*/ 350390 h 4997827"/>
              <a:gd name="connsiteX811" fmla="*/ 1178812 w 4994341"/>
              <a:gd name="connsiteY811" fmla="*/ 418066 h 4997827"/>
              <a:gd name="connsiteX812" fmla="*/ 1110625 w 4994341"/>
              <a:gd name="connsiteY812" fmla="*/ 484891 h 4997827"/>
              <a:gd name="connsiteX813" fmla="*/ 1043285 w 4994341"/>
              <a:gd name="connsiteY813" fmla="*/ 421045 h 4997827"/>
              <a:gd name="connsiteX814" fmla="*/ 1109777 w 4994341"/>
              <a:gd name="connsiteY814" fmla="*/ 350390 h 4997827"/>
              <a:gd name="connsiteX815" fmla="*/ 1288142 w 4994341"/>
              <a:gd name="connsiteY815" fmla="*/ 350207 h 4997827"/>
              <a:gd name="connsiteX816" fmla="*/ 1353598 w 4994341"/>
              <a:gd name="connsiteY816" fmla="*/ 421529 h 4997827"/>
              <a:gd name="connsiteX817" fmla="*/ 1283467 w 4994341"/>
              <a:gd name="connsiteY817" fmla="*/ 488632 h 4997827"/>
              <a:gd name="connsiteX818" fmla="*/ 1213759 w 4994341"/>
              <a:gd name="connsiteY818" fmla="*/ 416887 h 4997827"/>
              <a:gd name="connsiteX819" fmla="*/ 1288142 w 4994341"/>
              <a:gd name="connsiteY819" fmla="*/ 350207 h 4997827"/>
              <a:gd name="connsiteX820" fmla="*/ 3710607 w 4994341"/>
              <a:gd name="connsiteY820" fmla="*/ 349540 h 4997827"/>
              <a:gd name="connsiteX821" fmla="*/ 3780151 w 4994341"/>
              <a:gd name="connsiteY821" fmla="*/ 420566 h 4997827"/>
              <a:gd name="connsiteX822" fmla="*/ 3711027 w 4994341"/>
              <a:gd name="connsiteY822" fmla="*/ 488631 h 4997827"/>
              <a:gd name="connsiteX823" fmla="*/ 3641481 w 4994341"/>
              <a:gd name="connsiteY823" fmla="*/ 421411 h 4997827"/>
              <a:gd name="connsiteX824" fmla="*/ 3710607 w 4994341"/>
              <a:gd name="connsiteY824" fmla="*/ 349540 h 4997827"/>
              <a:gd name="connsiteX825" fmla="*/ 3886196 w 4994341"/>
              <a:gd name="connsiteY825" fmla="*/ 349539 h 4997827"/>
              <a:gd name="connsiteX826" fmla="*/ 3953237 w 4994341"/>
              <a:gd name="connsiteY826" fmla="*/ 413549 h 4997827"/>
              <a:gd name="connsiteX827" fmla="*/ 3887894 w 4994341"/>
              <a:gd name="connsiteY827" fmla="*/ 482612 h 4997827"/>
              <a:gd name="connsiteX828" fmla="*/ 3819156 w 4994341"/>
              <a:gd name="connsiteY828" fmla="*/ 417761 h 4997827"/>
              <a:gd name="connsiteX829" fmla="*/ 3886196 w 4994341"/>
              <a:gd name="connsiteY829" fmla="*/ 349539 h 4997827"/>
              <a:gd name="connsiteX830" fmla="*/ 1458295 w 4994341"/>
              <a:gd name="connsiteY830" fmla="*/ 349184 h 4997827"/>
              <a:gd name="connsiteX831" fmla="*/ 1528982 w 4994341"/>
              <a:gd name="connsiteY831" fmla="*/ 417522 h 4997827"/>
              <a:gd name="connsiteX832" fmla="*/ 1456165 w 4994341"/>
              <a:gd name="connsiteY832" fmla="*/ 490077 h 4997827"/>
              <a:gd name="connsiteX833" fmla="*/ 1387608 w 4994341"/>
              <a:gd name="connsiteY833" fmla="*/ 417522 h 4997827"/>
              <a:gd name="connsiteX834" fmla="*/ 1458295 w 4994341"/>
              <a:gd name="connsiteY834" fmla="*/ 349184 h 4997827"/>
              <a:gd name="connsiteX835" fmla="*/ 3545692 w 4994341"/>
              <a:gd name="connsiteY835" fmla="*/ 348782 h 4997827"/>
              <a:gd name="connsiteX836" fmla="*/ 3609705 w 4994341"/>
              <a:gd name="connsiteY836" fmla="*/ 423545 h 4997827"/>
              <a:gd name="connsiteX837" fmla="*/ 3535586 w 4994341"/>
              <a:gd name="connsiteY837" fmla="*/ 490233 h 4997827"/>
              <a:gd name="connsiteX838" fmla="*/ 3469467 w 4994341"/>
              <a:gd name="connsiteY838" fmla="*/ 411223 h 4997827"/>
              <a:gd name="connsiteX839" fmla="*/ 3545692 w 4994341"/>
              <a:gd name="connsiteY839" fmla="*/ 348782 h 4997827"/>
              <a:gd name="connsiteX840" fmla="*/ 3363356 w 4994341"/>
              <a:gd name="connsiteY840" fmla="*/ 346661 h 4997827"/>
              <a:gd name="connsiteX841" fmla="*/ 3437267 w 4994341"/>
              <a:gd name="connsiteY841" fmla="*/ 419297 h 4997827"/>
              <a:gd name="connsiteX842" fmla="*/ 3363356 w 4994341"/>
              <a:gd name="connsiteY842" fmla="*/ 491934 h 4997827"/>
              <a:gd name="connsiteX843" fmla="*/ 3291558 w 4994341"/>
              <a:gd name="connsiteY843" fmla="*/ 417172 h 4997827"/>
              <a:gd name="connsiteX844" fmla="*/ 3363356 w 4994341"/>
              <a:gd name="connsiteY844" fmla="*/ 346661 h 4997827"/>
              <a:gd name="connsiteX845" fmla="*/ 1632150 w 4994341"/>
              <a:gd name="connsiteY845" fmla="*/ 346650 h 4997827"/>
              <a:gd name="connsiteX846" fmla="*/ 1703525 w 4994341"/>
              <a:gd name="connsiteY846" fmla="*/ 416472 h 4997827"/>
              <a:gd name="connsiteX847" fmla="*/ 1631727 w 4994341"/>
              <a:gd name="connsiteY847" fmla="*/ 490501 h 4997827"/>
              <a:gd name="connsiteX848" fmla="*/ 1558240 w 4994341"/>
              <a:gd name="connsiteY848" fmla="*/ 418576 h 4997827"/>
              <a:gd name="connsiteX849" fmla="*/ 1632150 w 4994341"/>
              <a:gd name="connsiteY849" fmla="*/ 346650 h 4997827"/>
              <a:gd name="connsiteX850" fmla="*/ 3188999 w 4994341"/>
              <a:gd name="connsiteY850" fmla="*/ 345639 h 4997827"/>
              <a:gd name="connsiteX851" fmla="*/ 3263932 w 4994341"/>
              <a:gd name="connsiteY851" fmla="*/ 420272 h 4997827"/>
              <a:gd name="connsiteX852" fmla="*/ 3190683 w 4994341"/>
              <a:gd name="connsiteY852" fmla="*/ 492359 h 4997827"/>
              <a:gd name="connsiteX853" fmla="*/ 3117854 w 4994341"/>
              <a:gd name="connsiteY853" fmla="*/ 419850 h 4997827"/>
              <a:gd name="connsiteX854" fmla="*/ 3188999 w 4994341"/>
              <a:gd name="connsiteY854" fmla="*/ 345639 h 4997827"/>
              <a:gd name="connsiteX855" fmla="*/ 1802830 w 4994341"/>
              <a:gd name="connsiteY855" fmla="*/ 344203 h 4997827"/>
              <a:gd name="connsiteX856" fmla="*/ 1876352 w 4994341"/>
              <a:gd name="connsiteY856" fmla="*/ 418070 h 4997827"/>
              <a:gd name="connsiteX857" fmla="*/ 1804529 w 4994341"/>
              <a:gd name="connsiteY857" fmla="*/ 491934 h 4997827"/>
              <a:gd name="connsiteX858" fmla="*/ 1728457 w 4994341"/>
              <a:gd name="connsiteY858" fmla="*/ 421464 h 4997827"/>
              <a:gd name="connsiteX859" fmla="*/ 1802830 w 4994341"/>
              <a:gd name="connsiteY859" fmla="*/ 344203 h 4997827"/>
              <a:gd name="connsiteX860" fmla="*/ 3017587 w 4994341"/>
              <a:gd name="connsiteY860" fmla="*/ 342504 h 4997827"/>
              <a:gd name="connsiteX861" fmla="*/ 3089376 w 4994341"/>
              <a:gd name="connsiteY861" fmla="*/ 417005 h 4997827"/>
              <a:gd name="connsiteX862" fmla="*/ 3015463 w 4994341"/>
              <a:gd name="connsiteY862" fmla="*/ 492357 h 4997827"/>
              <a:gd name="connsiteX863" fmla="*/ 2944102 w 4994341"/>
              <a:gd name="connsiteY863" fmla="*/ 419560 h 4997827"/>
              <a:gd name="connsiteX864" fmla="*/ 3017587 w 4994341"/>
              <a:gd name="connsiteY864" fmla="*/ 342504 h 4997827"/>
              <a:gd name="connsiteX865" fmla="*/ 1977410 w 4994341"/>
              <a:gd name="connsiteY865" fmla="*/ 342504 h 4997827"/>
              <a:gd name="connsiteX866" fmla="*/ 2050979 w 4994341"/>
              <a:gd name="connsiteY866" fmla="*/ 419560 h 4997827"/>
              <a:gd name="connsiteX867" fmla="*/ 1979536 w 4994341"/>
              <a:gd name="connsiteY867" fmla="*/ 492357 h 4997827"/>
              <a:gd name="connsiteX868" fmla="*/ 1905968 w 4994341"/>
              <a:gd name="connsiteY868" fmla="*/ 417430 h 4997827"/>
              <a:gd name="connsiteX869" fmla="*/ 1977410 w 4994341"/>
              <a:gd name="connsiteY869" fmla="*/ 342504 h 4997827"/>
              <a:gd name="connsiteX870" fmla="*/ 2149783 w 4994341"/>
              <a:gd name="connsiteY870" fmla="*/ 342078 h 4997827"/>
              <a:gd name="connsiteX871" fmla="*/ 2223660 w 4994341"/>
              <a:gd name="connsiteY871" fmla="*/ 414892 h 4997827"/>
              <a:gd name="connsiteX872" fmla="*/ 2218726 w 4994341"/>
              <a:gd name="connsiteY872" fmla="*/ 444490 h 4997827"/>
              <a:gd name="connsiteX873" fmla="*/ 2207216 w 4994341"/>
              <a:gd name="connsiteY873" fmla="*/ 462883 h 4997827"/>
              <a:gd name="connsiteX874" fmla="*/ 2260308 w 4994341"/>
              <a:gd name="connsiteY874" fmla="*/ 454239 h 4997827"/>
              <a:gd name="connsiteX875" fmla="*/ 2255321 w 4994341"/>
              <a:gd name="connsiteY875" fmla="*/ 446468 h 4997827"/>
              <a:gd name="connsiteX876" fmla="*/ 2250024 w 4994341"/>
              <a:gd name="connsiteY876" fmla="*/ 416798 h 4997827"/>
              <a:gd name="connsiteX877" fmla="*/ 2326012 w 4994341"/>
              <a:gd name="connsiteY877" fmla="*/ 342500 h 4997827"/>
              <a:gd name="connsiteX878" fmla="*/ 2399466 w 4994341"/>
              <a:gd name="connsiteY878" fmla="*/ 419334 h 4997827"/>
              <a:gd name="connsiteX879" fmla="*/ 2393781 w 4994341"/>
              <a:gd name="connsiteY879" fmla="*/ 445663 h 4997827"/>
              <a:gd name="connsiteX880" fmla="*/ 2426676 w 4994341"/>
              <a:gd name="connsiteY880" fmla="*/ 443892 h 4997827"/>
              <a:gd name="connsiteX881" fmla="*/ 2422102 w 4994341"/>
              <a:gd name="connsiteY881" fmla="*/ 417855 h 4997827"/>
              <a:gd name="connsiteX882" fmla="*/ 2497879 w 4994341"/>
              <a:gd name="connsiteY882" fmla="*/ 342504 h 4997827"/>
              <a:gd name="connsiteX883" fmla="*/ 2571961 w 4994341"/>
              <a:gd name="connsiteY883" fmla="*/ 419124 h 4997827"/>
              <a:gd name="connsiteX884" fmla="*/ 2567098 w 4994341"/>
              <a:gd name="connsiteY884" fmla="*/ 444172 h 4997827"/>
              <a:gd name="connsiteX885" fmla="*/ 2604272 w 4994341"/>
              <a:gd name="connsiteY885" fmla="*/ 446312 h 4997827"/>
              <a:gd name="connsiteX886" fmla="*/ 2598506 w 4994341"/>
              <a:gd name="connsiteY886" fmla="*/ 418276 h 4997827"/>
              <a:gd name="connsiteX887" fmla="*/ 2674705 w 4994341"/>
              <a:gd name="connsiteY887" fmla="*/ 342504 h 4997827"/>
              <a:gd name="connsiteX888" fmla="*/ 2747940 w 4994341"/>
              <a:gd name="connsiteY888" fmla="*/ 416585 h 4997827"/>
              <a:gd name="connsiteX889" fmla="*/ 2742921 w 4994341"/>
              <a:gd name="connsiteY889" fmla="*/ 446226 h 4997827"/>
              <a:gd name="connsiteX890" fmla="*/ 2737785 w 4994341"/>
              <a:gd name="connsiteY890" fmla="*/ 454187 h 4997827"/>
              <a:gd name="connsiteX891" fmla="*/ 2785364 w 4994341"/>
              <a:gd name="connsiteY891" fmla="*/ 462490 h 4997827"/>
              <a:gd name="connsiteX892" fmla="*/ 2774576 w 4994341"/>
              <a:gd name="connsiteY892" fmla="*/ 445510 h 4997827"/>
              <a:gd name="connsiteX893" fmla="*/ 2769562 w 4994341"/>
              <a:gd name="connsiteY893" fmla="*/ 415738 h 4997827"/>
              <a:gd name="connsiteX894" fmla="*/ 2843222 w 4994341"/>
              <a:gd name="connsiteY894" fmla="*/ 342924 h 4997827"/>
              <a:gd name="connsiteX895" fmla="*/ 2918575 w 4994341"/>
              <a:gd name="connsiteY895" fmla="*/ 418276 h 4997827"/>
              <a:gd name="connsiteX896" fmla="*/ 2896244 w 4994341"/>
              <a:gd name="connsiteY896" fmla="*/ 471354 h 4997827"/>
              <a:gd name="connsiteX897" fmla="*/ 2883558 w 4994341"/>
              <a:gd name="connsiteY897" fmla="*/ 479626 h 4997827"/>
              <a:gd name="connsiteX898" fmla="*/ 2967577 w 4994341"/>
              <a:gd name="connsiteY898" fmla="*/ 494288 h 4997827"/>
              <a:gd name="connsiteX899" fmla="*/ 3133964 w 4994341"/>
              <a:gd name="connsiteY899" fmla="*/ 543381 h 4997827"/>
              <a:gd name="connsiteX900" fmla="*/ 3139588 w 4994341"/>
              <a:gd name="connsiteY900" fmla="*/ 535323 h 4997827"/>
              <a:gd name="connsiteX901" fmla="*/ 3194051 w 4994341"/>
              <a:gd name="connsiteY901" fmla="*/ 513967 h 4997827"/>
              <a:gd name="connsiteX902" fmla="*/ 3260355 w 4994341"/>
              <a:gd name="connsiteY902" fmla="*/ 563025 h 4997827"/>
              <a:gd name="connsiteX903" fmla="*/ 3266014 w 4994341"/>
              <a:gd name="connsiteY903" fmla="*/ 592115 h 4997827"/>
              <a:gd name="connsiteX904" fmla="*/ 3291188 w 4994341"/>
              <a:gd name="connsiteY904" fmla="*/ 602748 h 4997827"/>
              <a:gd name="connsiteX905" fmla="*/ 3288678 w 4994341"/>
              <a:gd name="connsiteY905" fmla="*/ 586315 h 4997827"/>
              <a:gd name="connsiteX906" fmla="*/ 3367594 w 4994341"/>
              <a:gd name="connsiteY906" fmla="*/ 513990 h 4997827"/>
              <a:gd name="connsiteX907" fmla="*/ 3438872 w 4994341"/>
              <a:gd name="connsiteY907" fmla="*/ 593973 h 4997827"/>
              <a:gd name="connsiteX908" fmla="*/ 3415060 w 4994341"/>
              <a:gd name="connsiteY908" fmla="*/ 646037 h 4997827"/>
              <a:gd name="connsiteX909" fmla="*/ 3405464 w 4994341"/>
              <a:gd name="connsiteY909" fmla="*/ 651669 h 4997827"/>
              <a:gd name="connsiteX910" fmla="*/ 3499579 w 4994341"/>
              <a:gd name="connsiteY910" fmla="*/ 702176 h 4997827"/>
              <a:gd name="connsiteX911" fmla="*/ 3512303 w 4994341"/>
              <a:gd name="connsiteY911" fmla="*/ 694342 h 4997827"/>
              <a:gd name="connsiteX912" fmla="*/ 3539626 w 4994341"/>
              <a:gd name="connsiteY912" fmla="*/ 689537 h 4997827"/>
              <a:gd name="connsiteX913" fmla="*/ 3616802 w 4994341"/>
              <a:gd name="connsiteY913" fmla="*/ 769171 h 4997827"/>
              <a:gd name="connsiteX914" fmla="*/ 3615908 w 4994341"/>
              <a:gd name="connsiteY914" fmla="*/ 772796 h 4997827"/>
              <a:gd name="connsiteX915" fmla="*/ 3642846 w 4994341"/>
              <a:gd name="connsiteY915" fmla="*/ 789917 h 4997827"/>
              <a:gd name="connsiteX916" fmla="*/ 3638175 w 4994341"/>
              <a:gd name="connsiteY916" fmla="*/ 764588 h 4997827"/>
              <a:gd name="connsiteX917" fmla="*/ 3712169 w 4994341"/>
              <a:gd name="connsiteY917" fmla="*/ 692844 h 4997827"/>
              <a:gd name="connsiteX918" fmla="*/ 3785312 w 4994341"/>
              <a:gd name="connsiteY918" fmla="*/ 769259 h 4997827"/>
              <a:gd name="connsiteX919" fmla="*/ 3736695 w 4994341"/>
              <a:gd name="connsiteY919" fmla="*/ 837613 h 4997827"/>
              <a:gd name="connsiteX920" fmla="*/ 3714564 w 4994341"/>
              <a:gd name="connsiteY920" fmla="*/ 842125 h 4997827"/>
              <a:gd name="connsiteX921" fmla="*/ 3810060 w 4994341"/>
              <a:gd name="connsiteY921" fmla="*/ 914485 h 4997827"/>
              <a:gd name="connsiteX922" fmla="*/ 3812218 w 4994341"/>
              <a:gd name="connsiteY922" fmla="*/ 916453 h 4997827"/>
              <a:gd name="connsiteX923" fmla="*/ 3813586 w 4994341"/>
              <a:gd name="connsiteY923" fmla="*/ 909446 h 4997827"/>
              <a:gd name="connsiteX924" fmla="*/ 3879302 w 4994341"/>
              <a:gd name="connsiteY924" fmla="*/ 863907 h 4997827"/>
              <a:gd name="connsiteX925" fmla="*/ 3956978 w 4994341"/>
              <a:gd name="connsiteY925" fmla="*/ 936154 h 4997827"/>
              <a:gd name="connsiteX926" fmla="*/ 3912098 w 4994341"/>
              <a:gd name="connsiteY926" fmla="*/ 1007452 h 4997827"/>
              <a:gd name="connsiteX927" fmla="*/ 3912017 w 4994341"/>
              <a:gd name="connsiteY927" fmla="*/ 1007472 h 4997827"/>
              <a:gd name="connsiteX928" fmla="*/ 3948652 w 4994341"/>
              <a:gd name="connsiteY928" fmla="*/ 1040884 h 4997827"/>
              <a:gd name="connsiteX929" fmla="*/ 3989496 w 4994341"/>
              <a:gd name="connsiteY929" fmla="*/ 1085569 h 4997827"/>
              <a:gd name="connsiteX930" fmla="*/ 3989532 w 4994341"/>
              <a:gd name="connsiteY930" fmla="*/ 1085376 h 4997827"/>
              <a:gd name="connsiteX931" fmla="*/ 4057433 w 4994341"/>
              <a:gd name="connsiteY931" fmla="*/ 1036993 h 4997827"/>
              <a:gd name="connsiteX932" fmla="*/ 4133208 w 4994341"/>
              <a:gd name="connsiteY932" fmla="*/ 1111292 h 4997827"/>
              <a:gd name="connsiteX933" fmla="*/ 4089401 w 4994341"/>
              <a:gd name="connsiteY933" fmla="*/ 1180274 h 4997827"/>
              <a:gd name="connsiteX934" fmla="*/ 4077766 w 4994341"/>
              <a:gd name="connsiteY934" fmla="*/ 1182709 h 4997827"/>
              <a:gd name="connsiteX935" fmla="*/ 4157170 w 4994341"/>
              <a:gd name="connsiteY935" fmla="*/ 1287269 h 4997827"/>
              <a:gd name="connsiteX936" fmla="*/ 4156439 w 4994341"/>
              <a:gd name="connsiteY936" fmla="*/ 1283664 h 4997827"/>
              <a:gd name="connsiteX937" fmla="*/ 4233069 w 4994341"/>
              <a:gd name="connsiteY937" fmla="*/ 1208650 h 4997827"/>
              <a:gd name="connsiteX938" fmla="*/ 4306718 w 4994341"/>
              <a:gd name="connsiteY938" fmla="*/ 1282393 h 4997827"/>
              <a:gd name="connsiteX939" fmla="*/ 4232217 w 4994341"/>
              <a:gd name="connsiteY939" fmla="*/ 1358255 h 4997827"/>
              <a:gd name="connsiteX940" fmla="*/ 4204198 w 4994341"/>
              <a:gd name="connsiteY940" fmla="*/ 1353088 h 4997827"/>
              <a:gd name="connsiteX941" fmla="*/ 4224739 w 4994341"/>
              <a:gd name="connsiteY941" fmla="*/ 1385336 h 4997827"/>
              <a:gd name="connsiteX942" fmla="*/ 4230474 w 4994341"/>
              <a:gd name="connsiteY942" fmla="*/ 1384030 h 4997827"/>
              <a:gd name="connsiteX943" fmla="*/ 4305280 w 4994341"/>
              <a:gd name="connsiteY943" fmla="*/ 1459984 h 4997827"/>
              <a:gd name="connsiteX944" fmla="*/ 4299370 w 4994341"/>
              <a:gd name="connsiteY944" fmla="*/ 1489193 h 4997827"/>
              <a:gd name="connsiteX945" fmla="*/ 4292906 w 4994341"/>
              <a:gd name="connsiteY945" fmla="*/ 1499033 h 4997827"/>
              <a:gd name="connsiteX946" fmla="*/ 4341433 w 4994341"/>
              <a:gd name="connsiteY946" fmla="*/ 1589242 h 4997827"/>
              <a:gd name="connsiteX947" fmla="*/ 4343516 w 4994341"/>
              <a:gd name="connsiteY947" fmla="*/ 1593920 h 4997827"/>
              <a:gd name="connsiteX948" fmla="*/ 4355340 w 4994341"/>
              <a:gd name="connsiteY948" fmla="*/ 1577573 h 4997827"/>
              <a:gd name="connsiteX949" fmla="*/ 4409745 w 4994341"/>
              <a:gd name="connsiteY949" fmla="*/ 1558819 h 4997827"/>
              <a:gd name="connsiteX950" fmla="*/ 4480665 w 4994341"/>
              <a:gd name="connsiteY950" fmla="*/ 1633203 h 4997827"/>
              <a:gd name="connsiteX951" fmla="*/ 4404256 w 4994341"/>
              <a:gd name="connsiteY951" fmla="*/ 1708432 h 4997827"/>
              <a:gd name="connsiteX952" fmla="*/ 4393354 w 4994341"/>
              <a:gd name="connsiteY952" fmla="*/ 1705731 h 4997827"/>
              <a:gd name="connsiteX953" fmla="*/ 4403331 w 4994341"/>
              <a:gd name="connsiteY953" fmla="*/ 1728116 h 4997827"/>
              <a:gd name="connsiteX954" fmla="*/ 4403417 w 4994341"/>
              <a:gd name="connsiteY954" fmla="*/ 1728356 h 4997827"/>
              <a:gd name="connsiteX955" fmla="*/ 4406877 w 4994341"/>
              <a:gd name="connsiteY955" fmla="*/ 1727766 h 4997827"/>
              <a:gd name="connsiteX956" fmla="*/ 4481449 w 4994341"/>
              <a:gd name="connsiteY956" fmla="*/ 1804642 h 4997827"/>
              <a:gd name="connsiteX957" fmla="*/ 4459277 w 4994341"/>
              <a:gd name="connsiteY957" fmla="*/ 1858902 h 4997827"/>
              <a:gd name="connsiteX958" fmla="*/ 4451686 w 4994341"/>
              <a:gd name="connsiteY958" fmla="*/ 1863998 h 4997827"/>
              <a:gd name="connsiteX959" fmla="*/ 4458081 w 4994341"/>
              <a:gd name="connsiteY959" fmla="*/ 1881967 h 4997827"/>
              <a:gd name="connsiteX960" fmla="*/ 4474836 w 4994341"/>
              <a:gd name="connsiteY960" fmla="*/ 1947081 h 4997827"/>
              <a:gd name="connsiteX961" fmla="*/ 4477750 w 4994341"/>
              <a:gd name="connsiteY961" fmla="*/ 1951327 h 4997827"/>
              <a:gd name="connsiteX962" fmla="*/ 4484395 w 4994341"/>
              <a:gd name="connsiteY962" fmla="*/ 1981472 h 4997827"/>
              <a:gd name="connsiteX963" fmla="*/ 4484057 w 4994341"/>
              <a:gd name="connsiteY963" fmla="*/ 1982917 h 4997827"/>
              <a:gd name="connsiteX964" fmla="*/ 4508685 w 4994341"/>
              <a:gd name="connsiteY964" fmla="*/ 2078627 h 4997827"/>
              <a:gd name="connsiteX965" fmla="*/ 4514393 w 4994341"/>
              <a:gd name="connsiteY965" fmla="*/ 2116003 h 4997827"/>
              <a:gd name="connsiteX966" fmla="*/ 4526283 w 4994341"/>
              <a:gd name="connsiteY966" fmla="*/ 2098466 h 4997827"/>
              <a:gd name="connsiteX967" fmla="*/ 4578829 w 4994341"/>
              <a:gd name="connsiteY967" fmla="*/ 2075818 h 4997827"/>
              <a:gd name="connsiteX968" fmla="*/ 4652912 w 4994341"/>
              <a:gd name="connsiteY968" fmla="*/ 2148631 h 4997827"/>
              <a:gd name="connsiteX969" fmla="*/ 4580100 w 4994341"/>
              <a:gd name="connsiteY969" fmla="*/ 2225254 h 4997827"/>
              <a:gd name="connsiteX970" fmla="*/ 4550453 w 4994341"/>
              <a:gd name="connsiteY970" fmla="*/ 2220114 h 4997827"/>
              <a:gd name="connsiteX971" fmla="*/ 4528114 w 4994341"/>
              <a:gd name="connsiteY971" fmla="*/ 2205842 h 4997827"/>
              <a:gd name="connsiteX972" fmla="*/ 4537436 w 4994341"/>
              <a:gd name="connsiteY972" fmla="*/ 2266882 h 4997827"/>
              <a:gd name="connsiteX973" fmla="*/ 4550494 w 4994341"/>
              <a:gd name="connsiteY973" fmla="*/ 2258880 h 4997827"/>
              <a:gd name="connsiteX974" fmla="*/ 4580552 w 4994341"/>
              <a:gd name="connsiteY974" fmla="*/ 2254345 h 4997827"/>
              <a:gd name="connsiteX975" fmla="*/ 4651895 w 4994341"/>
              <a:gd name="connsiteY975" fmla="*/ 2328291 h 4997827"/>
              <a:gd name="connsiteX976" fmla="*/ 4576754 w 4994341"/>
              <a:gd name="connsiteY976" fmla="*/ 2404364 h 4997827"/>
              <a:gd name="connsiteX977" fmla="*/ 4548120 w 4994341"/>
              <a:gd name="connsiteY977" fmla="*/ 2397710 h 4997827"/>
              <a:gd name="connsiteX978" fmla="*/ 4545537 w 4994341"/>
              <a:gd name="connsiteY978" fmla="*/ 2395836 h 4997827"/>
              <a:gd name="connsiteX979" fmla="*/ 4547405 w 4994341"/>
              <a:gd name="connsiteY979" fmla="*/ 2432801 h 4997827"/>
              <a:gd name="connsiteX980" fmla="*/ 4551116 w 4994341"/>
              <a:gd name="connsiteY980" fmla="*/ 2430559 h 4997827"/>
              <a:gd name="connsiteX981" fmla="*/ 4582783 w 4994341"/>
              <a:gd name="connsiteY981" fmla="*/ 2425573 h 4997827"/>
              <a:gd name="connsiteX982" fmla="*/ 4654181 w 4994341"/>
              <a:gd name="connsiteY982" fmla="*/ 2500877 h 4997827"/>
              <a:gd name="connsiteX983" fmla="*/ 4577683 w 4994341"/>
              <a:gd name="connsiteY983" fmla="*/ 2576180 h 4997827"/>
              <a:gd name="connsiteX984" fmla="*/ 4546992 w 4994341"/>
              <a:gd name="connsiteY984" fmla="*/ 2569299 h 4997827"/>
              <a:gd name="connsiteX985" fmla="*/ 4545712 w 4994341"/>
              <a:gd name="connsiteY985" fmla="*/ 2568447 h 4997827"/>
              <a:gd name="connsiteX986" fmla="*/ 4543233 w 4994341"/>
              <a:gd name="connsiteY986" fmla="*/ 2608728 h 4997827"/>
              <a:gd name="connsiteX987" fmla="*/ 4548958 w 4994341"/>
              <a:gd name="connsiteY987" fmla="*/ 2604788 h 4997827"/>
              <a:gd name="connsiteX988" fmla="*/ 4576540 w 4994341"/>
              <a:gd name="connsiteY988" fmla="*/ 2598660 h 4997827"/>
              <a:gd name="connsiteX989" fmla="*/ 4651893 w 4994341"/>
              <a:gd name="connsiteY989" fmla="*/ 2674224 h 4997827"/>
              <a:gd name="connsiteX990" fmla="*/ 4576117 w 4994341"/>
              <a:gd name="connsiteY990" fmla="*/ 2748100 h 4997827"/>
              <a:gd name="connsiteX991" fmla="*/ 4546637 w 4994341"/>
              <a:gd name="connsiteY991" fmla="*/ 2741919 h 4997827"/>
              <a:gd name="connsiteX992" fmla="*/ 4535511 w 4994341"/>
              <a:gd name="connsiteY992" fmla="*/ 2734174 h 4997827"/>
              <a:gd name="connsiteX993" fmla="*/ 4534713 w 4994341"/>
              <a:gd name="connsiteY993" fmla="*/ 2747129 h 4997827"/>
              <a:gd name="connsiteX994" fmla="*/ 4525984 w 4994341"/>
              <a:gd name="connsiteY994" fmla="*/ 2793909 h 4997827"/>
              <a:gd name="connsiteX995" fmla="*/ 4528290 w 4994341"/>
              <a:gd name="connsiteY995" fmla="*/ 2790824 h 4997827"/>
              <a:gd name="connsiteX996" fmla="*/ 4579799 w 4994341"/>
              <a:gd name="connsiteY996" fmla="*/ 2770318 h 4997827"/>
              <a:gd name="connsiteX997" fmla="*/ 4652492 w 4994341"/>
              <a:gd name="connsiteY997" fmla="*/ 2848516 h 4997827"/>
              <a:gd name="connsiteX998" fmla="*/ 4574727 w 4994341"/>
              <a:gd name="connsiteY998" fmla="*/ 2920338 h 4997827"/>
              <a:gd name="connsiteX999" fmla="*/ 4522901 w 4994341"/>
              <a:gd name="connsiteY999" fmla="*/ 2895796 h 4997827"/>
              <a:gd name="connsiteX1000" fmla="*/ 4510769 w 4994341"/>
              <a:gd name="connsiteY1000" fmla="*/ 2875445 h 4997827"/>
              <a:gd name="connsiteX1001" fmla="*/ 4488882 w 4994341"/>
              <a:gd name="connsiteY1001" fmla="*/ 2992728 h 4997827"/>
              <a:gd name="connsiteX1002" fmla="*/ 4483042 w 4994341"/>
              <a:gd name="connsiteY1002" fmla="*/ 3012578 h 4997827"/>
              <a:gd name="connsiteX1003" fmla="*/ 4484396 w 4994341"/>
              <a:gd name="connsiteY1003" fmla="*/ 3018975 h 4997827"/>
              <a:gd name="connsiteX1004" fmla="*/ 4477855 w 4994341"/>
              <a:gd name="connsiteY1004" fmla="*/ 3046777 h 4997827"/>
              <a:gd name="connsiteX1005" fmla="*/ 4469498 w 4994341"/>
              <a:gd name="connsiteY1005" fmla="*/ 3058610 h 4997827"/>
              <a:gd name="connsiteX1006" fmla="*/ 4448134 w 4994341"/>
              <a:gd name="connsiteY1006" fmla="*/ 3131225 h 4997827"/>
              <a:gd name="connsiteX1007" fmla="*/ 4462019 w 4994341"/>
              <a:gd name="connsiteY1007" fmla="*/ 3141218 h 4997827"/>
              <a:gd name="connsiteX1008" fmla="*/ 4484393 w 4994341"/>
              <a:gd name="connsiteY1008" fmla="*/ 3196770 h 4997827"/>
              <a:gd name="connsiteX1009" fmla="*/ 4402334 w 4994341"/>
              <a:gd name="connsiteY1009" fmla="*/ 3270698 h 4997827"/>
              <a:gd name="connsiteX1010" fmla="*/ 4394442 w 4994341"/>
              <a:gd name="connsiteY1010" fmla="*/ 3268479 h 4997827"/>
              <a:gd name="connsiteX1011" fmla="*/ 4383092 w 4994341"/>
              <a:gd name="connsiteY1011" fmla="*/ 3296373 h 4997827"/>
              <a:gd name="connsiteX1012" fmla="*/ 4402745 w 4994341"/>
              <a:gd name="connsiteY1012" fmla="*/ 3291714 h 4997827"/>
              <a:gd name="connsiteX1013" fmla="*/ 4481265 w 4994341"/>
              <a:gd name="connsiteY1013" fmla="*/ 3363140 h 4997827"/>
              <a:gd name="connsiteX1014" fmla="*/ 4408233 w 4994341"/>
              <a:gd name="connsiteY1014" fmla="*/ 3441328 h 4997827"/>
              <a:gd name="connsiteX1015" fmla="*/ 4355359 w 4994341"/>
              <a:gd name="connsiteY1015" fmla="*/ 3419456 h 4997827"/>
              <a:gd name="connsiteX1016" fmla="*/ 4339591 w 4994341"/>
              <a:gd name="connsiteY1016" fmla="*/ 3396837 h 4997827"/>
              <a:gd name="connsiteX1017" fmla="*/ 4286733 w 4994341"/>
              <a:gd name="connsiteY1017" fmla="*/ 3495778 h 4997827"/>
              <a:gd name="connsiteX1018" fmla="*/ 4298909 w 4994341"/>
              <a:gd name="connsiteY1018" fmla="*/ 3514152 h 4997827"/>
              <a:gd name="connsiteX1019" fmla="*/ 4304859 w 4994341"/>
              <a:gd name="connsiteY1019" fmla="*/ 3544531 h 4997827"/>
              <a:gd name="connsiteX1020" fmla="*/ 4228872 w 4994341"/>
              <a:gd name="connsiteY1020" fmla="*/ 3619422 h 4997827"/>
              <a:gd name="connsiteX1021" fmla="*/ 4212930 w 4994341"/>
              <a:gd name="connsiteY1021" fmla="*/ 3616084 h 4997827"/>
              <a:gd name="connsiteX1022" fmla="*/ 4188821 w 4994341"/>
              <a:gd name="connsiteY1022" fmla="*/ 3652959 h 4997827"/>
              <a:gd name="connsiteX1023" fmla="*/ 4200548 w 4994341"/>
              <a:gd name="connsiteY1023" fmla="*/ 3644648 h 4997827"/>
              <a:gd name="connsiteX1024" fmla="*/ 4228016 w 4994341"/>
              <a:gd name="connsiteY1024" fmla="*/ 3637905 h 4997827"/>
              <a:gd name="connsiteX1025" fmla="*/ 4304854 w 4994341"/>
              <a:gd name="connsiteY1025" fmla="*/ 3712713 h 4997827"/>
              <a:gd name="connsiteX1026" fmla="*/ 4229715 w 4994341"/>
              <a:gd name="connsiteY1026" fmla="*/ 3787519 h 4997827"/>
              <a:gd name="connsiteX1027" fmla="*/ 4154998 w 4994341"/>
              <a:gd name="connsiteY1027" fmla="*/ 3711867 h 4997827"/>
              <a:gd name="connsiteX1028" fmla="*/ 4158201 w 4994341"/>
              <a:gd name="connsiteY1028" fmla="*/ 3697738 h 4997827"/>
              <a:gd name="connsiteX1029" fmla="*/ 4130982 w 4994341"/>
              <a:gd name="connsiteY1029" fmla="*/ 3732324 h 4997827"/>
              <a:gd name="connsiteX1030" fmla="*/ 4128406 w 4994341"/>
              <a:gd name="connsiteY1030" fmla="*/ 3743500 h 4997827"/>
              <a:gd name="connsiteX1031" fmla="*/ 4112392 w 4994341"/>
              <a:gd name="connsiteY1031" fmla="*/ 3767989 h 4997827"/>
              <a:gd name="connsiteX1032" fmla="*/ 4090283 w 4994341"/>
              <a:gd name="connsiteY1032" fmla="*/ 3784038 h 4997827"/>
              <a:gd name="connsiteX1033" fmla="*/ 4068464 w 4994341"/>
              <a:gd name="connsiteY1033" fmla="*/ 3811762 h 4997827"/>
              <a:gd name="connsiteX1034" fmla="*/ 4087666 w 4994341"/>
              <a:gd name="connsiteY1034" fmla="*/ 3816398 h 4997827"/>
              <a:gd name="connsiteX1035" fmla="*/ 4132784 w 4994341"/>
              <a:gd name="connsiteY1035" fmla="*/ 3886388 h 4997827"/>
              <a:gd name="connsiteX1036" fmla="*/ 4056797 w 4994341"/>
              <a:gd name="connsiteY1036" fmla="*/ 3958998 h 4997827"/>
              <a:gd name="connsiteX1037" fmla="*/ 3988647 w 4994341"/>
              <a:gd name="connsiteY1037" fmla="*/ 3913346 h 4997827"/>
              <a:gd name="connsiteX1038" fmla="*/ 3986569 w 4994341"/>
              <a:gd name="connsiteY1038" fmla="*/ 3901795 h 4997827"/>
              <a:gd name="connsiteX1039" fmla="*/ 3931401 w 4994341"/>
              <a:gd name="connsiteY1039" fmla="*/ 3960531 h 4997827"/>
              <a:gd name="connsiteX1040" fmla="*/ 3897912 w 4994341"/>
              <a:gd name="connsiteY1040" fmla="*/ 3989604 h 4997827"/>
              <a:gd name="connsiteX1041" fmla="*/ 3911636 w 4994341"/>
              <a:gd name="connsiteY1041" fmla="*/ 3991992 h 4997827"/>
              <a:gd name="connsiteX1042" fmla="*/ 3957822 w 4994341"/>
              <a:gd name="connsiteY1042" fmla="*/ 4060261 h 4997827"/>
              <a:gd name="connsiteX1043" fmla="*/ 3882680 w 4994341"/>
              <a:gd name="connsiteY1043" fmla="*/ 4136248 h 4997827"/>
              <a:gd name="connsiteX1044" fmla="*/ 3815182 w 4994341"/>
              <a:gd name="connsiteY1044" fmla="*/ 4090715 h 4997827"/>
              <a:gd name="connsiteX1045" fmla="*/ 3809599 w 4994341"/>
              <a:gd name="connsiteY1045" fmla="*/ 4066274 h 4997827"/>
              <a:gd name="connsiteX1046" fmla="*/ 3782389 w 4994341"/>
              <a:gd name="connsiteY1046" fmla="*/ 4089896 h 4997827"/>
              <a:gd name="connsiteX1047" fmla="*/ 3782234 w 4994341"/>
              <a:gd name="connsiteY1047" fmla="*/ 4090642 h 4997827"/>
              <a:gd name="connsiteX1048" fmla="*/ 3740565 w 4994341"/>
              <a:gd name="connsiteY1048" fmla="*/ 4132313 h 4997827"/>
              <a:gd name="connsiteX1049" fmla="*/ 3723952 w 4994341"/>
              <a:gd name="connsiteY1049" fmla="*/ 4135753 h 4997827"/>
              <a:gd name="connsiteX1050" fmla="*/ 3607509 w 4994341"/>
              <a:gd name="connsiteY1050" fmla="*/ 4215113 h 4997827"/>
              <a:gd name="connsiteX1051" fmla="*/ 3610784 w 4994341"/>
              <a:gd name="connsiteY1051" fmla="*/ 4232547 h 4997827"/>
              <a:gd name="connsiteX1052" fmla="*/ 3536822 w 4994341"/>
              <a:gd name="connsiteY1052" fmla="*/ 4309345 h 4997827"/>
              <a:gd name="connsiteX1053" fmla="*/ 3508169 w 4994341"/>
              <a:gd name="connsiteY1053" fmla="*/ 4303853 h 4997827"/>
              <a:gd name="connsiteX1054" fmla="*/ 3484642 w 4994341"/>
              <a:gd name="connsiteY1054" fmla="*/ 4288205 h 4997827"/>
              <a:gd name="connsiteX1055" fmla="*/ 3389478 w 4994341"/>
              <a:gd name="connsiteY1055" fmla="*/ 4337810 h 4997827"/>
              <a:gd name="connsiteX1056" fmla="*/ 3393361 w 4994341"/>
              <a:gd name="connsiteY1056" fmla="*/ 4338738 h 4997827"/>
              <a:gd name="connsiteX1057" fmla="*/ 3438293 w 4994341"/>
              <a:gd name="connsiteY1057" fmla="*/ 4408593 h 4997827"/>
              <a:gd name="connsiteX1058" fmla="*/ 3362518 w 4994341"/>
              <a:gd name="connsiteY1058" fmla="*/ 4481001 h 4997827"/>
              <a:gd name="connsiteX1059" fmla="*/ 3289268 w 4994341"/>
              <a:gd name="connsiteY1059" fmla="*/ 4406067 h 4997827"/>
              <a:gd name="connsiteX1060" fmla="*/ 3294984 w 4994341"/>
              <a:gd name="connsiteY1060" fmla="*/ 4381151 h 4997827"/>
              <a:gd name="connsiteX1061" fmla="*/ 3262522 w 4994341"/>
              <a:gd name="connsiteY1061" fmla="*/ 4393420 h 4997827"/>
              <a:gd name="connsiteX1062" fmla="*/ 3265617 w 4994341"/>
              <a:gd name="connsiteY1062" fmla="*/ 4408142 h 4997827"/>
              <a:gd name="connsiteX1063" fmla="*/ 3191946 w 4994341"/>
              <a:gd name="connsiteY1063" fmla="*/ 4484725 h 4997827"/>
              <a:gd name="connsiteX1064" fmla="*/ 3135536 w 4994341"/>
              <a:gd name="connsiteY1064" fmla="*/ 4461084 h 4997827"/>
              <a:gd name="connsiteX1065" fmla="*/ 3125555 w 4994341"/>
              <a:gd name="connsiteY1065" fmla="*/ 4445184 h 4997827"/>
              <a:gd name="connsiteX1066" fmla="*/ 3107494 w 4994341"/>
              <a:gd name="connsiteY1066" fmla="*/ 4452010 h 4997827"/>
              <a:gd name="connsiteX1067" fmla="*/ 3069667 w 4994341"/>
              <a:gd name="connsiteY1067" fmla="*/ 4461728 h 4997827"/>
              <a:gd name="connsiteX1068" fmla="*/ 3067917 w 4994341"/>
              <a:gd name="connsiteY1068" fmla="*/ 4464086 h 4997827"/>
              <a:gd name="connsiteX1069" fmla="*/ 3015509 w 4994341"/>
              <a:gd name="connsiteY1069" fmla="*/ 4487437 h 4997827"/>
              <a:gd name="connsiteX1070" fmla="*/ 2991231 w 4994341"/>
              <a:gd name="connsiteY1070" fmla="*/ 4481881 h 4997827"/>
              <a:gd name="connsiteX1071" fmla="*/ 2910689 w 4994341"/>
              <a:gd name="connsiteY1071" fmla="*/ 4502576 h 4997827"/>
              <a:gd name="connsiteX1072" fmla="*/ 2864717 w 4994341"/>
              <a:gd name="connsiteY1072" fmla="*/ 4509586 h 4997827"/>
              <a:gd name="connsiteX1073" fmla="*/ 2871896 w 4994341"/>
              <a:gd name="connsiteY1073" fmla="*/ 4511154 h 4997827"/>
              <a:gd name="connsiteX1074" fmla="*/ 2918152 w 4994341"/>
              <a:gd name="connsiteY1074" fmla="*/ 4577889 h 4997827"/>
              <a:gd name="connsiteX1075" fmla="*/ 2844916 w 4994341"/>
              <a:gd name="connsiteY1075" fmla="*/ 4654935 h 4997827"/>
              <a:gd name="connsiteX1076" fmla="*/ 2769139 w 4994341"/>
              <a:gd name="connsiteY1076" fmla="*/ 4580852 h 4997827"/>
              <a:gd name="connsiteX1077" fmla="*/ 2791364 w 4994341"/>
              <a:gd name="connsiteY1077" fmla="*/ 4527725 h 4997827"/>
              <a:gd name="connsiteX1078" fmla="*/ 2804276 w 4994341"/>
              <a:gd name="connsiteY1078" fmla="*/ 4518804 h 4997827"/>
              <a:gd name="connsiteX1079" fmla="*/ 2724211 w 4994341"/>
              <a:gd name="connsiteY1079" fmla="*/ 4531015 h 4997827"/>
              <a:gd name="connsiteX1080" fmla="*/ 2737493 w 4994341"/>
              <a:gd name="connsiteY1080" fmla="*/ 4551413 h 4997827"/>
              <a:gd name="connsiteX1081" fmla="*/ 2743196 w 4994341"/>
              <a:gd name="connsiteY1081" fmla="*/ 4580462 h 4997827"/>
              <a:gd name="connsiteX1082" fmla="*/ 2667421 w 4994341"/>
              <a:gd name="connsiteY1082" fmla="*/ 4653072 h 4997827"/>
              <a:gd name="connsiteX1083" fmla="*/ 2594171 w 4994341"/>
              <a:gd name="connsiteY1083" fmla="*/ 4577929 h 4997827"/>
              <a:gd name="connsiteX1084" fmla="*/ 2600978 w 4994341"/>
              <a:gd name="connsiteY1084" fmla="*/ 4548919 h 4997827"/>
              <a:gd name="connsiteX1085" fmla="*/ 2608172 w 4994341"/>
              <a:gd name="connsiteY1085" fmla="*/ 4538648 h 4997827"/>
              <a:gd name="connsiteX1086" fmla="*/ 2558784 w 4994341"/>
              <a:gd name="connsiteY1086" fmla="*/ 4541140 h 4997827"/>
              <a:gd name="connsiteX1087" fmla="*/ 2565846 w 4994341"/>
              <a:gd name="connsiteY1087" fmla="*/ 4552054 h 4997827"/>
              <a:gd name="connsiteX1088" fmla="*/ 2571543 w 4994341"/>
              <a:gd name="connsiteY1088" fmla="*/ 4581087 h 4997827"/>
              <a:gd name="connsiteX1089" fmla="*/ 2495768 w 4994341"/>
              <a:gd name="connsiteY1089" fmla="*/ 4653074 h 4997827"/>
              <a:gd name="connsiteX1090" fmla="*/ 2422518 w 4994341"/>
              <a:gd name="connsiteY1090" fmla="*/ 4578141 h 4997827"/>
              <a:gd name="connsiteX1091" fmla="*/ 2429392 w 4994341"/>
              <a:gd name="connsiteY1091" fmla="*/ 4549153 h 4997827"/>
              <a:gd name="connsiteX1092" fmla="*/ 2435039 w 4994341"/>
              <a:gd name="connsiteY1092" fmla="*/ 4541149 h 4997827"/>
              <a:gd name="connsiteX1093" fmla="*/ 2381886 w 4994341"/>
              <a:gd name="connsiteY1093" fmla="*/ 4538467 h 4997827"/>
              <a:gd name="connsiteX1094" fmla="*/ 2389565 w 4994341"/>
              <a:gd name="connsiteY1094" fmla="*/ 4549580 h 4997827"/>
              <a:gd name="connsiteX1095" fmla="*/ 2395728 w 4994341"/>
              <a:gd name="connsiteY1095" fmla="*/ 4577507 h 4997827"/>
              <a:gd name="connsiteX1096" fmla="*/ 2321860 w 4994341"/>
              <a:gd name="connsiteY1096" fmla="*/ 4653072 h 4997827"/>
              <a:gd name="connsiteX1097" fmla="*/ 2245871 w 4994341"/>
              <a:gd name="connsiteY1097" fmla="*/ 4578773 h 4997827"/>
              <a:gd name="connsiteX1098" fmla="*/ 2252140 w 4994341"/>
              <a:gd name="connsiteY1098" fmla="*/ 4549817 h 4997827"/>
              <a:gd name="connsiteX1099" fmla="*/ 2265645 w 4994341"/>
              <a:gd name="connsiteY1099" fmla="*/ 4530437 h 4997827"/>
              <a:gd name="connsiteX1100" fmla="*/ 2189581 w 4994341"/>
              <a:gd name="connsiteY1100" fmla="*/ 4518837 h 4997827"/>
              <a:gd name="connsiteX1101" fmla="*/ 2202957 w 4994341"/>
              <a:gd name="connsiteY1101" fmla="*/ 4528779 h 4997827"/>
              <a:gd name="connsiteX1102" fmla="*/ 2222820 w 4994341"/>
              <a:gd name="connsiteY1102" fmla="*/ 4582242 h 4997827"/>
              <a:gd name="connsiteX1103" fmla="*/ 2144847 w 4994341"/>
              <a:gd name="connsiteY1103" fmla="*/ 4653668 h 4997827"/>
              <a:gd name="connsiteX1104" fmla="*/ 2075304 w 4994341"/>
              <a:gd name="connsiteY1104" fmla="*/ 4574213 h 4997827"/>
              <a:gd name="connsiteX1105" fmla="*/ 2123668 w 4994341"/>
              <a:gd name="connsiteY1105" fmla="*/ 4509192 h 4997827"/>
              <a:gd name="connsiteX1106" fmla="*/ 2124924 w 4994341"/>
              <a:gd name="connsiteY1106" fmla="*/ 4508977 h 4997827"/>
              <a:gd name="connsiteX1107" fmla="*/ 2082951 w 4994341"/>
              <a:gd name="connsiteY1107" fmla="*/ 4502576 h 4997827"/>
              <a:gd name="connsiteX1108" fmla="*/ 1998906 w 4994341"/>
              <a:gd name="connsiteY1108" fmla="*/ 4480981 h 4997827"/>
              <a:gd name="connsiteX1109" fmla="*/ 1979099 w 4994341"/>
              <a:gd name="connsiteY1109" fmla="*/ 4486164 h 4997827"/>
              <a:gd name="connsiteX1110" fmla="*/ 1925449 w 4994341"/>
              <a:gd name="connsiteY1110" fmla="*/ 4464273 h 4997827"/>
              <a:gd name="connsiteX1111" fmla="*/ 1923358 w 4994341"/>
              <a:gd name="connsiteY1111" fmla="*/ 4461570 h 4997827"/>
              <a:gd name="connsiteX1112" fmla="*/ 1886147 w 4994341"/>
              <a:gd name="connsiteY1112" fmla="*/ 4452010 h 4997827"/>
              <a:gd name="connsiteX1113" fmla="*/ 1866647 w 4994341"/>
              <a:gd name="connsiteY1113" fmla="*/ 4445080 h 4997827"/>
              <a:gd name="connsiteX1114" fmla="*/ 1855426 w 4994341"/>
              <a:gd name="connsiteY1114" fmla="*/ 4461633 h 4997827"/>
              <a:gd name="connsiteX1115" fmla="*/ 1799482 w 4994341"/>
              <a:gd name="connsiteY1115" fmla="*/ 4483708 h 4997827"/>
              <a:gd name="connsiteX1116" fmla="*/ 1726164 w 4994341"/>
              <a:gd name="connsiteY1116" fmla="*/ 4406999 h 4997827"/>
              <a:gd name="connsiteX1117" fmla="*/ 1728609 w 4994341"/>
              <a:gd name="connsiteY1117" fmla="*/ 4395699 h 4997827"/>
              <a:gd name="connsiteX1118" fmla="*/ 1701908 w 4994341"/>
              <a:gd name="connsiteY1118" fmla="*/ 4383735 h 4997827"/>
              <a:gd name="connsiteX1119" fmla="*/ 1706824 w 4994341"/>
              <a:gd name="connsiteY1119" fmla="*/ 4410181 h 4997827"/>
              <a:gd name="connsiteX1120" fmla="*/ 1629476 w 4994341"/>
              <a:gd name="connsiteY1120" fmla="*/ 4482853 h 4997827"/>
              <a:gd name="connsiteX1121" fmla="*/ 1556379 w 4994341"/>
              <a:gd name="connsiteY1121" fmla="*/ 4406356 h 4997827"/>
              <a:gd name="connsiteX1122" fmla="*/ 1580391 w 4994341"/>
              <a:gd name="connsiteY1122" fmla="*/ 4353924 h 4997827"/>
              <a:gd name="connsiteX1123" fmla="*/ 1602674 w 4994341"/>
              <a:gd name="connsiteY1123" fmla="*/ 4339276 h 4997827"/>
              <a:gd name="connsiteX1124" fmla="*/ 1584138 w 4994341"/>
              <a:gd name="connsiteY1124" fmla="*/ 4330971 h 4997827"/>
              <a:gd name="connsiteX1125" fmla="*/ 1507252 w 4994341"/>
              <a:gd name="connsiteY1125" fmla="*/ 4288939 h 4997827"/>
              <a:gd name="connsiteX1126" fmla="*/ 1483203 w 4994341"/>
              <a:gd name="connsiteY1126" fmla="*/ 4304193 h 4997827"/>
              <a:gd name="connsiteX1127" fmla="*/ 1453929 w 4994341"/>
              <a:gd name="connsiteY1127" fmla="*/ 4309761 h 4997827"/>
              <a:gd name="connsiteX1128" fmla="*/ 1378531 w 4994341"/>
              <a:gd name="connsiteY1128" fmla="*/ 4233310 h 4997827"/>
              <a:gd name="connsiteX1129" fmla="*/ 1382934 w 4994341"/>
              <a:gd name="connsiteY1129" fmla="*/ 4214613 h 4997827"/>
              <a:gd name="connsiteX1130" fmla="*/ 1339077 w 4994341"/>
              <a:gd name="connsiteY1130" fmla="*/ 4185958 h 4997827"/>
              <a:gd name="connsiteX1131" fmla="*/ 1351608 w 4994341"/>
              <a:gd name="connsiteY1131" fmla="*/ 4204776 h 4997827"/>
              <a:gd name="connsiteX1132" fmla="*/ 1357333 w 4994341"/>
              <a:gd name="connsiteY1132" fmla="*/ 4233994 h 4997827"/>
              <a:gd name="connsiteX1133" fmla="*/ 1285654 w 4994341"/>
              <a:gd name="connsiteY1133" fmla="*/ 4308506 h 4997827"/>
              <a:gd name="connsiteX1134" fmla="*/ 1209336 w 4994341"/>
              <a:gd name="connsiteY1134" fmla="*/ 4235256 h 4997827"/>
              <a:gd name="connsiteX1135" fmla="*/ 1283124 w 4994341"/>
              <a:gd name="connsiteY1135" fmla="*/ 4159902 h 4997827"/>
              <a:gd name="connsiteX1136" fmla="*/ 1306226 w 4994341"/>
              <a:gd name="connsiteY1136" fmla="*/ 4164283 h 4997827"/>
              <a:gd name="connsiteX1137" fmla="*/ 1268491 w 4994341"/>
              <a:gd name="connsiteY1137" fmla="*/ 4135194 h 4997827"/>
              <a:gd name="connsiteX1138" fmla="*/ 1252401 w 4994341"/>
              <a:gd name="connsiteY1138" fmla="*/ 4131797 h 4997827"/>
              <a:gd name="connsiteX1139" fmla="*/ 1227774 w 4994341"/>
              <a:gd name="connsiteY1139" fmla="*/ 4114723 h 4997827"/>
              <a:gd name="connsiteX1140" fmla="*/ 1212897 w 4994341"/>
              <a:gd name="connsiteY1140" fmla="*/ 4092341 h 4997827"/>
              <a:gd name="connsiteX1141" fmla="*/ 1181065 w 4994341"/>
              <a:gd name="connsiteY1141" fmla="*/ 4067803 h 4997827"/>
              <a:gd name="connsiteX1142" fmla="*/ 1180615 w 4994341"/>
              <a:gd name="connsiteY1142" fmla="*/ 4067388 h 4997827"/>
              <a:gd name="connsiteX1143" fmla="*/ 1175017 w 4994341"/>
              <a:gd name="connsiteY1143" fmla="*/ 4091862 h 4997827"/>
              <a:gd name="connsiteX1144" fmla="*/ 1105754 w 4994341"/>
              <a:gd name="connsiteY1144" fmla="*/ 4137692 h 4997827"/>
              <a:gd name="connsiteX1145" fmla="*/ 1032084 w 4994341"/>
              <a:gd name="connsiteY1145" fmla="*/ 4060860 h 4997827"/>
              <a:gd name="connsiteX1146" fmla="*/ 1078497 w 4994341"/>
              <a:gd name="connsiteY1146" fmla="*/ 3993421 h 4997827"/>
              <a:gd name="connsiteX1147" fmla="*/ 1097022 w 4994341"/>
              <a:gd name="connsiteY1147" fmla="*/ 3990206 h 4997827"/>
              <a:gd name="connsiteX1148" fmla="*/ 1029485 w 4994341"/>
              <a:gd name="connsiteY1148" fmla="*/ 3927848 h 4997827"/>
              <a:gd name="connsiteX1149" fmla="*/ 1007036 w 4994341"/>
              <a:gd name="connsiteY1149" fmla="*/ 3902524 h 4997827"/>
              <a:gd name="connsiteX1150" fmla="*/ 1004587 w 4994341"/>
              <a:gd name="connsiteY1150" fmla="*/ 3915121 h 4997827"/>
              <a:gd name="connsiteX1151" fmla="*/ 934519 w 4994341"/>
              <a:gd name="connsiteY1151" fmla="*/ 3958996 h 4997827"/>
              <a:gd name="connsiteX1152" fmla="*/ 860437 w 4994341"/>
              <a:gd name="connsiteY1152" fmla="*/ 3884489 h 4997827"/>
              <a:gd name="connsiteX1153" fmla="*/ 907466 w 4994341"/>
              <a:gd name="connsiteY1153" fmla="*/ 3814957 h 4997827"/>
              <a:gd name="connsiteX1154" fmla="*/ 926069 w 4994341"/>
              <a:gd name="connsiteY1154" fmla="*/ 3811190 h 4997827"/>
              <a:gd name="connsiteX1155" fmla="*/ 897988 w 4994341"/>
              <a:gd name="connsiteY1155" fmla="*/ 3779514 h 4997827"/>
              <a:gd name="connsiteX1156" fmla="*/ 881061 w 4994341"/>
              <a:gd name="connsiteY1156" fmla="*/ 3767275 h 4997827"/>
              <a:gd name="connsiteX1157" fmla="*/ 864953 w 4994341"/>
              <a:gd name="connsiteY1157" fmla="*/ 3741667 h 4997827"/>
              <a:gd name="connsiteX1158" fmla="*/ 863339 w 4994341"/>
              <a:gd name="connsiteY1158" fmla="*/ 3732883 h 4997827"/>
              <a:gd name="connsiteX1159" fmla="*/ 832894 w 4994341"/>
              <a:gd name="connsiteY1159" fmla="*/ 3690693 h 4997827"/>
              <a:gd name="connsiteX1160" fmla="*/ 837800 w 4994341"/>
              <a:gd name="connsiteY1160" fmla="*/ 3710803 h 4997827"/>
              <a:gd name="connsiteX1161" fmla="*/ 764346 w 4994341"/>
              <a:gd name="connsiteY1161" fmla="*/ 3787512 h 4997827"/>
              <a:gd name="connsiteX1162" fmla="*/ 688359 w 4994341"/>
              <a:gd name="connsiteY1162" fmla="*/ 3713345 h 4997827"/>
              <a:gd name="connsiteX1163" fmla="*/ 763924 w 4994341"/>
              <a:gd name="connsiteY1163" fmla="*/ 3637484 h 4997827"/>
              <a:gd name="connsiteX1164" fmla="*/ 791317 w 4994341"/>
              <a:gd name="connsiteY1164" fmla="*/ 3643874 h 4997827"/>
              <a:gd name="connsiteX1165" fmla="*/ 806871 w 4994341"/>
              <a:gd name="connsiteY1165" fmla="*/ 3654629 h 4997827"/>
              <a:gd name="connsiteX1166" fmla="*/ 775367 w 4994341"/>
              <a:gd name="connsiteY1166" fmla="*/ 3610973 h 4997827"/>
              <a:gd name="connsiteX1167" fmla="*/ 762744 w 4994341"/>
              <a:gd name="connsiteY1167" fmla="*/ 3613401 h 4997827"/>
              <a:gd name="connsiteX1168" fmla="*/ 688360 w 4994341"/>
              <a:gd name="connsiteY1168" fmla="*/ 3536817 h 4997827"/>
              <a:gd name="connsiteX1169" fmla="*/ 693855 w 4994341"/>
              <a:gd name="connsiteY1169" fmla="*/ 3506948 h 4997827"/>
              <a:gd name="connsiteX1170" fmla="*/ 704702 w 4994341"/>
              <a:gd name="connsiteY1170" fmla="*/ 3490027 h 4997827"/>
              <a:gd name="connsiteX1171" fmla="*/ 667719 w 4994341"/>
              <a:gd name="connsiteY1171" fmla="*/ 3426056 h 4997827"/>
              <a:gd name="connsiteX1172" fmla="*/ 655941 w 4994341"/>
              <a:gd name="connsiteY1172" fmla="*/ 3398590 h 4997827"/>
              <a:gd name="connsiteX1173" fmla="*/ 640452 w 4994341"/>
              <a:gd name="connsiteY1173" fmla="*/ 3421244 h 4997827"/>
              <a:gd name="connsiteX1174" fmla="*/ 587482 w 4994341"/>
              <a:gd name="connsiteY1174" fmla="*/ 3443609 h 4997827"/>
              <a:gd name="connsiteX1175" fmla="*/ 513824 w 4994341"/>
              <a:gd name="connsiteY1175" fmla="*/ 3365413 h 4997827"/>
              <a:gd name="connsiteX1176" fmla="*/ 591716 w 4994341"/>
              <a:gd name="connsiteY1176" fmla="*/ 3293165 h 4997827"/>
              <a:gd name="connsiteX1177" fmla="*/ 612851 w 4994341"/>
              <a:gd name="connsiteY1177" fmla="*/ 3298095 h 4997827"/>
              <a:gd name="connsiteX1178" fmla="*/ 600822 w 4994341"/>
              <a:gd name="connsiteY1178" fmla="*/ 3270042 h 4997827"/>
              <a:gd name="connsiteX1179" fmla="*/ 588165 w 4994341"/>
              <a:gd name="connsiteY1179" fmla="*/ 3272806 h 4997827"/>
              <a:gd name="connsiteX1180" fmla="*/ 510782 w 4994341"/>
              <a:gd name="connsiteY1180" fmla="*/ 3194100 h 4997827"/>
              <a:gd name="connsiteX1181" fmla="*/ 536453 w 4994341"/>
              <a:gd name="connsiteY1181" fmla="*/ 3138207 h 4997827"/>
              <a:gd name="connsiteX1182" fmla="*/ 546825 w 4994341"/>
              <a:gd name="connsiteY1182" fmla="*/ 3131701 h 4997827"/>
              <a:gd name="connsiteX1183" fmla="*/ 526718 w 4994341"/>
              <a:gd name="connsiteY1183" fmla="*/ 3062043 h 4997827"/>
              <a:gd name="connsiteX1184" fmla="*/ 516905 w 4994341"/>
              <a:gd name="connsiteY1184" fmla="*/ 3048447 h 4997827"/>
              <a:gd name="connsiteX1185" fmla="*/ 510094 w 4994341"/>
              <a:gd name="connsiteY1185" fmla="*/ 3020755 h 4997827"/>
              <a:gd name="connsiteX1186" fmla="*/ 511914 w 4994341"/>
              <a:gd name="connsiteY1186" fmla="*/ 3010753 h 4997827"/>
              <a:gd name="connsiteX1187" fmla="*/ 495106 w 4994341"/>
              <a:gd name="connsiteY1187" fmla="*/ 2952523 h 4997827"/>
              <a:gd name="connsiteX1188" fmla="*/ 482200 w 4994341"/>
              <a:gd name="connsiteY1188" fmla="*/ 2876978 h 4997827"/>
              <a:gd name="connsiteX1189" fmla="*/ 467869 w 4994341"/>
              <a:gd name="connsiteY1189" fmla="*/ 2898425 h 4997827"/>
              <a:gd name="connsiteX1190" fmla="*/ 414688 w 4994341"/>
              <a:gd name="connsiteY1190" fmla="*/ 2920174 h 4997827"/>
              <a:gd name="connsiteX1191" fmla="*/ 341322 w 4994341"/>
              <a:gd name="connsiteY1191" fmla="*/ 2843974 h 4997827"/>
              <a:gd name="connsiteX1192" fmla="*/ 413845 w 4994341"/>
              <a:gd name="connsiteY1192" fmla="*/ 2770316 h 4997827"/>
              <a:gd name="connsiteX1193" fmla="*/ 466658 w 4994341"/>
              <a:gd name="connsiteY1193" fmla="*/ 2792381 h 4997827"/>
              <a:gd name="connsiteX1194" fmla="*/ 468100 w 4994341"/>
              <a:gd name="connsiteY1194" fmla="*/ 2794448 h 4997827"/>
              <a:gd name="connsiteX1195" fmla="*/ 457222 w 4994341"/>
              <a:gd name="connsiteY1195" fmla="*/ 2730781 h 4997827"/>
              <a:gd name="connsiteX1196" fmla="*/ 418672 w 4994341"/>
              <a:gd name="connsiteY1196" fmla="*/ 2746998 h 4997827"/>
              <a:gd name="connsiteX1197" fmla="*/ 341750 w 4994341"/>
              <a:gd name="connsiteY1197" fmla="*/ 2672872 h 4997827"/>
              <a:gd name="connsiteX1198" fmla="*/ 416123 w 4994341"/>
              <a:gd name="connsiteY1198" fmla="*/ 2597473 h 4997827"/>
              <a:gd name="connsiteX1199" fmla="*/ 446304 w 4994341"/>
              <a:gd name="connsiteY1199" fmla="*/ 2601762 h 4997827"/>
              <a:gd name="connsiteX1200" fmla="*/ 449535 w 4994341"/>
              <a:gd name="connsiteY1200" fmla="*/ 2603837 h 4997827"/>
              <a:gd name="connsiteX1201" fmla="*/ 447447 w 4994341"/>
              <a:gd name="connsiteY1201" fmla="*/ 2566838 h 4997827"/>
              <a:gd name="connsiteX1202" fmla="*/ 443371 w 4994341"/>
              <a:gd name="connsiteY1202" fmla="*/ 2569654 h 4997827"/>
              <a:gd name="connsiteX1203" fmla="*/ 413940 w 4994341"/>
              <a:gd name="connsiteY1203" fmla="*/ 2575594 h 4997827"/>
              <a:gd name="connsiteX1204" fmla="*/ 340717 w 4994341"/>
              <a:gd name="connsiteY1204" fmla="*/ 2497953 h 4997827"/>
              <a:gd name="connsiteX1205" fmla="*/ 417728 w 4994341"/>
              <a:gd name="connsiteY1205" fmla="*/ 2425826 h 4997827"/>
              <a:gd name="connsiteX1206" fmla="*/ 444318 w 4994341"/>
              <a:gd name="connsiteY1206" fmla="*/ 2429744 h 4997827"/>
              <a:gd name="connsiteX1207" fmla="*/ 446325 w 4994341"/>
              <a:gd name="connsiteY1207" fmla="*/ 2431029 h 4997827"/>
              <a:gd name="connsiteX1208" fmla="*/ 448382 w 4994341"/>
              <a:gd name="connsiteY1208" fmla="*/ 2390321 h 4997827"/>
              <a:gd name="connsiteX1209" fmla="*/ 446338 w 4994341"/>
              <a:gd name="connsiteY1209" fmla="*/ 2391706 h 4997827"/>
              <a:gd name="connsiteX1210" fmla="*/ 416677 w 4994341"/>
              <a:gd name="connsiteY1210" fmla="*/ 2397754 h 4997827"/>
              <a:gd name="connsiteX1211" fmla="*/ 340900 w 4994341"/>
              <a:gd name="connsiteY1211" fmla="*/ 2323034 h 4997827"/>
              <a:gd name="connsiteX1212" fmla="*/ 417954 w 4994341"/>
              <a:gd name="connsiteY1212" fmla="*/ 2248314 h 4997827"/>
              <a:gd name="connsiteX1213" fmla="*/ 445859 w 4994341"/>
              <a:gd name="connsiteY1213" fmla="*/ 2254751 h 4997827"/>
              <a:gd name="connsiteX1214" fmla="*/ 456879 w 4994341"/>
              <a:gd name="connsiteY1214" fmla="*/ 2262460 h 4997827"/>
              <a:gd name="connsiteX1215" fmla="*/ 465520 w 4994341"/>
              <a:gd name="connsiteY1215" fmla="*/ 2205880 h 4997827"/>
              <a:gd name="connsiteX1216" fmla="*/ 444738 w 4994341"/>
              <a:gd name="connsiteY1216" fmla="*/ 2220053 h 4997827"/>
              <a:gd name="connsiteX1217" fmla="*/ 415532 w 4994341"/>
              <a:gd name="connsiteY1217" fmla="*/ 2226101 h 4997827"/>
              <a:gd name="connsiteX1218" fmla="*/ 341322 w 4994341"/>
              <a:gd name="connsiteY1218" fmla="*/ 2150959 h 4997827"/>
              <a:gd name="connsiteX1219" fmla="*/ 417219 w 4994341"/>
              <a:gd name="connsiteY1219" fmla="*/ 2076662 h 4997827"/>
              <a:gd name="connsiteX1220" fmla="*/ 467869 w 4994341"/>
              <a:gd name="connsiteY1220" fmla="*/ 2099827 h 4997827"/>
              <a:gd name="connsiteX1221" fmla="*/ 479184 w 4994341"/>
              <a:gd name="connsiteY1221" fmla="*/ 2116420 h 4997827"/>
              <a:gd name="connsiteX1222" fmla="*/ 484956 w 4994341"/>
              <a:gd name="connsiteY1222" fmla="*/ 2078627 h 4997827"/>
              <a:gd name="connsiteX1223" fmla="*/ 509586 w 4994341"/>
              <a:gd name="connsiteY1223" fmla="*/ 1982908 h 4997827"/>
              <a:gd name="connsiteX1224" fmla="*/ 509246 w 4994341"/>
              <a:gd name="connsiteY1224" fmla="*/ 1981472 h 4997827"/>
              <a:gd name="connsiteX1225" fmla="*/ 515467 w 4994341"/>
              <a:gd name="connsiteY1225" fmla="*/ 1951327 h 4997827"/>
              <a:gd name="connsiteX1226" fmla="*/ 519072 w 4994341"/>
              <a:gd name="connsiteY1226" fmla="*/ 1946042 h 4997827"/>
              <a:gd name="connsiteX1227" fmla="*/ 535560 w 4994341"/>
              <a:gd name="connsiteY1227" fmla="*/ 1881967 h 4997827"/>
              <a:gd name="connsiteX1228" fmla="*/ 541785 w 4994341"/>
              <a:gd name="connsiteY1228" fmla="*/ 1864473 h 4997827"/>
              <a:gd name="connsiteX1229" fmla="*/ 531687 w 4994341"/>
              <a:gd name="connsiteY1229" fmla="*/ 1857157 h 4997827"/>
              <a:gd name="connsiteX1230" fmla="*/ 510089 w 4994341"/>
              <a:gd name="connsiteY1230" fmla="*/ 1804556 h 4997827"/>
              <a:gd name="connsiteX1231" fmla="*/ 589086 w 4994341"/>
              <a:gd name="connsiteY1231" fmla="*/ 1727587 h 4997827"/>
              <a:gd name="connsiteX1232" fmla="*/ 590394 w 4994341"/>
              <a:gd name="connsiteY1232" fmla="*/ 1727925 h 4997827"/>
              <a:gd name="connsiteX1233" fmla="*/ 600454 w 4994341"/>
              <a:gd name="connsiteY1233" fmla="*/ 1705505 h 4997827"/>
              <a:gd name="connsiteX1234" fmla="*/ 588540 w 4994341"/>
              <a:gd name="connsiteY1234" fmla="*/ 1708432 h 4997827"/>
              <a:gd name="connsiteX1235" fmla="*/ 512553 w 4994341"/>
              <a:gd name="connsiteY1235" fmla="*/ 1633203 h 4997827"/>
              <a:gd name="connsiteX1236" fmla="*/ 583474 w 4994341"/>
              <a:gd name="connsiteY1236" fmla="*/ 1558819 h 4997827"/>
              <a:gd name="connsiteX1237" fmla="*/ 637719 w 4994341"/>
              <a:gd name="connsiteY1237" fmla="*/ 1577573 h 4997827"/>
              <a:gd name="connsiteX1238" fmla="*/ 650175 w 4994341"/>
              <a:gd name="connsiteY1238" fmla="*/ 1594692 h 4997827"/>
              <a:gd name="connsiteX1239" fmla="*/ 656686 w 4994341"/>
              <a:gd name="connsiteY1239" fmla="*/ 1580181 h 4997827"/>
              <a:gd name="connsiteX1240" fmla="*/ 702549 w 4994341"/>
              <a:gd name="connsiteY1240" fmla="*/ 1501965 h 4997827"/>
              <a:gd name="connsiteX1241" fmla="*/ 693654 w 4994341"/>
              <a:gd name="connsiteY1241" fmla="*/ 1488259 h 4997827"/>
              <a:gd name="connsiteX1242" fmla="*/ 687937 w 4994341"/>
              <a:gd name="connsiteY1242" fmla="*/ 1458455 h 4997827"/>
              <a:gd name="connsiteX1243" fmla="*/ 765817 w 4994341"/>
              <a:gd name="connsiteY1243" fmla="*/ 1381154 h 4997827"/>
              <a:gd name="connsiteX1244" fmla="*/ 772392 w 4994341"/>
              <a:gd name="connsiteY1244" fmla="*/ 1382848 h 4997827"/>
              <a:gd name="connsiteX1245" fmla="*/ 788739 w 4994341"/>
              <a:gd name="connsiteY1245" fmla="*/ 1354967 h 4997827"/>
              <a:gd name="connsiteX1246" fmla="*/ 762310 w 4994341"/>
              <a:gd name="connsiteY1246" fmla="*/ 1359273 h 4997827"/>
              <a:gd name="connsiteX1247" fmla="*/ 689213 w 4994341"/>
              <a:gd name="connsiteY1247" fmla="*/ 1282140 h 4997827"/>
              <a:gd name="connsiteX1248" fmla="*/ 764435 w 4994341"/>
              <a:gd name="connsiteY1248" fmla="*/ 1209669 h 4997827"/>
              <a:gd name="connsiteX1249" fmla="*/ 833880 w 4994341"/>
              <a:gd name="connsiteY1249" fmla="*/ 1257586 h 4997827"/>
              <a:gd name="connsiteX1250" fmla="*/ 839561 w 4994341"/>
              <a:gd name="connsiteY1250" fmla="*/ 1285895 h 4997827"/>
              <a:gd name="connsiteX1251" fmla="*/ 878035 w 4994341"/>
              <a:gd name="connsiteY1251" fmla="*/ 1237040 h 4997827"/>
              <a:gd name="connsiteX1252" fmla="*/ 882862 w 4994341"/>
              <a:gd name="connsiteY1252" fmla="*/ 1230570 h 4997827"/>
              <a:gd name="connsiteX1253" fmla="*/ 883415 w 4994341"/>
              <a:gd name="connsiteY1253" fmla="*/ 1230210 h 4997827"/>
              <a:gd name="connsiteX1254" fmla="*/ 920132 w 4994341"/>
              <a:gd name="connsiteY1254" fmla="*/ 1183586 h 4997827"/>
              <a:gd name="connsiteX1255" fmla="*/ 906567 w 4994341"/>
              <a:gd name="connsiteY1255" fmla="*/ 1180593 h 4997827"/>
              <a:gd name="connsiteX1256" fmla="*/ 860013 w 4994341"/>
              <a:gd name="connsiteY1256" fmla="*/ 1110866 h 4997827"/>
              <a:gd name="connsiteX1257" fmla="*/ 934943 w 4994341"/>
              <a:gd name="connsiteY1257" fmla="*/ 1036149 h 4997827"/>
              <a:gd name="connsiteX1258" fmla="*/ 1003998 w 4994341"/>
              <a:gd name="connsiteY1258" fmla="*/ 1080744 h 4997827"/>
              <a:gd name="connsiteX1259" fmla="*/ 1004801 w 4994341"/>
              <a:gd name="connsiteY1259" fmla="*/ 1084802 h 4997827"/>
              <a:gd name="connsiteX1260" fmla="*/ 1082457 w 4994341"/>
              <a:gd name="connsiteY1260" fmla="*/ 1007232 h 4997827"/>
              <a:gd name="connsiteX1261" fmla="*/ 1060148 w 4994341"/>
              <a:gd name="connsiteY1261" fmla="*/ 992303 h 4997827"/>
              <a:gd name="connsiteX1262" fmla="*/ 1036839 w 4994341"/>
              <a:gd name="connsiteY1262" fmla="*/ 939218 h 4997827"/>
              <a:gd name="connsiteX1263" fmla="*/ 1112191 w 4994341"/>
              <a:gd name="connsiteY1263" fmla="*/ 864919 h 4997827"/>
              <a:gd name="connsiteX1264" fmla="*/ 1181636 w 4994341"/>
              <a:gd name="connsiteY1264" fmla="*/ 910690 h 4997827"/>
              <a:gd name="connsiteX1265" fmla="*/ 1183024 w 4994341"/>
              <a:gd name="connsiteY1265" fmla="*/ 918232 h 4997827"/>
              <a:gd name="connsiteX1266" fmla="*/ 1278885 w 4994341"/>
              <a:gd name="connsiteY1266" fmla="*/ 840230 h 4997827"/>
              <a:gd name="connsiteX1267" fmla="*/ 1252909 w 4994341"/>
              <a:gd name="connsiteY1267" fmla="*/ 834260 h 4997827"/>
              <a:gd name="connsiteX1268" fmla="*/ 1208320 w 4994341"/>
              <a:gd name="connsiteY1268" fmla="*/ 764228 h 4997827"/>
              <a:gd name="connsiteX1269" fmla="*/ 1285366 w 4994341"/>
              <a:gd name="connsiteY1269" fmla="*/ 692243 h 4997827"/>
              <a:gd name="connsiteX1270" fmla="*/ 1356909 w 4994341"/>
              <a:gd name="connsiteY1270" fmla="*/ 765912 h 4997827"/>
              <a:gd name="connsiteX1271" fmla="*/ 1351575 w 4994341"/>
              <a:gd name="connsiteY1271" fmla="*/ 791681 h 4997827"/>
              <a:gd name="connsiteX1272" fmla="*/ 1383026 w 4994341"/>
              <a:gd name="connsiteY1272" fmla="*/ 771039 h 4997827"/>
              <a:gd name="connsiteX1273" fmla="*/ 1382011 w 4994341"/>
              <a:gd name="connsiteY1273" fmla="*/ 766414 h 4997827"/>
              <a:gd name="connsiteX1274" fmla="*/ 1457234 w 4994341"/>
              <a:gd name="connsiteY1274" fmla="*/ 689538 h 4997827"/>
              <a:gd name="connsiteX1275" fmla="*/ 1486703 w 4994341"/>
              <a:gd name="connsiteY1275" fmla="*/ 695125 h 4997827"/>
              <a:gd name="connsiteX1276" fmla="*/ 1496523 w 4994341"/>
              <a:gd name="connsiteY1276" fmla="*/ 701537 h 4997827"/>
              <a:gd name="connsiteX1277" fmla="*/ 1591755 w 4994341"/>
              <a:gd name="connsiteY1277" fmla="*/ 652236 h 4997827"/>
              <a:gd name="connsiteX1278" fmla="*/ 1578390 w 4994341"/>
              <a:gd name="connsiteY1278" fmla="*/ 643804 h 4997827"/>
              <a:gd name="connsiteX1279" fmla="*/ 1556376 w 4994341"/>
              <a:gd name="connsiteY1279" fmla="*/ 590982 h 4997827"/>
              <a:gd name="connsiteX1280" fmla="*/ 1630036 w 4994341"/>
              <a:gd name="connsiteY1280" fmla="*/ 514572 h 4997827"/>
              <a:gd name="connsiteX1281" fmla="*/ 1706235 w 4994341"/>
              <a:gd name="connsiteY1281" fmla="*/ 589293 h 4997827"/>
              <a:gd name="connsiteX1282" fmla="*/ 1703985 w 4994341"/>
              <a:gd name="connsiteY1282" fmla="*/ 601072 h 4997827"/>
              <a:gd name="connsiteX1283" fmla="*/ 1727990 w 4994341"/>
              <a:gd name="connsiteY1283" fmla="*/ 591665 h 4997827"/>
              <a:gd name="connsiteX1284" fmla="*/ 1733398 w 4994341"/>
              <a:gd name="connsiteY1284" fmla="*/ 563093 h 4997827"/>
              <a:gd name="connsiteX1285" fmla="*/ 1802957 w 4994341"/>
              <a:gd name="connsiteY1285" fmla="*/ 514154 h 4997827"/>
              <a:gd name="connsiteX1286" fmla="*/ 1855210 w 4994341"/>
              <a:gd name="connsiteY1286" fmla="*/ 537182 h 4997827"/>
              <a:gd name="connsiteX1287" fmla="*/ 1858278 w 4994341"/>
              <a:gd name="connsiteY1287" fmla="*/ 541828 h 4997827"/>
              <a:gd name="connsiteX1288" fmla="*/ 2056382 w 4994341"/>
              <a:gd name="connsiteY1288" fmla="*/ 487426 h 4997827"/>
              <a:gd name="connsiteX1289" fmla="*/ 2109176 w 4994341"/>
              <a:gd name="connsiteY1289" fmla="*/ 478836 h 4997827"/>
              <a:gd name="connsiteX1290" fmla="*/ 2097701 w 4994341"/>
              <a:gd name="connsiteY1290" fmla="*/ 471512 h 4997827"/>
              <a:gd name="connsiteX1291" fmla="*/ 2075063 w 4994341"/>
              <a:gd name="connsiteY1291" fmla="*/ 418700 h 4997827"/>
              <a:gd name="connsiteX1292" fmla="*/ 2149783 w 4994341"/>
              <a:gd name="connsiteY1292" fmla="*/ 342078 h 4997827"/>
              <a:gd name="connsiteX1293" fmla="*/ 3711118 w 4994341"/>
              <a:gd name="connsiteY1293" fmla="*/ 179753 h 4997827"/>
              <a:gd name="connsiteX1294" fmla="*/ 3774736 w 4994341"/>
              <a:gd name="connsiteY1294" fmla="*/ 248816 h 4997827"/>
              <a:gd name="connsiteX1295" fmla="*/ 3709854 w 4994341"/>
              <a:gd name="connsiteY1295" fmla="*/ 311563 h 4997827"/>
              <a:gd name="connsiteX1296" fmla="*/ 3647922 w 4994341"/>
              <a:gd name="connsiteY1296" fmla="*/ 245447 h 4997827"/>
              <a:gd name="connsiteX1297" fmla="*/ 3711118 w 4994341"/>
              <a:gd name="connsiteY1297" fmla="*/ 179753 h 4997827"/>
              <a:gd name="connsiteX1298" fmla="*/ 3540968 w 4994341"/>
              <a:gd name="connsiteY1298" fmla="*/ 179157 h 4997827"/>
              <a:gd name="connsiteX1299" fmla="*/ 3607056 w 4994341"/>
              <a:gd name="connsiteY1299" fmla="*/ 249038 h 4997827"/>
              <a:gd name="connsiteX1300" fmla="*/ 3537600 w 4994341"/>
              <a:gd name="connsiteY1300" fmla="*/ 314261 h 4997827"/>
              <a:gd name="connsiteX1301" fmla="*/ 3471513 w 4994341"/>
              <a:gd name="connsiteY1301" fmla="*/ 245649 h 4997827"/>
              <a:gd name="connsiteX1302" fmla="*/ 3540968 w 4994341"/>
              <a:gd name="connsiteY1302" fmla="*/ 179157 h 4997827"/>
              <a:gd name="connsiteX1303" fmla="*/ 3366751 w 4994341"/>
              <a:gd name="connsiteY1303" fmla="*/ 177705 h 4997827"/>
              <a:gd name="connsiteX1304" fmla="*/ 3432679 w 4994341"/>
              <a:gd name="connsiteY1304" fmla="*/ 246290 h 4997827"/>
              <a:gd name="connsiteX1305" fmla="*/ 3362498 w 4994341"/>
              <a:gd name="connsiteY1305" fmla="*/ 315297 h 4997827"/>
              <a:gd name="connsiteX1306" fmla="*/ 3296997 w 4994341"/>
              <a:gd name="connsiteY1306" fmla="*/ 245870 h 4997827"/>
              <a:gd name="connsiteX1307" fmla="*/ 3366751 w 4994341"/>
              <a:gd name="connsiteY1307" fmla="*/ 177705 h 4997827"/>
              <a:gd name="connsiteX1308" fmla="*/ 1285889 w 4994341"/>
              <a:gd name="connsiteY1308" fmla="*/ 177288 h 4997827"/>
              <a:gd name="connsiteX1309" fmla="*/ 1347150 w 4994341"/>
              <a:gd name="connsiteY1309" fmla="*/ 244457 h 4997827"/>
              <a:gd name="connsiteX1310" fmla="*/ 1282487 w 4994341"/>
              <a:gd name="connsiteY1310" fmla="*/ 309513 h 4997827"/>
              <a:gd name="connsiteX1311" fmla="*/ 1219098 w 4994341"/>
              <a:gd name="connsiteY1311" fmla="*/ 239388 h 4997827"/>
              <a:gd name="connsiteX1312" fmla="*/ 1285889 w 4994341"/>
              <a:gd name="connsiteY1312" fmla="*/ 177288 h 4997827"/>
              <a:gd name="connsiteX1313" fmla="*/ 3194578 w 4994341"/>
              <a:gd name="connsiteY1313" fmla="*/ 176445 h 4997827"/>
              <a:gd name="connsiteX1314" fmla="*/ 3261034 w 4994341"/>
              <a:gd name="connsiteY1314" fmla="*/ 245236 h 4997827"/>
              <a:gd name="connsiteX1315" fmla="*/ 3192886 w 4994341"/>
              <a:gd name="connsiteY1315" fmla="*/ 316979 h 4997827"/>
              <a:gd name="connsiteX1316" fmla="*/ 3124737 w 4994341"/>
              <a:gd name="connsiteY1316" fmla="*/ 245656 h 4997827"/>
              <a:gd name="connsiteX1317" fmla="*/ 3194578 w 4994341"/>
              <a:gd name="connsiteY1317" fmla="*/ 176445 h 4997827"/>
              <a:gd name="connsiteX1318" fmla="*/ 1458931 w 4994341"/>
              <a:gd name="connsiteY1318" fmla="*/ 174155 h 4997827"/>
              <a:gd name="connsiteX1319" fmla="*/ 1525254 w 4994341"/>
              <a:gd name="connsiteY1319" fmla="*/ 243097 h 4997827"/>
              <a:gd name="connsiteX1320" fmla="*/ 1458086 w 4994341"/>
              <a:gd name="connsiteY1320" fmla="*/ 309518 h 4997827"/>
              <a:gd name="connsiteX1321" fmla="*/ 1391762 w 4994341"/>
              <a:gd name="connsiteY1321" fmla="*/ 241837 h 4997827"/>
              <a:gd name="connsiteX1322" fmla="*/ 1458931 w 4994341"/>
              <a:gd name="connsiteY1322" fmla="*/ 174155 h 4997827"/>
              <a:gd name="connsiteX1323" fmla="*/ 1631305 w 4994341"/>
              <a:gd name="connsiteY1323" fmla="*/ 172713 h 4997827"/>
              <a:gd name="connsiteX1324" fmla="*/ 1698353 w 4994341"/>
              <a:gd name="connsiteY1324" fmla="*/ 241202 h 4997827"/>
              <a:gd name="connsiteX1325" fmla="*/ 1630039 w 4994341"/>
              <a:gd name="connsiteY1325" fmla="*/ 311379 h 4997827"/>
              <a:gd name="connsiteX1326" fmla="*/ 1562992 w 4994341"/>
              <a:gd name="connsiteY1326" fmla="*/ 239508 h 4997827"/>
              <a:gd name="connsiteX1327" fmla="*/ 1631305 w 4994341"/>
              <a:gd name="connsiteY1327" fmla="*/ 172713 h 4997827"/>
              <a:gd name="connsiteX1328" fmla="*/ 1801177 w 4994341"/>
              <a:gd name="connsiteY1328" fmla="*/ 171702 h 4997827"/>
              <a:gd name="connsiteX1329" fmla="*/ 1870424 w 4994341"/>
              <a:gd name="connsiteY1329" fmla="*/ 242683 h 4997827"/>
              <a:gd name="connsiteX1330" fmla="*/ 1801601 w 4994341"/>
              <a:gd name="connsiteY1330" fmla="*/ 312816 h 4997827"/>
              <a:gd name="connsiteX1331" fmla="*/ 1734055 w 4994341"/>
              <a:gd name="connsiteY1331" fmla="*/ 244810 h 4997827"/>
              <a:gd name="connsiteX1332" fmla="*/ 1801177 w 4994341"/>
              <a:gd name="connsiteY1332" fmla="*/ 171702 h 4997827"/>
              <a:gd name="connsiteX1333" fmla="*/ 2672082 w 4994341"/>
              <a:gd name="connsiteY1333" fmla="*/ 171278 h 4997827"/>
              <a:gd name="connsiteX1334" fmla="*/ 2743372 w 4994341"/>
              <a:gd name="connsiteY1334" fmla="*/ 245746 h 4997827"/>
              <a:gd name="connsiteX1335" fmla="*/ 2672082 w 4994341"/>
              <a:gd name="connsiteY1335" fmla="*/ 315531 h 4997827"/>
              <a:gd name="connsiteX1336" fmla="*/ 2601215 w 4994341"/>
              <a:gd name="connsiteY1336" fmla="*/ 241488 h 4997827"/>
              <a:gd name="connsiteX1337" fmla="*/ 2672082 w 4994341"/>
              <a:gd name="connsiteY1337" fmla="*/ 171278 h 4997827"/>
              <a:gd name="connsiteX1338" fmla="*/ 1979091 w 4994341"/>
              <a:gd name="connsiteY1338" fmla="*/ 171274 h 4997827"/>
              <a:gd name="connsiteX1339" fmla="*/ 2047256 w 4994341"/>
              <a:gd name="connsiteY1339" fmla="*/ 244386 h 4997827"/>
              <a:gd name="connsiteX1340" fmla="*/ 1977408 w 4994341"/>
              <a:gd name="connsiteY1340" fmla="*/ 313667 h 4997827"/>
              <a:gd name="connsiteX1341" fmla="*/ 1906718 w 4994341"/>
              <a:gd name="connsiteY1341" fmla="*/ 245236 h 4997827"/>
              <a:gd name="connsiteX1342" fmla="*/ 1979091 w 4994341"/>
              <a:gd name="connsiteY1342" fmla="*/ 171274 h 4997827"/>
              <a:gd name="connsiteX1343" fmla="*/ 2147671 w 4994341"/>
              <a:gd name="connsiteY1343" fmla="*/ 171273 h 4997827"/>
              <a:gd name="connsiteX1344" fmla="*/ 2219926 w 4994341"/>
              <a:gd name="connsiteY1344" fmla="*/ 240008 h 4997827"/>
              <a:gd name="connsiteX1345" fmla="*/ 2150206 w 4994341"/>
              <a:gd name="connsiteY1345" fmla="*/ 314687 h 4997827"/>
              <a:gd name="connsiteX1346" fmla="*/ 2077950 w 4994341"/>
              <a:gd name="connsiteY1346" fmla="*/ 242554 h 4997827"/>
              <a:gd name="connsiteX1347" fmla="*/ 2147671 w 4994341"/>
              <a:gd name="connsiteY1347" fmla="*/ 171273 h 4997827"/>
              <a:gd name="connsiteX1348" fmla="*/ 3017915 w 4994341"/>
              <a:gd name="connsiteY1348" fmla="*/ 171272 h 4997827"/>
              <a:gd name="connsiteX1349" fmla="*/ 3086922 w 4994341"/>
              <a:gd name="connsiteY1349" fmla="*/ 243742 h 4997827"/>
              <a:gd name="connsiteX1350" fmla="*/ 3017074 w 4994341"/>
              <a:gd name="connsiteY1350" fmla="*/ 313246 h 4997827"/>
              <a:gd name="connsiteX1351" fmla="*/ 2945963 w 4994341"/>
              <a:gd name="connsiteY1351" fmla="*/ 245015 h 4997827"/>
              <a:gd name="connsiteX1352" fmla="*/ 3017915 w 4994341"/>
              <a:gd name="connsiteY1352" fmla="*/ 171272 h 4997827"/>
              <a:gd name="connsiteX1353" fmla="*/ 2843432 w 4994341"/>
              <a:gd name="connsiteY1353" fmla="*/ 170847 h 4997827"/>
              <a:gd name="connsiteX1354" fmla="*/ 2915266 w 4994341"/>
              <a:gd name="connsiteY1354" fmla="*/ 239722 h 4997827"/>
              <a:gd name="connsiteX1355" fmla="*/ 2843857 w 4994341"/>
              <a:gd name="connsiteY1355" fmla="*/ 313670 h 4997827"/>
              <a:gd name="connsiteX1356" fmla="*/ 2772023 w 4994341"/>
              <a:gd name="connsiteY1356" fmla="*/ 240144 h 4997827"/>
              <a:gd name="connsiteX1357" fmla="*/ 2843432 w 4994341"/>
              <a:gd name="connsiteY1357" fmla="*/ 170847 h 4997827"/>
              <a:gd name="connsiteX1358" fmla="*/ 2493635 w 4994341"/>
              <a:gd name="connsiteY1358" fmla="*/ 170685 h 4997827"/>
              <a:gd name="connsiteX1359" fmla="*/ 2569244 w 4994341"/>
              <a:gd name="connsiteY1359" fmla="*/ 245107 h 4997827"/>
              <a:gd name="connsiteX1360" fmla="*/ 2498307 w 4994341"/>
              <a:gd name="connsiteY1360" fmla="*/ 316547 h 4997827"/>
              <a:gd name="connsiteX1361" fmla="*/ 2423547 w 4994341"/>
              <a:gd name="connsiteY1361" fmla="*/ 243829 h 4997827"/>
              <a:gd name="connsiteX1362" fmla="*/ 2493635 w 4994341"/>
              <a:gd name="connsiteY1362" fmla="*/ 170685 h 4997827"/>
              <a:gd name="connsiteX1363" fmla="*/ 2323156 w 4994341"/>
              <a:gd name="connsiteY1363" fmla="*/ 170255 h 4997827"/>
              <a:gd name="connsiteX1364" fmla="*/ 2397604 w 4994341"/>
              <a:gd name="connsiteY1364" fmla="*/ 240986 h 4997827"/>
              <a:gd name="connsiteX1365" fmla="*/ 2326521 w 4994341"/>
              <a:gd name="connsiteY1365" fmla="*/ 315111 h 4997827"/>
              <a:gd name="connsiteX1366" fmla="*/ 2254176 w 4994341"/>
              <a:gd name="connsiteY1366" fmla="*/ 242681 h 4997827"/>
              <a:gd name="connsiteX1367" fmla="*/ 2323156 w 4994341"/>
              <a:gd name="connsiteY1367" fmla="*/ 170255 h 4997827"/>
              <a:gd name="connsiteX1368" fmla="*/ 3364754 w 4994341"/>
              <a:gd name="connsiteY1368" fmla="*/ 6656 h 4997827"/>
              <a:gd name="connsiteX1369" fmla="*/ 3429798 w 4994341"/>
              <a:gd name="connsiteY1369" fmla="*/ 71290 h 4997827"/>
              <a:gd name="connsiteX1370" fmla="*/ 3360503 w 4994341"/>
              <a:gd name="connsiteY1370" fmla="*/ 138037 h 4997827"/>
              <a:gd name="connsiteX1371" fmla="*/ 3297162 w 4994341"/>
              <a:gd name="connsiteY1371" fmla="*/ 69178 h 4997827"/>
              <a:gd name="connsiteX1372" fmla="*/ 3364754 w 4994341"/>
              <a:gd name="connsiteY1372" fmla="*/ 6656 h 4997827"/>
              <a:gd name="connsiteX1373" fmla="*/ 1628254 w 4994341"/>
              <a:gd name="connsiteY1373" fmla="*/ 5212 h 4997827"/>
              <a:gd name="connsiteX1374" fmla="*/ 1695634 w 4994341"/>
              <a:gd name="connsiteY1374" fmla="*/ 66808 h 4997827"/>
              <a:gd name="connsiteX1375" fmla="*/ 1629525 w 4994341"/>
              <a:gd name="connsiteY1375" fmla="*/ 136417 h 4997827"/>
              <a:gd name="connsiteX1376" fmla="*/ 1563839 w 4994341"/>
              <a:gd name="connsiteY1376" fmla="*/ 70604 h 4997827"/>
              <a:gd name="connsiteX1377" fmla="*/ 1628254 w 4994341"/>
              <a:gd name="connsiteY1377" fmla="*/ 5212 h 4997827"/>
              <a:gd name="connsiteX1378" fmla="*/ 1804232 w 4994341"/>
              <a:gd name="connsiteY1378" fmla="*/ 5211 h 4997827"/>
              <a:gd name="connsiteX1379" fmla="*/ 1869151 w 4994341"/>
              <a:gd name="connsiteY1379" fmla="*/ 74274 h 4997827"/>
              <a:gd name="connsiteX1380" fmla="*/ 1802110 w 4994341"/>
              <a:gd name="connsiteY1380" fmla="*/ 138286 h 4997827"/>
              <a:gd name="connsiteX1381" fmla="*/ 1735493 w 4994341"/>
              <a:gd name="connsiteY1381" fmla="*/ 70063 h 4997827"/>
              <a:gd name="connsiteX1382" fmla="*/ 1804232 w 4994341"/>
              <a:gd name="connsiteY1382" fmla="*/ 5211 h 4997827"/>
              <a:gd name="connsiteX1383" fmla="*/ 3191057 w 4994341"/>
              <a:gd name="connsiteY1383" fmla="*/ 4790 h 4997827"/>
              <a:gd name="connsiteX1384" fmla="*/ 3259584 w 4994341"/>
              <a:gd name="connsiteY1384" fmla="*/ 70271 h 4997827"/>
              <a:gd name="connsiteX1385" fmla="*/ 3192334 w 4994341"/>
              <a:gd name="connsiteY1385" fmla="*/ 137861 h 4997827"/>
              <a:gd name="connsiteX1386" fmla="*/ 3125510 w 4994341"/>
              <a:gd name="connsiteY1386" fmla="*/ 73229 h 4997827"/>
              <a:gd name="connsiteX1387" fmla="*/ 3191057 w 4994341"/>
              <a:gd name="connsiteY1387" fmla="*/ 4790 h 4997827"/>
              <a:gd name="connsiteX1388" fmla="*/ 3015090 w 4994341"/>
              <a:gd name="connsiteY1388" fmla="*/ 4790 h 4997827"/>
              <a:gd name="connsiteX1389" fmla="*/ 3083191 w 4994341"/>
              <a:gd name="connsiteY1389" fmla="*/ 70994 h 4997827"/>
              <a:gd name="connsiteX1390" fmla="*/ 3016770 w 4994341"/>
              <a:gd name="connsiteY1390" fmla="*/ 139308 h 4997827"/>
              <a:gd name="connsiteX1391" fmla="*/ 2948249 w 4994341"/>
              <a:gd name="connsiteY1391" fmla="*/ 72261 h 4997827"/>
              <a:gd name="connsiteX1392" fmla="*/ 3015090 w 4994341"/>
              <a:gd name="connsiteY1392" fmla="*/ 4790 h 4997827"/>
              <a:gd name="connsiteX1393" fmla="*/ 1979275 w 4994341"/>
              <a:gd name="connsiteY1393" fmla="*/ 4790 h 4997827"/>
              <a:gd name="connsiteX1394" fmla="*/ 2046398 w 4994341"/>
              <a:gd name="connsiteY1394" fmla="*/ 72261 h 4997827"/>
              <a:gd name="connsiteX1395" fmla="*/ 1978001 w 4994341"/>
              <a:gd name="connsiteY1395" fmla="*/ 139308 h 4997827"/>
              <a:gd name="connsiteX1396" fmla="*/ 1910029 w 4994341"/>
              <a:gd name="connsiteY1396" fmla="*/ 70994 h 4997827"/>
              <a:gd name="connsiteX1397" fmla="*/ 1979275 w 4994341"/>
              <a:gd name="connsiteY1397" fmla="*/ 4790 h 4997827"/>
              <a:gd name="connsiteX1398" fmla="*/ 2843136 w 4994341"/>
              <a:gd name="connsiteY1398" fmla="*/ 2924 h 4997827"/>
              <a:gd name="connsiteX1399" fmla="*/ 2912546 w 4994341"/>
              <a:gd name="connsiteY1399" fmla="*/ 73315 h 4997827"/>
              <a:gd name="connsiteX1400" fmla="*/ 2842711 w 4994341"/>
              <a:gd name="connsiteY1400" fmla="*/ 139910 h 4997827"/>
              <a:gd name="connsiteX1401" fmla="*/ 2775004 w 4994341"/>
              <a:gd name="connsiteY1401" fmla="*/ 71207 h 4997827"/>
              <a:gd name="connsiteX1402" fmla="*/ 2843136 w 4994341"/>
              <a:gd name="connsiteY1402" fmla="*/ 2924 h 4997827"/>
              <a:gd name="connsiteX1403" fmla="*/ 2325591 w 4994341"/>
              <a:gd name="connsiteY1403" fmla="*/ 2923 h 4997827"/>
              <a:gd name="connsiteX1404" fmla="*/ 2393438 w 4994341"/>
              <a:gd name="connsiteY1404" fmla="*/ 69853 h 4997827"/>
              <a:gd name="connsiteX1405" fmla="*/ 2323896 w 4994341"/>
              <a:gd name="connsiteY1405" fmla="*/ 139308 h 4997827"/>
              <a:gd name="connsiteX1406" fmla="*/ 2258169 w 4994341"/>
              <a:gd name="connsiteY1406" fmla="*/ 70276 h 4997827"/>
              <a:gd name="connsiteX1407" fmla="*/ 2325591 w 4994341"/>
              <a:gd name="connsiteY1407" fmla="*/ 2923 h 4997827"/>
              <a:gd name="connsiteX1408" fmla="*/ 2150534 w 4994341"/>
              <a:gd name="connsiteY1408" fmla="*/ 1906 h 4997827"/>
              <a:gd name="connsiteX1409" fmla="*/ 2217043 w 4994341"/>
              <a:gd name="connsiteY1409" fmla="*/ 71541 h 4997827"/>
              <a:gd name="connsiteX1410" fmla="*/ 2149272 w 4994341"/>
              <a:gd name="connsiteY1410" fmla="*/ 139906 h 4997827"/>
              <a:gd name="connsiteX1411" fmla="*/ 2080237 w 4994341"/>
              <a:gd name="connsiteY1411" fmla="*/ 72384 h 4997827"/>
              <a:gd name="connsiteX1412" fmla="*/ 2150534 w 4994341"/>
              <a:gd name="connsiteY1412" fmla="*/ 1906 h 4997827"/>
              <a:gd name="connsiteX1413" fmla="*/ 2675002 w 4994341"/>
              <a:gd name="connsiteY1413" fmla="*/ 1487 h 4997827"/>
              <a:gd name="connsiteX1414" fmla="*/ 2742931 w 4994341"/>
              <a:gd name="connsiteY1414" fmla="*/ 74086 h 4997827"/>
              <a:gd name="connsiteX1415" fmla="*/ 2672456 w 4994341"/>
              <a:gd name="connsiteY1415" fmla="*/ 140316 h 4997827"/>
              <a:gd name="connsiteX1416" fmla="*/ 2604527 w 4994341"/>
              <a:gd name="connsiteY1416" fmla="*/ 71965 h 4997827"/>
              <a:gd name="connsiteX1417" fmla="*/ 2675002 w 4994341"/>
              <a:gd name="connsiteY1417" fmla="*/ 1487 h 4997827"/>
              <a:gd name="connsiteX1418" fmla="*/ 2495332 w 4994341"/>
              <a:gd name="connsiteY1418" fmla="*/ 35 h 4997827"/>
              <a:gd name="connsiteX1419" fmla="*/ 2563810 w 4994341"/>
              <a:gd name="connsiteY1419" fmla="*/ 67054 h 4997827"/>
              <a:gd name="connsiteX1420" fmla="*/ 2496607 w 4994341"/>
              <a:gd name="connsiteY1420" fmla="*/ 138286 h 4997827"/>
              <a:gd name="connsiteX1421" fmla="*/ 2428980 w 4994341"/>
              <a:gd name="connsiteY1421" fmla="*/ 70424 h 4997827"/>
              <a:gd name="connsiteX1422" fmla="*/ 2495332 w 4994341"/>
              <a:gd name="connsiteY1422" fmla="*/ 35 h 499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</a:cxnLst>
            <a:rect l="l" t="t" r="r" b="b"/>
            <a:pathLst>
              <a:path w="4994341" h="4997827">
                <a:moveTo>
                  <a:pt x="3015090" y="4861440"/>
                </a:moveTo>
                <a:cubicBezTo>
                  <a:pt x="3051242" y="4861018"/>
                  <a:pt x="3083191" y="4892222"/>
                  <a:pt x="3083191" y="4927643"/>
                </a:cubicBezTo>
                <a:cubicBezTo>
                  <a:pt x="3083191" y="4963066"/>
                  <a:pt x="3051242" y="4995956"/>
                  <a:pt x="3016770" y="4996378"/>
                </a:cubicBezTo>
                <a:cubicBezTo>
                  <a:pt x="2981879" y="4996799"/>
                  <a:pt x="2949510" y="4964752"/>
                  <a:pt x="2948249" y="4929331"/>
                </a:cubicBezTo>
                <a:cubicBezTo>
                  <a:pt x="2947408" y="4893910"/>
                  <a:pt x="2978936" y="4862284"/>
                  <a:pt x="3015090" y="4861440"/>
                </a:cubicBezTo>
                <a:close/>
                <a:moveTo>
                  <a:pt x="1976642" y="4860000"/>
                </a:moveTo>
                <a:cubicBezTo>
                  <a:pt x="2012795" y="4859153"/>
                  <a:pt x="2045971" y="4889647"/>
                  <a:pt x="2046822" y="4925222"/>
                </a:cubicBezTo>
                <a:cubicBezTo>
                  <a:pt x="2047672" y="4960375"/>
                  <a:pt x="2015347" y="4994257"/>
                  <a:pt x="1980470" y="4995527"/>
                </a:cubicBezTo>
                <a:cubicBezTo>
                  <a:pt x="1945593" y="4996798"/>
                  <a:pt x="1912417" y="4965457"/>
                  <a:pt x="1910291" y="4929458"/>
                </a:cubicBezTo>
                <a:cubicBezTo>
                  <a:pt x="1908164" y="4894306"/>
                  <a:pt x="1940064" y="4861270"/>
                  <a:pt x="1976642" y="4860000"/>
                </a:cubicBezTo>
                <a:close/>
                <a:moveTo>
                  <a:pt x="2844579" y="4859830"/>
                </a:moveTo>
                <a:cubicBezTo>
                  <a:pt x="2882449" y="4861949"/>
                  <a:pt x="2908116" y="4884833"/>
                  <a:pt x="2912324" y="4928060"/>
                </a:cubicBezTo>
                <a:cubicBezTo>
                  <a:pt x="2915269" y="4961540"/>
                  <a:pt x="2879503" y="4996714"/>
                  <a:pt x="2845421" y="4997563"/>
                </a:cubicBezTo>
                <a:cubicBezTo>
                  <a:pt x="2810497" y="5000529"/>
                  <a:pt x="2777256" y="4964931"/>
                  <a:pt x="2775573" y="4931027"/>
                </a:cubicBezTo>
                <a:cubicBezTo>
                  <a:pt x="2773890" y="4893732"/>
                  <a:pt x="2807972" y="4857286"/>
                  <a:pt x="2844579" y="4859830"/>
                </a:cubicBezTo>
                <a:close/>
                <a:moveTo>
                  <a:pt x="2668897" y="4859153"/>
                </a:moveTo>
                <a:cubicBezTo>
                  <a:pt x="2709180" y="4859153"/>
                  <a:pt x="2738015" y="4896732"/>
                  <a:pt x="2736743" y="4926709"/>
                </a:cubicBezTo>
                <a:cubicBezTo>
                  <a:pt x="2735472" y="4965977"/>
                  <a:pt x="2705788" y="4996799"/>
                  <a:pt x="2667201" y="4995954"/>
                </a:cubicBezTo>
                <a:cubicBezTo>
                  <a:pt x="2630309" y="4995110"/>
                  <a:pt x="2601899" y="4965132"/>
                  <a:pt x="2601474" y="4926709"/>
                </a:cubicBezTo>
                <a:cubicBezTo>
                  <a:pt x="2598506" y="4897154"/>
                  <a:pt x="2628613" y="4859153"/>
                  <a:pt x="2668897" y="4859153"/>
                </a:cubicBezTo>
                <a:close/>
                <a:moveTo>
                  <a:pt x="2150294" y="4859153"/>
                </a:moveTo>
                <a:cubicBezTo>
                  <a:pt x="2187011" y="4859153"/>
                  <a:pt x="2221194" y="4894137"/>
                  <a:pt x="2218663" y="4931227"/>
                </a:cubicBezTo>
                <a:cubicBezTo>
                  <a:pt x="2216974" y="4964524"/>
                  <a:pt x="2183634" y="4998665"/>
                  <a:pt x="2148185" y="4996558"/>
                </a:cubicBezTo>
                <a:cubicBezTo>
                  <a:pt x="2115689" y="4994872"/>
                  <a:pt x="2083193" y="4963261"/>
                  <a:pt x="2081505" y="4931227"/>
                </a:cubicBezTo>
                <a:cubicBezTo>
                  <a:pt x="2079816" y="4894137"/>
                  <a:pt x="2113578" y="4859153"/>
                  <a:pt x="2150294" y="4859153"/>
                </a:cubicBezTo>
                <a:close/>
                <a:moveTo>
                  <a:pt x="2498516" y="4858138"/>
                </a:moveTo>
                <a:cubicBezTo>
                  <a:pt x="2528623" y="4858989"/>
                  <a:pt x="2566362" y="4890927"/>
                  <a:pt x="2565091" y="4928399"/>
                </a:cubicBezTo>
                <a:cubicBezTo>
                  <a:pt x="2563395" y="4967150"/>
                  <a:pt x="2535407" y="4997383"/>
                  <a:pt x="2498516" y="4997809"/>
                </a:cubicBezTo>
                <a:cubicBezTo>
                  <a:pt x="2461201" y="4998661"/>
                  <a:pt x="2431942" y="4969278"/>
                  <a:pt x="2429822" y="4930954"/>
                </a:cubicBezTo>
                <a:cubicBezTo>
                  <a:pt x="2426853" y="4888372"/>
                  <a:pt x="2470105" y="4857286"/>
                  <a:pt x="2498516" y="4858138"/>
                </a:cubicBezTo>
                <a:close/>
                <a:moveTo>
                  <a:pt x="2322369" y="4858138"/>
                </a:moveTo>
                <a:cubicBezTo>
                  <a:pt x="2359305" y="4858989"/>
                  <a:pt x="2392845" y="4893907"/>
                  <a:pt x="2390298" y="4930954"/>
                </a:cubicBezTo>
                <a:cubicBezTo>
                  <a:pt x="2387750" y="4965447"/>
                  <a:pt x="2354635" y="4998661"/>
                  <a:pt x="2319822" y="4997383"/>
                </a:cubicBezTo>
                <a:cubicBezTo>
                  <a:pt x="2285433" y="4995680"/>
                  <a:pt x="2251469" y="4962040"/>
                  <a:pt x="2251893" y="4928399"/>
                </a:cubicBezTo>
                <a:cubicBezTo>
                  <a:pt x="2251893" y="4890501"/>
                  <a:pt x="2285858" y="4857286"/>
                  <a:pt x="2322369" y="4858138"/>
                </a:cubicBezTo>
                <a:close/>
                <a:moveTo>
                  <a:pt x="3533950" y="4688763"/>
                </a:moveTo>
                <a:cubicBezTo>
                  <a:pt x="3569058" y="4687500"/>
                  <a:pt x="3601205" y="4719071"/>
                  <a:pt x="3602474" y="4755271"/>
                </a:cubicBezTo>
                <a:cubicBezTo>
                  <a:pt x="3603742" y="4791894"/>
                  <a:pt x="3574134" y="4823463"/>
                  <a:pt x="3537333" y="4824306"/>
                </a:cubicBezTo>
                <a:cubicBezTo>
                  <a:pt x="3500956" y="4825148"/>
                  <a:pt x="3469656" y="4795261"/>
                  <a:pt x="3468810" y="4758640"/>
                </a:cubicBezTo>
                <a:cubicBezTo>
                  <a:pt x="3467963" y="4722438"/>
                  <a:pt x="3498419" y="4690026"/>
                  <a:pt x="3533950" y="4688763"/>
                </a:cubicBezTo>
                <a:close/>
                <a:moveTo>
                  <a:pt x="3364623" y="4685634"/>
                </a:moveTo>
                <a:cubicBezTo>
                  <a:pt x="3406369" y="4686059"/>
                  <a:pt x="3432091" y="4723063"/>
                  <a:pt x="3431670" y="4754112"/>
                </a:cubicBezTo>
                <a:cubicBezTo>
                  <a:pt x="3431248" y="4794094"/>
                  <a:pt x="3402152" y="4825143"/>
                  <a:pt x="3363780" y="4825143"/>
                </a:cubicBezTo>
                <a:cubicBezTo>
                  <a:pt x="3325407" y="4824717"/>
                  <a:pt x="3297155" y="4793243"/>
                  <a:pt x="3296733" y="4753262"/>
                </a:cubicBezTo>
                <a:cubicBezTo>
                  <a:pt x="3296311" y="4723489"/>
                  <a:pt x="3322033" y="4685634"/>
                  <a:pt x="3364623" y="4685634"/>
                </a:cubicBezTo>
                <a:close/>
                <a:moveTo>
                  <a:pt x="3193057" y="4685634"/>
                </a:moveTo>
                <a:cubicBezTo>
                  <a:pt x="3231152" y="4686054"/>
                  <a:pt x="3261206" y="4717192"/>
                  <a:pt x="3260783" y="4757585"/>
                </a:cubicBezTo>
                <a:cubicBezTo>
                  <a:pt x="3264169" y="4793351"/>
                  <a:pt x="3228614" y="4827013"/>
                  <a:pt x="3190517" y="4826171"/>
                </a:cubicBezTo>
                <a:cubicBezTo>
                  <a:pt x="3160041" y="4825330"/>
                  <a:pt x="3122792" y="4796296"/>
                  <a:pt x="3124485" y="4757165"/>
                </a:cubicBezTo>
                <a:cubicBezTo>
                  <a:pt x="3125755" y="4717192"/>
                  <a:pt x="3154538" y="4685634"/>
                  <a:pt x="3193057" y="4685634"/>
                </a:cubicBezTo>
                <a:close/>
                <a:moveTo>
                  <a:pt x="1978670" y="4684619"/>
                </a:moveTo>
                <a:cubicBezTo>
                  <a:pt x="2014435" y="4685893"/>
                  <a:pt x="2047256" y="4720323"/>
                  <a:pt x="2047676" y="4757301"/>
                </a:cubicBezTo>
                <a:cubicBezTo>
                  <a:pt x="2047676" y="4796406"/>
                  <a:pt x="2016960" y="4826584"/>
                  <a:pt x="1977828" y="4827009"/>
                </a:cubicBezTo>
                <a:cubicBezTo>
                  <a:pt x="1937855" y="4827009"/>
                  <a:pt x="1907139" y="4797255"/>
                  <a:pt x="1906718" y="4758576"/>
                </a:cubicBezTo>
                <a:cubicBezTo>
                  <a:pt x="1906297" y="4719897"/>
                  <a:pt x="1941642" y="4683768"/>
                  <a:pt x="1978670" y="4684619"/>
                </a:cubicBezTo>
                <a:close/>
                <a:moveTo>
                  <a:pt x="2841961" y="4684617"/>
                </a:moveTo>
                <a:cubicBezTo>
                  <a:pt x="2879036" y="4683768"/>
                  <a:pt x="2912741" y="4716015"/>
                  <a:pt x="2914004" y="4753352"/>
                </a:cubicBezTo>
                <a:cubicBezTo>
                  <a:pt x="2915269" y="4794084"/>
                  <a:pt x="2884092" y="4827179"/>
                  <a:pt x="2844067" y="4828027"/>
                </a:cubicBezTo>
                <a:cubicBezTo>
                  <a:pt x="2804464" y="4828876"/>
                  <a:pt x="2772023" y="4796206"/>
                  <a:pt x="2772445" y="4755473"/>
                </a:cubicBezTo>
                <a:cubicBezTo>
                  <a:pt x="2772445" y="4717712"/>
                  <a:pt x="2804464" y="4685465"/>
                  <a:pt x="2841961" y="4684617"/>
                </a:cubicBezTo>
                <a:close/>
                <a:moveTo>
                  <a:pt x="1455839" y="4684191"/>
                </a:moveTo>
                <a:cubicBezTo>
                  <a:pt x="1490675" y="4684191"/>
                  <a:pt x="1522961" y="4717184"/>
                  <a:pt x="1523387" y="4752716"/>
                </a:cubicBezTo>
                <a:cubicBezTo>
                  <a:pt x="1523387" y="4787824"/>
                  <a:pt x="1491100" y="4819547"/>
                  <a:pt x="1454565" y="4819124"/>
                </a:cubicBezTo>
                <a:cubicBezTo>
                  <a:pt x="1418029" y="4818702"/>
                  <a:pt x="1385743" y="4786554"/>
                  <a:pt x="1387018" y="4751447"/>
                </a:cubicBezTo>
                <a:cubicBezTo>
                  <a:pt x="1388292" y="4715915"/>
                  <a:pt x="1420578" y="4683768"/>
                  <a:pt x="1455839" y="4684191"/>
                </a:cubicBezTo>
                <a:close/>
                <a:moveTo>
                  <a:pt x="2150836" y="4684190"/>
                </a:moveTo>
                <a:cubicBezTo>
                  <a:pt x="2188333" y="4684611"/>
                  <a:pt x="2220353" y="4717052"/>
                  <a:pt x="2220773" y="4754548"/>
                </a:cubicBezTo>
                <a:cubicBezTo>
                  <a:pt x="2221195" y="4794572"/>
                  <a:pt x="2188755" y="4827013"/>
                  <a:pt x="2149152" y="4826591"/>
                </a:cubicBezTo>
                <a:cubicBezTo>
                  <a:pt x="2109548" y="4826170"/>
                  <a:pt x="2077950" y="4793308"/>
                  <a:pt x="2079214" y="4752863"/>
                </a:cubicBezTo>
                <a:cubicBezTo>
                  <a:pt x="2080478" y="4715366"/>
                  <a:pt x="2113761" y="4683768"/>
                  <a:pt x="2150836" y="4684190"/>
                </a:cubicBezTo>
                <a:close/>
                <a:moveTo>
                  <a:pt x="2500208" y="4684008"/>
                </a:moveTo>
                <a:cubicBezTo>
                  <a:pt x="2537057" y="4685692"/>
                  <a:pt x="2569248" y="4719383"/>
                  <a:pt x="2569248" y="4756443"/>
                </a:cubicBezTo>
                <a:cubicBezTo>
                  <a:pt x="2570095" y="4794345"/>
                  <a:pt x="2533669" y="4828879"/>
                  <a:pt x="2495549" y="4828036"/>
                </a:cubicBezTo>
                <a:cubicBezTo>
                  <a:pt x="2458277" y="4827195"/>
                  <a:pt x="2424392" y="4793925"/>
                  <a:pt x="2423969" y="4757707"/>
                </a:cubicBezTo>
                <a:cubicBezTo>
                  <a:pt x="2423121" y="4717277"/>
                  <a:pt x="2460395" y="4681902"/>
                  <a:pt x="2500208" y="4684008"/>
                </a:cubicBezTo>
                <a:close/>
                <a:moveTo>
                  <a:pt x="3015299" y="4683768"/>
                </a:moveTo>
                <a:cubicBezTo>
                  <a:pt x="3052374" y="4683768"/>
                  <a:pt x="3086922" y="4720748"/>
                  <a:pt x="3085657" y="4759002"/>
                </a:cubicBezTo>
                <a:cubicBezTo>
                  <a:pt x="3084394" y="4798106"/>
                  <a:pt x="3053216" y="4827009"/>
                  <a:pt x="3013193" y="4825734"/>
                </a:cubicBezTo>
                <a:cubicBezTo>
                  <a:pt x="2973590" y="4825309"/>
                  <a:pt x="2943676" y="4793855"/>
                  <a:pt x="2944519" y="4755176"/>
                </a:cubicBezTo>
                <a:cubicBezTo>
                  <a:pt x="2945783" y="4718198"/>
                  <a:pt x="2979487" y="4683768"/>
                  <a:pt x="3015299" y="4683768"/>
                </a:cubicBezTo>
                <a:close/>
                <a:moveTo>
                  <a:pt x="2321225" y="4683768"/>
                </a:moveTo>
                <a:cubicBezTo>
                  <a:pt x="2358722" y="4683768"/>
                  <a:pt x="2391583" y="4716209"/>
                  <a:pt x="2392005" y="4754127"/>
                </a:cubicBezTo>
                <a:cubicBezTo>
                  <a:pt x="2392848" y="4794572"/>
                  <a:pt x="2361671" y="4827013"/>
                  <a:pt x="2321225" y="4827013"/>
                </a:cubicBezTo>
                <a:cubicBezTo>
                  <a:pt x="2280780" y="4827013"/>
                  <a:pt x="2249602" y="4794572"/>
                  <a:pt x="2250445" y="4754127"/>
                </a:cubicBezTo>
                <a:cubicBezTo>
                  <a:pt x="2250867" y="4716209"/>
                  <a:pt x="2283728" y="4683768"/>
                  <a:pt x="2321225" y="4683768"/>
                </a:cubicBezTo>
                <a:close/>
                <a:moveTo>
                  <a:pt x="2666444" y="4683597"/>
                </a:moveTo>
                <a:cubicBezTo>
                  <a:pt x="2704942" y="4681902"/>
                  <a:pt x="2740901" y="4716210"/>
                  <a:pt x="2741325" y="4754331"/>
                </a:cubicBezTo>
                <a:cubicBezTo>
                  <a:pt x="2741748" y="4793298"/>
                  <a:pt x="2708327" y="4828029"/>
                  <a:pt x="2669829" y="4828453"/>
                </a:cubicBezTo>
                <a:cubicBezTo>
                  <a:pt x="2630907" y="4828877"/>
                  <a:pt x="2597485" y="4794992"/>
                  <a:pt x="2597062" y="4755602"/>
                </a:cubicBezTo>
                <a:cubicBezTo>
                  <a:pt x="2596639" y="4719175"/>
                  <a:pt x="2629215" y="4685290"/>
                  <a:pt x="2666444" y="4683597"/>
                </a:cubicBezTo>
                <a:close/>
                <a:moveTo>
                  <a:pt x="1633859" y="4683164"/>
                </a:moveTo>
                <a:cubicBezTo>
                  <a:pt x="1670862" y="4684427"/>
                  <a:pt x="1698509" y="4713881"/>
                  <a:pt x="1699785" y="4751750"/>
                </a:cubicBezTo>
                <a:cubicBezTo>
                  <a:pt x="1700635" y="4789619"/>
                  <a:pt x="1666183" y="4823281"/>
                  <a:pt x="1629606" y="4820757"/>
                </a:cubicBezTo>
                <a:cubicBezTo>
                  <a:pt x="1584945" y="4818232"/>
                  <a:pt x="1561127" y="4781204"/>
                  <a:pt x="1564104" y="4751750"/>
                </a:cubicBezTo>
                <a:cubicBezTo>
                  <a:pt x="1564104" y="4712198"/>
                  <a:pt x="1595153" y="4681902"/>
                  <a:pt x="1633859" y="4683164"/>
                </a:cubicBezTo>
                <a:close/>
                <a:moveTo>
                  <a:pt x="1805546" y="4683007"/>
                </a:moveTo>
                <a:cubicBezTo>
                  <a:pt x="1843709" y="4685552"/>
                  <a:pt x="1870424" y="4713132"/>
                  <a:pt x="1870424" y="4753015"/>
                </a:cubicBezTo>
                <a:cubicBezTo>
                  <a:pt x="1870424" y="4792899"/>
                  <a:pt x="1839468" y="4825144"/>
                  <a:pt x="1801305" y="4823871"/>
                </a:cubicBezTo>
                <a:cubicBezTo>
                  <a:pt x="1762717" y="4823023"/>
                  <a:pt x="1733458" y="4791626"/>
                  <a:pt x="1734306" y="4750893"/>
                </a:cubicBezTo>
                <a:cubicBezTo>
                  <a:pt x="1730913" y="4716951"/>
                  <a:pt x="1765261" y="4680037"/>
                  <a:pt x="1805546" y="4683007"/>
                </a:cubicBezTo>
                <a:close/>
                <a:moveTo>
                  <a:pt x="3885729" y="4512968"/>
                </a:moveTo>
                <a:cubicBezTo>
                  <a:pt x="3920881" y="4514244"/>
                  <a:pt x="3952646" y="4548720"/>
                  <a:pt x="3951375" y="4584048"/>
                </a:cubicBezTo>
                <a:cubicBezTo>
                  <a:pt x="3950105" y="4619375"/>
                  <a:pt x="3920458" y="4647467"/>
                  <a:pt x="3884035" y="4647467"/>
                </a:cubicBezTo>
                <a:cubicBezTo>
                  <a:pt x="3846341" y="4647892"/>
                  <a:pt x="3815000" y="4616821"/>
                  <a:pt x="3816271" y="4580643"/>
                </a:cubicBezTo>
                <a:cubicBezTo>
                  <a:pt x="3817541" y="4544038"/>
                  <a:pt x="3850577" y="4512116"/>
                  <a:pt x="3885729" y="4512968"/>
                </a:cubicBezTo>
                <a:close/>
                <a:moveTo>
                  <a:pt x="1106807" y="4512541"/>
                </a:moveTo>
                <a:cubicBezTo>
                  <a:pt x="1143607" y="4512116"/>
                  <a:pt x="1174485" y="4543613"/>
                  <a:pt x="1174062" y="4580643"/>
                </a:cubicBezTo>
                <a:cubicBezTo>
                  <a:pt x="1173638" y="4618949"/>
                  <a:pt x="1143607" y="4647892"/>
                  <a:pt x="1105538" y="4647041"/>
                </a:cubicBezTo>
                <a:cubicBezTo>
                  <a:pt x="1068315" y="4646616"/>
                  <a:pt x="1038706" y="4615119"/>
                  <a:pt x="1040398" y="4577663"/>
                </a:cubicBezTo>
                <a:cubicBezTo>
                  <a:pt x="1042089" y="4541911"/>
                  <a:pt x="1071276" y="4512541"/>
                  <a:pt x="1106807" y="4512541"/>
                </a:cubicBezTo>
                <a:close/>
                <a:moveTo>
                  <a:pt x="3714724" y="4511932"/>
                </a:moveTo>
                <a:cubicBezTo>
                  <a:pt x="3750919" y="4513615"/>
                  <a:pt x="3782004" y="4544753"/>
                  <a:pt x="3782430" y="4580939"/>
                </a:cubicBezTo>
                <a:cubicBezTo>
                  <a:pt x="3782856" y="4616705"/>
                  <a:pt x="3746235" y="4651629"/>
                  <a:pt x="3710040" y="4649525"/>
                </a:cubicBezTo>
                <a:cubicBezTo>
                  <a:pt x="3674270" y="4647842"/>
                  <a:pt x="3641481" y="4614601"/>
                  <a:pt x="3642333" y="4580097"/>
                </a:cubicBezTo>
                <a:cubicBezTo>
                  <a:pt x="3646166" y="4535496"/>
                  <a:pt x="3681935" y="4510249"/>
                  <a:pt x="3714724" y="4511932"/>
                </a:cubicBezTo>
                <a:close/>
                <a:moveTo>
                  <a:pt x="1281893" y="4511096"/>
                </a:moveTo>
                <a:cubicBezTo>
                  <a:pt x="1318296" y="4510249"/>
                  <a:pt x="1350466" y="4541535"/>
                  <a:pt x="1351735" y="4582119"/>
                </a:cubicBezTo>
                <a:cubicBezTo>
                  <a:pt x="1350889" y="4616786"/>
                  <a:pt x="1317026" y="4649762"/>
                  <a:pt x="1281893" y="4649762"/>
                </a:cubicBezTo>
                <a:cubicBezTo>
                  <a:pt x="1245492" y="4649762"/>
                  <a:pt x="1210358" y="4613826"/>
                  <a:pt x="1212475" y="4577891"/>
                </a:cubicBezTo>
                <a:cubicBezTo>
                  <a:pt x="1214592" y="4541112"/>
                  <a:pt x="1245915" y="4511518"/>
                  <a:pt x="1281893" y="4511096"/>
                </a:cubicBezTo>
                <a:close/>
                <a:moveTo>
                  <a:pt x="3537889" y="4510303"/>
                </a:moveTo>
                <a:cubicBezTo>
                  <a:pt x="3570136" y="4508201"/>
                  <a:pt x="3607473" y="4541429"/>
                  <a:pt x="3604927" y="4581808"/>
                </a:cubicBezTo>
                <a:cubicBezTo>
                  <a:pt x="3603230" y="4620924"/>
                  <a:pt x="3570984" y="4651629"/>
                  <a:pt x="3533646" y="4650788"/>
                </a:cubicBezTo>
                <a:cubicBezTo>
                  <a:pt x="3495036" y="4650367"/>
                  <a:pt x="3462365" y="4615456"/>
                  <a:pt x="3464487" y="4575919"/>
                </a:cubicBezTo>
                <a:cubicBezTo>
                  <a:pt x="3466184" y="4541008"/>
                  <a:pt x="3498006" y="4506518"/>
                  <a:pt x="3537889" y="4510303"/>
                </a:cubicBezTo>
                <a:close/>
                <a:moveTo>
                  <a:pt x="1450571" y="4510086"/>
                </a:moveTo>
                <a:cubicBezTo>
                  <a:pt x="1490108" y="4508384"/>
                  <a:pt x="1522075" y="4536469"/>
                  <a:pt x="1524598" y="4575193"/>
                </a:cubicBezTo>
                <a:cubicBezTo>
                  <a:pt x="1527122" y="4613490"/>
                  <a:pt x="1493894" y="4650512"/>
                  <a:pt x="1456459" y="4652214"/>
                </a:cubicBezTo>
                <a:cubicBezTo>
                  <a:pt x="1421129" y="4653490"/>
                  <a:pt x="1386217" y="4619873"/>
                  <a:pt x="1384115" y="4582852"/>
                </a:cubicBezTo>
                <a:cubicBezTo>
                  <a:pt x="1382011" y="4544129"/>
                  <a:pt x="1411453" y="4511789"/>
                  <a:pt x="1450571" y="4510086"/>
                </a:cubicBezTo>
                <a:close/>
                <a:moveTo>
                  <a:pt x="3365344" y="4508807"/>
                </a:moveTo>
                <a:cubicBezTo>
                  <a:pt x="3403933" y="4509229"/>
                  <a:pt x="3439552" y="4546395"/>
                  <a:pt x="3437856" y="4583139"/>
                </a:cubicBezTo>
                <a:cubicBezTo>
                  <a:pt x="3435311" y="4622838"/>
                  <a:pt x="3400116" y="4655359"/>
                  <a:pt x="3361528" y="4653670"/>
                </a:cubicBezTo>
                <a:cubicBezTo>
                  <a:pt x="3324637" y="4651980"/>
                  <a:pt x="3291986" y="4619038"/>
                  <a:pt x="3291561" y="4581449"/>
                </a:cubicBezTo>
                <a:cubicBezTo>
                  <a:pt x="3290713" y="4543861"/>
                  <a:pt x="3326757" y="4508384"/>
                  <a:pt x="3365344" y="4508807"/>
                </a:cubicBezTo>
                <a:close/>
                <a:moveTo>
                  <a:pt x="1627842" y="4507793"/>
                </a:moveTo>
                <a:cubicBezTo>
                  <a:pt x="1665384" y="4506518"/>
                  <a:pt x="1702083" y="4541350"/>
                  <a:pt x="1702505" y="4579155"/>
                </a:cubicBezTo>
                <a:cubicBezTo>
                  <a:pt x="1702505" y="4618659"/>
                  <a:pt x="1668758" y="4653491"/>
                  <a:pt x="1629950" y="4653491"/>
                </a:cubicBezTo>
                <a:cubicBezTo>
                  <a:pt x="1591564" y="4653491"/>
                  <a:pt x="1557395" y="4619085"/>
                  <a:pt x="1557395" y="4580005"/>
                </a:cubicBezTo>
                <a:cubicBezTo>
                  <a:pt x="1557395" y="4543474"/>
                  <a:pt x="1590298" y="4509491"/>
                  <a:pt x="1627842" y="4507793"/>
                </a:cubicBezTo>
                <a:close/>
                <a:moveTo>
                  <a:pt x="1804013" y="4506354"/>
                </a:moveTo>
                <a:cubicBezTo>
                  <a:pt x="1847917" y="4507630"/>
                  <a:pt x="1873245" y="4539949"/>
                  <a:pt x="1875356" y="4580348"/>
                </a:cubicBezTo>
                <a:cubicBezTo>
                  <a:pt x="1877889" y="4618195"/>
                  <a:pt x="1840740" y="4653066"/>
                  <a:pt x="1802746" y="4653490"/>
                </a:cubicBezTo>
                <a:cubicBezTo>
                  <a:pt x="1764330" y="4653490"/>
                  <a:pt x="1727181" y="4618620"/>
                  <a:pt x="1728870" y="4581198"/>
                </a:cubicBezTo>
                <a:cubicBezTo>
                  <a:pt x="1730981" y="4536972"/>
                  <a:pt x="1761376" y="4504653"/>
                  <a:pt x="1804013" y="4506354"/>
                </a:cubicBezTo>
                <a:close/>
                <a:moveTo>
                  <a:pt x="1976265" y="4505502"/>
                </a:moveTo>
                <a:cubicBezTo>
                  <a:pt x="2015009" y="4504653"/>
                  <a:pt x="2049543" y="4541161"/>
                  <a:pt x="2049543" y="4581916"/>
                </a:cubicBezTo>
                <a:cubicBezTo>
                  <a:pt x="2049122" y="4624366"/>
                  <a:pt x="2019642" y="4654508"/>
                  <a:pt x="1978792" y="4654932"/>
                </a:cubicBezTo>
                <a:cubicBezTo>
                  <a:pt x="1935836" y="4655357"/>
                  <a:pt x="1905514" y="4624366"/>
                  <a:pt x="1905935" y="4580217"/>
                </a:cubicBezTo>
                <a:cubicBezTo>
                  <a:pt x="1902566" y="4536491"/>
                  <a:pt x="1946364" y="4506351"/>
                  <a:pt x="1976265" y="4505502"/>
                </a:cubicBezTo>
                <a:close/>
                <a:moveTo>
                  <a:pt x="3192549" y="4505326"/>
                </a:moveTo>
                <a:cubicBezTo>
                  <a:pt x="3233383" y="4508290"/>
                  <a:pt x="3261167" y="4535383"/>
                  <a:pt x="3264956" y="4579410"/>
                </a:cubicBezTo>
                <a:cubicBezTo>
                  <a:pt x="3267903" y="4616239"/>
                  <a:pt x="3231278" y="4651799"/>
                  <a:pt x="3192970" y="4652646"/>
                </a:cubicBezTo>
                <a:cubicBezTo>
                  <a:pt x="3155083" y="4653493"/>
                  <a:pt x="3118879" y="4619203"/>
                  <a:pt x="3118458" y="4581950"/>
                </a:cubicBezTo>
                <a:cubicBezTo>
                  <a:pt x="3117195" y="4543850"/>
                  <a:pt x="3155504" y="4502786"/>
                  <a:pt x="3192549" y="4505326"/>
                </a:cubicBezTo>
                <a:close/>
                <a:moveTo>
                  <a:pt x="3015425" y="4504653"/>
                </a:moveTo>
                <a:cubicBezTo>
                  <a:pt x="3054436" y="4504653"/>
                  <a:pt x="3088783" y="4541441"/>
                  <a:pt x="3087512" y="4582456"/>
                </a:cubicBezTo>
                <a:cubicBezTo>
                  <a:pt x="3086663" y="4623894"/>
                  <a:pt x="3056557" y="4653493"/>
                  <a:pt x="3015000" y="4653493"/>
                </a:cubicBezTo>
                <a:cubicBezTo>
                  <a:pt x="2972172" y="4653493"/>
                  <a:pt x="2942489" y="4622203"/>
                  <a:pt x="2942913" y="4577804"/>
                </a:cubicBezTo>
                <a:cubicBezTo>
                  <a:pt x="2939944" y="4536789"/>
                  <a:pt x="2983197" y="4504653"/>
                  <a:pt x="3015425" y="4504653"/>
                </a:cubicBezTo>
                <a:close/>
                <a:moveTo>
                  <a:pt x="3884369" y="4339448"/>
                </a:moveTo>
                <a:cubicBezTo>
                  <a:pt x="3923666" y="4340297"/>
                  <a:pt x="3954512" y="4372176"/>
                  <a:pt x="3952822" y="4410430"/>
                </a:cubicBezTo>
                <a:cubicBezTo>
                  <a:pt x="3951132" y="4447835"/>
                  <a:pt x="3916060" y="4481839"/>
                  <a:pt x="3880567" y="4480564"/>
                </a:cubicBezTo>
                <a:cubicBezTo>
                  <a:pt x="3844228" y="4479288"/>
                  <a:pt x="3811269" y="4444009"/>
                  <a:pt x="3812114" y="4407030"/>
                </a:cubicBezTo>
                <a:cubicBezTo>
                  <a:pt x="3812537" y="4367925"/>
                  <a:pt x="3844228" y="4338597"/>
                  <a:pt x="3884369" y="4339448"/>
                </a:cubicBezTo>
                <a:close/>
                <a:moveTo>
                  <a:pt x="933970" y="4339444"/>
                </a:moveTo>
                <a:cubicBezTo>
                  <a:pt x="970817" y="4338597"/>
                  <a:pt x="1000463" y="4368667"/>
                  <a:pt x="1002580" y="4406361"/>
                </a:cubicBezTo>
                <a:cubicBezTo>
                  <a:pt x="1004698" y="4440243"/>
                  <a:pt x="973781" y="4474547"/>
                  <a:pt x="936511" y="4476242"/>
                </a:cubicBezTo>
                <a:cubicBezTo>
                  <a:pt x="897123" y="4476242"/>
                  <a:pt x="867053" y="4439819"/>
                  <a:pt x="867476" y="4408902"/>
                </a:cubicBezTo>
                <a:cubicBezTo>
                  <a:pt x="868748" y="4370785"/>
                  <a:pt x="897123" y="4340292"/>
                  <a:pt x="933970" y="4339444"/>
                </a:cubicBezTo>
                <a:close/>
                <a:moveTo>
                  <a:pt x="4056675" y="4339442"/>
                </a:moveTo>
                <a:cubicBezTo>
                  <a:pt x="4093408" y="4338597"/>
                  <a:pt x="4122964" y="4368153"/>
                  <a:pt x="4125497" y="4405731"/>
                </a:cubicBezTo>
                <a:cubicBezTo>
                  <a:pt x="4128031" y="4439509"/>
                  <a:pt x="4097209" y="4473709"/>
                  <a:pt x="4060053" y="4475821"/>
                </a:cubicBezTo>
                <a:cubicBezTo>
                  <a:pt x="4020363" y="4476243"/>
                  <a:pt x="3990384" y="4439509"/>
                  <a:pt x="3990808" y="4409109"/>
                </a:cubicBezTo>
                <a:cubicBezTo>
                  <a:pt x="3992073" y="4371531"/>
                  <a:pt x="4019519" y="4340709"/>
                  <a:pt x="4056675" y="4339442"/>
                </a:cubicBezTo>
                <a:close/>
                <a:moveTo>
                  <a:pt x="1107997" y="4339017"/>
                </a:moveTo>
                <a:cubicBezTo>
                  <a:pt x="1140263" y="4339438"/>
                  <a:pt x="1176350" y="4370155"/>
                  <a:pt x="1175076" y="4407183"/>
                </a:cubicBezTo>
                <a:cubicBezTo>
                  <a:pt x="1173803" y="4447576"/>
                  <a:pt x="1146207" y="4478714"/>
                  <a:pt x="1107573" y="4479134"/>
                </a:cubicBezTo>
                <a:cubicBezTo>
                  <a:pt x="1068938" y="4479976"/>
                  <a:pt x="1038371" y="4448418"/>
                  <a:pt x="1038371" y="4408445"/>
                </a:cubicBezTo>
                <a:cubicBezTo>
                  <a:pt x="1034974" y="4370575"/>
                  <a:pt x="1071910" y="4338597"/>
                  <a:pt x="1107997" y="4339017"/>
                </a:cubicBezTo>
                <a:close/>
                <a:moveTo>
                  <a:pt x="3712619" y="4337575"/>
                </a:moveTo>
                <a:cubicBezTo>
                  <a:pt x="3752577" y="4338419"/>
                  <a:pt x="3782860" y="4371322"/>
                  <a:pt x="3781599" y="4412662"/>
                </a:cubicBezTo>
                <a:cubicBezTo>
                  <a:pt x="3779916" y="4450204"/>
                  <a:pt x="3745847" y="4481841"/>
                  <a:pt x="3709254" y="4480577"/>
                </a:cubicBezTo>
                <a:cubicBezTo>
                  <a:pt x="3669296" y="4479311"/>
                  <a:pt x="3637750" y="4444720"/>
                  <a:pt x="3640274" y="4405068"/>
                </a:cubicBezTo>
                <a:cubicBezTo>
                  <a:pt x="3642377" y="4365838"/>
                  <a:pt x="3673502" y="4336732"/>
                  <a:pt x="3712619" y="4337575"/>
                </a:cubicBezTo>
                <a:close/>
                <a:moveTo>
                  <a:pt x="1281979" y="4334865"/>
                </a:moveTo>
                <a:cubicBezTo>
                  <a:pt x="1320544" y="4334865"/>
                  <a:pt x="1353600" y="4369173"/>
                  <a:pt x="1353600" y="4409412"/>
                </a:cubicBezTo>
                <a:cubicBezTo>
                  <a:pt x="1353600" y="4448802"/>
                  <a:pt x="1319272" y="4481840"/>
                  <a:pt x="1280284" y="4480993"/>
                </a:cubicBezTo>
                <a:cubicBezTo>
                  <a:pt x="1242566" y="4480145"/>
                  <a:pt x="1210783" y="4447532"/>
                  <a:pt x="1210783" y="4409412"/>
                </a:cubicBezTo>
                <a:cubicBezTo>
                  <a:pt x="1210358" y="4369598"/>
                  <a:pt x="1243838" y="4334865"/>
                  <a:pt x="1281979" y="4334865"/>
                </a:cubicBezTo>
                <a:close/>
                <a:moveTo>
                  <a:pt x="1455795" y="4333424"/>
                </a:moveTo>
                <a:cubicBezTo>
                  <a:pt x="1485902" y="4333850"/>
                  <a:pt x="1530850" y="4364415"/>
                  <a:pt x="1527034" y="4408565"/>
                </a:cubicBezTo>
                <a:cubicBezTo>
                  <a:pt x="1527034" y="4451441"/>
                  <a:pt x="1497774" y="4481157"/>
                  <a:pt x="1456218" y="4482430"/>
                </a:cubicBezTo>
                <a:cubicBezTo>
                  <a:pt x="1416782" y="4483704"/>
                  <a:pt x="1382435" y="4451441"/>
                  <a:pt x="1382435" y="4406866"/>
                </a:cubicBezTo>
                <a:cubicBezTo>
                  <a:pt x="1382011" y="4365689"/>
                  <a:pt x="1423567" y="4333000"/>
                  <a:pt x="1455795" y="4333424"/>
                </a:cubicBezTo>
                <a:close/>
                <a:moveTo>
                  <a:pt x="3538698" y="4333255"/>
                </a:moveTo>
                <a:cubicBezTo>
                  <a:pt x="3579072" y="4334952"/>
                  <a:pt x="3613071" y="4372289"/>
                  <a:pt x="3610520" y="4412171"/>
                </a:cubicBezTo>
                <a:cubicBezTo>
                  <a:pt x="3608821" y="4441870"/>
                  <a:pt x="3579072" y="4485570"/>
                  <a:pt x="3533598" y="4481752"/>
                </a:cubicBezTo>
                <a:cubicBezTo>
                  <a:pt x="3494499" y="4483873"/>
                  <a:pt x="3460500" y="4440598"/>
                  <a:pt x="3461775" y="4407503"/>
                </a:cubicBezTo>
                <a:cubicBezTo>
                  <a:pt x="3463051" y="4365925"/>
                  <a:pt x="3498749" y="4331134"/>
                  <a:pt x="3538698" y="4333255"/>
                </a:cubicBezTo>
                <a:close/>
                <a:moveTo>
                  <a:pt x="4232853" y="4164897"/>
                </a:moveTo>
                <a:cubicBezTo>
                  <a:pt x="4271016" y="4166580"/>
                  <a:pt x="4301547" y="4201940"/>
                  <a:pt x="4298155" y="4233930"/>
                </a:cubicBezTo>
                <a:cubicBezTo>
                  <a:pt x="4296883" y="4271394"/>
                  <a:pt x="4267624" y="4300860"/>
                  <a:pt x="4230732" y="4300860"/>
                </a:cubicBezTo>
                <a:cubicBezTo>
                  <a:pt x="4192145" y="4300860"/>
                  <a:pt x="4162037" y="4269289"/>
                  <a:pt x="4163310" y="4230142"/>
                </a:cubicBezTo>
                <a:cubicBezTo>
                  <a:pt x="4164157" y="4194783"/>
                  <a:pt x="4197233" y="4163212"/>
                  <a:pt x="4232853" y="4164897"/>
                </a:cubicBezTo>
                <a:close/>
                <a:moveTo>
                  <a:pt x="769302" y="4164713"/>
                </a:moveTo>
                <a:cubicBezTo>
                  <a:pt x="800202" y="4168079"/>
                  <a:pt x="834911" y="4197534"/>
                  <a:pt x="830678" y="4237507"/>
                </a:cubicBezTo>
                <a:cubicBezTo>
                  <a:pt x="827715" y="4274535"/>
                  <a:pt x="796392" y="4302727"/>
                  <a:pt x="759566" y="4300623"/>
                </a:cubicBezTo>
                <a:cubicBezTo>
                  <a:pt x="721471" y="4298098"/>
                  <a:pt x="693534" y="4265278"/>
                  <a:pt x="696497" y="4225726"/>
                </a:cubicBezTo>
                <a:cubicBezTo>
                  <a:pt x="699037" y="4190801"/>
                  <a:pt x="734169" y="4161347"/>
                  <a:pt x="769302" y="4164713"/>
                </a:cubicBezTo>
                <a:close/>
                <a:moveTo>
                  <a:pt x="4060696" y="4161769"/>
                </a:moveTo>
                <a:cubicBezTo>
                  <a:pt x="4099419" y="4162613"/>
                  <a:pt x="4131759" y="4197203"/>
                  <a:pt x="4130057" y="4237278"/>
                </a:cubicBezTo>
                <a:cubicBezTo>
                  <a:pt x="4128355" y="4272289"/>
                  <a:pt x="4096440" y="4306457"/>
                  <a:pt x="4056440" y="4303083"/>
                </a:cubicBezTo>
                <a:cubicBezTo>
                  <a:pt x="4023675" y="4305192"/>
                  <a:pt x="3986653" y="4271446"/>
                  <a:pt x="3989207" y="4230950"/>
                </a:cubicBezTo>
                <a:cubicBezTo>
                  <a:pt x="3990909" y="4191719"/>
                  <a:pt x="4023249" y="4161347"/>
                  <a:pt x="4060696" y="4161769"/>
                </a:cubicBezTo>
                <a:close/>
                <a:moveTo>
                  <a:pt x="936939" y="4161769"/>
                </a:moveTo>
                <a:cubicBezTo>
                  <a:pt x="976087" y="4162613"/>
                  <a:pt x="1008428" y="4197203"/>
                  <a:pt x="1006726" y="4237278"/>
                </a:cubicBezTo>
                <a:cubicBezTo>
                  <a:pt x="1005024" y="4272289"/>
                  <a:pt x="973109" y="4306457"/>
                  <a:pt x="933108" y="4303083"/>
                </a:cubicBezTo>
                <a:cubicBezTo>
                  <a:pt x="900769" y="4305192"/>
                  <a:pt x="863322" y="4271446"/>
                  <a:pt x="865449" y="4230950"/>
                </a:cubicBezTo>
                <a:cubicBezTo>
                  <a:pt x="867577" y="4191719"/>
                  <a:pt x="899491" y="4161347"/>
                  <a:pt x="936939" y="4161769"/>
                </a:cubicBezTo>
                <a:close/>
                <a:moveTo>
                  <a:pt x="1105631" y="4160325"/>
                </a:moveTo>
                <a:cubicBezTo>
                  <a:pt x="1144001" y="4159481"/>
                  <a:pt x="1178576" y="4191949"/>
                  <a:pt x="1180262" y="4231583"/>
                </a:cubicBezTo>
                <a:cubicBezTo>
                  <a:pt x="1181949" y="4267001"/>
                  <a:pt x="1145267" y="4305371"/>
                  <a:pt x="1109004" y="4307058"/>
                </a:cubicBezTo>
                <a:cubicBezTo>
                  <a:pt x="1073586" y="4308322"/>
                  <a:pt x="1035216" y="4271640"/>
                  <a:pt x="1034372" y="4234956"/>
                </a:cubicBezTo>
                <a:cubicBezTo>
                  <a:pt x="1033108" y="4196586"/>
                  <a:pt x="1066840" y="4161167"/>
                  <a:pt x="1105631" y="4160325"/>
                </a:cubicBezTo>
                <a:close/>
                <a:moveTo>
                  <a:pt x="3710384" y="4159904"/>
                </a:moveTo>
                <a:cubicBezTo>
                  <a:pt x="3752956" y="4159481"/>
                  <a:pt x="3785736" y="4191655"/>
                  <a:pt x="3786162" y="4233988"/>
                </a:cubicBezTo>
                <a:cubicBezTo>
                  <a:pt x="3786587" y="4274204"/>
                  <a:pt x="3750828" y="4310187"/>
                  <a:pt x="3710384" y="4309341"/>
                </a:cubicBezTo>
                <a:cubicBezTo>
                  <a:pt x="3671644" y="4308917"/>
                  <a:pt x="3637587" y="4275051"/>
                  <a:pt x="3636737" y="4236528"/>
                </a:cubicBezTo>
                <a:cubicBezTo>
                  <a:pt x="3635884" y="4194195"/>
                  <a:pt x="3668239" y="4160328"/>
                  <a:pt x="3710384" y="4159904"/>
                </a:cubicBezTo>
                <a:close/>
                <a:moveTo>
                  <a:pt x="3882679" y="4159481"/>
                </a:moveTo>
                <a:cubicBezTo>
                  <a:pt x="3923666" y="4159481"/>
                  <a:pt x="3954512" y="4190401"/>
                  <a:pt x="3954089" y="4231910"/>
                </a:cubicBezTo>
                <a:cubicBezTo>
                  <a:pt x="3954089" y="4271725"/>
                  <a:pt x="3921131" y="4306456"/>
                  <a:pt x="3882679" y="4306456"/>
                </a:cubicBezTo>
                <a:cubicBezTo>
                  <a:pt x="3844650" y="4306456"/>
                  <a:pt x="3811692" y="4271725"/>
                  <a:pt x="3811692" y="4231910"/>
                </a:cubicBezTo>
                <a:cubicBezTo>
                  <a:pt x="3811269" y="4190401"/>
                  <a:pt x="3842114" y="4159481"/>
                  <a:pt x="3882679" y="4159481"/>
                </a:cubicBezTo>
                <a:close/>
                <a:moveTo>
                  <a:pt x="4406456" y="3991560"/>
                </a:moveTo>
                <a:cubicBezTo>
                  <a:pt x="4440338" y="3991983"/>
                  <a:pt x="4475067" y="4026605"/>
                  <a:pt x="4474219" y="4060383"/>
                </a:cubicBezTo>
                <a:cubicBezTo>
                  <a:pt x="4473796" y="4096272"/>
                  <a:pt x="4440761" y="4129206"/>
                  <a:pt x="4406032" y="4128784"/>
                </a:cubicBezTo>
                <a:cubicBezTo>
                  <a:pt x="4370880" y="4128784"/>
                  <a:pt x="4338269" y="4095850"/>
                  <a:pt x="4337846" y="4060383"/>
                </a:cubicBezTo>
                <a:cubicBezTo>
                  <a:pt x="4337421" y="4026183"/>
                  <a:pt x="4372150" y="3991560"/>
                  <a:pt x="4406456" y="3991560"/>
                </a:cubicBezTo>
                <a:close/>
                <a:moveTo>
                  <a:pt x="586203" y="3991381"/>
                </a:moveTo>
                <a:cubicBezTo>
                  <a:pt x="620231" y="3989695"/>
                  <a:pt x="655959" y="4023414"/>
                  <a:pt x="656808" y="4057976"/>
                </a:cubicBezTo>
                <a:cubicBezTo>
                  <a:pt x="657659" y="4093381"/>
                  <a:pt x="625334" y="4126678"/>
                  <a:pt x="589606" y="4127943"/>
                </a:cubicBezTo>
                <a:cubicBezTo>
                  <a:pt x="554729" y="4129207"/>
                  <a:pt x="521552" y="4097595"/>
                  <a:pt x="519852" y="4061348"/>
                </a:cubicBezTo>
                <a:cubicBezTo>
                  <a:pt x="518150" y="4027207"/>
                  <a:pt x="550901" y="3992646"/>
                  <a:pt x="586203" y="3991381"/>
                </a:cubicBezTo>
                <a:close/>
                <a:moveTo>
                  <a:pt x="4229503" y="3989695"/>
                </a:moveTo>
                <a:cubicBezTo>
                  <a:pt x="4268491" y="3989695"/>
                  <a:pt x="4301548" y="4024063"/>
                  <a:pt x="4300276" y="4063945"/>
                </a:cubicBezTo>
                <a:cubicBezTo>
                  <a:pt x="4299004" y="4100435"/>
                  <a:pt x="4265949" y="4134802"/>
                  <a:pt x="4227808" y="4131408"/>
                </a:cubicBezTo>
                <a:cubicBezTo>
                  <a:pt x="4195176" y="4133953"/>
                  <a:pt x="4158305" y="4101283"/>
                  <a:pt x="4159577" y="4060127"/>
                </a:cubicBezTo>
                <a:cubicBezTo>
                  <a:pt x="4160849" y="4021093"/>
                  <a:pt x="4192209" y="3989695"/>
                  <a:pt x="4229503" y="3989695"/>
                </a:cubicBezTo>
                <a:close/>
                <a:moveTo>
                  <a:pt x="765495" y="3989103"/>
                </a:moveTo>
                <a:cubicBezTo>
                  <a:pt x="804531" y="3989528"/>
                  <a:pt x="836776" y="4025209"/>
                  <a:pt x="834655" y="4065138"/>
                </a:cubicBezTo>
                <a:cubicBezTo>
                  <a:pt x="832958" y="4099970"/>
                  <a:pt x="801561" y="4134802"/>
                  <a:pt x="760828" y="4130979"/>
                </a:cubicBezTo>
                <a:cubicBezTo>
                  <a:pt x="729007" y="4133102"/>
                  <a:pt x="691669" y="4099120"/>
                  <a:pt x="694215" y="4058342"/>
                </a:cubicBezTo>
                <a:cubicBezTo>
                  <a:pt x="696336" y="4018413"/>
                  <a:pt x="728158" y="3987828"/>
                  <a:pt x="765495" y="3989103"/>
                </a:cubicBezTo>
                <a:close/>
                <a:moveTo>
                  <a:pt x="4060691" y="3988677"/>
                </a:moveTo>
                <a:cubicBezTo>
                  <a:pt x="4097582" y="3989524"/>
                  <a:pt x="4133625" y="4023024"/>
                  <a:pt x="4132354" y="4059068"/>
                </a:cubicBezTo>
                <a:cubicBezTo>
                  <a:pt x="4131082" y="4101896"/>
                  <a:pt x="4102247" y="4134547"/>
                  <a:pt x="4057298" y="4135820"/>
                </a:cubicBezTo>
                <a:cubicBezTo>
                  <a:pt x="4020406" y="4136667"/>
                  <a:pt x="3984786" y="4097231"/>
                  <a:pt x="3985211" y="4060340"/>
                </a:cubicBezTo>
                <a:cubicBezTo>
                  <a:pt x="3985211" y="4022599"/>
                  <a:pt x="4022102" y="3987828"/>
                  <a:pt x="4060691" y="3988677"/>
                </a:cubicBezTo>
                <a:close/>
                <a:moveTo>
                  <a:pt x="932535" y="3988677"/>
                </a:moveTo>
                <a:cubicBezTo>
                  <a:pt x="970483" y="3987828"/>
                  <a:pt x="1007167" y="4022176"/>
                  <a:pt x="1007589" y="4059915"/>
                </a:cubicBezTo>
                <a:cubicBezTo>
                  <a:pt x="1008431" y="4097231"/>
                  <a:pt x="972592" y="4136667"/>
                  <a:pt x="935908" y="4135820"/>
                </a:cubicBezTo>
                <a:cubicBezTo>
                  <a:pt x="892478" y="4134971"/>
                  <a:pt x="862541" y="4103169"/>
                  <a:pt x="861276" y="4059492"/>
                </a:cubicBezTo>
                <a:cubicBezTo>
                  <a:pt x="859590" y="4023448"/>
                  <a:pt x="895430" y="3989948"/>
                  <a:pt x="932535" y="3988677"/>
                </a:cubicBezTo>
                <a:close/>
                <a:moveTo>
                  <a:pt x="4574098" y="3823455"/>
                </a:moveTo>
                <a:cubicBezTo>
                  <a:pt x="4612520" y="3821774"/>
                  <a:pt x="4643765" y="3849098"/>
                  <a:pt x="4645454" y="3886092"/>
                </a:cubicBezTo>
                <a:cubicBezTo>
                  <a:pt x="4646720" y="3920983"/>
                  <a:pt x="4615053" y="3955034"/>
                  <a:pt x="4579586" y="3956295"/>
                </a:cubicBezTo>
                <a:cubicBezTo>
                  <a:pt x="4544964" y="3957556"/>
                  <a:pt x="4512030" y="3925607"/>
                  <a:pt x="4510341" y="3889454"/>
                </a:cubicBezTo>
                <a:cubicBezTo>
                  <a:pt x="4509074" y="3855404"/>
                  <a:pt x="4538630" y="3825137"/>
                  <a:pt x="4574098" y="3823455"/>
                </a:cubicBezTo>
                <a:close/>
                <a:moveTo>
                  <a:pt x="4404982" y="3818886"/>
                </a:moveTo>
                <a:cubicBezTo>
                  <a:pt x="4440327" y="3818042"/>
                  <a:pt x="4474830" y="3852227"/>
                  <a:pt x="4476093" y="3888942"/>
                </a:cubicBezTo>
                <a:cubicBezTo>
                  <a:pt x="4476934" y="3927346"/>
                  <a:pt x="4446639" y="3958576"/>
                  <a:pt x="4407086" y="3958998"/>
                </a:cubicBezTo>
                <a:cubicBezTo>
                  <a:pt x="4367113" y="3959420"/>
                  <a:pt x="4335976" y="3929457"/>
                  <a:pt x="4335976" y="3891053"/>
                </a:cubicBezTo>
                <a:cubicBezTo>
                  <a:pt x="4335555" y="3854758"/>
                  <a:pt x="4369217" y="3819731"/>
                  <a:pt x="4404982" y="3818886"/>
                </a:cubicBezTo>
                <a:close/>
                <a:moveTo>
                  <a:pt x="417009" y="3817028"/>
                </a:moveTo>
                <a:cubicBezTo>
                  <a:pt x="452055" y="3818304"/>
                  <a:pt x="484144" y="3852780"/>
                  <a:pt x="482877" y="3888109"/>
                </a:cubicBezTo>
                <a:cubicBezTo>
                  <a:pt x="481188" y="3923861"/>
                  <a:pt x="451633" y="3951102"/>
                  <a:pt x="415742" y="3951528"/>
                </a:cubicBezTo>
                <a:cubicBezTo>
                  <a:pt x="377742" y="3951953"/>
                  <a:pt x="346497" y="3920882"/>
                  <a:pt x="347764" y="3884703"/>
                </a:cubicBezTo>
                <a:cubicBezTo>
                  <a:pt x="349030" y="3848098"/>
                  <a:pt x="381964" y="3816176"/>
                  <a:pt x="417009" y="3817028"/>
                </a:cubicBezTo>
                <a:close/>
                <a:moveTo>
                  <a:pt x="4228542" y="3817019"/>
                </a:moveTo>
                <a:cubicBezTo>
                  <a:pt x="4267332" y="3816176"/>
                  <a:pt x="4301487" y="3848643"/>
                  <a:pt x="4303594" y="3888278"/>
                </a:cubicBezTo>
                <a:cubicBezTo>
                  <a:pt x="4305280" y="3923696"/>
                  <a:pt x="4268598" y="3962488"/>
                  <a:pt x="4232337" y="3963752"/>
                </a:cubicBezTo>
                <a:cubicBezTo>
                  <a:pt x="4196496" y="3965017"/>
                  <a:pt x="4158548" y="3928335"/>
                  <a:pt x="4157705" y="3891651"/>
                </a:cubicBezTo>
                <a:cubicBezTo>
                  <a:pt x="4156439" y="3853281"/>
                  <a:pt x="4190171" y="3818284"/>
                  <a:pt x="4228542" y="3817019"/>
                </a:cubicBezTo>
                <a:close/>
                <a:moveTo>
                  <a:pt x="586763" y="3816598"/>
                </a:moveTo>
                <a:cubicBezTo>
                  <a:pt x="626433" y="3816176"/>
                  <a:pt x="657663" y="3846140"/>
                  <a:pt x="657663" y="3884544"/>
                </a:cubicBezTo>
                <a:cubicBezTo>
                  <a:pt x="657663" y="3921260"/>
                  <a:pt x="624323" y="3956288"/>
                  <a:pt x="588450" y="3956710"/>
                </a:cubicBezTo>
                <a:cubicBezTo>
                  <a:pt x="552579" y="3957554"/>
                  <a:pt x="518396" y="3923370"/>
                  <a:pt x="517129" y="3886232"/>
                </a:cubicBezTo>
                <a:cubicBezTo>
                  <a:pt x="516285" y="3848250"/>
                  <a:pt x="547093" y="3817019"/>
                  <a:pt x="586763" y="3816598"/>
                </a:cubicBezTo>
                <a:close/>
                <a:moveTo>
                  <a:pt x="760243" y="3810829"/>
                </a:moveTo>
                <a:cubicBezTo>
                  <a:pt x="797453" y="3808712"/>
                  <a:pt x="836777" y="3847660"/>
                  <a:pt x="836777" y="3886605"/>
                </a:cubicBezTo>
                <a:cubicBezTo>
                  <a:pt x="836355" y="3922588"/>
                  <a:pt x="802528" y="3956879"/>
                  <a:pt x="765318" y="3958148"/>
                </a:cubicBezTo>
                <a:cubicBezTo>
                  <a:pt x="727262" y="3959419"/>
                  <a:pt x="690052" y="3925553"/>
                  <a:pt x="689206" y="3887453"/>
                </a:cubicBezTo>
                <a:cubicBezTo>
                  <a:pt x="687937" y="3851046"/>
                  <a:pt x="723456" y="3812946"/>
                  <a:pt x="760243" y="3810829"/>
                </a:cubicBezTo>
                <a:close/>
                <a:moveTo>
                  <a:pt x="4577683" y="3644945"/>
                </a:moveTo>
                <a:cubicBezTo>
                  <a:pt x="4613345" y="3644523"/>
                  <a:pt x="4646461" y="3674450"/>
                  <a:pt x="4648583" y="3715756"/>
                </a:cubicBezTo>
                <a:cubicBezTo>
                  <a:pt x="4648159" y="3749896"/>
                  <a:pt x="4614620" y="3783193"/>
                  <a:pt x="4579382" y="3783615"/>
                </a:cubicBezTo>
                <a:cubicBezTo>
                  <a:pt x="4542445" y="3784037"/>
                  <a:pt x="4507208" y="3748631"/>
                  <a:pt x="4508906" y="3712804"/>
                </a:cubicBezTo>
                <a:cubicBezTo>
                  <a:pt x="4510180" y="3676135"/>
                  <a:pt x="4541597" y="3646210"/>
                  <a:pt x="4577683" y="3644945"/>
                </a:cubicBezTo>
                <a:close/>
                <a:moveTo>
                  <a:pt x="412999" y="3643505"/>
                </a:moveTo>
                <a:cubicBezTo>
                  <a:pt x="446340" y="3642658"/>
                  <a:pt x="482212" y="3669325"/>
                  <a:pt x="484322" y="3713346"/>
                </a:cubicBezTo>
                <a:cubicBezTo>
                  <a:pt x="486010" y="3748055"/>
                  <a:pt x="452248" y="3781495"/>
                  <a:pt x="416798" y="3782765"/>
                </a:cubicBezTo>
                <a:cubicBezTo>
                  <a:pt x="382192" y="3784035"/>
                  <a:pt x="347164" y="3752289"/>
                  <a:pt x="345898" y="3717157"/>
                </a:cubicBezTo>
                <a:cubicBezTo>
                  <a:pt x="344632" y="3682023"/>
                  <a:pt x="372907" y="3644774"/>
                  <a:pt x="412999" y="3643505"/>
                </a:cubicBezTo>
                <a:close/>
                <a:moveTo>
                  <a:pt x="4406879" y="3642658"/>
                </a:moveTo>
                <a:cubicBezTo>
                  <a:pt x="4447915" y="3642658"/>
                  <a:pt x="4478798" y="3675424"/>
                  <a:pt x="4478375" y="3716275"/>
                </a:cubicBezTo>
                <a:cubicBezTo>
                  <a:pt x="4477529" y="3754572"/>
                  <a:pt x="4444531" y="3787764"/>
                  <a:pt x="4406879" y="3786913"/>
                </a:cubicBezTo>
                <a:cubicBezTo>
                  <a:pt x="4365843" y="3786062"/>
                  <a:pt x="4333690" y="3750743"/>
                  <a:pt x="4335805" y="3712445"/>
                </a:cubicBezTo>
                <a:cubicBezTo>
                  <a:pt x="4337498" y="3672871"/>
                  <a:pt x="4367958" y="3642658"/>
                  <a:pt x="4406879" y="3642658"/>
                </a:cubicBezTo>
                <a:close/>
                <a:moveTo>
                  <a:pt x="587610" y="3639349"/>
                </a:moveTo>
                <a:cubicBezTo>
                  <a:pt x="625907" y="3638926"/>
                  <a:pt x="659524" y="3673559"/>
                  <a:pt x="659524" y="3713258"/>
                </a:cubicBezTo>
                <a:cubicBezTo>
                  <a:pt x="659524" y="3752537"/>
                  <a:pt x="625482" y="3785901"/>
                  <a:pt x="586334" y="3785056"/>
                </a:cubicBezTo>
                <a:cubicBezTo>
                  <a:pt x="547185" y="3784212"/>
                  <a:pt x="514418" y="3749580"/>
                  <a:pt x="516120" y="3710302"/>
                </a:cubicBezTo>
                <a:cubicBezTo>
                  <a:pt x="517823" y="3671869"/>
                  <a:pt x="550163" y="3639771"/>
                  <a:pt x="587610" y="3639349"/>
                </a:cubicBezTo>
                <a:close/>
                <a:moveTo>
                  <a:pt x="4750823" y="3473292"/>
                </a:moveTo>
                <a:cubicBezTo>
                  <a:pt x="4785659" y="3473714"/>
                  <a:pt x="4817945" y="3507027"/>
                  <a:pt x="4818371" y="3542026"/>
                </a:cubicBezTo>
                <a:cubicBezTo>
                  <a:pt x="4818371" y="3577025"/>
                  <a:pt x="4785659" y="3608652"/>
                  <a:pt x="4749124" y="3607809"/>
                </a:cubicBezTo>
                <a:cubicBezTo>
                  <a:pt x="4712589" y="3607387"/>
                  <a:pt x="4680727" y="3575761"/>
                  <a:pt x="4682002" y="3540340"/>
                </a:cubicBezTo>
                <a:cubicBezTo>
                  <a:pt x="4682852" y="3504497"/>
                  <a:pt x="4715988" y="3472870"/>
                  <a:pt x="4750823" y="3473292"/>
                </a:cubicBezTo>
                <a:close/>
                <a:moveTo>
                  <a:pt x="4578319" y="3472870"/>
                </a:moveTo>
                <a:cubicBezTo>
                  <a:pt x="4617685" y="3472870"/>
                  <a:pt x="4648585" y="3503384"/>
                  <a:pt x="4648585" y="3541526"/>
                </a:cubicBezTo>
                <a:cubicBezTo>
                  <a:pt x="4648585" y="3580091"/>
                  <a:pt x="4612605" y="3616114"/>
                  <a:pt x="4575779" y="3614418"/>
                </a:cubicBezTo>
                <a:cubicBezTo>
                  <a:pt x="4539801" y="3612723"/>
                  <a:pt x="4507208" y="3578396"/>
                  <a:pt x="4507208" y="3541526"/>
                </a:cubicBezTo>
                <a:cubicBezTo>
                  <a:pt x="4507631" y="3502960"/>
                  <a:pt x="4538531" y="3472870"/>
                  <a:pt x="4578319" y="3472870"/>
                </a:cubicBezTo>
                <a:close/>
                <a:moveTo>
                  <a:pt x="238747" y="3470402"/>
                </a:moveTo>
                <a:cubicBezTo>
                  <a:pt x="273964" y="3469139"/>
                  <a:pt x="306636" y="3500289"/>
                  <a:pt x="307484" y="3536489"/>
                </a:cubicBezTo>
                <a:cubicBezTo>
                  <a:pt x="308757" y="3573112"/>
                  <a:pt x="279056" y="3604681"/>
                  <a:pt x="242141" y="3605524"/>
                </a:cubicBezTo>
                <a:cubicBezTo>
                  <a:pt x="205650" y="3606786"/>
                  <a:pt x="174252" y="3576900"/>
                  <a:pt x="173404" y="3540279"/>
                </a:cubicBezTo>
                <a:cubicBezTo>
                  <a:pt x="172979" y="3503656"/>
                  <a:pt x="203105" y="3471244"/>
                  <a:pt x="238747" y="3470402"/>
                </a:cubicBezTo>
                <a:close/>
                <a:moveTo>
                  <a:pt x="416042" y="3465833"/>
                </a:moveTo>
                <a:cubicBezTo>
                  <a:pt x="453226" y="3465407"/>
                  <a:pt x="487875" y="3501961"/>
                  <a:pt x="487030" y="3540641"/>
                </a:cubicBezTo>
                <a:cubicBezTo>
                  <a:pt x="485762" y="3579321"/>
                  <a:pt x="454493" y="3608649"/>
                  <a:pt x="414774" y="3607798"/>
                </a:cubicBezTo>
                <a:cubicBezTo>
                  <a:pt x="375478" y="3606949"/>
                  <a:pt x="344632" y="3575920"/>
                  <a:pt x="345899" y="3537240"/>
                </a:cubicBezTo>
                <a:cubicBezTo>
                  <a:pt x="346322" y="3500262"/>
                  <a:pt x="380126" y="3465833"/>
                  <a:pt x="416042" y="3465833"/>
                </a:cubicBezTo>
                <a:close/>
                <a:moveTo>
                  <a:pt x="4407935" y="3465831"/>
                </a:moveTo>
                <a:cubicBezTo>
                  <a:pt x="4437957" y="3466681"/>
                  <a:pt x="4480663" y="3497246"/>
                  <a:pt x="4478550" y="3541396"/>
                </a:cubicBezTo>
                <a:cubicBezTo>
                  <a:pt x="4476859" y="3585546"/>
                  <a:pt x="4446837" y="3616112"/>
                  <a:pt x="4403707" y="3614838"/>
                </a:cubicBezTo>
                <a:cubicBezTo>
                  <a:pt x="4362692" y="3613141"/>
                  <a:pt x="4334361" y="3582151"/>
                  <a:pt x="4335206" y="3538849"/>
                </a:cubicBezTo>
                <a:cubicBezTo>
                  <a:pt x="4331823" y="3498520"/>
                  <a:pt x="4375800" y="3465407"/>
                  <a:pt x="4407935" y="3465831"/>
                </a:cubicBezTo>
                <a:close/>
                <a:moveTo>
                  <a:pt x="586973" y="3465407"/>
                </a:moveTo>
                <a:cubicBezTo>
                  <a:pt x="628313" y="3465407"/>
                  <a:pt x="658262" y="3495634"/>
                  <a:pt x="658684" y="3537780"/>
                </a:cubicBezTo>
                <a:cubicBezTo>
                  <a:pt x="659528" y="3577796"/>
                  <a:pt x="627469" y="3613131"/>
                  <a:pt x="589505" y="3614834"/>
                </a:cubicBezTo>
                <a:cubicBezTo>
                  <a:pt x="556601" y="3616111"/>
                  <a:pt x="514418" y="3582053"/>
                  <a:pt x="515262" y="3542462"/>
                </a:cubicBezTo>
                <a:cubicBezTo>
                  <a:pt x="516106" y="3497337"/>
                  <a:pt x="543947" y="3465833"/>
                  <a:pt x="586973" y="3465407"/>
                </a:cubicBezTo>
                <a:close/>
                <a:moveTo>
                  <a:pt x="4749464" y="3296043"/>
                </a:moveTo>
                <a:cubicBezTo>
                  <a:pt x="4784638" y="3295621"/>
                  <a:pt x="4818541" y="3328117"/>
                  <a:pt x="4820237" y="3363145"/>
                </a:cubicBezTo>
                <a:cubicBezTo>
                  <a:pt x="4819390" y="3397329"/>
                  <a:pt x="4792690" y="3431935"/>
                  <a:pt x="4755397" y="3434467"/>
                </a:cubicBezTo>
                <a:cubicBezTo>
                  <a:pt x="4721493" y="3436999"/>
                  <a:pt x="4685471" y="3412944"/>
                  <a:pt x="4680809" y="3368210"/>
                </a:cubicBezTo>
                <a:cubicBezTo>
                  <a:pt x="4676995" y="3332759"/>
                  <a:pt x="4712594" y="3296887"/>
                  <a:pt x="4749464" y="3296043"/>
                </a:cubicBezTo>
                <a:close/>
                <a:moveTo>
                  <a:pt x="240657" y="3295621"/>
                </a:moveTo>
                <a:cubicBezTo>
                  <a:pt x="282956" y="3295621"/>
                  <a:pt x="308758" y="3333476"/>
                  <a:pt x="308335" y="3363674"/>
                </a:cubicBezTo>
                <a:cubicBezTo>
                  <a:pt x="307912" y="3404080"/>
                  <a:pt x="279149" y="3435129"/>
                  <a:pt x="240657" y="3435129"/>
                </a:cubicBezTo>
                <a:cubicBezTo>
                  <a:pt x="201743" y="3435129"/>
                  <a:pt x="173403" y="3403655"/>
                  <a:pt x="172979" y="3363674"/>
                </a:cubicBezTo>
                <a:cubicBezTo>
                  <a:pt x="172979" y="3333476"/>
                  <a:pt x="198359" y="3295621"/>
                  <a:pt x="240657" y="3295621"/>
                </a:cubicBezTo>
                <a:close/>
                <a:moveTo>
                  <a:pt x="4579711" y="3293166"/>
                </a:moveTo>
                <a:cubicBezTo>
                  <a:pt x="4617317" y="3294441"/>
                  <a:pt x="4648586" y="3327610"/>
                  <a:pt x="4648586" y="3365458"/>
                </a:cubicBezTo>
                <a:cubicBezTo>
                  <a:pt x="4648163" y="3405857"/>
                  <a:pt x="4614782" y="3440727"/>
                  <a:pt x="4576331" y="3439877"/>
                </a:cubicBezTo>
                <a:cubicBezTo>
                  <a:pt x="4538301" y="3439452"/>
                  <a:pt x="4505342" y="3404156"/>
                  <a:pt x="4506187" y="3364182"/>
                </a:cubicBezTo>
                <a:cubicBezTo>
                  <a:pt x="4506611" y="3325059"/>
                  <a:pt x="4540837" y="3291889"/>
                  <a:pt x="4579711" y="3293166"/>
                </a:cubicBezTo>
                <a:close/>
                <a:moveTo>
                  <a:pt x="418796" y="3293153"/>
                </a:moveTo>
                <a:cubicBezTo>
                  <a:pt x="456514" y="3294416"/>
                  <a:pt x="487874" y="3327265"/>
                  <a:pt x="487874" y="3364746"/>
                </a:cubicBezTo>
                <a:cubicBezTo>
                  <a:pt x="487874" y="3404333"/>
                  <a:pt x="454395" y="3438865"/>
                  <a:pt x="415829" y="3438445"/>
                </a:cubicBezTo>
                <a:cubicBezTo>
                  <a:pt x="377687" y="3438023"/>
                  <a:pt x="344632" y="3403490"/>
                  <a:pt x="345055" y="3363904"/>
                </a:cubicBezTo>
                <a:cubicBezTo>
                  <a:pt x="345480" y="3324738"/>
                  <a:pt x="379806" y="3291889"/>
                  <a:pt x="418796" y="3293153"/>
                </a:cubicBezTo>
                <a:close/>
                <a:moveTo>
                  <a:pt x="71653" y="3128977"/>
                </a:moveTo>
                <a:cubicBezTo>
                  <a:pt x="106607" y="3129828"/>
                  <a:pt x="134821" y="3159197"/>
                  <a:pt x="135243" y="3194949"/>
                </a:cubicBezTo>
                <a:cubicBezTo>
                  <a:pt x="135243" y="3231129"/>
                  <a:pt x="103659" y="3263476"/>
                  <a:pt x="68285" y="3262626"/>
                </a:cubicBezTo>
                <a:cubicBezTo>
                  <a:pt x="32490" y="3262200"/>
                  <a:pt x="1327" y="3229426"/>
                  <a:pt x="2590" y="3193673"/>
                </a:cubicBezTo>
                <a:cubicBezTo>
                  <a:pt x="3854" y="3156217"/>
                  <a:pt x="34174" y="3127700"/>
                  <a:pt x="71653" y="3128977"/>
                </a:cubicBezTo>
                <a:close/>
                <a:moveTo>
                  <a:pt x="4923963" y="3128968"/>
                </a:moveTo>
                <a:cubicBezTo>
                  <a:pt x="4961609" y="3127700"/>
                  <a:pt x="4992065" y="3156427"/>
                  <a:pt x="4992911" y="3193601"/>
                </a:cubicBezTo>
                <a:cubicBezTo>
                  <a:pt x="4993756" y="3229509"/>
                  <a:pt x="4962456" y="3261615"/>
                  <a:pt x="4926501" y="3261615"/>
                </a:cubicBezTo>
                <a:cubicBezTo>
                  <a:pt x="4892238" y="3261615"/>
                  <a:pt x="4861360" y="3232466"/>
                  <a:pt x="4859668" y="3198248"/>
                </a:cubicBezTo>
                <a:cubicBezTo>
                  <a:pt x="4857976" y="3161074"/>
                  <a:pt x="4887585" y="3129390"/>
                  <a:pt x="4923963" y="3128968"/>
                </a:cubicBezTo>
                <a:close/>
                <a:moveTo>
                  <a:pt x="240572" y="3124389"/>
                </a:moveTo>
                <a:cubicBezTo>
                  <a:pt x="278782" y="3123968"/>
                  <a:pt x="307651" y="3155526"/>
                  <a:pt x="309350" y="3195499"/>
                </a:cubicBezTo>
                <a:cubicBezTo>
                  <a:pt x="310624" y="3234631"/>
                  <a:pt x="273263" y="3263665"/>
                  <a:pt x="243119" y="3264506"/>
                </a:cubicBezTo>
                <a:cubicBezTo>
                  <a:pt x="204486" y="3265348"/>
                  <a:pt x="169248" y="3231686"/>
                  <a:pt x="172644" y="3196341"/>
                </a:cubicBezTo>
                <a:cubicBezTo>
                  <a:pt x="172219" y="3155947"/>
                  <a:pt x="201938" y="3124389"/>
                  <a:pt x="240572" y="3124389"/>
                </a:cubicBezTo>
                <a:close/>
                <a:moveTo>
                  <a:pt x="4748363" y="3123377"/>
                </a:moveTo>
                <a:cubicBezTo>
                  <a:pt x="4783961" y="3122102"/>
                  <a:pt x="4819137" y="3156106"/>
                  <a:pt x="4820832" y="3193085"/>
                </a:cubicBezTo>
                <a:cubicBezTo>
                  <a:pt x="4822104" y="3231765"/>
                  <a:pt x="4791590" y="3263643"/>
                  <a:pt x="4752177" y="3264493"/>
                </a:cubicBezTo>
                <a:cubicBezTo>
                  <a:pt x="4711917" y="3265344"/>
                  <a:pt x="4680132" y="3235590"/>
                  <a:pt x="4679708" y="3196911"/>
                </a:cubicBezTo>
                <a:cubicBezTo>
                  <a:pt x="4678860" y="3160357"/>
                  <a:pt x="4711917" y="3124652"/>
                  <a:pt x="4748363" y="3123377"/>
                </a:cubicBezTo>
                <a:close/>
                <a:moveTo>
                  <a:pt x="4581421" y="3121935"/>
                </a:moveTo>
                <a:cubicBezTo>
                  <a:pt x="4623447" y="3123633"/>
                  <a:pt x="4652315" y="3156745"/>
                  <a:pt x="4649768" y="3201320"/>
                </a:cubicBezTo>
                <a:cubicBezTo>
                  <a:pt x="4648070" y="3238253"/>
                  <a:pt x="4613260" y="3270941"/>
                  <a:pt x="4576751" y="3269243"/>
                </a:cubicBezTo>
                <a:cubicBezTo>
                  <a:pt x="4538969" y="3267120"/>
                  <a:pt x="4501611" y="3235705"/>
                  <a:pt x="4506280" y="3190707"/>
                </a:cubicBezTo>
                <a:cubicBezTo>
                  <a:pt x="4508403" y="3149529"/>
                  <a:pt x="4539818" y="3120237"/>
                  <a:pt x="4581421" y="3121935"/>
                </a:cubicBezTo>
                <a:close/>
                <a:moveTo>
                  <a:pt x="417185" y="3120659"/>
                </a:moveTo>
                <a:cubicBezTo>
                  <a:pt x="458434" y="3121079"/>
                  <a:pt x="487777" y="3150980"/>
                  <a:pt x="488202" y="3193094"/>
                </a:cubicBezTo>
                <a:cubicBezTo>
                  <a:pt x="491603" y="3230153"/>
                  <a:pt x="458434" y="3265529"/>
                  <a:pt x="417610" y="3266370"/>
                </a:cubicBezTo>
                <a:cubicBezTo>
                  <a:pt x="374234" y="3267213"/>
                  <a:pt x="342766" y="3229311"/>
                  <a:pt x="343617" y="3195199"/>
                </a:cubicBezTo>
                <a:cubicBezTo>
                  <a:pt x="345317" y="3151822"/>
                  <a:pt x="374234" y="3120237"/>
                  <a:pt x="417185" y="3120659"/>
                </a:cubicBezTo>
                <a:close/>
                <a:moveTo>
                  <a:pt x="70064" y="2951294"/>
                </a:moveTo>
                <a:cubicBezTo>
                  <a:pt x="106979" y="2952138"/>
                  <a:pt x="137105" y="2982962"/>
                  <a:pt x="135832" y="3020118"/>
                </a:cubicBezTo>
                <a:cubicBezTo>
                  <a:pt x="135407" y="3056429"/>
                  <a:pt x="103160" y="3088096"/>
                  <a:pt x="67519" y="3087251"/>
                </a:cubicBezTo>
                <a:cubicBezTo>
                  <a:pt x="32301" y="3086407"/>
                  <a:pt x="1327" y="3053896"/>
                  <a:pt x="1751" y="3017584"/>
                </a:cubicBezTo>
                <a:cubicBezTo>
                  <a:pt x="2175" y="2980850"/>
                  <a:pt x="33149" y="2950449"/>
                  <a:pt x="70064" y="2951294"/>
                </a:cubicBezTo>
                <a:close/>
                <a:moveTo>
                  <a:pt x="4924169" y="2951291"/>
                </a:moveTo>
                <a:cubicBezTo>
                  <a:pt x="4961084" y="2950449"/>
                  <a:pt x="4992482" y="2980336"/>
                  <a:pt x="4993331" y="3016958"/>
                </a:cubicBezTo>
                <a:cubicBezTo>
                  <a:pt x="4993755" y="3053159"/>
                  <a:pt x="4963205" y="3085571"/>
                  <a:pt x="4927987" y="3086835"/>
                </a:cubicBezTo>
                <a:cubicBezTo>
                  <a:pt x="4892770" y="3088097"/>
                  <a:pt x="4860097" y="3056526"/>
                  <a:pt x="4858825" y="3020326"/>
                </a:cubicBezTo>
                <a:cubicBezTo>
                  <a:pt x="4857976" y="2983704"/>
                  <a:pt x="4887678" y="2952134"/>
                  <a:pt x="4924169" y="2951291"/>
                </a:cubicBezTo>
                <a:close/>
                <a:moveTo>
                  <a:pt x="239936" y="2948250"/>
                </a:moveTo>
                <a:cubicBezTo>
                  <a:pt x="275068" y="2944853"/>
                  <a:pt x="310625" y="2978410"/>
                  <a:pt x="310625" y="3017490"/>
                </a:cubicBezTo>
                <a:cubicBezTo>
                  <a:pt x="310625" y="3057842"/>
                  <a:pt x="276762" y="3091825"/>
                  <a:pt x="238243" y="3090551"/>
                </a:cubicBezTo>
                <a:cubicBezTo>
                  <a:pt x="200994" y="3089276"/>
                  <a:pt x="169671" y="3056568"/>
                  <a:pt x="169248" y="3017914"/>
                </a:cubicBezTo>
                <a:cubicBezTo>
                  <a:pt x="169248" y="2978410"/>
                  <a:pt x="205227" y="2945278"/>
                  <a:pt x="239936" y="2948250"/>
                </a:cubicBezTo>
                <a:close/>
                <a:moveTo>
                  <a:pt x="4756333" y="2948237"/>
                </a:moveTo>
                <a:cubicBezTo>
                  <a:pt x="4788540" y="2945276"/>
                  <a:pt x="4825835" y="2977851"/>
                  <a:pt x="4824987" y="3019311"/>
                </a:cubicBezTo>
                <a:cubicBezTo>
                  <a:pt x="4824139" y="3057810"/>
                  <a:pt x="4791931" y="3089961"/>
                  <a:pt x="4755061" y="3089961"/>
                </a:cubicBezTo>
                <a:cubicBezTo>
                  <a:pt x="4715648" y="3089961"/>
                  <a:pt x="4682592" y="3055694"/>
                  <a:pt x="4683864" y="3015926"/>
                </a:cubicBezTo>
                <a:cubicBezTo>
                  <a:pt x="4685135" y="2978275"/>
                  <a:pt x="4718615" y="2944853"/>
                  <a:pt x="4756333" y="2948237"/>
                </a:cubicBezTo>
                <a:close/>
                <a:moveTo>
                  <a:pt x="415745" y="2943412"/>
                </a:moveTo>
                <a:cubicBezTo>
                  <a:pt x="454868" y="2942986"/>
                  <a:pt x="489738" y="2979598"/>
                  <a:pt x="488889" y="3020892"/>
                </a:cubicBezTo>
                <a:cubicBezTo>
                  <a:pt x="488463" y="3063464"/>
                  <a:pt x="458695" y="3093265"/>
                  <a:pt x="417020" y="3093690"/>
                </a:cubicBezTo>
                <a:cubicBezTo>
                  <a:pt x="374070" y="3093690"/>
                  <a:pt x="343878" y="3062613"/>
                  <a:pt x="343878" y="3017913"/>
                </a:cubicBezTo>
                <a:cubicBezTo>
                  <a:pt x="340900" y="2974916"/>
                  <a:pt x="384702" y="2943838"/>
                  <a:pt x="415745" y="2943412"/>
                </a:cubicBezTo>
                <a:close/>
                <a:moveTo>
                  <a:pt x="4576881" y="2942986"/>
                </a:moveTo>
                <a:cubicBezTo>
                  <a:pt x="4616429" y="2942986"/>
                  <a:pt x="4650449" y="2979248"/>
                  <a:pt x="4649599" y="3020148"/>
                </a:cubicBezTo>
                <a:cubicBezTo>
                  <a:pt x="4649173" y="3061891"/>
                  <a:pt x="4618980" y="3091407"/>
                  <a:pt x="4577732" y="3091827"/>
                </a:cubicBezTo>
                <a:cubicBezTo>
                  <a:pt x="4534356" y="3091827"/>
                  <a:pt x="4504588" y="3060626"/>
                  <a:pt x="4505013" y="3016353"/>
                </a:cubicBezTo>
                <a:cubicBezTo>
                  <a:pt x="4501611" y="2974610"/>
                  <a:pt x="4545412" y="2943408"/>
                  <a:pt x="4576881" y="2942986"/>
                </a:cubicBezTo>
                <a:close/>
                <a:moveTo>
                  <a:pt x="65900" y="2779487"/>
                </a:moveTo>
                <a:cubicBezTo>
                  <a:pt x="104135" y="2776932"/>
                  <a:pt x="135147" y="2807592"/>
                  <a:pt x="137271" y="2847193"/>
                </a:cubicBezTo>
                <a:cubicBezTo>
                  <a:pt x="138970" y="2879555"/>
                  <a:pt x="109658" y="2914899"/>
                  <a:pt x="71423" y="2917028"/>
                </a:cubicBezTo>
                <a:cubicBezTo>
                  <a:pt x="35737" y="2918306"/>
                  <a:pt x="2601" y="2886368"/>
                  <a:pt x="1751" y="2850599"/>
                </a:cubicBezTo>
                <a:cubicBezTo>
                  <a:pt x="1327" y="2812275"/>
                  <a:pt x="28941" y="2781190"/>
                  <a:pt x="65900" y="2779487"/>
                </a:cubicBezTo>
                <a:close/>
                <a:moveTo>
                  <a:pt x="4925146" y="2779217"/>
                </a:moveTo>
                <a:cubicBezTo>
                  <a:pt x="4963686" y="2778797"/>
                  <a:pt x="4993756" y="2810368"/>
                  <a:pt x="4992486" y="2849515"/>
                </a:cubicBezTo>
                <a:cubicBezTo>
                  <a:pt x="4991638" y="2884873"/>
                  <a:pt x="4958604" y="2916444"/>
                  <a:pt x="4923451" y="2915182"/>
                </a:cubicBezTo>
                <a:cubicBezTo>
                  <a:pt x="4884910" y="2913077"/>
                  <a:pt x="4856111" y="2878139"/>
                  <a:pt x="4857806" y="2846147"/>
                </a:cubicBezTo>
                <a:cubicBezTo>
                  <a:pt x="4859922" y="2808263"/>
                  <a:pt x="4888299" y="2779217"/>
                  <a:pt x="4925146" y="2779217"/>
                </a:cubicBezTo>
                <a:close/>
                <a:moveTo>
                  <a:pt x="4755596" y="2774884"/>
                </a:moveTo>
                <a:cubicBezTo>
                  <a:pt x="4789665" y="2776570"/>
                  <a:pt x="4822473" y="2804785"/>
                  <a:pt x="4824156" y="2847741"/>
                </a:cubicBezTo>
                <a:cubicBezTo>
                  <a:pt x="4825837" y="2886064"/>
                  <a:pt x="4788824" y="2920176"/>
                  <a:pt x="4750128" y="2918492"/>
                </a:cubicBezTo>
                <a:cubicBezTo>
                  <a:pt x="4713114" y="2916806"/>
                  <a:pt x="4680727" y="2882694"/>
                  <a:pt x="4681568" y="2846056"/>
                </a:cubicBezTo>
                <a:cubicBezTo>
                  <a:pt x="4685354" y="2800153"/>
                  <a:pt x="4721947" y="2773200"/>
                  <a:pt x="4755596" y="2774884"/>
                </a:cubicBezTo>
                <a:close/>
                <a:moveTo>
                  <a:pt x="241409" y="2774470"/>
                </a:moveTo>
                <a:cubicBezTo>
                  <a:pt x="275058" y="2775741"/>
                  <a:pt x="308707" y="2803272"/>
                  <a:pt x="310390" y="2847323"/>
                </a:cubicBezTo>
                <a:cubicBezTo>
                  <a:pt x="312492" y="2885442"/>
                  <a:pt x="275899" y="2920174"/>
                  <a:pt x="237203" y="2918903"/>
                </a:cubicBezTo>
                <a:cubicBezTo>
                  <a:pt x="200189" y="2917631"/>
                  <a:pt x="167381" y="2883324"/>
                  <a:pt x="167802" y="2846898"/>
                </a:cubicBezTo>
                <a:cubicBezTo>
                  <a:pt x="171588" y="2800731"/>
                  <a:pt x="207760" y="2773200"/>
                  <a:pt x="241409" y="2774470"/>
                </a:cubicBezTo>
                <a:close/>
                <a:moveTo>
                  <a:pt x="4927141" y="2606542"/>
                </a:moveTo>
                <a:cubicBezTo>
                  <a:pt x="4964570" y="2607805"/>
                  <a:pt x="4993067" y="2637691"/>
                  <a:pt x="4992642" y="2675576"/>
                </a:cubicBezTo>
                <a:cubicBezTo>
                  <a:pt x="4995619" y="2705463"/>
                  <a:pt x="4965421" y="2742927"/>
                  <a:pt x="4925439" y="2742927"/>
                </a:cubicBezTo>
                <a:cubicBezTo>
                  <a:pt x="4884608" y="2742927"/>
                  <a:pt x="4856111" y="2705463"/>
                  <a:pt x="4856962" y="2675576"/>
                </a:cubicBezTo>
                <a:cubicBezTo>
                  <a:pt x="4858664" y="2636429"/>
                  <a:pt x="4888436" y="2605279"/>
                  <a:pt x="4927141" y="2606542"/>
                </a:cubicBezTo>
                <a:close/>
                <a:moveTo>
                  <a:pt x="69682" y="2602811"/>
                </a:moveTo>
                <a:cubicBezTo>
                  <a:pt x="108270" y="2604073"/>
                  <a:pt x="137105" y="2639853"/>
                  <a:pt x="135409" y="2671844"/>
                </a:cubicBezTo>
                <a:cubicBezTo>
                  <a:pt x="133288" y="2709308"/>
                  <a:pt x="104878" y="2738774"/>
                  <a:pt x="67986" y="2738774"/>
                </a:cubicBezTo>
                <a:cubicBezTo>
                  <a:pt x="31095" y="2739195"/>
                  <a:pt x="2683" y="2710150"/>
                  <a:pt x="140" y="2672265"/>
                </a:cubicBezTo>
                <a:cubicBezTo>
                  <a:pt x="-2405" y="2638170"/>
                  <a:pt x="30246" y="2601547"/>
                  <a:pt x="69682" y="2602811"/>
                </a:cubicBezTo>
                <a:close/>
                <a:moveTo>
                  <a:pt x="4752514" y="2602389"/>
                </a:moveTo>
                <a:cubicBezTo>
                  <a:pt x="4791168" y="2601547"/>
                  <a:pt x="4825150" y="2634775"/>
                  <a:pt x="4826425" y="2674314"/>
                </a:cubicBezTo>
                <a:cubicBezTo>
                  <a:pt x="4827699" y="2711748"/>
                  <a:pt x="4792442" y="2746658"/>
                  <a:pt x="4753364" y="2746237"/>
                </a:cubicBezTo>
                <a:cubicBezTo>
                  <a:pt x="4715983" y="2745818"/>
                  <a:pt x="4682426" y="2713430"/>
                  <a:pt x="4681576" y="2676416"/>
                </a:cubicBezTo>
                <a:cubicBezTo>
                  <a:pt x="4680727" y="2638140"/>
                  <a:pt x="4713860" y="2603651"/>
                  <a:pt x="4752514" y="2602389"/>
                </a:cubicBezTo>
                <a:close/>
                <a:moveTo>
                  <a:pt x="236782" y="2597634"/>
                </a:moveTo>
                <a:cubicBezTo>
                  <a:pt x="275058" y="2595949"/>
                  <a:pt x="310809" y="2629220"/>
                  <a:pt x="311651" y="2667964"/>
                </a:cubicBezTo>
                <a:cubicBezTo>
                  <a:pt x="312492" y="2706288"/>
                  <a:pt x="279264" y="2740820"/>
                  <a:pt x="240988" y="2741663"/>
                </a:cubicBezTo>
                <a:cubicBezTo>
                  <a:pt x="202712" y="2742927"/>
                  <a:pt x="169063" y="2709235"/>
                  <a:pt x="168223" y="2670070"/>
                </a:cubicBezTo>
                <a:cubicBezTo>
                  <a:pt x="167381" y="2633852"/>
                  <a:pt x="199768" y="2599740"/>
                  <a:pt x="236782" y="2597634"/>
                </a:cubicBezTo>
                <a:close/>
                <a:moveTo>
                  <a:pt x="68410" y="2430320"/>
                </a:moveTo>
                <a:cubicBezTo>
                  <a:pt x="98941" y="2430747"/>
                  <a:pt x="137105" y="2462683"/>
                  <a:pt x="135409" y="2500157"/>
                </a:cubicBezTo>
                <a:cubicBezTo>
                  <a:pt x="134137" y="2540184"/>
                  <a:pt x="103605" y="2571269"/>
                  <a:pt x="65018" y="2569566"/>
                </a:cubicBezTo>
                <a:cubicBezTo>
                  <a:pt x="27702" y="2567862"/>
                  <a:pt x="-285" y="2537203"/>
                  <a:pt x="140" y="2498452"/>
                </a:cubicBezTo>
                <a:cubicBezTo>
                  <a:pt x="-2405" y="2462258"/>
                  <a:pt x="37456" y="2429895"/>
                  <a:pt x="68410" y="2430320"/>
                </a:cubicBezTo>
                <a:close/>
                <a:moveTo>
                  <a:pt x="4923364" y="2429296"/>
                </a:moveTo>
                <a:cubicBezTo>
                  <a:pt x="4955592" y="2428028"/>
                  <a:pt x="4993755" y="2461850"/>
                  <a:pt x="4992908" y="2495670"/>
                </a:cubicBezTo>
                <a:cubicBezTo>
                  <a:pt x="4992483" y="2535833"/>
                  <a:pt x="4964073" y="2567540"/>
                  <a:pt x="4925060" y="2567540"/>
                </a:cubicBezTo>
                <a:cubicBezTo>
                  <a:pt x="4887744" y="2567540"/>
                  <a:pt x="4858485" y="2537947"/>
                  <a:pt x="4858061" y="2499898"/>
                </a:cubicBezTo>
                <a:cubicBezTo>
                  <a:pt x="4854244" y="2461850"/>
                  <a:pt x="4892833" y="2430565"/>
                  <a:pt x="4923364" y="2429296"/>
                </a:cubicBezTo>
                <a:close/>
                <a:moveTo>
                  <a:pt x="240024" y="2426584"/>
                </a:moveTo>
                <a:cubicBezTo>
                  <a:pt x="278458" y="2426163"/>
                  <a:pt x="313089" y="2459391"/>
                  <a:pt x="313512" y="2498509"/>
                </a:cubicBezTo>
                <a:cubicBezTo>
                  <a:pt x="314358" y="2535943"/>
                  <a:pt x="278035" y="2571274"/>
                  <a:pt x="239603" y="2570434"/>
                </a:cubicBezTo>
                <a:cubicBezTo>
                  <a:pt x="202858" y="2569592"/>
                  <a:pt x="169070" y="2536784"/>
                  <a:pt x="168227" y="2500611"/>
                </a:cubicBezTo>
                <a:cubicBezTo>
                  <a:pt x="167381" y="2461916"/>
                  <a:pt x="201169" y="2427425"/>
                  <a:pt x="240024" y="2426584"/>
                </a:cubicBezTo>
                <a:close/>
                <a:moveTo>
                  <a:pt x="4757813" y="2426423"/>
                </a:moveTo>
                <a:cubicBezTo>
                  <a:pt x="4795087" y="2428549"/>
                  <a:pt x="4826853" y="2462144"/>
                  <a:pt x="4827276" y="2499567"/>
                </a:cubicBezTo>
                <a:cubicBezTo>
                  <a:pt x="4827700" y="2537414"/>
                  <a:pt x="4790851" y="2573134"/>
                  <a:pt x="4752731" y="2571859"/>
                </a:cubicBezTo>
                <a:cubicBezTo>
                  <a:pt x="4715458" y="2570583"/>
                  <a:pt x="4681574" y="2536988"/>
                  <a:pt x="4681151" y="2500417"/>
                </a:cubicBezTo>
                <a:cubicBezTo>
                  <a:pt x="4680727" y="2460018"/>
                  <a:pt x="4718000" y="2424297"/>
                  <a:pt x="4757813" y="2426423"/>
                </a:cubicBezTo>
                <a:close/>
                <a:moveTo>
                  <a:pt x="4924485" y="2258664"/>
                </a:moveTo>
                <a:cubicBezTo>
                  <a:pt x="4963211" y="2258242"/>
                  <a:pt x="4995624" y="2293709"/>
                  <a:pt x="4993098" y="2328754"/>
                </a:cubicBezTo>
                <a:cubicBezTo>
                  <a:pt x="4990572" y="2366755"/>
                  <a:pt x="4961949" y="2395889"/>
                  <a:pt x="4925327" y="2395467"/>
                </a:cubicBezTo>
                <a:cubicBezTo>
                  <a:pt x="4887021" y="2395044"/>
                  <a:pt x="4857976" y="2363377"/>
                  <a:pt x="4859239" y="2323266"/>
                </a:cubicBezTo>
                <a:cubicBezTo>
                  <a:pt x="4860081" y="2289487"/>
                  <a:pt x="4890809" y="2259087"/>
                  <a:pt x="4924485" y="2258664"/>
                </a:cubicBezTo>
                <a:close/>
                <a:moveTo>
                  <a:pt x="4756437" y="2254750"/>
                </a:moveTo>
                <a:cubicBezTo>
                  <a:pt x="4793451" y="2256434"/>
                  <a:pt x="4825837" y="2290546"/>
                  <a:pt x="4824997" y="2326764"/>
                </a:cubicBezTo>
                <a:cubicBezTo>
                  <a:pt x="4824156" y="2366351"/>
                  <a:pt x="4790086" y="2399621"/>
                  <a:pt x="4752231" y="2398358"/>
                </a:cubicBezTo>
                <a:cubicBezTo>
                  <a:pt x="4713535" y="2397937"/>
                  <a:pt x="4680727" y="2362982"/>
                  <a:pt x="4681568" y="2324238"/>
                </a:cubicBezTo>
                <a:cubicBezTo>
                  <a:pt x="4682410" y="2286335"/>
                  <a:pt x="4718161" y="2252644"/>
                  <a:pt x="4756437" y="2254750"/>
                </a:cubicBezTo>
                <a:close/>
                <a:moveTo>
                  <a:pt x="71459" y="2254346"/>
                </a:moveTo>
                <a:cubicBezTo>
                  <a:pt x="108729" y="2256047"/>
                  <a:pt x="135411" y="2286671"/>
                  <a:pt x="136258" y="2324951"/>
                </a:cubicBezTo>
                <a:cubicBezTo>
                  <a:pt x="137106" y="2353874"/>
                  <a:pt x="108729" y="2392153"/>
                  <a:pt x="67224" y="2392153"/>
                </a:cubicBezTo>
                <a:cubicBezTo>
                  <a:pt x="28260" y="2390453"/>
                  <a:pt x="-540" y="2354299"/>
                  <a:pt x="1154" y="2322825"/>
                </a:cubicBezTo>
                <a:cubicBezTo>
                  <a:pt x="2849" y="2283268"/>
                  <a:pt x="32919" y="2252644"/>
                  <a:pt x="71459" y="2254346"/>
                </a:cubicBezTo>
                <a:close/>
                <a:moveTo>
                  <a:pt x="240988" y="2251624"/>
                </a:moveTo>
                <a:cubicBezTo>
                  <a:pt x="279264" y="2252469"/>
                  <a:pt x="312492" y="2287100"/>
                  <a:pt x="311651" y="2325956"/>
                </a:cubicBezTo>
                <a:cubicBezTo>
                  <a:pt x="310809" y="2364388"/>
                  <a:pt x="275058" y="2397754"/>
                  <a:pt x="236782" y="2396064"/>
                </a:cubicBezTo>
                <a:cubicBezTo>
                  <a:pt x="199768" y="2394375"/>
                  <a:pt x="167381" y="2360165"/>
                  <a:pt x="168223" y="2323844"/>
                </a:cubicBezTo>
                <a:cubicBezTo>
                  <a:pt x="169063" y="2284566"/>
                  <a:pt x="202712" y="2250779"/>
                  <a:pt x="240988" y="2251624"/>
                </a:cubicBezTo>
                <a:close/>
                <a:moveTo>
                  <a:pt x="4927306" y="2083699"/>
                </a:moveTo>
                <a:cubicBezTo>
                  <a:pt x="4964310" y="2083699"/>
                  <a:pt x="4993657" y="2113165"/>
                  <a:pt x="4994083" y="2151050"/>
                </a:cubicBezTo>
                <a:cubicBezTo>
                  <a:pt x="4997485" y="2182200"/>
                  <a:pt x="4966862" y="2218401"/>
                  <a:pt x="4928157" y="2219243"/>
                </a:cubicBezTo>
                <a:cubicBezTo>
                  <a:pt x="4886899" y="2220506"/>
                  <a:pt x="4857976" y="2182200"/>
                  <a:pt x="4858827" y="2153996"/>
                </a:cubicBezTo>
                <a:cubicBezTo>
                  <a:pt x="4859678" y="2114429"/>
                  <a:pt x="4889025" y="2082858"/>
                  <a:pt x="4927306" y="2083699"/>
                </a:cubicBezTo>
                <a:close/>
                <a:moveTo>
                  <a:pt x="69098" y="2083279"/>
                </a:moveTo>
                <a:cubicBezTo>
                  <a:pt x="105719" y="2083279"/>
                  <a:pt x="134765" y="2112745"/>
                  <a:pt x="135606" y="2150208"/>
                </a:cubicBezTo>
                <a:cubicBezTo>
                  <a:pt x="138975" y="2181779"/>
                  <a:pt x="108667" y="2217559"/>
                  <a:pt x="70361" y="2219243"/>
                </a:cubicBezTo>
                <a:cubicBezTo>
                  <a:pt x="35422" y="2220506"/>
                  <a:pt x="2589" y="2188935"/>
                  <a:pt x="1748" y="2153576"/>
                </a:cubicBezTo>
                <a:cubicBezTo>
                  <a:pt x="1327" y="2114008"/>
                  <a:pt x="31214" y="2082858"/>
                  <a:pt x="69098" y="2083279"/>
                </a:cubicBezTo>
                <a:close/>
                <a:moveTo>
                  <a:pt x="237623" y="2081233"/>
                </a:moveTo>
                <a:cubicBezTo>
                  <a:pt x="271272" y="2079126"/>
                  <a:pt x="307865" y="2106079"/>
                  <a:pt x="311651" y="2152404"/>
                </a:cubicBezTo>
                <a:cubicBezTo>
                  <a:pt x="312492" y="2189043"/>
                  <a:pt x="280106" y="2222733"/>
                  <a:pt x="242671" y="2224418"/>
                </a:cubicBezTo>
                <a:cubicBezTo>
                  <a:pt x="204395" y="2226102"/>
                  <a:pt x="167381" y="2191990"/>
                  <a:pt x="169063" y="2153667"/>
                </a:cubicBezTo>
                <a:cubicBezTo>
                  <a:pt x="170746" y="2110711"/>
                  <a:pt x="203133" y="2082496"/>
                  <a:pt x="237623" y="2081233"/>
                </a:cubicBezTo>
                <a:close/>
                <a:moveTo>
                  <a:pt x="4754344" y="2079549"/>
                </a:moveTo>
                <a:cubicBezTo>
                  <a:pt x="4790514" y="2079973"/>
                  <a:pt x="4825407" y="2110856"/>
                  <a:pt x="4825833" y="2154430"/>
                </a:cubicBezTo>
                <a:cubicBezTo>
                  <a:pt x="4825833" y="2192082"/>
                  <a:pt x="4790514" y="2224235"/>
                  <a:pt x="4753068" y="2223812"/>
                </a:cubicBezTo>
                <a:cubicBezTo>
                  <a:pt x="4715620" y="2223389"/>
                  <a:pt x="4680727" y="2190391"/>
                  <a:pt x="4681578" y="2153584"/>
                </a:cubicBezTo>
                <a:cubicBezTo>
                  <a:pt x="4682855" y="2107894"/>
                  <a:pt x="4719450" y="2079126"/>
                  <a:pt x="4754344" y="2079549"/>
                </a:cubicBezTo>
                <a:close/>
                <a:moveTo>
                  <a:pt x="67943" y="1911628"/>
                </a:moveTo>
                <a:cubicBezTo>
                  <a:pt x="105281" y="1911205"/>
                  <a:pt x="135832" y="1941275"/>
                  <a:pt x="136256" y="1978545"/>
                </a:cubicBezTo>
                <a:cubicBezTo>
                  <a:pt x="137105" y="2014969"/>
                  <a:pt x="106130" y="2047580"/>
                  <a:pt x="70489" y="2048003"/>
                </a:cubicBezTo>
                <a:cubicBezTo>
                  <a:pt x="34846" y="2048851"/>
                  <a:pt x="3024" y="2017086"/>
                  <a:pt x="2175" y="1980663"/>
                </a:cubicBezTo>
                <a:cubicBezTo>
                  <a:pt x="1327" y="1943816"/>
                  <a:pt x="31452" y="1912476"/>
                  <a:pt x="67943" y="1911628"/>
                </a:cubicBezTo>
                <a:close/>
                <a:moveTo>
                  <a:pt x="4924934" y="1911205"/>
                </a:moveTo>
                <a:cubicBezTo>
                  <a:pt x="4961572" y="1911205"/>
                  <a:pt x="4991892" y="1942313"/>
                  <a:pt x="4991471" y="1978886"/>
                </a:cubicBezTo>
                <a:cubicBezTo>
                  <a:pt x="4990629" y="2015038"/>
                  <a:pt x="4959887" y="2046987"/>
                  <a:pt x="4924513" y="2046567"/>
                </a:cubicBezTo>
                <a:cubicBezTo>
                  <a:pt x="4889139" y="2046567"/>
                  <a:pt x="4857976" y="2014198"/>
                  <a:pt x="4857976" y="1978465"/>
                </a:cubicBezTo>
                <a:cubicBezTo>
                  <a:pt x="4857976" y="1941473"/>
                  <a:pt x="4888296" y="1911205"/>
                  <a:pt x="4924934" y="1911205"/>
                </a:cubicBezTo>
                <a:close/>
                <a:moveTo>
                  <a:pt x="240783" y="1910427"/>
                </a:moveTo>
                <a:cubicBezTo>
                  <a:pt x="274645" y="1907474"/>
                  <a:pt x="310625" y="1940376"/>
                  <a:pt x="310625" y="1980029"/>
                </a:cubicBezTo>
                <a:cubicBezTo>
                  <a:pt x="310202" y="2018415"/>
                  <a:pt x="278879" y="2050897"/>
                  <a:pt x="241629" y="2051740"/>
                </a:cubicBezTo>
                <a:cubicBezTo>
                  <a:pt x="202688" y="2052583"/>
                  <a:pt x="169248" y="2019259"/>
                  <a:pt x="169248" y="1978763"/>
                </a:cubicBezTo>
                <a:cubicBezTo>
                  <a:pt x="170094" y="1940376"/>
                  <a:pt x="204803" y="1907474"/>
                  <a:pt x="240783" y="1910427"/>
                </a:cubicBezTo>
                <a:close/>
                <a:moveTo>
                  <a:pt x="4753068" y="1910418"/>
                </a:moveTo>
                <a:cubicBezTo>
                  <a:pt x="4788305" y="1907474"/>
                  <a:pt x="4823968" y="1940281"/>
                  <a:pt x="4823968" y="1979399"/>
                </a:cubicBezTo>
                <a:cubicBezTo>
                  <a:pt x="4823968" y="2019356"/>
                  <a:pt x="4790428" y="2052585"/>
                  <a:pt x="4751369" y="2051323"/>
                </a:cubicBezTo>
                <a:cubicBezTo>
                  <a:pt x="4714009" y="2050482"/>
                  <a:pt x="4682592" y="2017675"/>
                  <a:pt x="4682592" y="1979399"/>
                </a:cubicBezTo>
                <a:cubicBezTo>
                  <a:pt x="4682592" y="1940281"/>
                  <a:pt x="4718254" y="1907474"/>
                  <a:pt x="4753068" y="1910418"/>
                </a:cubicBezTo>
                <a:close/>
                <a:moveTo>
                  <a:pt x="414178" y="1905013"/>
                </a:moveTo>
                <a:cubicBezTo>
                  <a:pt x="452922" y="1903742"/>
                  <a:pt x="487877" y="1940148"/>
                  <a:pt x="487455" y="1980788"/>
                </a:cubicBezTo>
                <a:cubicBezTo>
                  <a:pt x="487034" y="2023121"/>
                  <a:pt x="458396" y="2053177"/>
                  <a:pt x="417126" y="2054024"/>
                </a:cubicBezTo>
                <a:cubicBezTo>
                  <a:pt x="374170" y="2054447"/>
                  <a:pt x="343848" y="2023967"/>
                  <a:pt x="343848" y="1979942"/>
                </a:cubicBezTo>
                <a:cubicBezTo>
                  <a:pt x="340900" y="1935492"/>
                  <a:pt x="385119" y="1905859"/>
                  <a:pt x="414178" y="1905013"/>
                </a:cubicBezTo>
                <a:close/>
                <a:moveTo>
                  <a:pt x="4578486" y="1904164"/>
                </a:moveTo>
                <a:cubicBezTo>
                  <a:pt x="4610380" y="1904586"/>
                  <a:pt x="4654180" y="1935788"/>
                  <a:pt x="4650779" y="1977531"/>
                </a:cubicBezTo>
                <a:cubicBezTo>
                  <a:pt x="4651629" y="2021382"/>
                  <a:pt x="4621436" y="2052583"/>
                  <a:pt x="4578486" y="2052583"/>
                </a:cubicBezTo>
                <a:cubicBezTo>
                  <a:pt x="4536811" y="2052583"/>
                  <a:pt x="4507044" y="2023068"/>
                  <a:pt x="4506193" y="1981325"/>
                </a:cubicBezTo>
                <a:cubicBezTo>
                  <a:pt x="4505342" y="1940426"/>
                  <a:pt x="4539363" y="1903742"/>
                  <a:pt x="4578486" y="1904164"/>
                </a:cubicBezTo>
                <a:close/>
                <a:moveTo>
                  <a:pt x="4927461" y="1738531"/>
                </a:moveTo>
                <a:cubicBezTo>
                  <a:pt x="4962413" y="1739376"/>
                  <a:pt x="4990629" y="1768102"/>
                  <a:pt x="4991471" y="1803588"/>
                </a:cubicBezTo>
                <a:cubicBezTo>
                  <a:pt x="4991892" y="1839496"/>
                  <a:pt x="4960729" y="1871601"/>
                  <a:pt x="4924934" y="1871601"/>
                </a:cubicBezTo>
                <a:cubicBezTo>
                  <a:pt x="4889139" y="1871178"/>
                  <a:pt x="4857976" y="1839072"/>
                  <a:pt x="4858819" y="1803165"/>
                </a:cubicBezTo>
                <a:cubicBezTo>
                  <a:pt x="4859660" y="1765990"/>
                  <a:pt x="4889982" y="1737686"/>
                  <a:pt x="4927461" y="1738531"/>
                </a:cubicBezTo>
                <a:close/>
                <a:moveTo>
                  <a:pt x="65758" y="1738531"/>
                </a:moveTo>
                <a:cubicBezTo>
                  <a:pt x="102816" y="1737686"/>
                  <a:pt x="133558" y="1765990"/>
                  <a:pt x="134400" y="1803165"/>
                </a:cubicBezTo>
                <a:cubicBezTo>
                  <a:pt x="135243" y="1838651"/>
                  <a:pt x="104080" y="1871178"/>
                  <a:pt x="68285" y="1871601"/>
                </a:cubicBezTo>
                <a:cubicBezTo>
                  <a:pt x="32490" y="1871601"/>
                  <a:pt x="1327" y="1839917"/>
                  <a:pt x="1748" y="1803588"/>
                </a:cubicBezTo>
                <a:cubicBezTo>
                  <a:pt x="2168" y="1768525"/>
                  <a:pt x="30384" y="1739376"/>
                  <a:pt x="65758" y="1738531"/>
                </a:cubicBezTo>
                <a:close/>
                <a:moveTo>
                  <a:pt x="4753821" y="1733361"/>
                </a:moveTo>
                <a:cubicBezTo>
                  <a:pt x="4792495" y="1735056"/>
                  <a:pt x="4820241" y="1766417"/>
                  <a:pt x="4819820" y="1807101"/>
                </a:cubicBezTo>
                <a:cubicBezTo>
                  <a:pt x="4818980" y="1847785"/>
                  <a:pt x="4789552" y="1875332"/>
                  <a:pt x="4748777" y="1873636"/>
                </a:cubicBezTo>
                <a:cubicBezTo>
                  <a:pt x="4710942" y="1872364"/>
                  <a:pt x="4684458" y="1843123"/>
                  <a:pt x="4685300" y="1803710"/>
                </a:cubicBezTo>
                <a:cubicBezTo>
                  <a:pt x="4685719" y="1763874"/>
                  <a:pt x="4716827" y="1732090"/>
                  <a:pt x="4753821" y="1733361"/>
                </a:cubicBezTo>
                <a:close/>
                <a:moveTo>
                  <a:pt x="245145" y="1732511"/>
                </a:moveTo>
                <a:cubicBezTo>
                  <a:pt x="281018" y="1733355"/>
                  <a:pt x="314358" y="1767962"/>
                  <a:pt x="314358" y="1804677"/>
                </a:cubicBezTo>
                <a:cubicBezTo>
                  <a:pt x="314358" y="1843504"/>
                  <a:pt x="283127" y="1873468"/>
                  <a:pt x="243458" y="1872624"/>
                </a:cubicBezTo>
                <a:cubicBezTo>
                  <a:pt x="203788" y="1872624"/>
                  <a:pt x="172979" y="1841394"/>
                  <a:pt x="173823" y="1802990"/>
                </a:cubicBezTo>
                <a:cubicBezTo>
                  <a:pt x="175089" y="1766273"/>
                  <a:pt x="209274" y="1732090"/>
                  <a:pt x="245145" y="1732511"/>
                </a:cubicBezTo>
                <a:close/>
                <a:moveTo>
                  <a:pt x="416595" y="1732090"/>
                </a:moveTo>
                <a:cubicBezTo>
                  <a:pt x="459121" y="1732090"/>
                  <a:pt x="487612" y="1763675"/>
                  <a:pt x="488889" y="1807894"/>
                </a:cubicBezTo>
                <a:cubicBezTo>
                  <a:pt x="489738" y="1840743"/>
                  <a:pt x="457845" y="1879066"/>
                  <a:pt x="414468" y="1877802"/>
                </a:cubicBezTo>
                <a:cubicBezTo>
                  <a:pt x="374921" y="1876539"/>
                  <a:pt x="340900" y="1842427"/>
                  <a:pt x="344302" y="1803683"/>
                </a:cubicBezTo>
                <a:cubicBezTo>
                  <a:pt x="345153" y="1761990"/>
                  <a:pt x="375346" y="1732090"/>
                  <a:pt x="416595" y="1732090"/>
                </a:cubicBezTo>
                <a:close/>
                <a:moveTo>
                  <a:pt x="4575987" y="1731496"/>
                </a:moveTo>
                <a:cubicBezTo>
                  <a:pt x="4618817" y="1730223"/>
                  <a:pt x="4648923" y="1761178"/>
                  <a:pt x="4650619" y="1805279"/>
                </a:cubicBezTo>
                <a:cubicBezTo>
                  <a:pt x="4652315" y="1841323"/>
                  <a:pt x="4620937" y="1878215"/>
                  <a:pt x="4578956" y="1878215"/>
                </a:cubicBezTo>
                <a:cubicBezTo>
                  <a:pt x="4536127" y="1879062"/>
                  <a:pt x="4503476" y="1840899"/>
                  <a:pt x="4506869" y="1806128"/>
                </a:cubicBezTo>
                <a:cubicBezTo>
                  <a:pt x="4506445" y="1763723"/>
                  <a:pt x="4534855" y="1732768"/>
                  <a:pt x="4575987" y="1731496"/>
                </a:cubicBezTo>
                <a:close/>
                <a:moveTo>
                  <a:pt x="4925656" y="1567900"/>
                </a:moveTo>
                <a:cubicBezTo>
                  <a:pt x="4961095" y="1567900"/>
                  <a:pt x="4991469" y="1597659"/>
                  <a:pt x="4991469" y="1632093"/>
                </a:cubicBezTo>
                <a:cubicBezTo>
                  <a:pt x="4991891" y="1666528"/>
                  <a:pt x="4957297" y="1701811"/>
                  <a:pt x="4923968" y="1700112"/>
                </a:cubicBezTo>
                <a:cubicBezTo>
                  <a:pt x="4891906" y="1698836"/>
                  <a:pt x="4859842" y="1665251"/>
                  <a:pt x="4859842" y="1632093"/>
                </a:cubicBezTo>
                <a:cubicBezTo>
                  <a:pt x="4859842" y="1597659"/>
                  <a:pt x="4890640" y="1568326"/>
                  <a:pt x="4925656" y="1567900"/>
                </a:cubicBezTo>
                <a:close/>
                <a:moveTo>
                  <a:pt x="4755063" y="1563580"/>
                </a:moveTo>
                <a:cubicBezTo>
                  <a:pt x="4798022" y="1564857"/>
                  <a:pt x="4823966" y="1601904"/>
                  <a:pt x="4821840" y="1632564"/>
                </a:cubicBezTo>
                <a:cubicBezTo>
                  <a:pt x="4822266" y="1672591"/>
                  <a:pt x="4792068" y="1703677"/>
                  <a:pt x="4752937" y="1702825"/>
                </a:cubicBezTo>
                <a:cubicBezTo>
                  <a:pt x="4715507" y="1702399"/>
                  <a:pt x="4687861" y="1673017"/>
                  <a:pt x="4686160" y="1634267"/>
                </a:cubicBezTo>
                <a:cubicBezTo>
                  <a:pt x="4684458" y="1596794"/>
                  <a:pt x="4716784" y="1562302"/>
                  <a:pt x="4755063" y="1563580"/>
                </a:cubicBezTo>
                <a:close/>
                <a:moveTo>
                  <a:pt x="243828" y="1563568"/>
                </a:moveTo>
                <a:cubicBezTo>
                  <a:pt x="280449" y="1562302"/>
                  <a:pt x="316219" y="1597331"/>
                  <a:pt x="315793" y="1633202"/>
                </a:cubicBezTo>
                <a:cubicBezTo>
                  <a:pt x="314942" y="1669497"/>
                  <a:pt x="283431" y="1700727"/>
                  <a:pt x="247235" y="1701992"/>
                </a:cubicBezTo>
                <a:cubicBezTo>
                  <a:pt x="213169" y="1703680"/>
                  <a:pt x="178251" y="1675827"/>
                  <a:pt x="175270" y="1632780"/>
                </a:cubicBezTo>
                <a:cubicBezTo>
                  <a:pt x="174845" y="1598175"/>
                  <a:pt x="208059" y="1564835"/>
                  <a:pt x="243828" y="1563568"/>
                </a:cubicBezTo>
                <a:close/>
                <a:moveTo>
                  <a:pt x="4576543" y="1560437"/>
                </a:moveTo>
                <a:cubicBezTo>
                  <a:pt x="4615724" y="1560437"/>
                  <a:pt x="4648587" y="1594128"/>
                  <a:pt x="4648165" y="1633293"/>
                </a:cubicBezTo>
                <a:cubicBezTo>
                  <a:pt x="4647322" y="1673301"/>
                  <a:pt x="4613197" y="1707413"/>
                  <a:pt x="4575280" y="1705729"/>
                </a:cubicBezTo>
                <a:cubicBezTo>
                  <a:pt x="4536940" y="1704886"/>
                  <a:pt x="4505342" y="1669931"/>
                  <a:pt x="4506185" y="1630345"/>
                </a:cubicBezTo>
                <a:cubicBezTo>
                  <a:pt x="4507028" y="1592865"/>
                  <a:pt x="4539048" y="1560858"/>
                  <a:pt x="4576543" y="1560437"/>
                </a:cubicBezTo>
                <a:close/>
                <a:moveTo>
                  <a:pt x="418372" y="1559416"/>
                </a:moveTo>
                <a:cubicBezTo>
                  <a:pt x="455665" y="1560683"/>
                  <a:pt x="487450" y="1593203"/>
                  <a:pt x="487450" y="1630792"/>
                </a:cubicBezTo>
                <a:cubicBezTo>
                  <a:pt x="487874" y="1670914"/>
                  <a:pt x="454395" y="1705547"/>
                  <a:pt x="416253" y="1705123"/>
                </a:cubicBezTo>
                <a:cubicBezTo>
                  <a:pt x="377687" y="1705123"/>
                  <a:pt x="344632" y="1670914"/>
                  <a:pt x="344632" y="1630792"/>
                </a:cubicBezTo>
                <a:cubicBezTo>
                  <a:pt x="345055" y="1591936"/>
                  <a:pt x="378959" y="1558571"/>
                  <a:pt x="418372" y="1559416"/>
                </a:cubicBezTo>
                <a:close/>
                <a:moveTo>
                  <a:pt x="4751888" y="1393792"/>
                </a:moveTo>
                <a:cubicBezTo>
                  <a:pt x="4786996" y="1392516"/>
                  <a:pt x="4819566" y="1423990"/>
                  <a:pt x="4820835" y="1460995"/>
                </a:cubicBezTo>
                <a:cubicBezTo>
                  <a:pt x="4822104" y="1497998"/>
                  <a:pt x="4792494" y="1529898"/>
                  <a:pt x="4755694" y="1530749"/>
                </a:cubicBezTo>
                <a:cubicBezTo>
                  <a:pt x="4719316" y="1532024"/>
                  <a:pt x="4688016" y="1501826"/>
                  <a:pt x="4686747" y="1464397"/>
                </a:cubicBezTo>
                <a:cubicBezTo>
                  <a:pt x="4686323" y="1427818"/>
                  <a:pt x="4716356" y="1395067"/>
                  <a:pt x="4751888" y="1393792"/>
                </a:cubicBezTo>
                <a:close/>
                <a:moveTo>
                  <a:pt x="4577766" y="1389634"/>
                </a:moveTo>
                <a:cubicBezTo>
                  <a:pt x="4615171" y="1388784"/>
                  <a:pt x="4650450" y="1425338"/>
                  <a:pt x="4649599" y="1464018"/>
                </a:cubicBezTo>
                <a:cubicBezTo>
                  <a:pt x="4648749" y="1502697"/>
                  <a:pt x="4617296" y="1532024"/>
                  <a:pt x="4577341" y="1531174"/>
                </a:cubicBezTo>
                <a:cubicBezTo>
                  <a:pt x="4537811" y="1530750"/>
                  <a:pt x="4507208" y="1500146"/>
                  <a:pt x="4507633" y="1461467"/>
                </a:cubicBezTo>
                <a:cubicBezTo>
                  <a:pt x="4508059" y="1424489"/>
                  <a:pt x="4541637" y="1390060"/>
                  <a:pt x="4577766" y="1389634"/>
                </a:cubicBezTo>
                <a:close/>
                <a:moveTo>
                  <a:pt x="244811" y="1388784"/>
                </a:moveTo>
                <a:cubicBezTo>
                  <a:pt x="279703" y="1388784"/>
                  <a:pt x="311652" y="1422305"/>
                  <a:pt x="312073" y="1457522"/>
                </a:cubicBezTo>
                <a:cubicBezTo>
                  <a:pt x="312492" y="1492740"/>
                  <a:pt x="280544" y="1524562"/>
                  <a:pt x="244392" y="1524562"/>
                </a:cubicBezTo>
                <a:cubicBezTo>
                  <a:pt x="208240" y="1524562"/>
                  <a:pt x="176711" y="1492315"/>
                  <a:pt x="177551" y="1457097"/>
                </a:cubicBezTo>
                <a:cubicBezTo>
                  <a:pt x="178393" y="1421456"/>
                  <a:pt x="210762" y="1388784"/>
                  <a:pt x="244811" y="1388784"/>
                </a:cubicBezTo>
                <a:close/>
                <a:moveTo>
                  <a:pt x="4402903" y="1388195"/>
                </a:moveTo>
                <a:cubicBezTo>
                  <a:pt x="4445911" y="1386918"/>
                  <a:pt x="4475426" y="1418421"/>
                  <a:pt x="4477113" y="1462695"/>
                </a:cubicBezTo>
                <a:cubicBezTo>
                  <a:pt x="4478799" y="1505693"/>
                  <a:pt x="4436636" y="1537197"/>
                  <a:pt x="4405434" y="1537622"/>
                </a:cubicBezTo>
                <a:cubicBezTo>
                  <a:pt x="4373810" y="1537622"/>
                  <a:pt x="4329958" y="1505267"/>
                  <a:pt x="4333753" y="1463121"/>
                </a:cubicBezTo>
                <a:cubicBezTo>
                  <a:pt x="4333331" y="1420124"/>
                  <a:pt x="4361582" y="1389046"/>
                  <a:pt x="4402903" y="1388195"/>
                </a:cubicBezTo>
                <a:close/>
                <a:moveTo>
                  <a:pt x="414148" y="1388193"/>
                </a:moveTo>
                <a:cubicBezTo>
                  <a:pt x="455436" y="1386918"/>
                  <a:pt x="487877" y="1418371"/>
                  <a:pt x="487034" y="1458751"/>
                </a:cubicBezTo>
                <a:cubicBezTo>
                  <a:pt x="486191" y="1495731"/>
                  <a:pt x="452486" y="1529735"/>
                  <a:pt x="417096" y="1530159"/>
                </a:cubicBezTo>
                <a:cubicBezTo>
                  <a:pt x="381707" y="1530159"/>
                  <a:pt x="347581" y="1496155"/>
                  <a:pt x="346317" y="1459177"/>
                </a:cubicBezTo>
                <a:cubicBezTo>
                  <a:pt x="344632" y="1420922"/>
                  <a:pt x="374965" y="1389043"/>
                  <a:pt x="414148" y="1388193"/>
                </a:cubicBezTo>
                <a:close/>
                <a:moveTo>
                  <a:pt x="588029" y="1381321"/>
                </a:moveTo>
                <a:cubicBezTo>
                  <a:pt x="618809" y="1381321"/>
                  <a:pt x="661394" y="1413034"/>
                  <a:pt x="659708" y="1455318"/>
                </a:cubicBezTo>
                <a:cubicBezTo>
                  <a:pt x="658021" y="1499294"/>
                  <a:pt x="628506" y="1530161"/>
                  <a:pt x="585920" y="1529316"/>
                </a:cubicBezTo>
                <a:cubicBezTo>
                  <a:pt x="544599" y="1528470"/>
                  <a:pt x="516348" y="1497603"/>
                  <a:pt x="516348" y="1455318"/>
                </a:cubicBezTo>
                <a:cubicBezTo>
                  <a:pt x="512553" y="1413457"/>
                  <a:pt x="556405" y="1381321"/>
                  <a:pt x="588029" y="1381321"/>
                </a:cubicBezTo>
                <a:close/>
                <a:moveTo>
                  <a:pt x="4753915" y="1219418"/>
                </a:moveTo>
                <a:cubicBezTo>
                  <a:pt x="4786443" y="1219838"/>
                  <a:pt x="4818126" y="1251379"/>
                  <a:pt x="4819393" y="1285023"/>
                </a:cubicBezTo>
                <a:cubicBezTo>
                  <a:pt x="4820238" y="1319507"/>
                  <a:pt x="4790245" y="1349366"/>
                  <a:pt x="4754760" y="1350207"/>
                </a:cubicBezTo>
                <a:cubicBezTo>
                  <a:pt x="4719274" y="1351048"/>
                  <a:pt x="4688435" y="1322452"/>
                  <a:pt x="4687592" y="1288387"/>
                </a:cubicBezTo>
                <a:cubicBezTo>
                  <a:pt x="4686323" y="1253481"/>
                  <a:pt x="4719697" y="1218997"/>
                  <a:pt x="4753915" y="1219418"/>
                </a:cubicBezTo>
                <a:close/>
                <a:moveTo>
                  <a:pt x="248092" y="1217804"/>
                </a:moveTo>
                <a:cubicBezTo>
                  <a:pt x="283061" y="1220765"/>
                  <a:pt x="308760" y="1250797"/>
                  <a:pt x="307496" y="1287597"/>
                </a:cubicBezTo>
                <a:cubicBezTo>
                  <a:pt x="306233" y="1326512"/>
                  <a:pt x="280112" y="1351045"/>
                  <a:pt x="241772" y="1349777"/>
                </a:cubicBezTo>
                <a:cubicBezTo>
                  <a:pt x="202591" y="1348931"/>
                  <a:pt x="178576" y="1321013"/>
                  <a:pt x="180262" y="1279560"/>
                </a:cubicBezTo>
                <a:cubicBezTo>
                  <a:pt x="181947" y="1244028"/>
                  <a:pt x="213966" y="1215265"/>
                  <a:pt x="248092" y="1217804"/>
                </a:cubicBezTo>
                <a:close/>
                <a:moveTo>
                  <a:pt x="4579797" y="1216115"/>
                </a:moveTo>
                <a:cubicBezTo>
                  <a:pt x="4619888" y="1217388"/>
                  <a:pt x="4648586" y="1254324"/>
                  <a:pt x="4647742" y="1289138"/>
                </a:cubicBezTo>
                <a:cubicBezTo>
                  <a:pt x="4646476" y="1324800"/>
                  <a:pt x="4611447" y="1356641"/>
                  <a:pt x="4576420" y="1355367"/>
                </a:cubicBezTo>
                <a:cubicBezTo>
                  <a:pt x="4541392" y="1354518"/>
                  <a:pt x="4507208" y="1320555"/>
                  <a:pt x="4508897" y="1286165"/>
                </a:cubicBezTo>
                <a:cubicBezTo>
                  <a:pt x="4511006" y="1242437"/>
                  <a:pt x="4546034" y="1215265"/>
                  <a:pt x="4579797" y="1216115"/>
                </a:cubicBezTo>
                <a:close/>
                <a:moveTo>
                  <a:pt x="415621" y="1215265"/>
                </a:moveTo>
                <a:cubicBezTo>
                  <a:pt x="451448" y="1215265"/>
                  <a:pt x="484325" y="1245373"/>
                  <a:pt x="485167" y="1286505"/>
                </a:cubicBezTo>
                <a:cubicBezTo>
                  <a:pt x="486011" y="1321276"/>
                  <a:pt x="451448" y="1354353"/>
                  <a:pt x="416464" y="1354776"/>
                </a:cubicBezTo>
                <a:cubicBezTo>
                  <a:pt x="381481" y="1354776"/>
                  <a:pt x="346497" y="1322125"/>
                  <a:pt x="346918" y="1287354"/>
                </a:cubicBezTo>
                <a:cubicBezTo>
                  <a:pt x="346918" y="1247916"/>
                  <a:pt x="378530" y="1215265"/>
                  <a:pt x="415621" y="1215265"/>
                </a:cubicBezTo>
                <a:close/>
                <a:moveTo>
                  <a:pt x="4403627" y="1214246"/>
                </a:moveTo>
                <a:cubicBezTo>
                  <a:pt x="4444494" y="1213400"/>
                  <a:pt x="4476092" y="1244283"/>
                  <a:pt x="4476512" y="1285320"/>
                </a:cubicBezTo>
                <a:cubicBezTo>
                  <a:pt x="4476934" y="1322972"/>
                  <a:pt x="4446179" y="1356816"/>
                  <a:pt x="4408261" y="1357662"/>
                </a:cubicBezTo>
                <a:cubicBezTo>
                  <a:pt x="4370344" y="1358509"/>
                  <a:pt x="4333690" y="1325934"/>
                  <a:pt x="4334954" y="1285743"/>
                </a:cubicBezTo>
                <a:cubicBezTo>
                  <a:pt x="4335797" y="1246399"/>
                  <a:pt x="4364867" y="1215516"/>
                  <a:pt x="4403627" y="1214246"/>
                </a:cubicBezTo>
                <a:close/>
                <a:moveTo>
                  <a:pt x="589605" y="1214244"/>
                </a:moveTo>
                <a:cubicBezTo>
                  <a:pt x="630383" y="1215088"/>
                  <a:pt x="661392" y="1247568"/>
                  <a:pt x="659693" y="1288908"/>
                </a:cubicBezTo>
                <a:cubicBezTo>
                  <a:pt x="657993" y="1326451"/>
                  <a:pt x="624012" y="1358510"/>
                  <a:pt x="586631" y="1357244"/>
                </a:cubicBezTo>
                <a:cubicBezTo>
                  <a:pt x="546702" y="1355979"/>
                  <a:pt x="514418" y="1321389"/>
                  <a:pt x="516542" y="1281737"/>
                </a:cubicBezTo>
                <a:cubicBezTo>
                  <a:pt x="519091" y="1242506"/>
                  <a:pt x="550525" y="1213400"/>
                  <a:pt x="589605" y="1214244"/>
                </a:cubicBezTo>
                <a:close/>
                <a:moveTo>
                  <a:pt x="4577595" y="1045904"/>
                </a:moveTo>
                <a:cubicBezTo>
                  <a:pt x="4612067" y="1046330"/>
                  <a:pt x="4644856" y="1080381"/>
                  <a:pt x="4644015" y="1115708"/>
                </a:cubicBezTo>
                <a:cubicBezTo>
                  <a:pt x="4643595" y="1151036"/>
                  <a:pt x="4614168" y="1179979"/>
                  <a:pt x="4578437" y="1180405"/>
                </a:cubicBezTo>
                <a:cubicBezTo>
                  <a:pt x="4540182" y="1181256"/>
                  <a:pt x="4509074" y="1151036"/>
                  <a:pt x="4509495" y="1114431"/>
                </a:cubicBezTo>
                <a:cubicBezTo>
                  <a:pt x="4510335" y="1078679"/>
                  <a:pt x="4542704" y="1045479"/>
                  <a:pt x="4577595" y="1045904"/>
                </a:cubicBezTo>
                <a:close/>
                <a:moveTo>
                  <a:pt x="4406033" y="1044036"/>
                </a:moveTo>
                <a:cubicBezTo>
                  <a:pt x="4445703" y="1043613"/>
                  <a:pt x="4476933" y="1074089"/>
                  <a:pt x="4476933" y="1112607"/>
                </a:cubicBezTo>
                <a:cubicBezTo>
                  <a:pt x="4476933" y="1149433"/>
                  <a:pt x="4443171" y="1184143"/>
                  <a:pt x="4406877" y="1184566"/>
                </a:cubicBezTo>
                <a:cubicBezTo>
                  <a:pt x="4371428" y="1184990"/>
                  <a:pt x="4337244" y="1150704"/>
                  <a:pt x="4336399" y="1113455"/>
                </a:cubicBezTo>
                <a:cubicBezTo>
                  <a:pt x="4335555" y="1074935"/>
                  <a:pt x="4366363" y="1044459"/>
                  <a:pt x="4406033" y="1044036"/>
                </a:cubicBezTo>
                <a:close/>
                <a:moveTo>
                  <a:pt x="413102" y="1043440"/>
                </a:moveTo>
                <a:cubicBezTo>
                  <a:pt x="451356" y="1041747"/>
                  <a:pt x="482464" y="1070511"/>
                  <a:pt x="483305" y="1107310"/>
                </a:cubicBezTo>
                <a:cubicBezTo>
                  <a:pt x="484145" y="1142419"/>
                  <a:pt x="451356" y="1176258"/>
                  <a:pt x="416464" y="1176680"/>
                </a:cubicBezTo>
                <a:cubicBezTo>
                  <a:pt x="381994" y="1177526"/>
                  <a:pt x="349204" y="1144533"/>
                  <a:pt x="348784" y="1109003"/>
                </a:cubicBezTo>
                <a:cubicBezTo>
                  <a:pt x="348364" y="1074317"/>
                  <a:pt x="377370" y="1044708"/>
                  <a:pt x="413102" y="1043440"/>
                </a:cubicBezTo>
                <a:close/>
                <a:moveTo>
                  <a:pt x="4229806" y="1039712"/>
                </a:moveTo>
                <a:cubicBezTo>
                  <a:pt x="4272814" y="1041832"/>
                  <a:pt x="4300643" y="1071515"/>
                  <a:pt x="4302751" y="1113072"/>
                </a:cubicBezTo>
                <a:cubicBezTo>
                  <a:pt x="4305280" y="1152084"/>
                  <a:pt x="4269441" y="1186432"/>
                  <a:pt x="4231071" y="1186432"/>
                </a:cubicBezTo>
                <a:cubicBezTo>
                  <a:pt x="4192280" y="1186855"/>
                  <a:pt x="4158548" y="1153355"/>
                  <a:pt x="4157705" y="1113920"/>
                </a:cubicBezTo>
                <a:cubicBezTo>
                  <a:pt x="4156439" y="1077876"/>
                  <a:pt x="4193966" y="1038016"/>
                  <a:pt x="4229806" y="1039712"/>
                </a:cubicBezTo>
                <a:close/>
                <a:moveTo>
                  <a:pt x="586554" y="1038016"/>
                </a:moveTo>
                <a:cubicBezTo>
                  <a:pt x="621898" y="1038016"/>
                  <a:pt x="655981" y="1072405"/>
                  <a:pt x="656822" y="1109340"/>
                </a:cubicBezTo>
                <a:cubicBezTo>
                  <a:pt x="657664" y="1147975"/>
                  <a:pt x="626527" y="1178967"/>
                  <a:pt x="587395" y="1179392"/>
                </a:cubicBezTo>
                <a:cubicBezTo>
                  <a:pt x="547843" y="1179392"/>
                  <a:pt x="516285" y="1149249"/>
                  <a:pt x="516706" y="1110190"/>
                </a:cubicBezTo>
                <a:cubicBezTo>
                  <a:pt x="517126" y="1073254"/>
                  <a:pt x="550788" y="1038440"/>
                  <a:pt x="586554" y="1038016"/>
                </a:cubicBezTo>
                <a:close/>
                <a:moveTo>
                  <a:pt x="762147" y="1036574"/>
                </a:moveTo>
                <a:cubicBezTo>
                  <a:pt x="800517" y="1036149"/>
                  <a:pt x="834671" y="1070073"/>
                  <a:pt x="835514" y="1109085"/>
                </a:cubicBezTo>
                <a:cubicBezTo>
                  <a:pt x="836779" y="1145129"/>
                  <a:pt x="799674" y="1184988"/>
                  <a:pt x="763413" y="1183292"/>
                </a:cubicBezTo>
                <a:cubicBezTo>
                  <a:pt x="720826" y="1181596"/>
                  <a:pt x="692575" y="1152337"/>
                  <a:pt x="690046" y="1110357"/>
                </a:cubicBezTo>
                <a:cubicBezTo>
                  <a:pt x="687937" y="1071345"/>
                  <a:pt x="723356" y="1036998"/>
                  <a:pt x="762147" y="1036574"/>
                </a:cubicBezTo>
                <a:close/>
                <a:moveTo>
                  <a:pt x="589474" y="869077"/>
                </a:moveTo>
                <a:cubicBezTo>
                  <a:pt x="624203" y="869924"/>
                  <a:pt x="657662" y="904697"/>
                  <a:pt x="656391" y="939044"/>
                </a:cubicBezTo>
                <a:cubicBezTo>
                  <a:pt x="655544" y="975088"/>
                  <a:pt x="622508" y="1007739"/>
                  <a:pt x="587781" y="1007316"/>
                </a:cubicBezTo>
                <a:cubicBezTo>
                  <a:pt x="552204" y="1006467"/>
                  <a:pt x="520016" y="972543"/>
                  <a:pt x="520439" y="937348"/>
                </a:cubicBezTo>
                <a:cubicBezTo>
                  <a:pt x="520439" y="903000"/>
                  <a:pt x="555593" y="868228"/>
                  <a:pt x="589474" y="869077"/>
                </a:cubicBezTo>
                <a:close/>
                <a:moveTo>
                  <a:pt x="4406243" y="868228"/>
                </a:moveTo>
                <a:cubicBezTo>
                  <a:pt x="4440230" y="868228"/>
                  <a:pt x="4475066" y="902852"/>
                  <a:pt x="4474640" y="937052"/>
                </a:cubicBezTo>
                <a:cubicBezTo>
                  <a:pt x="4474216" y="972519"/>
                  <a:pt x="4441504" y="1005453"/>
                  <a:pt x="4406668" y="1005875"/>
                </a:cubicBezTo>
                <a:cubicBezTo>
                  <a:pt x="4371408" y="1005875"/>
                  <a:pt x="4338697" y="972941"/>
                  <a:pt x="4337847" y="937052"/>
                </a:cubicBezTo>
                <a:cubicBezTo>
                  <a:pt x="4337421" y="903274"/>
                  <a:pt x="4371833" y="868228"/>
                  <a:pt x="4406243" y="868228"/>
                </a:cubicBezTo>
                <a:close/>
                <a:moveTo>
                  <a:pt x="4228452" y="866786"/>
                </a:moveTo>
                <a:cubicBezTo>
                  <a:pt x="4271023" y="866363"/>
                  <a:pt x="4298420" y="895942"/>
                  <a:pt x="4298841" y="934393"/>
                </a:cubicBezTo>
                <a:cubicBezTo>
                  <a:pt x="4299685" y="976224"/>
                  <a:pt x="4272709" y="1004535"/>
                  <a:pt x="4233511" y="1007070"/>
                </a:cubicBezTo>
                <a:cubicBezTo>
                  <a:pt x="4194733" y="1009606"/>
                  <a:pt x="4160171" y="974112"/>
                  <a:pt x="4163122" y="939463"/>
                </a:cubicBezTo>
                <a:cubicBezTo>
                  <a:pt x="4162278" y="898477"/>
                  <a:pt x="4189253" y="866786"/>
                  <a:pt x="4228452" y="866786"/>
                </a:cubicBezTo>
                <a:close/>
                <a:moveTo>
                  <a:pt x="763714" y="866363"/>
                </a:moveTo>
                <a:cubicBezTo>
                  <a:pt x="802279" y="866786"/>
                  <a:pt x="834911" y="901055"/>
                  <a:pt x="833639" y="941244"/>
                </a:cubicBezTo>
                <a:cubicBezTo>
                  <a:pt x="832792" y="977205"/>
                  <a:pt x="799735" y="1011472"/>
                  <a:pt x="761170" y="1007665"/>
                </a:cubicBezTo>
                <a:cubicBezTo>
                  <a:pt x="728962" y="1010625"/>
                  <a:pt x="691669" y="977628"/>
                  <a:pt x="692941" y="937014"/>
                </a:cubicBezTo>
                <a:cubicBezTo>
                  <a:pt x="694635" y="897670"/>
                  <a:pt x="725996" y="866363"/>
                  <a:pt x="763714" y="866363"/>
                </a:cubicBezTo>
                <a:close/>
                <a:moveTo>
                  <a:pt x="4058273" y="864922"/>
                </a:moveTo>
                <a:cubicBezTo>
                  <a:pt x="4097012" y="864497"/>
                  <a:pt x="4133624" y="900258"/>
                  <a:pt x="4132773" y="937720"/>
                </a:cubicBezTo>
                <a:cubicBezTo>
                  <a:pt x="4128090" y="980718"/>
                  <a:pt x="4101696" y="1010092"/>
                  <a:pt x="4059124" y="1012647"/>
                </a:cubicBezTo>
                <a:cubicBezTo>
                  <a:pt x="4020811" y="1015201"/>
                  <a:pt x="3982921" y="973055"/>
                  <a:pt x="3984624" y="934740"/>
                </a:cubicBezTo>
                <a:cubicBezTo>
                  <a:pt x="3986327" y="898128"/>
                  <a:pt x="4020811" y="864922"/>
                  <a:pt x="4058273" y="864922"/>
                </a:cubicBezTo>
                <a:close/>
                <a:moveTo>
                  <a:pt x="937613" y="864316"/>
                </a:moveTo>
                <a:cubicBezTo>
                  <a:pt x="974506" y="865578"/>
                  <a:pt x="1008429" y="900098"/>
                  <a:pt x="1008429" y="935881"/>
                </a:cubicBezTo>
                <a:cubicBezTo>
                  <a:pt x="1008429" y="974189"/>
                  <a:pt x="968993" y="1013339"/>
                  <a:pt x="931677" y="1010813"/>
                </a:cubicBezTo>
                <a:cubicBezTo>
                  <a:pt x="894785" y="1008288"/>
                  <a:pt x="859590" y="970400"/>
                  <a:pt x="860863" y="933776"/>
                </a:cubicBezTo>
                <a:cubicBezTo>
                  <a:pt x="862134" y="896310"/>
                  <a:pt x="899026" y="862632"/>
                  <a:pt x="937613" y="864316"/>
                </a:cubicBezTo>
                <a:close/>
                <a:moveTo>
                  <a:pt x="4408358" y="701155"/>
                </a:moveTo>
                <a:cubicBezTo>
                  <a:pt x="4444284" y="702002"/>
                  <a:pt x="4471336" y="731667"/>
                  <a:pt x="4470068" y="768112"/>
                </a:cubicBezTo>
                <a:cubicBezTo>
                  <a:pt x="4469222" y="804980"/>
                  <a:pt x="4439636" y="834221"/>
                  <a:pt x="4404976" y="832949"/>
                </a:cubicBezTo>
                <a:cubicBezTo>
                  <a:pt x="4368627" y="831678"/>
                  <a:pt x="4341153" y="799895"/>
                  <a:pt x="4343689" y="760484"/>
                </a:cubicBezTo>
                <a:cubicBezTo>
                  <a:pt x="4345381" y="726581"/>
                  <a:pt x="4374121" y="700307"/>
                  <a:pt x="4408358" y="701155"/>
                </a:cubicBezTo>
                <a:close/>
                <a:moveTo>
                  <a:pt x="4230777" y="698442"/>
                </a:moveTo>
                <a:cubicBezTo>
                  <a:pt x="4270758" y="698442"/>
                  <a:pt x="4299680" y="735598"/>
                  <a:pt x="4298405" y="765577"/>
                </a:cubicBezTo>
                <a:cubicBezTo>
                  <a:pt x="4297129" y="804843"/>
                  <a:pt x="4266930" y="836089"/>
                  <a:pt x="4228650" y="834822"/>
                </a:cubicBezTo>
                <a:cubicBezTo>
                  <a:pt x="4191645" y="833555"/>
                  <a:pt x="4163149" y="803578"/>
                  <a:pt x="4163149" y="765577"/>
                </a:cubicBezTo>
                <a:cubicBezTo>
                  <a:pt x="4160171" y="735598"/>
                  <a:pt x="4190795" y="698442"/>
                  <a:pt x="4230777" y="698442"/>
                </a:cubicBezTo>
                <a:close/>
                <a:moveTo>
                  <a:pt x="764435" y="697421"/>
                </a:moveTo>
                <a:cubicBezTo>
                  <a:pt x="803161" y="698265"/>
                  <a:pt x="833048" y="734577"/>
                  <a:pt x="830102" y="765821"/>
                </a:cubicBezTo>
                <a:cubicBezTo>
                  <a:pt x="829681" y="803822"/>
                  <a:pt x="801056" y="833377"/>
                  <a:pt x="764013" y="833800"/>
                </a:cubicBezTo>
                <a:cubicBezTo>
                  <a:pt x="725708" y="834222"/>
                  <a:pt x="696664" y="802977"/>
                  <a:pt x="695821" y="763288"/>
                </a:cubicBezTo>
                <a:cubicBezTo>
                  <a:pt x="695401" y="734577"/>
                  <a:pt x="724025" y="696576"/>
                  <a:pt x="764435" y="697421"/>
                </a:cubicBezTo>
                <a:close/>
                <a:moveTo>
                  <a:pt x="4057851" y="695134"/>
                </a:moveTo>
                <a:cubicBezTo>
                  <a:pt x="4102664" y="695556"/>
                  <a:pt x="4127185" y="727246"/>
                  <a:pt x="4127608" y="763586"/>
                </a:cubicBezTo>
                <a:cubicBezTo>
                  <a:pt x="4128031" y="804995"/>
                  <a:pt x="4100973" y="833306"/>
                  <a:pt x="4061234" y="835418"/>
                </a:cubicBezTo>
                <a:cubicBezTo>
                  <a:pt x="4024031" y="837954"/>
                  <a:pt x="3988518" y="803727"/>
                  <a:pt x="3991477" y="767389"/>
                </a:cubicBezTo>
                <a:cubicBezTo>
                  <a:pt x="3991054" y="726401"/>
                  <a:pt x="4018534" y="694711"/>
                  <a:pt x="4057851" y="695134"/>
                </a:cubicBezTo>
                <a:close/>
                <a:moveTo>
                  <a:pt x="1109769" y="693693"/>
                </a:moveTo>
                <a:cubicBezTo>
                  <a:pt x="1151046" y="692844"/>
                  <a:pt x="1182536" y="723799"/>
                  <a:pt x="1182961" y="764931"/>
                </a:cubicBezTo>
                <a:cubicBezTo>
                  <a:pt x="1183812" y="805216"/>
                  <a:pt x="1151471" y="839563"/>
                  <a:pt x="1112748" y="840836"/>
                </a:cubicBezTo>
                <a:cubicBezTo>
                  <a:pt x="1074025" y="841683"/>
                  <a:pt x="1039982" y="807760"/>
                  <a:pt x="1039557" y="767476"/>
                </a:cubicBezTo>
                <a:cubicBezTo>
                  <a:pt x="1038706" y="725920"/>
                  <a:pt x="1068493" y="694540"/>
                  <a:pt x="1109769" y="693693"/>
                </a:cubicBezTo>
                <a:close/>
                <a:moveTo>
                  <a:pt x="937361" y="693688"/>
                </a:moveTo>
                <a:cubicBezTo>
                  <a:pt x="974721" y="694954"/>
                  <a:pt x="1005713" y="727434"/>
                  <a:pt x="1006138" y="765821"/>
                </a:cubicBezTo>
                <a:cubicBezTo>
                  <a:pt x="1006562" y="804629"/>
                  <a:pt x="970900" y="837954"/>
                  <a:pt x="936087" y="835002"/>
                </a:cubicBezTo>
                <a:cubicBezTo>
                  <a:pt x="900425" y="837954"/>
                  <a:pt x="865187" y="804207"/>
                  <a:pt x="865187" y="766243"/>
                </a:cubicBezTo>
                <a:cubicBezTo>
                  <a:pt x="865187" y="726169"/>
                  <a:pt x="898302" y="692844"/>
                  <a:pt x="937361" y="693688"/>
                </a:cubicBezTo>
                <a:close/>
                <a:moveTo>
                  <a:pt x="3887554" y="693269"/>
                </a:moveTo>
                <a:cubicBezTo>
                  <a:pt x="3926033" y="693269"/>
                  <a:pt x="3961974" y="728040"/>
                  <a:pt x="3959861" y="766628"/>
                </a:cubicBezTo>
                <a:cubicBezTo>
                  <a:pt x="3957746" y="808608"/>
                  <a:pt x="3929416" y="837867"/>
                  <a:pt x="3886709" y="839987"/>
                </a:cubicBezTo>
                <a:cubicBezTo>
                  <a:pt x="3850344" y="841683"/>
                  <a:pt x="3813134" y="801824"/>
                  <a:pt x="3813980" y="765780"/>
                </a:cubicBezTo>
                <a:cubicBezTo>
                  <a:pt x="3814825" y="726344"/>
                  <a:pt x="3849076" y="692844"/>
                  <a:pt x="3887554" y="693269"/>
                </a:cubicBezTo>
                <a:close/>
                <a:moveTo>
                  <a:pt x="4227811" y="524320"/>
                </a:moveTo>
                <a:cubicBezTo>
                  <a:pt x="4261245" y="523058"/>
                  <a:pt x="4295951" y="557543"/>
                  <a:pt x="4295951" y="592027"/>
                </a:cubicBezTo>
                <a:cubicBezTo>
                  <a:pt x="4295528" y="626091"/>
                  <a:pt x="4265055" y="655108"/>
                  <a:pt x="4229504" y="655108"/>
                </a:cubicBezTo>
                <a:cubicBezTo>
                  <a:pt x="4194376" y="655108"/>
                  <a:pt x="4163902" y="625670"/>
                  <a:pt x="4163902" y="591606"/>
                </a:cubicBezTo>
                <a:cubicBezTo>
                  <a:pt x="4163902" y="559224"/>
                  <a:pt x="4195645" y="525581"/>
                  <a:pt x="4227811" y="524320"/>
                </a:cubicBezTo>
                <a:close/>
                <a:moveTo>
                  <a:pt x="4059333" y="521613"/>
                </a:moveTo>
                <a:cubicBezTo>
                  <a:pt x="4096649" y="522459"/>
                  <a:pt x="4125485" y="552859"/>
                  <a:pt x="4125485" y="590860"/>
                </a:cubicBezTo>
                <a:cubicBezTo>
                  <a:pt x="4128029" y="621260"/>
                  <a:pt x="4096226" y="658838"/>
                  <a:pt x="4056790" y="657993"/>
                </a:cubicBezTo>
                <a:cubicBezTo>
                  <a:pt x="4019050" y="656727"/>
                  <a:pt x="3988518" y="622104"/>
                  <a:pt x="3990214" y="588326"/>
                </a:cubicBezTo>
                <a:cubicBezTo>
                  <a:pt x="3992759" y="550748"/>
                  <a:pt x="4022442" y="521192"/>
                  <a:pt x="4059333" y="521613"/>
                </a:cubicBezTo>
                <a:close/>
                <a:moveTo>
                  <a:pt x="935123" y="521613"/>
                </a:moveTo>
                <a:cubicBezTo>
                  <a:pt x="972231" y="521192"/>
                  <a:pt x="1000905" y="551170"/>
                  <a:pt x="1003013" y="589171"/>
                </a:cubicBezTo>
                <a:cubicBezTo>
                  <a:pt x="1004700" y="621682"/>
                  <a:pt x="974339" y="656727"/>
                  <a:pt x="936388" y="657993"/>
                </a:cubicBezTo>
                <a:cubicBezTo>
                  <a:pt x="900966" y="658838"/>
                  <a:pt x="868918" y="626327"/>
                  <a:pt x="868918" y="590015"/>
                </a:cubicBezTo>
                <a:cubicBezTo>
                  <a:pt x="868918" y="552437"/>
                  <a:pt x="898436" y="522037"/>
                  <a:pt x="935123" y="521613"/>
                </a:cubicBezTo>
                <a:close/>
                <a:moveTo>
                  <a:pt x="1111471" y="521192"/>
                </a:moveTo>
                <a:cubicBezTo>
                  <a:pt x="1151141" y="521192"/>
                  <a:pt x="1181949" y="551852"/>
                  <a:pt x="1181527" y="591027"/>
                </a:cubicBezTo>
                <a:cubicBezTo>
                  <a:pt x="1181105" y="628075"/>
                  <a:pt x="1146921" y="662566"/>
                  <a:pt x="1111049" y="662566"/>
                </a:cubicBezTo>
                <a:cubicBezTo>
                  <a:pt x="1075600" y="662566"/>
                  <a:pt x="1041415" y="627648"/>
                  <a:pt x="1040993" y="590601"/>
                </a:cubicBezTo>
                <a:cubicBezTo>
                  <a:pt x="1040571" y="551852"/>
                  <a:pt x="1071801" y="521192"/>
                  <a:pt x="1111471" y="521192"/>
                </a:cubicBezTo>
                <a:close/>
                <a:moveTo>
                  <a:pt x="3712619" y="519750"/>
                </a:moveTo>
                <a:cubicBezTo>
                  <a:pt x="3752577" y="520596"/>
                  <a:pt x="3782860" y="553595"/>
                  <a:pt x="3781599" y="594630"/>
                </a:cubicBezTo>
                <a:cubicBezTo>
                  <a:pt x="3779916" y="632282"/>
                  <a:pt x="3746268" y="664435"/>
                  <a:pt x="3709254" y="663166"/>
                </a:cubicBezTo>
                <a:cubicBezTo>
                  <a:pt x="3669717" y="661896"/>
                  <a:pt x="3637750" y="627206"/>
                  <a:pt x="3640274" y="587439"/>
                </a:cubicBezTo>
                <a:cubicBezTo>
                  <a:pt x="3641956" y="548094"/>
                  <a:pt x="3673082" y="519326"/>
                  <a:pt x="3712619" y="519750"/>
                </a:cubicBezTo>
                <a:close/>
                <a:moveTo>
                  <a:pt x="3888023" y="519748"/>
                </a:moveTo>
                <a:cubicBezTo>
                  <a:pt x="3920714" y="520592"/>
                  <a:pt x="3956376" y="551400"/>
                  <a:pt x="3955102" y="587695"/>
                </a:cubicBezTo>
                <a:cubicBezTo>
                  <a:pt x="3953829" y="628630"/>
                  <a:pt x="3926233" y="659439"/>
                  <a:pt x="3887599" y="660283"/>
                </a:cubicBezTo>
                <a:cubicBezTo>
                  <a:pt x="3849390" y="660704"/>
                  <a:pt x="3818821" y="629474"/>
                  <a:pt x="3818821" y="589383"/>
                </a:cubicBezTo>
                <a:cubicBezTo>
                  <a:pt x="3815000" y="552244"/>
                  <a:pt x="3851936" y="519326"/>
                  <a:pt x="3888023" y="519748"/>
                </a:cubicBezTo>
                <a:close/>
                <a:moveTo>
                  <a:pt x="1289391" y="518987"/>
                </a:moveTo>
                <a:cubicBezTo>
                  <a:pt x="1327512" y="521956"/>
                  <a:pt x="1355467" y="555455"/>
                  <a:pt x="1353772" y="594891"/>
                </a:cubicBezTo>
                <a:cubicBezTo>
                  <a:pt x="1351654" y="632631"/>
                  <a:pt x="1316923" y="664434"/>
                  <a:pt x="1279649" y="662313"/>
                </a:cubicBezTo>
                <a:cubicBezTo>
                  <a:pt x="1239835" y="660193"/>
                  <a:pt x="1208492" y="624998"/>
                  <a:pt x="1211033" y="585139"/>
                </a:cubicBezTo>
                <a:cubicBezTo>
                  <a:pt x="1213998" y="544430"/>
                  <a:pt x="1247883" y="515595"/>
                  <a:pt x="1289391" y="518987"/>
                </a:cubicBezTo>
                <a:close/>
                <a:moveTo>
                  <a:pt x="1459654" y="516020"/>
                </a:moveTo>
                <a:cubicBezTo>
                  <a:pt x="1500097" y="516445"/>
                  <a:pt x="1534580" y="552569"/>
                  <a:pt x="1533303" y="593367"/>
                </a:cubicBezTo>
                <a:cubicBezTo>
                  <a:pt x="1532452" y="625241"/>
                  <a:pt x="1500522" y="668165"/>
                  <a:pt x="1457951" y="664765"/>
                </a:cubicBezTo>
                <a:cubicBezTo>
                  <a:pt x="1417507" y="667740"/>
                  <a:pt x="1384302" y="624817"/>
                  <a:pt x="1383876" y="592093"/>
                </a:cubicBezTo>
                <a:cubicBezTo>
                  <a:pt x="1383876" y="550869"/>
                  <a:pt x="1419210" y="515595"/>
                  <a:pt x="1459654" y="516020"/>
                </a:cubicBezTo>
                <a:close/>
                <a:moveTo>
                  <a:pt x="3538230" y="514572"/>
                </a:moveTo>
                <a:cubicBezTo>
                  <a:pt x="3570365" y="513728"/>
                  <a:pt x="3613072" y="546617"/>
                  <a:pt x="3611804" y="586673"/>
                </a:cubicBezTo>
                <a:cubicBezTo>
                  <a:pt x="3610536" y="631368"/>
                  <a:pt x="3582205" y="662570"/>
                  <a:pt x="3539498" y="662570"/>
                </a:cubicBezTo>
                <a:cubicBezTo>
                  <a:pt x="3498059" y="662149"/>
                  <a:pt x="3468461" y="632212"/>
                  <a:pt x="3468037" y="589625"/>
                </a:cubicBezTo>
                <a:cubicBezTo>
                  <a:pt x="3464232" y="544930"/>
                  <a:pt x="3509476" y="515415"/>
                  <a:pt x="3538230" y="514572"/>
                </a:cubicBezTo>
                <a:close/>
                <a:moveTo>
                  <a:pt x="1109777" y="350390"/>
                </a:moveTo>
                <a:cubicBezTo>
                  <a:pt x="1144929" y="349539"/>
                  <a:pt x="1177965" y="382315"/>
                  <a:pt x="1178812" y="418066"/>
                </a:cubicBezTo>
                <a:cubicBezTo>
                  <a:pt x="1180083" y="454671"/>
                  <a:pt x="1148742" y="485317"/>
                  <a:pt x="1110625" y="484891"/>
                </a:cubicBezTo>
                <a:cubicBezTo>
                  <a:pt x="1074202" y="484467"/>
                  <a:pt x="1044555" y="456800"/>
                  <a:pt x="1043285" y="421045"/>
                </a:cubicBezTo>
                <a:cubicBezTo>
                  <a:pt x="1042437" y="385719"/>
                  <a:pt x="1074625" y="351243"/>
                  <a:pt x="1109777" y="350390"/>
                </a:cubicBezTo>
                <a:close/>
                <a:moveTo>
                  <a:pt x="1288142" y="350207"/>
                </a:moveTo>
                <a:cubicBezTo>
                  <a:pt x="1323420" y="352320"/>
                  <a:pt x="1352748" y="383971"/>
                  <a:pt x="1353598" y="421529"/>
                </a:cubicBezTo>
                <a:cubicBezTo>
                  <a:pt x="1352324" y="456558"/>
                  <a:pt x="1318320" y="489054"/>
                  <a:pt x="1283467" y="488632"/>
                </a:cubicBezTo>
                <a:cubicBezTo>
                  <a:pt x="1246487" y="488210"/>
                  <a:pt x="1210358" y="452337"/>
                  <a:pt x="1213759" y="416887"/>
                </a:cubicBezTo>
                <a:cubicBezTo>
                  <a:pt x="1218434" y="371730"/>
                  <a:pt x="1254564" y="347674"/>
                  <a:pt x="1288142" y="350207"/>
                </a:cubicBezTo>
                <a:close/>
                <a:moveTo>
                  <a:pt x="3710607" y="349540"/>
                </a:moveTo>
                <a:cubicBezTo>
                  <a:pt x="3746011" y="349540"/>
                  <a:pt x="3779309" y="379980"/>
                  <a:pt x="3780151" y="420566"/>
                </a:cubicBezTo>
                <a:cubicBezTo>
                  <a:pt x="3780995" y="455231"/>
                  <a:pt x="3746011" y="488207"/>
                  <a:pt x="3711027" y="488631"/>
                </a:cubicBezTo>
                <a:cubicBezTo>
                  <a:pt x="3676465" y="489052"/>
                  <a:pt x="3641481" y="456079"/>
                  <a:pt x="3641481" y="421411"/>
                </a:cubicBezTo>
                <a:cubicBezTo>
                  <a:pt x="3641903" y="382094"/>
                  <a:pt x="3673515" y="349963"/>
                  <a:pt x="3710607" y="349540"/>
                </a:cubicBezTo>
                <a:close/>
                <a:moveTo>
                  <a:pt x="3886196" y="349539"/>
                </a:moveTo>
                <a:cubicBezTo>
                  <a:pt x="3921839" y="349960"/>
                  <a:pt x="3951115" y="378175"/>
                  <a:pt x="3953237" y="413549"/>
                </a:cubicBezTo>
                <a:cubicBezTo>
                  <a:pt x="3954510" y="450609"/>
                  <a:pt x="3925233" y="481772"/>
                  <a:pt x="3887894" y="482612"/>
                </a:cubicBezTo>
                <a:cubicBezTo>
                  <a:pt x="3850131" y="483455"/>
                  <a:pt x="3820005" y="454821"/>
                  <a:pt x="3819156" y="417761"/>
                </a:cubicBezTo>
                <a:cubicBezTo>
                  <a:pt x="3818732" y="380702"/>
                  <a:pt x="3849283" y="349539"/>
                  <a:pt x="3886196" y="349539"/>
                </a:cubicBezTo>
                <a:close/>
                <a:moveTo>
                  <a:pt x="1458295" y="349184"/>
                </a:moveTo>
                <a:cubicBezTo>
                  <a:pt x="1493639" y="345809"/>
                  <a:pt x="1528982" y="379555"/>
                  <a:pt x="1528982" y="417522"/>
                </a:cubicBezTo>
                <a:cubicBezTo>
                  <a:pt x="1528982" y="457596"/>
                  <a:pt x="1495342" y="490921"/>
                  <a:pt x="1456165" y="490077"/>
                </a:cubicBezTo>
                <a:cubicBezTo>
                  <a:pt x="1418693" y="488809"/>
                  <a:pt x="1387608" y="456328"/>
                  <a:pt x="1387608" y="417522"/>
                </a:cubicBezTo>
                <a:cubicBezTo>
                  <a:pt x="1387608" y="379135"/>
                  <a:pt x="1422951" y="345809"/>
                  <a:pt x="1458295" y="349184"/>
                </a:cubicBezTo>
                <a:close/>
                <a:moveTo>
                  <a:pt x="3545692" y="348782"/>
                </a:moveTo>
                <a:cubicBezTo>
                  <a:pt x="3584437" y="351331"/>
                  <a:pt x="3613074" y="385312"/>
                  <a:pt x="3609705" y="423545"/>
                </a:cubicBezTo>
                <a:cubicBezTo>
                  <a:pt x="3606336" y="460500"/>
                  <a:pt x="3570539" y="492781"/>
                  <a:pt x="3535586" y="490233"/>
                </a:cubicBezTo>
                <a:cubicBezTo>
                  <a:pt x="3497682" y="487263"/>
                  <a:pt x="3466097" y="449031"/>
                  <a:pt x="3469467" y="411223"/>
                </a:cubicBezTo>
                <a:cubicBezTo>
                  <a:pt x="3473257" y="372570"/>
                  <a:pt x="3506105" y="345809"/>
                  <a:pt x="3545692" y="348782"/>
                </a:cubicBezTo>
                <a:close/>
                <a:moveTo>
                  <a:pt x="3363356" y="346661"/>
                </a:moveTo>
                <a:cubicBezTo>
                  <a:pt x="3401789" y="345809"/>
                  <a:pt x="3437689" y="381492"/>
                  <a:pt x="3437267" y="419297"/>
                </a:cubicBezTo>
                <a:cubicBezTo>
                  <a:pt x="3436422" y="458375"/>
                  <a:pt x="3401789" y="492782"/>
                  <a:pt x="3363356" y="491934"/>
                </a:cubicBezTo>
                <a:cubicBezTo>
                  <a:pt x="3324500" y="491508"/>
                  <a:pt x="3290713" y="455826"/>
                  <a:pt x="3291558" y="417172"/>
                </a:cubicBezTo>
                <a:cubicBezTo>
                  <a:pt x="3292403" y="380642"/>
                  <a:pt x="3326190" y="347086"/>
                  <a:pt x="3363356" y="346661"/>
                </a:cubicBezTo>
                <a:close/>
                <a:moveTo>
                  <a:pt x="1632150" y="346650"/>
                </a:moveTo>
                <a:cubicBezTo>
                  <a:pt x="1668894" y="347070"/>
                  <a:pt x="1702681" y="380299"/>
                  <a:pt x="1703525" y="416472"/>
                </a:cubicBezTo>
                <a:cubicBezTo>
                  <a:pt x="1704370" y="454747"/>
                  <a:pt x="1670161" y="490081"/>
                  <a:pt x="1631727" y="490501"/>
                </a:cubicBezTo>
                <a:cubicBezTo>
                  <a:pt x="1592872" y="490921"/>
                  <a:pt x="1558662" y="457273"/>
                  <a:pt x="1558240" y="418576"/>
                </a:cubicBezTo>
                <a:cubicBezTo>
                  <a:pt x="1557395" y="380722"/>
                  <a:pt x="1593717" y="345809"/>
                  <a:pt x="1632150" y="346650"/>
                </a:cubicBezTo>
                <a:close/>
                <a:moveTo>
                  <a:pt x="3188999" y="345639"/>
                </a:moveTo>
                <a:cubicBezTo>
                  <a:pt x="3230676" y="343945"/>
                  <a:pt x="3261828" y="375747"/>
                  <a:pt x="3263932" y="420272"/>
                </a:cubicBezTo>
                <a:cubicBezTo>
                  <a:pt x="3266037" y="458011"/>
                  <a:pt x="3228571" y="492782"/>
                  <a:pt x="3190683" y="492359"/>
                </a:cubicBezTo>
                <a:cubicBezTo>
                  <a:pt x="3152374" y="492359"/>
                  <a:pt x="3115329" y="457162"/>
                  <a:pt x="3117854" y="419850"/>
                </a:cubicBezTo>
                <a:cubicBezTo>
                  <a:pt x="3120380" y="379567"/>
                  <a:pt x="3144797" y="347339"/>
                  <a:pt x="3188999" y="345639"/>
                </a:cubicBezTo>
                <a:close/>
                <a:moveTo>
                  <a:pt x="1802830" y="344203"/>
                </a:moveTo>
                <a:cubicBezTo>
                  <a:pt x="1843628" y="346748"/>
                  <a:pt x="1872526" y="373069"/>
                  <a:pt x="1876352" y="418070"/>
                </a:cubicBezTo>
                <a:cubicBezTo>
                  <a:pt x="1879752" y="455001"/>
                  <a:pt x="1842778" y="491088"/>
                  <a:pt x="1804529" y="491934"/>
                </a:cubicBezTo>
                <a:cubicBezTo>
                  <a:pt x="1765856" y="492782"/>
                  <a:pt x="1729306" y="459247"/>
                  <a:pt x="1728457" y="421464"/>
                </a:cubicBezTo>
                <a:cubicBezTo>
                  <a:pt x="1727181" y="383256"/>
                  <a:pt x="1765430" y="342078"/>
                  <a:pt x="1802830" y="344203"/>
                </a:cubicBezTo>
                <a:close/>
                <a:moveTo>
                  <a:pt x="3017587" y="342504"/>
                </a:moveTo>
                <a:cubicBezTo>
                  <a:pt x="3047747" y="343355"/>
                  <a:pt x="3090650" y="373580"/>
                  <a:pt x="3089376" y="417005"/>
                </a:cubicBezTo>
                <a:cubicBezTo>
                  <a:pt x="3087676" y="461705"/>
                  <a:pt x="3058791" y="492781"/>
                  <a:pt x="3015463" y="492357"/>
                </a:cubicBezTo>
                <a:cubicBezTo>
                  <a:pt x="2974261" y="491931"/>
                  <a:pt x="2944951" y="462130"/>
                  <a:pt x="2944102" y="419560"/>
                </a:cubicBezTo>
                <a:cubicBezTo>
                  <a:pt x="2943676" y="378690"/>
                  <a:pt x="2978508" y="342078"/>
                  <a:pt x="3017587" y="342504"/>
                </a:cubicBezTo>
                <a:close/>
                <a:moveTo>
                  <a:pt x="1977410" y="342504"/>
                </a:moveTo>
                <a:cubicBezTo>
                  <a:pt x="2016533" y="342078"/>
                  <a:pt x="2051403" y="378265"/>
                  <a:pt x="2050979" y="419560"/>
                </a:cubicBezTo>
                <a:cubicBezTo>
                  <a:pt x="2050554" y="462130"/>
                  <a:pt x="2020786" y="491931"/>
                  <a:pt x="1979536" y="492357"/>
                </a:cubicBezTo>
                <a:cubicBezTo>
                  <a:pt x="1936160" y="492781"/>
                  <a:pt x="1905543" y="462130"/>
                  <a:pt x="1905968" y="417430"/>
                </a:cubicBezTo>
                <a:cubicBezTo>
                  <a:pt x="1902566" y="373580"/>
                  <a:pt x="1946792" y="343355"/>
                  <a:pt x="1977410" y="342504"/>
                </a:cubicBezTo>
                <a:close/>
                <a:moveTo>
                  <a:pt x="2149783" y="342078"/>
                </a:moveTo>
                <a:cubicBezTo>
                  <a:pt x="2188199" y="342504"/>
                  <a:pt x="2221971" y="375947"/>
                  <a:pt x="2223660" y="414892"/>
                </a:cubicBezTo>
                <a:cubicBezTo>
                  <a:pt x="2223976" y="425369"/>
                  <a:pt x="2222209" y="435369"/>
                  <a:pt x="2218726" y="444490"/>
                </a:cubicBezTo>
                <a:lnTo>
                  <a:pt x="2207216" y="462883"/>
                </a:lnTo>
                <a:lnTo>
                  <a:pt x="2260308" y="454239"/>
                </a:lnTo>
                <a:lnTo>
                  <a:pt x="2255321" y="446468"/>
                </a:lnTo>
                <a:cubicBezTo>
                  <a:pt x="2251792" y="437460"/>
                  <a:pt x="2249920" y="427458"/>
                  <a:pt x="2250024" y="416798"/>
                </a:cubicBezTo>
                <a:cubicBezTo>
                  <a:pt x="2250024" y="377119"/>
                  <a:pt x="2286329" y="342078"/>
                  <a:pt x="2326012" y="342500"/>
                </a:cubicBezTo>
                <a:cubicBezTo>
                  <a:pt x="2365272" y="343344"/>
                  <a:pt x="2400310" y="380072"/>
                  <a:pt x="2399466" y="419334"/>
                </a:cubicBezTo>
                <a:lnTo>
                  <a:pt x="2393781" y="445663"/>
                </a:lnTo>
                <a:lnTo>
                  <a:pt x="2426676" y="443892"/>
                </a:lnTo>
                <a:lnTo>
                  <a:pt x="2422102" y="417855"/>
                </a:lnTo>
                <a:cubicBezTo>
                  <a:pt x="2422949" y="377216"/>
                  <a:pt x="2457662" y="342078"/>
                  <a:pt x="2497879" y="342504"/>
                </a:cubicBezTo>
                <a:cubicBezTo>
                  <a:pt x="2537248" y="342504"/>
                  <a:pt x="2571961" y="378061"/>
                  <a:pt x="2571961" y="419124"/>
                </a:cubicBezTo>
                <a:lnTo>
                  <a:pt x="2567098" y="444172"/>
                </a:lnTo>
                <a:lnTo>
                  <a:pt x="2604272" y="446312"/>
                </a:lnTo>
                <a:lnTo>
                  <a:pt x="2598506" y="418276"/>
                </a:lnTo>
                <a:cubicBezTo>
                  <a:pt x="2598506" y="377638"/>
                  <a:pt x="2634489" y="342078"/>
                  <a:pt x="2674705" y="342504"/>
                </a:cubicBezTo>
                <a:cubicBezTo>
                  <a:pt x="2713651" y="343349"/>
                  <a:pt x="2747094" y="377216"/>
                  <a:pt x="2747940" y="416585"/>
                </a:cubicBezTo>
                <a:cubicBezTo>
                  <a:pt x="2748259" y="427170"/>
                  <a:pt x="2746459" y="437168"/>
                  <a:pt x="2742921" y="446226"/>
                </a:cubicBezTo>
                <a:lnTo>
                  <a:pt x="2737785" y="454187"/>
                </a:lnTo>
                <a:lnTo>
                  <a:pt x="2785364" y="462490"/>
                </a:lnTo>
                <a:lnTo>
                  <a:pt x="2774576" y="445510"/>
                </a:lnTo>
                <a:cubicBezTo>
                  <a:pt x="2771043" y="436375"/>
                  <a:pt x="2769245" y="426321"/>
                  <a:pt x="2769562" y="415738"/>
                </a:cubicBezTo>
                <a:cubicBezTo>
                  <a:pt x="2770832" y="376791"/>
                  <a:pt x="2804275" y="343349"/>
                  <a:pt x="2843222" y="342924"/>
                </a:cubicBezTo>
                <a:cubicBezTo>
                  <a:pt x="2883015" y="342078"/>
                  <a:pt x="2918998" y="378061"/>
                  <a:pt x="2918575" y="418276"/>
                </a:cubicBezTo>
                <a:cubicBezTo>
                  <a:pt x="2918151" y="439445"/>
                  <a:pt x="2909791" y="458071"/>
                  <a:pt x="2896244" y="471354"/>
                </a:cubicBezTo>
                <a:lnTo>
                  <a:pt x="2883558" y="479626"/>
                </a:lnTo>
                <a:lnTo>
                  <a:pt x="2967577" y="494288"/>
                </a:lnTo>
                <a:lnTo>
                  <a:pt x="3133964" y="543381"/>
                </a:lnTo>
                <a:lnTo>
                  <a:pt x="3139588" y="535323"/>
                </a:lnTo>
                <a:cubicBezTo>
                  <a:pt x="3153954" y="521332"/>
                  <a:pt x="3173424" y="512915"/>
                  <a:pt x="3194051" y="513967"/>
                </a:cubicBezTo>
                <a:cubicBezTo>
                  <a:pt x="3223730" y="515231"/>
                  <a:pt x="3249382" y="535665"/>
                  <a:pt x="3260355" y="563025"/>
                </a:cubicBezTo>
                <a:lnTo>
                  <a:pt x="3266014" y="592115"/>
                </a:lnTo>
                <a:lnTo>
                  <a:pt x="3291188" y="602748"/>
                </a:lnTo>
                <a:lnTo>
                  <a:pt x="3288678" y="586315"/>
                </a:lnTo>
                <a:cubicBezTo>
                  <a:pt x="3290376" y="546750"/>
                  <a:pt x="3328137" y="511863"/>
                  <a:pt x="3367594" y="513990"/>
                </a:cubicBezTo>
                <a:cubicBezTo>
                  <a:pt x="3407477" y="516118"/>
                  <a:pt x="3441418" y="553981"/>
                  <a:pt x="3438872" y="593973"/>
                </a:cubicBezTo>
                <a:cubicBezTo>
                  <a:pt x="3437600" y="615458"/>
                  <a:pt x="3428902" y="633539"/>
                  <a:pt x="3415060" y="646037"/>
                </a:cubicBezTo>
                <a:lnTo>
                  <a:pt x="3405464" y="651669"/>
                </a:lnTo>
                <a:lnTo>
                  <a:pt x="3499579" y="702176"/>
                </a:lnTo>
                <a:lnTo>
                  <a:pt x="3512303" y="694342"/>
                </a:lnTo>
                <a:cubicBezTo>
                  <a:pt x="3520942" y="691072"/>
                  <a:pt x="3530192" y="689431"/>
                  <a:pt x="3539626" y="689537"/>
                </a:cubicBezTo>
                <a:cubicBezTo>
                  <a:pt x="3584151" y="689960"/>
                  <a:pt x="3614259" y="725118"/>
                  <a:pt x="3616802" y="769171"/>
                </a:cubicBezTo>
                <a:lnTo>
                  <a:pt x="3615908" y="772796"/>
                </a:lnTo>
                <a:lnTo>
                  <a:pt x="3642846" y="789917"/>
                </a:lnTo>
                <a:lnTo>
                  <a:pt x="3638175" y="764588"/>
                </a:lnTo>
                <a:cubicBezTo>
                  <a:pt x="3639026" y="723835"/>
                  <a:pt x="3670919" y="692844"/>
                  <a:pt x="3712169" y="692844"/>
                </a:cubicBezTo>
                <a:cubicBezTo>
                  <a:pt x="3754694" y="692844"/>
                  <a:pt x="3786587" y="725957"/>
                  <a:pt x="3785312" y="769259"/>
                </a:cubicBezTo>
                <a:cubicBezTo>
                  <a:pt x="3784355" y="805236"/>
                  <a:pt x="3761631" y="828081"/>
                  <a:pt x="3736695" y="837613"/>
                </a:cubicBezTo>
                <a:lnTo>
                  <a:pt x="3714564" y="842125"/>
                </a:lnTo>
                <a:lnTo>
                  <a:pt x="3810060" y="914485"/>
                </a:lnTo>
                <a:lnTo>
                  <a:pt x="3812218" y="916453"/>
                </a:lnTo>
                <a:lnTo>
                  <a:pt x="3813586" y="909446"/>
                </a:lnTo>
                <a:cubicBezTo>
                  <a:pt x="3824212" y="883031"/>
                  <a:pt x="3848908" y="864864"/>
                  <a:pt x="3879302" y="863907"/>
                </a:cubicBezTo>
                <a:cubicBezTo>
                  <a:pt x="3921938" y="862632"/>
                  <a:pt x="3955289" y="893231"/>
                  <a:pt x="3956978" y="936154"/>
                </a:cubicBezTo>
                <a:cubicBezTo>
                  <a:pt x="3957927" y="966434"/>
                  <a:pt x="3938694" y="994802"/>
                  <a:pt x="3912098" y="1007452"/>
                </a:cubicBezTo>
                <a:lnTo>
                  <a:pt x="3912017" y="1007472"/>
                </a:lnTo>
                <a:lnTo>
                  <a:pt x="3948652" y="1040884"/>
                </a:lnTo>
                <a:lnTo>
                  <a:pt x="3989496" y="1085569"/>
                </a:lnTo>
                <a:lnTo>
                  <a:pt x="3989532" y="1085376"/>
                </a:lnTo>
                <a:cubicBezTo>
                  <a:pt x="4000681" y="1058445"/>
                  <a:pt x="4027754" y="1037627"/>
                  <a:pt x="4057433" y="1036993"/>
                </a:cubicBezTo>
                <a:cubicBezTo>
                  <a:pt x="4096583" y="1036149"/>
                  <a:pt x="4132787" y="1071188"/>
                  <a:pt x="4133208" y="1111292"/>
                </a:cubicBezTo>
                <a:cubicBezTo>
                  <a:pt x="4133524" y="1142954"/>
                  <a:pt x="4116080" y="1168916"/>
                  <a:pt x="4089401" y="1180274"/>
                </a:cubicBezTo>
                <a:lnTo>
                  <a:pt x="4077766" y="1182709"/>
                </a:lnTo>
                <a:lnTo>
                  <a:pt x="4157170" y="1287269"/>
                </a:lnTo>
                <a:lnTo>
                  <a:pt x="4156439" y="1283664"/>
                </a:lnTo>
                <a:cubicBezTo>
                  <a:pt x="4156439" y="1243826"/>
                  <a:pt x="4193051" y="1207802"/>
                  <a:pt x="4233069" y="1208650"/>
                </a:cubicBezTo>
                <a:cubicBezTo>
                  <a:pt x="4271384" y="1209498"/>
                  <a:pt x="4305866" y="1244249"/>
                  <a:pt x="4306718" y="1282393"/>
                </a:cubicBezTo>
                <a:cubicBezTo>
                  <a:pt x="4307143" y="1317568"/>
                  <a:pt x="4278620" y="1359949"/>
                  <a:pt x="4232217" y="1358255"/>
                </a:cubicBezTo>
                <a:lnTo>
                  <a:pt x="4204198" y="1353088"/>
                </a:lnTo>
                <a:lnTo>
                  <a:pt x="4224739" y="1385336"/>
                </a:lnTo>
                <a:lnTo>
                  <a:pt x="4230474" y="1384030"/>
                </a:lnTo>
                <a:cubicBezTo>
                  <a:pt x="4272314" y="1383186"/>
                  <a:pt x="4305280" y="1417787"/>
                  <a:pt x="4305280" y="1459984"/>
                </a:cubicBezTo>
                <a:cubicBezTo>
                  <a:pt x="4305280" y="1470217"/>
                  <a:pt x="4303167" y="1480106"/>
                  <a:pt x="4299370" y="1489193"/>
                </a:cubicBezTo>
                <a:lnTo>
                  <a:pt x="4292906" y="1499033"/>
                </a:lnTo>
                <a:lnTo>
                  <a:pt x="4341433" y="1589242"/>
                </a:lnTo>
                <a:lnTo>
                  <a:pt x="4343516" y="1593920"/>
                </a:lnTo>
                <a:lnTo>
                  <a:pt x="4355340" y="1577573"/>
                </a:lnTo>
                <a:cubicBezTo>
                  <a:pt x="4369218" y="1564842"/>
                  <a:pt x="4388214" y="1557762"/>
                  <a:pt x="4409745" y="1558819"/>
                </a:cubicBezTo>
                <a:cubicBezTo>
                  <a:pt x="4450270" y="1560087"/>
                  <a:pt x="4480665" y="1592630"/>
                  <a:pt x="4480665" y="1633203"/>
                </a:cubicBezTo>
                <a:cubicBezTo>
                  <a:pt x="4480665" y="1673776"/>
                  <a:pt x="4444360" y="1709278"/>
                  <a:pt x="4404256" y="1708432"/>
                </a:cubicBezTo>
                <a:lnTo>
                  <a:pt x="4393354" y="1705731"/>
                </a:lnTo>
                <a:lnTo>
                  <a:pt x="4403331" y="1728116"/>
                </a:lnTo>
                <a:lnTo>
                  <a:pt x="4403417" y="1728356"/>
                </a:lnTo>
                <a:lnTo>
                  <a:pt x="4406877" y="1727766"/>
                </a:lnTo>
                <a:cubicBezTo>
                  <a:pt x="4446480" y="1729040"/>
                  <a:pt x="4478499" y="1758771"/>
                  <a:pt x="4481449" y="1804642"/>
                </a:cubicBezTo>
                <a:cubicBezTo>
                  <a:pt x="4482922" y="1825030"/>
                  <a:pt x="4473864" y="1844567"/>
                  <a:pt x="4459277" y="1858902"/>
                </a:cubicBezTo>
                <a:lnTo>
                  <a:pt x="4451686" y="1863998"/>
                </a:lnTo>
                <a:lnTo>
                  <a:pt x="4458081" y="1881967"/>
                </a:lnTo>
                <a:lnTo>
                  <a:pt x="4474836" y="1947081"/>
                </a:lnTo>
                <a:lnTo>
                  <a:pt x="4477750" y="1951327"/>
                </a:lnTo>
                <a:cubicBezTo>
                  <a:pt x="4481827" y="1960614"/>
                  <a:pt x="4484183" y="1970805"/>
                  <a:pt x="4484395" y="1981472"/>
                </a:cubicBezTo>
                <a:lnTo>
                  <a:pt x="4484057" y="1982917"/>
                </a:lnTo>
                <a:lnTo>
                  <a:pt x="4508685" y="2078627"/>
                </a:lnTo>
                <a:lnTo>
                  <a:pt x="4514393" y="2116003"/>
                </a:lnTo>
                <a:lnTo>
                  <a:pt x="4526283" y="2098466"/>
                </a:lnTo>
                <a:cubicBezTo>
                  <a:pt x="4540095" y="2084496"/>
                  <a:pt x="4558933" y="2075606"/>
                  <a:pt x="4578829" y="2075818"/>
                </a:cubicBezTo>
                <a:cubicBezTo>
                  <a:pt x="4617776" y="2076242"/>
                  <a:pt x="4651643" y="2109684"/>
                  <a:pt x="4652912" y="2148631"/>
                </a:cubicBezTo>
                <a:cubicBezTo>
                  <a:pt x="4654182" y="2190540"/>
                  <a:pt x="4621586" y="2224829"/>
                  <a:pt x="4580100" y="2225254"/>
                </a:cubicBezTo>
                <a:cubicBezTo>
                  <a:pt x="4569516" y="2225465"/>
                  <a:pt x="4559514" y="2223639"/>
                  <a:pt x="4550453" y="2220114"/>
                </a:cubicBezTo>
                <a:lnTo>
                  <a:pt x="4528114" y="2205842"/>
                </a:lnTo>
                <a:lnTo>
                  <a:pt x="4537436" y="2266882"/>
                </a:lnTo>
                <a:lnTo>
                  <a:pt x="4550494" y="2258880"/>
                </a:lnTo>
                <a:cubicBezTo>
                  <a:pt x="4559657" y="2255540"/>
                  <a:pt x="4569788" y="2253919"/>
                  <a:pt x="4580552" y="2254345"/>
                </a:cubicBezTo>
                <a:cubicBezTo>
                  <a:pt x="4621501" y="2255619"/>
                  <a:pt x="4651895" y="2287069"/>
                  <a:pt x="4651895" y="2328291"/>
                </a:cubicBezTo>
                <a:cubicBezTo>
                  <a:pt x="4652317" y="2369091"/>
                  <a:pt x="4616857" y="2405215"/>
                  <a:pt x="4576754" y="2404364"/>
                </a:cubicBezTo>
                <a:cubicBezTo>
                  <a:pt x="4566727" y="2404258"/>
                  <a:pt x="4557018" y="2401867"/>
                  <a:pt x="4548120" y="2397710"/>
                </a:cubicBezTo>
                <a:lnTo>
                  <a:pt x="4545537" y="2395836"/>
                </a:lnTo>
                <a:lnTo>
                  <a:pt x="4547405" y="2432801"/>
                </a:lnTo>
                <a:lnTo>
                  <a:pt x="4551116" y="2430559"/>
                </a:lnTo>
                <a:cubicBezTo>
                  <a:pt x="4560658" y="2427062"/>
                  <a:pt x="4571309" y="2425255"/>
                  <a:pt x="4582783" y="2425573"/>
                </a:cubicBezTo>
                <a:cubicBezTo>
                  <a:pt x="4617208" y="2426849"/>
                  <a:pt x="4653330" y="2457907"/>
                  <a:pt x="4654181" y="2500877"/>
                </a:cubicBezTo>
                <a:cubicBezTo>
                  <a:pt x="4652906" y="2541293"/>
                  <a:pt x="4616782" y="2578732"/>
                  <a:pt x="4577683" y="2576180"/>
                </a:cubicBezTo>
                <a:cubicBezTo>
                  <a:pt x="4566527" y="2575436"/>
                  <a:pt x="4556195" y="2573122"/>
                  <a:pt x="4546992" y="2569299"/>
                </a:cubicBezTo>
                <a:lnTo>
                  <a:pt x="4545712" y="2568447"/>
                </a:lnTo>
                <a:lnTo>
                  <a:pt x="4543233" y="2608728"/>
                </a:lnTo>
                <a:lnTo>
                  <a:pt x="4548958" y="2604788"/>
                </a:lnTo>
                <a:cubicBezTo>
                  <a:pt x="4557569" y="2600955"/>
                  <a:pt x="4566909" y="2598765"/>
                  <a:pt x="4576540" y="2598660"/>
                </a:cubicBezTo>
                <a:cubicBezTo>
                  <a:pt x="4617179" y="2597816"/>
                  <a:pt x="4652316" y="2633699"/>
                  <a:pt x="4651893" y="2674224"/>
                </a:cubicBezTo>
                <a:cubicBezTo>
                  <a:pt x="4651470" y="2716861"/>
                  <a:pt x="4618873" y="2748522"/>
                  <a:pt x="4576117" y="2748100"/>
                </a:cubicBezTo>
                <a:cubicBezTo>
                  <a:pt x="4565534" y="2747994"/>
                  <a:pt x="4555585" y="2745805"/>
                  <a:pt x="4546637" y="2741919"/>
                </a:cubicBezTo>
                <a:lnTo>
                  <a:pt x="4535511" y="2734174"/>
                </a:lnTo>
                <a:lnTo>
                  <a:pt x="4534713" y="2747129"/>
                </a:lnTo>
                <a:lnTo>
                  <a:pt x="4525984" y="2793909"/>
                </a:lnTo>
                <a:lnTo>
                  <a:pt x="4528290" y="2790824"/>
                </a:lnTo>
                <a:cubicBezTo>
                  <a:pt x="4542185" y="2777862"/>
                  <a:pt x="4560570" y="2769894"/>
                  <a:pt x="4579799" y="2770318"/>
                </a:cubicBezTo>
                <a:cubicBezTo>
                  <a:pt x="4619949" y="2771593"/>
                  <a:pt x="4654184" y="2808142"/>
                  <a:pt x="4652492" y="2848516"/>
                </a:cubicBezTo>
                <a:cubicBezTo>
                  <a:pt x="4650379" y="2891014"/>
                  <a:pt x="4616991" y="2922039"/>
                  <a:pt x="4574727" y="2920338"/>
                </a:cubicBezTo>
                <a:cubicBezTo>
                  <a:pt x="4554019" y="2919488"/>
                  <a:pt x="4535739" y="2910139"/>
                  <a:pt x="4522901" y="2895796"/>
                </a:cubicBezTo>
                <a:lnTo>
                  <a:pt x="4510769" y="2875445"/>
                </a:lnTo>
                <a:lnTo>
                  <a:pt x="4488882" y="2992728"/>
                </a:lnTo>
                <a:lnTo>
                  <a:pt x="4483042" y="3012578"/>
                </a:lnTo>
                <a:lnTo>
                  <a:pt x="4484396" y="3018975"/>
                </a:lnTo>
                <a:cubicBezTo>
                  <a:pt x="4484396" y="3028411"/>
                  <a:pt x="4482020" y="3037872"/>
                  <a:pt x="4477855" y="3046777"/>
                </a:cubicBezTo>
                <a:lnTo>
                  <a:pt x="4469498" y="3058610"/>
                </a:lnTo>
                <a:lnTo>
                  <a:pt x="4448134" y="3131225"/>
                </a:lnTo>
                <a:lnTo>
                  <a:pt x="4462019" y="3141218"/>
                </a:lnTo>
                <a:cubicBezTo>
                  <a:pt x="4475358" y="3155582"/>
                  <a:pt x="4483330" y="3175226"/>
                  <a:pt x="4484393" y="3196770"/>
                </a:cubicBezTo>
                <a:cubicBezTo>
                  <a:pt x="4482692" y="3238592"/>
                  <a:pt x="4444852" y="3272810"/>
                  <a:pt x="4402334" y="3270698"/>
                </a:cubicBezTo>
                <a:lnTo>
                  <a:pt x="4394442" y="3268479"/>
                </a:lnTo>
                <a:lnTo>
                  <a:pt x="4383092" y="3296373"/>
                </a:lnTo>
                <a:lnTo>
                  <a:pt x="4402745" y="3291714"/>
                </a:lnTo>
                <a:cubicBezTo>
                  <a:pt x="4445804" y="3290023"/>
                  <a:pt x="4479154" y="3320453"/>
                  <a:pt x="4481265" y="3363140"/>
                </a:cubicBezTo>
                <a:cubicBezTo>
                  <a:pt x="4482531" y="3403290"/>
                  <a:pt x="4449181" y="3440059"/>
                  <a:pt x="4408233" y="3441328"/>
                </a:cubicBezTo>
                <a:cubicBezTo>
                  <a:pt x="4388392" y="3441961"/>
                  <a:pt x="4369395" y="3433297"/>
                  <a:pt x="4355359" y="3419456"/>
                </a:cubicBezTo>
                <a:lnTo>
                  <a:pt x="4339591" y="3396837"/>
                </a:lnTo>
                <a:lnTo>
                  <a:pt x="4286733" y="3495778"/>
                </a:lnTo>
                <a:lnTo>
                  <a:pt x="4298909" y="3514152"/>
                </a:lnTo>
                <a:cubicBezTo>
                  <a:pt x="4302826" y="3523560"/>
                  <a:pt x="4304964" y="3533847"/>
                  <a:pt x="4304859" y="3544531"/>
                </a:cubicBezTo>
                <a:cubicBezTo>
                  <a:pt x="4304437" y="3586420"/>
                  <a:pt x="4270242" y="3619845"/>
                  <a:pt x="4228872" y="3619422"/>
                </a:cubicBezTo>
                <a:lnTo>
                  <a:pt x="4212930" y="3616084"/>
                </a:lnTo>
                <a:lnTo>
                  <a:pt x="4188821" y="3652959"/>
                </a:lnTo>
                <a:lnTo>
                  <a:pt x="4200548" y="3644648"/>
                </a:lnTo>
                <a:cubicBezTo>
                  <a:pt x="4209151" y="3640626"/>
                  <a:pt x="4218465" y="3638222"/>
                  <a:pt x="4228016" y="3637905"/>
                </a:cubicBezTo>
                <a:cubicBezTo>
                  <a:pt x="4267920" y="3637060"/>
                  <a:pt x="4304854" y="3672562"/>
                  <a:pt x="4304854" y="3712713"/>
                </a:cubicBezTo>
                <a:cubicBezTo>
                  <a:pt x="4305278" y="3746946"/>
                  <a:pt x="4276410" y="3789633"/>
                  <a:pt x="4229715" y="3787519"/>
                </a:cubicBezTo>
                <a:cubicBezTo>
                  <a:pt x="4183866" y="3789210"/>
                  <a:pt x="4154574" y="3746946"/>
                  <a:pt x="4154998" y="3711867"/>
                </a:cubicBezTo>
                <a:lnTo>
                  <a:pt x="4158201" y="3697738"/>
                </a:lnTo>
                <a:lnTo>
                  <a:pt x="4130982" y="3732324"/>
                </a:lnTo>
                <a:lnTo>
                  <a:pt x="4128406" y="3743500"/>
                </a:lnTo>
                <a:cubicBezTo>
                  <a:pt x="4124491" y="3752659"/>
                  <a:pt x="4119045" y="3760958"/>
                  <a:pt x="4112392" y="3767989"/>
                </a:cubicBezTo>
                <a:lnTo>
                  <a:pt x="4090283" y="3784038"/>
                </a:lnTo>
                <a:lnTo>
                  <a:pt x="4068464" y="3811762"/>
                </a:lnTo>
                <a:lnTo>
                  <a:pt x="4087666" y="3816398"/>
                </a:lnTo>
                <a:cubicBezTo>
                  <a:pt x="4114104" y="3828923"/>
                  <a:pt x="4133417" y="3856943"/>
                  <a:pt x="4132784" y="3886388"/>
                </a:cubicBezTo>
                <a:cubicBezTo>
                  <a:pt x="4131517" y="3929026"/>
                  <a:pt x="4099434" y="3959420"/>
                  <a:pt x="4056797" y="3958998"/>
                </a:cubicBezTo>
                <a:cubicBezTo>
                  <a:pt x="4024820" y="3958682"/>
                  <a:pt x="3999253" y="3940318"/>
                  <a:pt x="3988647" y="3913346"/>
                </a:cubicBezTo>
                <a:lnTo>
                  <a:pt x="3986569" y="3901795"/>
                </a:lnTo>
                <a:lnTo>
                  <a:pt x="3931401" y="3960531"/>
                </a:lnTo>
                <a:lnTo>
                  <a:pt x="3897912" y="3989604"/>
                </a:lnTo>
                <a:lnTo>
                  <a:pt x="3911636" y="3991992"/>
                </a:lnTo>
                <a:cubicBezTo>
                  <a:pt x="3938904" y="4002638"/>
                  <a:pt x="3957504" y="4028601"/>
                  <a:pt x="3957822" y="4060261"/>
                </a:cubicBezTo>
                <a:cubicBezTo>
                  <a:pt x="3958244" y="4100788"/>
                  <a:pt x="3922362" y="4136669"/>
                  <a:pt x="3882680" y="4136248"/>
                </a:cubicBezTo>
                <a:cubicBezTo>
                  <a:pt x="3853235" y="4135614"/>
                  <a:pt x="3826877" y="4116696"/>
                  <a:pt x="3815182" y="4090715"/>
                </a:cubicBezTo>
                <a:lnTo>
                  <a:pt x="3809599" y="4066274"/>
                </a:lnTo>
                <a:lnTo>
                  <a:pt x="3782389" y="4089896"/>
                </a:lnTo>
                <a:lnTo>
                  <a:pt x="3782234" y="4090642"/>
                </a:lnTo>
                <a:cubicBezTo>
                  <a:pt x="3774240" y="4109227"/>
                  <a:pt x="3759149" y="4124318"/>
                  <a:pt x="3740565" y="4132313"/>
                </a:cubicBezTo>
                <a:lnTo>
                  <a:pt x="3723952" y="4135753"/>
                </a:lnTo>
                <a:lnTo>
                  <a:pt x="3607509" y="4215113"/>
                </a:lnTo>
                <a:lnTo>
                  <a:pt x="3610784" y="4232547"/>
                </a:lnTo>
                <a:cubicBezTo>
                  <a:pt x="3610784" y="4273900"/>
                  <a:pt x="3576973" y="4308923"/>
                  <a:pt x="3536822" y="4309345"/>
                </a:cubicBezTo>
                <a:cubicBezTo>
                  <a:pt x="3526785" y="4309556"/>
                  <a:pt x="3517090" y="4307578"/>
                  <a:pt x="3508169" y="4303853"/>
                </a:cubicBezTo>
                <a:lnTo>
                  <a:pt x="3484642" y="4288205"/>
                </a:lnTo>
                <a:lnTo>
                  <a:pt x="3389478" y="4337810"/>
                </a:lnTo>
                <a:lnTo>
                  <a:pt x="3393361" y="4338738"/>
                </a:lnTo>
                <a:cubicBezTo>
                  <a:pt x="3419823" y="4351130"/>
                  <a:pt x="3439240" y="4378914"/>
                  <a:pt x="3438293" y="4408593"/>
                </a:cubicBezTo>
                <a:cubicBezTo>
                  <a:pt x="3437030" y="4451112"/>
                  <a:pt x="3405456" y="4481842"/>
                  <a:pt x="3362518" y="4481001"/>
                </a:cubicBezTo>
                <a:cubicBezTo>
                  <a:pt x="3320421" y="4480580"/>
                  <a:pt x="3288848" y="4448586"/>
                  <a:pt x="3289268" y="4406067"/>
                </a:cubicBezTo>
                <a:lnTo>
                  <a:pt x="3294984" y="4381151"/>
                </a:lnTo>
                <a:lnTo>
                  <a:pt x="3262522" y="4393420"/>
                </a:lnTo>
                <a:lnTo>
                  <a:pt x="3265617" y="4408142"/>
                </a:lnTo>
                <a:cubicBezTo>
                  <a:pt x="3266037" y="4450454"/>
                  <a:pt x="3233623" y="4485572"/>
                  <a:pt x="3191946" y="4484725"/>
                </a:cubicBezTo>
                <a:cubicBezTo>
                  <a:pt x="3167319" y="4484091"/>
                  <a:pt x="3148376" y="4474782"/>
                  <a:pt x="3135536" y="4461084"/>
                </a:cubicBezTo>
                <a:lnTo>
                  <a:pt x="3125555" y="4445184"/>
                </a:lnTo>
                <a:lnTo>
                  <a:pt x="3107494" y="4452010"/>
                </a:lnTo>
                <a:lnTo>
                  <a:pt x="3069667" y="4461728"/>
                </a:lnTo>
                <a:lnTo>
                  <a:pt x="3067917" y="4464086"/>
                </a:lnTo>
                <a:cubicBezTo>
                  <a:pt x="3053364" y="4478118"/>
                  <a:pt x="3034279" y="4487437"/>
                  <a:pt x="3015509" y="4487437"/>
                </a:cubicBezTo>
                <a:lnTo>
                  <a:pt x="2991231" y="4481881"/>
                </a:lnTo>
                <a:lnTo>
                  <a:pt x="2910689" y="4502576"/>
                </a:lnTo>
                <a:lnTo>
                  <a:pt x="2864717" y="4509586"/>
                </a:lnTo>
                <a:lnTo>
                  <a:pt x="2871896" y="4511154"/>
                </a:lnTo>
                <a:cubicBezTo>
                  <a:pt x="2897911" y="4522565"/>
                  <a:pt x="2917199" y="4548679"/>
                  <a:pt x="2918152" y="4577889"/>
                </a:cubicBezTo>
                <a:cubicBezTo>
                  <a:pt x="2918998" y="4619798"/>
                  <a:pt x="2886826" y="4654087"/>
                  <a:pt x="2844916" y="4654935"/>
                </a:cubicBezTo>
                <a:cubicBezTo>
                  <a:pt x="2802582" y="4655358"/>
                  <a:pt x="2769985" y="4623608"/>
                  <a:pt x="2769139" y="4580852"/>
                </a:cubicBezTo>
                <a:cubicBezTo>
                  <a:pt x="2768716" y="4560744"/>
                  <a:pt x="2777499" y="4541695"/>
                  <a:pt x="2791364" y="4527725"/>
                </a:cubicBezTo>
                <a:lnTo>
                  <a:pt x="2804276" y="4518804"/>
                </a:lnTo>
                <a:lnTo>
                  <a:pt x="2724211" y="4531015"/>
                </a:lnTo>
                <a:lnTo>
                  <a:pt x="2737493" y="4551413"/>
                </a:lnTo>
                <a:cubicBezTo>
                  <a:pt x="2741248" y="4560489"/>
                  <a:pt x="2743300" y="4570331"/>
                  <a:pt x="2743196" y="4580462"/>
                </a:cubicBezTo>
                <a:cubicBezTo>
                  <a:pt x="2743196" y="4622677"/>
                  <a:pt x="2710781" y="4653494"/>
                  <a:pt x="2667421" y="4653072"/>
                </a:cubicBezTo>
                <a:cubicBezTo>
                  <a:pt x="2624481" y="4652650"/>
                  <a:pt x="2592908" y="4620567"/>
                  <a:pt x="2594171" y="4577929"/>
                </a:cubicBezTo>
                <a:cubicBezTo>
                  <a:pt x="2594486" y="4567692"/>
                  <a:pt x="2596907" y="4557877"/>
                  <a:pt x="2600978" y="4548919"/>
                </a:cubicBezTo>
                <a:lnTo>
                  <a:pt x="2608172" y="4538648"/>
                </a:lnTo>
                <a:lnTo>
                  <a:pt x="2558784" y="4541140"/>
                </a:lnTo>
                <a:lnTo>
                  <a:pt x="2565846" y="4552054"/>
                </a:lnTo>
                <a:cubicBezTo>
                  <a:pt x="2569596" y="4561143"/>
                  <a:pt x="2571648" y="4570984"/>
                  <a:pt x="2571543" y="4581087"/>
                </a:cubicBezTo>
                <a:cubicBezTo>
                  <a:pt x="2571122" y="4623185"/>
                  <a:pt x="2538708" y="4653495"/>
                  <a:pt x="2495768" y="4653074"/>
                </a:cubicBezTo>
                <a:cubicBezTo>
                  <a:pt x="2452828" y="4652653"/>
                  <a:pt x="2421255" y="4620239"/>
                  <a:pt x="2422518" y="4578141"/>
                </a:cubicBezTo>
                <a:cubicBezTo>
                  <a:pt x="2422833" y="4567932"/>
                  <a:pt x="2425280" y="4558118"/>
                  <a:pt x="2429392" y="4549153"/>
                </a:cubicBezTo>
                <a:lnTo>
                  <a:pt x="2435039" y="4541149"/>
                </a:lnTo>
                <a:lnTo>
                  <a:pt x="2381886" y="4538467"/>
                </a:lnTo>
                <a:lnTo>
                  <a:pt x="2389565" y="4549580"/>
                </a:lnTo>
                <a:cubicBezTo>
                  <a:pt x="2393419" y="4558246"/>
                  <a:pt x="2395621" y="4567692"/>
                  <a:pt x="2395728" y="4577507"/>
                </a:cubicBezTo>
                <a:cubicBezTo>
                  <a:pt x="2396576" y="4619722"/>
                  <a:pt x="2364313" y="4652650"/>
                  <a:pt x="2321860" y="4653072"/>
                </a:cubicBezTo>
                <a:cubicBezTo>
                  <a:pt x="2278984" y="4653494"/>
                  <a:pt x="2246295" y="4621410"/>
                  <a:pt x="2245871" y="4578773"/>
                </a:cubicBezTo>
                <a:cubicBezTo>
                  <a:pt x="2245871" y="4568642"/>
                  <a:pt x="2248126" y="4558827"/>
                  <a:pt x="2252140" y="4549817"/>
                </a:cubicBezTo>
                <a:lnTo>
                  <a:pt x="2265645" y="4530437"/>
                </a:lnTo>
                <a:lnTo>
                  <a:pt x="2189581" y="4518837"/>
                </a:lnTo>
                <a:lnTo>
                  <a:pt x="2202957" y="4528779"/>
                </a:lnTo>
                <a:cubicBezTo>
                  <a:pt x="2216076" y="4543043"/>
                  <a:pt x="2223873" y="4562167"/>
                  <a:pt x="2222820" y="4582242"/>
                </a:cubicBezTo>
                <a:cubicBezTo>
                  <a:pt x="2220290" y="4624928"/>
                  <a:pt x="2187415" y="4655359"/>
                  <a:pt x="2144847" y="4653668"/>
                </a:cubicBezTo>
                <a:cubicBezTo>
                  <a:pt x="2103964" y="4651555"/>
                  <a:pt x="2072353" y="4615630"/>
                  <a:pt x="2075304" y="4574213"/>
                </a:cubicBezTo>
                <a:cubicBezTo>
                  <a:pt x="2077200" y="4545050"/>
                  <a:pt x="2097589" y="4519454"/>
                  <a:pt x="2123668" y="4509192"/>
                </a:cubicBezTo>
                <a:lnTo>
                  <a:pt x="2124924" y="4508977"/>
                </a:lnTo>
                <a:lnTo>
                  <a:pt x="2082951" y="4502576"/>
                </a:lnTo>
                <a:lnTo>
                  <a:pt x="1998906" y="4480981"/>
                </a:lnTo>
                <a:lnTo>
                  <a:pt x="1979099" y="4486164"/>
                </a:lnTo>
                <a:cubicBezTo>
                  <a:pt x="1960088" y="4486800"/>
                  <a:pt x="1940446" y="4478001"/>
                  <a:pt x="1925449" y="4464273"/>
                </a:cubicBezTo>
                <a:lnTo>
                  <a:pt x="1923358" y="4461570"/>
                </a:lnTo>
                <a:lnTo>
                  <a:pt x="1886147" y="4452010"/>
                </a:lnTo>
                <a:lnTo>
                  <a:pt x="1866647" y="4445080"/>
                </a:lnTo>
                <a:lnTo>
                  <a:pt x="1855426" y="4461633"/>
                </a:lnTo>
                <a:cubicBezTo>
                  <a:pt x="1841970" y="4474962"/>
                  <a:pt x="1822792" y="4483496"/>
                  <a:pt x="1799482" y="4483708"/>
                </a:cubicBezTo>
                <a:cubicBezTo>
                  <a:pt x="1757527" y="4483708"/>
                  <a:pt x="1725316" y="4449147"/>
                  <a:pt x="1726164" y="4406999"/>
                </a:cubicBezTo>
                <a:lnTo>
                  <a:pt x="1728609" y="4395699"/>
                </a:lnTo>
                <a:lnTo>
                  <a:pt x="1701908" y="4383735"/>
                </a:lnTo>
                <a:lnTo>
                  <a:pt x="1706824" y="4410181"/>
                </a:lnTo>
                <a:cubicBezTo>
                  <a:pt x="1705123" y="4453529"/>
                  <a:pt x="1672825" y="4483704"/>
                  <a:pt x="1629476" y="4482853"/>
                </a:cubicBezTo>
                <a:cubicBezTo>
                  <a:pt x="1586978" y="4482003"/>
                  <a:pt x="1555529" y="4449279"/>
                  <a:pt x="1556379" y="4406356"/>
                </a:cubicBezTo>
                <a:cubicBezTo>
                  <a:pt x="1556804" y="4386382"/>
                  <a:pt x="1566154" y="4367576"/>
                  <a:pt x="1580391" y="4353924"/>
                </a:cubicBezTo>
                <a:lnTo>
                  <a:pt x="1602674" y="4339276"/>
                </a:lnTo>
                <a:lnTo>
                  <a:pt x="1584138" y="4330971"/>
                </a:lnTo>
                <a:lnTo>
                  <a:pt x="1507252" y="4288939"/>
                </a:lnTo>
                <a:lnTo>
                  <a:pt x="1483203" y="4304193"/>
                </a:lnTo>
                <a:cubicBezTo>
                  <a:pt x="1474023" y="4307877"/>
                  <a:pt x="1464095" y="4309868"/>
                  <a:pt x="1453929" y="4309761"/>
                </a:cubicBezTo>
                <a:cubicBezTo>
                  <a:pt x="1413265" y="4308912"/>
                  <a:pt x="1376413" y="4272809"/>
                  <a:pt x="1378531" y="4233310"/>
                </a:cubicBezTo>
                <a:lnTo>
                  <a:pt x="1382934" y="4214613"/>
                </a:lnTo>
                <a:lnTo>
                  <a:pt x="1339077" y="4185958"/>
                </a:lnTo>
                <a:lnTo>
                  <a:pt x="1351608" y="4204776"/>
                </a:lnTo>
                <a:cubicBezTo>
                  <a:pt x="1355305" y="4213708"/>
                  <a:pt x="1357333" y="4223575"/>
                  <a:pt x="1357333" y="4233994"/>
                </a:cubicBezTo>
                <a:cubicBezTo>
                  <a:pt x="1357333" y="4272724"/>
                  <a:pt x="1324867" y="4306822"/>
                  <a:pt x="1285654" y="4308506"/>
                </a:cubicBezTo>
                <a:cubicBezTo>
                  <a:pt x="1246440" y="4310190"/>
                  <a:pt x="1209757" y="4275249"/>
                  <a:pt x="1209336" y="4235256"/>
                </a:cubicBezTo>
                <a:cubicBezTo>
                  <a:pt x="1208492" y="4193159"/>
                  <a:pt x="1240959" y="4159902"/>
                  <a:pt x="1283124" y="4159902"/>
                </a:cubicBezTo>
                <a:lnTo>
                  <a:pt x="1306226" y="4164283"/>
                </a:lnTo>
                <a:lnTo>
                  <a:pt x="1268491" y="4135194"/>
                </a:lnTo>
                <a:lnTo>
                  <a:pt x="1252401" y="4131797"/>
                </a:lnTo>
                <a:cubicBezTo>
                  <a:pt x="1243166" y="4127744"/>
                  <a:pt x="1234805" y="4121897"/>
                  <a:pt x="1227774" y="4114723"/>
                </a:cubicBezTo>
                <a:lnTo>
                  <a:pt x="1212897" y="4092341"/>
                </a:lnTo>
                <a:lnTo>
                  <a:pt x="1181065" y="4067803"/>
                </a:lnTo>
                <a:lnTo>
                  <a:pt x="1180615" y="4067388"/>
                </a:lnTo>
                <a:lnTo>
                  <a:pt x="1175017" y="4091862"/>
                </a:lnTo>
                <a:cubicBezTo>
                  <a:pt x="1162822" y="4118537"/>
                  <a:pt x="1135117" y="4138325"/>
                  <a:pt x="1105754" y="4137692"/>
                </a:cubicBezTo>
                <a:cubicBezTo>
                  <a:pt x="1066183" y="4136847"/>
                  <a:pt x="1031243" y="4100120"/>
                  <a:pt x="1032084" y="4060860"/>
                </a:cubicBezTo>
                <a:cubicBezTo>
                  <a:pt x="1033348" y="4028883"/>
                  <a:pt x="1051423" y="4003791"/>
                  <a:pt x="1078497" y="3993421"/>
                </a:cubicBezTo>
                <a:lnTo>
                  <a:pt x="1097022" y="3990206"/>
                </a:lnTo>
                <a:lnTo>
                  <a:pt x="1029485" y="3927848"/>
                </a:lnTo>
                <a:lnTo>
                  <a:pt x="1007036" y="3902524"/>
                </a:lnTo>
                <a:lnTo>
                  <a:pt x="1004587" y="3915121"/>
                </a:lnTo>
                <a:cubicBezTo>
                  <a:pt x="993494" y="3941772"/>
                  <a:pt x="967222" y="3959313"/>
                  <a:pt x="934519" y="3958996"/>
                </a:cubicBezTo>
                <a:cubicBezTo>
                  <a:pt x="891339" y="3958996"/>
                  <a:pt x="859590" y="3926822"/>
                  <a:pt x="860437" y="3884489"/>
                </a:cubicBezTo>
                <a:cubicBezTo>
                  <a:pt x="860755" y="3853691"/>
                  <a:pt x="880598" y="3826467"/>
                  <a:pt x="907466" y="3814957"/>
                </a:cubicBezTo>
                <a:lnTo>
                  <a:pt x="926069" y="3811190"/>
                </a:lnTo>
                <a:lnTo>
                  <a:pt x="897988" y="3779514"/>
                </a:lnTo>
                <a:lnTo>
                  <a:pt x="881061" y="3767275"/>
                </a:lnTo>
                <a:cubicBezTo>
                  <a:pt x="874232" y="3759955"/>
                  <a:pt x="868724" y="3751265"/>
                  <a:pt x="864953" y="3741667"/>
                </a:cubicBezTo>
                <a:lnTo>
                  <a:pt x="863339" y="3732883"/>
                </a:lnTo>
                <a:lnTo>
                  <a:pt x="832894" y="3690693"/>
                </a:lnTo>
                <a:lnTo>
                  <a:pt x="837800" y="3710803"/>
                </a:lnTo>
                <a:cubicBezTo>
                  <a:pt x="838644" y="3746403"/>
                  <a:pt x="809515" y="3788783"/>
                  <a:pt x="764346" y="3787512"/>
                </a:cubicBezTo>
                <a:cubicBezTo>
                  <a:pt x="717488" y="3789631"/>
                  <a:pt x="689204" y="3748097"/>
                  <a:pt x="688359" y="3713345"/>
                </a:cubicBezTo>
                <a:cubicBezTo>
                  <a:pt x="687937" y="3673084"/>
                  <a:pt x="724242" y="3637060"/>
                  <a:pt x="763924" y="3637484"/>
                </a:cubicBezTo>
                <a:cubicBezTo>
                  <a:pt x="773422" y="3637696"/>
                  <a:pt x="782709" y="3639973"/>
                  <a:pt x="791317" y="3643874"/>
                </a:cubicBezTo>
                <a:lnTo>
                  <a:pt x="806871" y="3654629"/>
                </a:lnTo>
                <a:lnTo>
                  <a:pt x="775367" y="3610973"/>
                </a:lnTo>
                <a:lnTo>
                  <a:pt x="762744" y="3613401"/>
                </a:lnTo>
                <a:cubicBezTo>
                  <a:pt x="722593" y="3612978"/>
                  <a:pt x="688360" y="3577860"/>
                  <a:pt x="688360" y="3536817"/>
                </a:cubicBezTo>
                <a:cubicBezTo>
                  <a:pt x="688255" y="3526240"/>
                  <a:pt x="690209" y="3516138"/>
                  <a:pt x="693855" y="3506948"/>
                </a:cubicBezTo>
                <a:lnTo>
                  <a:pt x="704702" y="3490027"/>
                </a:lnTo>
                <a:lnTo>
                  <a:pt x="667719" y="3426056"/>
                </a:lnTo>
                <a:lnTo>
                  <a:pt x="655941" y="3398590"/>
                </a:lnTo>
                <a:lnTo>
                  <a:pt x="640452" y="3421244"/>
                </a:lnTo>
                <a:cubicBezTo>
                  <a:pt x="626535" y="3435216"/>
                  <a:pt x="607590" y="3444034"/>
                  <a:pt x="587482" y="3443609"/>
                </a:cubicBezTo>
                <a:cubicBezTo>
                  <a:pt x="546843" y="3442759"/>
                  <a:pt x="512553" y="3405785"/>
                  <a:pt x="513824" y="3365413"/>
                </a:cubicBezTo>
                <a:cubicBezTo>
                  <a:pt x="515516" y="3322488"/>
                  <a:pt x="548959" y="3291889"/>
                  <a:pt x="591716" y="3293165"/>
                </a:cubicBezTo>
                <a:lnTo>
                  <a:pt x="612851" y="3298095"/>
                </a:lnTo>
                <a:lnTo>
                  <a:pt x="600822" y="3270042"/>
                </a:lnTo>
                <a:lnTo>
                  <a:pt x="588165" y="3272806"/>
                </a:lnTo>
                <a:cubicBezTo>
                  <a:pt x="546071" y="3272806"/>
                  <a:pt x="506955" y="3234516"/>
                  <a:pt x="510782" y="3194100"/>
                </a:cubicBezTo>
                <a:cubicBezTo>
                  <a:pt x="512908" y="3170062"/>
                  <a:pt x="522581" y="3151130"/>
                  <a:pt x="536453" y="3138207"/>
                </a:cubicBezTo>
                <a:lnTo>
                  <a:pt x="546825" y="3131701"/>
                </a:lnTo>
                <a:lnTo>
                  <a:pt x="526718" y="3062043"/>
                </a:lnTo>
                <a:lnTo>
                  <a:pt x="516905" y="3048447"/>
                </a:lnTo>
                <a:cubicBezTo>
                  <a:pt x="512665" y="3039604"/>
                  <a:pt x="510200" y="3030179"/>
                  <a:pt x="510094" y="3020755"/>
                </a:cubicBezTo>
                <a:lnTo>
                  <a:pt x="511914" y="3010753"/>
                </a:lnTo>
                <a:lnTo>
                  <a:pt x="495106" y="2952523"/>
                </a:lnTo>
                <a:lnTo>
                  <a:pt x="482200" y="2876978"/>
                </a:lnTo>
                <a:lnTo>
                  <a:pt x="467869" y="2898425"/>
                </a:lnTo>
                <a:cubicBezTo>
                  <a:pt x="454430" y="2911918"/>
                  <a:pt x="435771" y="2920174"/>
                  <a:pt x="414688" y="2920174"/>
                </a:cubicBezTo>
                <a:cubicBezTo>
                  <a:pt x="373367" y="2919750"/>
                  <a:pt x="340900" y="2886307"/>
                  <a:pt x="341322" y="2843974"/>
                </a:cubicBezTo>
                <a:cubicBezTo>
                  <a:pt x="341743" y="2805451"/>
                  <a:pt x="375054" y="2771585"/>
                  <a:pt x="413845" y="2770316"/>
                </a:cubicBezTo>
                <a:cubicBezTo>
                  <a:pt x="433663" y="2769891"/>
                  <a:pt x="452638" y="2778570"/>
                  <a:pt x="466658" y="2792381"/>
                </a:cubicBezTo>
                <a:lnTo>
                  <a:pt x="468100" y="2794448"/>
                </a:lnTo>
                <a:lnTo>
                  <a:pt x="457222" y="2730781"/>
                </a:lnTo>
                <a:lnTo>
                  <a:pt x="418672" y="2746998"/>
                </a:lnTo>
                <a:cubicBezTo>
                  <a:pt x="379150" y="2750387"/>
                  <a:pt x="342176" y="2713959"/>
                  <a:pt x="341750" y="2672872"/>
                </a:cubicBezTo>
                <a:cubicBezTo>
                  <a:pt x="340900" y="2632630"/>
                  <a:pt x="374474" y="2594508"/>
                  <a:pt x="416123" y="2597473"/>
                </a:cubicBezTo>
                <a:cubicBezTo>
                  <a:pt x="426854" y="2596626"/>
                  <a:pt x="437053" y="2598241"/>
                  <a:pt x="446304" y="2601762"/>
                </a:cubicBezTo>
                <a:lnTo>
                  <a:pt x="449535" y="2603837"/>
                </a:lnTo>
                <a:lnTo>
                  <a:pt x="447447" y="2566838"/>
                </a:lnTo>
                <a:lnTo>
                  <a:pt x="443371" y="2569654"/>
                </a:lnTo>
                <a:cubicBezTo>
                  <a:pt x="434061" y="2573739"/>
                  <a:pt x="424039" y="2575913"/>
                  <a:pt x="413940" y="2575594"/>
                </a:cubicBezTo>
                <a:cubicBezTo>
                  <a:pt x="375224" y="2574321"/>
                  <a:pt x="339034" y="2537410"/>
                  <a:pt x="340717" y="2497953"/>
                </a:cubicBezTo>
                <a:cubicBezTo>
                  <a:pt x="342821" y="2457222"/>
                  <a:pt x="374803" y="2422432"/>
                  <a:pt x="417728" y="2425826"/>
                </a:cubicBezTo>
                <a:cubicBezTo>
                  <a:pt x="426880" y="2425083"/>
                  <a:pt x="435901" y="2426516"/>
                  <a:pt x="444318" y="2429744"/>
                </a:cubicBezTo>
                <a:lnTo>
                  <a:pt x="446325" y="2431029"/>
                </a:lnTo>
                <a:lnTo>
                  <a:pt x="448382" y="2390321"/>
                </a:lnTo>
                <a:lnTo>
                  <a:pt x="446338" y="2391706"/>
                </a:lnTo>
                <a:cubicBezTo>
                  <a:pt x="437325" y="2395511"/>
                  <a:pt x="427320" y="2397648"/>
                  <a:pt x="416677" y="2397754"/>
                </a:cubicBezTo>
                <a:cubicBezTo>
                  <a:pt x="373681" y="2397754"/>
                  <a:pt x="340900" y="2365248"/>
                  <a:pt x="340900" y="2323034"/>
                </a:cubicBezTo>
                <a:cubicBezTo>
                  <a:pt x="340900" y="2282507"/>
                  <a:pt x="377938" y="2247047"/>
                  <a:pt x="417954" y="2248314"/>
                </a:cubicBezTo>
                <a:cubicBezTo>
                  <a:pt x="427746" y="2248525"/>
                  <a:pt x="437192" y="2250820"/>
                  <a:pt x="445859" y="2254751"/>
                </a:cubicBezTo>
                <a:lnTo>
                  <a:pt x="456879" y="2262460"/>
                </a:lnTo>
                <a:lnTo>
                  <a:pt x="465520" y="2205880"/>
                </a:lnTo>
                <a:lnTo>
                  <a:pt x="444738" y="2220053"/>
                </a:lnTo>
                <a:cubicBezTo>
                  <a:pt x="435824" y="2223859"/>
                  <a:pt x="425968" y="2225995"/>
                  <a:pt x="415532" y="2226101"/>
                </a:cubicBezTo>
                <a:cubicBezTo>
                  <a:pt x="373789" y="2226101"/>
                  <a:pt x="340900" y="2193174"/>
                  <a:pt x="341322" y="2150959"/>
                </a:cubicBezTo>
                <a:cubicBezTo>
                  <a:pt x="341322" y="2110855"/>
                  <a:pt x="377584" y="2075395"/>
                  <a:pt x="417219" y="2076662"/>
                </a:cubicBezTo>
                <a:cubicBezTo>
                  <a:pt x="436615" y="2077506"/>
                  <a:pt x="454640" y="2086371"/>
                  <a:pt x="467869" y="2099827"/>
                </a:cubicBezTo>
                <a:lnTo>
                  <a:pt x="479184" y="2116420"/>
                </a:lnTo>
                <a:lnTo>
                  <a:pt x="484956" y="2078627"/>
                </a:lnTo>
                <a:lnTo>
                  <a:pt x="509586" y="1982908"/>
                </a:lnTo>
                <a:lnTo>
                  <a:pt x="509246" y="1981472"/>
                </a:lnTo>
                <a:cubicBezTo>
                  <a:pt x="509246" y="1970805"/>
                  <a:pt x="511470" y="1960614"/>
                  <a:pt x="515467" y="1951327"/>
                </a:cubicBezTo>
                <a:lnTo>
                  <a:pt x="519072" y="1946042"/>
                </a:lnTo>
                <a:lnTo>
                  <a:pt x="535560" y="1881967"/>
                </a:lnTo>
                <a:lnTo>
                  <a:pt x="541785" y="1864473"/>
                </a:lnTo>
                <a:lnTo>
                  <a:pt x="531687" y="1857157"/>
                </a:lnTo>
                <a:cubicBezTo>
                  <a:pt x="518010" y="1842936"/>
                  <a:pt x="509455" y="1824011"/>
                  <a:pt x="510089" y="1804556"/>
                </a:cubicBezTo>
                <a:cubicBezTo>
                  <a:pt x="510934" y="1763535"/>
                  <a:pt x="550221" y="1724626"/>
                  <a:pt x="589086" y="1727587"/>
                </a:cubicBezTo>
                <a:lnTo>
                  <a:pt x="590394" y="1727925"/>
                </a:lnTo>
                <a:lnTo>
                  <a:pt x="600454" y="1705505"/>
                </a:lnTo>
                <a:lnTo>
                  <a:pt x="588540" y="1708432"/>
                </a:lnTo>
                <a:cubicBezTo>
                  <a:pt x="549280" y="1709278"/>
                  <a:pt x="512553" y="1673776"/>
                  <a:pt x="512553" y="1633203"/>
                </a:cubicBezTo>
                <a:cubicBezTo>
                  <a:pt x="512553" y="1592206"/>
                  <a:pt x="542948" y="1560087"/>
                  <a:pt x="583474" y="1558819"/>
                </a:cubicBezTo>
                <a:cubicBezTo>
                  <a:pt x="604792" y="1557762"/>
                  <a:pt x="623788" y="1564842"/>
                  <a:pt x="637719" y="1577573"/>
                </a:cubicBezTo>
                <a:lnTo>
                  <a:pt x="650175" y="1594692"/>
                </a:lnTo>
                <a:lnTo>
                  <a:pt x="656686" y="1580181"/>
                </a:lnTo>
                <a:lnTo>
                  <a:pt x="702549" y="1501965"/>
                </a:lnTo>
                <a:lnTo>
                  <a:pt x="693654" y="1488259"/>
                </a:lnTo>
                <a:cubicBezTo>
                  <a:pt x="689964" y="1479134"/>
                  <a:pt x="687937" y="1469074"/>
                  <a:pt x="687937" y="1458455"/>
                </a:cubicBezTo>
                <a:cubicBezTo>
                  <a:pt x="687937" y="1415132"/>
                  <a:pt x="724562" y="1379455"/>
                  <a:pt x="765817" y="1381154"/>
                </a:cubicBezTo>
                <a:lnTo>
                  <a:pt x="772392" y="1382848"/>
                </a:lnTo>
                <a:lnTo>
                  <a:pt x="788739" y="1354967"/>
                </a:lnTo>
                <a:lnTo>
                  <a:pt x="762310" y="1359273"/>
                </a:lnTo>
                <a:cubicBezTo>
                  <a:pt x="717261" y="1360544"/>
                  <a:pt x="687937" y="1317740"/>
                  <a:pt x="689213" y="1282140"/>
                </a:cubicBezTo>
                <a:cubicBezTo>
                  <a:pt x="690912" y="1243574"/>
                  <a:pt x="726186" y="1209669"/>
                  <a:pt x="764435" y="1209669"/>
                </a:cubicBezTo>
                <a:cubicBezTo>
                  <a:pt x="794396" y="1209669"/>
                  <a:pt x="822206" y="1230409"/>
                  <a:pt x="833880" y="1257586"/>
                </a:cubicBezTo>
                <a:lnTo>
                  <a:pt x="839561" y="1285895"/>
                </a:lnTo>
                <a:lnTo>
                  <a:pt x="878035" y="1237040"/>
                </a:lnTo>
                <a:lnTo>
                  <a:pt x="882862" y="1230570"/>
                </a:lnTo>
                <a:lnTo>
                  <a:pt x="883415" y="1230210"/>
                </a:lnTo>
                <a:lnTo>
                  <a:pt x="920132" y="1183586"/>
                </a:lnTo>
                <a:lnTo>
                  <a:pt x="906567" y="1180593"/>
                </a:lnTo>
                <a:cubicBezTo>
                  <a:pt x="879857" y="1168574"/>
                  <a:pt x="859696" y="1140794"/>
                  <a:pt x="860013" y="1110866"/>
                </a:cubicBezTo>
                <a:cubicBezTo>
                  <a:pt x="860437" y="1067988"/>
                  <a:pt x="891763" y="1036149"/>
                  <a:pt x="934943" y="1036149"/>
                </a:cubicBezTo>
                <a:cubicBezTo>
                  <a:pt x="967010" y="1036149"/>
                  <a:pt x="992885" y="1053820"/>
                  <a:pt x="1003998" y="1080744"/>
                </a:cubicBezTo>
                <a:lnTo>
                  <a:pt x="1004801" y="1084802"/>
                </a:lnTo>
                <a:lnTo>
                  <a:pt x="1082457" y="1007232"/>
                </a:lnTo>
                <a:lnTo>
                  <a:pt x="1060148" y="992303"/>
                </a:lnTo>
                <a:cubicBezTo>
                  <a:pt x="1045993" y="978478"/>
                  <a:pt x="1036839" y="959481"/>
                  <a:pt x="1036839" y="939218"/>
                </a:cubicBezTo>
                <a:cubicBezTo>
                  <a:pt x="1036839" y="896580"/>
                  <a:pt x="1069620" y="864497"/>
                  <a:pt x="1112191" y="864919"/>
                </a:cubicBezTo>
                <a:cubicBezTo>
                  <a:pt x="1144439" y="864919"/>
                  <a:pt x="1170701" y="883441"/>
                  <a:pt x="1181636" y="910690"/>
                </a:cubicBezTo>
                <a:lnTo>
                  <a:pt x="1183024" y="918232"/>
                </a:lnTo>
                <a:lnTo>
                  <a:pt x="1278885" y="840230"/>
                </a:lnTo>
                <a:lnTo>
                  <a:pt x="1252909" y="834260"/>
                </a:lnTo>
                <a:cubicBezTo>
                  <a:pt x="1226259" y="821927"/>
                  <a:pt x="1207050" y="793906"/>
                  <a:pt x="1208320" y="764228"/>
                </a:cubicBezTo>
                <a:cubicBezTo>
                  <a:pt x="1210014" y="722132"/>
                  <a:pt x="1243033" y="690979"/>
                  <a:pt x="1285366" y="692243"/>
                </a:cubicBezTo>
                <a:cubicBezTo>
                  <a:pt x="1325583" y="693505"/>
                  <a:pt x="1356486" y="725499"/>
                  <a:pt x="1356909" y="765912"/>
                </a:cubicBezTo>
                <a:lnTo>
                  <a:pt x="1351575" y="791681"/>
                </a:lnTo>
                <a:lnTo>
                  <a:pt x="1383026" y="771039"/>
                </a:lnTo>
                <a:lnTo>
                  <a:pt x="1382011" y="766414"/>
                </a:lnTo>
                <a:cubicBezTo>
                  <a:pt x="1382011" y="723940"/>
                  <a:pt x="1414735" y="690387"/>
                  <a:pt x="1457234" y="689538"/>
                </a:cubicBezTo>
                <a:cubicBezTo>
                  <a:pt x="1467646" y="689431"/>
                  <a:pt x="1477606" y="691422"/>
                  <a:pt x="1486703" y="695125"/>
                </a:cubicBezTo>
                <a:lnTo>
                  <a:pt x="1496523" y="701537"/>
                </a:lnTo>
                <a:lnTo>
                  <a:pt x="1591755" y="652236"/>
                </a:lnTo>
                <a:lnTo>
                  <a:pt x="1578390" y="643804"/>
                </a:lnTo>
                <a:cubicBezTo>
                  <a:pt x="1564949" y="630875"/>
                  <a:pt x="1556799" y="612511"/>
                  <a:pt x="1556376" y="590982"/>
                </a:cubicBezTo>
                <a:cubicBezTo>
                  <a:pt x="1555529" y="551722"/>
                  <a:pt x="1590666" y="514995"/>
                  <a:pt x="1630036" y="514572"/>
                </a:cubicBezTo>
                <a:cubicBezTo>
                  <a:pt x="1669829" y="513728"/>
                  <a:pt x="1705812" y="549190"/>
                  <a:pt x="1706235" y="589293"/>
                </a:cubicBezTo>
                <a:lnTo>
                  <a:pt x="1703985" y="601072"/>
                </a:lnTo>
                <a:lnTo>
                  <a:pt x="1727990" y="591665"/>
                </a:lnTo>
                <a:lnTo>
                  <a:pt x="1733398" y="563093"/>
                </a:lnTo>
                <a:cubicBezTo>
                  <a:pt x="1744863" y="534575"/>
                  <a:pt x="1772016" y="513835"/>
                  <a:pt x="1802957" y="514154"/>
                </a:cubicBezTo>
                <a:cubicBezTo>
                  <a:pt x="1823164" y="514367"/>
                  <a:pt x="1841686" y="523194"/>
                  <a:pt x="1855210" y="537182"/>
                </a:cubicBezTo>
                <a:lnTo>
                  <a:pt x="1858278" y="541828"/>
                </a:lnTo>
                <a:lnTo>
                  <a:pt x="2056382" y="487426"/>
                </a:lnTo>
                <a:lnTo>
                  <a:pt x="2109176" y="478836"/>
                </a:lnTo>
                <a:lnTo>
                  <a:pt x="2097701" y="471512"/>
                </a:lnTo>
                <a:cubicBezTo>
                  <a:pt x="2084033" y="458388"/>
                  <a:pt x="2075485" y="439869"/>
                  <a:pt x="2075063" y="418700"/>
                </a:cubicBezTo>
                <a:cubicBezTo>
                  <a:pt x="2074218" y="378061"/>
                  <a:pt x="2109679" y="342078"/>
                  <a:pt x="2149783" y="342078"/>
                </a:cubicBezTo>
                <a:close/>
                <a:moveTo>
                  <a:pt x="3711118" y="179753"/>
                </a:moveTo>
                <a:cubicBezTo>
                  <a:pt x="3746508" y="179753"/>
                  <a:pt x="3775578" y="210916"/>
                  <a:pt x="3774736" y="248816"/>
                </a:cubicBezTo>
                <a:cubicBezTo>
                  <a:pt x="3777264" y="280400"/>
                  <a:pt x="3743138" y="313669"/>
                  <a:pt x="3709854" y="311563"/>
                </a:cubicBezTo>
                <a:cubicBezTo>
                  <a:pt x="3674043" y="309458"/>
                  <a:pt x="3647079" y="282085"/>
                  <a:pt x="3647922" y="245447"/>
                </a:cubicBezTo>
                <a:cubicBezTo>
                  <a:pt x="3648765" y="209232"/>
                  <a:pt x="3676571" y="180173"/>
                  <a:pt x="3711118" y="179753"/>
                </a:cubicBezTo>
                <a:close/>
                <a:moveTo>
                  <a:pt x="3540968" y="179157"/>
                </a:moveTo>
                <a:cubicBezTo>
                  <a:pt x="3575485" y="180427"/>
                  <a:pt x="3607476" y="213886"/>
                  <a:pt x="3607056" y="249038"/>
                </a:cubicBezTo>
                <a:cubicBezTo>
                  <a:pt x="3606214" y="284615"/>
                  <a:pt x="3573802" y="315532"/>
                  <a:pt x="3537600" y="314261"/>
                </a:cubicBezTo>
                <a:cubicBezTo>
                  <a:pt x="3501400" y="313414"/>
                  <a:pt x="3469829" y="280378"/>
                  <a:pt x="3471513" y="245649"/>
                </a:cubicBezTo>
                <a:cubicBezTo>
                  <a:pt x="3473618" y="209652"/>
                  <a:pt x="3506030" y="177888"/>
                  <a:pt x="3540968" y="179157"/>
                </a:cubicBezTo>
                <a:close/>
                <a:moveTo>
                  <a:pt x="3366751" y="177705"/>
                </a:moveTo>
                <a:cubicBezTo>
                  <a:pt x="3404181" y="178549"/>
                  <a:pt x="3431402" y="208421"/>
                  <a:pt x="3432679" y="246290"/>
                </a:cubicBezTo>
                <a:cubicBezTo>
                  <a:pt x="3433954" y="283740"/>
                  <a:pt x="3399502" y="317403"/>
                  <a:pt x="3362498" y="315297"/>
                </a:cubicBezTo>
                <a:cubicBezTo>
                  <a:pt x="3318689" y="312772"/>
                  <a:pt x="3294444" y="275324"/>
                  <a:pt x="3296997" y="245870"/>
                </a:cubicBezTo>
                <a:cubicBezTo>
                  <a:pt x="3296997" y="206318"/>
                  <a:pt x="3328046" y="176021"/>
                  <a:pt x="3366751" y="177705"/>
                </a:cubicBezTo>
                <a:close/>
                <a:moveTo>
                  <a:pt x="1285889" y="177288"/>
                </a:moveTo>
                <a:cubicBezTo>
                  <a:pt x="1321625" y="178556"/>
                  <a:pt x="1348001" y="208127"/>
                  <a:pt x="1347150" y="244457"/>
                </a:cubicBezTo>
                <a:cubicBezTo>
                  <a:pt x="1345874" y="280787"/>
                  <a:pt x="1316945" y="309936"/>
                  <a:pt x="1282487" y="309513"/>
                </a:cubicBezTo>
                <a:cubicBezTo>
                  <a:pt x="1246325" y="308668"/>
                  <a:pt x="1217822" y="277830"/>
                  <a:pt x="1219098" y="239388"/>
                </a:cubicBezTo>
                <a:cubicBezTo>
                  <a:pt x="1220374" y="203058"/>
                  <a:pt x="1249303" y="176021"/>
                  <a:pt x="1285889" y="177288"/>
                </a:cubicBezTo>
                <a:close/>
                <a:moveTo>
                  <a:pt x="3194578" y="176445"/>
                </a:moveTo>
                <a:cubicBezTo>
                  <a:pt x="3225478" y="177291"/>
                  <a:pt x="3262304" y="207254"/>
                  <a:pt x="3261034" y="245236"/>
                </a:cubicBezTo>
                <a:cubicBezTo>
                  <a:pt x="3259341" y="285326"/>
                  <a:pt x="3231404" y="316979"/>
                  <a:pt x="3192886" y="316979"/>
                </a:cubicBezTo>
                <a:cubicBezTo>
                  <a:pt x="3154789" y="317399"/>
                  <a:pt x="3124737" y="286171"/>
                  <a:pt x="3124737" y="245656"/>
                </a:cubicBezTo>
                <a:cubicBezTo>
                  <a:pt x="3120927" y="208943"/>
                  <a:pt x="3157329" y="176022"/>
                  <a:pt x="3194578" y="176445"/>
                </a:cubicBezTo>
                <a:close/>
                <a:moveTo>
                  <a:pt x="1458931" y="174155"/>
                </a:moveTo>
                <a:cubicBezTo>
                  <a:pt x="1494416" y="174576"/>
                  <a:pt x="1525254" y="206524"/>
                  <a:pt x="1525254" y="243097"/>
                </a:cubicBezTo>
                <a:cubicBezTo>
                  <a:pt x="1525254" y="279670"/>
                  <a:pt x="1494837" y="309937"/>
                  <a:pt x="1458086" y="309518"/>
                </a:cubicBezTo>
                <a:cubicBezTo>
                  <a:pt x="1421333" y="309518"/>
                  <a:pt x="1391339" y="278829"/>
                  <a:pt x="1391762" y="241837"/>
                </a:cubicBezTo>
                <a:cubicBezTo>
                  <a:pt x="1392184" y="205683"/>
                  <a:pt x="1423445" y="174155"/>
                  <a:pt x="1458931" y="174155"/>
                </a:cubicBezTo>
                <a:close/>
                <a:moveTo>
                  <a:pt x="1631305" y="172713"/>
                </a:moveTo>
                <a:cubicBezTo>
                  <a:pt x="1673473" y="173558"/>
                  <a:pt x="1698773" y="210340"/>
                  <a:pt x="1698353" y="241202"/>
                </a:cubicBezTo>
                <a:cubicBezTo>
                  <a:pt x="1697509" y="280939"/>
                  <a:pt x="1668835" y="311801"/>
                  <a:pt x="1630039" y="311379"/>
                </a:cubicBezTo>
                <a:cubicBezTo>
                  <a:pt x="1591245" y="310955"/>
                  <a:pt x="1563414" y="279673"/>
                  <a:pt x="1562992" y="239508"/>
                </a:cubicBezTo>
                <a:cubicBezTo>
                  <a:pt x="1562992" y="210340"/>
                  <a:pt x="1588715" y="172290"/>
                  <a:pt x="1631305" y="172713"/>
                </a:cubicBezTo>
                <a:close/>
                <a:moveTo>
                  <a:pt x="1801177" y="171702"/>
                </a:moveTo>
                <a:cubicBezTo>
                  <a:pt x="1839411" y="170427"/>
                  <a:pt x="1869998" y="202306"/>
                  <a:pt x="1870424" y="242683"/>
                </a:cubicBezTo>
                <a:cubicBezTo>
                  <a:pt x="1870424" y="283913"/>
                  <a:pt x="1842384" y="311540"/>
                  <a:pt x="1801601" y="312816"/>
                </a:cubicBezTo>
                <a:cubicBezTo>
                  <a:pt x="1767615" y="313667"/>
                  <a:pt x="1732779" y="280087"/>
                  <a:pt x="1734055" y="244810"/>
                </a:cubicBezTo>
                <a:cubicBezTo>
                  <a:pt x="1735329" y="204005"/>
                  <a:pt x="1762093" y="172977"/>
                  <a:pt x="1801177" y="171702"/>
                </a:cubicBezTo>
                <a:close/>
                <a:moveTo>
                  <a:pt x="2672082" y="171278"/>
                </a:moveTo>
                <a:cubicBezTo>
                  <a:pt x="2713000" y="172127"/>
                  <a:pt x="2745480" y="207022"/>
                  <a:pt x="2743372" y="245746"/>
                </a:cubicBezTo>
                <a:cubicBezTo>
                  <a:pt x="2741262" y="285321"/>
                  <a:pt x="2710890" y="315531"/>
                  <a:pt x="2672082" y="315531"/>
                </a:cubicBezTo>
                <a:cubicBezTo>
                  <a:pt x="2631587" y="315531"/>
                  <a:pt x="2600371" y="282766"/>
                  <a:pt x="2601215" y="241488"/>
                </a:cubicBezTo>
                <a:cubicBezTo>
                  <a:pt x="2601637" y="203617"/>
                  <a:pt x="2634961" y="170427"/>
                  <a:pt x="2672082" y="171278"/>
                </a:cubicBezTo>
                <a:close/>
                <a:moveTo>
                  <a:pt x="1979091" y="171274"/>
                </a:moveTo>
                <a:cubicBezTo>
                  <a:pt x="2014856" y="172552"/>
                  <a:pt x="2047256" y="207404"/>
                  <a:pt x="2047256" y="244386"/>
                </a:cubicBezTo>
                <a:cubicBezTo>
                  <a:pt x="2047676" y="283487"/>
                  <a:pt x="2016539" y="313667"/>
                  <a:pt x="1977408" y="313667"/>
                </a:cubicBezTo>
                <a:cubicBezTo>
                  <a:pt x="1937434" y="313667"/>
                  <a:pt x="1907139" y="283913"/>
                  <a:pt x="1906718" y="245236"/>
                </a:cubicBezTo>
                <a:cubicBezTo>
                  <a:pt x="1906297" y="206554"/>
                  <a:pt x="1941642" y="170427"/>
                  <a:pt x="1979091" y="171274"/>
                </a:cubicBezTo>
                <a:close/>
                <a:moveTo>
                  <a:pt x="2147671" y="171273"/>
                </a:moveTo>
                <a:cubicBezTo>
                  <a:pt x="2184855" y="170427"/>
                  <a:pt x="2218659" y="202247"/>
                  <a:pt x="2219926" y="240008"/>
                </a:cubicBezTo>
                <a:cubicBezTo>
                  <a:pt x="2221194" y="280740"/>
                  <a:pt x="2190348" y="313833"/>
                  <a:pt x="2150206" y="314687"/>
                </a:cubicBezTo>
                <a:cubicBezTo>
                  <a:pt x="2110487" y="315532"/>
                  <a:pt x="2077950" y="283287"/>
                  <a:pt x="2077950" y="242554"/>
                </a:cubicBezTo>
                <a:cubicBezTo>
                  <a:pt x="2077950" y="204791"/>
                  <a:pt x="2110064" y="172122"/>
                  <a:pt x="2147671" y="171273"/>
                </a:cubicBezTo>
                <a:close/>
                <a:moveTo>
                  <a:pt x="3017915" y="171272"/>
                </a:moveTo>
                <a:cubicBezTo>
                  <a:pt x="3054101" y="172546"/>
                  <a:pt x="3086501" y="206872"/>
                  <a:pt x="3086922" y="243742"/>
                </a:cubicBezTo>
                <a:cubicBezTo>
                  <a:pt x="3086922" y="282734"/>
                  <a:pt x="3056626" y="313246"/>
                  <a:pt x="3017074" y="313246"/>
                </a:cubicBezTo>
                <a:cubicBezTo>
                  <a:pt x="2977521" y="313670"/>
                  <a:pt x="2946805" y="284003"/>
                  <a:pt x="2945963" y="245015"/>
                </a:cubicBezTo>
                <a:cubicBezTo>
                  <a:pt x="2945542" y="206446"/>
                  <a:pt x="2980887" y="170427"/>
                  <a:pt x="3017915" y="171272"/>
                </a:cubicBezTo>
                <a:close/>
                <a:moveTo>
                  <a:pt x="2843432" y="170847"/>
                </a:moveTo>
                <a:cubicBezTo>
                  <a:pt x="2887212" y="170427"/>
                  <a:pt x="2915266" y="207610"/>
                  <a:pt x="2915266" y="239722"/>
                </a:cubicBezTo>
                <a:cubicBezTo>
                  <a:pt x="2915266" y="280288"/>
                  <a:pt x="2883811" y="313246"/>
                  <a:pt x="2843857" y="313670"/>
                </a:cubicBezTo>
                <a:cubicBezTo>
                  <a:pt x="2803477" y="313670"/>
                  <a:pt x="2772023" y="280711"/>
                  <a:pt x="2772023" y="240144"/>
                </a:cubicBezTo>
                <a:cubicBezTo>
                  <a:pt x="2772023" y="207610"/>
                  <a:pt x="2800077" y="170847"/>
                  <a:pt x="2843432" y="170847"/>
                </a:cubicBezTo>
                <a:close/>
                <a:moveTo>
                  <a:pt x="2493635" y="170685"/>
                </a:moveTo>
                <a:cubicBezTo>
                  <a:pt x="2533563" y="168561"/>
                  <a:pt x="2570094" y="204709"/>
                  <a:pt x="2569244" y="245107"/>
                </a:cubicBezTo>
                <a:cubicBezTo>
                  <a:pt x="2568820" y="282100"/>
                  <a:pt x="2534837" y="315273"/>
                  <a:pt x="2498307" y="316547"/>
                </a:cubicBezTo>
                <a:cubicBezTo>
                  <a:pt x="2459652" y="317398"/>
                  <a:pt x="2423121" y="281680"/>
                  <a:pt x="2423547" y="243829"/>
                </a:cubicBezTo>
                <a:cubicBezTo>
                  <a:pt x="2423971" y="206409"/>
                  <a:pt x="2456254" y="172387"/>
                  <a:pt x="2493635" y="170685"/>
                </a:cubicBezTo>
                <a:close/>
                <a:moveTo>
                  <a:pt x="2323156" y="170255"/>
                </a:moveTo>
                <a:cubicBezTo>
                  <a:pt x="2361431" y="168561"/>
                  <a:pt x="2397184" y="202445"/>
                  <a:pt x="2397604" y="240986"/>
                </a:cubicBezTo>
                <a:cubicBezTo>
                  <a:pt x="2398445" y="279954"/>
                  <a:pt x="2365217" y="314687"/>
                  <a:pt x="2326521" y="315111"/>
                </a:cubicBezTo>
                <a:cubicBezTo>
                  <a:pt x="2288245" y="315533"/>
                  <a:pt x="2254596" y="282072"/>
                  <a:pt x="2254176" y="242681"/>
                </a:cubicBezTo>
                <a:cubicBezTo>
                  <a:pt x="2253334" y="205834"/>
                  <a:pt x="2286143" y="171950"/>
                  <a:pt x="2323156" y="170255"/>
                </a:cubicBezTo>
                <a:close/>
                <a:moveTo>
                  <a:pt x="3364754" y="6656"/>
                </a:moveTo>
                <a:cubicBezTo>
                  <a:pt x="3400039" y="7079"/>
                  <a:pt x="3430223" y="37072"/>
                  <a:pt x="3429798" y="71290"/>
                </a:cubicBezTo>
                <a:cubicBezTo>
                  <a:pt x="3428947" y="105930"/>
                  <a:pt x="3393238" y="140147"/>
                  <a:pt x="3360503" y="138037"/>
                </a:cubicBezTo>
                <a:cubicBezTo>
                  <a:pt x="3327770" y="135925"/>
                  <a:pt x="3296311" y="101707"/>
                  <a:pt x="3297162" y="69178"/>
                </a:cubicBezTo>
                <a:cubicBezTo>
                  <a:pt x="3298011" y="34960"/>
                  <a:pt x="3329045" y="6235"/>
                  <a:pt x="3364754" y="6656"/>
                </a:cubicBezTo>
                <a:close/>
                <a:moveTo>
                  <a:pt x="1628254" y="5212"/>
                </a:moveTo>
                <a:cubicBezTo>
                  <a:pt x="1663427" y="4369"/>
                  <a:pt x="1694362" y="32634"/>
                  <a:pt x="1695634" y="66808"/>
                </a:cubicBezTo>
                <a:cubicBezTo>
                  <a:pt x="1696906" y="100979"/>
                  <a:pt x="1663003" y="136417"/>
                  <a:pt x="1629525" y="136417"/>
                </a:cubicBezTo>
                <a:cubicBezTo>
                  <a:pt x="1597318" y="135995"/>
                  <a:pt x="1564688" y="103510"/>
                  <a:pt x="1563839" y="70604"/>
                </a:cubicBezTo>
                <a:cubicBezTo>
                  <a:pt x="1562992" y="36432"/>
                  <a:pt x="1592657" y="6056"/>
                  <a:pt x="1628254" y="5212"/>
                </a:cubicBezTo>
                <a:close/>
                <a:moveTo>
                  <a:pt x="1804232" y="5211"/>
                </a:moveTo>
                <a:cubicBezTo>
                  <a:pt x="1841147" y="6053"/>
                  <a:pt x="1870424" y="37216"/>
                  <a:pt x="1869151" y="74274"/>
                </a:cubicBezTo>
                <a:cubicBezTo>
                  <a:pt x="1867454" y="108387"/>
                  <a:pt x="1836479" y="137863"/>
                  <a:pt x="1802110" y="138286"/>
                </a:cubicBezTo>
                <a:cubicBezTo>
                  <a:pt x="1766468" y="138286"/>
                  <a:pt x="1734645" y="105859"/>
                  <a:pt x="1735493" y="70063"/>
                </a:cubicBezTo>
                <a:cubicBezTo>
                  <a:pt x="1736342" y="33426"/>
                  <a:pt x="1766893" y="4370"/>
                  <a:pt x="1804232" y="5211"/>
                </a:cubicBezTo>
                <a:close/>
                <a:moveTo>
                  <a:pt x="3191057" y="4790"/>
                </a:moveTo>
                <a:cubicBezTo>
                  <a:pt x="3228938" y="4370"/>
                  <a:pt x="3259158" y="33095"/>
                  <a:pt x="3259584" y="70271"/>
                </a:cubicBezTo>
                <a:cubicBezTo>
                  <a:pt x="3260435" y="106178"/>
                  <a:pt x="3228512" y="138282"/>
                  <a:pt x="3192334" y="137861"/>
                </a:cubicBezTo>
                <a:cubicBezTo>
                  <a:pt x="3158284" y="137438"/>
                  <a:pt x="3127212" y="107446"/>
                  <a:pt x="3125510" y="73229"/>
                </a:cubicBezTo>
                <a:cubicBezTo>
                  <a:pt x="3124658" y="36474"/>
                  <a:pt x="3154027" y="5636"/>
                  <a:pt x="3191057" y="4790"/>
                </a:cubicBezTo>
                <a:close/>
                <a:moveTo>
                  <a:pt x="3015090" y="4790"/>
                </a:moveTo>
                <a:cubicBezTo>
                  <a:pt x="3051242" y="4370"/>
                  <a:pt x="3083191" y="35151"/>
                  <a:pt x="3083191" y="70994"/>
                </a:cubicBezTo>
                <a:cubicBezTo>
                  <a:pt x="3083191" y="105994"/>
                  <a:pt x="3051242" y="138884"/>
                  <a:pt x="3016770" y="139308"/>
                </a:cubicBezTo>
                <a:cubicBezTo>
                  <a:pt x="2982300" y="140149"/>
                  <a:pt x="2949510" y="108103"/>
                  <a:pt x="2948249" y="72261"/>
                </a:cubicBezTo>
                <a:cubicBezTo>
                  <a:pt x="2947408" y="37259"/>
                  <a:pt x="2978936" y="5214"/>
                  <a:pt x="3015090" y="4790"/>
                </a:cubicBezTo>
                <a:close/>
                <a:moveTo>
                  <a:pt x="1979275" y="4790"/>
                </a:moveTo>
                <a:cubicBezTo>
                  <a:pt x="2015811" y="5214"/>
                  <a:pt x="2047673" y="37259"/>
                  <a:pt x="2046398" y="72261"/>
                </a:cubicBezTo>
                <a:cubicBezTo>
                  <a:pt x="2045124" y="108103"/>
                  <a:pt x="2012412" y="140149"/>
                  <a:pt x="1978001" y="139308"/>
                </a:cubicBezTo>
                <a:cubicBezTo>
                  <a:pt x="1942741" y="138884"/>
                  <a:pt x="1910029" y="105994"/>
                  <a:pt x="1910029" y="70994"/>
                </a:cubicBezTo>
                <a:cubicBezTo>
                  <a:pt x="1910029" y="35151"/>
                  <a:pt x="1942741" y="4370"/>
                  <a:pt x="1979275" y="4790"/>
                </a:cubicBezTo>
                <a:close/>
                <a:moveTo>
                  <a:pt x="2843136" y="2924"/>
                </a:moveTo>
                <a:cubicBezTo>
                  <a:pt x="2886145" y="2503"/>
                  <a:pt x="2911695" y="33693"/>
                  <a:pt x="2912546" y="73315"/>
                </a:cubicBezTo>
                <a:cubicBezTo>
                  <a:pt x="2913398" y="106613"/>
                  <a:pt x="2878054" y="142019"/>
                  <a:pt x="2842711" y="139910"/>
                </a:cubicBezTo>
                <a:cubicBezTo>
                  <a:pt x="2807793" y="139066"/>
                  <a:pt x="2772023" y="104085"/>
                  <a:pt x="2775004" y="71207"/>
                </a:cubicBezTo>
                <a:cubicBezTo>
                  <a:pt x="2778411" y="30321"/>
                  <a:pt x="2802683" y="3768"/>
                  <a:pt x="2843136" y="2924"/>
                </a:cubicBezTo>
                <a:close/>
                <a:moveTo>
                  <a:pt x="2325591" y="2923"/>
                </a:moveTo>
                <a:cubicBezTo>
                  <a:pt x="2366299" y="2503"/>
                  <a:pt x="2394710" y="40388"/>
                  <a:pt x="2393438" y="69853"/>
                </a:cubicBezTo>
                <a:cubicBezTo>
                  <a:pt x="2392166" y="109420"/>
                  <a:pt x="2362483" y="140152"/>
                  <a:pt x="2323896" y="139308"/>
                </a:cubicBezTo>
                <a:cubicBezTo>
                  <a:pt x="2287004" y="138045"/>
                  <a:pt x="2258169" y="108158"/>
                  <a:pt x="2258169" y="70276"/>
                </a:cubicBezTo>
                <a:cubicBezTo>
                  <a:pt x="2255200" y="40388"/>
                  <a:pt x="2285308" y="3344"/>
                  <a:pt x="2325591" y="2923"/>
                </a:cubicBezTo>
                <a:close/>
                <a:moveTo>
                  <a:pt x="2150534" y="1906"/>
                </a:moveTo>
                <a:cubicBezTo>
                  <a:pt x="2185893" y="3595"/>
                  <a:pt x="2217464" y="35247"/>
                  <a:pt x="2217043" y="71541"/>
                </a:cubicBezTo>
                <a:cubicBezTo>
                  <a:pt x="2217043" y="104880"/>
                  <a:pt x="2184210" y="141594"/>
                  <a:pt x="2149272" y="139906"/>
                </a:cubicBezTo>
                <a:cubicBezTo>
                  <a:pt x="2114334" y="142019"/>
                  <a:pt x="2081080" y="105722"/>
                  <a:pt x="2080237" y="72384"/>
                </a:cubicBezTo>
                <a:cubicBezTo>
                  <a:pt x="2079816" y="34822"/>
                  <a:pt x="2113913" y="638"/>
                  <a:pt x="2150534" y="1906"/>
                </a:cubicBezTo>
                <a:close/>
                <a:moveTo>
                  <a:pt x="2675002" y="1487"/>
                </a:moveTo>
                <a:cubicBezTo>
                  <a:pt x="2711939" y="2336"/>
                  <a:pt x="2745478" y="37575"/>
                  <a:pt x="2742931" y="74086"/>
                </a:cubicBezTo>
                <a:cubicBezTo>
                  <a:pt x="2740383" y="108473"/>
                  <a:pt x="2707269" y="142014"/>
                  <a:pt x="2672456" y="140316"/>
                </a:cubicBezTo>
                <a:cubicBezTo>
                  <a:pt x="2638066" y="138616"/>
                  <a:pt x="2604102" y="105502"/>
                  <a:pt x="2604527" y="71965"/>
                </a:cubicBezTo>
                <a:cubicBezTo>
                  <a:pt x="2604527" y="34178"/>
                  <a:pt x="2638492" y="638"/>
                  <a:pt x="2675002" y="1487"/>
                </a:cubicBezTo>
                <a:close/>
                <a:moveTo>
                  <a:pt x="2495332" y="35"/>
                </a:moveTo>
                <a:cubicBezTo>
                  <a:pt x="2527231" y="-1229"/>
                  <a:pt x="2566361" y="32490"/>
                  <a:pt x="2563810" y="67054"/>
                </a:cubicBezTo>
                <a:cubicBezTo>
                  <a:pt x="2565086" y="107093"/>
                  <a:pt x="2534887" y="138286"/>
                  <a:pt x="2496607" y="138286"/>
                </a:cubicBezTo>
                <a:cubicBezTo>
                  <a:pt x="2458753" y="137863"/>
                  <a:pt x="2430681" y="108360"/>
                  <a:pt x="2428980" y="70424"/>
                </a:cubicBezTo>
                <a:cubicBezTo>
                  <a:pt x="2426853" y="32913"/>
                  <a:pt x="2464283" y="1300"/>
                  <a:pt x="2495332" y="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06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6619" y="2286956"/>
            <a:ext cx="3697653" cy="23135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755FCEC-6C1E-F24F-B5DE-8CD22FCDD595}"/>
              </a:ext>
            </a:extLst>
          </p:cNvPr>
          <p:cNvGrpSpPr/>
          <p:nvPr userDrawn="1"/>
        </p:nvGrpSpPr>
        <p:grpSpPr>
          <a:xfrm>
            <a:off x="-35728" y="204541"/>
            <a:ext cx="4432767" cy="6805696"/>
            <a:chOff x="-96688" y="265501"/>
            <a:chExt cx="4432767" cy="6805696"/>
          </a:xfrm>
        </p:grpSpPr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EBC56662-C621-F84A-9601-4B165F01B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65236DA9-1619-564E-AFF0-EFD130240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5A438F28-8764-6D49-8F03-0A537E95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854EFFA8-E106-AB40-AFE8-62D7F40C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83">
              <a:extLst>
                <a:ext uri="{FF2B5EF4-FFF2-40B4-BE49-F238E27FC236}">
                  <a16:creationId xmlns:a16="http://schemas.microsoft.com/office/drawing/2014/main" id="{7CD7306A-2BE0-B84B-B56C-7A93E07C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84">
              <a:extLst>
                <a:ext uri="{FF2B5EF4-FFF2-40B4-BE49-F238E27FC236}">
                  <a16:creationId xmlns:a16="http://schemas.microsoft.com/office/drawing/2014/main" id="{7206D8BC-01A1-3E4E-9278-F93E98EB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85">
              <a:extLst>
                <a:ext uri="{FF2B5EF4-FFF2-40B4-BE49-F238E27FC236}">
                  <a16:creationId xmlns:a16="http://schemas.microsoft.com/office/drawing/2014/main" id="{9577EA1F-29BD-AD40-8A8D-4FE9B807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86">
              <a:extLst>
                <a:ext uri="{FF2B5EF4-FFF2-40B4-BE49-F238E27FC236}">
                  <a16:creationId xmlns:a16="http://schemas.microsoft.com/office/drawing/2014/main" id="{ACC4712C-FA51-1E43-80FA-1D1ADC0C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87">
              <a:extLst>
                <a:ext uri="{FF2B5EF4-FFF2-40B4-BE49-F238E27FC236}">
                  <a16:creationId xmlns:a16="http://schemas.microsoft.com/office/drawing/2014/main" id="{2431FDA2-EC57-AE46-93E4-C65BA2A8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88">
              <a:extLst>
                <a:ext uri="{FF2B5EF4-FFF2-40B4-BE49-F238E27FC236}">
                  <a16:creationId xmlns:a16="http://schemas.microsoft.com/office/drawing/2014/main" id="{7C01B476-D926-9E43-96EB-A0767A341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89">
              <a:extLst>
                <a:ext uri="{FF2B5EF4-FFF2-40B4-BE49-F238E27FC236}">
                  <a16:creationId xmlns:a16="http://schemas.microsoft.com/office/drawing/2014/main" id="{87AE022D-8AAF-654C-AA39-31684927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90">
              <a:extLst>
                <a:ext uri="{FF2B5EF4-FFF2-40B4-BE49-F238E27FC236}">
                  <a16:creationId xmlns:a16="http://schemas.microsoft.com/office/drawing/2014/main" id="{4736D1C5-4966-D844-A0D3-3FCD43B7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91">
              <a:extLst>
                <a:ext uri="{FF2B5EF4-FFF2-40B4-BE49-F238E27FC236}">
                  <a16:creationId xmlns:a16="http://schemas.microsoft.com/office/drawing/2014/main" id="{943A9875-1134-AE4D-AE60-9A1D14B41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92">
              <a:extLst>
                <a:ext uri="{FF2B5EF4-FFF2-40B4-BE49-F238E27FC236}">
                  <a16:creationId xmlns:a16="http://schemas.microsoft.com/office/drawing/2014/main" id="{A99A2524-A3C4-4A45-A355-1E0A4197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149">
              <a:extLst>
                <a:ext uri="{FF2B5EF4-FFF2-40B4-BE49-F238E27FC236}">
                  <a16:creationId xmlns:a16="http://schemas.microsoft.com/office/drawing/2014/main" id="{98DB746C-94A6-E145-A079-9F9A7B30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150">
              <a:extLst>
                <a:ext uri="{FF2B5EF4-FFF2-40B4-BE49-F238E27FC236}">
                  <a16:creationId xmlns:a16="http://schemas.microsoft.com/office/drawing/2014/main" id="{F43401D1-B9ED-6049-8BE5-DBA57290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151">
              <a:extLst>
                <a:ext uri="{FF2B5EF4-FFF2-40B4-BE49-F238E27FC236}">
                  <a16:creationId xmlns:a16="http://schemas.microsoft.com/office/drawing/2014/main" id="{AFFA583D-6C2B-1644-A3D5-C42057649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152">
              <a:extLst>
                <a:ext uri="{FF2B5EF4-FFF2-40B4-BE49-F238E27FC236}">
                  <a16:creationId xmlns:a16="http://schemas.microsoft.com/office/drawing/2014/main" id="{E639432D-ED94-0A4D-A0C8-C95BFE13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153">
              <a:extLst>
                <a:ext uri="{FF2B5EF4-FFF2-40B4-BE49-F238E27FC236}">
                  <a16:creationId xmlns:a16="http://schemas.microsoft.com/office/drawing/2014/main" id="{FDB4BA99-49E5-A64C-893E-397B42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154">
              <a:extLst>
                <a:ext uri="{FF2B5EF4-FFF2-40B4-BE49-F238E27FC236}">
                  <a16:creationId xmlns:a16="http://schemas.microsoft.com/office/drawing/2014/main" id="{44B09562-48D6-3941-9317-3B716C3B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155">
              <a:extLst>
                <a:ext uri="{FF2B5EF4-FFF2-40B4-BE49-F238E27FC236}">
                  <a16:creationId xmlns:a16="http://schemas.microsoft.com/office/drawing/2014/main" id="{BFCC1D72-234F-E544-9BD1-66A05BAE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156">
              <a:extLst>
                <a:ext uri="{FF2B5EF4-FFF2-40B4-BE49-F238E27FC236}">
                  <a16:creationId xmlns:a16="http://schemas.microsoft.com/office/drawing/2014/main" id="{BC20AC62-FB7A-244D-AFE3-5261DCBA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157">
              <a:extLst>
                <a:ext uri="{FF2B5EF4-FFF2-40B4-BE49-F238E27FC236}">
                  <a16:creationId xmlns:a16="http://schemas.microsoft.com/office/drawing/2014/main" id="{91EBB423-0A0F-3042-85BF-A4CAB5269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158">
              <a:extLst>
                <a:ext uri="{FF2B5EF4-FFF2-40B4-BE49-F238E27FC236}">
                  <a16:creationId xmlns:a16="http://schemas.microsoft.com/office/drawing/2014/main" id="{AFB5810A-00FB-8642-8BDF-E89EF9F7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159">
              <a:extLst>
                <a:ext uri="{FF2B5EF4-FFF2-40B4-BE49-F238E27FC236}">
                  <a16:creationId xmlns:a16="http://schemas.microsoft.com/office/drawing/2014/main" id="{75EE8231-FE94-7F41-8A03-C39A796D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160">
              <a:extLst>
                <a:ext uri="{FF2B5EF4-FFF2-40B4-BE49-F238E27FC236}">
                  <a16:creationId xmlns:a16="http://schemas.microsoft.com/office/drawing/2014/main" id="{145DBE35-C714-6147-9C47-F79C8AAA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2">
              <a:extLst>
                <a:ext uri="{FF2B5EF4-FFF2-40B4-BE49-F238E27FC236}">
                  <a16:creationId xmlns:a16="http://schemas.microsoft.com/office/drawing/2014/main" id="{A36AC406-A95C-8A44-9C95-FAB645B0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3">
              <a:extLst>
                <a:ext uri="{FF2B5EF4-FFF2-40B4-BE49-F238E27FC236}">
                  <a16:creationId xmlns:a16="http://schemas.microsoft.com/office/drawing/2014/main" id="{A36A3939-296B-9B40-B095-1E008B66F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4">
              <a:extLst>
                <a:ext uri="{FF2B5EF4-FFF2-40B4-BE49-F238E27FC236}">
                  <a16:creationId xmlns:a16="http://schemas.microsoft.com/office/drawing/2014/main" id="{029185AD-6B05-074F-BC10-684DF105F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5">
              <a:extLst>
                <a:ext uri="{FF2B5EF4-FFF2-40B4-BE49-F238E27FC236}">
                  <a16:creationId xmlns:a16="http://schemas.microsoft.com/office/drawing/2014/main" id="{84208DC0-C8EC-5B44-A95D-4E6509B5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6">
              <a:extLst>
                <a:ext uri="{FF2B5EF4-FFF2-40B4-BE49-F238E27FC236}">
                  <a16:creationId xmlns:a16="http://schemas.microsoft.com/office/drawing/2014/main" id="{08E2B650-358B-9348-B2A1-A53A71628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7">
              <a:extLst>
                <a:ext uri="{FF2B5EF4-FFF2-40B4-BE49-F238E27FC236}">
                  <a16:creationId xmlns:a16="http://schemas.microsoft.com/office/drawing/2014/main" id="{09E6349A-8DAB-B040-A2BC-BF6D3507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28">
              <a:extLst>
                <a:ext uri="{FF2B5EF4-FFF2-40B4-BE49-F238E27FC236}">
                  <a16:creationId xmlns:a16="http://schemas.microsoft.com/office/drawing/2014/main" id="{9F09ABED-7D50-2F45-A069-AC010E0DD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29">
              <a:extLst>
                <a:ext uri="{FF2B5EF4-FFF2-40B4-BE49-F238E27FC236}">
                  <a16:creationId xmlns:a16="http://schemas.microsoft.com/office/drawing/2014/main" id="{98068F0F-97DB-5640-B1CD-4E54E0F3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0">
              <a:extLst>
                <a:ext uri="{FF2B5EF4-FFF2-40B4-BE49-F238E27FC236}">
                  <a16:creationId xmlns:a16="http://schemas.microsoft.com/office/drawing/2014/main" id="{380E80F9-5083-2D4E-A73F-EE7E9FA7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1">
              <a:extLst>
                <a:ext uri="{FF2B5EF4-FFF2-40B4-BE49-F238E27FC236}">
                  <a16:creationId xmlns:a16="http://schemas.microsoft.com/office/drawing/2014/main" id="{B6081E9E-9685-EA42-B0CE-CEA1B07D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2">
              <a:extLst>
                <a:ext uri="{FF2B5EF4-FFF2-40B4-BE49-F238E27FC236}">
                  <a16:creationId xmlns:a16="http://schemas.microsoft.com/office/drawing/2014/main" id="{BB427FD7-83F1-4344-8CEA-188C52AB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33">
              <a:extLst>
                <a:ext uri="{FF2B5EF4-FFF2-40B4-BE49-F238E27FC236}">
                  <a16:creationId xmlns:a16="http://schemas.microsoft.com/office/drawing/2014/main" id="{E9611C45-20AB-7B41-B954-30968C1A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34">
              <a:extLst>
                <a:ext uri="{FF2B5EF4-FFF2-40B4-BE49-F238E27FC236}">
                  <a16:creationId xmlns:a16="http://schemas.microsoft.com/office/drawing/2014/main" id="{3E8AB3A9-8634-9745-AA9F-B4FED8C67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300">
              <a:extLst>
                <a:ext uri="{FF2B5EF4-FFF2-40B4-BE49-F238E27FC236}">
                  <a16:creationId xmlns:a16="http://schemas.microsoft.com/office/drawing/2014/main" id="{2148A40A-8791-6A47-9FEE-30AA54B8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301">
              <a:extLst>
                <a:ext uri="{FF2B5EF4-FFF2-40B4-BE49-F238E27FC236}">
                  <a16:creationId xmlns:a16="http://schemas.microsoft.com/office/drawing/2014/main" id="{95FF5D51-D5AF-E647-8EA6-8DABF1F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8DCF7C4-4869-8843-93E7-A9FBD857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303">
              <a:extLst>
                <a:ext uri="{FF2B5EF4-FFF2-40B4-BE49-F238E27FC236}">
                  <a16:creationId xmlns:a16="http://schemas.microsoft.com/office/drawing/2014/main" id="{7BE36EA8-02B0-AE4E-98AA-12B77DBB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304">
              <a:extLst>
                <a:ext uri="{FF2B5EF4-FFF2-40B4-BE49-F238E27FC236}">
                  <a16:creationId xmlns:a16="http://schemas.microsoft.com/office/drawing/2014/main" id="{669877CC-D23E-5349-847D-C1F6E03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305">
              <a:extLst>
                <a:ext uri="{FF2B5EF4-FFF2-40B4-BE49-F238E27FC236}">
                  <a16:creationId xmlns:a16="http://schemas.microsoft.com/office/drawing/2014/main" id="{EF0C4CD9-2B13-5A43-B6D3-EEE78EAE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306">
              <a:extLst>
                <a:ext uri="{FF2B5EF4-FFF2-40B4-BE49-F238E27FC236}">
                  <a16:creationId xmlns:a16="http://schemas.microsoft.com/office/drawing/2014/main" id="{9559D219-9994-F745-9505-F121429B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307">
              <a:extLst>
                <a:ext uri="{FF2B5EF4-FFF2-40B4-BE49-F238E27FC236}">
                  <a16:creationId xmlns:a16="http://schemas.microsoft.com/office/drawing/2014/main" id="{50622C83-AD98-C740-81C4-35C738995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08">
              <a:extLst>
                <a:ext uri="{FF2B5EF4-FFF2-40B4-BE49-F238E27FC236}">
                  <a16:creationId xmlns:a16="http://schemas.microsoft.com/office/drawing/2014/main" id="{EA167A63-D411-1341-860E-132CAC24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09">
              <a:extLst>
                <a:ext uri="{FF2B5EF4-FFF2-40B4-BE49-F238E27FC236}">
                  <a16:creationId xmlns:a16="http://schemas.microsoft.com/office/drawing/2014/main" id="{BDCAC015-B914-B841-8956-C14A33A54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10">
              <a:extLst>
                <a:ext uri="{FF2B5EF4-FFF2-40B4-BE49-F238E27FC236}">
                  <a16:creationId xmlns:a16="http://schemas.microsoft.com/office/drawing/2014/main" id="{86AC7D27-C8B4-B941-8103-8492DCCC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11">
              <a:extLst>
                <a:ext uri="{FF2B5EF4-FFF2-40B4-BE49-F238E27FC236}">
                  <a16:creationId xmlns:a16="http://schemas.microsoft.com/office/drawing/2014/main" id="{BBC6AE26-CF9F-3345-B8BA-C21EF5D3D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5BF3397-C01A-514F-97CE-EDC55FCF1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0F2F350E-C44A-6044-9086-D573C921E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83">
              <a:extLst>
                <a:ext uri="{FF2B5EF4-FFF2-40B4-BE49-F238E27FC236}">
                  <a16:creationId xmlns:a16="http://schemas.microsoft.com/office/drawing/2014/main" id="{0AF8728D-C35A-FB47-A3A6-735F8F86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84">
              <a:extLst>
                <a:ext uri="{FF2B5EF4-FFF2-40B4-BE49-F238E27FC236}">
                  <a16:creationId xmlns:a16="http://schemas.microsoft.com/office/drawing/2014/main" id="{79CD6988-2E19-9E4A-BA23-69147669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85">
              <a:extLst>
                <a:ext uri="{FF2B5EF4-FFF2-40B4-BE49-F238E27FC236}">
                  <a16:creationId xmlns:a16="http://schemas.microsoft.com/office/drawing/2014/main" id="{24025557-CA83-5848-9581-0A72D28E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86">
              <a:extLst>
                <a:ext uri="{FF2B5EF4-FFF2-40B4-BE49-F238E27FC236}">
                  <a16:creationId xmlns:a16="http://schemas.microsoft.com/office/drawing/2014/main" id="{F617C808-E375-9A49-942F-47FE0819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87">
              <a:extLst>
                <a:ext uri="{FF2B5EF4-FFF2-40B4-BE49-F238E27FC236}">
                  <a16:creationId xmlns:a16="http://schemas.microsoft.com/office/drawing/2014/main" id="{175536C8-9E01-1341-B109-25936C7FA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88">
              <a:extLst>
                <a:ext uri="{FF2B5EF4-FFF2-40B4-BE49-F238E27FC236}">
                  <a16:creationId xmlns:a16="http://schemas.microsoft.com/office/drawing/2014/main" id="{29416A5D-77EB-7545-BA35-65362EEF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89">
              <a:extLst>
                <a:ext uri="{FF2B5EF4-FFF2-40B4-BE49-F238E27FC236}">
                  <a16:creationId xmlns:a16="http://schemas.microsoft.com/office/drawing/2014/main" id="{B442D969-61FC-A640-948B-AF732C8B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90">
              <a:extLst>
                <a:ext uri="{FF2B5EF4-FFF2-40B4-BE49-F238E27FC236}">
                  <a16:creationId xmlns:a16="http://schemas.microsoft.com/office/drawing/2014/main" id="{60915BAF-8EA6-284E-932F-8B8FBEEE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91">
              <a:extLst>
                <a:ext uri="{FF2B5EF4-FFF2-40B4-BE49-F238E27FC236}">
                  <a16:creationId xmlns:a16="http://schemas.microsoft.com/office/drawing/2014/main" id="{BC7DA68D-7E29-8949-928E-FAEB037AE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92">
              <a:extLst>
                <a:ext uri="{FF2B5EF4-FFF2-40B4-BE49-F238E27FC236}">
                  <a16:creationId xmlns:a16="http://schemas.microsoft.com/office/drawing/2014/main" id="{646B7DE4-541A-B146-9C55-7FF94F2F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93">
              <a:extLst>
                <a:ext uri="{FF2B5EF4-FFF2-40B4-BE49-F238E27FC236}">
                  <a16:creationId xmlns:a16="http://schemas.microsoft.com/office/drawing/2014/main" id="{E53577C2-AB3D-CD47-B488-358B63AA4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94">
              <a:extLst>
                <a:ext uri="{FF2B5EF4-FFF2-40B4-BE49-F238E27FC236}">
                  <a16:creationId xmlns:a16="http://schemas.microsoft.com/office/drawing/2014/main" id="{E513AA0B-8776-A140-91EA-1E3696F01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95">
              <a:extLst>
                <a:ext uri="{FF2B5EF4-FFF2-40B4-BE49-F238E27FC236}">
                  <a16:creationId xmlns:a16="http://schemas.microsoft.com/office/drawing/2014/main" id="{59115039-0813-9D4C-9960-DF934452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96">
              <a:extLst>
                <a:ext uri="{FF2B5EF4-FFF2-40B4-BE49-F238E27FC236}">
                  <a16:creationId xmlns:a16="http://schemas.microsoft.com/office/drawing/2014/main" id="{1A5395E7-FF84-8844-B658-5E3C9F10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B6F11961-2203-E048-A887-D3A83504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61A9963C-C741-B148-A681-99897225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CA3C70D1-CE0B-014C-A53C-B3DADA7D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689B0067-BF83-C747-A500-D6E74A6E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4E4F5018-A530-5647-8466-C5FDC61D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32DF11DA-3C42-B848-AC16-8AF93A29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E0E7BE96-27A5-4741-90AE-F9F73F2C4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AF63B17A-59F6-0440-885C-C4D1439A9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D60463FC-937A-E247-8121-11DE3597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5D4F5C9C-0B6D-714C-9CA5-1BA0BA651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1EE6055A-EB08-9341-926C-C1F960A0C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87F1E533-8313-BF49-8D86-D0F64952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1B11E4AB-F667-3943-9B96-D382CC12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CB572366-98DE-6746-A32B-C5439BBD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6778823D-4A53-8645-9BF9-AB9A7F2E4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7895ECAC-04B1-134B-8762-6458EFF2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563">
              <a:extLst>
                <a:ext uri="{FF2B5EF4-FFF2-40B4-BE49-F238E27FC236}">
                  <a16:creationId xmlns:a16="http://schemas.microsoft.com/office/drawing/2014/main" id="{7103A841-1695-8A4D-86E7-3E23BAC70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564">
              <a:extLst>
                <a:ext uri="{FF2B5EF4-FFF2-40B4-BE49-F238E27FC236}">
                  <a16:creationId xmlns:a16="http://schemas.microsoft.com/office/drawing/2014/main" id="{B7F5C226-524E-2549-83E5-14FC516C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565">
              <a:extLst>
                <a:ext uri="{FF2B5EF4-FFF2-40B4-BE49-F238E27FC236}">
                  <a16:creationId xmlns:a16="http://schemas.microsoft.com/office/drawing/2014/main" id="{DA383711-E4BD-7449-9B1F-CCC61952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566">
              <a:extLst>
                <a:ext uri="{FF2B5EF4-FFF2-40B4-BE49-F238E27FC236}">
                  <a16:creationId xmlns:a16="http://schemas.microsoft.com/office/drawing/2014/main" id="{F0C9FB7B-8D98-B94D-88A3-EB0AE418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567">
              <a:extLst>
                <a:ext uri="{FF2B5EF4-FFF2-40B4-BE49-F238E27FC236}">
                  <a16:creationId xmlns:a16="http://schemas.microsoft.com/office/drawing/2014/main" id="{09DB9129-6BF7-974C-94EC-F87D2B789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568">
              <a:extLst>
                <a:ext uri="{FF2B5EF4-FFF2-40B4-BE49-F238E27FC236}">
                  <a16:creationId xmlns:a16="http://schemas.microsoft.com/office/drawing/2014/main" id="{47707954-199C-2042-A534-1EFA76BF2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569">
              <a:extLst>
                <a:ext uri="{FF2B5EF4-FFF2-40B4-BE49-F238E27FC236}">
                  <a16:creationId xmlns:a16="http://schemas.microsoft.com/office/drawing/2014/main" id="{7BCFB0F0-954C-444C-A00B-92A77773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570">
              <a:extLst>
                <a:ext uri="{FF2B5EF4-FFF2-40B4-BE49-F238E27FC236}">
                  <a16:creationId xmlns:a16="http://schemas.microsoft.com/office/drawing/2014/main" id="{890E650C-FA16-F642-A1E1-92012A1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571">
              <a:extLst>
                <a:ext uri="{FF2B5EF4-FFF2-40B4-BE49-F238E27FC236}">
                  <a16:creationId xmlns:a16="http://schemas.microsoft.com/office/drawing/2014/main" id="{3784B119-99E6-9A4D-940B-638A31C6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572">
              <a:extLst>
                <a:ext uri="{FF2B5EF4-FFF2-40B4-BE49-F238E27FC236}">
                  <a16:creationId xmlns:a16="http://schemas.microsoft.com/office/drawing/2014/main" id="{5B35CBC9-A242-1A40-9D39-64832B74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573">
              <a:extLst>
                <a:ext uri="{FF2B5EF4-FFF2-40B4-BE49-F238E27FC236}">
                  <a16:creationId xmlns:a16="http://schemas.microsoft.com/office/drawing/2014/main" id="{6EB407CB-87FA-D44D-80C3-92C1D7E02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574">
              <a:extLst>
                <a:ext uri="{FF2B5EF4-FFF2-40B4-BE49-F238E27FC236}">
                  <a16:creationId xmlns:a16="http://schemas.microsoft.com/office/drawing/2014/main" id="{E2F42F0A-3BE2-0343-8E81-F632ECE37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575">
              <a:extLst>
                <a:ext uri="{FF2B5EF4-FFF2-40B4-BE49-F238E27FC236}">
                  <a16:creationId xmlns:a16="http://schemas.microsoft.com/office/drawing/2014/main" id="{FFD056CD-47EA-C94B-AA1E-83F2F935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576">
              <a:extLst>
                <a:ext uri="{FF2B5EF4-FFF2-40B4-BE49-F238E27FC236}">
                  <a16:creationId xmlns:a16="http://schemas.microsoft.com/office/drawing/2014/main" id="{36C6DA2D-57F9-874F-A629-8BB8F532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577">
              <a:extLst>
                <a:ext uri="{FF2B5EF4-FFF2-40B4-BE49-F238E27FC236}">
                  <a16:creationId xmlns:a16="http://schemas.microsoft.com/office/drawing/2014/main" id="{37CF5437-5795-7045-9CE3-8CB8D55A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578">
              <a:extLst>
                <a:ext uri="{FF2B5EF4-FFF2-40B4-BE49-F238E27FC236}">
                  <a16:creationId xmlns:a16="http://schemas.microsoft.com/office/drawing/2014/main" id="{3A6B2306-0DEE-2946-893F-D69BDE17B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660">
              <a:extLst>
                <a:ext uri="{FF2B5EF4-FFF2-40B4-BE49-F238E27FC236}">
                  <a16:creationId xmlns:a16="http://schemas.microsoft.com/office/drawing/2014/main" id="{3CA8F22C-032E-AB46-BB9B-63F5D1D7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661">
              <a:extLst>
                <a:ext uri="{FF2B5EF4-FFF2-40B4-BE49-F238E27FC236}">
                  <a16:creationId xmlns:a16="http://schemas.microsoft.com/office/drawing/2014/main" id="{5BB93234-4BD9-8C41-A19D-20D09598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662">
              <a:extLst>
                <a:ext uri="{FF2B5EF4-FFF2-40B4-BE49-F238E27FC236}">
                  <a16:creationId xmlns:a16="http://schemas.microsoft.com/office/drawing/2014/main" id="{70E2EE4B-0B66-8543-8181-E7675E30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663">
              <a:extLst>
                <a:ext uri="{FF2B5EF4-FFF2-40B4-BE49-F238E27FC236}">
                  <a16:creationId xmlns:a16="http://schemas.microsoft.com/office/drawing/2014/main" id="{276345E5-124D-BC44-8235-F946F3D6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664">
              <a:extLst>
                <a:ext uri="{FF2B5EF4-FFF2-40B4-BE49-F238E27FC236}">
                  <a16:creationId xmlns:a16="http://schemas.microsoft.com/office/drawing/2014/main" id="{147285A2-B16B-314D-8318-FA0254AE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665">
              <a:extLst>
                <a:ext uri="{FF2B5EF4-FFF2-40B4-BE49-F238E27FC236}">
                  <a16:creationId xmlns:a16="http://schemas.microsoft.com/office/drawing/2014/main" id="{D51D8241-9664-EB4F-87D5-32B460AC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666">
              <a:extLst>
                <a:ext uri="{FF2B5EF4-FFF2-40B4-BE49-F238E27FC236}">
                  <a16:creationId xmlns:a16="http://schemas.microsoft.com/office/drawing/2014/main" id="{78C5B85B-7467-AF41-B525-DAF4688A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67">
              <a:extLst>
                <a:ext uri="{FF2B5EF4-FFF2-40B4-BE49-F238E27FC236}">
                  <a16:creationId xmlns:a16="http://schemas.microsoft.com/office/drawing/2014/main" id="{4F5B430C-0A64-1D49-84AC-75EAB6AC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668">
              <a:extLst>
                <a:ext uri="{FF2B5EF4-FFF2-40B4-BE49-F238E27FC236}">
                  <a16:creationId xmlns:a16="http://schemas.microsoft.com/office/drawing/2014/main" id="{A77CF561-8901-E84B-9B12-0396DB2F1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669">
              <a:extLst>
                <a:ext uri="{FF2B5EF4-FFF2-40B4-BE49-F238E27FC236}">
                  <a16:creationId xmlns:a16="http://schemas.microsoft.com/office/drawing/2014/main" id="{05BA27C1-A051-DD4F-A589-E039C34E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670">
              <a:extLst>
                <a:ext uri="{FF2B5EF4-FFF2-40B4-BE49-F238E27FC236}">
                  <a16:creationId xmlns:a16="http://schemas.microsoft.com/office/drawing/2014/main" id="{89CA1A03-1786-7C40-AE70-3B68EC2B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671">
              <a:extLst>
                <a:ext uri="{FF2B5EF4-FFF2-40B4-BE49-F238E27FC236}">
                  <a16:creationId xmlns:a16="http://schemas.microsoft.com/office/drawing/2014/main" id="{B931454B-3A8F-6E4C-B3A3-EF741197D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672">
              <a:extLst>
                <a:ext uri="{FF2B5EF4-FFF2-40B4-BE49-F238E27FC236}">
                  <a16:creationId xmlns:a16="http://schemas.microsoft.com/office/drawing/2014/main" id="{546E8DFF-7EDD-D74F-A465-A79A2073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673">
              <a:extLst>
                <a:ext uri="{FF2B5EF4-FFF2-40B4-BE49-F238E27FC236}">
                  <a16:creationId xmlns:a16="http://schemas.microsoft.com/office/drawing/2014/main" id="{6717409D-945C-2147-BCEF-F7168023A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674">
              <a:extLst>
                <a:ext uri="{FF2B5EF4-FFF2-40B4-BE49-F238E27FC236}">
                  <a16:creationId xmlns:a16="http://schemas.microsoft.com/office/drawing/2014/main" id="{7D3B33F5-C515-C343-BE9B-AAAA57306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675">
              <a:extLst>
                <a:ext uri="{FF2B5EF4-FFF2-40B4-BE49-F238E27FC236}">
                  <a16:creationId xmlns:a16="http://schemas.microsoft.com/office/drawing/2014/main" id="{0B128E37-4EB2-0046-8844-9F9A82DE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676">
              <a:extLst>
                <a:ext uri="{FF2B5EF4-FFF2-40B4-BE49-F238E27FC236}">
                  <a16:creationId xmlns:a16="http://schemas.microsoft.com/office/drawing/2014/main" id="{C17E7F85-63DF-CF40-B85B-AF2577B4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677">
              <a:extLst>
                <a:ext uri="{FF2B5EF4-FFF2-40B4-BE49-F238E27FC236}">
                  <a16:creationId xmlns:a16="http://schemas.microsoft.com/office/drawing/2014/main" id="{0D787A9E-3393-BD4D-95F5-9D50CE53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763">
              <a:extLst>
                <a:ext uri="{FF2B5EF4-FFF2-40B4-BE49-F238E27FC236}">
                  <a16:creationId xmlns:a16="http://schemas.microsoft.com/office/drawing/2014/main" id="{24C5215F-340D-504F-95E8-8B5ECE23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764">
              <a:extLst>
                <a:ext uri="{FF2B5EF4-FFF2-40B4-BE49-F238E27FC236}">
                  <a16:creationId xmlns:a16="http://schemas.microsoft.com/office/drawing/2014/main" id="{D2312181-5277-8046-B74F-23D2EC26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765">
              <a:extLst>
                <a:ext uri="{FF2B5EF4-FFF2-40B4-BE49-F238E27FC236}">
                  <a16:creationId xmlns:a16="http://schemas.microsoft.com/office/drawing/2014/main" id="{AFE1D03A-E2BE-CF4A-A2C7-9B57274B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766">
              <a:extLst>
                <a:ext uri="{FF2B5EF4-FFF2-40B4-BE49-F238E27FC236}">
                  <a16:creationId xmlns:a16="http://schemas.microsoft.com/office/drawing/2014/main" id="{BE4084F1-2DC7-4F4E-A890-A732FAB7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767">
              <a:extLst>
                <a:ext uri="{FF2B5EF4-FFF2-40B4-BE49-F238E27FC236}">
                  <a16:creationId xmlns:a16="http://schemas.microsoft.com/office/drawing/2014/main" id="{A3E8642D-BA86-1D40-889E-9C707C26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768">
              <a:extLst>
                <a:ext uri="{FF2B5EF4-FFF2-40B4-BE49-F238E27FC236}">
                  <a16:creationId xmlns:a16="http://schemas.microsoft.com/office/drawing/2014/main" id="{80E57E1B-9354-B141-B6A0-391E3586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769">
              <a:extLst>
                <a:ext uri="{FF2B5EF4-FFF2-40B4-BE49-F238E27FC236}">
                  <a16:creationId xmlns:a16="http://schemas.microsoft.com/office/drawing/2014/main" id="{5749277A-560F-D643-8F26-E8F911E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770">
              <a:extLst>
                <a:ext uri="{FF2B5EF4-FFF2-40B4-BE49-F238E27FC236}">
                  <a16:creationId xmlns:a16="http://schemas.microsoft.com/office/drawing/2014/main" id="{B8383BFB-09B0-CE48-B48C-9946CDB9F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771">
              <a:extLst>
                <a:ext uri="{FF2B5EF4-FFF2-40B4-BE49-F238E27FC236}">
                  <a16:creationId xmlns:a16="http://schemas.microsoft.com/office/drawing/2014/main" id="{D205B668-8683-284A-A1BE-1CAB5866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772">
              <a:extLst>
                <a:ext uri="{FF2B5EF4-FFF2-40B4-BE49-F238E27FC236}">
                  <a16:creationId xmlns:a16="http://schemas.microsoft.com/office/drawing/2014/main" id="{03E60A05-CA53-0243-9DB1-38048F6B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773">
              <a:extLst>
                <a:ext uri="{FF2B5EF4-FFF2-40B4-BE49-F238E27FC236}">
                  <a16:creationId xmlns:a16="http://schemas.microsoft.com/office/drawing/2014/main" id="{0C64A5BE-8092-BF4B-B3FE-014D84427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774">
              <a:extLst>
                <a:ext uri="{FF2B5EF4-FFF2-40B4-BE49-F238E27FC236}">
                  <a16:creationId xmlns:a16="http://schemas.microsoft.com/office/drawing/2014/main" id="{5ADE41AC-BE04-664D-A4EB-ECE56130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775">
              <a:extLst>
                <a:ext uri="{FF2B5EF4-FFF2-40B4-BE49-F238E27FC236}">
                  <a16:creationId xmlns:a16="http://schemas.microsoft.com/office/drawing/2014/main" id="{77581AF3-861B-6244-BA56-6D0D0C04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776">
              <a:extLst>
                <a:ext uri="{FF2B5EF4-FFF2-40B4-BE49-F238E27FC236}">
                  <a16:creationId xmlns:a16="http://schemas.microsoft.com/office/drawing/2014/main" id="{FCEA98B9-D7B7-0146-8CF6-70B66098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777">
              <a:extLst>
                <a:ext uri="{FF2B5EF4-FFF2-40B4-BE49-F238E27FC236}">
                  <a16:creationId xmlns:a16="http://schemas.microsoft.com/office/drawing/2014/main" id="{E6C5B2B5-D3E6-A347-AB7A-66AFFAD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778">
              <a:extLst>
                <a:ext uri="{FF2B5EF4-FFF2-40B4-BE49-F238E27FC236}">
                  <a16:creationId xmlns:a16="http://schemas.microsoft.com/office/drawing/2014/main" id="{B1BAADE7-65E0-FC43-AC49-2E7D88FB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779">
              <a:extLst>
                <a:ext uri="{FF2B5EF4-FFF2-40B4-BE49-F238E27FC236}">
                  <a16:creationId xmlns:a16="http://schemas.microsoft.com/office/drawing/2014/main" id="{246BEEFA-F455-F648-B286-EFBFA9764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780">
              <a:extLst>
                <a:ext uri="{FF2B5EF4-FFF2-40B4-BE49-F238E27FC236}">
                  <a16:creationId xmlns:a16="http://schemas.microsoft.com/office/drawing/2014/main" id="{6CBC1EFB-2CD1-284B-B603-FC963E31D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871">
              <a:extLst>
                <a:ext uri="{FF2B5EF4-FFF2-40B4-BE49-F238E27FC236}">
                  <a16:creationId xmlns:a16="http://schemas.microsoft.com/office/drawing/2014/main" id="{C2DA15E3-D28E-BD45-ACC3-EDBF3DBC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872">
              <a:extLst>
                <a:ext uri="{FF2B5EF4-FFF2-40B4-BE49-F238E27FC236}">
                  <a16:creationId xmlns:a16="http://schemas.microsoft.com/office/drawing/2014/main" id="{6DA2DECE-4923-174A-A032-BC90D7B76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873">
              <a:extLst>
                <a:ext uri="{FF2B5EF4-FFF2-40B4-BE49-F238E27FC236}">
                  <a16:creationId xmlns:a16="http://schemas.microsoft.com/office/drawing/2014/main" id="{60414C63-CC11-084E-A373-3C8B1474F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874">
              <a:extLst>
                <a:ext uri="{FF2B5EF4-FFF2-40B4-BE49-F238E27FC236}">
                  <a16:creationId xmlns:a16="http://schemas.microsoft.com/office/drawing/2014/main" id="{D7B0BEBA-3005-3446-ADED-44C26BD1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875">
              <a:extLst>
                <a:ext uri="{FF2B5EF4-FFF2-40B4-BE49-F238E27FC236}">
                  <a16:creationId xmlns:a16="http://schemas.microsoft.com/office/drawing/2014/main" id="{7C2A4E23-3A92-384E-9FA8-43EAB09F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876">
              <a:extLst>
                <a:ext uri="{FF2B5EF4-FFF2-40B4-BE49-F238E27FC236}">
                  <a16:creationId xmlns:a16="http://schemas.microsoft.com/office/drawing/2014/main" id="{3B116C71-A7CD-C749-B8D0-5A2ACCB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877">
              <a:extLst>
                <a:ext uri="{FF2B5EF4-FFF2-40B4-BE49-F238E27FC236}">
                  <a16:creationId xmlns:a16="http://schemas.microsoft.com/office/drawing/2014/main" id="{6257E627-A214-E041-9DF1-3ABCA499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878">
              <a:extLst>
                <a:ext uri="{FF2B5EF4-FFF2-40B4-BE49-F238E27FC236}">
                  <a16:creationId xmlns:a16="http://schemas.microsoft.com/office/drawing/2014/main" id="{03AEDDF9-25F2-2E42-AADA-FD21C3FA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879">
              <a:extLst>
                <a:ext uri="{FF2B5EF4-FFF2-40B4-BE49-F238E27FC236}">
                  <a16:creationId xmlns:a16="http://schemas.microsoft.com/office/drawing/2014/main" id="{3D58F870-C9EF-A248-9F40-5C082F6A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880">
              <a:extLst>
                <a:ext uri="{FF2B5EF4-FFF2-40B4-BE49-F238E27FC236}">
                  <a16:creationId xmlns:a16="http://schemas.microsoft.com/office/drawing/2014/main" id="{A6951B52-63E2-ED4D-8592-7B00CD36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881">
              <a:extLst>
                <a:ext uri="{FF2B5EF4-FFF2-40B4-BE49-F238E27FC236}">
                  <a16:creationId xmlns:a16="http://schemas.microsoft.com/office/drawing/2014/main" id="{D7618134-4E2D-9749-83F9-19A7BE72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882">
              <a:extLst>
                <a:ext uri="{FF2B5EF4-FFF2-40B4-BE49-F238E27FC236}">
                  <a16:creationId xmlns:a16="http://schemas.microsoft.com/office/drawing/2014/main" id="{A7B1D7F2-62D0-A14D-9380-952CE52F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883">
              <a:extLst>
                <a:ext uri="{FF2B5EF4-FFF2-40B4-BE49-F238E27FC236}">
                  <a16:creationId xmlns:a16="http://schemas.microsoft.com/office/drawing/2014/main" id="{52B7843E-2F02-334F-A666-E1AF07A1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884">
              <a:extLst>
                <a:ext uri="{FF2B5EF4-FFF2-40B4-BE49-F238E27FC236}">
                  <a16:creationId xmlns:a16="http://schemas.microsoft.com/office/drawing/2014/main" id="{C6EE88F6-4EB8-4040-A49D-C8571AEB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885">
              <a:extLst>
                <a:ext uri="{FF2B5EF4-FFF2-40B4-BE49-F238E27FC236}">
                  <a16:creationId xmlns:a16="http://schemas.microsoft.com/office/drawing/2014/main" id="{EEFE69BE-9807-C64A-B517-454E673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886">
              <a:extLst>
                <a:ext uri="{FF2B5EF4-FFF2-40B4-BE49-F238E27FC236}">
                  <a16:creationId xmlns:a16="http://schemas.microsoft.com/office/drawing/2014/main" id="{0AAF66BD-71ED-9443-93C8-35B53891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887">
              <a:extLst>
                <a:ext uri="{FF2B5EF4-FFF2-40B4-BE49-F238E27FC236}">
                  <a16:creationId xmlns:a16="http://schemas.microsoft.com/office/drawing/2014/main" id="{F3825E50-3C87-9E46-A3F0-F6A5639D6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888">
              <a:extLst>
                <a:ext uri="{FF2B5EF4-FFF2-40B4-BE49-F238E27FC236}">
                  <a16:creationId xmlns:a16="http://schemas.microsoft.com/office/drawing/2014/main" id="{10902E0E-E1AA-4B4E-A67D-ADDD154F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972">
              <a:extLst>
                <a:ext uri="{FF2B5EF4-FFF2-40B4-BE49-F238E27FC236}">
                  <a16:creationId xmlns:a16="http://schemas.microsoft.com/office/drawing/2014/main" id="{29041483-E370-4C46-9CEE-37C9B964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973">
              <a:extLst>
                <a:ext uri="{FF2B5EF4-FFF2-40B4-BE49-F238E27FC236}">
                  <a16:creationId xmlns:a16="http://schemas.microsoft.com/office/drawing/2014/main" id="{243B297A-5832-5A40-88BA-69C1B898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974">
              <a:extLst>
                <a:ext uri="{FF2B5EF4-FFF2-40B4-BE49-F238E27FC236}">
                  <a16:creationId xmlns:a16="http://schemas.microsoft.com/office/drawing/2014/main" id="{62FA07DD-2426-F74B-8FCB-4CCD1169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975">
              <a:extLst>
                <a:ext uri="{FF2B5EF4-FFF2-40B4-BE49-F238E27FC236}">
                  <a16:creationId xmlns:a16="http://schemas.microsoft.com/office/drawing/2014/main" id="{FDEEE8D0-14BA-074B-8948-056E4FB14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976">
              <a:extLst>
                <a:ext uri="{FF2B5EF4-FFF2-40B4-BE49-F238E27FC236}">
                  <a16:creationId xmlns:a16="http://schemas.microsoft.com/office/drawing/2014/main" id="{6A78F025-1432-5547-98D7-C177D759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977">
              <a:extLst>
                <a:ext uri="{FF2B5EF4-FFF2-40B4-BE49-F238E27FC236}">
                  <a16:creationId xmlns:a16="http://schemas.microsoft.com/office/drawing/2014/main" id="{99969178-C33C-8B4D-BEED-D78854A4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978">
              <a:extLst>
                <a:ext uri="{FF2B5EF4-FFF2-40B4-BE49-F238E27FC236}">
                  <a16:creationId xmlns:a16="http://schemas.microsoft.com/office/drawing/2014/main" id="{0B36842D-AC44-7A41-AB40-E43BA825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979">
              <a:extLst>
                <a:ext uri="{FF2B5EF4-FFF2-40B4-BE49-F238E27FC236}">
                  <a16:creationId xmlns:a16="http://schemas.microsoft.com/office/drawing/2014/main" id="{F1E96121-B27B-B04B-A38B-A95EC681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980">
              <a:extLst>
                <a:ext uri="{FF2B5EF4-FFF2-40B4-BE49-F238E27FC236}">
                  <a16:creationId xmlns:a16="http://schemas.microsoft.com/office/drawing/2014/main" id="{FBBC1136-C236-1F47-963A-94B768E4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981">
              <a:extLst>
                <a:ext uri="{FF2B5EF4-FFF2-40B4-BE49-F238E27FC236}">
                  <a16:creationId xmlns:a16="http://schemas.microsoft.com/office/drawing/2014/main" id="{B36222CF-E416-744F-AE50-D833C319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982">
              <a:extLst>
                <a:ext uri="{FF2B5EF4-FFF2-40B4-BE49-F238E27FC236}">
                  <a16:creationId xmlns:a16="http://schemas.microsoft.com/office/drawing/2014/main" id="{14B73922-3F42-B349-9CEC-A6AC9059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1051">
              <a:extLst>
                <a:ext uri="{FF2B5EF4-FFF2-40B4-BE49-F238E27FC236}">
                  <a16:creationId xmlns:a16="http://schemas.microsoft.com/office/drawing/2014/main" id="{93962DAB-A719-1748-860A-76EF7619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1052">
              <a:extLst>
                <a:ext uri="{FF2B5EF4-FFF2-40B4-BE49-F238E27FC236}">
                  <a16:creationId xmlns:a16="http://schemas.microsoft.com/office/drawing/2014/main" id="{1879BBD6-E404-9D4C-A72B-B4D1E7A4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1053">
              <a:extLst>
                <a:ext uri="{FF2B5EF4-FFF2-40B4-BE49-F238E27FC236}">
                  <a16:creationId xmlns:a16="http://schemas.microsoft.com/office/drawing/2014/main" id="{214F802A-8CA8-E44C-8BF0-91C357F7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1054">
              <a:extLst>
                <a:ext uri="{FF2B5EF4-FFF2-40B4-BE49-F238E27FC236}">
                  <a16:creationId xmlns:a16="http://schemas.microsoft.com/office/drawing/2014/main" id="{47F97837-1801-584C-9830-20A69294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1055">
              <a:extLst>
                <a:ext uri="{FF2B5EF4-FFF2-40B4-BE49-F238E27FC236}">
                  <a16:creationId xmlns:a16="http://schemas.microsoft.com/office/drawing/2014/main" id="{D1D01C79-04D7-2E49-ACD4-5B9E0918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1056">
              <a:extLst>
                <a:ext uri="{FF2B5EF4-FFF2-40B4-BE49-F238E27FC236}">
                  <a16:creationId xmlns:a16="http://schemas.microsoft.com/office/drawing/2014/main" id="{C4AE4891-53A1-B44C-B056-AEC5A59A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1057">
              <a:extLst>
                <a:ext uri="{FF2B5EF4-FFF2-40B4-BE49-F238E27FC236}">
                  <a16:creationId xmlns:a16="http://schemas.microsoft.com/office/drawing/2014/main" id="{58962216-C5E5-2C44-94AA-1D32C0FC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1114">
              <a:extLst>
                <a:ext uri="{FF2B5EF4-FFF2-40B4-BE49-F238E27FC236}">
                  <a16:creationId xmlns:a16="http://schemas.microsoft.com/office/drawing/2014/main" id="{06748B1A-75C1-F04D-8276-C6558B27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1115">
              <a:extLst>
                <a:ext uri="{FF2B5EF4-FFF2-40B4-BE49-F238E27FC236}">
                  <a16:creationId xmlns:a16="http://schemas.microsoft.com/office/drawing/2014/main" id="{E3E43D55-EC18-7D49-9C68-46A3402F2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1116">
              <a:extLst>
                <a:ext uri="{FF2B5EF4-FFF2-40B4-BE49-F238E27FC236}">
                  <a16:creationId xmlns:a16="http://schemas.microsoft.com/office/drawing/2014/main" id="{82EA0F91-008B-D54F-8302-E9FE1C6B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61" r:id="rId5"/>
    <p:sldLayoutId id="2147483662" r:id="rId6"/>
    <p:sldLayoutId id="2147483671" r:id="rId7"/>
    <p:sldLayoutId id="2147483663" r:id="rId8"/>
    <p:sldLayoutId id="2147483666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47277" y="2371345"/>
            <a:ext cx="6723950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  <a:latin typeface="Nunito Sans" pitchFamily="2" charset="77"/>
                <a:ea typeface="Roboto" panose="02000000000000000000" pitchFamily="2" charset="0"/>
                <a:cs typeface="Arima Madurai Black" pitchFamily="2" charset="77"/>
              </a:rPr>
              <a:t>Emotion Detection, Using EEG Signals</a:t>
            </a:r>
            <a:endParaRPr lang="en-US" sz="5400" b="1" dirty="0">
              <a:solidFill>
                <a:schemeClr val="tx2"/>
              </a:solidFill>
              <a:latin typeface="Nunito Sans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276501" y="4849812"/>
            <a:ext cx="563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>
                <a:latin typeface="Nunito Sans Light" pitchFamily="2" charset="77"/>
                <a:cs typeface="Arima Madurai Light" pitchFamily="2" charset="77"/>
              </a:rPr>
              <a:t>Western </a:t>
            </a:r>
            <a:r>
              <a:rPr lang="es-ES_tradnl" sz="2000" dirty="0" err="1" smtClean="0">
                <a:latin typeface="Nunito Sans Light" pitchFamily="2" charset="77"/>
                <a:cs typeface="Arima Madurai Light" pitchFamily="2" charset="77"/>
              </a:rPr>
              <a:t>University</a:t>
            </a:r>
            <a:endParaRPr lang="es-ES_tradnl" sz="2000" dirty="0">
              <a:latin typeface="Nunito Sans Light" pitchFamily="2" charset="77"/>
              <a:cs typeface="Arima Madurai Light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8" y="5340731"/>
            <a:ext cx="762927" cy="8082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4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Windowing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5601" y="1806192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65046" y="1583179"/>
            <a:ext cx="875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Window-size = 128</a:t>
            </a:r>
          </a:p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Stride = 32</a:t>
            </a:r>
          </a:p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Each time-series data = 8064 samples (sampled by 256HZ from 1-minute music videos)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" y="3603484"/>
            <a:ext cx="354379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9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E93A2C-5089-204E-8F05-7EC4E7ADE35C}"/>
              </a:ext>
            </a:extLst>
          </p:cNvPr>
          <p:cNvGrpSpPr/>
          <p:nvPr/>
        </p:nvGrpSpPr>
        <p:grpSpPr>
          <a:xfrm>
            <a:off x="6996271" y="3705294"/>
            <a:ext cx="1997391" cy="2384049"/>
            <a:chOff x="15787481" y="6578009"/>
            <a:chExt cx="3994782" cy="4768098"/>
          </a:xfrm>
        </p:grpSpPr>
        <p:sp>
          <p:nvSpPr>
            <p:cNvPr id="41" name="Arc 40"/>
            <p:cNvSpPr/>
            <p:nvPr/>
          </p:nvSpPr>
          <p:spPr>
            <a:xfrm rot="10800000">
              <a:off x="15787481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10800000">
              <a:off x="16955620" y="9687602"/>
              <a:ext cx="1658505" cy="16585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0AB57E4-17DE-8941-8650-9467E0FBD62C}"/>
              </a:ext>
            </a:extLst>
          </p:cNvPr>
          <p:cNvGrpSpPr/>
          <p:nvPr/>
        </p:nvGrpSpPr>
        <p:grpSpPr>
          <a:xfrm>
            <a:off x="5641864" y="1864056"/>
            <a:ext cx="1997391" cy="2366596"/>
            <a:chOff x="13078667" y="2895533"/>
            <a:chExt cx="3994782" cy="4733192"/>
          </a:xfrm>
        </p:grpSpPr>
        <p:sp>
          <p:nvSpPr>
            <p:cNvPr id="37" name="Arc 36"/>
            <p:cNvSpPr/>
            <p:nvPr/>
          </p:nvSpPr>
          <p:spPr>
            <a:xfrm>
              <a:off x="13078667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0800000">
              <a:off x="14193913" y="2895533"/>
              <a:ext cx="1658506" cy="16585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107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85255-30F3-C346-A520-1AD7DC21BA2F}"/>
              </a:ext>
            </a:extLst>
          </p:cNvPr>
          <p:cNvGrpSpPr/>
          <p:nvPr/>
        </p:nvGrpSpPr>
        <p:grpSpPr>
          <a:xfrm>
            <a:off x="4287459" y="3705294"/>
            <a:ext cx="1997391" cy="2384049"/>
            <a:chOff x="10369857" y="6578009"/>
            <a:chExt cx="3994782" cy="4768098"/>
          </a:xfrm>
        </p:grpSpPr>
        <p:sp>
          <p:nvSpPr>
            <p:cNvPr id="27" name="Arc 26"/>
            <p:cNvSpPr/>
            <p:nvPr/>
          </p:nvSpPr>
          <p:spPr>
            <a:xfrm rot="10800000">
              <a:off x="10369857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 rot="10800000">
              <a:off x="11537995" y="9687602"/>
              <a:ext cx="1658505" cy="16585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28B0E-F578-F540-8798-AB59B2D47333}"/>
              </a:ext>
            </a:extLst>
          </p:cNvPr>
          <p:cNvGrpSpPr/>
          <p:nvPr/>
        </p:nvGrpSpPr>
        <p:grpSpPr>
          <a:xfrm>
            <a:off x="2933052" y="1806215"/>
            <a:ext cx="1997391" cy="2417740"/>
            <a:chOff x="7661040" y="2793245"/>
            <a:chExt cx="3994782" cy="4835480"/>
          </a:xfrm>
        </p:grpSpPr>
        <p:sp>
          <p:nvSpPr>
            <p:cNvPr id="25" name="Arc 24"/>
            <p:cNvSpPr/>
            <p:nvPr/>
          </p:nvSpPr>
          <p:spPr>
            <a:xfrm>
              <a:off x="7661040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10800000">
              <a:off x="8829172" y="2793245"/>
              <a:ext cx="1658506" cy="16585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2A47-A1CD-4F4E-90F5-13415DC9934E}"/>
              </a:ext>
            </a:extLst>
          </p:cNvPr>
          <p:cNvGrpSpPr/>
          <p:nvPr/>
        </p:nvGrpSpPr>
        <p:grpSpPr>
          <a:xfrm>
            <a:off x="1605129" y="3672770"/>
            <a:ext cx="1997391" cy="2384049"/>
            <a:chOff x="4952225" y="6578009"/>
            <a:chExt cx="3994782" cy="4768098"/>
          </a:xfrm>
        </p:grpSpPr>
        <p:sp>
          <p:nvSpPr>
            <p:cNvPr id="24" name="Arc 23"/>
            <p:cNvSpPr/>
            <p:nvPr/>
          </p:nvSpPr>
          <p:spPr>
            <a:xfrm rot="10800000">
              <a:off x="4952225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6120363" y="9687602"/>
              <a:ext cx="1658505" cy="16585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sp>
        <p:nvSpPr>
          <p:cNvPr id="47" name="Shape 2774"/>
          <p:cNvSpPr/>
          <p:nvPr/>
        </p:nvSpPr>
        <p:spPr>
          <a:xfrm>
            <a:off x="5097237" y="5528316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2407899" y="5485800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3742647" y="2070063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7806071" y="5554077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6451761" y="2044331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8052" y="2929179"/>
            <a:ext cx="1829006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Check for missing values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84959" y="2602872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9044" y="3705727"/>
            <a:ext cx="182900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Time-series dataset </a:t>
            </a: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reshape (times in the rows, not in the columns)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86763" y="4829417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8693" y="3755193"/>
            <a:ext cx="1829006" cy="119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Convert continuous targets to categorical for classification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30617" y="4868508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</a:t>
            </a:r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08</a:t>
            </a:r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46206" y="2969449"/>
            <a:ext cx="1829006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Apply Windowing: overlap windows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7128" y="2662401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87458" y="540028"/>
            <a:ext cx="3300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328B0E-F578-F540-8798-AB59B2D47333}"/>
              </a:ext>
            </a:extLst>
          </p:cNvPr>
          <p:cNvGrpSpPr/>
          <p:nvPr/>
        </p:nvGrpSpPr>
        <p:grpSpPr>
          <a:xfrm>
            <a:off x="8340098" y="1773619"/>
            <a:ext cx="1997391" cy="2412022"/>
            <a:chOff x="7661040" y="2804681"/>
            <a:chExt cx="3994782" cy="4824044"/>
          </a:xfrm>
        </p:grpSpPr>
        <p:sp>
          <p:nvSpPr>
            <p:cNvPr id="34" name="Arc 33"/>
            <p:cNvSpPr/>
            <p:nvPr/>
          </p:nvSpPr>
          <p:spPr>
            <a:xfrm>
              <a:off x="7661040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10800000">
              <a:off x="8829178" y="2804681"/>
              <a:ext cx="1658505" cy="1658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AB57E4-17DE-8941-8650-9467E0FBD62C}"/>
              </a:ext>
            </a:extLst>
          </p:cNvPr>
          <p:cNvGrpSpPr/>
          <p:nvPr/>
        </p:nvGrpSpPr>
        <p:grpSpPr>
          <a:xfrm>
            <a:off x="234815" y="1806216"/>
            <a:ext cx="1997391" cy="2412022"/>
            <a:chOff x="13078667" y="2804681"/>
            <a:chExt cx="3994782" cy="4824044"/>
          </a:xfrm>
        </p:grpSpPr>
        <p:sp>
          <p:nvSpPr>
            <p:cNvPr id="38" name="Arc 37"/>
            <p:cNvSpPr/>
            <p:nvPr/>
          </p:nvSpPr>
          <p:spPr>
            <a:xfrm>
              <a:off x="13078667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10800000">
              <a:off x="14246806" y="2804681"/>
              <a:ext cx="1658505" cy="16585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107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06401" y="2570216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0207" y="2890632"/>
            <a:ext cx="18290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Extract data and labels of person number 1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4" name="Shape 2787"/>
          <p:cNvSpPr/>
          <p:nvPr/>
        </p:nvSpPr>
        <p:spPr>
          <a:xfrm>
            <a:off x="1034136" y="2031919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65" name="Shape 2782"/>
          <p:cNvSpPr/>
          <p:nvPr/>
        </p:nvSpPr>
        <p:spPr>
          <a:xfrm>
            <a:off x="9149694" y="2023959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57666" y="4829124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</a:t>
            </a:r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06</a:t>
            </a:r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03152" y="3488722"/>
            <a:ext cx="189051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Splitting the data into train and test set</a:t>
            </a:r>
          </a:p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Person 1 (80/20)</a:t>
            </a:r>
          </a:p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32 music as train</a:t>
            </a:r>
          </a:p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8 music as test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44256" y="2586257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</a:t>
            </a:r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07</a:t>
            </a:r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03010" y="2878298"/>
            <a:ext cx="189051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Standardization on the data and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One-hot-encoding on the labels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A02A47-A1CD-4F4E-90F5-13415DC9934E}"/>
              </a:ext>
            </a:extLst>
          </p:cNvPr>
          <p:cNvGrpSpPr/>
          <p:nvPr/>
        </p:nvGrpSpPr>
        <p:grpSpPr>
          <a:xfrm>
            <a:off x="9651456" y="3705294"/>
            <a:ext cx="1997391" cy="2384049"/>
            <a:chOff x="4952225" y="6578009"/>
            <a:chExt cx="3994782" cy="4768098"/>
          </a:xfrm>
        </p:grpSpPr>
        <p:sp>
          <p:nvSpPr>
            <p:cNvPr id="71" name="Arc 70"/>
            <p:cNvSpPr/>
            <p:nvPr/>
          </p:nvSpPr>
          <p:spPr>
            <a:xfrm rot="10800000">
              <a:off x="4952225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10800000">
              <a:off x="6120363" y="9687602"/>
              <a:ext cx="1658505" cy="16585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sp>
        <p:nvSpPr>
          <p:cNvPr id="73" name="Shape 2781"/>
          <p:cNvSpPr/>
          <p:nvPr/>
        </p:nvSpPr>
        <p:spPr>
          <a:xfrm>
            <a:off x="10498427" y="5479044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66411" y="4926574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654262" y="4609330"/>
            <a:ext cx="202736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Train the CNN model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30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055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The Model Architecture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5601" y="2051015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31" y="2784729"/>
            <a:ext cx="5003800" cy="3867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21174" y="1889639"/>
            <a:ext cx="7721339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Detect “Valence” for person 1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90D07-0BB1-5341-A7B4-98EFDE89CAF7}"/>
              </a:ext>
            </a:extLst>
          </p:cNvPr>
          <p:cNvSpPr>
            <a:spLocks noChangeAspect="1"/>
          </p:cNvSpPr>
          <p:nvPr/>
        </p:nvSpPr>
        <p:spPr>
          <a:xfrm>
            <a:off x="6564000" y="1645605"/>
            <a:ext cx="2059200" cy="20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angle 17"/>
          <p:cNvSpPr/>
          <p:nvPr/>
        </p:nvSpPr>
        <p:spPr>
          <a:xfrm>
            <a:off x="6066579" y="1797784"/>
            <a:ext cx="305404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Softmax</a:t>
            </a:r>
            <a:endParaRPr lang="en-US" sz="2000" dirty="0" smtClean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Categorical cross Entropy</a:t>
            </a:r>
          </a:p>
          <a:p>
            <a:pPr algn="ctr"/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Adam</a:t>
            </a:r>
            <a:endParaRPr lang="en-US" sz="2000" dirty="0" smtClean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90D07-0BB1-5341-A7B4-98EFDE89CAF7}"/>
              </a:ext>
            </a:extLst>
          </p:cNvPr>
          <p:cNvSpPr>
            <a:spLocks noChangeAspect="1"/>
          </p:cNvSpPr>
          <p:nvPr/>
        </p:nvSpPr>
        <p:spPr>
          <a:xfrm>
            <a:off x="8170268" y="3388738"/>
            <a:ext cx="2059200" cy="20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Rectangle 19"/>
          <p:cNvSpPr/>
          <p:nvPr/>
        </p:nvSpPr>
        <p:spPr>
          <a:xfrm>
            <a:off x="8287601" y="3345823"/>
            <a:ext cx="182453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Early Stopping</a:t>
            </a:r>
          </a:p>
          <a:p>
            <a:pPr algn="ctr"/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50 Epochs</a:t>
            </a:r>
          </a:p>
          <a:p>
            <a:pPr algn="ctr"/>
            <a:endParaRPr lang="en-US" sz="2000" dirty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64 Batches</a:t>
            </a:r>
            <a:endParaRPr lang="en-US" sz="2000" dirty="0" smtClean="0">
              <a:solidFill>
                <a:schemeClr val="tx2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4693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Accuracy, Validation Loss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3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. 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Results</a:t>
            </a:r>
            <a:endParaRPr lang="en-US" sz="6000" b="1" dirty="0">
              <a:solidFill>
                <a:schemeClr val="accent2"/>
              </a:solidFill>
              <a:latin typeface="Nunito Sans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43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4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Results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9516" y="1490414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65046" y="1329038"/>
            <a:ext cx="8755610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No overfitting -&gt; loss is continuously decreasing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1" y="3154844"/>
            <a:ext cx="4856362" cy="25510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9516" y="2056489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65046" y="1892462"/>
            <a:ext cx="8755610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Still in process to improve accuracy on the validation set</a:t>
            </a: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-&gt; one of the reasons might be because test set is too small</a:t>
            </a:r>
            <a:endParaRPr lang="en-US" sz="2400" dirty="0" smtClean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044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4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Results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9516" y="1490414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65046" y="1329038"/>
            <a:ext cx="8755610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It is not uncommon to have oscillating accuracy on the validation set for time-series data, especially EEG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1" y="3429000"/>
            <a:ext cx="3994150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77" y="3448050"/>
            <a:ext cx="3740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7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Suggestions, Similar Works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4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. 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Discussion</a:t>
            </a:r>
            <a:endParaRPr lang="en-US" sz="6000" b="1" dirty="0">
              <a:solidFill>
                <a:schemeClr val="accent2"/>
              </a:solidFill>
              <a:latin typeface="Nunito Sans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3743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747287" y="56451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cs typeface="Arima Madurai Semi" pitchFamily="2" charset="77"/>
              </a:rPr>
              <a:t>Discussion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18809" y="2528868"/>
            <a:ext cx="2822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700"/>
              </a:lnSpc>
              <a:buAutoNum type="arabicPeriod"/>
            </a:pPr>
            <a:r>
              <a:rPr lang="en-US" sz="17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Analyze other people involved in this test and calculate the average mean over all people, instead of only person 1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r>
              <a:rPr lang="en-US" sz="17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Apply modification to the Windowing method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r>
              <a:rPr lang="en-US" sz="17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Change Loss function to resolve low validation accuracy </a:t>
            </a:r>
            <a:endParaRPr lang="en-US" sz="17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607699" y="187181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Nunito Sans" pitchFamily="2" charset="77"/>
                <a:cs typeface="Arima Madurai Medium" pitchFamily="2" charset="77"/>
              </a:rPr>
              <a:t>Suggestions:</a:t>
            </a:r>
            <a:endParaRPr lang="en-US" sz="2400" b="1" dirty="0">
              <a:solidFill>
                <a:schemeClr val="accent1"/>
              </a:solidFill>
              <a:latin typeface="Nunito Sans" pitchFamily="2" charset="77"/>
              <a:cs typeface="Arima Madurai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674372" y="2515704"/>
            <a:ext cx="2822345" cy="421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700"/>
              </a:lnSpc>
              <a:buAutoNum type="arabicPeriod"/>
            </a:pPr>
            <a:r>
              <a:rPr lang="en-US" sz="17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 [Reference 2], DNNs and CNNs are implemented with optimizations in the Windowing and also activation function “</a:t>
            </a:r>
            <a:r>
              <a:rPr lang="en-US" sz="1700" dirty="0" err="1" smtClean="0"/>
              <a:t>TanHyperbolic</a:t>
            </a:r>
            <a:r>
              <a:rPr lang="en-US" sz="1700" dirty="0" smtClean="0"/>
              <a:t>”!</a:t>
            </a:r>
            <a:endParaRPr lang="en-US" sz="1700" dirty="0" smtClean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r>
              <a:rPr lang="en-US" sz="17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 [Reference 3], sliding window is applied in a way to increase the features along the time axis   </a:t>
            </a:r>
            <a:endParaRPr lang="en-US" sz="17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674372" y="187181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Nunito Sans" pitchFamily="2" charset="77"/>
                <a:cs typeface="Arima Madurai Medium" pitchFamily="2" charset="77"/>
              </a:rPr>
              <a:t>Similar Works</a:t>
            </a:r>
            <a:endParaRPr lang="en-US" sz="2400" b="1" dirty="0">
              <a:solidFill>
                <a:schemeClr val="accent1"/>
              </a:solidFill>
              <a:latin typeface="Nunito Sans" pitchFamily="2" charset="77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95526" y="4853097"/>
            <a:ext cx="903512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/>
              <a:t>Neural Networks for Human Activity Recognition With Wearable Sensors: Leave-One-Subject-Out Cross-Validation for </a:t>
            </a:r>
            <a:r>
              <a:rPr lang="en-US" sz="2400" i="1" dirty="0"/>
              <a:t>Model Selection; </a:t>
            </a:r>
            <a:r>
              <a:rPr lang="en-US" sz="1900" i="1" dirty="0" err="1"/>
              <a:t>Davoud</a:t>
            </a:r>
            <a:r>
              <a:rPr lang="en-US" sz="1900" i="1" dirty="0"/>
              <a:t> </a:t>
            </a:r>
            <a:r>
              <a:rPr lang="en-US" sz="1900" i="1" dirty="0" err="1" smtClean="0"/>
              <a:t>Gholamiangonabadi</a:t>
            </a:r>
            <a:r>
              <a:rPr lang="en-US" sz="1900" i="1" dirty="0" smtClean="0"/>
              <a:t>,  Katarina </a:t>
            </a:r>
            <a:r>
              <a:rPr lang="en-US" sz="1900" i="1" dirty="0" err="1" smtClean="0"/>
              <a:t>Grolinger</a:t>
            </a:r>
            <a:r>
              <a:rPr lang="en-US" sz="1900" i="1" dirty="0"/>
              <a:t>, Nikita </a:t>
            </a:r>
            <a:r>
              <a:rPr lang="en-US" sz="1900" i="1" dirty="0" err="1" smtClean="0"/>
              <a:t>Kiselov</a:t>
            </a:r>
            <a:r>
              <a:rPr lang="en-US" sz="1900" i="1" dirty="0" smtClean="0"/>
              <a:t>; IEEE; 2020</a:t>
            </a:r>
            <a:endParaRPr lang="en-US" sz="1900" i="1" u="sng" dirty="0">
              <a:solidFill>
                <a:schemeClr val="accent2"/>
              </a:solidFill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996" y="670973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cs typeface="Mukta Medium" panose="020B0000000000000000" pitchFamily="34" charset="77"/>
              </a:rPr>
              <a:t>References: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cs typeface="Mukta Medium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09687" y="1779543"/>
            <a:ext cx="892095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DEAP: A Database </a:t>
            </a: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for Emotion Analysis using Physiological </a:t>
            </a: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Signals; </a:t>
            </a:r>
            <a:r>
              <a:rPr lang="en-US" sz="1900" dirty="0"/>
              <a:t>Sander </a:t>
            </a:r>
            <a:r>
              <a:rPr lang="en-US" sz="1900" dirty="0" err="1" smtClean="0"/>
              <a:t>Koelstra</a:t>
            </a:r>
            <a:r>
              <a:rPr lang="en-US" sz="1900" dirty="0" smtClean="0"/>
              <a:t>, </a:t>
            </a:r>
            <a:r>
              <a:rPr lang="en-US" sz="1900" dirty="0"/>
              <a:t>Christian </a:t>
            </a:r>
            <a:r>
              <a:rPr lang="en-US" sz="1900" dirty="0" err="1"/>
              <a:t>M¨uhl</a:t>
            </a:r>
            <a:r>
              <a:rPr lang="en-US" sz="1900" dirty="0"/>
              <a:t>, Mohammad </a:t>
            </a:r>
            <a:r>
              <a:rPr lang="en-US" sz="1900" dirty="0" err="1" smtClean="0"/>
              <a:t>Soleyman</a:t>
            </a:r>
            <a:r>
              <a:rPr lang="en-US" sz="1900" dirty="0" smtClean="0"/>
              <a:t>, </a:t>
            </a:r>
            <a:r>
              <a:rPr lang="en-US" sz="1900" dirty="0"/>
              <a:t>Jong-</a:t>
            </a:r>
            <a:r>
              <a:rPr lang="en-US" sz="1900" dirty="0" err="1"/>
              <a:t>Seok</a:t>
            </a:r>
            <a:r>
              <a:rPr lang="en-US" sz="1900" dirty="0"/>
              <a:t> Lee, </a:t>
            </a:r>
            <a:r>
              <a:rPr lang="en-US" sz="1900" dirty="0" err="1"/>
              <a:t>Ashkan</a:t>
            </a:r>
            <a:r>
              <a:rPr lang="en-US" sz="1900" dirty="0"/>
              <a:t> </a:t>
            </a:r>
            <a:r>
              <a:rPr lang="en-US" sz="1900" dirty="0" err="1"/>
              <a:t>Yazdani</a:t>
            </a:r>
            <a:r>
              <a:rPr lang="en-US" sz="1900" dirty="0"/>
              <a:t>, </a:t>
            </a:r>
            <a:r>
              <a:rPr lang="en-US" sz="1900" dirty="0" err="1"/>
              <a:t>Touradj</a:t>
            </a:r>
            <a:r>
              <a:rPr lang="en-US" sz="1900" dirty="0"/>
              <a:t> </a:t>
            </a:r>
            <a:r>
              <a:rPr lang="en-US" sz="1900" dirty="0" err="1" smtClean="0"/>
              <a:t>Ebrahimi</a:t>
            </a:r>
            <a:r>
              <a:rPr lang="en-US" sz="1900" dirty="0"/>
              <a:t>, Thierry Pun, Anton </a:t>
            </a:r>
            <a:r>
              <a:rPr lang="en-US" sz="1900" dirty="0" err="1" smtClean="0"/>
              <a:t>Nijholt</a:t>
            </a:r>
            <a:r>
              <a:rPr lang="en-US" sz="1900" dirty="0"/>
              <a:t>, </a:t>
            </a:r>
            <a:r>
              <a:rPr lang="en-US" sz="1900" dirty="0" err="1"/>
              <a:t>Ioannis</a:t>
            </a:r>
            <a:r>
              <a:rPr lang="en-US" sz="1900" dirty="0"/>
              <a:t> </a:t>
            </a:r>
            <a:r>
              <a:rPr lang="en-US" sz="1900" dirty="0" err="1" smtClean="0"/>
              <a:t>Patras</a:t>
            </a:r>
            <a:r>
              <a:rPr lang="en-US" sz="1900" dirty="0"/>
              <a:t>;</a:t>
            </a:r>
            <a:r>
              <a:rPr lang="en-US" sz="1900" dirty="0" smtClean="0"/>
              <a:t> IEEE; 2019</a:t>
            </a:r>
            <a:endParaRPr lang="en-US" sz="1900" dirty="0">
              <a:solidFill>
                <a:schemeClr val="accent2"/>
              </a:solidFill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F1235E-F254-9541-8C78-F46BC572FD83}"/>
              </a:ext>
            </a:extLst>
          </p:cNvPr>
          <p:cNvSpPr>
            <a:spLocks noChangeAspect="1"/>
          </p:cNvSpPr>
          <p:nvPr/>
        </p:nvSpPr>
        <p:spPr>
          <a:xfrm>
            <a:off x="809996" y="4974768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F1235E-F254-9541-8C78-F46BC572FD83}"/>
              </a:ext>
            </a:extLst>
          </p:cNvPr>
          <p:cNvSpPr>
            <a:spLocks noChangeAspect="1"/>
          </p:cNvSpPr>
          <p:nvPr/>
        </p:nvSpPr>
        <p:spPr>
          <a:xfrm>
            <a:off x="894231" y="192200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09686" y="3202959"/>
            <a:ext cx="89209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Using Deep and Convolutional Neural Networks for Accurate Emotion Classification on DEAP Dataset</a:t>
            </a: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; </a:t>
            </a:r>
            <a:r>
              <a:rPr lang="en-US" sz="2000" dirty="0"/>
              <a:t>Samarth </a:t>
            </a:r>
            <a:r>
              <a:rPr lang="en-US" sz="2000" dirty="0" err="1" smtClean="0"/>
              <a:t>Tripathi</a:t>
            </a:r>
            <a:r>
              <a:rPr lang="en-US" sz="2000" dirty="0"/>
              <a:t>, </a:t>
            </a:r>
            <a:r>
              <a:rPr lang="en-US" sz="2000" dirty="0" err="1"/>
              <a:t>Shrinivas</a:t>
            </a:r>
            <a:r>
              <a:rPr lang="en-US" sz="2000" dirty="0"/>
              <a:t> Acharya, </a:t>
            </a:r>
            <a:r>
              <a:rPr lang="en-US" sz="2000" dirty="0" err="1"/>
              <a:t>Ranti</a:t>
            </a:r>
            <a:r>
              <a:rPr lang="en-US" sz="2000" dirty="0"/>
              <a:t> Dev Sharma, </a:t>
            </a:r>
            <a:r>
              <a:rPr lang="en-US" sz="2000" dirty="0" err="1"/>
              <a:t>Sudhanshi</a:t>
            </a:r>
            <a:r>
              <a:rPr lang="en-US" sz="2000" dirty="0"/>
              <a:t> Mittal, </a:t>
            </a:r>
            <a:r>
              <a:rPr lang="en-US" sz="2000" dirty="0" err="1"/>
              <a:t>Samit</a:t>
            </a:r>
            <a:r>
              <a:rPr lang="en-US" sz="2000" dirty="0"/>
              <a:t> Bhattacharya</a:t>
            </a:r>
            <a:r>
              <a:rPr lang="en-US" sz="1900" dirty="0" smtClean="0"/>
              <a:t>; AAAI Conference; 2017</a:t>
            </a:r>
            <a:endParaRPr lang="en-US" sz="1900" dirty="0">
              <a:solidFill>
                <a:schemeClr val="accent2"/>
              </a:solidFill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F1235E-F254-9541-8C78-F46BC572FD83}"/>
              </a:ext>
            </a:extLst>
          </p:cNvPr>
          <p:cNvSpPr>
            <a:spLocks noChangeAspect="1"/>
          </p:cNvSpPr>
          <p:nvPr/>
        </p:nvSpPr>
        <p:spPr>
          <a:xfrm>
            <a:off x="879206" y="3326713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297" y="3678884"/>
            <a:ext cx="6641405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You can find me at: </a:t>
            </a:r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tgholam2@uwo.ca</a:t>
            </a:r>
            <a:endParaRPr lang="en-US" sz="20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6668" y="2733040"/>
            <a:ext cx="2943626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2196" y="946860"/>
            <a:ext cx="4607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1798663" y="5368855"/>
            <a:ext cx="8594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Brain-inspired AI Course</a:t>
            </a:r>
          </a:p>
          <a:p>
            <a:pPr algn="ctr"/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Prof. </a:t>
            </a:r>
            <a:r>
              <a:rPr lang="en-US" sz="2000" dirty="0" err="1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Yalda</a:t>
            </a:r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000" dirty="0" err="1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Mohsenzade</a:t>
            </a:r>
            <a:endParaRPr lang="en-US" sz="2000" dirty="0" smtClean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/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Computer Science Department </a:t>
            </a:r>
            <a:endParaRPr lang="en-US" sz="20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4669496" y="3386225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Nunito Sans" pitchFamily="2" charset="77"/>
                <a:ea typeface="Nunito Bold" charset="0"/>
                <a:cs typeface="Arima Madurai" pitchFamily="2" charset="77"/>
              </a:rPr>
              <a:t>Hello!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3582568" y="4480267"/>
            <a:ext cx="502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Semi" pitchFamily="2" charset="77"/>
              </a:rPr>
              <a:t>I am </a:t>
            </a:r>
            <a:r>
              <a:rPr lang="en-US" sz="44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Semi" pitchFamily="2" charset="77"/>
              </a:rPr>
              <a:t>Tina </a:t>
            </a:r>
            <a:r>
              <a:rPr lang="en-US" sz="4400" b="1" dirty="0" err="1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Semi" pitchFamily="2" charset="77"/>
              </a:rPr>
              <a:t>Gholami</a:t>
            </a:r>
            <a:endParaRPr lang="en-US" sz="44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Arima Madurai Semi" pitchFamily="2" charset="77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r="26944"/>
          <a:stretch>
            <a:fillRect/>
          </a:stretch>
        </p:blipFill>
        <p:spPr>
          <a:xfrm>
            <a:off x="4888692" y="850449"/>
            <a:ext cx="2414616" cy="2416629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26265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2446544" y="3526826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4165287" y="180742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6192870" y="3023506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82479" y="2753052"/>
            <a:ext cx="199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1. Introduction</a:t>
            </a:r>
            <a:endParaRPr lang="en-US" sz="2000" dirty="0">
              <a:solidFill>
                <a:schemeClr val="bg1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2563838" y="4512070"/>
            <a:ext cx="2149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Methodology</a:t>
            </a:r>
            <a:endParaRPr lang="en-US" sz="2000" dirty="0">
              <a:solidFill>
                <a:schemeClr val="bg1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159468" y="2810492"/>
            <a:ext cx="230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. </a:t>
            </a:r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Results</a:t>
            </a:r>
            <a:endParaRPr lang="en-US" sz="2000" dirty="0">
              <a:solidFill>
                <a:schemeClr val="bg1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6550595" y="4015273"/>
            <a:ext cx="17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5. Discussion</a:t>
            </a:r>
            <a:endParaRPr lang="en-US" sz="2000" dirty="0">
              <a:solidFill>
                <a:schemeClr val="bg1"/>
              </a:solidFill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56169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Shapes to explain ideas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EEG, Dataset, Problem to Be </a:t>
            </a: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</a:t>
            </a: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olved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1. 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Introduction</a:t>
            </a:r>
            <a:endParaRPr lang="en-US" sz="6000" b="1" dirty="0">
              <a:solidFill>
                <a:schemeClr val="accent2"/>
              </a:solidFill>
              <a:latin typeface="Nunito Sans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650516" y="932164"/>
            <a:ext cx="4291644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Nunito Sans" pitchFamily="2" charset="77"/>
                <a:cs typeface="Arima Madurai Semi" pitchFamily="2" charset="77"/>
              </a:rPr>
              <a:t>What is EEG?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cs typeface="Arima Madurai Semi" pitchFamily="2" charset="7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01384" y="1436008"/>
            <a:ext cx="4848987" cy="5221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dirty="0"/>
              <a:t>An electroencephalogram (EEG) is a test </a:t>
            </a:r>
            <a:r>
              <a:rPr lang="en-US" dirty="0" smtClean="0"/>
              <a:t>(or signals) that </a:t>
            </a:r>
            <a:r>
              <a:rPr lang="en-US" dirty="0"/>
              <a:t>detects electrical activity in your brain using small, metal discs (electrodes) attached to your scalp. Your brain cells communicate via electrical impulses </a:t>
            </a:r>
            <a:r>
              <a:rPr lang="en-US" dirty="0" smtClean="0"/>
              <a:t>(through Ionization) and </a:t>
            </a:r>
            <a:r>
              <a:rPr lang="en-US" dirty="0"/>
              <a:t>are active all the time, even when you're </a:t>
            </a:r>
            <a:r>
              <a:rPr lang="en-US" dirty="0" smtClean="0"/>
              <a:t>asleep. Brain’s Electrical fields can be detected using EEG caps.</a:t>
            </a:r>
            <a:endParaRPr lang="en-US" sz="2200" dirty="0">
              <a:latin typeface="Nunito Sans Light" pitchFamily="2" charset="77"/>
            </a:endParaRPr>
          </a:p>
          <a:p>
            <a:pPr algn="ctr">
              <a:lnSpc>
                <a:spcPts val="4000"/>
              </a:lnSpc>
            </a:pPr>
            <a:endParaRPr lang="en-US" sz="2200" dirty="0">
              <a:latin typeface="Nunito Sans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200" b="1" dirty="0" smtClean="0">
                <a:latin typeface="Nunito Sans Light" pitchFamily="2" charset="77"/>
              </a:rPr>
              <a:t>DEAP Dataset!</a:t>
            </a:r>
            <a:endParaRPr lang="en-US" b="1" dirty="0" smtClean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140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15298" y="6171744"/>
            <a:ext cx="6833879" cy="6052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15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https://www.eecs.qmul.ac.uk/mmv/datasets/deap/readme.html</a:t>
            </a:r>
            <a:endParaRPr lang="en-US" sz="15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0913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347624" y="2098269"/>
            <a:ext cx="4918549" cy="2831355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725591" y="1971193"/>
            <a:ext cx="3335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Nunito Sans" pitchFamily="2" charset="77"/>
                <a:cs typeface="Arima Madurai Black" pitchFamily="2" charset="77"/>
              </a:rPr>
              <a:t>EEG </a:t>
            </a:r>
            <a:r>
              <a:rPr lang="en-US" sz="4400" b="1" dirty="0" smtClean="0">
                <a:solidFill>
                  <a:schemeClr val="tx2"/>
                </a:solidFill>
                <a:latin typeface="Nunito Sans" pitchFamily="2" charset="77"/>
                <a:cs typeface="Arima Madurai Black" pitchFamily="2" charset="77"/>
              </a:rPr>
              <a:t>Signals</a:t>
            </a:r>
            <a:endParaRPr lang="en-US" sz="4400" b="1" dirty="0">
              <a:solidFill>
                <a:schemeClr val="tx2"/>
              </a:solidFill>
              <a:latin typeface="Nunito Sans" pitchFamily="2" charset="77"/>
              <a:cs typeface="Arima Madurai Black" pitchFamily="2" charset="7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47039" y="2940665"/>
            <a:ext cx="38923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EEG is a Time-series signal</a:t>
            </a:r>
          </a:p>
          <a:p>
            <a:pPr algn="ctr">
              <a:lnSpc>
                <a:spcPts val="3000"/>
              </a:lnSpc>
            </a:pPr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 order to analyze it, we should incorporate methods for time-series </a:t>
            </a:r>
            <a:r>
              <a:rPr lang="en-US" sz="2000" dirty="0" err="1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forcasting</a:t>
            </a:r>
            <a:r>
              <a:rPr lang="en-US" sz="20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and preprocessing.</a:t>
            </a:r>
          </a:p>
          <a:p>
            <a:pPr algn="ctr">
              <a:lnSpc>
                <a:spcPts val="3000"/>
              </a:lnSpc>
            </a:pPr>
            <a:endParaRPr lang="en-US" sz="20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3000"/>
              </a:lnSpc>
            </a:pPr>
            <a:r>
              <a:rPr lang="en-US" sz="2000" b="1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Sliding Window Method! </a:t>
            </a:r>
          </a:p>
          <a:p>
            <a:pPr algn="ctr">
              <a:lnSpc>
                <a:spcPts val="3000"/>
              </a:lnSpc>
            </a:pPr>
            <a:endParaRPr lang="en-US" sz="2000" b="1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3000"/>
              </a:lnSpc>
            </a:pPr>
            <a:endParaRPr lang="en-US" sz="20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" b="6702"/>
          <a:stretch>
            <a:fillRect/>
          </a:stretch>
        </p:blipFill>
        <p:spPr>
          <a:xfrm>
            <a:off x="6977173" y="2286956"/>
            <a:ext cx="3697653" cy="2313584"/>
          </a:xfrm>
        </p:spPr>
      </p:pic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55901" y="4799865"/>
            <a:ext cx="7758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EEG datasets are highly noise and complex! So, it is hard to achieve a decent accuracy. So, we need powerful preprocessing techniques. 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Problem to Be Solved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5601" y="2051015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870372" y="4977437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870372" y="3705622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93376" y="1866781"/>
            <a:ext cx="772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DEAP dataset: 32 participants</a:t>
            </a: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, 40 music </a:t>
            </a: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videos, rate based on 4 labels “valence”, “Arousal”, “Dominance”, “Liking”, continuous values 1-9 [Reference 1]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870372" y="6204202"/>
            <a:ext cx="6742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15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https://www.eecs.qmul.ac.uk/mmv/datasets/deap/readme.html</a:t>
            </a:r>
            <a:endParaRPr lang="en-US" sz="15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93375" y="3533932"/>
            <a:ext cx="7721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Classify videos for each person in order to detect their emotion through the 4 target variables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Preprocessing Techniques, Learning Algorithm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2. </a:t>
            </a:r>
            <a:r>
              <a:rPr lang="en-US" sz="6000" b="1" dirty="0" smtClean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Methodology</a:t>
            </a:r>
            <a:endParaRPr lang="en-US" sz="6000" b="1" dirty="0">
              <a:solidFill>
                <a:schemeClr val="accent2"/>
              </a:solidFill>
              <a:latin typeface="Nunito Sans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7338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4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Preprocessing Techniques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875601" y="1806192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844632" y="4982256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879516" y="4195416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65046" y="1583179"/>
            <a:ext cx="78503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The EEG data should become as clean as possible! So, we can use filtering, FFT, and Wavelet transformation (Popular in both Matlab and Python) -&gt; applied on the DEAP dataset -&gt; but still, there is no limit to preprocessing step!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93375" y="3989760"/>
            <a:ext cx="7721339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 my code, person 1 is chosen to be analyzed  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030162" y="4709621"/>
            <a:ext cx="78852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Sliding Window Technique: </a:t>
            </a:r>
            <a:r>
              <a:rPr lang="en-US" sz="2400" dirty="0">
                <a:latin typeface="Nunito Sans Light" pitchFamily="2" charset="77"/>
                <a:ea typeface="Lato Light" charset="0"/>
                <a:cs typeface="Poppins" pitchFamily="2" charset="77"/>
              </a:rPr>
              <a:t>Select fractions of the time-series </a:t>
            </a:r>
            <a:r>
              <a:rPr lang="en-US" sz="2400" dirty="0" smtClean="0">
                <a:latin typeface="Nunito Sans Light" pitchFamily="2" charset="77"/>
                <a:ea typeface="Lato Light" charset="0"/>
                <a:cs typeface="Poppins" pitchFamily="2" charset="77"/>
              </a:rPr>
              <a:t>dataset in order to maintain its “time-dependency” for the CNN model -&gt; an increase in the data at hand -&gt; There are many different ways to implement windowing</a:t>
            </a:r>
            <a:endParaRPr lang="en-US" sz="2400" dirty="0">
              <a:latin typeface="Nunito Sans Light" pitchFamily="2" charset="77"/>
              <a:ea typeface="Lato Light" charset="0"/>
              <a:cs typeface="Poppins" pitchFamily="2" charset="77"/>
            </a:endParaRPr>
          </a:p>
          <a:p>
            <a:pPr algn="just">
              <a:lnSpc>
                <a:spcPts val="3600"/>
              </a:lnSpc>
            </a:pP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0388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Dots - Dark">
      <a:dk1>
        <a:srgbClr val="E7E7E7"/>
      </a:dk1>
      <a:lt1>
        <a:srgbClr val="FFFFFF"/>
      </a:lt1>
      <a:dk2>
        <a:srgbClr val="FFFFFF"/>
      </a:dk2>
      <a:lt2>
        <a:srgbClr val="0D1C3E"/>
      </a:lt2>
      <a:accent1>
        <a:srgbClr val="804396"/>
      </a:accent1>
      <a:accent2>
        <a:srgbClr val="EF6831"/>
      </a:accent2>
      <a:accent3>
        <a:srgbClr val="17A14E"/>
      </a:accent3>
      <a:accent4>
        <a:srgbClr val="FCDE36"/>
      </a:accent4>
      <a:accent5>
        <a:srgbClr val="EA2531"/>
      </a:accent5>
      <a:accent6>
        <a:srgbClr val="234696"/>
      </a:accent6>
      <a:hlink>
        <a:srgbClr val="3267D3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747</Words>
  <Application>Microsoft Office PowerPoint</Application>
  <PresentationFormat>Widescreen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3" baseType="lpstr">
      <vt:lpstr>Arial Unicode MS</vt:lpstr>
      <vt:lpstr>Arima Madurai</vt:lpstr>
      <vt:lpstr>Arima Madurai Black</vt:lpstr>
      <vt:lpstr>Arima Madurai Light</vt:lpstr>
      <vt:lpstr>Arima Madurai Medium</vt:lpstr>
      <vt:lpstr>Arima Madurai Semi</vt:lpstr>
      <vt:lpstr>Bebas Neue</vt:lpstr>
      <vt:lpstr>Gill Sans</vt:lpstr>
      <vt:lpstr>Lato Light</vt:lpstr>
      <vt:lpstr>Mukta Medium</vt:lpstr>
      <vt:lpstr>Mukta SemiBold</vt:lpstr>
      <vt:lpstr>Nunito Bold</vt:lpstr>
      <vt:lpstr>Nunito Sans</vt:lpstr>
      <vt:lpstr>Nunito Sans Light</vt:lpstr>
      <vt:lpstr>Poppins</vt:lpstr>
      <vt:lpstr>Roboto</vt:lpstr>
      <vt:lpstr>Roboto Bold</vt:lpstr>
      <vt:lpstr>Roboto Light</vt:lpstr>
      <vt:lpstr>Roboto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ti pentragon</cp:lastModifiedBy>
  <cp:revision>307</cp:revision>
  <dcterms:created xsi:type="dcterms:W3CDTF">2018-12-21T22:04:22Z</dcterms:created>
  <dcterms:modified xsi:type="dcterms:W3CDTF">2021-03-31T19:48:24Z</dcterms:modified>
</cp:coreProperties>
</file>