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8" r:id="rId2"/>
    <p:sldId id="263" r:id="rId3"/>
    <p:sldId id="2043" r:id="rId4"/>
    <p:sldId id="2037" r:id="rId5"/>
    <p:sldId id="2039" r:id="rId6"/>
    <p:sldId id="2048" r:id="rId7"/>
    <p:sldId id="2049" r:id="rId8"/>
    <p:sldId id="2050" r:id="rId9"/>
    <p:sldId id="2053" r:id="rId10"/>
    <p:sldId id="262" r:id="rId11"/>
    <p:sldId id="2020" r:id="rId12"/>
    <p:sldId id="2045" r:id="rId13"/>
    <p:sldId id="2055" r:id="rId14"/>
    <p:sldId id="2056" r:id="rId15"/>
    <p:sldId id="2057" r:id="rId16"/>
    <p:sldId id="2058" r:id="rId17"/>
    <p:sldId id="2059" r:id="rId18"/>
    <p:sldId id="2060" r:id="rId19"/>
    <p:sldId id="2065" r:id="rId20"/>
    <p:sldId id="2066" r:id="rId21"/>
    <p:sldId id="2061" r:id="rId22"/>
    <p:sldId id="2062" r:id="rId23"/>
    <p:sldId id="2063" r:id="rId24"/>
    <p:sldId id="2067" r:id="rId25"/>
    <p:sldId id="2064" r:id="rId26"/>
    <p:sldId id="2068" r:id="rId27"/>
    <p:sldId id="2041" r:id="rId28"/>
    <p:sldId id="2027" r:id="rId29"/>
    <p:sldId id="202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333" userDrawn="1">
          <p15:clr>
            <a:srgbClr val="A4A3A4"/>
          </p15:clr>
        </p15:guide>
        <p15:guide id="3" pos="4320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346" userDrawn="1">
          <p15:clr>
            <a:srgbClr val="A4A3A4"/>
          </p15:clr>
        </p15:guide>
        <p15:guide id="6" orient="horz" pos="4008" userDrawn="1">
          <p15:clr>
            <a:srgbClr val="A4A3A4"/>
          </p15:clr>
        </p15:guide>
        <p15:guide id="7" pos="5520" userDrawn="1">
          <p15:clr>
            <a:srgbClr val="A4A3A4"/>
          </p15:clr>
        </p15:guide>
        <p15:guide id="8" pos="2139" userDrawn="1">
          <p15:clr>
            <a:srgbClr val="A4A3A4"/>
          </p15:clr>
        </p15:guide>
        <p15:guide id="9" pos="360" userDrawn="1">
          <p15:clr>
            <a:srgbClr val="A4A3A4"/>
          </p15:clr>
        </p15:guide>
        <p15:guide id="10" orient="horz" pos="35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8"/>
    <a:srgbClr val="F3F3F3"/>
    <a:srgbClr val="B4B4B5"/>
    <a:srgbClr val="B3B4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89"/>
    <p:restoredTop sz="95439"/>
  </p:normalViewPr>
  <p:slideViewPr>
    <p:cSldViewPr snapToGrid="0" snapToObjects="1" showGuides="1">
      <p:cViewPr>
        <p:scale>
          <a:sx n="66" d="100"/>
          <a:sy n="66" d="100"/>
        </p:scale>
        <p:origin x="952" y="32"/>
      </p:cViewPr>
      <p:guideLst>
        <p:guide orient="horz" pos="2160"/>
        <p:guide pos="7333"/>
        <p:guide pos="4320"/>
        <p:guide pos="3840"/>
        <p:guide orient="horz" pos="346"/>
        <p:guide orient="horz" pos="4008"/>
        <p:guide pos="5520"/>
        <p:guide pos="2139"/>
        <p:guide pos="360"/>
        <p:guide orient="horz" pos="352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77" d="100"/>
          <a:sy n="77" d="100"/>
        </p:scale>
        <p:origin x="343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6367838-CB9E-1C4E-B6E3-A78C0BA007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>
              <a:latin typeface="Abhaya Libre" panose="02000603000000000000" pitchFamily="2" charset="77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4E375D-1A8F-9F4D-8CC8-BAE8A5E919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18E09-BFC9-6B48-96B7-BE5177A01D51}" type="datetimeFigureOut">
              <a:rPr lang="es-ES_tradnl" smtClean="0">
                <a:latin typeface="Abhaya Libre" panose="02000603000000000000" pitchFamily="2" charset="77"/>
              </a:rPr>
              <a:t>17/03/2021</a:t>
            </a:fld>
            <a:endParaRPr lang="es-ES_tradnl" dirty="0">
              <a:latin typeface="Abhaya Libre" panose="02000603000000000000" pitchFamily="2" charset="77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E7A4FF-704A-954D-BC9C-F371462E0F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>
              <a:latin typeface="Abhaya Libre" panose="02000603000000000000" pitchFamily="2" charset="77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4880EF-7252-FC47-A361-5A3684F19A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F8D33-B625-EE45-B94F-4FC0DF67D7D4}" type="slidenum">
              <a:rPr lang="es-ES_tradnl" smtClean="0">
                <a:latin typeface="Abhaya Libre" panose="02000603000000000000" pitchFamily="2" charset="77"/>
              </a:rPr>
              <a:t>‹#›</a:t>
            </a:fld>
            <a:endParaRPr lang="es-ES_tradnl" dirty="0">
              <a:latin typeface="Abhaya Libre" panose="020006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83075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bhaya Libre" panose="02000603000000000000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bhaya Libre" panose="02000603000000000000" pitchFamily="2" charset="77"/>
              </a:defRPr>
            </a:lvl1pPr>
          </a:lstStyle>
          <a:p>
            <a:fld id="{88EDFB7E-8A14-5F4A-A8BC-FEC574E653A4}" type="datetimeFigureOut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bhaya Libre" panose="02000603000000000000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bhaya Libre" panose="02000603000000000000" pitchFamily="2" charset="77"/>
              </a:defRPr>
            </a:lvl1pPr>
          </a:lstStyle>
          <a:p>
            <a:fld id="{4A1814F3-7BF6-CC41-BA5F-F3649E84E65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6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bhaya Libre" panose="02000603000000000000" pitchFamily="2" charset="77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bhaya Libre" panose="02000603000000000000" pitchFamily="2" charset="77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bhaya Libre" panose="02000603000000000000" pitchFamily="2" charset="77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bhaya Libre" panose="02000603000000000000" pitchFamily="2" charset="77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bhaya Libre" panose="02000603000000000000" pitchFamily="2" charset="7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4058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Abhaya Libre" panose="02000603000000000000" pitchFamily="2" charset="77"/>
              </a:rPr>
              <a:pPr/>
              <a:t>16</a:t>
            </a:fld>
            <a:endParaRPr lang="en-US" altLang="en-US" dirty="0">
              <a:solidFill>
                <a:srgbClr val="000000"/>
              </a:solidFill>
              <a:latin typeface="Abhaya Libre" panose="02000603000000000000" pitchFamily="2" charset="77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8330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Abhaya Libre" panose="02000603000000000000" pitchFamily="2" charset="77"/>
              </a:rPr>
              <a:pPr/>
              <a:t>18</a:t>
            </a:fld>
            <a:endParaRPr lang="en-US" altLang="en-US" dirty="0">
              <a:solidFill>
                <a:srgbClr val="000000"/>
              </a:solidFill>
              <a:latin typeface="Abhaya Libre" panose="02000603000000000000" pitchFamily="2" charset="77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61776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Abhaya Libre" panose="02000603000000000000" pitchFamily="2" charset="77"/>
              </a:rPr>
              <a:pPr/>
              <a:t>19</a:t>
            </a:fld>
            <a:endParaRPr lang="en-US" altLang="en-US" dirty="0">
              <a:solidFill>
                <a:srgbClr val="000000"/>
              </a:solidFill>
              <a:latin typeface="Abhaya Libre" panose="02000603000000000000" pitchFamily="2" charset="77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63614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Abhaya Libre" panose="02000603000000000000" pitchFamily="2" charset="77"/>
              </a:rPr>
              <a:pPr/>
              <a:t>20</a:t>
            </a:fld>
            <a:endParaRPr lang="en-US" altLang="en-US" dirty="0">
              <a:solidFill>
                <a:srgbClr val="000000"/>
              </a:solidFill>
              <a:latin typeface="Abhaya Libre" panose="02000603000000000000" pitchFamily="2" charset="77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0278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Abhaya Libre" panose="02000603000000000000" pitchFamily="2" charset="77"/>
              </a:rPr>
              <a:pPr/>
              <a:t>21</a:t>
            </a:fld>
            <a:endParaRPr lang="en-US" altLang="en-US" dirty="0">
              <a:solidFill>
                <a:srgbClr val="000000"/>
              </a:solidFill>
              <a:latin typeface="Abhaya Libre" panose="02000603000000000000" pitchFamily="2" charset="77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92025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Abhaya Libre" panose="02000603000000000000" pitchFamily="2" charset="77"/>
              </a:rPr>
              <a:pPr/>
              <a:t>22</a:t>
            </a:fld>
            <a:endParaRPr lang="en-US" altLang="en-US" dirty="0">
              <a:solidFill>
                <a:srgbClr val="000000"/>
              </a:solidFill>
              <a:latin typeface="Abhaya Libre" panose="02000603000000000000" pitchFamily="2" charset="77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90333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Abhaya Libre" panose="02000603000000000000" pitchFamily="2" charset="77"/>
              </a:rPr>
              <a:pPr/>
              <a:t>23</a:t>
            </a:fld>
            <a:endParaRPr lang="en-US" altLang="en-US" dirty="0">
              <a:solidFill>
                <a:srgbClr val="000000"/>
              </a:solidFill>
              <a:latin typeface="Abhaya Libre" panose="02000603000000000000" pitchFamily="2" charset="77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21831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Abhaya Libre" panose="02000603000000000000" pitchFamily="2" charset="77"/>
              </a:rPr>
              <a:pPr/>
              <a:t>24</a:t>
            </a:fld>
            <a:endParaRPr lang="en-US" altLang="en-US" dirty="0">
              <a:solidFill>
                <a:srgbClr val="000000"/>
              </a:solidFill>
              <a:latin typeface="Abhaya Libre" panose="02000603000000000000" pitchFamily="2" charset="77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56474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Abhaya Libre" panose="02000603000000000000" pitchFamily="2" charset="77"/>
              </a:rPr>
              <a:pPr/>
              <a:t>25</a:t>
            </a:fld>
            <a:endParaRPr lang="en-US" altLang="en-US" dirty="0">
              <a:solidFill>
                <a:srgbClr val="000000"/>
              </a:solidFill>
              <a:latin typeface="Abhaya Libre" panose="02000603000000000000" pitchFamily="2" charset="77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47085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1061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Abhaya Libre" panose="02000603000000000000" pitchFamily="2" charset="77"/>
              </a:rPr>
              <a:pPr/>
              <a:t>5</a:t>
            </a:fld>
            <a:endParaRPr lang="en-US" altLang="en-US" dirty="0">
              <a:solidFill>
                <a:srgbClr val="000000"/>
              </a:solidFill>
              <a:latin typeface="Abhaya Libre" panose="02000603000000000000" pitchFamily="2" charset="77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45391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49875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814F3-7BF6-CC41-BA5F-F3649E84E65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63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0572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1826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1533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Abhaya Libre" panose="02000603000000000000" pitchFamily="2" charset="77"/>
              </a:rPr>
              <a:pPr/>
              <a:t>12</a:t>
            </a:fld>
            <a:endParaRPr lang="en-US" altLang="en-US" dirty="0">
              <a:solidFill>
                <a:srgbClr val="000000"/>
              </a:solidFill>
              <a:latin typeface="Abhaya Libre" panose="02000603000000000000" pitchFamily="2" charset="77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3078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Abhaya Libre" panose="02000603000000000000" pitchFamily="2" charset="77"/>
              </a:rPr>
              <a:pPr/>
              <a:t>13</a:t>
            </a:fld>
            <a:endParaRPr lang="en-US" altLang="en-US" dirty="0">
              <a:solidFill>
                <a:srgbClr val="000000"/>
              </a:solidFill>
              <a:latin typeface="Abhaya Libre" panose="02000603000000000000" pitchFamily="2" charset="77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3664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7508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Abhaya Libre" panose="02000603000000000000" pitchFamily="2" charset="77"/>
              </a:rPr>
              <a:pPr/>
              <a:t>15</a:t>
            </a:fld>
            <a:endParaRPr lang="en-US" altLang="en-US" dirty="0">
              <a:solidFill>
                <a:srgbClr val="000000"/>
              </a:solidFill>
              <a:latin typeface="Abhaya Libre" panose="02000603000000000000" pitchFamily="2" charset="77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2361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07DD5-2493-8341-812E-B4C1B0D80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D68C4D-3B26-9249-9510-ACD999903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8D83-963D-4743-B8D5-7CD2C6F40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C411A-6A7F-2149-854D-61E6BEF90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9527A-3EB5-8245-8C90-4822BBF3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0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073590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1899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5EF88C4-BD4C-6B4F-8E97-850FB8BDB1B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31965" y="1220817"/>
            <a:ext cx="4480560" cy="4459583"/>
          </a:xfrm>
          <a:custGeom>
            <a:avLst/>
            <a:gdLst>
              <a:gd name="connsiteX0" fmla="*/ 1666146 w 3392687"/>
              <a:gd name="connsiteY0" fmla="*/ 0 h 3376803"/>
              <a:gd name="connsiteX1" fmla="*/ 1670024 w 3392687"/>
              <a:gd name="connsiteY1" fmla="*/ 303079 h 3376803"/>
              <a:gd name="connsiteX2" fmla="*/ 1688309 w 3392687"/>
              <a:gd name="connsiteY2" fmla="*/ 302524 h 3376803"/>
              <a:gd name="connsiteX3" fmla="*/ 1924351 w 3392687"/>
              <a:gd name="connsiteY3" fmla="*/ 323025 h 3376803"/>
              <a:gd name="connsiteX4" fmla="*/ 1975605 w 3392687"/>
              <a:gd name="connsiteY4" fmla="*/ 24379 h 3376803"/>
              <a:gd name="connsiteX5" fmla="*/ 2755762 w 3392687"/>
              <a:gd name="connsiteY5" fmla="*/ 380095 h 3376803"/>
              <a:gd name="connsiteX6" fmla="*/ 2564324 w 3392687"/>
              <a:gd name="connsiteY6" fmla="*/ 614745 h 3376803"/>
              <a:gd name="connsiteX7" fmla="*/ 2746619 w 3392687"/>
              <a:gd name="connsiteY7" fmla="*/ 793988 h 3376803"/>
              <a:gd name="connsiteX8" fmla="*/ 2978506 w 3392687"/>
              <a:gd name="connsiteY8" fmla="*/ 598123 h 3376803"/>
              <a:gd name="connsiteX9" fmla="*/ 3348637 w 3392687"/>
              <a:gd name="connsiteY9" fmla="*/ 1371887 h 3376803"/>
              <a:gd name="connsiteX10" fmla="*/ 3052476 w 3392687"/>
              <a:gd name="connsiteY10" fmla="*/ 1428403 h 3376803"/>
              <a:gd name="connsiteX11" fmla="*/ 3080181 w 3392687"/>
              <a:gd name="connsiteY11" fmla="*/ 1682445 h 3376803"/>
              <a:gd name="connsiteX12" fmla="*/ 3392687 w 3392687"/>
              <a:gd name="connsiteY12" fmla="*/ 1680506 h 3376803"/>
              <a:gd name="connsiteX13" fmla="*/ 3392687 w 3392687"/>
              <a:gd name="connsiteY13" fmla="*/ 1688540 h 3376803"/>
              <a:gd name="connsiteX14" fmla="*/ 3167450 w 3392687"/>
              <a:gd name="connsiteY14" fmla="*/ 2517435 h 3376803"/>
              <a:gd name="connsiteX15" fmla="*/ 2895946 w 3392687"/>
              <a:gd name="connsiteY15" fmla="*/ 2367558 h 3376803"/>
              <a:gd name="connsiteX16" fmla="*/ 2749944 w 3392687"/>
              <a:gd name="connsiteY16" fmla="*/ 2578383 h 3376803"/>
              <a:gd name="connsiteX17" fmla="*/ 2982107 w 3392687"/>
              <a:gd name="connsiteY17" fmla="*/ 2773140 h 3376803"/>
              <a:gd name="connsiteX18" fmla="*/ 2283124 w 3392687"/>
              <a:gd name="connsiteY18" fmla="*/ 3268759 h 3376803"/>
              <a:gd name="connsiteX19" fmla="*/ 2176462 w 3392687"/>
              <a:gd name="connsiteY19" fmla="*/ 2985350 h 3376803"/>
              <a:gd name="connsiteX20" fmla="*/ 1929892 w 3392687"/>
              <a:gd name="connsiteY20" fmla="*/ 3052393 h 3376803"/>
              <a:gd name="connsiteX21" fmla="*/ 1982254 w 3392687"/>
              <a:gd name="connsiteY21" fmla="*/ 3351039 h 3376803"/>
              <a:gd name="connsiteX22" fmla="*/ 1688863 w 3392687"/>
              <a:gd name="connsiteY22" fmla="*/ 3376803 h 3376803"/>
              <a:gd name="connsiteX23" fmla="*/ 1128957 w 3392687"/>
              <a:gd name="connsiteY23" fmla="*/ 3281779 h 3376803"/>
              <a:gd name="connsiteX24" fmla="*/ 1229247 w 3392687"/>
              <a:gd name="connsiteY24" fmla="*/ 2995877 h 3376803"/>
              <a:gd name="connsiteX25" fmla="*/ 997083 w 3392687"/>
              <a:gd name="connsiteY25" fmla="*/ 2888941 h 3376803"/>
              <a:gd name="connsiteX26" fmla="*/ 845540 w 3392687"/>
              <a:gd name="connsiteY26" fmla="*/ 3151572 h 3376803"/>
              <a:gd name="connsiteX27" fmla="*/ 236319 w 3392687"/>
              <a:gd name="connsiteY27" fmla="*/ 2550125 h 3376803"/>
              <a:gd name="connsiteX28" fmla="*/ 496741 w 3392687"/>
              <a:gd name="connsiteY28" fmla="*/ 2395261 h 3376803"/>
              <a:gd name="connsiteX29" fmla="*/ 386754 w 3392687"/>
              <a:gd name="connsiteY29" fmla="*/ 2164490 h 3376803"/>
              <a:gd name="connsiteX30" fmla="*/ 102507 w 3392687"/>
              <a:gd name="connsiteY30" fmla="*/ 2268655 h 3376803"/>
              <a:gd name="connsiteX31" fmla="*/ 0 w 3392687"/>
              <a:gd name="connsiteY31" fmla="*/ 1688540 h 3376803"/>
              <a:gd name="connsiteX32" fmla="*/ 21610 w 3392687"/>
              <a:gd name="connsiteY32" fmla="*/ 1416213 h 3376803"/>
              <a:gd name="connsiteX33" fmla="*/ 320818 w 3392687"/>
              <a:gd name="connsiteY33" fmla="*/ 1464694 h 3376803"/>
              <a:gd name="connsiteX34" fmla="*/ 384815 w 3392687"/>
              <a:gd name="connsiteY34" fmla="*/ 1217300 h 3376803"/>
              <a:gd name="connsiteX35" fmla="*/ 100013 w 3392687"/>
              <a:gd name="connsiteY35" fmla="*/ 1114243 h 3376803"/>
              <a:gd name="connsiteX36" fmla="*/ 586503 w 3392687"/>
              <a:gd name="connsiteY36" fmla="*/ 408907 h 3376803"/>
              <a:gd name="connsiteX37" fmla="*/ 784313 w 3392687"/>
              <a:gd name="connsiteY37" fmla="*/ 638570 h 3376803"/>
              <a:gd name="connsiteX38" fmla="*/ 992374 w 3392687"/>
              <a:gd name="connsiteY38" fmla="*/ 490355 h 3376803"/>
              <a:gd name="connsiteX39" fmla="*/ 839722 w 3392687"/>
              <a:gd name="connsiteY39" fmla="*/ 228279 h 3376803"/>
              <a:gd name="connsiteX40" fmla="*/ 1666146 w 3392687"/>
              <a:gd name="connsiteY40" fmla="*/ 0 h 3376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392687" h="3376803">
                <a:moveTo>
                  <a:pt x="1666146" y="0"/>
                </a:moveTo>
                <a:lnTo>
                  <a:pt x="1670024" y="303079"/>
                </a:lnTo>
                <a:cubicBezTo>
                  <a:pt x="1676119" y="303079"/>
                  <a:pt x="1682214" y="302524"/>
                  <a:pt x="1688309" y="302524"/>
                </a:cubicBezTo>
                <a:cubicBezTo>
                  <a:pt x="1768929" y="302524"/>
                  <a:pt x="1847610" y="310004"/>
                  <a:pt x="1924351" y="323025"/>
                </a:cubicBezTo>
                <a:lnTo>
                  <a:pt x="1975605" y="24379"/>
                </a:lnTo>
                <a:cubicBezTo>
                  <a:pt x="2260960" y="73415"/>
                  <a:pt x="2530802" y="196419"/>
                  <a:pt x="2755762" y="380095"/>
                </a:cubicBezTo>
                <a:lnTo>
                  <a:pt x="2564324" y="614745"/>
                </a:lnTo>
                <a:cubicBezTo>
                  <a:pt x="2630538" y="668767"/>
                  <a:pt x="2691487" y="728884"/>
                  <a:pt x="2746619" y="793988"/>
                </a:cubicBezTo>
                <a:lnTo>
                  <a:pt x="2978506" y="598123"/>
                </a:lnTo>
                <a:cubicBezTo>
                  <a:pt x="3166065" y="820029"/>
                  <a:pt x="3294613" y="1087647"/>
                  <a:pt x="3348637" y="1371887"/>
                </a:cubicBezTo>
                <a:lnTo>
                  <a:pt x="3052476" y="1428403"/>
                </a:lnTo>
                <a:cubicBezTo>
                  <a:pt x="3067991" y="1510960"/>
                  <a:pt x="3079904" y="1595733"/>
                  <a:pt x="3080181" y="1682445"/>
                </a:cubicBezTo>
                <a:lnTo>
                  <a:pt x="3392687" y="1680506"/>
                </a:lnTo>
                <a:lnTo>
                  <a:pt x="3392687" y="1688540"/>
                </a:lnTo>
                <a:cubicBezTo>
                  <a:pt x="3392687" y="1978598"/>
                  <a:pt x="3309574" y="2265331"/>
                  <a:pt x="3167450" y="2517435"/>
                </a:cubicBezTo>
                <a:lnTo>
                  <a:pt x="2895946" y="2367558"/>
                </a:lnTo>
                <a:cubicBezTo>
                  <a:pt x="2853836" y="2442358"/>
                  <a:pt x="2804799" y="2513002"/>
                  <a:pt x="2749944" y="2578383"/>
                </a:cubicBezTo>
                <a:lnTo>
                  <a:pt x="2982107" y="2773140"/>
                </a:lnTo>
                <a:cubicBezTo>
                  <a:pt x="2795379" y="2995600"/>
                  <a:pt x="2553796" y="3166809"/>
                  <a:pt x="2283124" y="3268759"/>
                </a:cubicBezTo>
                <a:lnTo>
                  <a:pt x="2176462" y="2985350"/>
                </a:lnTo>
                <a:cubicBezTo>
                  <a:pt x="2097504" y="3014993"/>
                  <a:pt x="2014945" y="3037433"/>
                  <a:pt x="1929892" y="3052393"/>
                </a:cubicBezTo>
                <a:lnTo>
                  <a:pt x="1982254" y="3351039"/>
                </a:lnTo>
                <a:cubicBezTo>
                  <a:pt x="1885842" y="3367938"/>
                  <a:pt x="1787214" y="3376526"/>
                  <a:pt x="1688863" y="3376803"/>
                </a:cubicBezTo>
                <a:cubicBezTo>
                  <a:pt x="1496595" y="3376803"/>
                  <a:pt x="1308481" y="3344667"/>
                  <a:pt x="1128957" y="3281779"/>
                </a:cubicBezTo>
                <a:lnTo>
                  <a:pt x="1229247" y="2995877"/>
                </a:lnTo>
                <a:cubicBezTo>
                  <a:pt x="1148073" y="2967343"/>
                  <a:pt x="1070500" y="2931328"/>
                  <a:pt x="997083" y="2888941"/>
                </a:cubicBezTo>
                <a:lnTo>
                  <a:pt x="845540" y="3151572"/>
                </a:lnTo>
                <a:cubicBezTo>
                  <a:pt x="594815" y="3006959"/>
                  <a:pt x="383984" y="2798904"/>
                  <a:pt x="236319" y="2550125"/>
                </a:cubicBezTo>
                <a:lnTo>
                  <a:pt x="496741" y="2395261"/>
                </a:lnTo>
                <a:cubicBezTo>
                  <a:pt x="453245" y="2322401"/>
                  <a:pt x="416121" y="2245384"/>
                  <a:pt x="386754" y="2164490"/>
                </a:cubicBezTo>
                <a:lnTo>
                  <a:pt x="102507" y="2268655"/>
                </a:lnTo>
                <a:cubicBezTo>
                  <a:pt x="34354" y="2082764"/>
                  <a:pt x="0" y="1887453"/>
                  <a:pt x="0" y="1688540"/>
                </a:cubicBezTo>
                <a:cubicBezTo>
                  <a:pt x="0" y="1597395"/>
                  <a:pt x="7203" y="1505696"/>
                  <a:pt x="21610" y="1416213"/>
                </a:cubicBezTo>
                <a:lnTo>
                  <a:pt x="320818" y="1464694"/>
                </a:lnTo>
                <a:cubicBezTo>
                  <a:pt x="334670" y="1379367"/>
                  <a:pt x="356002" y="1296533"/>
                  <a:pt x="384815" y="1217300"/>
                </a:cubicBezTo>
                <a:lnTo>
                  <a:pt x="100013" y="1114243"/>
                </a:lnTo>
                <a:cubicBezTo>
                  <a:pt x="198364" y="842469"/>
                  <a:pt x="366530" y="598677"/>
                  <a:pt x="586503" y="408907"/>
                </a:cubicBezTo>
                <a:lnTo>
                  <a:pt x="784313" y="638570"/>
                </a:lnTo>
                <a:cubicBezTo>
                  <a:pt x="848865" y="583163"/>
                  <a:pt x="918403" y="533296"/>
                  <a:pt x="992374" y="490355"/>
                </a:cubicBezTo>
                <a:lnTo>
                  <a:pt x="839722" y="228279"/>
                </a:lnTo>
                <a:cubicBezTo>
                  <a:pt x="1089893" y="82834"/>
                  <a:pt x="1375526" y="3879"/>
                  <a:pt x="166614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Abhaya Libre" panose="02000603000000000000" pitchFamily="2" charset="77"/>
                <a:ea typeface="Roboto Regular" charset="0"/>
                <a:cs typeface="Abhaya Libre" panose="02000603000000000000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6922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TIF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D9853EE-7C46-6141-B114-4AB2DBE1E0F2}"/>
              </a:ext>
            </a:extLst>
          </p:cNvPr>
          <p:cNvGrpSpPr/>
          <p:nvPr userDrawn="1"/>
        </p:nvGrpSpPr>
        <p:grpSpPr>
          <a:xfrm>
            <a:off x="849088" y="38103"/>
            <a:ext cx="4389119" cy="6765100"/>
            <a:chOff x="2616200" y="463550"/>
            <a:chExt cx="4190640" cy="6459178"/>
          </a:xfrm>
        </p:grpSpPr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C7011C62-A1F1-9F4B-AA23-D8695F52F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0" y="5329238"/>
              <a:ext cx="1695090" cy="1593490"/>
            </a:xfrm>
            <a:custGeom>
              <a:avLst/>
              <a:gdLst>
                <a:gd name="connsiteX0" fmla="*/ 315913 w 1695090"/>
                <a:gd name="connsiteY0" fmla="*/ 1131887 h 1593490"/>
                <a:gd name="connsiteX1" fmla="*/ 1377590 w 1695090"/>
                <a:gd name="connsiteY1" fmla="*/ 1131887 h 1593490"/>
                <a:gd name="connsiteX2" fmla="*/ 1377590 w 1695090"/>
                <a:gd name="connsiteY2" fmla="*/ 1216208 h 1593490"/>
                <a:gd name="connsiteX3" fmla="*/ 1000425 w 1695090"/>
                <a:gd name="connsiteY3" fmla="*/ 1593490 h 1593490"/>
                <a:gd name="connsiteX4" fmla="*/ 693079 w 1695090"/>
                <a:gd name="connsiteY4" fmla="*/ 1593490 h 1593490"/>
                <a:gd name="connsiteX5" fmla="*/ 315913 w 1695090"/>
                <a:gd name="connsiteY5" fmla="*/ 1216208 h 1593490"/>
                <a:gd name="connsiteX6" fmla="*/ 145818 w 1695090"/>
                <a:gd name="connsiteY6" fmla="*/ 750887 h 1593490"/>
                <a:gd name="connsiteX7" fmla="*/ 1549272 w 1695090"/>
                <a:gd name="connsiteY7" fmla="*/ 750887 h 1593490"/>
                <a:gd name="connsiteX8" fmla="*/ 1695090 w 1695090"/>
                <a:gd name="connsiteY8" fmla="*/ 896937 h 1593490"/>
                <a:gd name="connsiteX9" fmla="*/ 1549272 w 1695090"/>
                <a:gd name="connsiteY9" fmla="*/ 1042628 h 1593490"/>
                <a:gd name="connsiteX10" fmla="*/ 145818 w 1695090"/>
                <a:gd name="connsiteY10" fmla="*/ 1042628 h 1593490"/>
                <a:gd name="connsiteX11" fmla="*/ 0 w 1695090"/>
                <a:gd name="connsiteY11" fmla="*/ 896937 h 1593490"/>
                <a:gd name="connsiteX12" fmla="*/ 145818 w 1695090"/>
                <a:gd name="connsiteY12" fmla="*/ 750887 h 1593490"/>
                <a:gd name="connsiteX13" fmla="*/ 145818 w 1695090"/>
                <a:gd name="connsiteY13" fmla="*/ 376237 h 1593490"/>
                <a:gd name="connsiteX14" fmla="*/ 1549272 w 1695090"/>
                <a:gd name="connsiteY14" fmla="*/ 376237 h 1593490"/>
                <a:gd name="connsiteX15" fmla="*/ 1695090 w 1695090"/>
                <a:gd name="connsiteY15" fmla="*/ 521747 h 1593490"/>
                <a:gd name="connsiteX16" fmla="*/ 1549272 w 1695090"/>
                <a:gd name="connsiteY16" fmla="*/ 667977 h 1593490"/>
                <a:gd name="connsiteX17" fmla="*/ 145818 w 1695090"/>
                <a:gd name="connsiteY17" fmla="*/ 667977 h 1593490"/>
                <a:gd name="connsiteX18" fmla="*/ 0 w 1695090"/>
                <a:gd name="connsiteY18" fmla="*/ 521747 h 1593490"/>
                <a:gd name="connsiteX19" fmla="*/ 145818 w 1695090"/>
                <a:gd name="connsiteY19" fmla="*/ 376237 h 1593490"/>
                <a:gd name="connsiteX20" fmla="*/ 145818 w 1695090"/>
                <a:gd name="connsiteY20" fmla="*/ 0 h 1593490"/>
                <a:gd name="connsiteX21" fmla="*/ 1549272 w 1695090"/>
                <a:gd name="connsiteY21" fmla="*/ 0 h 1593490"/>
                <a:gd name="connsiteX22" fmla="*/ 1695090 w 1695090"/>
                <a:gd name="connsiteY22" fmla="*/ 146230 h 1593490"/>
                <a:gd name="connsiteX23" fmla="*/ 1549272 w 1695090"/>
                <a:gd name="connsiteY23" fmla="*/ 291740 h 1593490"/>
                <a:gd name="connsiteX24" fmla="*/ 145818 w 1695090"/>
                <a:gd name="connsiteY24" fmla="*/ 291740 h 1593490"/>
                <a:gd name="connsiteX25" fmla="*/ 0 w 1695090"/>
                <a:gd name="connsiteY25" fmla="*/ 146230 h 1593490"/>
                <a:gd name="connsiteX26" fmla="*/ 145818 w 1695090"/>
                <a:gd name="connsiteY26" fmla="*/ 0 h 159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95090" h="1593490">
                  <a:moveTo>
                    <a:pt x="315913" y="1131887"/>
                  </a:moveTo>
                  <a:lnTo>
                    <a:pt x="1377590" y="1131887"/>
                  </a:lnTo>
                  <a:lnTo>
                    <a:pt x="1377590" y="1216208"/>
                  </a:lnTo>
                  <a:cubicBezTo>
                    <a:pt x="1377590" y="1424488"/>
                    <a:pt x="1208802" y="1593490"/>
                    <a:pt x="1000425" y="1593490"/>
                  </a:cubicBezTo>
                  <a:lnTo>
                    <a:pt x="693079" y="1593490"/>
                  </a:lnTo>
                  <a:cubicBezTo>
                    <a:pt x="484702" y="1593490"/>
                    <a:pt x="315913" y="1424488"/>
                    <a:pt x="315913" y="1216208"/>
                  </a:cubicBezTo>
                  <a:close/>
                  <a:moveTo>
                    <a:pt x="145818" y="750887"/>
                  </a:moveTo>
                  <a:lnTo>
                    <a:pt x="1549272" y="750887"/>
                  </a:lnTo>
                  <a:cubicBezTo>
                    <a:pt x="1629922" y="750887"/>
                    <a:pt x="1695090" y="816358"/>
                    <a:pt x="1695090" y="896937"/>
                  </a:cubicBezTo>
                  <a:cubicBezTo>
                    <a:pt x="1695090" y="977157"/>
                    <a:pt x="1629922" y="1042628"/>
                    <a:pt x="1549272" y="1042628"/>
                  </a:cubicBezTo>
                  <a:lnTo>
                    <a:pt x="145818" y="1042628"/>
                  </a:lnTo>
                  <a:cubicBezTo>
                    <a:pt x="65168" y="1042628"/>
                    <a:pt x="0" y="977157"/>
                    <a:pt x="0" y="896937"/>
                  </a:cubicBezTo>
                  <a:cubicBezTo>
                    <a:pt x="0" y="816358"/>
                    <a:pt x="65168" y="750887"/>
                    <a:pt x="145818" y="750887"/>
                  </a:cubicBezTo>
                  <a:close/>
                  <a:moveTo>
                    <a:pt x="145818" y="376237"/>
                  </a:moveTo>
                  <a:lnTo>
                    <a:pt x="1549272" y="376237"/>
                  </a:lnTo>
                  <a:cubicBezTo>
                    <a:pt x="1629922" y="376237"/>
                    <a:pt x="1695090" y="441428"/>
                    <a:pt x="1695090" y="521747"/>
                  </a:cubicBezTo>
                  <a:cubicBezTo>
                    <a:pt x="1695090" y="602426"/>
                    <a:pt x="1629922" y="667977"/>
                    <a:pt x="1549272" y="667977"/>
                  </a:cubicBezTo>
                  <a:lnTo>
                    <a:pt x="145818" y="667977"/>
                  </a:lnTo>
                  <a:cubicBezTo>
                    <a:pt x="65168" y="667977"/>
                    <a:pt x="0" y="602426"/>
                    <a:pt x="0" y="521747"/>
                  </a:cubicBezTo>
                  <a:cubicBezTo>
                    <a:pt x="0" y="441428"/>
                    <a:pt x="65168" y="376237"/>
                    <a:pt x="145818" y="376237"/>
                  </a:cubicBezTo>
                  <a:close/>
                  <a:moveTo>
                    <a:pt x="145818" y="0"/>
                  </a:moveTo>
                  <a:lnTo>
                    <a:pt x="1549272" y="0"/>
                  </a:lnTo>
                  <a:cubicBezTo>
                    <a:pt x="1629922" y="0"/>
                    <a:pt x="1695090" y="65552"/>
                    <a:pt x="1695090" y="146230"/>
                  </a:cubicBezTo>
                  <a:cubicBezTo>
                    <a:pt x="1695090" y="226549"/>
                    <a:pt x="1629922" y="291740"/>
                    <a:pt x="1549272" y="291740"/>
                  </a:cubicBezTo>
                  <a:lnTo>
                    <a:pt x="145818" y="291740"/>
                  </a:lnTo>
                  <a:cubicBezTo>
                    <a:pt x="65168" y="291740"/>
                    <a:pt x="0" y="226549"/>
                    <a:pt x="0" y="146230"/>
                  </a:cubicBezTo>
                  <a:cubicBezTo>
                    <a:pt x="0" y="65552"/>
                    <a:pt x="65168" y="0"/>
                    <a:pt x="145818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C99F5B7A-68BE-8F4B-A6C4-3AD2E3065B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7425" y="2962275"/>
              <a:ext cx="1147763" cy="1147763"/>
            </a:xfrm>
            <a:custGeom>
              <a:avLst/>
              <a:gdLst>
                <a:gd name="T0" fmla="*/ 1595 w 3190"/>
                <a:gd name="T1" fmla="*/ 2491 h 3190"/>
                <a:gd name="T2" fmla="*/ 697 w 3190"/>
                <a:gd name="T3" fmla="*/ 1595 h 3190"/>
                <a:gd name="T4" fmla="*/ 1595 w 3190"/>
                <a:gd name="T5" fmla="*/ 698 h 3190"/>
                <a:gd name="T6" fmla="*/ 2492 w 3190"/>
                <a:gd name="T7" fmla="*/ 1595 h 3190"/>
                <a:gd name="T8" fmla="*/ 3189 w 3190"/>
                <a:gd name="T9" fmla="*/ 1795 h 3190"/>
                <a:gd name="T10" fmla="*/ 2874 w 3190"/>
                <a:gd name="T11" fmla="*/ 1396 h 3190"/>
                <a:gd name="T12" fmla="*/ 2802 w 3190"/>
                <a:gd name="T13" fmla="*/ 1128 h 3190"/>
                <a:gd name="T14" fmla="*/ 2876 w 3190"/>
                <a:gd name="T15" fmla="*/ 625 h 3190"/>
                <a:gd name="T16" fmla="*/ 2604 w 3190"/>
                <a:gd name="T17" fmla="*/ 783 h 3190"/>
                <a:gd name="T18" fmla="*/ 2565 w 3190"/>
                <a:gd name="T19" fmla="*/ 314 h 3190"/>
                <a:gd name="T20" fmla="*/ 2062 w 3190"/>
                <a:gd name="T21" fmla="*/ 388 h 3190"/>
                <a:gd name="T22" fmla="*/ 1794 w 3190"/>
                <a:gd name="T23" fmla="*/ 316 h 3190"/>
                <a:gd name="T24" fmla="*/ 1395 w 3190"/>
                <a:gd name="T25" fmla="*/ 0 h 3190"/>
                <a:gd name="T26" fmla="*/ 1395 w 3190"/>
                <a:gd name="T27" fmla="*/ 316 h 3190"/>
                <a:gd name="T28" fmla="*/ 970 w 3190"/>
                <a:gd name="T29" fmla="*/ 114 h 3190"/>
                <a:gd name="T30" fmla="*/ 782 w 3190"/>
                <a:gd name="T31" fmla="*/ 587 h 3190"/>
                <a:gd name="T32" fmla="*/ 586 w 3190"/>
                <a:gd name="T33" fmla="*/ 783 h 3190"/>
                <a:gd name="T34" fmla="*/ 114 w 3190"/>
                <a:gd name="T35" fmla="*/ 970 h 3190"/>
                <a:gd name="T36" fmla="*/ 387 w 3190"/>
                <a:gd name="T37" fmla="*/ 1128 h 3190"/>
                <a:gd name="T38" fmla="*/ 0 w 3190"/>
                <a:gd name="T39" fmla="*/ 1396 h 3190"/>
                <a:gd name="T40" fmla="*/ 316 w 3190"/>
                <a:gd name="T41" fmla="*/ 1795 h 3190"/>
                <a:gd name="T42" fmla="*/ 387 w 3190"/>
                <a:gd name="T43" fmla="*/ 2063 h 3190"/>
                <a:gd name="T44" fmla="*/ 313 w 3190"/>
                <a:gd name="T45" fmla="*/ 2564 h 3190"/>
                <a:gd name="T46" fmla="*/ 586 w 3190"/>
                <a:gd name="T47" fmla="*/ 2408 h 3190"/>
                <a:gd name="T48" fmla="*/ 624 w 3190"/>
                <a:gd name="T49" fmla="*/ 2876 h 3190"/>
                <a:gd name="T50" fmla="*/ 1128 w 3190"/>
                <a:gd name="T51" fmla="*/ 2802 h 3190"/>
                <a:gd name="T52" fmla="*/ 1395 w 3190"/>
                <a:gd name="T53" fmla="*/ 2873 h 3190"/>
                <a:gd name="T54" fmla="*/ 1794 w 3190"/>
                <a:gd name="T55" fmla="*/ 3189 h 3190"/>
                <a:gd name="T56" fmla="*/ 1794 w 3190"/>
                <a:gd name="T57" fmla="*/ 2873 h 3190"/>
                <a:gd name="T58" fmla="*/ 2220 w 3190"/>
                <a:gd name="T59" fmla="*/ 3075 h 3190"/>
                <a:gd name="T60" fmla="*/ 2407 w 3190"/>
                <a:gd name="T61" fmla="*/ 2603 h 3190"/>
                <a:gd name="T62" fmla="*/ 2604 w 3190"/>
                <a:gd name="T63" fmla="*/ 2408 h 3190"/>
                <a:gd name="T64" fmla="*/ 3075 w 3190"/>
                <a:gd name="T65" fmla="*/ 2220 h 3190"/>
                <a:gd name="T66" fmla="*/ 2802 w 3190"/>
                <a:gd name="T67" fmla="*/ 2063 h 3190"/>
                <a:gd name="T68" fmla="*/ 3189 w 3190"/>
                <a:gd name="T69" fmla="*/ 1795 h 3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90" h="3190">
                  <a:moveTo>
                    <a:pt x="1595" y="2491"/>
                  </a:moveTo>
                  <a:lnTo>
                    <a:pt x="1595" y="2491"/>
                  </a:lnTo>
                  <a:cubicBezTo>
                    <a:pt x="1099" y="2491"/>
                    <a:pt x="697" y="2091"/>
                    <a:pt x="697" y="1595"/>
                  </a:cubicBezTo>
                  <a:lnTo>
                    <a:pt x="697" y="1595"/>
                  </a:lnTo>
                  <a:cubicBezTo>
                    <a:pt x="697" y="1100"/>
                    <a:pt x="1099" y="698"/>
                    <a:pt x="1595" y="698"/>
                  </a:cubicBezTo>
                  <a:lnTo>
                    <a:pt x="1595" y="698"/>
                  </a:lnTo>
                  <a:cubicBezTo>
                    <a:pt x="2090" y="698"/>
                    <a:pt x="2492" y="1100"/>
                    <a:pt x="2492" y="1595"/>
                  </a:cubicBezTo>
                  <a:lnTo>
                    <a:pt x="2492" y="1595"/>
                  </a:lnTo>
                  <a:cubicBezTo>
                    <a:pt x="2492" y="2091"/>
                    <a:pt x="2090" y="2491"/>
                    <a:pt x="1595" y="2491"/>
                  </a:cubicBezTo>
                  <a:close/>
                  <a:moveTo>
                    <a:pt x="3189" y="1795"/>
                  </a:moveTo>
                  <a:lnTo>
                    <a:pt x="3189" y="1396"/>
                  </a:lnTo>
                  <a:lnTo>
                    <a:pt x="2874" y="1396"/>
                  </a:lnTo>
                  <a:lnTo>
                    <a:pt x="2874" y="1396"/>
                  </a:lnTo>
                  <a:cubicBezTo>
                    <a:pt x="2859" y="1303"/>
                    <a:pt x="2836" y="1213"/>
                    <a:pt x="2802" y="1128"/>
                  </a:cubicBezTo>
                  <a:lnTo>
                    <a:pt x="3075" y="971"/>
                  </a:lnTo>
                  <a:lnTo>
                    <a:pt x="2876" y="625"/>
                  </a:lnTo>
                  <a:lnTo>
                    <a:pt x="2604" y="783"/>
                  </a:lnTo>
                  <a:lnTo>
                    <a:pt x="2604" y="783"/>
                  </a:lnTo>
                  <a:cubicBezTo>
                    <a:pt x="2545" y="711"/>
                    <a:pt x="2480" y="645"/>
                    <a:pt x="2407" y="587"/>
                  </a:cubicBezTo>
                  <a:lnTo>
                    <a:pt x="2565" y="314"/>
                  </a:lnTo>
                  <a:lnTo>
                    <a:pt x="2220" y="114"/>
                  </a:lnTo>
                  <a:lnTo>
                    <a:pt x="2062" y="388"/>
                  </a:lnTo>
                  <a:lnTo>
                    <a:pt x="2062" y="388"/>
                  </a:lnTo>
                  <a:cubicBezTo>
                    <a:pt x="1977" y="355"/>
                    <a:pt x="1887" y="331"/>
                    <a:pt x="1794" y="316"/>
                  </a:cubicBezTo>
                  <a:lnTo>
                    <a:pt x="1794" y="0"/>
                  </a:lnTo>
                  <a:lnTo>
                    <a:pt x="1395" y="0"/>
                  </a:lnTo>
                  <a:lnTo>
                    <a:pt x="1395" y="316"/>
                  </a:lnTo>
                  <a:lnTo>
                    <a:pt x="1395" y="316"/>
                  </a:lnTo>
                  <a:cubicBezTo>
                    <a:pt x="1302" y="331"/>
                    <a:pt x="1213" y="355"/>
                    <a:pt x="1128" y="388"/>
                  </a:cubicBezTo>
                  <a:lnTo>
                    <a:pt x="970" y="114"/>
                  </a:lnTo>
                  <a:lnTo>
                    <a:pt x="624" y="314"/>
                  </a:lnTo>
                  <a:lnTo>
                    <a:pt x="782" y="587"/>
                  </a:lnTo>
                  <a:lnTo>
                    <a:pt x="782" y="587"/>
                  </a:lnTo>
                  <a:cubicBezTo>
                    <a:pt x="710" y="645"/>
                    <a:pt x="644" y="711"/>
                    <a:pt x="586" y="783"/>
                  </a:cubicBezTo>
                  <a:lnTo>
                    <a:pt x="313" y="625"/>
                  </a:lnTo>
                  <a:lnTo>
                    <a:pt x="114" y="970"/>
                  </a:lnTo>
                  <a:lnTo>
                    <a:pt x="387" y="1128"/>
                  </a:lnTo>
                  <a:lnTo>
                    <a:pt x="387" y="1128"/>
                  </a:lnTo>
                  <a:cubicBezTo>
                    <a:pt x="354" y="1213"/>
                    <a:pt x="330" y="1303"/>
                    <a:pt x="316" y="1396"/>
                  </a:cubicBezTo>
                  <a:lnTo>
                    <a:pt x="0" y="1396"/>
                  </a:lnTo>
                  <a:lnTo>
                    <a:pt x="0" y="1795"/>
                  </a:lnTo>
                  <a:lnTo>
                    <a:pt x="316" y="1795"/>
                  </a:lnTo>
                  <a:lnTo>
                    <a:pt x="316" y="1795"/>
                  </a:lnTo>
                  <a:cubicBezTo>
                    <a:pt x="330" y="1888"/>
                    <a:pt x="354" y="1977"/>
                    <a:pt x="387" y="2063"/>
                  </a:cubicBezTo>
                  <a:lnTo>
                    <a:pt x="114" y="2220"/>
                  </a:lnTo>
                  <a:lnTo>
                    <a:pt x="313" y="2564"/>
                  </a:lnTo>
                  <a:lnTo>
                    <a:pt x="586" y="2408"/>
                  </a:lnTo>
                  <a:lnTo>
                    <a:pt x="586" y="2408"/>
                  </a:lnTo>
                  <a:cubicBezTo>
                    <a:pt x="644" y="2479"/>
                    <a:pt x="710" y="2545"/>
                    <a:pt x="782" y="2603"/>
                  </a:cubicBezTo>
                  <a:lnTo>
                    <a:pt x="624" y="2876"/>
                  </a:lnTo>
                  <a:lnTo>
                    <a:pt x="970" y="3075"/>
                  </a:lnTo>
                  <a:lnTo>
                    <a:pt x="1128" y="2802"/>
                  </a:lnTo>
                  <a:lnTo>
                    <a:pt x="1128" y="2802"/>
                  </a:lnTo>
                  <a:cubicBezTo>
                    <a:pt x="1213" y="2835"/>
                    <a:pt x="1302" y="2859"/>
                    <a:pt x="1395" y="2873"/>
                  </a:cubicBezTo>
                  <a:lnTo>
                    <a:pt x="1395" y="3189"/>
                  </a:lnTo>
                  <a:lnTo>
                    <a:pt x="1794" y="3189"/>
                  </a:lnTo>
                  <a:lnTo>
                    <a:pt x="1794" y="2873"/>
                  </a:lnTo>
                  <a:lnTo>
                    <a:pt x="1794" y="2873"/>
                  </a:lnTo>
                  <a:cubicBezTo>
                    <a:pt x="1887" y="2859"/>
                    <a:pt x="1977" y="2835"/>
                    <a:pt x="2062" y="2802"/>
                  </a:cubicBezTo>
                  <a:lnTo>
                    <a:pt x="2220" y="3075"/>
                  </a:lnTo>
                  <a:lnTo>
                    <a:pt x="2565" y="2876"/>
                  </a:lnTo>
                  <a:lnTo>
                    <a:pt x="2407" y="2603"/>
                  </a:lnTo>
                  <a:lnTo>
                    <a:pt x="2407" y="2603"/>
                  </a:lnTo>
                  <a:cubicBezTo>
                    <a:pt x="2480" y="2545"/>
                    <a:pt x="2545" y="2479"/>
                    <a:pt x="2604" y="2408"/>
                  </a:cubicBezTo>
                  <a:lnTo>
                    <a:pt x="2876" y="2564"/>
                  </a:lnTo>
                  <a:lnTo>
                    <a:pt x="3075" y="2220"/>
                  </a:lnTo>
                  <a:lnTo>
                    <a:pt x="2802" y="2063"/>
                  </a:lnTo>
                  <a:lnTo>
                    <a:pt x="2802" y="2063"/>
                  </a:lnTo>
                  <a:cubicBezTo>
                    <a:pt x="2836" y="1977"/>
                    <a:pt x="2859" y="1888"/>
                    <a:pt x="2874" y="1795"/>
                  </a:cubicBezTo>
                  <a:lnTo>
                    <a:pt x="3189" y="17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E7769FCB-D14D-D746-B806-841CE36FD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0225" y="4932363"/>
              <a:ext cx="312738" cy="312737"/>
            </a:xfrm>
            <a:custGeom>
              <a:avLst/>
              <a:gdLst>
                <a:gd name="T0" fmla="*/ 434 w 870"/>
                <a:gd name="T1" fmla="*/ 678 h 870"/>
                <a:gd name="T2" fmla="*/ 191 w 870"/>
                <a:gd name="T3" fmla="*/ 434 h 870"/>
                <a:gd name="T4" fmla="*/ 434 w 870"/>
                <a:gd name="T5" fmla="*/ 190 h 870"/>
                <a:gd name="T6" fmla="*/ 679 w 870"/>
                <a:gd name="T7" fmla="*/ 434 h 870"/>
                <a:gd name="T8" fmla="*/ 869 w 870"/>
                <a:gd name="T9" fmla="*/ 489 h 870"/>
                <a:gd name="T10" fmla="*/ 782 w 870"/>
                <a:gd name="T11" fmla="*/ 380 h 870"/>
                <a:gd name="T12" fmla="*/ 763 w 870"/>
                <a:gd name="T13" fmla="*/ 307 h 870"/>
                <a:gd name="T14" fmla="*/ 783 w 870"/>
                <a:gd name="T15" fmla="*/ 170 h 870"/>
                <a:gd name="T16" fmla="*/ 709 w 870"/>
                <a:gd name="T17" fmla="*/ 213 h 870"/>
                <a:gd name="T18" fmla="*/ 698 w 870"/>
                <a:gd name="T19" fmla="*/ 86 h 870"/>
                <a:gd name="T20" fmla="*/ 562 w 870"/>
                <a:gd name="T21" fmla="*/ 106 h 870"/>
                <a:gd name="T22" fmla="*/ 489 w 870"/>
                <a:gd name="T23" fmla="*/ 86 h 870"/>
                <a:gd name="T24" fmla="*/ 380 w 870"/>
                <a:gd name="T25" fmla="*/ 0 h 870"/>
                <a:gd name="T26" fmla="*/ 380 w 870"/>
                <a:gd name="T27" fmla="*/ 86 h 870"/>
                <a:gd name="T28" fmla="*/ 264 w 870"/>
                <a:gd name="T29" fmla="*/ 31 h 870"/>
                <a:gd name="T30" fmla="*/ 213 w 870"/>
                <a:gd name="T31" fmla="*/ 160 h 870"/>
                <a:gd name="T32" fmla="*/ 160 w 870"/>
                <a:gd name="T33" fmla="*/ 213 h 870"/>
                <a:gd name="T34" fmla="*/ 31 w 870"/>
                <a:gd name="T35" fmla="*/ 264 h 870"/>
                <a:gd name="T36" fmla="*/ 106 w 870"/>
                <a:gd name="T37" fmla="*/ 307 h 870"/>
                <a:gd name="T38" fmla="*/ 0 w 870"/>
                <a:gd name="T39" fmla="*/ 380 h 870"/>
                <a:gd name="T40" fmla="*/ 87 w 870"/>
                <a:gd name="T41" fmla="*/ 489 h 870"/>
                <a:gd name="T42" fmla="*/ 106 w 870"/>
                <a:gd name="T43" fmla="*/ 562 h 870"/>
                <a:gd name="T44" fmla="*/ 86 w 870"/>
                <a:gd name="T45" fmla="*/ 698 h 870"/>
                <a:gd name="T46" fmla="*/ 160 w 870"/>
                <a:gd name="T47" fmla="*/ 655 h 870"/>
                <a:gd name="T48" fmla="*/ 171 w 870"/>
                <a:gd name="T49" fmla="*/ 784 h 870"/>
                <a:gd name="T50" fmla="*/ 307 w 870"/>
                <a:gd name="T51" fmla="*/ 763 h 870"/>
                <a:gd name="T52" fmla="*/ 380 w 870"/>
                <a:gd name="T53" fmla="*/ 782 h 870"/>
                <a:gd name="T54" fmla="*/ 489 w 870"/>
                <a:gd name="T55" fmla="*/ 869 h 870"/>
                <a:gd name="T56" fmla="*/ 489 w 870"/>
                <a:gd name="T57" fmla="*/ 782 h 870"/>
                <a:gd name="T58" fmla="*/ 605 w 870"/>
                <a:gd name="T59" fmla="*/ 838 h 870"/>
                <a:gd name="T60" fmla="*/ 656 w 870"/>
                <a:gd name="T61" fmla="*/ 709 h 870"/>
                <a:gd name="T62" fmla="*/ 709 w 870"/>
                <a:gd name="T63" fmla="*/ 655 h 870"/>
                <a:gd name="T64" fmla="*/ 838 w 870"/>
                <a:gd name="T65" fmla="*/ 604 h 870"/>
                <a:gd name="T66" fmla="*/ 763 w 870"/>
                <a:gd name="T67" fmla="*/ 562 h 870"/>
                <a:gd name="T68" fmla="*/ 869 w 870"/>
                <a:gd name="T69" fmla="*/ 489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0" h="870">
                  <a:moveTo>
                    <a:pt x="434" y="678"/>
                  </a:moveTo>
                  <a:lnTo>
                    <a:pt x="434" y="678"/>
                  </a:lnTo>
                  <a:cubicBezTo>
                    <a:pt x="300" y="678"/>
                    <a:pt x="191" y="569"/>
                    <a:pt x="191" y="434"/>
                  </a:cubicBezTo>
                  <a:lnTo>
                    <a:pt x="191" y="434"/>
                  </a:lnTo>
                  <a:cubicBezTo>
                    <a:pt x="191" y="300"/>
                    <a:pt x="300" y="190"/>
                    <a:pt x="434" y="190"/>
                  </a:cubicBezTo>
                  <a:lnTo>
                    <a:pt x="434" y="190"/>
                  </a:lnTo>
                  <a:cubicBezTo>
                    <a:pt x="569" y="190"/>
                    <a:pt x="679" y="300"/>
                    <a:pt x="679" y="434"/>
                  </a:cubicBezTo>
                  <a:lnTo>
                    <a:pt x="679" y="434"/>
                  </a:lnTo>
                  <a:cubicBezTo>
                    <a:pt x="679" y="569"/>
                    <a:pt x="569" y="678"/>
                    <a:pt x="434" y="678"/>
                  </a:cubicBezTo>
                  <a:close/>
                  <a:moveTo>
                    <a:pt x="869" y="489"/>
                  </a:moveTo>
                  <a:lnTo>
                    <a:pt x="869" y="380"/>
                  </a:lnTo>
                  <a:lnTo>
                    <a:pt x="782" y="380"/>
                  </a:lnTo>
                  <a:lnTo>
                    <a:pt x="782" y="380"/>
                  </a:lnTo>
                  <a:cubicBezTo>
                    <a:pt x="779" y="355"/>
                    <a:pt x="772" y="331"/>
                    <a:pt x="763" y="307"/>
                  </a:cubicBezTo>
                  <a:lnTo>
                    <a:pt x="838" y="264"/>
                  </a:lnTo>
                  <a:lnTo>
                    <a:pt x="783" y="170"/>
                  </a:lnTo>
                  <a:lnTo>
                    <a:pt x="709" y="213"/>
                  </a:lnTo>
                  <a:lnTo>
                    <a:pt x="709" y="213"/>
                  </a:lnTo>
                  <a:cubicBezTo>
                    <a:pt x="693" y="194"/>
                    <a:pt x="676" y="176"/>
                    <a:pt x="656" y="160"/>
                  </a:cubicBezTo>
                  <a:lnTo>
                    <a:pt x="698" y="86"/>
                  </a:lnTo>
                  <a:lnTo>
                    <a:pt x="605" y="31"/>
                  </a:lnTo>
                  <a:lnTo>
                    <a:pt x="562" y="106"/>
                  </a:lnTo>
                  <a:lnTo>
                    <a:pt x="562" y="106"/>
                  </a:lnTo>
                  <a:cubicBezTo>
                    <a:pt x="538" y="97"/>
                    <a:pt x="514" y="90"/>
                    <a:pt x="489" y="86"/>
                  </a:cubicBezTo>
                  <a:lnTo>
                    <a:pt x="489" y="0"/>
                  </a:lnTo>
                  <a:lnTo>
                    <a:pt x="380" y="0"/>
                  </a:lnTo>
                  <a:lnTo>
                    <a:pt x="380" y="86"/>
                  </a:lnTo>
                  <a:lnTo>
                    <a:pt x="380" y="86"/>
                  </a:lnTo>
                  <a:cubicBezTo>
                    <a:pt x="355" y="90"/>
                    <a:pt x="331" y="97"/>
                    <a:pt x="307" y="106"/>
                  </a:cubicBezTo>
                  <a:lnTo>
                    <a:pt x="264" y="31"/>
                  </a:lnTo>
                  <a:lnTo>
                    <a:pt x="171" y="86"/>
                  </a:lnTo>
                  <a:lnTo>
                    <a:pt x="213" y="160"/>
                  </a:lnTo>
                  <a:lnTo>
                    <a:pt x="213" y="160"/>
                  </a:lnTo>
                  <a:cubicBezTo>
                    <a:pt x="193" y="176"/>
                    <a:pt x="176" y="194"/>
                    <a:pt x="160" y="213"/>
                  </a:cubicBezTo>
                  <a:lnTo>
                    <a:pt x="86" y="170"/>
                  </a:lnTo>
                  <a:lnTo>
                    <a:pt x="31" y="264"/>
                  </a:lnTo>
                  <a:lnTo>
                    <a:pt x="106" y="307"/>
                  </a:lnTo>
                  <a:lnTo>
                    <a:pt x="106" y="307"/>
                  </a:lnTo>
                  <a:cubicBezTo>
                    <a:pt x="97" y="331"/>
                    <a:pt x="90" y="355"/>
                    <a:pt x="87" y="380"/>
                  </a:cubicBezTo>
                  <a:lnTo>
                    <a:pt x="0" y="380"/>
                  </a:lnTo>
                  <a:lnTo>
                    <a:pt x="0" y="489"/>
                  </a:lnTo>
                  <a:lnTo>
                    <a:pt x="87" y="489"/>
                  </a:lnTo>
                  <a:lnTo>
                    <a:pt x="87" y="489"/>
                  </a:lnTo>
                  <a:cubicBezTo>
                    <a:pt x="90" y="514"/>
                    <a:pt x="97" y="539"/>
                    <a:pt x="106" y="562"/>
                  </a:cubicBezTo>
                  <a:lnTo>
                    <a:pt x="31" y="604"/>
                  </a:lnTo>
                  <a:lnTo>
                    <a:pt x="86" y="698"/>
                  </a:lnTo>
                  <a:lnTo>
                    <a:pt x="160" y="655"/>
                  </a:lnTo>
                  <a:lnTo>
                    <a:pt x="160" y="655"/>
                  </a:lnTo>
                  <a:cubicBezTo>
                    <a:pt x="176" y="675"/>
                    <a:pt x="193" y="693"/>
                    <a:pt x="213" y="709"/>
                  </a:cubicBezTo>
                  <a:lnTo>
                    <a:pt x="171" y="784"/>
                  </a:lnTo>
                  <a:lnTo>
                    <a:pt x="264" y="838"/>
                  </a:lnTo>
                  <a:lnTo>
                    <a:pt x="307" y="763"/>
                  </a:lnTo>
                  <a:lnTo>
                    <a:pt x="307" y="763"/>
                  </a:lnTo>
                  <a:cubicBezTo>
                    <a:pt x="331" y="772"/>
                    <a:pt x="355" y="779"/>
                    <a:pt x="380" y="782"/>
                  </a:cubicBezTo>
                  <a:lnTo>
                    <a:pt x="380" y="869"/>
                  </a:lnTo>
                  <a:lnTo>
                    <a:pt x="489" y="869"/>
                  </a:lnTo>
                  <a:lnTo>
                    <a:pt x="489" y="782"/>
                  </a:lnTo>
                  <a:lnTo>
                    <a:pt x="489" y="782"/>
                  </a:lnTo>
                  <a:cubicBezTo>
                    <a:pt x="514" y="779"/>
                    <a:pt x="538" y="772"/>
                    <a:pt x="562" y="763"/>
                  </a:cubicBezTo>
                  <a:lnTo>
                    <a:pt x="605" y="838"/>
                  </a:lnTo>
                  <a:lnTo>
                    <a:pt x="698" y="784"/>
                  </a:lnTo>
                  <a:lnTo>
                    <a:pt x="656" y="709"/>
                  </a:lnTo>
                  <a:lnTo>
                    <a:pt x="656" y="709"/>
                  </a:lnTo>
                  <a:cubicBezTo>
                    <a:pt x="676" y="693"/>
                    <a:pt x="693" y="675"/>
                    <a:pt x="709" y="655"/>
                  </a:cubicBezTo>
                  <a:lnTo>
                    <a:pt x="783" y="698"/>
                  </a:lnTo>
                  <a:lnTo>
                    <a:pt x="838" y="604"/>
                  </a:lnTo>
                  <a:lnTo>
                    <a:pt x="763" y="562"/>
                  </a:lnTo>
                  <a:lnTo>
                    <a:pt x="763" y="562"/>
                  </a:lnTo>
                  <a:cubicBezTo>
                    <a:pt x="772" y="539"/>
                    <a:pt x="779" y="514"/>
                    <a:pt x="782" y="489"/>
                  </a:cubicBezTo>
                  <a:lnTo>
                    <a:pt x="869" y="48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B42315F4-A4DD-6942-AA43-A8F00A279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0425" y="3700463"/>
              <a:ext cx="280988" cy="280987"/>
            </a:xfrm>
            <a:custGeom>
              <a:avLst/>
              <a:gdLst>
                <a:gd name="T0" fmla="*/ 390 w 782"/>
                <a:gd name="T1" fmla="*/ 609 h 781"/>
                <a:gd name="T2" fmla="*/ 171 w 782"/>
                <a:gd name="T3" fmla="*/ 391 h 781"/>
                <a:gd name="T4" fmla="*/ 390 w 782"/>
                <a:gd name="T5" fmla="*/ 171 h 781"/>
                <a:gd name="T6" fmla="*/ 610 w 782"/>
                <a:gd name="T7" fmla="*/ 391 h 781"/>
                <a:gd name="T8" fmla="*/ 781 w 782"/>
                <a:gd name="T9" fmla="*/ 438 h 781"/>
                <a:gd name="T10" fmla="*/ 704 w 782"/>
                <a:gd name="T11" fmla="*/ 342 h 781"/>
                <a:gd name="T12" fmla="*/ 686 w 782"/>
                <a:gd name="T13" fmla="*/ 277 h 781"/>
                <a:gd name="T14" fmla="*/ 704 w 782"/>
                <a:gd name="T15" fmla="*/ 153 h 781"/>
                <a:gd name="T16" fmla="*/ 638 w 782"/>
                <a:gd name="T17" fmla="*/ 192 h 781"/>
                <a:gd name="T18" fmla="*/ 628 w 782"/>
                <a:gd name="T19" fmla="*/ 77 h 781"/>
                <a:gd name="T20" fmla="*/ 505 w 782"/>
                <a:gd name="T21" fmla="*/ 95 h 781"/>
                <a:gd name="T22" fmla="*/ 439 w 782"/>
                <a:gd name="T23" fmla="*/ 77 h 781"/>
                <a:gd name="T24" fmla="*/ 342 w 782"/>
                <a:gd name="T25" fmla="*/ 0 h 781"/>
                <a:gd name="T26" fmla="*/ 342 w 782"/>
                <a:gd name="T27" fmla="*/ 77 h 781"/>
                <a:gd name="T28" fmla="*/ 238 w 782"/>
                <a:gd name="T29" fmla="*/ 28 h 781"/>
                <a:gd name="T30" fmla="*/ 191 w 782"/>
                <a:gd name="T31" fmla="*/ 144 h 781"/>
                <a:gd name="T32" fmla="*/ 144 w 782"/>
                <a:gd name="T33" fmla="*/ 192 h 781"/>
                <a:gd name="T34" fmla="*/ 28 w 782"/>
                <a:gd name="T35" fmla="*/ 238 h 781"/>
                <a:gd name="T36" fmla="*/ 95 w 782"/>
                <a:gd name="T37" fmla="*/ 277 h 781"/>
                <a:gd name="T38" fmla="*/ 0 w 782"/>
                <a:gd name="T39" fmla="*/ 342 h 781"/>
                <a:gd name="T40" fmla="*/ 77 w 782"/>
                <a:gd name="T41" fmla="*/ 438 h 781"/>
                <a:gd name="T42" fmla="*/ 95 w 782"/>
                <a:gd name="T43" fmla="*/ 504 h 781"/>
                <a:gd name="T44" fmla="*/ 77 w 782"/>
                <a:gd name="T45" fmla="*/ 627 h 781"/>
                <a:gd name="T46" fmla="*/ 144 w 782"/>
                <a:gd name="T47" fmla="*/ 589 h 781"/>
                <a:gd name="T48" fmla="*/ 153 w 782"/>
                <a:gd name="T49" fmla="*/ 704 h 781"/>
                <a:gd name="T50" fmla="*/ 277 w 782"/>
                <a:gd name="T51" fmla="*/ 685 h 781"/>
                <a:gd name="T52" fmla="*/ 342 w 782"/>
                <a:gd name="T53" fmla="*/ 703 h 781"/>
                <a:gd name="T54" fmla="*/ 439 w 782"/>
                <a:gd name="T55" fmla="*/ 780 h 781"/>
                <a:gd name="T56" fmla="*/ 439 w 782"/>
                <a:gd name="T57" fmla="*/ 703 h 781"/>
                <a:gd name="T58" fmla="*/ 544 w 782"/>
                <a:gd name="T59" fmla="*/ 753 h 781"/>
                <a:gd name="T60" fmla="*/ 590 w 782"/>
                <a:gd name="T61" fmla="*/ 637 h 781"/>
                <a:gd name="T62" fmla="*/ 638 w 782"/>
                <a:gd name="T63" fmla="*/ 589 h 781"/>
                <a:gd name="T64" fmla="*/ 753 w 782"/>
                <a:gd name="T65" fmla="*/ 543 h 781"/>
                <a:gd name="T66" fmla="*/ 686 w 782"/>
                <a:gd name="T67" fmla="*/ 504 h 781"/>
                <a:gd name="T68" fmla="*/ 781 w 782"/>
                <a:gd name="T69" fmla="*/ 438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2" h="781">
                  <a:moveTo>
                    <a:pt x="390" y="609"/>
                  </a:moveTo>
                  <a:lnTo>
                    <a:pt x="390" y="609"/>
                  </a:lnTo>
                  <a:cubicBezTo>
                    <a:pt x="269" y="609"/>
                    <a:pt x="171" y="511"/>
                    <a:pt x="171" y="391"/>
                  </a:cubicBezTo>
                  <a:lnTo>
                    <a:pt x="171" y="391"/>
                  </a:lnTo>
                  <a:cubicBezTo>
                    <a:pt x="171" y="270"/>
                    <a:pt x="269" y="171"/>
                    <a:pt x="390" y="171"/>
                  </a:cubicBezTo>
                  <a:lnTo>
                    <a:pt x="390" y="171"/>
                  </a:lnTo>
                  <a:cubicBezTo>
                    <a:pt x="512" y="171"/>
                    <a:pt x="610" y="270"/>
                    <a:pt x="610" y="391"/>
                  </a:cubicBezTo>
                  <a:lnTo>
                    <a:pt x="610" y="391"/>
                  </a:lnTo>
                  <a:cubicBezTo>
                    <a:pt x="610" y="511"/>
                    <a:pt x="512" y="609"/>
                    <a:pt x="390" y="609"/>
                  </a:cubicBezTo>
                  <a:close/>
                  <a:moveTo>
                    <a:pt x="781" y="438"/>
                  </a:moveTo>
                  <a:lnTo>
                    <a:pt x="781" y="342"/>
                  </a:lnTo>
                  <a:lnTo>
                    <a:pt x="704" y="342"/>
                  </a:lnTo>
                  <a:lnTo>
                    <a:pt x="704" y="342"/>
                  </a:lnTo>
                  <a:cubicBezTo>
                    <a:pt x="700" y="319"/>
                    <a:pt x="694" y="297"/>
                    <a:pt x="686" y="277"/>
                  </a:cubicBezTo>
                  <a:lnTo>
                    <a:pt x="753" y="238"/>
                  </a:lnTo>
                  <a:lnTo>
                    <a:pt x="704" y="153"/>
                  </a:lnTo>
                  <a:lnTo>
                    <a:pt x="638" y="192"/>
                  </a:lnTo>
                  <a:lnTo>
                    <a:pt x="638" y="192"/>
                  </a:lnTo>
                  <a:cubicBezTo>
                    <a:pt x="623" y="174"/>
                    <a:pt x="607" y="158"/>
                    <a:pt x="590" y="144"/>
                  </a:cubicBezTo>
                  <a:lnTo>
                    <a:pt x="628" y="77"/>
                  </a:lnTo>
                  <a:lnTo>
                    <a:pt x="544" y="28"/>
                  </a:lnTo>
                  <a:lnTo>
                    <a:pt x="505" y="95"/>
                  </a:lnTo>
                  <a:lnTo>
                    <a:pt x="505" y="95"/>
                  </a:lnTo>
                  <a:cubicBezTo>
                    <a:pt x="484" y="87"/>
                    <a:pt x="462" y="81"/>
                    <a:pt x="439" y="77"/>
                  </a:cubicBezTo>
                  <a:lnTo>
                    <a:pt x="439" y="0"/>
                  </a:lnTo>
                  <a:lnTo>
                    <a:pt x="342" y="0"/>
                  </a:lnTo>
                  <a:lnTo>
                    <a:pt x="342" y="77"/>
                  </a:lnTo>
                  <a:lnTo>
                    <a:pt x="342" y="77"/>
                  </a:lnTo>
                  <a:cubicBezTo>
                    <a:pt x="319" y="81"/>
                    <a:pt x="297" y="87"/>
                    <a:pt x="277" y="95"/>
                  </a:cubicBezTo>
                  <a:lnTo>
                    <a:pt x="238" y="28"/>
                  </a:lnTo>
                  <a:lnTo>
                    <a:pt x="153" y="77"/>
                  </a:lnTo>
                  <a:lnTo>
                    <a:pt x="191" y="144"/>
                  </a:lnTo>
                  <a:lnTo>
                    <a:pt x="191" y="144"/>
                  </a:lnTo>
                  <a:cubicBezTo>
                    <a:pt x="174" y="158"/>
                    <a:pt x="158" y="174"/>
                    <a:pt x="144" y="192"/>
                  </a:cubicBezTo>
                  <a:lnTo>
                    <a:pt x="77" y="153"/>
                  </a:lnTo>
                  <a:lnTo>
                    <a:pt x="28" y="238"/>
                  </a:lnTo>
                  <a:lnTo>
                    <a:pt x="95" y="277"/>
                  </a:lnTo>
                  <a:lnTo>
                    <a:pt x="95" y="277"/>
                  </a:lnTo>
                  <a:cubicBezTo>
                    <a:pt x="87" y="297"/>
                    <a:pt x="81" y="319"/>
                    <a:pt x="77" y="342"/>
                  </a:cubicBezTo>
                  <a:lnTo>
                    <a:pt x="0" y="342"/>
                  </a:lnTo>
                  <a:lnTo>
                    <a:pt x="0" y="438"/>
                  </a:lnTo>
                  <a:lnTo>
                    <a:pt x="77" y="438"/>
                  </a:lnTo>
                  <a:lnTo>
                    <a:pt x="77" y="438"/>
                  </a:lnTo>
                  <a:cubicBezTo>
                    <a:pt x="81" y="461"/>
                    <a:pt x="87" y="483"/>
                    <a:pt x="95" y="504"/>
                  </a:cubicBezTo>
                  <a:lnTo>
                    <a:pt x="28" y="543"/>
                  </a:lnTo>
                  <a:lnTo>
                    <a:pt x="77" y="627"/>
                  </a:lnTo>
                  <a:lnTo>
                    <a:pt x="144" y="589"/>
                  </a:lnTo>
                  <a:lnTo>
                    <a:pt x="144" y="589"/>
                  </a:lnTo>
                  <a:cubicBezTo>
                    <a:pt x="158" y="606"/>
                    <a:pt x="174" y="623"/>
                    <a:pt x="191" y="637"/>
                  </a:cubicBezTo>
                  <a:lnTo>
                    <a:pt x="153" y="704"/>
                  </a:lnTo>
                  <a:lnTo>
                    <a:pt x="238" y="753"/>
                  </a:lnTo>
                  <a:lnTo>
                    <a:pt x="277" y="685"/>
                  </a:lnTo>
                  <a:lnTo>
                    <a:pt x="277" y="685"/>
                  </a:lnTo>
                  <a:cubicBezTo>
                    <a:pt x="297" y="694"/>
                    <a:pt x="319" y="699"/>
                    <a:pt x="342" y="703"/>
                  </a:cubicBezTo>
                  <a:lnTo>
                    <a:pt x="342" y="780"/>
                  </a:lnTo>
                  <a:lnTo>
                    <a:pt x="439" y="780"/>
                  </a:lnTo>
                  <a:lnTo>
                    <a:pt x="439" y="703"/>
                  </a:lnTo>
                  <a:lnTo>
                    <a:pt x="439" y="703"/>
                  </a:lnTo>
                  <a:cubicBezTo>
                    <a:pt x="462" y="699"/>
                    <a:pt x="484" y="694"/>
                    <a:pt x="505" y="685"/>
                  </a:cubicBezTo>
                  <a:lnTo>
                    <a:pt x="544" y="753"/>
                  </a:lnTo>
                  <a:lnTo>
                    <a:pt x="628" y="704"/>
                  </a:lnTo>
                  <a:lnTo>
                    <a:pt x="590" y="637"/>
                  </a:lnTo>
                  <a:lnTo>
                    <a:pt x="590" y="637"/>
                  </a:lnTo>
                  <a:cubicBezTo>
                    <a:pt x="607" y="623"/>
                    <a:pt x="623" y="606"/>
                    <a:pt x="638" y="589"/>
                  </a:cubicBezTo>
                  <a:lnTo>
                    <a:pt x="704" y="627"/>
                  </a:lnTo>
                  <a:lnTo>
                    <a:pt x="753" y="543"/>
                  </a:lnTo>
                  <a:lnTo>
                    <a:pt x="686" y="504"/>
                  </a:lnTo>
                  <a:lnTo>
                    <a:pt x="686" y="504"/>
                  </a:lnTo>
                  <a:cubicBezTo>
                    <a:pt x="694" y="483"/>
                    <a:pt x="700" y="461"/>
                    <a:pt x="704" y="438"/>
                  </a:cubicBezTo>
                  <a:lnTo>
                    <a:pt x="781" y="43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59D8131E-4E43-EB4A-8C4A-39C5D3BCC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9800" y="3970338"/>
              <a:ext cx="280988" cy="280987"/>
            </a:xfrm>
            <a:custGeom>
              <a:avLst/>
              <a:gdLst>
                <a:gd name="T0" fmla="*/ 390 w 782"/>
                <a:gd name="T1" fmla="*/ 610 h 782"/>
                <a:gd name="T2" fmla="*/ 171 w 782"/>
                <a:gd name="T3" fmla="*/ 390 h 782"/>
                <a:gd name="T4" fmla="*/ 390 w 782"/>
                <a:gd name="T5" fmla="*/ 171 h 782"/>
                <a:gd name="T6" fmla="*/ 610 w 782"/>
                <a:gd name="T7" fmla="*/ 390 h 782"/>
                <a:gd name="T8" fmla="*/ 781 w 782"/>
                <a:gd name="T9" fmla="*/ 439 h 782"/>
                <a:gd name="T10" fmla="*/ 703 w 782"/>
                <a:gd name="T11" fmla="*/ 342 h 782"/>
                <a:gd name="T12" fmla="*/ 686 w 782"/>
                <a:gd name="T13" fmla="*/ 276 h 782"/>
                <a:gd name="T14" fmla="*/ 704 w 782"/>
                <a:gd name="T15" fmla="*/ 153 h 782"/>
                <a:gd name="T16" fmla="*/ 638 w 782"/>
                <a:gd name="T17" fmla="*/ 191 h 782"/>
                <a:gd name="T18" fmla="*/ 628 w 782"/>
                <a:gd name="T19" fmla="*/ 77 h 782"/>
                <a:gd name="T20" fmla="*/ 505 w 782"/>
                <a:gd name="T21" fmla="*/ 95 h 782"/>
                <a:gd name="T22" fmla="*/ 439 w 782"/>
                <a:gd name="T23" fmla="*/ 77 h 782"/>
                <a:gd name="T24" fmla="*/ 342 w 782"/>
                <a:gd name="T25" fmla="*/ 0 h 782"/>
                <a:gd name="T26" fmla="*/ 342 w 782"/>
                <a:gd name="T27" fmla="*/ 77 h 782"/>
                <a:gd name="T28" fmla="*/ 238 w 782"/>
                <a:gd name="T29" fmla="*/ 28 h 782"/>
                <a:gd name="T30" fmla="*/ 191 w 782"/>
                <a:gd name="T31" fmla="*/ 144 h 782"/>
                <a:gd name="T32" fmla="*/ 144 w 782"/>
                <a:gd name="T33" fmla="*/ 191 h 782"/>
                <a:gd name="T34" fmla="*/ 28 w 782"/>
                <a:gd name="T35" fmla="*/ 238 h 782"/>
                <a:gd name="T36" fmla="*/ 95 w 782"/>
                <a:gd name="T37" fmla="*/ 276 h 782"/>
                <a:gd name="T38" fmla="*/ 0 w 782"/>
                <a:gd name="T39" fmla="*/ 342 h 782"/>
                <a:gd name="T40" fmla="*/ 77 w 782"/>
                <a:gd name="T41" fmla="*/ 439 h 782"/>
                <a:gd name="T42" fmla="*/ 95 w 782"/>
                <a:gd name="T43" fmla="*/ 505 h 782"/>
                <a:gd name="T44" fmla="*/ 77 w 782"/>
                <a:gd name="T45" fmla="*/ 628 h 782"/>
                <a:gd name="T46" fmla="*/ 144 w 782"/>
                <a:gd name="T47" fmla="*/ 590 h 782"/>
                <a:gd name="T48" fmla="*/ 153 w 782"/>
                <a:gd name="T49" fmla="*/ 704 h 782"/>
                <a:gd name="T50" fmla="*/ 276 w 782"/>
                <a:gd name="T51" fmla="*/ 686 h 782"/>
                <a:gd name="T52" fmla="*/ 342 w 782"/>
                <a:gd name="T53" fmla="*/ 703 h 782"/>
                <a:gd name="T54" fmla="*/ 439 w 782"/>
                <a:gd name="T55" fmla="*/ 781 h 782"/>
                <a:gd name="T56" fmla="*/ 439 w 782"/>
                <a:gd name="T57" fmla="*/ 703 h 782"/>
                <a:gd name="T58" fmla="*/ 544 w 782"/>
                <a:gd name="T59" fmla="*/ 753 h 782"/>
                <a:gd name="T60" fmla="*/ 589 w 782"/>
                <a:gd name="T61" fmla="*/ 638 h 782"/>
                <a:gd name="T62" fmla="*/ 638 w 782"/>
                <a:gd name="T63" fmla="*/ 590 h 782"/>
                <a:gd name="T64" fmla="*/ 753 w 782"/>
                <a:gd name="T65" fmla="*/ 544 h 782"/>
                <a:gd name="T66" fmla="*/ 686 w 782"/>
                <a:gd name="T67" fmla="*/ 505 h 782"/>
                <a:gd name="T68" fmla="*/ 781 w 782"/>
                <a:gd name="T69" fmla="*/ 439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2" h="782">
                  <a:moveTo>
                    <a:pt x="390" y="610"/>
                  </a:moveTo>
                  <a:lnTo>
                    <a:pt x="390" y="610"/>
                  </a:lnTo>
                  <a:cubicBezTo>
                    <a:pt x="269" y="610"/>
                    <a:pt x="171" y="512"/>
                    <a:pt x="171" y="390"/>
                  </a:cubicBezTo>
                  <a:lnTo>
                    <a:pt x="171" y="390"/>
                  </a:lnTo>
                  <a:cubicBezTo>
                    <a:pt x="171" y="269"/>
                    <a:pt x="269" y="171"/>
                    <a:pt x="390" y="171"/>
                  </a:cubicBezTo>
                  <a:lnTo>
                    <a:pt x="390" y="171"/>
                  </a:lnTo>
                  <a:cubicBezTo>
                    <a:pt x="511" y="171"/>
                    <a:pt x="610" y="269"/>
                    <a:pt x="610" y="390"/>
                  </a:cubicBezTo>
                  <a:lnTo>
                    <a:pt x="610" y="390"/>
                  </a:lnTo>
                  <a:cubicBezTo>
                    <a:pt x="610" y="512"/>
                    <a:pt x="511" y="610"/>
                    <a:pt x="390" y="610"/>
                  </a:cubicBezTo>
                  <a:close/>
                  <a:moveTo>
                    <a:pt x="781" y="439"/>
                  </a:moveTo>
                  <a:lnTo>
                    <a:pt x="781" y="342"/>
                  </a:lnTo>
                  <a:lnTo>
                    <a:pt x="703" y="342"/>
                  </a:lnTo>
                  <a:lnTo>
                    <a:pt x="703" y="342"/>
                  </a:lnTo>
                  <a:cubicBezTo>
                    <a:pt x="700" y="319"/>
                    <a:pt x="694" y="297"/>
                    <a:pt x="686" y="276"/>
                  </a:cubicBezTo>
                  <a:lnTo>
                    <a:pt x="753" y="238"/>
                  </a:lnTo>
                  <a:lnTo>
                    <a:pt x="704" y="153"/>
                  </a:lnTo>
                  <a:lnTo>
                    <a:pt x="638" y="191"/>
                  </a:lnTo>
                  <a:lnTo>
                    <a:pt x="638" y="191"/>
                  </a:lnTo>
                  <a:cubicBezTo>
                    <a:pt x="623" y="174"/>
                    <a:pt x="607" y="158"/>
                    <a:pt x="589" y="144"/>
                  </a:cubicBezTo>
                  <a:lnTo>
                    <a:pt x="628" y="77"/>
                  </a:lnTo>
                  <a:lnTo>
                    <a:pt x="544" y="28"/>
                  </a:lnTo>
                  <a:lnTo>
                    <a:pt x="505" y="95"/>
                  </a:lnTo>
                  <a:lnTo>
                    <a:pt x="505" y="95"/>
                  </a:lnTo>
                  <a:cubicBezTo>
                    <a:pt x="484" y="87"/>
                    <a:pt x="462" y="81"/>
                    <a:pt x="439" y="77"/>
                  </a:cubicBezTo>
                  <a:lnTo>
                    <a:pt x="439" y="0"/>
                  </a:lnTo>
                  <a:lnTo>
                    <a:pt x="342" y="0"/>
                  </a:lnTo>
                  <a:lnTo>
                    <a:pt x="342" y="77"/>
                  </a:lnTo>
                  <a:lnTo>
                    <a:pt x="342" y="77"/>
                  </a:lnTo>
                  <a:cubicBezTo>
                    <a:pt x="319" y="81"/>
                    <a:pt x="297" y="87"/>
                    <a:pt x="276" y="95"/>
                  </a:cubicBezTo>
                  <a:lnTo>
                    <a:pt x="238" y="28"/>
                  </a:lnTo>
                  <a:lnTo>
                    <a:pt x="153" y="77"/>
                  </a:lnTo>
                  <a:lnTo>
                    <a:pt x="191" y="144"/>
                  </a:lnTo>
                  <a:lnTo>
                    <a:pt x="191" y="144"/>
                  </a:lnTo>
                  <a:cubicBezTo>
                    <a:pt x="174" y="158"/>
                    <a:pt x="158" y="174"/>
                    <a:pt x="144" y="191"/>
                  </a:cubicBezTo>
                  <a:lnTo>
                    <a:pt x="77" y="153"/>
                  </a:lnTo>
                  <a:lnTo>
                    <a:pt x="28" y="238"/>
                  </a:lnTo>
                  <a:lnTo>
                    <a:pt x="95" y="276"/>
                  </a:lnTo>
                  <a:lnTo>
                    <a:pt x="95" y="276"/>
                  </a:lnTo>
                  <a:cubicBezTo>
                    <a:pt x="87" y="297"/>
                    <a:pt x="81" y="319"/>
                    <a:pt x="77" y="342"/>
                  </a:cubicBezTo>
                  <a:lnTo>
                    <a:pt x="0" y="342"/>
                  </a:lnTo>
                  <a:lnTo>
                    <a:pt x="0" y="439"/>
                  </a:lnTo>
                  <a:lnTo>
                    <a:pt x="77" y="439"/>
                  </a:lnTo>
                  <a:lnTo>
                    <a:pt x="77" y="439"/>
                  </a:lnTo>
                  <a:cubicBezTo>
                    <a:pt x="81" y="462"/>
                    <a:pt x="87" y="484"/>
                    <a:pt x="95" y="505"/>
                  </a:cubicBezTo>
                  <a:lnTo>
                    <a:pt x="28" y="544"/>
                  </a:lnTo>
                  <a:lnTo>
                    <a:pt x="77" y="628"/>
                  </a:lnTo>
                  <a:lnTo>
                    <a:pt x="144" y="590"/>
                  </a:lnTo>
                  <a:lnTo>
                    <a:pt x="144" y="590"/>
                  </a:lnTo>
                  <a:cubicBezTo>
                    <a:pt x="158" y="607"/>
                    <a:pt x="174" y="623"/>
                    <a:pt x="191" y="638"/>
                  </a:cubicBezTo>
                  <a:lnTo>
                    <a:pt x="153" y="704"/>
                  </a:lnTo>
                  <a:lnTo>
                    <a:pt x="238" y="753"/>
                  </a:lnTo>
                  <a:lnTo>
                    <a:pt x="276" y="686"/>
                  </a:lnTo>
                  <a:lnTo>
                    <a:pt x="276" y="686"/>
                  </a:lnTo>
                  <a:cubicBezTo>
                    <a:pt x="297" y="694"/>
                    <a:pt x="319" y="700"/>
                    <a:pt x="342" y="703"/>
                  </a:cubicBezTo>
                  <a:lnTo>
                    <a:pt x="342" y="781"/>
                  </a:lnTo>
                  <a:lnTo>
                    <a:pt x="439" y="781"/>
                  </a:lnTo>
                  <a:lnTo>
                    <a:pt x="439" y="703"/>
                  </a:lnTo>
                  <a:lnTo>
                    <a:pt x="439" y="703"/>
                  </a:lnTo>
                  <a:cubicBezTo>
                    <a:pt x="462" y="700"/>
                    <a:pt x="484" y="694"/>
                    <a:pt x="505" y="686"/>
                  </a:cubicBezTo>
                  <a:lnTo>
                    <a:pt x="544" y="753"/>
                  </a:lnTo>
                  <a:lnTo>
                    <a:pt x="628" y="704"/>
                  </a:lnTo>
                  <a:lnTo>
                    <a:pt x="589" y="638"/>
                  </a:lnTo>
                  <a:lnTo>
                    <a:pt x="589" y="638"/>
                  </a:lnTo>
                  <a:cubicBezTo>
                    <a:pt x="607" y="623"/>
                    <a:pt x="623" y="607"/>
                    <a:pt x="638" y="590"/>
                  </a:cubicBezTo>
                  <a:lnTo>
                    <a:pt x="704" y="628"/>
                  </a:lnTo>
                  <a:lnTo>
                    <a:pt x="753" y="544"/>
                  </a:lnTo>
                  <a:lnTo>
                    <a:pt x="686" y="505"/>
                  </a:lnTo>
                  <a:lnTo>
                    <a:pt x="686" y="505"/>
                  </a:lnTo>
                  <a:cubicBezTo>
                    <a:pt x="694" y="484"/>
                    <a:pt x="700" y="462"/>
                    <a:pt x="703" y="439"/>
                  </a:cubicBezTo>
                  <a:lnTo>
                    <a:pt x="781" y="43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FB8C9C7A-A148-B54F-8539-10E12B52A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839788"/>
              <a:ext cx="590550" cy="590550"/>
            </a:xfrm>
            <a:custGeom>
              <a:avLst/>
              <a:gdLst>
                <a:gd name="T0" fmla="*/ 820 w 1641"/>
                <a:gd name="T1" fmla="*/ 1281 h 1641"/>
                <a:gd name="T2" fmla="*/ 359 w 1641"/>
                <a:gd name="T3" fmla="*/ 820 h 1641"/>
                <a:gd name="T4" fmla="*/ 820 w 1641"/>
                <a:gd name="T5" fmla="*/ 359 h 1641"/>
                <a:gd name="T6" fmla="*/ 1281 w 1641"/>
                <a:gd name="T7" fmla="*/ 820 h 1641"/>
                <a:gd name="T8" fmla="*/ 1640 w 1641"/>
                <a:gd name="T9" fmla="*/ 922 h 1641"/>
                <a:gd name="T10" fmla="*/ 1478 w 1641"/>
                <a:gd name="T11" fmla="*/ 717 h 1641"/>
                <a:gd name="T12" fmla="*/ 1441 w 1641"/>
                <a:gd name="T13" fmla="*/ 579 h 1641"/>
                <a:gd name="T14" fmla="*/ 1479 w 1641"/>
                <a:gd name="T15" fmla="*/ 321 h 1641"/>
                <a:gd name="T16" fmla="*/ 1338 w 1641"/>
                <a:gd name="T17" fmla="*/ 402 h 1641"/>
                <a:gd name="T18" fmla="*/ 1319 w 1641"/>
                <a:gd name="T19" fmla="*/ 161 h 1641"/>
                <a:gd name="T20" fmla="*/ 1060 w 1641"/>
                <a:gd name="T21" fmla="*/ 199 h 1641"/>
                <a:gd name="T22" fmla="*/ 923 w 1641"/>
                <a:gd name="T23" fmla="*/ 162 h 1641"/>
                <a:gd name="T24" fmla="*/ 718 w 1641"/>
                <a:gd name="T25" fmla="*/ 0 h 1641"/>
                <a:gd name="T26" fmla="*/ 718 w 1641"/>
                <a:gd name="T27" fmla="*/ 162 h 1641"/>
                <a:gd name="T28" fmla="*/ 498 w 1641"/>
                <a:gd name="T29" fmla="*/ 59 h 1641"/>
                <a:gd name="T30" fmla="*/ 402 w 1641"/>
                <a:gd name="T31" fmla="*/ 301 h 1641"/>
                <a:gd name="T32" fmla="*/ 301 w 1641"/>
                <a:gd name="T33" fmla="*/ 402 h 1641"/>
                <a:gd name="T34" fmla="*/ 59 w 1641"/>
                <a:gd name="T35" fmla="*/ 498 h 1641"/>
                <a:gd name="T36" fmla="*/ 199 w 1641"/>
                <a:gd name="T37" fmla="*/ 579 h 1641"/>
                <a:gd name="T38" fmla="*/ 0 w 1641"/>
                <a:gd name="T39" fmla="*/ 717 h 1641"/>
                <a:gd name="T40" fmla="*/ 163 w 1641"/>
                <a:gd name="T41" fmla="*/ 922 h 1641"/>
                <a:gd name="T42" fmla="*/ 199 w 1641"/>
                <a:gd name="T43" fmla="*/ 1060 h 1641"/>
                <a:gd name="T44" fmla="*/ 161 w 1641"/>
                <a:gd name="T45" fmla="*/ 1319 h 1641"/>
                <a:gd name="T46" fmla="*/ 301 w 1641"/>
                <a:gd name="T47" fmla="*/ 1238 h 1641"/>
                <a:gd name="T48" fmla="*/ 321 w 1641"/>
                <a:gd name="T49" fmla="*/ 1479 h 1641"/>
                <a:gd name="T50" fmla="*/ 580 w 1641"/>
                <a:gd name="T51" fmla="*/ 1440 h 1641"/>
                <a:gd name="T52" fmla="*/ 718 w 1641"/>
                <a:gd name="T53" fmla="*/ 1477 h 1641"/>
                <a:gd name="T54" fmla="*/ 923 w 1641"/>
                <a:gd name="T55" fmla="*/ 1640 h 1641"/>
                <a:gd name="T56" fmla="*/ 923 w 1641"/>
                <a:gd name="T57" fmla="*/ 1477 h 1641"/>
                <a:gd name="T58" fmla="*/ 1141 w 1641"/>
                <a:gd name="T59" fmla="*/ 1581 h 1641"/>
                <a:gd name="T60" fmla="*/ 1238 w 1641"/>
                <a:gd name="T61" fmla="*/ 1338 h 1641"/>
                <a:gd name="T62" fmla="*/ 1338 w 1641"/>
                <a:gd name="T63" fmla="*/ 1237 h 1641"/>
                <a:gd name="T64" fmla="*/ 1581 w 1641"/>
                <a:gd name="T65" fmla="*/ 1141 h 1641"/>
                <a:gd name="T66" fmla="*/ 1441 w 1641"/>
                <a:gd name="T67" fmla="*/ 1060 h 1641"/>
                <a:gd name="T68" fmla="*/ 1640 w 1641"/>
                <a:gd name="T69" fmla="*/ 922 h 1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41" h="1641">
                  <a:moveTo>
                    <a:pt x="820" y="1281"/>
                  </a:moveTo>
                  <a:lnTo>
                    <a:pt x="820" y="1281"/>
                  </a:lnTo>
                  <a:cubicBezTo>
                    <a:pt x="565" y="1281"/>
                    <a:pt x="359" y="1074"/>
                    <a:pt x="359" y="820"/>
                  </a:cubicBezTo>
                  <a:lnTo>
                    <a:pt x="359" y="820"/>
                  </a:lnTo>
                  <a:cubicBezTo>
                    <a:pt x="359" y="565"/>
                    <a:pt x="565" y="359"/>
                    <a:pt x="820" y="359"/>
                  </a:cubicBezTo>
                  <a:lnTo>
                    <a:pt x="820" y="359"/>
                  </a:lnTo>
                  <a:cubicBezTo>
                    <a:pt x="1075" y="359"/>
                    <a:pt x="1281" y="565"/>
                    <a:pt x="1281" y="820"/>
                  </a:cubicBezTo>
                  <a:lnTo>
                    <a:pt x="1281" y="820"/>
                  </a:lnTo>
                  <a:cubicBezTo>
                    <a:pt x="1281" y="1074"/>
                    <a:pt x="1075" y="1281"/>
                    <a:pt x="820" y="1281"/>
                  </a:cubicBezTo>
                  <a:close/>
                  <a:moveTo>
                    <a:pt x="1640" y="922"/>
                  </a:moveTo>
                  <a:lnTo>
                    <a:pt x="1640" y="717"/>
                  </a:lnTo>
                  <a:lnTo>
                    <a:pt x="1478" y="717"/>
                  </a:lnTo>
                  <a:lnTo>
                    <a:pt x="1478" y="717"/>
                  </a:lnTo>
                  <a:cubicBezTo>
                    <a:pt x="1470" y="669"/>
                    <a:pt x="1458" y="624"/>
                    <a:pt x="1441" y="579"/>
                  </a:cubicBezTo>
                  <a:lnTo>
                    <a:pt x="1581" y="498"/>
                  </a:lnTo>
                  <a:lnTo>
                    <a:pt x="1479" y="321"/>
                  </a:lnTo>
                  <a:lnTo>
                    <a:pt x="1338" y="402"/>
                  </a:lnTo>
                  <a:lnTo>
                    <a:pt x="1338" y="402"/>
                  </a:lnTo>
                  <a:cubicBezTo>
                    <a:pt x="1308" y="365"/>
                    <a:pt x="1275" y="331"/>
                    <a:pt x="1238" y="301"/>
                  </a:cubicBezTo>
                  <a:lnTo>
                    <a:pt x="1319" y="161"/>
                  </a:lnTo>
                  <a:lnTo>
                    <a:pt x="1141" y="59"/>
                  </a:lnTo>
                  <a:lnTo>
                    <a:pt x="1060" y="199"/>
                  </a:lnTo>
                  <a:lnTo>
                    <a:pt x="1060" y="199"/>
                  </a:lnTo>
                  <a:cubicBezTo>
                    <a:pt x="1016" y="182"/>
                    <a:pt x="970" y="170"/>
                    <a:pt x="923" y="162"/>
                  </a:cubicBezTo>
                  <a:lnTo>
                    <a:pt x="923" y="0"/>
                  </a:lnTo>
                  <a:lnTo>
                    <a:pt x="718" y="0"/>
                  </a:lnTo>
                  <a:lnTo>
                    <a:pt x="718" y="162"/>
                  </a:lnTo>
                  <a:lnTo>
                    <a:pt x="718" y="162"/>
                  </a:lnTo>
                  <a:cubicBezTo>
                    <a:pt x="670" y="170"/>
                    <a:pt x="623" y="182"/>
                    <a:pt x="580" y="199"/>
                  </a:cubicBezTo>
                  <a:lnTo>
                    <a:pt x="498" y="59"/>
                  </a:lnTo>
                  <a:lnTo>
                    <a:pt x="321" y="161"/>
                  </a:lnTo>
                  <a:lnTo>
                    <a:pt x="402" y="301"/>
                  </a:lnTo>
                  <a:lnTo>
                    <a:pt x="402" y="301"/>
                  </a:lnTo>
                  <a:cubicBezTo>
                    <a:pt x="365" y="331"/>
                    <a:pt x="331" y="365"/>
                    <a:pt x="301" y="402"/>
                  </a:cubicBezTo>
                  <a:lnTo>
                    <a:pt x="161" y="321"/>
                  </a:lnTo>
                  <a:lnTo>
                    <a:pt x="59" y="498"/>
                  </a:lnTo>
                  <a:lnTo>
                    <a:pt x="199" y="579"/>
                  </a:lnTo>
                  <a:lnTo>
                    <a:pt x="199" y="579"/>
                  </a:lnTo>
                  <a:cubicBezTo>
                    <a:pt x="182" y="624"/>
                    <a:pt x="170" y="669"/>
                    <a:pt x="163" y="717"/>
                  </a:cubicBezTo>
                  <a:lnTo>
                    <a:pt x="0" y="717"/>
                  </a:lnTo>
                  <a:lnTo>
                    <a:pt x="0" y="922"/>
                  </a:lnTo>
                  <a:lnTo>
                    <a:pt x="163" y="922"/>
                  </a:lnTo>
                  <a:lnTo>
                    <a:pt x="163" y="922"/>
                  </a:lnTo>
                  <a:cubicBezTo>
                    <a:pt x="170" y="970"/>
                    <a:pt x="182" y="1016"/>
                    <a:pt x="199" y="1060"/>
                  </a:cubicBezTo>
                  <a:lnTo>
                    <a:pt x="59" y="1141"/>
                  </a:lnTo>
                  <a:lnTo>
                    <a:pt x="161" y="1319"/>
                  </a:lnTo>
                  <a:lnTo>
                    <a:pt x="301" y="1238"/>
                  </a:lnTo>
                  <a:lnTo>
                    <a:pt x="301" y="1238"/>
                  </a:lnTo>
                  <a:cubicBezTo>
                    <a:pt x="331" y="1275"/>
                    <a:pt x="365" y="1308"/>
                    <a:pt x="402" y="1338"/>
                  </a:cubicBezTo>
                  <a:lnTo>
                    <a:pt x="321" y="1479"/>
                  </a:lnTo>
                  <a:lnTo>
                    <a:pt x="498" y="1581"/>
                  </a:lnTo>
                  <a:lnTo>
                    <a:pt x="580" y="1440"/>
                  </a:lnTo>
                  <a:lnTo>
                    <a:pt x="580" y="1440"/>
                  </a:lnTo>
                  <a:cubicBezTo>
                    <a:pt x="623" y="1457"/>
                    <a:pt x="670" y="1470"/>
                    <a:pt x="718" y="1477"/>
                  </a:cubicBezTo>
                  <a:lnTo>
                    <a:pt x="718" y="1640"/>
                  </a:lnTo>
                  <a:lnTo>
                    <a:pt x="923" y="1640"/>
                  </a:lnTo>
                  <a:lnTo>
                    <a:pt x="923" y="1477"/>
                  </a:lnTo>
                  <a:lnTo>
                    <a:pt x="923" y="1477"/>
                  </a:lnTo>
                  <a:cubicBezTo>
                    <a:pt x="970" y="1470"/>
                    <a:pt x="1016" y="1457"/>
                    <a:pt x="1060" y="1440"/>
                  </a:cubicBezTo>
                  <a:lnTo>
                    <a:pt x="1141" y="1581"/>
                  </a:lnTo>
                  <a:lnTo>
                    <a:pt x="1319" y="1479"/>
                  </a:lnTo>
                  <a:lnTo>
                    <a:pt x="1238" y="1338"/>
                  </a:lnTo>
                  <a:lnTo>
                    <a:pt x="1238" y="1338"/>
                  </a:lnTo>
                  <a:cubicBezTo>
                    <a:pt x="1275" y="1308"/>
                    <a:pt x="1308" y="1275"/>
                    <a:pt x="1338" y="1237"/>
                  </a:cubicBezTo>
                  <a:lnTo>
                    <a:pt x="1479" y="1318"/>
                  </a:lnTo>
                  <a:lnTo>
                    <a:pt x="1581" y="1141"/>
                  </a:lnTo>
                  <a:lnTo>
                    <a:pt x="1441" y="1060"/>
                  </a:lnTo>
                  <a:lnTo>
                    <a:pt x="1441" y="1060"/>
                  </a:lnTo>
                  <a:cubicBezTo>
                    <a:pt x="1458" y="1016"/>
                    <a:pt x="1470" y="970"/>
                    <a:pt x="1478" y="922"/>
                  </a:cubicBezTo>
                  <a:lnTo>
                    <a:pt x="1640" y="92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2B386E05-DCDA-294C-A813-5637FA932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6200" y="1465263"/>
              <a:ext cx="1274763" cy="1274762"/>
            </a:xfrm>
            <a:custGeom>
              <a:avLst/>
              <a:gdLst>
                <a:gd name="T0" fmla="*/ 1385 w 3543"/>
                <a:gd name="T1" fmla="*/ 1342 h 3542"/>
                <a:gd name="T2" fmla="*/ 2200 w 3543"/>
                <a:gd name="T3" fmla="*/ 1384 h 3542"/>
                <a:gd name="T4" fmla="*/ 2158 w 3543"/>
                <a:gd name="T5" fmla="*/ 2199 h 3542"/>
                <a:gd name="T6" fmla="*/ 1343 w 3543"/>
                <a:gd name="T7" fmla="*/ 2156 h 3542"/>
                <a:gd name="T8" fmla="*/ 630 w 3543"/>
                <a:gd name="T9" fmla="*/ 903 h 3542"/>
                <a:gd name="T10" fmla="*/ 513 w 3543"/>
                <a:gd name="T11" fmla="*/ 1081 h 3542"/>
                <a:gd name="T12" fmla="*/ 185 w 3543"/>
                <a:gd name="T13" fmla="*/ 976 h 3542"/>
                <a:gd name="T14" fmla="*/ 38 w 3543"/>
                <a:gd name="T15" fmla="*/ 1432 h 3542"/>
                <a:gd name="T16" fmla="*/ 73 w 3543"/>
                <a:gd name="T17" fmla="*/ 1500 h 3542"/>
                <a:gd name="T18" fmla="*/ 348 w 3543"/>
                <a:gd name="T19" fmla="*/ 1590 h 3542"/>
                <a:gd name="T20" fmla="*/ 54 w 3543"/>
                <a:gd name="T21" fmla="*/ 1863 h 3542"/>
                <a:gd name="T22" fmla="*/ 12 w 3543"/>
                <a:gd name="T23" fmla="*/ 1928 h 3542"/>
                <a:gd name="T24" fmla="*/ 112 w 3543"/>
                <a:gd name="T25" fmla="*/ 2396 h 3542"/>
                <a:gd name="T26" fmla="*/ 449 w 3543"/>
                <a:gd name="T27" fmla="*/ 2325 h 3542"/>
                <a:gd name="T28" fmla="*/ 547 w 3543"/>
                <a:gd name="T29" fmla="*/ 2515 h 3542"/>
                <a:gd name="T30" fmla="*/ 290 w 3543"/>
                <a:gd name="T31" fmla="*/ 2747 h 3542"/>
                <a:gd name="T32" fmla="*/ 611 w 3543"/>
                <a:gd name="T33" fmla="*/ 3103 h 3542"/>
                <a:gd name="T34" fmla="*/ 688 w 3543"/>
                <a:gd name="T35" fmla="*/ 3106 h 3542"/>
                <a:gd name="T36" fmla="*/ 904 w 3543"/>
                <a:gd name="T37" fmla="*/ 2912 h 3542"/>
                <a:gd name="T38" fmla="*/ 993 w 3543"/>
                <a:gd name="T39" fmla="*/ 3304 h 3542"/>
                <a:gd name="T40" fmla="*/ 1028 w 3543"/>
                <a:gd name="T41" fmla="*/ 3373 h 3542"/>
                <a:gd name="T42" fmla="*/ 1485 w 3543"/>
                <a:gd name="T43" fmla="*/ 3521 h 3542"/>
                <a:gd name="T44" fmla="*/ 1591 w 3543"/>
                <a:gd name="T45" fmla="*/ 3194 h 3542"/>
                <a:gd name="T46" fmla="*/ 1804 w 3543"/>
                <a:gd name="T47" fmla="*/ 3204 h 3542"/>
                <a:gd name="T48" fmla="*/ 1876 w 3543"/>
                <a:gd name="T49" fmla="*/ 3541 h 3542"/>
                <a:gd name="T50" fmla="*/ 2345 w 3543"/>
                <a:gd name="T51" fmla="*/ 3441 h 3542"/>
                <a:gd name="T52" fmla="*/ 2387 w 3543"/>
                <a:gd name="T53" fmla="*/ 3376 h 3542"/>
                <a:gd name="T54" fmla="*/ 2326 w 3543"/>
                <a:gd name="T55" fmla="*/ 3093 h 3542"/>
                <a:gd name="T56" fmla="*/ 2711 w 3543"/>
                <a:gd name="T57" fmla="*/ 3211 h 3542"/>
                <a:gd name="T58" fmla="*/ 2788 w 3543"/>
                <a:gd name="T59" fmla="*/ 3215 h 3542"/>
                <a:gd name="T60" fmla="*/ 3144 w 3543"/>
                <a:gd name="T61" fmla="*/ 2894 h 3542"/>
                <a:gd name="T62" fmla="*/ 2913 w 3543"/>
                <a:gd name="T63" fmla="*/ 2637 h 3542"/>
                <a:gd name="T64" fmla="*/ 3029 w 3543"/>
                <a:gd name="T65" fmla="*/ 2458 h 3542"/>
                <a:gd name="T66" fmla="*/ 3358 w 3543"/>
                <a:gd name="T67" fmla="*/ 2565 h 3542"/>
                <a:gd name="T68" fmla="*/ 3505 w 3543"/>
                <a:gd name="T69" fmla="*/ 2109 h 3542"/>
                <a:gd name="T70" fmla="*/ 3470 w 3543"/>
                <a:gd name="T71" fmla="*/ 2040 h 3542"/>
                <a:gd name="T72" fmla="*/ 3194 w 3543"/>
                <a:gd name="T73" fmla="*/ 1951 h 3542"/>
                <a:gd name="T74" fmla="*/ 3489 w 3543"/>
                <a:gd name="T75" fmla="*/ 1676 h 3542"/>
                <a:gd name="T76" fmla="*/ 3531 w 3543"/>
                <a:gd name="T77" fmla="*/ 1612 h 3542"/>
                <a:gd name="T78" fmla="*/ 3431 w 3543"/>
                <a:gd name="T79" fmla="*/ 1143 h 3542"/>
                <a:gd name="T80" fmla="*/ 3094 w 3543"/>
                <a:gd name="T81" fmla="*/ 1215 h 3542"/>
                <a:gd name="T82" fmla="*/ 2996 w 3543"/>
                <a:gd name="T83" fmla="*/ 1025 h 3542"/>
                <a:gd name="T84" fmla="*/ 3252 w 3543"/>
                <a:gd name="T85" fmla="*/ 794 h 3542"/>
                <a:gd name="T86" fmla="*/ 2932 w 3543"/>
                <a:gd name="T87" fmla="*/ 438 h 3542"/>
                <a:gd name="T88" fmla="*/ 2855 w 3543"/>
                <a:gd name="T89" fmla="*/ 434 h 3542"/>
                <a:gd name="T90" fmla="*/ 2639 w 3543"/>
                <a:gd name="T91" fmla="*/ 629 h 3542"/>
                <a:gd name="T92" fmla="*/ 2549 w 3543"/>
                <a:gd name="T93" fmla="*/ 236 h 3542"/>
                <a:gd name="T94" fmla="*/ 2514 w 3543"/>
                <a:gd name="T95" fmla="*/ 167 h 3542"/>
                <a:gd name="T96" fmla="*/ 2058 w 3543"/>
                <a:gd name="T97" fmla="*/ 20 h 3542"/>
                <a:gd name="T98" fmla="*/ 1952 w 3543"/>
                <a:gd name="T99" fmla="*/ 347 h 3542"/>
                <a:gd name="T100" fmla="*/ 1738 w 3543"/>
                <a:gd name="T101" fmla="*/ 336 h 3542"/>
                <a:gd name="T102" fmla="*/ 1667 w 3543"/>
                <a:gd name="T103" fmla="*/ 0 h 3542"/>
                <a:gd name="T104" fmla="*/ 1198 w 3543"/>
                <a:gd name="T105" fmla="*/ 99 h 3542"/>
                <a:gd name="T106" fmla="*/ 1156 w 3543"/>
                <a:gd name="T107" fmla="*/ 164 h 3542"/>
                <a:gd name="T108" fmla="*/ 1216 w 3543"/>
                <a:gd name="T109" fmla="*/ 448 h 3542"/>
                <a:gd name="T110" fmla="*/ 832 w 3543"/>
                <a:gd name="T111" fmla="*/ 330 h 3542"/>
                <a:gd name="T112" fmla="*/ 755 w 3543"/>
                <a:gd name="T113" fmla="*/ 326 h 3542"/>
                <a:gd name="T114" fmla="*/ 399 w 3543"/>
                <a:gd name="T115" fmla="*/ 646 h 3542"/>
                <a:gd name="T116" fmla="*/ 630 w 3543"/>
                <a:gd name="T117" fmla="*/ 903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543" h="3542">
                  <a:moveTo>
                    <a:pt x="1385" y="1342"/>
                  </a:moveTo>
                  <a:lnTo>
                    <a:pt x="1385" y="1342"/>
                  </a:lnTo>
                  <a:cubicBezTo>
                    <a:pt x="1621" y="1129"/>
                    <a:pt x="1987" y="1148"/>
                    <a:pt x="2200" y="1384"/>
                  </a:cubicBezTo>
                  <a:lnTo>
                    <a:pt x="2200" y="1384"/>
                  </a:lnTo>
                  <a:cubicBezTo>
                    <a:pt x="2412" y="1620"/>
                    <a:pt x="2394" y="1986"/>
                    <a:pt x="2158" y="2199"/>
                  </a:cubicBezTo>
                  <a:lnTo>
                    <a:pt x="2158" y="2199"/>
                  </a:lnTo>
                  <a:cubicBezTo>
                    <a:pt x="1922" y="2411"/>
                    <a:pt x="1556" y="2392"/>
                    <a:pt x="1343" y="2156"/>
                  </a:cubicBezTo>
                  <a:lnTo>
                    <a:pt x="1343" y="2156"/>
                  </a:lnTo>
                  <a:cubicBezTo>
                    <a:pt x="1131" y="1920"/>
                    <a:pt x="1149" y="1555"/>
                    <a:pt x="1385" y="1342"/>
                  </a:cubicBezTo>
                  <a:close/>
                  <a:moveTo>
                    <a:pt x="630" y="903"/>
                  </a:moveTo>
                  <a:lnTo>
                    <a:pt x="630" y="903"/>
                  </a:lnTo>
                  <a:cubicBezTo>
                    <a:pt x="586" y="960"/>
                    <a:pt x="547" y="1020"/>
                    <a:pt x="513" y="1081"/>
                  </a:cubicBezTo>
                  <a:lnTo>
                    <a:pt x="238" y="992"/>
                  </a:lnTo>
                  <a:lnTo>
                    <a:pt x="185" y="976"/>
                  </a:lnTo>
                  <a:lnTo>
                    <a:pt x="169" y="1027"/>
                  </a:lnTo>
                  <a:lnTo>
                    <a:pt x="38" y="1432"/>
                  </a:lnTo>
                  <a:lnTo>
                    <a:pt x="21" y="1483"/>
                  </a:lnTo>
                  <a:lnTo>
                    <a:pt x="73" y="1500"/>
                  </a:lnTo>
                  <a:lnTo>
                    <a:pt x="348" y="1590"/>
                  </a:lnTo>
                  <a:lnTo>
                    <a:pt x="348" y="1590"/>
                  </a:lnTo>
                  <a:cubicBezTo>
                    <a:pt x="339" y="1661"/>
                    <a:pt x="336" y="1732"/>
                    <a:pt x="338" y="1803"/>
                  </a:cubicBezTo>
                  <a:lnTo>
                    <a:pt x="54" y="1863"/>
                  </a:lnTo>
                  <a:lnTo>
                    <a:pt x="0" y="1875"/>
                  </a:lnTo>
                  <a:lnTo>
                    <a:pt x="12" y="1928"/>
                  </a:lnTo>
                  <a:lnTo>
                    <a:pt x="101" y="2344"/>
                  </a:lnTo>
                  <a:lnTo>
                    <a:pt x="112" y="2396"/>
                  </a:lnTo>
                  <a:lnTo>
                    <a:pt x="165" y="2385"/>
                  </a:lnTo>
                  <a:lnTo>
                    <a:pt x="449" y="2325"/>
                  </a:lnTo>
                  <a:lnTo>
                    <a:pt x="449" y="2325"/>
                  </a:lnTo>
                  <a:cubicBezTo>
                    <a:pt x="477" y="2390"/>
                    <a:pt x="509" y="2454"/>
                    <a:pt x="547" y="2515"/>
                  </a:cubicBezTo>
                  <a:lnTo>
                    <a:pt x="331" y="2709"/>
                  </a:lnTo>
                  <a:lnTo>
                    <a:pt x="290" y="2747"/>
                  </a:lnTo>
                  <a:lnTo>
                    <a:pt x="327" y="2787"/>
                  </a:lnTo>
                  <a:lnTo>
                    <a:pt x="611" y="3103"/>
                  </a:lnTo>
                  <a:lnTo>
                    <a:pt x="648" y="3143"/>
                  </a:lnTo>
                  <a:lnTo>
                    <a:pt x="688" y="3106"/>
                  </a:lnTo>
                  <a:lnTo>
                    <a:pt x="904" y="2912"/>
                  </a:lnTo>
                  <a:lnTo>
                    <a:pt x="904" y="2912"/>
                  </a:lnTo>
                  <a:cubicBezTo>
                    <a:pt x="961" y="2955"/>
                    <a:pt x="1021" y="2994"/>
                    <a:pt x="1083" y="3028"/>
                  </a:cubicBezTo>
                  <a:lnTo>
                    <a:pt x="993" y="3304"/>
                  </a:lnTo>
                  <a:lnTo>
                    <a:pt x="977" y="3356"/>
                  </a:lnTo>
                  <a:lnTo>
                    <a:pt x="1028" y="3373"/>
                  </a:lnTo>
                  <a:lnTo>
                    <a:pt x="1433" y="3504"/>
                  </a:lnTo>
                  <a:lnTo>
                    <a:pt x="1485" y="3521"/>
                  </a:lnTo>
                  <a:lnTo>
                    <a:pt x="1502" y="3469"/>
                  </a:lnTo>
                  <a:lnTo>
                    <a:pt x="1591" y="3194"/>
                  </a:lnTo>
                  <a:lnTo>
                    <a:pt x="1591" y="3194"/>
                  </a:lnTo>
                  <a:cubicBezTo>
                    <a:pt x="1661" y="3202"/>
                    <a:pt x="1733" y="3206"/>
                    <a:pt x="1804" y="3204"/>
                  </a:cubicBezTo>
                  <a:lnTo>
                    <a:pt x="1864" y="3488"/>
                  </a:lnTo>
                  <a:lnTo>
                    <a:pt x="1876" y="3541"/>
                  </a:lnTo>
                  <a:lnTo>
                    <a:pt x="1929" y="3529"/>
                  </a:lnTo>
                  <a:lnTo>
                    <a:pt x="2345" y="3441"/>
                  </a:lnTo>
                  <a:lnTo>
                    <a:pt x="2398" y="3430"/>
                  </a:lnTo>
                  <a:lnTo>
                    <a:pt x="2387" y="3376"/>
                  </a:lnTo>
                  <a:lnTo>
                    <a:pt x="2326" y="3093"/>
                  </a:lnTo>
                  <a:lnTo>
                    <a:pt x="2326" y="3093"/>
                  </a:lnTo>
                  <a:cubicBezTo>
                    <a:pt x="2391" y="3065"/>
                    <a:pt x="2456" y="3033"/>
                    <a:pt x="2517" y="2995"/>
                  </a:cubicBezTo>
                  <a:lnTo>
                    <a:pt x="2711" y="3211"/>
                  </a:lnTo>
                  <a:lnTo>
                    <a:pt x="2747" y="3252"/>
                  </a:lnTo>
                  <a:lnTo>
                    <a:pt x="2788" y="3215"/>
                  </a:lnTo>
                  <a:lnTo>
                    <a:pt x="3104" y="2930"/>
                  </a:lnTo>
                  <a:lnTo>
                    <a:pt x="3144" y="2894"/>
                  </a:lnTo>
                  <a:lnTo>
                    <a:pt x="3107" y="2853"/>
                  </a:lnTo>
                  <a:lnTo>
                    <a:pt x="2913" y="2637"/>
                  </a:lnTo>
                  <a:lnTo>
                    <a:pt x="2913" y="2637"/>
                  </a:lnTo>
                  <a:cubicBezTo>
                    <a:pt x="2956" y="2580"/>
                    <a:pt x="2995" y="2520"/>
                    <a:pt x="3029" y="2458"/>
                  </a:cubicBezTo>
                  <a:lnTo>
                    <a:pt x="3305" y="2548"/>
                  </a:lnTo>
                  <a:lnTo>
                    <a:pt x="3358" y="2565"/>
                  </a:lnTo>
                  <a:lnTo>
                    <a:pt x="3374" y="2513"/>
                  </a:lnTo>
                  <a:lnTo>
                    <a:pt x="3505" y="2109"/>
                  </a:lnTo>
                  <a:lnTo>
                    <a:pt x="3522" y="2057"/>
                  </a:lnTo>
                  <a:lnTo>
                    <a:pt x="3470" y="2040"/>
                  </a:lnTo>
                  <a:lnTo>
                    <a:pt x="3194" y="1951"/>
                  </a:lnTo>
                  <a:lnTo>
                    <a:pt x="3194" y="1951"/>
                  </a:lnTo>
                  <a:cubicBezTo>
                    <a:pt x="3204" y="1880"/>
                    <a:pt x="3207" y="1808"/>
                    <a:pt x="3206" y="1737"/>
                  </a:cubicBezTo>
                  <a:lnTo>
                    <a:pt x="3489" y="1676"/>
                  </a:lnTo>
                  <a:lnTo>
                    <a:pt x="3542" y="1665"/>
                  </a:lnTo>
                  <a:lnTo>
                    <a:pt x="3531" y="1612"/>
                  </a:lnTo>
                  <a:lnTo>
                    <a:pt x="3442" y="1197"/>
                  </a:lnTo>
                  <a:lnTo>
                    <a:pt x="3431" y="1143"/>
                  </a:lnTo>
                  <a:lnTo>
                    <a:pt x="3378" y="1154"/>
                  </a:lnTo>
                  <a:lnTo>
                    <a:pt x="3094" y="1215"/>
                  </a:lnTo>
                  <a:lnTo>
                    <a:pt x="3094" y="1215"/>
                  </a:lnTo>
                  <a:cubicBezTo>
                    <a:pt x="3066" y="1150"/>
                    <a:pt x="3034" y="1087"/>
                    <a:pt x="2996" y="1025"/>
                  </a:cubicBezTo>
                  <a:lnTo>
                    <a:pt x="3212" y="831"/>
                  </a:lnTo>
                  <a:lnTo>
                    <a:pt x="3252" y="794"/>
                  </a:lnTo>
                  <a:lnTo>
                    <a:pt x="3216" y="754"/>
                  </a:lnTo>
                  <a:lnTo>
                    <a:pt x="2932" y="438"/>
                  </a:lnTo>
                  <a:lnTo>
                    <a:pt x="2895" y="397"/>
                  </a:lnTo>
                  <a:lnTo>
                    <a:pt x="2855" y="434"/>
                  </a:lnTo>
                  <a:lnTo>
                    <a:pt x="2639" y="629"/>
                  </a:lnTo>
                  <a:lnTo>
                    <a:pt x="2639" y="629"/>
                  </a:lnTo>
                  <a:cubicBezTo>
                    <a:pt x="2582" y="585"/>
                    <a:pt x="2521" y="546"/>
                    <a:pt x="2459" y="512"/>
                  </a:cubicBezTo>
                  <a:lnTo>
                    <a:pt x="2549" y="236"/>
                  </a:lnTo>
                  <a:lnTo>
                    <a:pt x="2566" y="184"/>
                  </a:lnTo>
                  <a:lnTo>
                    <a:pt x="2514" y="167"/>
                  </a:lnTo>
                  <a:lnTo>
                    <a:pt x="2110" y="36"/>
                  </a:lnTo>
                  <a:lnTo>
                    <a:pt x="2058" y="20"/>
                  </a:lnTo>
                  <a:lnTo>
                    <a:pt x="2041" y="71"/>
                  </a:lnTo>
                  <a:lnTo>
                    <a:pt x="1952" y="347"/>
                  </a:lnTo>
                  <a:lnTo>
                    <a:pt x="1952" y="347"/>
                  </a:lnTo>
                  <a:cubicBezTo>
                    <a:pt x="1882" y="338"/>
                    <a:pt x="1811" y="335"/>
                    <a:pt x="1738" y="336"/>
                  </a:cubicBezTo>
                  <a:lnTo>
                    <a:pt x="1678" y="53"/>
                  </a:lnTo>
                  <a:lnTo>
                    <a:pt x="1667" y="0"/>
                  </a:lnTo>
                  <a:lnTo>
                    <a:pt x="1613" y="11"/>
                  </a:lnTo>
                  <a:lnTo>
                    <a:pt x="1198" y="99"/>
                  </a:lnTo>
                  <a:lnTo>
                    <a:pt x="1144" y="111"/>
                  </a:lnTo>
                  <a:lnTo>
                    <a:pt x="1156" y="164"/>
                  </a:lnTo>
                  <a:lnTo>
                    <a:pt x="1216" y="448"/>
                  </a:lnTo>
                  <a:lnTo>
                    <a:pt x="1216" y="448"/>
                  </a:lnTo>
                  <a:cubicBezTo>
                    <a:pt x="1152" y="475"/>
                    <a:pt x="1088" y="508"/>
                    <a:pt x="1026" y="545"/>
                  </a:cubicBezTo>
                  <a:lnTo>
                    <a:pt x="832" y="330"/>
                  </a:lnTo>
                  <a:lnTo>
                    <a:pt x="796" y="289"/>
                  </a:lnTo>
                  <a:lnTo>
                    <a:pt x="755" y="326"/>
                  </a:lnTo>
                  <a:lnTo>
                    <a:pt x="439" y="610"/>
                  </a:lnTo>
                  <a:lnTo>
                    <a:pt x="399" y="646"/>
                  </a:lnTo>
                  <a:lnTo>
                    <a:pt x="436" y="687"/>
                  </a:lnTo>
                  <a:lnTo>
                    <a:pt x="630" y="9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7D8A5BDE-3A08-5E4F-B232-33068D6FDB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538" y="1430338"/>
              <a:ext cx="447675" cy="447675"/>
            </a:xfrm>
            <a:custGeom>
              <a:avLst/>
              <a:gdLst>
                <a:gd name="T0" fmla="*/ 486 w 1244"/>
                <a:gd name="T1" fmla="*/ 471 h 1244"/>
                <a:gd name="T2" fmla="*/ 772 w 1244"/>
                <a:gd name="T3" fmla="*/ 486 h 1244"/>
                <a:gd name="T4" fmla="*/ 757 w 1244"/>
                <a:gd name="T5" fmla="*/ 772 h 1244"/>
                <a:gd name="T6" fmla="*/ 471 w 1244"/>
                <a:gd name="T7" fmla="*/ 757 h 1244"/>
                <a:gd name="T8" fmla="*/ 221 w 1244"/>
                <a:gd name="T9" fmla="*/ 317 h 1244"/>
                <a:gd name="T10" fmla="*/ 180 w 1244"/>
                <a:gd name="T11" fmla="*/ 380 h 1244"/>
                <a:gd name="T12" fmla="*/ 65 w 1244"/>
                <a:gd name="T13" fmla="*/ 343 h 1244"/>
                <a:gd name="T14" fmla="*/ 13 w 1244"/>
                <a:gd name="T15" fmla="*/ 502 h 1244"/>
                <a:gd name="T16" fmla="*/ 25 w 1244"/>
                <a:gd name="T17" fmla="*/ 526 h 1244"/>
                <a:gd name="T18" fmla="*/ 122 w 1244"/>
                <a:gd name="T19" fmla="*/ 558 h 1244"/>
                <a:gd name="T20" fmla="*/ 18 w 1244"/>
                <a:gd name="T21" fmla="*/ 654 h 1244"/>
                <a:gd name="T22" fmla="*/ 3 w 1244"/>
                <a:gd name="T23" fmla="*/ 677 h 1244"/>
                <a:gd name="T24" fmla="*/ 39 w 1244"/>
                <a:gd name="T25" fmla="*/ 841 h 1244"/>
                <a:gd name="T26" fmla="*/ 157 w 1244"/>
                <a:gd name="T27" fmla="*/ 816 h 1244"/>
                <a:gd name="T28" fmla="*/ 192 w 1244"/>
                <a:gd name="T29" fmla="*/ 883 h 1244"/>
                <a:gd name="T30" fmla="*/ 102 w 1244"/>
                <a:gd name="T31" fmla="*/ 964 h 1244"/>
                <a:gd name="T32" fmla="*/ 214 w 1244"/>
                <a:gd name="T33" fmla="*/ 1089 h 1244"/>
                <a:gd name="T34" fmla="*/ 241 w 1244"/>
                <a:gd name="T35" fmla="*/ 1090 h 1244"/>
                <a:gd name="T36" fmla="*/ 317 w 1244"/>
                <a:gd name="T37" fmla="*/ 1022 h 1244"/>
                <a:gd name="T38" fmla="*/ 348 w 1244"/>
                <a:gd name="T39" fmla="*/ 1160 h 1244"/>
                <a:gd name="T40" fmla="*/ 361 w 1244"/>
                <a:gd name="T41" fmla="*/ 1184 h 1244"/>
                <a:gd name="T42" fmla="*/ 520 w 1244"/>
                <a:gd name="T43" fmla="*/ 1236 h 1244"/>
                <a:gd name="T44" fmla="*/ 558 w 1244"/>
                <a:gd name="T45" fmla="*/ 1121 h 1244"/>
                <a:gd name="T46" fmla="*/ 633 w 1244"/>
                <a:gd name="T47" fmla="*/ 1125 h 1244"/>
                <a:gd name="T48" fmla="*/ 658 w 1244"/>
                <a:gd name="T49" fmla="*/ 1243 h 1244"/>
                <a:gd name="T50" fmla="*/ 823 w 1244"/>
                <a:gd name="T51" fmla="*/ 1208 h 1244"/>
                <a:gd name="T52" fmla="*/ 838 w 1244"/>
                <a:gd name="T53" fmla="*/ 1185 h 1244"/>
                <a:gd name="T54" fmla="*/ 816 w 1244"/>
                <a:gd name="T55" fmla="*/ 1085 h 1244"/>
                <a:gd name="T56" fmla="*/ 951 w 1244"/>
                <a:gd name="T57" fmla="*/ 1127 h 1244"/>
                <a:gd name="T58" fmla="*/ 979 w 1244"/>
                <a:gd name="T59" fmla="*/ 1128 h 1244"/>
                <a:gd name="T60" fmla="*/ 1103 w 1244"/>
                <a:gd name="T61" fmla="*/ 1015 h 1244"/>
                <a:gd name="T62" fmla="*/ 1022 w 1244"/>
                <a:gd name="T63" fmla="*/ 926 h 1244"/>
                <a:gd name="T64" fmla="*/ 1063 w 1244"/>
                <a:gd name="T65" fmla="*/ 863 h 1244"/>
                <a:gd name="T66" fmla="*/ 1178 w 1244"/>
                <a:gd name="T67" fmla="*/ 901 h 1244"/>
                <a:gd name="T68" fmla="*/ 1230 w 1244"/>
                <a:gd name="T69" fmla="*/ 740 h 1244"/>
                <a:gd name="T70" fmla="*/ 1217 w 1244"/>
                <a:gd name="T71" fmla="*/ 716 h 1244"/>
                <a:gd name="T72" fmla="*/ 1121 w 1244"/>
                <a:gd name="T73" fmla="*/ 685 h 1244"/>
                <a:gd name="T74" fmla="*/ 1224 w 1244"/>
                <a:gd name="T75" fmla="*/ 589 h 1244"/>
                <a:gd name="T76" fmla="*/ 1239 w 1244"/>
                <a:gd name="T77" fmla="*/ 566 h 1244"/>
                <a:gd name="T78" fmla="*/ 1204 w 1244"/>
                <a:gd name="T79" fmla="*/ 401 h 1244"/>
                <a:gd name="T80" fmla="*/ 1085 w 1244"/>
                <a:gd name="T81" fmla="*/ 426 h 1244"/>
                <a:gd name="T82" fmla="*/ 1051 w 1244"/>
                <a:gd name="T83" fmla="*/ 360 h 1244"/>
                <a:gd name="T84" fmla="*/ 1141 w 1244"/>
                <a:gd name="T85" fmla="*/ 279 h 1244"/>
                <a:gd name="T86" fmla="*/ 1028 w 1244"/>
                <a:gd name="T87" fmla="*/ 154 h 1244"/>
                <a:gd name="T88" fmla="*/ 1001 w 1244"/>
                <a:gd name="T89" fmla="*/ 152 h 1244"/>
                <a:gd name="T90" fmla="*/ 926 w 1244"/>
                <a:gd name="T91" fmla="*/ 221 h 1244"/>
                <a:gd name="T92" fmla="*/ 894 w 1244"/>
                <a:gd name="T93" fmla="*/ 83 h 1244"/>
                <a:gd name="T94" fmla="*/ 882 w 1244"/>
                <a:gd name="T95" fmla="*/ 59 h 1244"/>
                <a:gd name="T96" fmla="*/ 722 w 1244"/>
                <a:gd name="T97" fmla="*/ 7 h 1244"/>
                <a:gd name="T98" fmla="*/ 685 w 1244"/>
                <a:gd name="T99" fmla="*/ 122 h 1244"/>
                <a:gd name="T100" fmla="*/ 610 w 1244"/>
                <a:gd name="T101" fmla="*/ 118 h 1244"/>
                <a:gd name="T102" fmla="*/ 585 w 1244"/>
                <a:gd name="T103" fmla="*/ 0 h 1244"/>
                <a:gd name="T104" fmla="*/ 420 w 1244"/>
                <a:gd name="T105" fmla="*/ 35 h 1244"/>
                <a:gd name="T106" fmla="*/ 405 w 1244"/>
                <a:gd name="T107" fmla="*/ 58 h 1244"/>
                <a:gd name="T108" fmla="*/ 426 w 1244"/>
                <a:gd name="T109" fmla="*/ 157 h 1244"/>
                <a:gd name="T110" fmla="*/ 291 w 1244"/>
                <a:gd name="T111" fmla="*/ 116 h 1244"/>
                <a:gd name="T112" fmla="*/ 264 w 1244"/>
                <a:gd name="T113" fmla="*/ 114 h 1244"/>
                <a:gd name="T114" fmla="*/ 140 w 1244"/>
                <a:gd name="T115" fmla="*/ 227 h 1244"/>
                <a:gd name="T116" fmla="*/ 221 w 1244"/>
                <a:gd name="T117" fmla="*/ 317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44" h="1244">
                  <a:moveTo>
                    <a:pt x="486" y="471"/>
                  </a:moveTo>
                  <a:lnTo>
                    <a:pt x="486" y="471"/>
                  </a:lnTo>
                  <a:cubicBezTo>
                    <a:pt x="568" y="396"/>
                    <a:pt x="697" y="403"/>
                    <a:pt x="772" y="486"/>
                  </a:cubicBezTo>
                  <a:lnTo>
                    <a:pt x="772" y="486"/>
                  </a:lnTo>
                  <a:cubicBezTo>
                    <a:pt x="846" y="569"/>
                    <a:pt x="840" y="697"/>
                    <a:pt x="757" y="772"/>
                  </a:cubicBezTo>
                  <a:lnTo>
                    <a:pt x="757" y="772"/>
                  </a:lnTo>
                  <a:cubicBezTo>
                    <a:pt x="674" y="847"/>
                    <a:pt x="546" y="840"/>
                    <a:pt x="471" y="757"/>
                  </a:cubicBezTo>
                  <a:lnTo>
                    <a:pt x="471" y="757"/>
                  </a:lnTo>
                  <a:cubicBezTo>
                    <a:pt x="396" y="674"/>
                    <a:pt x="403" y="546"/>
                    <a:pt x="486" y="471"/>
                  </a:cubicBezTo>
                  <a:close/>
                  <a:moveTo>
                    <a:pt x="221" y="317"/>
                  </a:moveTo>
                  <a:lnTo>
                    <a:pt x="221" y="317"/>
                  </a:lnTo>
                  <a:cubicBezTo>
                    <a:pt x="205" y="337"/>
                    <a:pt x="192" y="358"/>
                    <a:pt x="180" y="380"/>
                  </a:cubicBezTo>
                  <a:lnTo>
                    <a:pt x="83" y="348"/>
                  </a:lnTo>
                  <a:lnTo>
                    <a:pt x="65" y="343"/>
                  </a:lnTo>
                  <a:lnTo>
                    <a:pt x="59" y="361"/>
                  </a:lnTo>
                  <a:lnTo>
                    <a:pt x="13" y="502"/>
                  </a:lnTo>
                  <a:lnTo>
                    <a:pt x="7" y="520"/>
                  </a:lnTo>
                  <a:lnTo>
                    <a:pt x="25" y="526"/>
                  </a:lnTo>
                  <a:lnTo>
                    <a:pt x="122" y="558"/>
                  </a:lnTo>
                  <a:lnTo>
                    <a:pt x="122" y="558"/>
                  </a:lnTo>
                  <a:cubicBezTo>
                    <a:pt x="119" y="583"/>
                    <a:pt x="118" y="608"/>
                    <a:pt x="118" y="633"/>
                  </a:cubicBezTo>
                  <a:lnTo>
                    <a:pt x="18" y="654"/>
                  </a:lnTo>
                  <a:lnTo>
                    <a:pt x="0" y="658"/>
                  </a:lnTo>
                  <a:lnTo>
                    <a:pt x="3" y="677"/>
                  </a:lnTo>
                  <a:lnTo>
                    <a:pt x="35" y="822"/>
                  </a:lnTo>
                  <a:lnTo>
                    <a:pt x="39" y="841"/>
                  </a:lnTo>
                  <a:lnTo>
                    <a:pt x="58" y="838"/>
                  </a:lnTo>
                  <a:lnTo>
                    <a:pt x="157" y="816"/>
                  </a:lnTo>
                  <a:lnTo>
                    <a:pt x="157" y="816"/>
                  </a:lnTo>
                  <a:cubicBezTo>
                    <a:pt x="167" y="839"/>
                    <a:pt x="178" y="862"/>
                    <a:pt x="192" y="883"/>
                  </a:cubicBezTo>
                  <a:lnTo>
                    <a:pt x="116" y="951"/>
                  </a:lnTo>
                  <a:lnTo>
                    <a:pt x="102" y="964"/>
                  </a:lnTo>
                  <a:lnTo>
                    <a:pt x="114" y="978"/>
                  </a:lnTo>
                  <a:lnTo>
                    <a:pt x="214" y="1089"/>
                  </a:lnTo>
                  <a:lnTo>
                    <a:pt x="227" y="1103"/>
                  </a:lnTo>
                  <a:lnTo>
                    <a:pt x="241" y="1090"/>
                  </a:lnTo>
                  <a:lnTo>
                    <a:pt x="317" y="1022"/>
                  </a:lnTo>
                  <a:lnTo>
                    <a:pt x="317" y="1022"/>
                  </a:lnTo>
                  <a:cubicBezTo>
                    <a:pt x="336" y="1037"/>
                    <a:pt x="358" y="1051"/>
                    <a:pt x="379" y="1063"/>
                  </a:cubicBezTo>
                  <a:lnTo>
                    <a:pt x="348" y="1160"/>
                  </a:lnTo>
                  <a:lnTo>
                    <a:pt x="343" y="1178"/>
                  </a:lnTo>
                  <a:lnTo>
                    <a:pt x="361" y="1184"/>
                  </a:lnTo>
                  <a:lnTo>
                    <a:pt x="502" y="1230"/>
                  </a:lnTo>
                  <a:lnTo>
                    <a:pt x="520" y="1236"/>
                  </a:lnTo>
                  <a:lnTo>
                    <a:pt x="527" y="1218"/>
                  </a:lnTo>
                  <a:lnTo>
                    <a:pt x="558" y="1121"/>
                  </a:lnTo>
                  <a:lnTo>
                    <a:pt x="558" y="1121"/>
                  </a:lnTo>
                  <a:cubicBezTo>
                    <a:pt x="583" y="1124"/>
                    <a:pt x="608" y="1125"/>
                    <a:pt x="633" y="1125"/>
                  </a:cubicBezTo>
                  <a:lnTo>
                    <a:pt x="654" y="1224"/>
                  </a:lnTo>
                  <a:lnTo>
                    <a:pt x="658" y="1243"/>
                  </a:lnTo>
                  <a:lnTo>
                    <a:pt x="677" y="1239"/>
                  </a:lnTo>
                  <a:lnTo>
                    <a:pt x="823" y="1208"/>
                  </a:lnTo>
                  <a:lnTo>
                    <a:pt x="842" y="1204"/>
                  </a:lnTo>
                  <a:lnTo>
                    <a:pt x="838" y="1185"/>
                  </a:lnTo>
                  <a:lnTo>
                    <a:pt x="816" y="1085"/>
                  </a:lnTo>
                  <a:lnTo>
                    <a:pt x="816" y="1085"/>
                  </a:lnTo>
                  <a:cubicBezTo>
                    <a:pt x="839" y="1076"/>
                    <a:pt x="862" y="1064"/>
                    <a:pt x="883" y="1052"/>
                  </a:cubicBezTo>
                  <a:lnTo>
                    <a:pt x="951" y="1127"/>
                  </a:lnTo>
                  <a:lnTo>
                    <a:pt x="964" y="1141"/>
                  </a:lnTo>
                  <a:lnTo>
                    <a:pt x="979" y="1128"/>
                  </a:lnTo>
                  <a:lnTo>
                    <a:pt x="1089" y="1029"/>
                  </a:lnTo>
                  <a:lnTo>
                    <a:pt x="1103" y="1015"/>
                  </a:lnTo>
                  <a:lnTo>
                    <a:pt x="1091" y="1002"/>
                  </a:lnTo>
                  <a:lnTo>
                    <a:pt x="1022" y="926"/>
                  </a:lnTo>
                  <a:lnTo>
                    <a:pt x="1022" y="926"/>
                  </a:lnTo>
                  <a:cubicBezTo>
                    <a:pt x="1037" y="906"/>
                    <a:pt x="1051" y="885"/>
                    <a:pt x="1063" y="863"/>
                  </a:cubicBezTo>
                  <a:lnTo>
                    <a:pt x="1160" y="895"/>
                  </a:lnTo>
                  <a:lnTo>
                    <a:pt x="1178" y="901"/>
                  </a:lnTo>
                  <a:lnTo>
                    <a:pt x="1184" y="882"/>
                  </a:lnTo>
                  <a:lnTo>
                    <a:pt x="1230" y="740"/>
                  </a:lnTo>
                  <a:lnTo>
                    <a:pt x="1236" y="722"/>
                  </a:lnTo>
                  <a:lnTo>
                    <a:pt x="1217" y="716"/>
                  </a:lnTo>
                  <a:lnTo>
                    <a:pt x="1121" y="685"/>
                  </a:lnTo>
                  <a:lnTo>
                    <a:pt x="1121" y="685"/>
                  </a:lnTo>
                  <a:cubicBezTo>
                    <a:pt x="1124" y="660"/>
                    <a:pt x="1125" y="635"/>
                    <a:pt x="1125" y="610"/>
                  </a:cubicBezTo>
                  <a:lnTo>
                    <a:pt x="1224" y="589"/>
                  </a:lnTo>
                  <a:lnTo>
                    <a:pt x="1243" y="585"/>
                  </a:lnTo>
                  <a:lnTo>
                    <a:pt x="1239" y="566"/>
                  </a:lnTo>
                  <a:lnTo>
                    <a:pt x="1207" y="420"/>
                  </a:lnTo>
                  <a:lnTo>
                    <a:pt x="1204" y="401"/>
                  </a:lnTo>
                  <a:lnTo>
                    <a:pt x="1185" y="405"/>
                  </a:lnTo>
                  <a:lnTo>
                    <a:pt x="1085" y="426"/>
                  </a:lnTo>
                  <a:lnTo>
                    <a:pt x="1085" y="426"/>
                  </a:lnTo>
                  <a:cubicBezTo>
                    <a:pt x="1076" y="404"/>
                    <a:pt x="1064" y="381"/>
                    <a:pt x="1051" y="360"/>
                  </a:cubicBezTo>
                  <a:lnTo>
                    <a:pt x="1127" y="292"/>
                  </a:lnTo>
                  <a:lnTo>
                    <a:pt x="1141" y="279"/>
                  </a:lnTo>
                  <a:lnTo>
                    <a:pt x="1128" y="264"/>
                  </a:lnTo>
                  <a:lnTo>
                    <a:pt x="1028" y="154"/>
                  </a:lnTo>
                  <a:lnTo>
                    <a:pt x="1016" y="139"/>
                  </a:lnTo>
                  <a:lnTo>
                    <a:pt x="1001" y="152"/>
                  </a:lnTo>
                  <a:lnTo>
                    <a:pt x="926" y="221"/>
                  </a:lnTo>
                  <a:lnTo>
                    <a:pt x="926" y="221"/>
                  </a:lnTo>
                  <a:cubicBezTo>
                    <a:pt x="906" y="205"/>
                    <a:pt x="884" y="192"/>
                    <a:pt x="863" y="180"/>
                  </a:cubicBezTo>
                  <a:lnTo>
                    <a:pt x="894" y="83"/>
                  </a:lnTo>
                  <a:lnTo>
                    <a:pt x="900" y="65"/>
                  </a:lnTo>
                  <a:lnTo>
                    <a:pt x="882" y="59"/>
                  </a:lnTo>
                  <a:lnTo>
                    <a:pt x="740" y="12"/>
                  </a:lnTo>
                  <a:lnTo>
                    <a:pt x="722" y="7"/>
                  </a:lnTo>
                  <a:lnTo>
                    <a:pt x="716" y="25"/>
                  </a:lnTo>
                  <a:lnTo>
                    <a:pt x="685" y="122"/>
                  </a:lnTo>
                  <a:lnTo>
                    <a:pt x="685" y="122"/>
                  </a:lnTo>
                  <a:cubicBezTo>
                    <a:pt x="660" y="119"/>
                    <a:pt x="635" y="118"/>
                    <a:pt x="610" y="118"/>
                  </a:cubicBezTo>
                  <a:lnTo>
                    <a:pt x="588" y="18"/>
                  </a:lnTo>
                  <a:lnTo>
                    <a:pt x="585" y="0"/>
                  </a:lnTo>
                  <a:lnTo>
                    <a:pt x="566" y="4"/>
                  </a:lnTo>
                  <a:lnTo>
                    <a:pt x="420" y="35"/>
                  </a:lnTo>
                  <a:lnTo>
                    <a:pt x="401" y="39"/>
                  </a:lnTo>
                  <a:lnTo>
                    <a:pt x="405" y="58"/>
                  </a:lnTo>
                  <a:lnTo>
                    <a:pt x="426" y="157"/>
                  </a:lnTo>
                  <a:lnTo>
                    <a:pt x="426" y="157"/>
                  </a:lnTo>
                  <a:cubicBezTo>
                    <a:pt x="404" y="167"/>
                    <a:pt x="381" y="178"/>
                    <a:pt x="360" y="192"/>
                  </a:cubicBezTo>
                  <a:lnTo>
                    <a:pt x="291" y="116"/>
                  </a:lnTo>
                  <a:lnTo>
                    <a:pt x="279" y="102"/>
                  </a:lnTo>
                  <a:lnTo>
                    <a:pt x="264" y="114"/>
                  </a:lnTo>
                  <a:lnTo>
                    <a:pt x="154" y="214"/>
                  </a:lnTo>
                  <a:lnTo>
                    <a:pt x="140" y="227"/>
                  </a:lnTo>
                  <a:lnTo>
                    <a:pt x="152" y="241"/>
                  </a:lnTo>
                  <a:lnTo>
                    <a:pt x="221" y="31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AB6D385B-9755-964D-B4B0-24580783F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1263" y="463550"/>
              <a:ext cx="350837" cy="350838"/>
            </a:xfrm>
            <a:custGeom>
              <a:avLst/>
              <a:gdLst>
                <a:gd name="T0" fmla="*/ 382 w 975"/>
                <a:gd name="T1" fmla="*/ 370 h 975"/>
                <a:gd name="T2" fmla="*/ 605 w 975"/>
                <a:gd name="T3" fmla="*/ 381 h 975"/>
                <a:gd name="T4" fmla="*/ 594 w 975"/>
                <a:gd name="T5" fmla="*/ 605 h 975"/>
                <a:gd name="T6" fmla="*/ 370 w 975"/>
                <a:gd name="T7" fmla="*/ 594 h 975"/>
                <a:gd name="T8" fmla="*/ 174 w 975"/>
                <a:gd name="T9" fmla="*/ 249 h 975"/>
                <a:gd name="T10" fmla="*/ 141 w 975"/>
                <a:gd name="T11" fmla="*/ 298 h 975"/>
                <a:gd name="T12" fmla="*/ 51 w 975"/>
                <a:gd name="T13" fmla="*/ 269 h 975"/>
                <a:gd name="T14" fmla="*/ 11 w 975"/>
                <a:gd name="T15" fmla="*/ 395 h 975"/>
                <a:gd name="T16" fmla="*/ 20 w 975"/>
                <a:gd name="T17" fmla="*/ 413 h 975"/>
                <a:gd name="T18" fmla="*/ 96 w 975"/>
                <a:gd name="T19" fmla="*/ 437 h 975"/>
                <a:gd name="T20" fmla="*/ 15 w 975"/>
                <a:gd name="T21" fmla="*/ 513 h 975"/>
                <a:gd name="T22" fmla="*/ 4 w 975"/>
                <a:gd name="T23" fmla="*/ 531 h 975"/>
                <a:gd name="T24" fmla="*/ 31 w 975"/>
                <a:gd name="T25" fmla="*/ 659 h 975"/>
                <a:gd name="T26" fmla="*/ 124 w 975"/>
                <a:gd name="T27" fmla="*/ 640 h 975"/>
                <a:gd name="T28" fmla="*/ 151 w 975"/>
                <a:gd name="T29" fmla="*/ 692 h 975"/>
                <a:gd name="T30" fmla="*/ 80 w 975"/>
                <a:gd name="T31" fmla="*/ 756 h 975"/>
                <a:gd name="T32" fmla="*/ 168 w 975"/>
                <a:gd name="T33" fmla="*/ 854 h 975"/>
                <a:gd name="T34" fmla="*/ 189 w 975"/>
                <a:gd name="T35" fmla="*/ 855 h 975"/>
                <a:gd name="T36" fmla="*/ 249 w 975"/>
                <a:gd name="T37" fmla="*/ 802 h 975"/>
                <a:gd name="T38" fmla="*/ 273 w 975"/>
                <a:gd name="T39" fmla="*/ 909 h 975"/>
                <a:gd name="T40" fmla="*/ 283 w 975"/>
                <a:gd name="T41" fmla="*/ 928 h 975"/>
                <a:gd name="T42" fmla="*/ 409 w 975"/>
                <a:gd name="T43" fmla="*/ 969 h 975"/>
                <a:gd name="T44" fmla="*/ 438 w 975"/>
                <a:gd name="T45" fmla="*/ 879 h 975"/>
                <a:gd name="T46" fmla="*/ 497 w 975"/>
                <a:gd name="T47" fmla="*/ 881 h 975"/>
                <a:gd name="T48" fmla="*/ 516 w 975"/>
                <a:gd name="T49" fmla="*/ 974 h 975"/>
                <a:gd name="T50" fmla="*/ 645 w 975"/>
                <a:gd name="T51" fmla="*/ 947 h 975"/>
                <a:gd name="T52" fmla="*/ 657 w 975"/>
                <a:gd name="T53" fmla="*/ 929 h 975"/>
                <a:gd name="T54" fmla="*/ 640 w 975"/>
                <a:gd name="T55" fmla="*/ 851 h 975"/>
                <a:gd name="T56" fmla="*/ 746 w 975"/>
                <a:gd name="T57" fmla="*/ 884 h 975"/>
                <a:gd name="T58" fmla="*/ 767 w 975"/>
                <a:gd name="T59" fmla="*/ 884 h 975"/>
                <a:gd name="T60" fmla="*/ 865 w 975"/>
                <a:gd name="T61" fmla="*/ 796 h 975"/>
                <a:gd name="T62" fmla="*/ 802 w 975"/>
                <a:gd name="T63" fmla="*/ 726 h 975"/>
                <a:gd name="T64" fmla="*/ 833 w 975"/>
                <a:gd name="T65" fmla="*/ 677 h 975"/>
                <a:gd name="T66" fmla="*/ 924 w 975"/>
                <a:gd name="T67" fmla="*/ 706 h 975"/>
                <a:gd name="T68" fmla="*/ 964 w 975"/>
                <a:gd name="T69" fmla="*/ 581 h 975"/>
                <a:gd name="T70" fmla="*/ 955 w 975"/>
                <a:gd name="T71" fmla="*/ 561 h 975"/>
                <a:gd name="T72" fmla="*/ 879 w 975"/>
                <a:gd name="T73" fmla="*/ 537 h 975"/>
                <a:gd name="T74" fmla="*/ 959 w 975"/>
                <a:gd name="T75" fmla="*/ 461 h 975"/>
                <a:gd name="T76" fmla="*/ 971 w 975"/>
                <a:gd name="T77" fmla="*/ 444 h 975"/>
                <a:gd name="T78" fmla="*/ 944 w 975"/>
                <a:gd name="T79" fmla="*/ 315 h 975"/>
                <a:gd name="T80" fmla="*/ 851 w 975"/>
                <a:gd name="T81" fmla="*/ 335 h 975"/>
                <a:gd name="T82" fmla="*/ 824 w 975"/>
                <a:gd name="T83" fmla="*/ 282 h 975"/>
                <a:gd name="T84" fmla="*/ 895 w 975"/>
                <a:gd name="T85" fmla="*/ 219 h 975"/>
                <a:gd name="T86" fmla="*/ 807 w 975"/>
                <a:gd name="T87" fmla="*/ 121 h 975"/>
                <a:gd name="T88" fmla="*/ 786 w 975"/>
                <a:gd name="T89" fmla="*/ 120 h 975"/>
                <a:gd name="T90" fmla="*/ 726 w 975"/>
                <a:gd name="T91" fmla="*/ 174 h 975"/>
                <a:gd name="T92" fmla="*/ 702 w 975"/>
                <a:gd name="T93" fmla="*/ 66 h 975"/>
                <a:gd name="T94" fmla="*/ 692 w 975"/>
                <a:gd name="T95" fmla="*/ 47 h 975"/>
                <a:gd name="T96" fmla="*/ 566 w 975"/>
                <a:gd name="T97" fmla="*/ 6 h 975"/>
                <a:gd name="T98" fmla="*/ 537 w 975"/>
                <a:gd name="T99" fmla="*/ 96 h 975"/>
                <a:gd name="T100" fmla="*/ 479 w 975"/>
                <a:gd name="T101" fmla="*/ 93 h 975"/>
                <a:gd name="T102" fmla="*/ 459 w 975"/>
                <a:gd name="T103" fmla="*/ 0 h 975"/>
                <a:gd name="T104" fmla="*/ 330 w 975"/>
                <a:gd name="T105" fmla="*/ 28 h 975"/>
                <a:gd name="T106" fmla="*/ 318 w 975"/>
                <a:gd name="T107" fmla="*/ 46 h 975"/>
                <a:gd name="T108" fmla="*/ 335 w 975"/>
                <a:gd name="T109" fmla="*/ 124 h 975"/>
                <a:gd name="T110" fmla="*/ 229 w 975"/>
                <a:gd name="T111" fmla="*/ 91 h 975"/>
                <a:gd name="T112" fmla="*/ 208 w 975"/>
                <a:gd name="T113" fmla="*/ 90 h 975"/>
                <a:gd name="T114" fmla="*/ 110 w 975"/>
                <a:gd name="T115" fmla="*/ 178 h 975"/>
                <a:gd name="T116" fmla="*/ 174 w 975"/>
                <a:gd name="T117" fmla="*/ 249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75" h="975">
                  <a:moveTo>
                    <a:pt x="382" y="370"/>
                  </a:moveTo>
                  <a:lnTo>
                    <a:pt x="382" y="370"/>
                  </a:lnTo>
                  <a:cubicBezTo>
                    <a:pt x="446" y="311"/>
                    <a:pt x="547" y="316"/>
                    <a:pt x="605" y="381"/>
                  </a:cubicBezTo>
                  <a:lnTo>
                    <a:pt x="605" y="381"/>
                  </a:lnTo>
                  <a:cubicBezTo>
                    <a:pt x="664" y="446"/>
                    <a:pt x="659" y="547"/>
                    <a:pt x="594" y="605"/>
                  </a:cubicBezTo>
                  <a:lnTo>
                    <a:pt x="594" y="605"/>
                  </a:lnTo>
                  <a:cubicBezTo>
                    <a:pt x="529" y="663"/>
                    <a:pt x="429" y="658"/>
                    <a:pt x="370" y="594"/>
                  </a:cubicBezTo>
                  <a:lnTo>
                    <a:pt x="370" y="594"/>
                  </a:lnTo>
                  <a:cubicBezTo>
                    <a:pt x="311" y="528"/>
                    <a:pt x="316" y="428"/>
                    <a:pt x="382" y="370"/>
                  </a:cubicBezTo>
                  <a:close/>
                  <a:moveTo>
                    <a:pt x="174" y="249"/>
                  </a:moveTo>
                  <a:lnTo>
                    <a:pt x="174" y="249"/>
                  </a:lnTo>
                  <a:cubicBezTo>
                    <a:pt x="162" y="265"/>
                    <a:pt x="151" y="281"/>
                    <a:pt x="141" y="298"/>
                  </a:cubicBezTo>
                  <a:lnTo>
                    <a:pt x="66" y="274"/>
                  </a:lnTo>
                  <a:lnTo>
                    <a:pt x="51" y="269"/>
                  </a:lnTo>
                  <a:lnTo>
                    <a:pt x="47" y="283"/>
                  </a:lnTo>
                  <a:lnTo>
                    <a:pt x="11" y="395"/>
                  </a:lnTo>
                  <a:lnTo>
                    <a:pt x="6" y="408"/>
                  </a:lnTo>
                  <a:lnTo>
                    <a:pt x="20" y="413"/>
                  </a:lnTo>
                  <a:lnTo>
                    <a:pt x="96" y="437"/>
                  </a:lnTo>
                  <a:lnTo>
                    <a:pt x="96" y="437"/>
                  </a:lnTo>
                  <a:cubicBezTo>
                    <a:pt x="94" y="457"/>
                    <a:pt x="93" y="477"/>
                    <a:pt x="93" y="496"/>
                  </a:cubicBezTo>
                  <a:lnTo>
                    <a:pt x="15" y="513"/>
                  </a:lnTo>
                  <a:lnTo>
                    <a:pt x="0" y="516"/>
                  </a:lnTo>
                  <a:lnTo>
                    <a:pt x="4" y="531"/>
                  </a:lnTo>
                  <a:lnTo>
                    <a:pt x="28" y="645"/>
                  </a:lnTo>
                  <a:lnTo>
                    <a:pt x="31" y="659"/>
                  </a:lnTo>
                  <a:lnTo>
                    <a:pt x="46" y="657"/>
                  </a:lnTo>
                  <a:lnTo>
                    <a:pt x="124" y="640"/>
                  </a:lnTo>
                  <a:lnTo>
                    <a:pt x="124" y="640"/>
                  </a:lnTo>
                  <a:cubicBezTo>
                    <a:pt x="131" y="658"/>
                    <a:pt x="140" y="675"/>
                    <a:pt x="151" y="692"/>
                  </a:cubicBezTo>
                  <a:lnTo>
                    <a:pt x="91" y="746"/>
                  </a:lnTo>
                  <a:lnTo>
                    <a:pt x="80" y="756"/>
                  </a:lnTo>
                  <a:lnTo>
                    <a:pt x="90" y="767"/>
                  </a:lnTo>
                  <a:lnTo>
                    <a:pt x="168" y="854"/>
                  </a:lnTo>
                  <a:lnTo>
                    <a:pt x="178" y="865"/>
                  </a:lnTo>
                  <a:lnTo>
                    <a:pt x="189" y="855"/>
                  </a:lnTo>
                  <a:lnTo>
                    <a:pt x="249" y="802"/>
                  </a:lnTo>
                  <a:lnTo>
                    <a:pt x="249" y="802"/>
                  </a:lnTo>
                  <a:cubicBezTo>
                    <a:pt x="265" y="813"/>
                    <a:pt x="281" y="824"/>
                    <a:pt x="298" y="833"/>
                  </a:cubicBezTo>
                  <a:lnTo>
                    <a:pt x="273" y="909"/>
                  </a:lnTo>
                  <a:lnTo>
                    <a:pt x="269" y="923"/>
                  </a:lnTo>
                  <a:lnTo>
                    <a:pt x="283" y="928"/>
                  </a:lnTo>
                  <a:lnTo>
                    <a:pt x="394" y="964"/>
                  </a:lnTo>
                  <a:lnTo>
                    <a:pt x="409" y="969"/>
                  </a:lnTo>
                  <a:lnTo>
                    <a:pt x="413" y="954"/>
                  </a:lnTo>
                  <a:lnTo>
                    <a:pt x="438" y="879"/>
                  </a:lnTo>
                  <a:lnTo>
                    <a:pt x="438" y="879"/>
                  </a:lnTo>
                  <a:cubicBezTo>
                    <a:pt x="457" y="881"/>
                    <a:pt x="477" y="882"/>
                    <a:pt x="497" y="881"/>
                  </a:cubicBezTo>
                  <a:lnTo>
                    <a:pt x="513" y="960"/>
                  </a:lnTo>
                  <a:lnTo>
                    <a:pt x="516" y="974"/>
                  </a:lnTo>
                  <a:lnTo>
                    <a:pt x="531" y="971"/>
                  </a:lnTo>
                  <a:lnTo>
                    <a:pt x="645" y="947"/>
                  </a:lnTo>
                  <a:lnTo>
                    <a:pt x="660" y="944"/>
                  </a:lnTo>
                  <a:lnTo>
                    <a:pt x="657" y="929"/>
                  </a:lnTo>
                  <a:lnTo>
                    <a:pt x="640" y="851"/>
                  </a:lnTo>
                  <a:lnTo>
                    <a:pt x="640" y="851"/>
                  </a:lnTo>
                  <a:cubicBezTo>
                    <a:pt x="658" y="843"/>
                    <a:pt x="676" y="834"/>
                    <a:pt x="692" y="824"/>
                  </a:cubicBezTo>
                  <a:lnTo>
                    <a:pt x="746" y="884"/>
                  </a:lnTo>
                  <a:lnTo>
                    <a:pt x="756" y="895"/>
                  </a:lnTo>
                  <a:lnTo>
                    <a:pt x="767" y="884"/>
                  </a:lnTo>
                  <a:lnTo>
                    <a:pt x="854" y="806"/>
                  </a:lnTo>
                  <a:lnTo>
                    <a:pt x="865" y="796"/>
                  </a:lnTo>
                  <a:lnTo>
                    <a:pt x="855" y="785"/>
                  </a:lnTo>
                  <a:lnTo>
                    <a:pt x="802" y="726"/>
                  </a:lnTo>
                  <a:lnTo>
                    <a:pt x="802" y="726"/>
                  </a:lnTo>
                  <a:cubicBezTo>
                    <a:pt x="813" y="710"/>
                    <a:pt x="824" y="693"/>
                    <a:pt x="833" y="677"/>
                  </a:cubicBezTo>
                  <a:lnTo>
                    <a:pt x="909" y="701"/>
                  </a:lnTo>
                  <a:lnTo>
                    <a:pt x="924" y="706"/>
                  </a:lnTo>
                  <a:lnTo>
                    <a:pt x="928" y="692"/>
                  </a:lnTo>
                  <a:lnTo>
                    <a:pt x="964" y="581"/>
                  </a:lnTo>
                  <a:lnTo>
                    <a:pt x="969" y="566"/>
                  </a:lnTo>
                  <a:lnTo>
                    <a:pt x="955" y="561"/>
                  </a:lnTo>
                  <a:lnTo>
                    <a:pt x="879" y="537"/>
                  </a:lnTo>
                  <a:lnTo>
                    <a:pt x="879" y="537"/>
                  </a:lnTo>
                  <a:cubicBezTo>
                    <a:pt x="881" y="518"/>
                    <a:pt x="883" y="498"/>
                    <a:pt x="882" y="478"/>
                  </a:cubicBezTo>
                  <a:lnTo>
                    <a:pt x="959" y="461"/>
                  </a:lnTo>
                  <a:lnTo>
                    <a:pt x="974" y="458"/>
                  </a:lnTo>
                  <a:lnTo>
                    <a:pt x="971" y="444"/>
                  </a:lnTo>
                  <a:lnTo>
                    <a:pt x="947" y="330"/>
                  </a:lnTo>
                  <a:lnTo>
                    <a:pt x="944" y="315"/>
                  </a:lnTo>
                  <a:lnTo>
                    <a:pt x="929" y="318"/>
                  </a:lnTo>
                  <a:lnTo>
                    <a:pt x="851" y="335"/>
                  </a:lnTo>
                  <a:lnTo>
                    <a:pt x="851" y="335"/>
                  </a:lnTo>
                  <a:cubicBezTo>
                    <a:pt x="844" y="317"/>
                    <a:pt x="834" y="299"/>
                    <a:pt x="824" y="282"/>
                  </a:cubicBezTo>
                  <a:lnTo>
                    <a:pt x="884" y="229"/>
                  </a:lnTo>
                  <a:lnTo>
                    <a:pt x="895" y="219"/>
                  </a:lnTo>
                  <a:lnTo>
                    <a:pt x="885" y="208"/>
                  </a:lnTo>
                  <a:lnTo>
                    <a:pt x="807" y="121"/>
                  </a:lnTo>
                  <a:lnTo>
                    <a:pt x="797" y="110"/>
                  </a:lnTo>
                  <a:lnTo>
                    <a:pt x="786" y="120"/>
                  </a:lnTo>
                  <a:lnTo>
                    <a:pt x="726" y="174"/>
                  </a:lnTo>
                  <a:lnTo>
                    <a:pt x="726" y="174"/>
                  </a:lnTo>
                  <a:cubicBezTo>
                    <a:pt x="710" y="161"/>
                    <a:pt x="694" y="151"/>
                    <a:pt x="677" y="141"/>
                  </a:cubicBezTo>
                  <a:lnTo>
                    <a:pt x="702" y="66"/>
                  </a:lnTo>
                  <a:lnTo>
                    <a:pt x="706" y="52"/>
                  </a:lnTo>
                  <a:lnTo>
                    <a:pt x="692" y="47"/>
                  </a:lnTo>
                  <a:lnTo>
                    <a:pt x="581" y="10"/>
                  </a:lnTo>
                  <a:lnTo>
                    <a:pt x="566" y="6"/>
                  </a:lnTo>
                  <a:lnTo>
                    <a:pt x="562" y="20"/>
                  </a:lnTo>
                  <a:lnTo>
                    <a:pt x="537" y="96"/>
                  </a:lnTo>
                  <a:lnTo>
                    <a:pt x="537" y="96"/>
                  </a:lnTo>
                  <a:cubicBezTo>
                    <a:pt x="518" y="94"/>
                    <a:pt x="498" y="93"/>
                    <a:pt x="479" y="93"/>
                  </a:cubicBezTo>
                  <a:lnTo>
                    <a:pt x="462" y="15"/>
                  </a:lnTo>
                  <a:lnTo>
                    <a:pt x="459" y="0"/>
                  </a:lnTo>
                  <a:lnTo>
                    <a:pt x="444" y="3"/>
                  </a:lnTo>
                  <a:lnTo>
                    <a:pt x="330" y="28"/>
                  </a:lnTo>
                  <a:lnTo>
                    <a:pt x="315" y="31"/>
                  </a:lnTo>
                  <a:lnTo>
                    <a:pt x="318" y="46"/>
                  </a:lnTo>
                  <a:lnTo>
                    <a:pt x="335" y="124"/>
                  </a:lnTo>
                  <a:lnTo>
                    <a:pt x="335" y="124"/>
                  </a:lnTo>
                  <a:cubicBezTo>
                    <a:pt x="317" y="131"/>
                    <a:pt x="299" y="140"/>
                    <a:pt x="283" y="151"/>
                  </a:cubicBezTo>
                  <a:lnTo>
                    <a:pt x="229" y="91"/>
                  </a:lnTo>
                  <a:lnTo>
                    <a:pt x="219" y="80"/>
                  </a:lnTo>
                  <a:lnTo>
                    <a:pt x="208" y="90"/>
                  </a:lnTo>
                  <a:lnTo>
                    <a:pt x="121" y="168"/>
                  </a:lnTo>
                  <a:lnTo>
                    <a:pt x="110" y="178"/>
                  </a:lnTo>
                  <a:lnTo>
                    <a:pt x="120" y="190"/>
                  </a:lnTo>
                  <a:lnTo>
                    <a:pt x="174" y="24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31FAFC21-FC2D-304B-BD8B-781C47068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0463" y="4319588"/>
              <a:ext cx="514350" cy="515937"/>
            </a:xfrm>
            <a:custGeom>
              <a:avLst/>
              <a:gdLst>
                <a:gd name="T0" fmla="*/ 559 w 1430"/>
                <a:gd name="T1" fmla="*/ 542 h 1431"/>
                <a:gd name="T2" fmla="*/ 888 w 1430"/>
                <a:gd name="T3" fmla="*/ 559 h 1431"/>
                <a:gd name="T4" fmla="*/ 871 w 1430"/>
                <a:gd name="T5" fmla="*/ 888 h 1431"/>
                <a:gd name="T6" fmla="*/ 542 w 1430"/>
                <a:gd name="T7" fmla="*/ 871 h 1431"/>
                <a:gd name="T8" fmla="*/ 254 w 1430"/>
                <a:gd name="T9" fmla="*/ 364 h 1431"/>
                <a:gd name="T10" fmla="*/ 206 w 1430"/>
                <a:gd name="T11" fmla="*/ 437 h 1431"/>
                <a:gd name="T12" fmla="*/ 74 w 1430"/>
                <a:gd name="T13" fmla="*/ 394 h 1431"/>
                <a:gd name="T14" fmla="*/ 14 w 1430"/>
                <a:gd name="T15" fmla="*/ 578 h 1431"/>
                <a:gd name="T16" fmla="*/ 29 w 1430"/>
                <a:gd name="T17" fmla="*/ 606 h 1431"/>
                <a:gd name="T18" fmla="*/ 140 w 1430"/>
                <a:gd name="T19" fmla="*/ 642 h 1431"/>
                <a:gd name="T20" fmla="*/ 21 w 1430"/>
                <a:gd name="T21" fmla="*/ 753 h 1431"/>
                <a:gd name="T22" fmla="*/ 4 w 1430"/>
                <a:gd name="T23" fmla="*/ 778 h 1431"/>
                <a:gd name="T24" fmla="*/ 44 w 1430"/>
                <a:gd name="T25" fmla="*/ 968 h 1431"/>
                <a:gd name="T26" fmla="*/ 181 w 1430"/>
                <a:gd name="T27" fmla="*/ 939 h 1431"/>
                <a:gd name="T28" fmla="*/ 220 w 1430"/>
                <a:gd name="T29" fmla="*/ 1016 h 1431"/>
                <a:gd name="T30" fmla="*/ 117 w 1430"/>
                <a:gd name="T31" fmla="*/ 1109 h 1431"/>
                <a:gd name="T32" fmla="*/ 246 w 1430"/>
                <a:gd name="T33" fmla="*/ 1253 h 1431"/>
                <a:gd name="T34" fmla="*/ 277 w 1430"/>
                <a:gd name="T35" fmla="*/ 1254 h 1431"/>
                <a:gd name="T36" fmla="*/ 365 w 1430"/>
                <a:gd name="T37" fmla="*/ 1175 h 1431"/>
                <a:gd name="T38" fmla="*/ 400 w 1430"/>
                <a:gd name="T39" fmla="*/ 1334 h 1431"/>
                <a:gd name="T40" fmla="*/ 415 w 1430"/>
                <a:gd name="T41" fmla="*/ 1362 h 1431"/>
                <a:gd name="T42" fmla="*/ 599 w 1430"/>
                <a:gd name="T43" fmla="*/ 1422 h 1431"/>
                <a:gd name="T44" fmla="*/ 642 w 1430"/>
                <a:gd name="T45" fmla="*/ 1289 h 1431"/>
                <a:gd name="T46" fmla="*/ 728 w 1430"/>
                <a:gd name="T47" fmla="*/ 1294 h 1431"/>
                <a:gd name="T48" fmla="*/ 757 w 1430"/>
                <a:gd name="T49" fmla="*/ 1430 h 1431"/>
                <a:gd name="T50" fmla="*/ 946 w 1430"/>
                <a:gd name="T51" fmla="*/ 1389 h 1431"/>
                <a:gd name="T52" fmla="*/ 963 w 1430"/>
                <a:gd name="T53" fmla="*/ 1364 h 1431"/>
                <a:gd name="T54" fmla="*/ 939 w 1430"/>
                <a:gd name="T55" fmla="*/ 1249 h 1431"/>
                <a:gd name="T56" fmla="*/ 1094 w 1430"/>
                <a:gd name="T57" fmla="*/ 1296 h 1431"/>
                <a:gd name="T58" fmla="*/ 1125 w 1430"/>
                <a:gd name="T59" fmla="*/ 1298 h 1431"/>
                <a:gd name="T60" fmla="*/ 1269 w 1430"/>
                <a:gd name="T61" fmla="*/ 1169 h 1431"/>
                <a:gd name="T62" fmla="*/ 1176 w 1430"/>
                <a:gd name="T63" fmla="*/ 1065 h 1431"/>
                <a:gd name="T64" fmla="*/ 1223 w 1430"/>
                <a:gd name="T65" fmla="*/ 993 h 1431"/>
                <a:gd name="T66" fmla="*/ 1355 w 1430"/>
                <a:gd name="T67" fmla="*/ 1036 h 1431"/>
                <a:gd name="T68" fmla="*/ 1415 w 1430"/>
                <a:gd name="T69" fmla="*/ 851 h 1431"/>
                <a:gd name="T70" fmla="*/ 1400 w 1430"/>
                <a:gd name="T71" fmla="*/ 824 h 1431"/>
                <a:gd name="T72" fmla="*/ 1289 w 1430"/>
                <a:gd name="T73" fmla="*/ 788 h 1431"/>
                <a:gd name="T74" fmla="*/ 1408 w 1430"/>
                <a:gd name="T75" fmla="*/ 677 h 1431"/>
                <a:gd name="T76" fmla="*/ 1425 w 1430"/>
                <a:gd name="T77" fmla="*/ 651 h 1431"/>
                <a:gd name="T78" fmla="*/ 1385 w 1430"/>
                <a:gd name="T79" fmla="*/ 461 h 1431"/>
                <a:gd name="T80" fmla="*/ 1248 w 1430"/>
                <a:gd name="T81" fmla="*/ 491 h 1431"/>
                <a:gd name="T82" fmla="*/ 1209 w 1430"/>
                <a:gd name="T83" fmla="*/ 414 h 1431"/>
                <a:gd name="T84" fmla="*/ 1312 w 1430"/>
                <a:gd name="T85" fmla="*/ 320 h 1431"/>
                <a:gd name="T86" fmla="*/ 1183 w 1430"/>
                <a:gd name="T87" fmla="*/ 177 h 1431"/>
                <a:gd name="T88" fmla="*/ 1152 w 1430"/>
                <a:gd name="T89" fmla="*/ 175 h 1431"/>
                <a:gd name="T90" fmla="*/ 1065 w 1430"/>
                <a:gd name="T91" fmla="*/ 254 h 1431"/>
                <a:gd name="T92" fmla="*/ 1029 w 1430"/>
                <a:gd name="T93" fmla="*/ 96 h 1431"/>
                <a:gd name="T94" fmla="*/ 1015 w 1430"/>
                <a:gd name="T95" fmla="*/ 68 h 1431"/>
                <a:gd name="T96" fmla="*/ 830 w 1430"/>
                <a:gd name="T97" fmla="*/ 8 h 1431"/>
                <a:gd name="T98" fmla="*/ 787 w 1430"/>
                <a:gd name="T99" fmla="*/ 140 h 1431"/>
                <a:gd name="T100" fmla="*/ 701 w 1430"/>
                <a:gd name="T101" fmla="*/ 135 h 1431"/>
                <a:gd name="T102" fmla="*/ 672 w 1430"/>
                <a:gd name="T103" fmla="*/ 0 h 1431"/>
                <a:gd name="T104" fmla="*/ 483 w 1430"/>
                <a:gd name="T105" fmla="*/ 40 h 1431"/>
                <a:gd name="T106" fmla="*/ 466 w 1430"/>
                <a:gd name="T107" fmla="*/ 66 h 1431"/>
                <a:gd name="T108" fmla="*/ 491 w 1430"/>
                <a:gd name="T109" fmla="*/ 181 h 1431"/>
                <a:gd name="T110" fmla="*/ 335 w 1430"/>
                <a:gd name="T111" fmla="*/ 133 h 1431"/>
                <a:gd name="T112" fmla="*/ 304 w 1430"/>
                <a:gd name="T113" fmla="*/ 131 h 1431"/>
                <a:gd name="T114" fmla="*/ 160 w 1430"/>
                <a:gd name="T115" fmla="*/ 261 h 1431"/>
                <a:gd name="T116" fmla="*/ 254 w 1430"/>
                <a:gd name="T117" fmla="*/ 364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0" h="1431">
                  <a:moveTo>
                    <a:pt x="559" y="542"/>
                  </a:moveTo>
                  <a:lnTo>
                    <a:pt x="559" y="542"/>
                  </a:lnTo>
                  <a:cubicBezTo>
                    <a:pt x="654" y="456"/>
                    <a:pt x="801" y="464"/>
                    <a:pt x="888" y="559"/>
                  </a:cubicBezTo>
                  <a:lnTo>
                    <a:pt x="888" y="559"/>
                  </a:lnTo>
                  <a:cubicBezTo>
                    <a:pt x="974" y="654"/>
                    <a:pt x="966" y="802"/>
                    <a:pt x="871" y="888"/>
                  </a:cubicBezTo>
                  <a:lnTo>
                    <a:pt x="871" y="888"/>
                  </a:lnTo>
                  <a:cubicBezTo>
                    <a:pt x="775" y="973"/>
                    <a:pt x="628" y="966"/>
                    <a:pt x="542" y="871"/>
                  </a:cubicBezTo>
                  <a:lnTo>
                    <a:pt x="542" y="871"/>
                  </a:lnTo>
                  <a:cubicBezTo>
                    <a:pt x="456" y="776"/>
                    <a:pt x="463" y="627"/>
                    <a:pt x="559" y="542"/>
                  </a:cubicBezTo>
                  <a:close/>
                  <a:moveTo>
                    <a:pt x="254" y="364"/>
                  </a:moveTo>
                  <a:lnTo>
                    <a:pt x="254" y="364"/>
                  </a:lnTo>
                  <a:cubicBezTo>
                    <a:pt x="236" y="387"/>
                    <a:pt x="220" y="412"/>
                    <a:pt x="206" y="437"/>
                  </a:cubicBezTo>
                  <a:lnTo>
                    <a:pt x="95" y="401"/>
                  </a:lnTo>
                  <a:lnTo>
                    <a:pt x="74" y="394"/>
                  </a:lnTo>
                  <a:lnTo>
                    <a:pt x="67" y="415"/>
                  </a:lnTo>
                  <a:lnTo>
                    <a:pt x="14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lnTo>
                    <a:pt x="140" y="642"/>
                  </a:lnTo>
                  <a:cubicBezTo>
                    <a:pt x="136" y="670"/>
                    <a:pt x="135" y="700"/>
                    <a:pt x="135" y="728"/>
                  </a:cubicBezTo>
                  <a:lnTo>
                    <a:pt x="21" y="753"/>
                  </a:lnTo>
                  <a:lnTo>
                    <a:pt x="0" y="757"/>
                  </a:lnTo>
                  <a:lnTo>
                    <a:pt x="4" y="778"/>
                  </a:lnTo>
                  <a:lnTo>
                    <a:pt x="40" y="947"/>
                  </a:lnTo>
                  <a:lnTo>
                    <a:pt x="44" y="968"/>
                  </a:lnTo>
                  <a:lnTo>
                    <a:pt x="66" y="963"/>
                  </a:lnTo>
                  <a:lnTo>
                    <a:pt x="181" y="939"/>
                  </a:lnTo>
                  <a:lnTo>
                    <a:pt x="181" y="939"/>
                  </a:lnTo>
                  <a:cubicBezTo>
                    <a:pt x="192" y="965"/>
                    <a:pt x="205" y="991"/>
                    <a:pt x="220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1" y="1125"/>
                  </a:lnTo>
                  <a:lnTo>
                    <a:pt x="246" y="1253"/>
                  </a:lnTo>
                  <a:lnTo>
                    <a:pt x="261" y="1269"/>
                  </a:lnTo>
                  <a:lnTo>
                    <a:pt x="277" y="1254"/>
                  </a:lnTo>
                  <a:lnTo>
                    <a:pt x="365" y="1175"/>
                  </a:lnTo>
                  <a:lnTo>
                    <a:pt x="365" y="1175"/>
                  </a:lnTo>
                  <a:cubicBezTo>
                    <a:pt x="387" y="1193"/>
                    <a:pt x="411" y="1209"/>
                    <a:pt x="437" y="1223"/>
                  </a:cubicBezTo>
                  <a:lnTo>
                    <a:pt x="400" y="1334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8" y="1415"/>
                  </a:lnTo>
                  <a:lnTo>
                    <a:pt x="599" y="1422"/>
                  </a:lnTo>
                  <a:lnTo>
                    <a:pt x="605" y="1400"/>
                  </a:lnTo>
                  <a:lnTo>
                    <a:pt x="642" y="1289"/>
                  </a:lnTo>
                  <a:lnTo>
                    <a:pt x="642" y="1289"/>
                  </a:lnTo>
                  <a:cubicBezTo>
                    <a:pt x="670" y="1293"/>
                    <a:pt x="699" y="1294"/>
                    <a:pt x="728" y="1294"/>
                  </a:cubicBezTo>
                  <a:lnTo>
                    <a:pt x="752" y="1408"/>
                  </a:lnTo>
                  <a:lnTo>
                    <a:pt x="757" y="1430"/>
                  </a:lnTo>
                  <a:lnTo>
                    <a:pt x="779" y="1425"/>
                  </a:lnTo>
                  <a:lnTo>
                    <a:pt x="946" y="1389"/>
                  </a:lnTo>
                  <a:lnTo>
                    <a:pt x="968" y="1385"/>
                  </a:lnTo>
                  <a:lnTo>
                    <a:pt x="963" y="1364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5" y="1238"/>
                    <a:pt x="991" y="1224"/>
                    <a:pt x="1015" y="1209"/>
                  </a:cubicBezTo>
                  <a:lnTo>
                    <a:pt x="1094" y="1296"/>
                  </a:lnTo>
                  <a:lnTo>
                    <a:pt x="1108" y="1313"/>
                  </a:lnTo>
                  <a:lnTo>
                    <a:pt x="1125" y="1298"/>
                  </a:lnTo>
                  <a:lnTo>
                    <a:pt x="1252" y="1183"/>
                  </a:lnTo>
                  <a:lnTo>
                    <a:pt x="1269" y="1169"/>
                  </a:lnTo>
                  <a:lnTo>
                    <a:pt x="1254" y="1152"/>
                  </a:lnTo>
                  <a:lnTo>
                    <a:pt x="1176" y="1065"/>
                  </a:lnTo>
                  <a:lnTo>
                    <a:pt x="1176" y="1065"/>
                  </a:lnTo>
                  <a:cubicBezTo>
                    <a:pt x="1193" y="1042"/>
                    <a:pt x="1209" y="1018"/>
                    <a:pt x="1223" y="993"/>
                  </a:cubicBezTo>
                  <a:lnTo>
                    <a:pt x="1334" y="1029"/>
                  </a:lnTo>
                  <a:lnTo>
                    <a:pt x="1355" y="1036"/>
                  </a:lnTo>
                  <a:lnTo>
                    <a:pt x="1362" y="1015"/>
                  </a:lnTo>
                  <a:lnTo>
                    <a:pt x="1415" y="851"/>
                  </a:lnTo>
                  <a:lnTo>
                    <a:pt x="1422" y="831"/>
                  </a:lnTo>
                  <a:lnTo>
                    <a:pt x="1400" y="824"/>
                  </a:lnTo>
                  <a:lnTo>
                    <a:pt x="1289" y="788"/>
                  </a:lnTo>
                  <a:lnTo>
                    <a:pt x="1289" y="788"/>
                  </a:lnTo>
                  <a:cubicBezTo>
                    <a:pt x="1293" y="759"/>
                    <a:pt x="1294" y="730"/>
                    <a:pt x="1294" y="702"/>
                  </a:cubicBezTo>
                  <a:lnTo>
                    <a:pt x="1408" y="677"/>
                  </a:lnTo>
                  <a:lnTo>
                    <a:pt x="1429" y="672"/>
                  </a:lnTo>
                  <a:lnTo>
                    <a:pt x="1425" y="651"/>
                  </a:lnTo>
                  <a:lnTo>
                    <a:pt x="1389" y="483"/>
                  </a:lnTo>
                  <a:lnTo>
                    <a:pt x="1385" y="461"/>
                  </a:lnTo>
                  <a:lnTo>
                    <a:pt x="1363" y="466"/>
                  </a:lnTo>
                  <a:lnTo>
                    <a:pt x="1248" y="491"/>
                  </a:lnTo>
                  <a:lnTo>
                    <a:pt x="1248" y="491"/>
                  </a:lnTo>
                  <a:cubicBezTo>
                    <a:pt x="1237" y="464"/>
                    <a:pt x="1224" y="439"/>
                    <a:pt x="1209" y="414"/>
                  </a:cubicBezTo>
                  <a:lnTo>
                    <a:pt x="1297" y="335"/>
                  </a:lnTo>
                  <a:lnTo>
                    <a:pt x="1312" y="320"/>
                  </a:lnTo>
                  <a:lnTo>
                    <a:pt x="1298" y="304"/>
                  </a:lnTo>
                  <a:lnTo>
                    <a:pt x="1183" y="177"/>
                  </a:lnTo>
                  <a:lnTo>
                    <a:pt x="1168" y="161"/>
                  </a:lnTo>
                  <a:lnTo>
                    <a:pt x="1152" y="175"/>
                  </a:lnTo>
                  <a:lnTo>
                    <a:pt x="1065" y="254"/>
                  </a:lnTo>
                  <a:lnTo>
                    <a:pt x="1065" y="254"/>
                  </a:lnTo>
                  <a:cubicBezTo>
                    <a:pt x="1042" y="236"/>
                    <a:pt x="1017" y="221"/>
                    <a:pt x="992" y="206"/>
                  </a:cubicBezTo>
                  <a:lnTo>
                    <a:pt x="1029" y="96"/>
                  </a:lnTo>
                  <a:lnTo>
                    <a:pt x="1035" y="74"/>
                  </a:lnTo>
                  <a:lnTo>
                    <a:pt x="1015" y="68"/>
                  </a:lnTo>
                  <a:lnTo>
                    <a:pt x="851" y="14"/>
                  </a:lnTo>
                  <a:lnTo>
                    <a:pt x="830" y="8"/>
                  </a:lnTo>
                  <a:lnTo>
                    <a:pt x="824" y="29"/>
                  </a:lnTo>
                  <a:lnTo>
                    <a:pt x="787" y="140"/>
                  </a:lnTo>
                  <a:lnTo>
                    <a:pt x="787" y="140"/>
                  </a:lnTo>
                  <a:cubicBezTo>
                    <a:pt x="759" y="137"/>
                    <a:pt x="730" y="135"/>
                    <a:pt x="701" y="135"/>
                  </a:cubicBezTo>
                  <a:lnTo>
                    <a:pt x="677" y="21"/>
                  </a:lnTo>
                  <a:lnTo>
                    <a:pt x="672" y="0"/>
                  </a:lnTo>
                  <a:lnTo>
                    <a:pt x="651" y="4"/>
                  </a:lnTo>
                  <a:lnTo>
                    <a:pt x="483" y="40"/>
                  </a:lnTo>
                  <a:lnTo>
                    <a:pt x="461" y="45"/>
                  </a:lnTo>
                  <a:lnTo>
                    <a:pt x="466" y="66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4" y="192"/>
                    <a:pt x="438" y="205"/>
                    <a:pt x="414" y="220"/>
                  </a:cubicBezTo>
                  <a:lnTo>
                    <a:pt x="335" y="133"/>
                  </a:lnTo>
                  <a:lnTo>
                    <a:pt x="320" y="117"/>
                  </a:lnTo>
                  <a:lnTo>
                    <a:pt x="304" y="131"/>
                  </a:lnTo>
                  <a:lnTo>
                    <a:pt x="176" y="246"/>
                  </a:lnTo>
                  <a:lnTo>
                    <a:pt x="160" y="261"/>
                  </a:lnTo>
                  <a:lnTo>
                    <a:pt x="175" y="278"/>
                  </a:lnTo>
                  <a:lnTo>
                    <a:pt x="254" y="3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136B003A-A664-794E-81CE-B574F9D59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638" y="3414713"/>
              <a:ext cx="515937" cy="515937"/>
            </a:xfrm>
            <a:custGeom>
              <a:avLst/>
              <a:gdLst>
                <a:gd name="T0" fmla="*/ 559 w 1431"/>
                <a:gd name="T1" fmla="*/ 543 h 1431"/>
                <a:gd name="T2" fmla="*/ 888 w 1431"/>
                <a:gd name="T3" fmla="*/ 560 h 1431"/>
                <a:gd name="T4" fmla="*/ 871 w 1431"/>
                <a:gd name="T5" fmla="*/ 888 h 1431"/>
                <a:gd name="T6" fmla="*/ 543 w 1431"/>
                <a:gd name="T7" fmla="*/ 871 h 1431"/>
                <a:gd name="T8" fmla="*/ 254 w 1431"/>
                <a:gd name="T9" fmla="*/ 365 h 1431"/>
                <a:gd name="T10" fmla="*/ 207 w 1431"/>
                <a:gd name="T11" fmla="*/ 437 h 1431"/>
                <a:gd name="T12" fmla="*/ 75 w 1431"/>
                <a:gd name="T13" fmla="*/ 394 h 1431"/>
                <a:gd name="T14" fmla="*/ 15 w 1431"/>
                <a:gd name="T15" fmla="*/ 579 h 1431"/>
                <a:gd name="T16" fmla="*/ 29 w 1431"/>
                <a:gd name="T17" fmla="*/ 606 h 1431"/>
                <a:gd name="T18" fmla="*/ 141 w 1431"/>
                <a:gd name="T19" fmla="*/ 643 h 1431"/>
                <a:gd name="T20" fmla="*/ 22 w 1431"/>
                <a:gd name="T21" fmla="*/ 754 h 1431"/>
                <a:gd name="T22" fmla="*/ 5 w 1431"/>
                <a:gd name="T23" fmla="*/ 779 h 1431"/>
                <a:gd name="T24" fmla="*/ 45 w 1431"/>
                <a:gd name="T25" fmla="*/ 968 h 1431"/>
                <a:gd name="T26" fmla="*/ 181 w 1431"/>
                <a:gd name="T27" fmla="*/ 940 h 1431"/>
                <a:gd name="T28" fmla="*/ 221 w 1431"/>
                <a:gd name="T29" fmla="*/ 1017 h 1431"/>
                <a:gd name="T30" fmla="*/ 117 w 1431"/>
                <a:gd name="T31" fmla="*/ 1110 h 1431"/>
                <a:gd name="T32" fmla="*/ 247 w 1431"/>
                <a:gd name="T33" fmla="*/ 1252 h 1431"/>
                <a:gd name="T34" fmla="*/ 278 w 1431"/>
                <a:gd name="T35" fmla="*/ 1254 h 1431"/>
                <a:gd name="T36" fmla="*/ 365 w 1431"/>
                <a:gd name="T37" fmla="*/ 1176 h 1431"/>
                <a:gd name="T38" fmla="*/ 401 w 1431"/>
                <a:gd name="T39" fmla="*/ 1334 h 1431"/>
                <a:gd name="T40" fmla="*/ 415 w 1431"/>
                <a:gd name="T41" fmla="*/ 1362 h 1431"/>
                <a:gd name="T42" fmla="*/ 600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3 h 1431"/>
                <a:gd name="T48" fmla="*/ 758 w 1431"/>
                <a:gd name="T49" fmla="*/ 1430 h 1431"/>
                <a:gd name="T50" fmla="*/ 947 w 1431"/>
                <a:gd name="T51" fmla="*/ 1389 h 1431"/>
                <a:gd name="T52" fmla="*/ 964 w 1431"/>
                <a:gd name="T53" fmla="*/ 1363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70 w 1431"/>
                <a:gd name="T61" fmla="*/ 1169 h 1431"/>
                <a:gd name="T62" fmla="*/ 1177 w 1431"/>
                <a:gd name="T63" fmla="*/ 1066 h 1431"/>
                <a:gd name="T64" fmla="*/ 1223 w 1431"/>
                <a:gd name="T65" fmla="*/ 994 h 1431"/>
                <a:gd name="T66" fmla="*/ 1356 w 1431"/>
                <a:gd name="T67" fmla="*/ 1037 h 1431"/>
                <a:gd name="T68" fmla="*/ 1415 w 1431"/>
                <a:gd name="T69" fmla="*/ 852 h 1431"/>
                <a:gd name="T70" fmla="*/ 1401 w 1431"/>
                <a:gd name="T71" fmla="*/ 825 h 1431"/>
                <a:gd name="T72" fmla="*/ 1290 w 1431"/>
                <a:gd name="T73" fmla="*/ 789 h 1431"/>
                <a:gd name="T74" fmla="*/ 1409 w 1431"/>
                <a:gd name="T75" fmla="*/ 678 h 1431"/>
                <a:gd name="T76" fmla="*/ 1425 w 1431"/>
                <a:gd name="T77" fmla="*/ 652 h 1431"/>
                <a:gd name="T78" fmla="*/ 1385 w 1431"/>
                <a:gd name="T79" fmla="*/ 462 h 1431"/>
                <a:gd name="T80" fmla="*/ 1249 w 1431"/>
                <a:gd name="T81" fmla="*/ 492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8 h 1431"/>
                <a:gd name="T88" fmla="*/ 1153 w 1431"/>
                <a:gd name="T89" fmla="*/ 176 h 1431"/>
                <a:gd name="T90" fmla="*/ 1066 w 1431"/>
                <a:gd name="T91" fmla="*/ 255 h 1431"/>
                <a:gd name="T92" fmla="*/ 1030 w 1431"/>
                <a:gd name="T93" fmla="*/ 96 h 1431"/>
                <a:gd name="T94" fmla="*/ 1016 w 1431"/>
                <a:gd name="T95" fmla="*/ 69 h 1431"/>
                <a:gd name="T96" fmla="*/ 831 w 1431"/>
                <a:gd name="T97" fmla="*/ 9 h 1431"/>
                <a:gd name="T98" fmla="*/ 788 w 1431"/>
                <a:gd name="T99" fmla="*/ 141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1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4 h 1431"/>
                <a:gd name="T112" fmla="*/ 305 w 1431"/>
                <a:gd name="T113" fmla="*/ 132 h 1431"/>
                <a:gd name="T114" fmla="*/ 161 w 1431"/>
                <a:gd name="T115" fmla="*/ 262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3"/>
                  </a:moveTo>
                  <a:lnTo>
                    <a:pt x="559" y="543"/>
                  </a:lnTo>
                  <a:cubicBezTo>
                    <a:pt x="655" y="457"/>
                    <a:pt x="802" y="464"/>
                    <a:pt x="888" y="560"/>
                  </a:cubicBezTo>
                  <a:lnTo>
                    <a:pt x="888" y="560"/>
                  </a:lnTo>
                  <a:cubicBezTo>
                    <a:pt x="975" y="655"/>
                    <a:pt x="967" y="803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9" y="967"/>
                    <a:pt x="543" y="871"/>
                  </a:cubicBezTo>
                  <a:lnTo>
                    <a:pt x="543" y="871"/>
                  </a:lnTo>
                  <a:cubicBezTo>
                    <a:pt x="456" y="776"/>
                    <a:pt x="464" y="628"/>
                    <a:pt x="559" y="543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3"/>
                    <a:pt x="207" y="437"/>
                  </a:cubicBezTo>
                  <a:lnTo>
                    <a:pt x="96" y="402"/>
                  </a:lnTo>
                  <a:lnTo>
                    <a:pt x="75" y="394"/>
                  </a:lnTo>
                  <a:lnTo>
                    <a:pt x="68" y="416"/>
                  </a:lnTo>
                  <a:lnTo>
                    <a:pt x="15" y="579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1" y="643"/>
                  </a:lnTo>
                  <a:lnTo>
                    <a:pt x="141" y="643"/>
                  </a:lnTo>
                  <a:cubicBezTo>
                    <a:pt x="137" y="671"/>
                    <a:pt x="136" y="701"/>
                    <a:pt x="136" y="729"/>
                  </a:cubicBezTo>
                  <a:lnTo>
                    <a:pt x="22" y="754"/>
                  </a:lnTo>
                  <a:lnTo>
                    <a:pt x="0" y="757"/>
                  </a:lnTo>
                  <a:lnTo>
                    <a:pt x="5" y="779"/>
                  </a:lnTo>
                  <a:lnTo>
                    <a:pt x="41" y="947"/>
                  </a:lnTo>
                  <a:lnTo>
                    <a:pt x="45" y="968"/>
                  </a:lnTo>
                  <a:lnTo>
                    <a:pt x="67" y="964"/>
                  </a:lnTo>
                  <a:lnTo>
                    <a:pt x="181" y="940"/>
                  </a:lnTo>
                  <a:lnTo>
                    <a:pt x="181" y="940"/>
                  </a:lnTo>
                  <a:cubicBezTo>
                    <a:pt x="193" y="966"/>
                    <a:pt x="206" y="992"/>
                    <a:pt x="221" y="1017"/>
                  </a:cubicBezTo>
                  <a:lnTo>
                    <a:pt x="133" y="1095"/>
                  </a:lnTo>
                  <a:lnTo>
                    <a:pt x="117" y="1110"/>
                  </a:lnTo>
                  <a:lnTo>
                    <a:pt x="132" y="1126"/>
                  </a:lnTo>
                  <a:lnTo>
                    <a:pt x="247" y="1252"/>
                  </a:lnTo>
                  <a:lnTo>
                    <a:pt x="261" y="1269"/>
                  </a:lnTo>
                  <a:lnTo>
                    <a:pt x="278" y="1254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4"/>
                    <a:pt x="412" y="1210"/>
                    <a:pt x="438" y="1222"/>
                  </a:cubicBezTo>
                  <a:lnTo>
                    <a:pt x="401" y="1334"/>
                  </a:lnTo>
                  <a:lnTo>
                    <a:pt x="395" y="1355"/>
                  </a:lnTo>
                  <a:lnTo>
                    <a:pt x="415" y="1362"/>
                  </a:lnTo>
                  <a:lnTo>
                    <a:pt x="579" y="1414"/>
                  </a:lnTo>
                  <a:lnTo>
                    <a:pt x="600" y="1422"/>
                  </a:lnTo>
                  <a:lnTo>
                    <a:pt x="606" y="1400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3"/>
                    <a:pt x="700" y="1294"/>
                    <a:pt x="728" y="1293"/>
                  </a:cubicBezTo>
                  <a:lnTo>
                    <a:pt x="753" y="1408"/>
                  </a:lnTo>
                  <a:lnTo>
                    <a:pt x="758" y="1430"/>
                  </a:lnTo>
                  <a:lnTo>
                    <a:pt x="779" y="1425"/>
                  </a:lnTo>
                  <a:lnTo>
                    <a:pt x="947" y="1389"/>
                  </a:lnTo>
                  <a:lnTo>
                    <a:pt x="968" y="1384"/>
                  </a:lnTo>
                  <a:lnTo>
                    <a:pt x="964" y="1363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4"/>
                    <a:pt x="1016" y="1210"/>
                  </a:cubicBezTo>
                  <a:lnTo>
                    <a:pt x="1095" y="1296"/>
                  </a:lnTo>
                  <a:lnTo>
                    <a:pt x="1109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70" y="1169"/>
                  </a:lnTo>
                  <a:lnTo>
                    <a:pt x="1255" y="1153"/>
                  </a:lnTo>
                  <a:lnTo>
                    <a:pt x="1177" y="1066"/>
                  </a:lnTo>
                  <a:lnTo>
                    <a:pt x="1177" y="1066"/>
                  </a:lnTo>
                  <a:cubicBezTo>
                    <a:pt x="1194" y="1043"/>
                    <a:pt x="1209" y="1018"/>
                    <a:pt x="1223" y="994"/>
                  </a:cubicBezTo>
                  <a:lnTo>
                    <a:pt x="1335" y="1029"/>
                  </a:lnTo>
                  <a:lnTo>
                    <a:pt x="1356" y="1037"/>
                  </a:lnTo>
                  <a:lnTo>
                    <a:pt x="1363" y="1015"/>
                  </a:lnTo>
                  <a:lnTo>
                    <a:pt x="1415" y="852"/>
                  </a:lnTo>
                  <a:lnTo>
                    <a:pt x="1423" y="831"/>
                  </a:lnTo>
                  <a:lnTo>
                    <a:pt x="1401" y="825"/>
                  </a:lnTo>
                  <a:lnTo>
                    <a:pt x="1290" y="789"/>
                  </a:lnTo>
                  <a:lnTo>
                    <a:pt x="1290" y="789"/>
                  </a:lnTo>
                  <a:cubicBezTo>
                    <a:pt x="1293" y="760"/>
                    <a:pt x="1295" y="731"/>
                    <a:pt x="1294" y="702"/>
                  </a:cubicBezTo>
                  <a:lnTo>
                    <a:pt x="1409" y="678"/>
                  </a:lnTo>
                  <a:lnTo>
                    <a:pt x="1430" y="673"/>
                  </a:lnTo>
                  <a:lnTo>
                    <a:pt x="1425" y="652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7"/>
                  </a:lnTo>
                  <a:lnTo>
                    <a:pt x="1249" y="492"/>
                  </a:lnTo>
                  <a:lnTo>
                    <a:pt x="1249" y="492"/>
                  </a:lnTo>
                  <a:cubicBezTo>
                    <a:pt x="1238" y="465"/>
                    <a:pt x="1225" y="440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5"/>
                  </a:lnTo>
                  <a:lnTo>
                    <a:pt x="1184" y="178"/>
                  </a:lnTo>
                  <a:lnTo>
                    <a:pt x="1169" y="161"/>
                  </a:lnTo>
                  <a:lnTo>
                    <a:pt x="1153" y="176"/>
                  </a:lnTo>
                  <a:lnTo>
                    <a:pt x="1066" y="255"/>
                  </a:lnTo>
                  <a:lnTo>
                    <a:pt x="1066" y="255"/>
                  </a:lnTo>
                  <a:cubicBezTo>
                    <a:pt x="1043" y="237"/>
                    <a:pt x="1018" y="221"/>
                    <a:pt x="993" y="207"/>
                  </a:cubicBezTo>
                  <a:lnTo>
                    <a:pt x="1030" y="96"/>
                  </a:lnTo>
                  <a:lnTo>
                    <a:pt x="1036" y="75"/>
                  </a:lnTo>
                  <a:lnTo>
                    <a:pt x="1016" y="69"/>
                  </a:lnTo>
                  <a:lnTo>
                    <a:pt x="852" y="15"/>
                  </a:lnTo>
                  <a:lnTo>
                    <a:pt x="831" y="9"/>
                  </a:lnTo>
                  <a:lnTo>
                    <a:pt x="824" y="30"/>
                  </a:lnTo>
                  <a:lnTo>
                    <a:pt x="788" y="141"/>
                  </a:lnTo>
                  <a:lnTo>
                    <a:pt x="788" y="141"/>
                  </a:lnTo>
                  <a:cubicBezTo>
                    <a:pt x="760" y="137"/>
                    <a:pt x="731" y="136"/>
                    <a:pt x="702" y="136"/>
                  </a:cubicBezTo>
                  <a:lnTo>
                    <a:pt x="678" y="22"/>
                  </a:lnTo>
                  <a:lnTo>
                    <a:pt x="673" y="0"/>
                  </a:lnTo>
                  <a:lnTo>
                    <a:pt x="651" y="5"/>
                  </a:lnTo>
                  <a:lnTo>
                    <a:pt x="484" y="41"/>
                  </a:lnTo>
                  <a:lnTo>
                    <a:pt x="462" y="46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39" y="205"/>
                    <a:pt x="415" y="221"/>
                  </a:cubicBezTo>
                  <a:lnTo>
                    <a:pt x="336" y="134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7" y="247"/>
                  </a:lnTo>
                  <a:lnTo>
                    <a:pt x="161" y="262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457CE3FA-531D-4F4C-BAF9-6C212CD71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6775" y="2740025"/>
              <a:ext cx="515938" cy="515938"/>
            </a:xfrm>
            <a:custGeom>
              <a:avLst/>
              <a:gdLst>
                <a:gd name="T0" fmla="*/ 559 w 1431"/>
                <a:gd name="T1" fmla="*/ 542 h 1431"/>
                <a:gd name="T2" fmla="*/ 888 w 1431"/>
                <a:gd name="T3" fmla="*/ 559 h 1431"/>
                <a:gd name="T4" fmla="*/ 871 w 1431"/>
                <a:gd name="T5" fmla="*/ 888 h 1431"/>
                <a:gd name="T6" fmla="*/ 542 w 1431"/>
                <a:gd name="T7" fmla="*/ 871 h 1431"/>
                <a:gd name="T8" fmla="*/ 254 w 1431"/>
                <a:gd name="T9" fmla="*/ 365 h 1431"/>
                <a:gd name="T10" fmla="*/ 208 w 1431"/>
                <a:gd name="T11" fmla="*/ 437 h 1431"/>
                <a:gd name="T12" fmla="*/ 75 w 1431"/>
                <a:gd name="T13" fmla="*/ 394 h 1431"/>
                <a:gd name="T14" fmla="*/ 16 w 1431"/>
                <a:gd name="T15" fmla="*/ 578 h 1431"/>
                <a:gd name="T16" fmla="*/ 29 w 1431"/>
                <a:gd name="T17" fmla="*/ 606 h 1431"/>
                <a:gd name="T18" fmla="*/ 140 w 1431"/>
                <a:gd name="T19" fmla="*/ 642 h 1431"/>
                <a:gd name="T20" fmla="*/ 22 w 1431"/>
                <a:gd name="T21" fmla="*/ 753 h 1431"/>
                <a:gd name="T22" fmla="*/ 5 w 1431"/>
                <a:gd name="T23" fmla="*/ 778 h 1431"/>
                <a:gd name="T24" fmla="*/ 46 w 1431"/>
                <a:gd name="T25" fmla="*/ 968 h 1431"/>
                <a:gd name="T26" fmla="*/ 182 w 1431"/>
                <a:gd name="T27" fmla="*/ 939 h 1431"/>
                <a:gd name="T28" fmla="*/ 221 w 1431"/>
                <a:gd name="T29" fmla="*/ 1016 h 1431"/>
                <a:gd name="T30" fmla="*/ 117 w 1431"/>
                <a:gd name="T31" fmla="*/ 1109 h 1431"/>
                <a:gd name="T32" fmla="*/ 247 w 1431"/>
                <a:gd name="T33" fmla="*/ 1253 h 1431"/>
                <a:gd name="T34" fmla="*/ 278 w 1431"/>
                <a:gd name="T35" fmla="*/ 1255 h 1431"/>
                <a:gd name="T36" fmla="*/ 365 w 1431"/>
                <a:gd name="T37" fmla="*/ 1176 h 1431"/>
                <a:gd name="T38" fmla="*/ 401 w 1431"/>
                <a:gd name="T39" fmla="*/ 1335 h 1431"/>
                <a:gd name="T40" fmla="*/ 415 w 1431"/>
                <a:gd name="T41" fmla="*/ 1362 h 1431"/>
                <a:gd name="T42" fmla="*/ 599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4 h 1431"/>
                <a:gd name="T48" fmla="*/ 758 w 1431"/>
                <a:gd name="T49" fmla="*/ 1430 h 1431"/>
                <a:gd name="T50" fmla="*/ 947 w 1431"/>
                <a:gd name="T51" fmla="*/ 1390 h 1431"/>
                <a:gd name="T52" fmla="*/ 964 w 1431"/>
                <a:gd name="T53" fmla="*/ 1364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69 w 1431"/>
                <a:gd name="T61" fmla="*/ 1169 h 1431"/>
                <a:gd name="T62" fmla="*/ 1176 w 1431"/>
                <a:gd name="T63" fmla="*/ 1065 h 1431"/>
                <a:gd name="T64" fmla="*/ 1223 w 1431"/>
                <a:gd name="T65" fmla="*/ 993 h 1431"/>
                <a:gd name="T66" fmla="*/ 1356 w 1431"/>
                <a:gd name="T67" fmla="*/ 1036 h 1431"/>
                <a:gd name="T68" fmla="*/ 1416 w 1431"/>
                <a:gd name="T69" fmla="*/ 852 h 1431"/>
                <a:gd name="T70" fmla="*/ 1402 w 1431"/>
                <a:gd name="T71" fmla="*/ 824 h 1431"/>
                <a:gd name="T72" fmla="*/ 1290 w 1431"/>
                <a:gd name="T73" fmla="*/ 788 h 1431"/>
                <a:gd name="T74" fmla="*/ 1408 w 1431"/>
                <a:gd name="T75" fmla="*/ 677 h 1431"/>
                <a:gd name="T76" fmla="*/ 1426 w 1431"/>
                <a:gd name="T77" fmla="*/ 651 h 1431"/>
                <a:gd name="T78" fmla="*/ 1385 w 1431"/>
                <a:gd name="T79" fmla="*/ 462 h 1431"/>
                <a:gd name="T80" fmla="*/ 1249 w 1431"/>
                <a:gd name="T81" fmla="*/ 491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7 h 1431"/>
                <a:gd name="T88" fmla="*/ 1152 w 1431"/>
                <a:gd name="T89" fmla="*/ 175 h 1431"/>
                <a:gd name="T90" fmla="*/ 1066 w 1431"/>
                <a:gd name="T91" fmla="*/ 254 h 1431"/>
                <a:gd name="T92" fmla="*/ 1029 w 1431"/>
                <a:gd name="T93" fmla="*/ 96 h 1431"/>
                <a:gd name="T94" fmla="*/ 1015 w 1431"/>
                <a:gd name="T95" fmla="*/ 68 h 1431"/>
                <a:gd name="T96" fmla="*/ 831 w 1431"/>
                <a:gd name="T97" fmla="*/ 8 h 1431"/>
                <a:gd name="T98" fmla="*/ 788 w 1431"/>
                <a:gd name="T99" fmla="*/ 140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0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3 h 1431"/>
                <a:gd name="T112" fmla="*/ 305 w 1431"/>
                <a:gd name="T113" fmla="*/ 132 h 1431"/>
                <a:gd name="T114" fmla="*/ 161 w 1431"/>
                <a:gd name="T115" fmla="*/ 261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2"/>
                  </a:moveTo>
                  <a:lnTo>
                    <a:pt x="559" y="542"/>
                  </a:lnTo>
                  <a:cubicBezTo>
                    <a:pt x="655" y="456"/>
                    <a:pt x="802" y="464"/>
                    <a:pt x="888" y="559"/>
                  </a:cubicBezTo>
                  <a:lnTo>
                    <a:pt x="888" y="559"/>
                  </a:lnTo>
                  <a:cubicBezTo>
                    <a:pt x="974" y="655"/>
                    <a:pt x="967" y="802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8" y="967"/>
                    <a:pt x="542" y="871"/>
                  </a:cubicBezTo>
                  <a:lnTo>
                    <a:pt x="542" y="871"/>
                  </a:lnTo>
                  <a:cubicBezTo>
                    <a:pt x="456" y="776"/>
                    <a:pt x="464" y="628"/>
                    <a:pt x="559" y="542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2"/>
                    <a:pt x="208" y="437"/>
                  </a:cubicBezTo>
                  <a:lnTo>
                    <a:pt x="96" y="401"/>
                  </a:lnTo>
                  <a:lnTo>
                    <a:pt x="75" y="394"/>
                  </a:lnTo>
                  <a:lnTo>
                    <a:pt x="68" y="415"/>
                  </a:lnTo>
                  <a:lnTo>
                    <a:pt x="16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lnTo>
                    <a:pt x="140" y="642"/>
                  </a:lnTo>
                  <a:cubicBezTo>
                    <a:pt x="137" y="671"/>
                    <a:pt x="136" y="700"/>
                    <a:pt x="137" y="728"/>
                  </a:cubicBezTo>
                  <a:lnTo>
                    <a:pt x="22" y="753"/>
                  </a:lnTo>
                  <a:lnTo>
                    <a:pt x="0" y="757"/>
                  </a:lnTo>
                  <a:lnTo>
                    <a:pt x="5" y="778"/>
                  </a:lnTo>
                  <a:lnTo>
                    <a:pt x="41" y="947"/>
                  </a:lnTo>
                  <a:lnTo>
                    <a:pt x="46" y="968"/>
                  </a:lnTo>
                  <a:lnTo>
                    <a:pt x="67" y="963"/>
                  </a:lnTo>
                  <a:lnTo>
                    <a:pt x="182" y="939"/>
                  </a:lnTo>
                  <a:lnTo>
                    <a:pt x="182" y="939"/>
                  </a:lnTo>
                  <a:cubicBezTo>
                    <a:pt x="192" y="965"/>
                    <a:pt x="206" y="991"/>
                    <a:pt x="221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2" y="1126"/>
                  </a:lnTo>
                  <a:lnTo>
                    <a:pt x="247" y="1253"/>
                  </a:lnTo>
                  <a:lnTo>
                    <a:pt x="261" y="1270"/>
                  </a:lnTo>
                  <a:lnTo>
                    <a:pt x="278" y="1255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3"/>
                    <a:pt x="412" y="1209"/>
                    <a:pt x="437" y="1223"/>
                  </a:cubicBezTo>
                  <a:lnTo>
                    <a:pt x="401" y="1335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9" y="1415"/>
                  </a:lnTo>
                  <a:lnTo>
                    <a:pt x="599" y="1422"/>
                  </a:lnTo>
                  <a:lnTo>
                    <a:pt x="606" y="1401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4"/>
                    <a:pt x="700" y="1295"/>
                    <a:pt x="728" y="1294"/>
                  </a:cubicBezTo>
                  <a:lnTo>
                    <a:pt x="753" y="1409"/>
                  </a:lnTo>
                  <a:lnTo>
                    <a:pt x="758" y="1430"/>
                  </a:lnTo>
                  <a:lnTo>
                    <a:pt x="779" y="1426"/>
                  </a:lnTo>
                  <a:lnTo>
                    <a:pt x="947" y="1390"/>
                  </a:lnTo>
                  <a:lnTo>
                    <a:pt x="969" y="1385"/>
                  </a:lnTo>
                  <a:lnTo>
                    <a:pt x="964" y="1364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5"/>
                    <a:pt x="1016" y="1210"/>
                  </a:cubicBezTo>
                  <a:lnTo>
                    <a:pt x="1095" y="1296"/>
                  </a:lnTo>
                  <a:lnTo>
                    <a:pt x="1110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69" y="1169"/>
                  </a:lnTo>
                  <a:lnTo>
                    <a:pt x="1255" y="1153"/>
                  </a:lnTo>
                  <a:lnTo>
                    <a:pt x="1176" y="1065"/>
                  </a:lnTo>
                  <a:lnTo>
                    <a:pt x="1176" y="1065"/>
                  </a:lnTo>
                  <a:cubicBezTo>
                    <a:pt x="1194" y="1042"/>
                    <a:pt x="1210" y="1018"/>
                    <a:pt x="1223" y="993"/>
                  </a:cubicBezTo>
                  <a:lnTo>
                    <a:pt x="1335" y="1029"/>
                  </a:lnTo>
                  <a:lnTo>
                    <a:pt x="1356" y="1036"/>
                  </a:lnTo>
                  <a:lnTo>
                    <a:pt x="1363" y="1015"/>
                  </a:lnTo>
                  <a:lnTo>
                    <a:pt x="1416" y="852"/>
                  </a:lnTo>
                  <a:lnTo>
                    <a:pt x="1422" y="831"/>
                  </a:lnTo>
                  <a:lnTo>
                    <a:pt x="1402" y="824"/>
                  </a:lnTo>
                  <a:lnTo>
                    <a:pt x="1290" y="788"/>
                  </a:lnTo>
                  <a:lnTo>
                    <a:pt x="1290" y="788"/>
                  </a:lnTo>
                  <a:cubicBezTo>
                    <a:pt x="1293" y="760"/>
                    <a:pt x="1295" y="730"/>
                    <a:pt x="1295" y="702"/>
                  </a:cubicBezTo>
                  <a:lnTo>
                    <a:pt x="1408" y="677"/>
                  </a:lnTo>
                  <a:lnTo>
                    <a:pt x="1430" y="673"/>
                  </a:lnTo>
                  <a:lnTo>
                    <a:pt x="1426" y="651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6"/>
                  </a:lnTo>
                  <a:lnTo>
                    <a:pt x="1249" y="491"/>
                  </a:lnTo>
                  <a:lnTo>
                    <a:pt x="1249" y="491"/>
                  </a:lnTo>
                  <a:cubicBezTo>
                    <a:pt x="1238" y="465"/>
                    <a:pt x="1225" y="439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4"/>
                  </a:lnTo>
                  <a:lnTo>
                    <a:pt x="1184" y="177"/>
                  </a:lnTo>
                  <a:lnTo>
                    <a:pt x="1169" y="161"/>
                  </a:lnTo>
                  <a:lnTo>
                    <a:pt x="1152" y="175"/>
                  </a:lnTo>
                  <a:lnTo>
                    <a:pt x="1066" y="254"/>
                  </a:lnTo>
                  <a:lnTo>
                    <a:pt x="1066" y="254"/>
                  </a:lnTo>
                  <a:cubicBezTo>
                    <a:pt x="1043" y="236"/>
                    <a:pt x="1018" y="220"/>
                    <a:pt x="993" y="207"/>
                  </a:cubicBezTo>
                  <a:lnTo>
                    <a:pt x="1029" y="96"/>
                  </a:lnTo>
                  <a:lnTo>
                    <a:pt x="1036" y="75"/>
                  </a:lnTo>
                  <a:lnTo>
                    <a:pt x="1015" y="68"/>
                  </a:lnTo>
                  <a:lnTo>
                    <a:pt x="852" y="15"/>
                  </a:lnTo>
                  <a:lnTo>
                    <a:pt x="831" y="8"/>
                  </a:lnTo>
                  <a:lnTo>
                    <a:pt x="824" y="29"/>
                  </a:lnTo>
                  <a:lnTo>
                    <a:pt x="788" y="140"/>
                  </a:lnTo>
                  <a:lnTo>
                    <a:pt x="788" y="140"/>
                  </a:lnTo>
                  <a:cubicBezTo>
                    <a:pt x="760" y="137"/>
                    <a:pt x="731" y="135"/>
                    <a:pt x="702" y="136"/>
                  </a:cubicBezTo>
                  <a:lnTo>
                    <a:pt x="677" y="21"/>
                  </a:lnTo>
                  <a:lnTo>
                    <a:pt x="673" y="0"/>
                  </a:lnTo>
                  <a:lnTo>
                    <a:pt x="652" y="4"/>
                  </a:lnTo>
                  <a:lnTo>
                    <a:pt x="484" y="40"/>
                  </a:lnTo>
                  <a:lnTo>
                    <a:pt x="462" y="45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40" y="205"/>
                    <a:pt x="414" y="220"/>
                  </a:cubicBezTo>
                  <a:lnTo>
                    <a:pt x="336" y="133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8" y="246"/>
                  </a:lnTo>
                  <a:lnTo>
                    <a:pt x="161" y="261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047DE592-BF95-9240-8463-A70C2D722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2700" y="2576513"/>
              <a:ext cx="328613" cy="328612"/>
            </a:xfrm>
            <a:custGeom>
              <a:avLst/>
              <a:gdLst>
                <a:gd name="T0" fmla="*/ 357 w 915"/>
                <a:gd name="T1" fmla="*/ 346 h 915"/>
                <a:gd name="T2" fmla="*/ 567 w 915"/>
                <a:gd name="T3" fmla="*/ 357 h 915"/>
                <a:gd name="T4" fmla="*/ 557 w 915"/>
                <a:gd name="T5" fmla="*/ 568 h 915"/>
                <a:gd name="T6" fmla="*/ 346 w 915"/>
                <a:gd name="T7" fmla="*/ 556 h 915"/>
                <a:gd name="T8" fmla="*/ 162 w 915"/>
                <a:gd name="T9" fmla="*/ 233 h 915"/>
                <a:gd name="T10" fmla="*/ 132 w 915"/>
                <a:gd name="T11" fmla="*/ 279 h 915"/>
                <a:gd name="T12" fmla="*/ 47 w 915"/>
                <a:gd name="T13" fmla="*/ 252 h 915"/>
                <a:gd name="T14" fmla="*/ 9 w 915"/>
                <a:gd name="T15" fmla="*/ 370 h 915"/>
                <a:gd name="T16" fmla="*/ 18 w 915"/>
                <a:gd name="T17" fmla="*/ 387 h 915"/>
                <a:gd name="T18" fmla="*/ 89 w 915"/>
                <a:gd name="T19" fmla="*/ 410 h 915"/>
                <a:gd name="T20" fmla="*/ 13 w 915"/>
                <a:gd name="T21" fmla="*/ 481 h 915"/>
                <a:gd name="T22" fmla="*/ 3 w 915"/>
                <a:gd name="T23" fmla="*/ 498 h 915"/>
                <a:gd name="T24" fmla="*/ 29 w 915"/>
                <a:gd name="T25" fmla="*/ 619 h 915"/>
                <a:gd name="T26" fmla="*/ 115 w 915"/>
                <a:gd name="T27" fmla="*/ 600 h 915"/>
                <a:gd name="T28" fmla="*/ 141 w 915"/>
                <a:gd name="T29" fmla="*/ 649 h 915"/>
                <a:gd name="T30" fmla="*/ 74 w 915"/>
                <a:gd name="T31" fmla="*/ 709 h 915"/>
                <a:gd name="T32" fmla="*/ 157 w 915"/>
                <a:gd name="T33" fmla="*/ 801 h 915"/>
                <a:gd name="T34" fmla="*/ 177 w 915"/>
                <a:gd name="T35" fmla="*/ 802 h 915"/>
                <a:gd name="T36" fmla="*/ 233 w 915"/>
                <a:gd name="T37" fmla="*/ 751 h 915"/>
                <a:gd name="T38" fmla="*/ 256 w 915"/>
                <a:gd name="T39" fmla="*/ 853 h 915"/>
                <a:gd name="T40" fmla="*/ 265 w 915"/>
                <a:gd name="T41" fmla="*/ 871 h 915"/>
                <a:gd name="T42" fmla="*/ 383 w 915"/>
                <a:gd name="T43" fmla="*/ 909 h 915"/>
                <a:gd name="T44" fmla="*/ 410 w 915"/>
                <a:gd name="T45" fmla="*/ 824 h 915"/>
                <a:gd name="T46" fmla="*/ 465 w 915"/>
                <a:gd name="T47" fmla="*/ 827 h 915"/>
                <a:gd name="T48" fmla="*/ 484 w 915"/>
                <a:gd name="T49" fmla="*/ 914 h 915"/>
                <a:gd name="T50" fmla="*/ 605 w 915"/>
                <a:gd name="T51" fmla="*/ 888 h 915"/>
                <a:gd name="T52" fmla="*/ 615 w 915"/>
                <a:gd name="T53" fmla="*/ 872 h 915"/>
                <a:gd name="T54" fmla="*/ 600 w 915"/>
                <a:gd name="T55" fmla="*/ 798 h 915"/>
                <a:gd name="T56" fmla="*/ 699 w 915"/>
                <a:gd name="T57" fmla="*/ 829 h 915"/>
                <a:gd name="T58" fmla="*/ 719 w 915"/>
                <a:gd name="T59" fmla="*/ 830 h 915"/>
                <a:gd name="T60" fmla="*/ 811 w 915"/>
                <a:gd name="T61" fmla="*/ 747 h 915"/>
                <a:gd name="T62" fmla="*/ 752 w 915"/>
                <a:gd name="T63" fmla="*/ 681 h 915"/>
                <a:gd name="T64" fmla="*/ 782 w 915"/>
                <a:gd name="T65" fmla="*/ 635 h 915"/>
                <a:gd name="T66" fmla="*/ 866 w 915"/>
                <a:gd name="T67" fmla="*/ 662 h 915"/>
                <a:gd name="T68" fmla="*/ 904 w 915"/>
                <a:gd name="T69" fmla="*/ 544 h 915"/>
                <a:gd name="T70" fmla="*/ 895 w 915"/>
                <a:gd name="T71" fmla="*/ 526 h 915"/>
                <a:gd name="T72" fmla="*/ 824 w 915"/>
                <a:gd name="T73" fmla="*/ 504 h 915"/>
                <a:gd name="T74" fmla="*/ 900 w 915"/>
                <a:gd name="T75" fmla="*/ 433 h 915"/>
                <a:gd name="T76" fmla="*/ 911 w 915"/>
                <a:gd name="T77" fmla="*/ 416 h 915"/>
                <a:gd name="T78" fmla="*/ 885 w 915"/>
                <a:gd name="T79" fmla="*/ 295 h 915"/>
                <a:gd name="T80" fmla="*/ 798 w 915"/>
                <a:gd name="T81" fmla="*/ 314 h 915"/>
                <a:gd name="T82" fmla="*/ 773 w 915"/>
                <a:gd name="T83" fmla="*/ 264 h 915"/>
                <a:gd name="T84" fmla="*/ 839 w 915"/>
                <a:gd name="T85" fmla="*/ 205 h 915"/>
                <a:gd name="T86" fmla="*/ 756 w 915"/>
                <a:gd name="T87" fmla="*/ 113 h 915"/>
                <a:gd name="T88" fmla="*/ 736 w 915"/>
                <a:gd name="T89" fmla="*/ 112 h 915"/>
                <a:gd name="T90" fmla="*/ 680 w 915"/>
                <a:gd name="T91" fmla="*/ 162 h 915"/>
                <a:gd name="T92" fmla="*/ 658 w 915"/>
                <a:gd name="T93" fmla="*/ 61 h 915"/>
                <a:gd name="T94" fmla="*/ 648 w 915"/>
                <a:gd name="T95" fmla="*/ 43 h 915"/>
                <a:gd name="T96" fmla="*/ 531 w 915"/>
                <a:gd name="T97" fmla="*/ 5 h 915"/>
                <a:gd name="T98" fmla="*/ 503 w 915"/>
                <a:gd name="T99" fmla="*/ 90 h 915"/>
                <a:gd name="T100" fmla="*/ 448 w 915"/>
                <a:gd name="T101" fmla="*/ 87 h 915"/>
                <a:gd name="T102" fmla="*/ 430 w 915"/>
                <a:gd name="T103" fmla="*/ 0 h 915"/>
                <a:gd name="T104" fmla="*/ 309 w 915"/>
                <a:gd name="T105" fmla="*/ 26 h 915"/>
                <a:gd name="T106" fmla="*/ 297 w 915"/>
                <a:gd name="T107" fmla="*/ 43 h 915"/>
                <a:gd name="T108" fmla="*/ 314 w 915"/>
                <a:gd name="T109" fmla="*/ 115 h 915"/>
                <a:gd name="T110" fmla="*/ 214 w 915"/>
                <a:gd name="T111" fmla="*/ 85 h 915"/>
                <a:gd name="T112" fmla="*/ 194 w 915"/>
                <a:gd name="T113" fmla="*/ 84 h 915"/>
                <a:gd name="T114" fmla="*/ 103 w 915"/>
                <a:gd name="T115" fmla="*/ 167 h 915"/>
                <a:gd name="T116" fmla="*/ 162 w 915"/>
                <a:gd name="T117" fmla="*/ 233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915">
                  <a:moveTo>
                    <a:pt x="357" y="346"/>
                  </a:moveTo>
                  <a:lnTo>
                    <a:pt x="357" y="346"/>
                  </a:lnTo>
                  <a:cubicBezTo>
                    <a:pt x="418" y="292"/>
                    <a:pt x="513" y="296"/>
                    <a:pt x="567" y="357"/>
                  </a:cubicBezTo>
                  <a:lnTo>
                    <a:pt x="567" y="357"/>
                  </a:lnTo>
                  <a:cubicBezTo>
                    <a:pt x="622" y="418"/>
                    <a:pt x="617" y="513"/>
                    <a:pt x="557" y="568"/>
                  </a:cubicBezTo>
                  <a:lnTo>
                    <a:pt x="557" y="568"/>
                  </a:lnTo>
                  <a:cubicBezTo>
                    <a:pt x="496" y="622"/>
                    <a:pt x="401" y="618"/>
                    <a:pt x="346" y="556"/>
                  </a:cubicBezTo>
                  <a:lnTo>
                    <a:pt x="346" y="556"/>
                  </a:lnTo>
                  <a:cubicBezTo>
                    <a:pt x="291" y="495"/>
                    <a:pt x="296" y="402"/>
                    <a:pt x="357" y="346"/>
                  </a:cubicBezTo>
                  <a:close/>
                  <a:moveTo>
                    <a:pt x="162" y="233"/>
                  </a:moveTo>
                  <a:lnTo>
                    <a:pt x="162" y="233"/>
                  </a:lnTo>
                  <a:cubicBezTo>
                    <a:pt x="151" y="248"/>
                    <a:pt x="141" y="263"/>
                    <a:pt x="132" y="279"/>
                  </a:cubicBezTo>
                  <a:lnTo>
                    <a:pt x="61" y="256"/>
                  </a:lnTo>
                  <a:lnTo>
                    <a:pt x="47" y="252"/>
                  </a:lnTo>
                  <a:lnTo>
                    <a:pt x="43" y="265"/>
                  </a:lnTo>
                  <a:lnTo>
                    <a:pt x="9" y="370"/>
                  </a:lnTo>
                  <a:lnTo>
                    <a:pt x="4" y="383"/>
                  </a:lnTo>
                  <a:lnTo>
                    <a:pt x="18" y="387"/>
                  </a:lnTo>
                  <a:lnTo>
                    <a:pt x="89" y="410"/>
                  </a:lnTo>
                  <a:lnTo>
                    <a:pt x="89" y="410"/>
                  </a:lnTo>
                  <a:cubicBezTo>
                    <a:pt x="87" y="428"/>
                    <a:pt x="86" y="447"/>
                    <a:pt x="87" y="465"/>
                  </a:cubicBezTo>
                  <a:lnTo>
                    <a:pt x="13" y="481"/>
                  </a:lnTo>
                  <a:lnTo>
                    <a:pt x="0" y="484"/>
                  </a:lnTo>
                  <a:lnTo>
                    <a:pt x="3" y="498"/>
                  </a:lnTo>
                  <a:lnTo>
                    <a:pt x="26" y="605"/>
                  </a:lnTo>
                  <a:lnTo>
                    <a:pt x="29" y="619"/>
                  </a:lnTo>
                  <a:lnTo>
                    <a:pt x="42" y="616"/>
                  </a:lnTo>
                  <a:lnTo>
                    <a:pt x="115" y="600"/>
                  </a:lnTo>
                  <a:lnTo>
                    <a:pt x="115" y="600"/>
                  </a:lnTo>
                  <a:cubicBezTo>
                    <a:pt x="123" y="617"/>
                    <a:pt x="131" y="634"/>
                    <a:pt x="141" y="649"/>
                  </a:cubicBezTo>
                  <a:lnTo>
                    <a:pt x="85" y="700"/>
                  </a:lnTo>
                  <a:lnTo>
                    <a:pt x="74" y="709"/>
                  </a:lnTo>
                  <a:lnTo>
                    <a:pt x="84" y="719"/>
                  </a:lnTo>
                  <a:lnTo>
                    <a:pt x="157" y="801"/>
                  </a:lnTo>
                  <a:lnTo>
                    <a:pt x="167" y="811"/>
                  </a:lnTo>
                  <a:lnTo>
                    <a:pt x="177" y="802"/>
                  </a:lnTo>
                  <a:lnTo>
                    <a:pt x="233" y="751"/>
                  </a:lnTo>
                  <a:lnTo>
                    <a:pt x="233" y="751"/>
                  </a:lnTo>
                  <a:cubicBezTo>
                    <a:pt x="248" y="763"/>
                    <a:pt x="263" y="773"/>
                    <a:pt x="279" y="781"/>
                  </a:cubicBezTo>
                  <a:lnTo>
                    <a:pt x="256" y="853"/>
                  </a:lnTo>
                  <a:lnTo>
                    <a:pt x="252" y="866"/>
                  </a:lnTo>
                  <a:lnTo>
                    <a:pt x="265" y="871"/>
                  </a:lnTo>
                  <a:lnTo>
                    <a:pt x="369" y="904"/>
                  </a:lnTo>
                  <a:lnTo>
                    <a:pt x="383" y="909"/>
                  </a:lnTo>
                  <a:lnTo>
                    <a:pt x="387" y="895"/>
                  </a:lnTo>
                  <a:lnTo>
                    <a:pt x="410" y="824"/>
                  </a:lnTo>
                  <a:lnTo>
                    <a:pt x="410" y="824"/>
                  </a:lnTo>
                  <a:cubicBezTo>
                    <a:pt x="428" y="827"/>
                    <a:pt x="447" y="828"/>
                    <a:pt x="465" y="827"/>
                  </a:cubicBezTo>
                  <a:lnTo>
                    <a:pt x="481" y="900"/>
                  </a:lnTo>
                  <a:lnTo>
                    <a:pt x="484" y="914"/>
                  </a:lnTo>
                  <a:lnTo>
                    <a:pt x="497" y="911"/>
                  </a:lnTo>
                  <a:lnTo>
                    <a:pt x="605" y="888"/>
                  </a:lnTo>
                  <a:lnTo>
                    <a:pt x="618" y="885"/>
                  </a:lnTo>
                  <a:lnTo>
                    <a:pt x="615" y="872"/>
                  </a:lnTo>
                  <a:lnTo>
                    <a:pt x="600" y="798"/>
                  </a:lnTo>
                  <a:lnTo>
                    <a:pt x="600" y="798"/>
                  </a:lnTo>
                  <a:cubicBezTo>
                    <a:pt x="617" y="791"/>
                    <a:pt x="633" y="783"/>
                    <a:pt x="649" y="773"/>
                  </a:cubicBezTo>
                  <a:lnTo>
                    <a:pt x="699" y="829"/>
                  </a:lnTo>
                  <a:lnTo>
                    <a:pt x="709" y="840"/>
                  </a:lnTo>
                  <a:lnTo>
                    <a:pt x="719" y="830"/>
                  </a:lnTo>
                  <a:lnTo>
                    <a:pt x="800" y="757"/>
                  </a:lnTo>
                  <a:lnTo>
                    <a:pt x="811" y="747"/>
                  </a:lnTo>
                  <a:lnTo>
                    <a:pt x="801" y="737"/>
                  </a:lnTo>
                  <a:lnTo>
                    <a:pt x="752" y="681"/>
                  </a:lnTo>
                  <a:lnTo>
                    <a:pt x="752" y="681"/>
                  </a:lnTo>
                  <a:cubicBezTo>
                    <a:pt x="763" y="666"/>
                    <a:pt x="773" y="650"/>
                    <a:pt x="782" y="635"/>
                  </a:cubicBezTo>
                  <a:lnTo>
                    <a:pt x="853" y="657"/>
                  </a:lnTo>
                  <a:lnTo>
                    <a:pt x="866" y="662"/>
                  </a:lnTo>
                  <a:lnTo>
                    <a:pt x="870" y="649"/>
                  </a:lnTo>
                  <a:lnTo>
                    <a:pt x="904" y="544"/>
                  </a:lnTo>
                  <a:lnTo>
                    <a:pt x="908" y="531"/>
                  </a:lnTo>
                  <a:lnTo>
                    <a:pt x="895" y="526"/>
                  </a:lnTo>
                  <a:lnTo>
                    <a:pt x="824" y="504"/>
                  </a:lnTo>
                  <a:lnTo>
                    <a:pt x="824" y="504"/>
                  </a:lnTo>
                  <a:cubicBezTo>
                    <a:pt x="826" y="485"/>
                    <a:pt x="827" y="467"/>
                    <a:pt x="827" y="448"/>
                  </a:cubicBezTo>
                  <a:lnTo>
                    <a:pt x="900" y="433"/>
                  </a:lnTo>
                  <a:lnTo>
                    <a:pt x="914" y="430"/>
                  </a:lnTo>
                  <a:lnTo>
                    <a:pt x="911" y="416"/>
                  </a:lnTo>
                  <a:lnTo>
                    <a:pt x="888" y="309"/>
                  </a:lnTo>
                  <a:lnTo>
                    <a:pt x="885" y="295"/>
                  </a:lnTo>
                  <a:lnTo>
                    <a:pt x="871" y="298"/>
                  </a:lnTo>
                  <a:lnTo>
                    <a:pt x="798" y="314"/>
                  </a:lnTo>
                  <a:lnTo>
                    <a:pt x="798" y="314"/>
                  </a:lnTo>
                  <a:cubicBezTo>
                    <a:pt x="791" y="297"/>
                    <a:pt x="783" y="281"/>
                    <a:pt x="773" y="264"/>
                  </a:cubicBezTo>
                  <a:lnTo>
                    <a:pt x="829" y="215"/>
                  </a:lnTo>
                  <a:lnTo>
                    <a:pt x="839" y="205"/>
                  </a:lnTo>
                  <a:lnTo>
                    <a:pt x="830" y="195"/>
                  </a:lnTo>
                  <a:lnTo>
                    <a:pt x="756" y="113"/>
                  </a:lnTo>
                  <a:lnTo>
                    <a:pt x="747" y="102"/>
                  </a:lnTo>
                  <a:lnTo>
                    <a:pt x="736" y="112"/>
                  </a:lnTo>
                  <a:lnTo>
                    <a:pt x="680" y="162"/>
                  </a:lnTo>
                  <a:lnTo>
                    <a:pt x="680" y="162"/>
                  </a:lnTo>
                  <a:cubicBezTo>
                    <a:pt x="666" y="151"/>
                    <a:pt x="651" y="141"/>
                    <a:pt x="634" y="132"/>
                  </a:cubicBezTo>
                  <a:lnTo>
                    <a:pt x="658" y="61"/>
                  </a:lnTo>
                  <a:lnTo>
                    <a:pt x="662" y="47"/>
                  </a:lnTo>
                  <a:lnTo>
                    <a:pt x="648" y="43"/>
                  </a:lnTo>
                  <a:lnTo>
                    <a:pt x="544" y="9"/>
                  </a:lnTo>
                  <a:lnTo>
                    <a:pt x="531" y="5"/>
                  </a:lnTo>
                  <a:lnTo>
                    <a:pt x="526" y="19"/>
                  </a:lnTo>
                  <a:lnTo>
                    <a:pt x="503" y="90"/>
                  </a:lnTo>
                  <a:lnTo>
                    <a:pt x="503" y="90"/>
                  </a:lnTo>
                  <a:cubicBezTo>
                    <a:pt x="485" y="87"/>
                    <a:pt x="467" y="86"/>
                    <a:pt x="448" y="87"/>
                  </a:cubicBezTo>
                  <a:lnTo>
                    <a:pt x="433" y="14"/>
                  </a:lnTo>
                  <a:lnTo>
                    <a:pt x="430" y="0"/>
                  </a:lnTo>
                  <a:lnTo>
                    <a:pt x="416" y="3"/>
                  </a:lnTo>
                  <a:lnTo>
                    <a:pt x="309" y="26"/>
                  </a:lnTo>
                  <a:lnTo>
                    <a:pt x="295" y="29"/>
                  </a:lnTo>
                  <a:lnTo>
                    <a:pt x="297" y="43"/>
                  </a:lnTo>
                  <a:lnTo>
                    <a:pt x="314" y="115"/>
                  </a:lnTo>
                  <a:lnTo>
                    <a:pt x="314" y="115"/>
                  </a:lnTo>
                  <a:cubicBezTo>
                    <a:pt x="296" y="122"/>
                    <a:pt x="280" y="131"/>
                    <a:pt x="264" y="141"/>
                  </a:cubicBezTo>
                  <a:lnTo>
                    <a:pt x="214" y="85"/>
                  </a:lnTo>
                  <a:lnTo>
                    <a:pt x="205" y="75"/>
                  </a:lnTo>
                  <a:lnTo>
                    <a:pt x="194" y="84"/>
                  </a:lnTo>
                  <a:lnTo>
                    <a:pt x="113" y="158"/>
                  </a:lnTo>
                  <a:lnTo>
                    <a:pt x="103" y="167"/>
                  </a:lnTo>
                  <a:lnTo>
                    <a:pt x="112" y="177"/>
                  </a:lnTo>
                  <a:lnTo>
                    <a:pt x="162" y="23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00296884-C777-DE46-A6AB-8BE2A9595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8100" y="2076450"/>
              <a:ext cx="1184275" cy="1184275"/>
            </a:xfrm>
            <a:custGeom>
              <a:avLst/>
              <a:gdLst>
                <a:gd name="T0" fmla="*/ 1645 w 3290"/>
                <a:gd name="T1" fmla="*/ 2350 h 3291"/>
                <a:gd name="T2" fmla="*/ 1645 w 3290"/>
                <a:gd name="T3" fmla="*/ 2350 h 3291"/>
                <a:gd name="T4" fmla="*/ 940 w 3290"/>
                <a:gd name="T5" fmla="*/ 1645 h 3291"/>
                <a:gd name="T6" fmla="*/ 940 w 3290"/>
                <a:gd name="T7" fmla="*/ 1645 h 3291"/>
                <a:gd name="T8" fmla="*/ 1645 w 3290"/>
                <a:gd name="T9" fmla="*/ 940 h 3291"/>
                <a:gd name="T10" fmla="*/ 1645 w 3290"/>
                <a:gd name="T11" fmla="*/ 940 h 3291"/>
                <a:gd name="T12" fmla="*/ 2349 w 3290"/>
                <a:gd name="T13" fmla="*/ 1645 h 3291"/>
                <a:gd name="T14" fmla="*/ 2349 w 3290"/>
                <a:gd name="T15" fmla="*/ 1645 h 3291"/>
                <a:gd name="T16" fmla="*/ 1645 w 3290"/>
                <a:gd name="T17" fmla="*/ 2350 h 3291"/>
                <a:gd name="T18" fmla="*/ 3289 w 3290"/>
                <a:gd name="T19" fmla="*/ 1880 h 3291"/>
                <a:gd name="T20" fmla="*/ 3289 w 3290"/>
                <a:gd name="T21" fmla="*/ 1410 h 3291"/>
                <a:gd name="T22" fmla="*/ 2795 w 3290"/>
                <a:gd name="T23" fmla="*/ 1410 h 3291"/>
                <a:gd name="T24" fmla="*/ 2795 w 3290"/>
                <a:gd name="T25" fmla="*/ 1410 h 3291"/>
                <a:gd name="T26" fmla="*/ 2633 w 3290"/>
                <a:gd name="T27" fmla="*/ 1012 h 3291"/>
                <a:gd name="T28" fmla="*/ 2985 w 3290"/>
                <a:gd name="T29" fmla="*/ 660 h 3291"/>
                <a:gd name="T30" fmla="*/ 2652 w 3290"/>
                <a:gd name="T31" fmla="*/ 328 h 3291"/>
                <a:gd name="T32" fmla="*/ 2307 w 3290"/>
                <a:gd name="T33" fmla="*/ 675 h 3291"/>
                <a:gd name="T34" fmla="*/ 2307 w 3290"/>
                <a:gd name="T35" fmla="*/ 675 h 3291"/>
                <a:gd name="T36" fmla="*/ 1880 w 3290"/>
                <a:gd name="T37" fmla="*/ 494 h 3291"/>
                <a:gd name="T38" fmla="*/ 1880 w 3290"/>
                <a:gd name="T39" fmla="*/ 0 h 3291"/>
                <a:gd name="T40" fmla="*/ 1410 w 3290"/>
                <a:gd name="T41" fmla="*/ 0 h 3291"/>
                <a:gd name="T42" fmla="*/ 1410 w 3290"/>
                <a:gd name="T43" fmla="*/ 494 h 3291"/>
                <a:gd name="T44" fmla="*/ 1410 w 3290"/>
                <a:gd name="T45" fmla="*/ 494 h 3291"/>
                <a:gd name="T46" fmla="*/ 998 w 3290"/>
                <a:gd name="T47" fmla="*/ 666 h 3291"/>
                <a:gd name="T48" fmla="*/ 660 w 3290"/>
                <a:gd name="T49" fmla="*/ 328 h 3291"/>
                <a:gd name="T50" fmla="*/ 327 w 3290"/>
                <a:gd name="T51" fmla="*/ 660 h 3291"/>
                <a:gd name="T52" fmla="*/ 665 w 3290"/>
                <a:gd name="T53" fmla="*/ 998 h 3291"/>
                <a:gd name="T54" fmla="*/ 665 w 3290"/>
                <a:gd name="T55" fmla="*/ 998 h 3291"/>
                <a:gd name="T56" fmla="*/ 494 w 3290"/>
                <a:gd name="T57" fmla="*/ 1410 h 3291"/>
                <a:gd name="T58" fmla="*/ 0 w 3290"/>
                <a:gd name="T59" fmla="*/ 1410 h 3291"/>
                <a:gd name="T60" fmla="*/ 0 w 3290"/>
                <a:gd name="T61" fmla="*/ 1880 h 3291"/>
                <a:gd name="T62" fmla="*/ 494 w 3290"/>
                <a:gd name="T63" fmla="*/ 1880 h 3291"/>
                <a:gd name="T64" fmla="*/ 494 w 3290"/>
                <a:gd name="T65" fmla="*/ 1880 h 3291"/>
                <a:gd name="T66" fmla="*/ 675 w 3290"/>
                <a:gd name="T67" fmla="*/ 2307 h 3291"/>
                <a:gd name="T68" fmla="*/ 327 w 3290"/>
                <a:gd name="T69" fmla="*/ 2653 h 3291"/>
                <a:gd name="T70" fmla="*/ 660 w 3290"/>
                <a:gd name="T71" fmla="*/ 2986 h 3291"/>
                <a:gd name="T72" fmla="*/ 1012 w 3290"/>
                <a:gd name="T73" fmla="*/ 2634 h 3291"/>
                <a:gd name="T74" fmla="*/ 1012 w 3290"/>
                <a:gd name="T75" fmla="*/ 2634 h 3291"/>
                <a:gd name="T76" fmla="*/ 1410 w 3290"/>
                <a:gd name="T77" fmla="*/ 2796 h 3291"/>
                <a:gd name="T78" fmla="*/ 1410 w 3290"/>
                <a:gd name="T79" fmla="*/ 3290 h 3291"/>
                <a:gd name="T80" fmla="*/ 1880 w 3290"/>
                <a:gd name="T81" fmla="*/ 3290 h 3291"/>
                <a:gd name="T82" fmla="*/ 1880 w 3290"/>
                <a:gd name="T83" fmla="*/ 2796 h 3291"/>
                <a:gd name="T84" fmla="*/ 1880 w 3290"/>
                <a:gd name="T85" fmla="*/ 2796 h 3291"/>
                <a:gd name="T86" fmla="*/ 2293 w 3290"/>
                <a:gd name="T87" fmla="*/ 2625 h 3291"/>
                <a:gd name="T88" fmla="*/ 2653 w 3290"/>
                <a:gd name="T89" fmla="*/ 2986 h 3291"/>
                <a:gd name="T90" fmla="*/ 2985 w 3290"/>
                <a:gd name="T91" fmla="*/ 2653 h 3291"/>
                <a:gd name="T92" fmla="*/ 2624 w 3290"/>
                <a:gd name="T93" fmla="*/ 2292 h 3291"/>
                <a:gd name="T94" fmla="*/ 2624 w 3290"/>
                <a:gd name="T95" fmla="*/ 2292 h 3291"/>
                <a:gd name="T96" fmla="*/ 2795 w 3290"/>
                <a:gd name="T97" fmla="*/ 1880 h 3291"/>
                <a:gd name="T98" fmla="*/ 3289 w 3290"/>
                <a:gd name="T99" fmla="*/ 1880 h 3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90" h="3291">
                  <a:moveTo>
                    <a:pt x="1645" y="2350"/>
                  </a:moveTo>
                  <a:lnTo>
                    <a:pt x="1645" y="2350"/>
                  </a:lnTo>
                  <a:cubicBezTo>
                    <a:pt x="1256" y="2349"/>
                    <a:pt x="941" y="2034"/>
                    <a:pt x="940" y="1645"/>
                  </a:cubicBezTo>
                  <a:lnTo>
                    <a:pt x="940" y="1645"/>
                  </a:lnTo>
                  <a:cubicBezTo>
                    <a:pt x="941" y="1256"/>
                    <a:pt x="1256" y="941"/>
                    <a:pt x="1645" y="940"/>
                  </a:cubicBezTo>
                  <a:lnTo>
                    <a:pt x="1645" y="940"/>
                  </a:lnTo>
                  <a:cubicBezTo>
                    <a:pt x="2034" y="941"/>
                    <a:pt x="2348" y="1256"/>
                    <a:pt x="2349" y="1645"/>
                  </a:cubicBezTo>
                  <a:lnTo>
                    <a:pt x="2349" y="1645"/>
                  </a:lnTo>
                  <a:cubicBezTo>
                    <a:pt x="2348" y="2035"/>
                    <a:pt x="2034" y="2349"/>
                    <a:pt x="1645" y="2350"/>
                  </a:cubicBezTo>
                  <a:close/>
                  <a:moveTo>
                    <a:pt x="3289" y="1880"/>
                  </a:moveTo>
                  <a:lnTo>
                    <a:pt x="3289" y="1410"/>
                  </a:lnTo>
                  <a:lnTo>
                    <a:pt x="2795" y="1410"/>
                  </a:lnTo>
                  <a:lnTo>
                    <a:pt x="2795" y="1410"/>
                  </a:lnTo>
                  <a:cubicBezTo>
                    <a:pt x="2766" y="1266"/>
                    <a:pt x="2710" y="1132"/>
                    <a:pt x="2633" y="1012"/>
                  </a:cubicBezTo>
                  <a:lnTo>
                    <a:pt x="2985" y="660"/>
                  </a:lnTo>
                  <a:lnTo>
                    <a:pt x="2652" y="328"/>
                  </a:lnTo>
                  <a:lnTo>
                    <a:pt x="2307" y="675"/>
                  </a:lnTo>
                  <a:lnTo>
                    <a:pt x="2307" y="675"/>
                  </a:lnTo>
                  <a:cubicBezTo>
                    <a:pt x="2180" y="588"/>
                    <a:pt x="2035" y="526"/>
                    <a:pt x="1880" y="494"/>
                  </a:cubicBezTo>
                  <a:lnTo>
                    <a:pt x="1880" y="0"/>
                  </a:lnTo>
                  <a:lnTo>
                    <a:pt x="1410" y="0"/>
                  </a:lnTo>
                  <a:lnTo>
                    <a:pt x="1410" y="494"/>
                  </a:lnTo>
                  <a:lnTo>
                    <a:pt x="1410" y="494"/>
                  </a:lnTo>
                  <a:cubicBezTo>
                    <a:pt x="1260" y="525"/>
                    <a:pt x="1121" y="584"/>
                    <a:pt x="998" y="666"/>
                  </a:cubicBezTo>
                  <a:lnTo>
                    <a:pt x="660" y="328"/>
                  </a:lnTo>
                  <a:lnTo>
                    <a:pt x="327" y="660"/>
                  </a:lnTo>
                  <a:lnTo>
                    <a:pt x="665" y="998"/>
                  </a:lnTo>
                  <a:lnTo>
                    <a:pt x="665" y="998"/>
                  </a:lnTo>
                  <a:cubicBezTo>
                    <a:pt x="584" y="1121"/>
                    <a:pt x="524" y="1261"/>
                    <a:pt x="494" y="1410"/>
                  </a:cubicBezTo>
                  <a:lnTo>
                    <a:pt x="0" y="1410"/>
                  </a:lnTo>
                  <a:lnTo>
                    <a:pt x="0" y="1880"/>
                  </a:lnTo>
                  <a:lnTo>
                    <a:pt x="494" y="1880"/>
                  </a:lnTo>
                  <a:lnTo>
                    <a:pt x="494" y="1880"/>
                  </a:lnTo>
                  <a:cubicBezTo>
                    <a:pt x="525" y="2036"/>
                    <a:pt x="588" y="2180"/>
                    <a:pt x="675" y="2307"/>
                  </a:cubicBezTo>
                  <a:lnTo>
                    <a:pt x="327" y="2653"/>
                  </a:lnTo>
                  <a:lnTo>
                    <a:pt x="660" y="2986"/>
                  </a:lnTo>
                  <a:lnTo>
                    <a:pt x="1012" y="2634"/>
                  </a:lnTo>
                  <a:lnTo>
                    <a:pt x="1012" y="2634"/>
                  </a:lnTo>
                  <a:cubicBezTo>
                    <a:pt x="1132" y="2711"/>
                    <a:pt x="1266" y="2767"/>
                    <a:pt x="1410" y="2796"/>
                  </a:cubicBezTo>
                  <a:lnTo>
                    <a:pt x="1410" y="3290"/>
                  </a:lnTo>
                  <a:lnTo>
                    <a:pt x="1880" y="3290"/>
                  </a:lnTo>
                  <a:lnTo>
                    <a:pt x="1880" y="2796"/>
                  </a:lnTo>
                  <a:lnTo>
                    <a:pt x="1880" y="2796"/>
                  </a:lnTo>
                  <a:cubicBezTo>
                    <a:pt x="2030" y="2766"/>
                    <a:pt x="2169" y="2707"/>
                    <a:pt x="2293" y="2625"/>
                  </a:cubicBezTo>
                  <a:lnTo>
                    <a:pt x="2653" y="2986"/>
                  </a:lnTo>
                  <a:lnTo>
                    <a:pt x="2985" y="2653"/>
                  </a:lnTo>
                  <a:lnTo>
                    <a:pt x="2624" y="2292"/>
                  </a:lnTo>
                  <a:lnTo>
                    <a:pt x="2624" y="2292"/>
                  </a:lnTo>
                  <a:cubicBezTo>
                    <a:pt x="2706" y="2170"/>
                    <a:pt x="2765" y="2030"/>
                    <a:pt x="2795" y="1880"/>
                  </a:cubicBezTo>
                  <a:lnTo>
                    <a:pt x="3289" y="188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D789F398-152A-834D-B067-1B7AFD9C6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3150" y="3178175"/>
              <a:ext cx="1184275" cy="1184275"/>
            </a:xfrm>
            <a:custGeom>
              <a:avLst/>
              <a:gdLst>
                <a:gd name="T0" fmla="*/ 1645 w 3290"/>
                <a:gd name="T1" fmla="*/ 2348 h 3290"/>
                <a:gd name="T2" fmla="*/ 1645 w 3290"/>
                <a:gd name="T3" fmla="*/ 2348 h 3290"/>
                <a:gd name="T4" fmla="*/ 940 w 3290"/>
                <a:gd name="T5" fmla="*/ 1645 h 3290"/>
                <a:gd name="T6" fmla="*/ 940 w 3290"/>
                <a:gd name="T7" fmla="*/ 1645 h 3290"/>
                <a:gd name="T8" fmla="*/ 1645 w 3290"/>
                <a:gd name="T9" fmla="*/ 940 h 3290"/>
                <a:gd name="T10" fmla="*/ 1645 w 3290"/>
                <a:gd name="T11" fmla="*/ 940 h 3290"/>
                <a:gd name="T12" fmla="*/ 2350 w 3290"/>
                <a:gd name="T13" fmla="*/ 1645 h 3290"/>
                <a:gd name="T14" fmla="*/ 2350 w 3290"/>
                <a:gd name="T15" fmla="*/ 1645 h 3290"/>
                <a:gd name="T16" fmla="*/ 1645 w 3290"/>
                <a:gd name="T17" fmla="*/ 2348 h 3290"/>
                <a:gd name="T18" fmla="*/ 3289 w 3290"/>
                <a:gd name="T19" fmla="*/ 1879 h 3290"/>
                <a:gd name="T20" fmla="*/ 3289 w 3290"/>
                <a:gd name="T21" fmla="*/ 1410 h 3290"/>
                <a:gd name="T22" fmla="*/ 2796 w 3290"/>
                <a:gd name="T23" fmla="*/ 1410 h 3290"/>
                <a:gd name="T24" fmla="*/ 2796 w 3290"/>
                <a:gd name="T25" fmla="*/ 1410 h 3290"/>
                <a:gd name="T26" fmla="*/ 2634 w 3290"/>
                <a:gd name="T27" fmla="*/ 1012 h 3290"/>
                <a:gd name="T28" fmla="*/ 2986 w 3290"/>
                <a:gd name="T29" fmla="*/ 660 h 3290"/>
                <a:gd name="T30" fmla="*/ 2654 w 3290"/>
                <a:gd name="T31" fmla="*/ 328 h 3290"/>
                <a:gd name="T32" fmla="*/ 2306 w 3290"/>
                <a:gd name="T33" fmla="*/ 674 h 3290"/>
                <a:gd name="T34" fmla="*/ 2306 w 3290"/>
                <a:gd name="T35" fmla="*/ 674 h 3290"/>
                <a:gd name="T36" fmla="*/ 1880 w 3290"/>
                <a:gd name="T37" fmla="*/ 493 h 3290"/>
                <a:gd name="T38" fmla="*/ 1880 w 3290"/>
                <a:gd name="T39" fmla="*/ 0 h 3290"/>
                <a:gd name="T40" fmla="*/ 1410 w 3290"/>
                <a:gd name="T41" fmla="*/ 0 h 3290"/>
                <a:gd name="T42" fmla="*/ 1410 w 3290"/>
                <a:gd name="T43" fmla="*/ 493 h 3290"/>
                <a:gd name="T44" fmla="*/ 1410 w 3290"/>
                <a:gd name="T45" fmla="*/ 493 h 3290"/>
                <a:gd name="T46" fmla="*/ 997 w 3290"/>
                <a:gd name="T47" fmla="*/ 665 h 3290"/>
                <a:gd name="T48" fmla="*/ 660 w 3290"/>
                <a:gd name="T49" fmla="*/ 328 h 3290"/>
                <a:gd name="T50" fmla="*/ 327 w 3290"/>
                <a:gd name="T51" fmla="*/ 660 h 3290"/>
                <a:gd name="T52" fmla="*/ 665 w 3290"/>
                <a:gd name="T53" fmla="*/ 998 h 3290"/>
                <a:gd name="T54" fmla="*/ 665 w 3290"/>
                <a:gd name="T55" fmla="*/ 998 h 3290"/>
                <a:gd name="T56" fmla="*/ 493 w 3290"/>
                <a:gd name="T57" fmla="*/ 1410 h 3290"/>
                <a:gd name="T58" fmla="*/ 0 w 3290"/>
                <a:gd name="T59" fmla="*/ 1410 h 3290"/>
                <a:gd name="T60" fmla="*/ 0 w 3290"/>
                <a:gd name="T61" fmla="*/ 1879 h 3290"/>
                <a:gd name="T62" fmla="*/ 494 w 3290"/>
                <a:gd name="T63" fmla="*/ 1879 h 3290"/>
                <a:gd name="T64" fmla="*/ 494 w 3290"/>
                <a:gd name="T65" fmla="*/ 1879 h 3290"/>
                <a:gd name="T66" fmla="*/ 674 w 3290"/>
                <a:gd name="T67" fmla="*/ 2306 h 3290"/>
                <a:gd name="T68" fmla="*/ 327 w 3290"/>
                <a:gd name="T69" fmla="*/ 2653 h 3290"/>
                <a:gd name="T70" fmla="*/ 660 w 3290"/>
                <a:gd name="T71" fmla="*/ 2985 h 3290"/>
                <a:gd name="T72" fmla="*/ 1012 w 3290"/>
                <a:gd name="T73" fmla="*/ 2633 h 3290"/>
                <a:gd name="T74" fmla="*/ 1012 w 3290"/>
                <a:gd name="T75" fmla="*/ 2633 h 3290"/>
                <a:gd name="T76" fmla="*/ 1410 w 3290"/>
                <a:gd name="T77" fmla="*/ 2796 h 3290"/>
                <a:gd name="T78" fmla="*/ 1410 w 3290"/>
                <a:gd name="T79" fmla="*/ 3289 h 3290"/>
                <a:gd name="T80" fmla="*/ 1880 w 3290"/>
                <a:gd name="T81" fmla="*/ 3289 h 3290"/>
                <a:gd name="T82" fmla="*/ 1880 w 3290"/>
                <a:gd name="T83" fmla="*/ 2796 h 3290"/>
                <a:gd name="T84" fmla="*/ 1880 w 3290"/>
                <a:gd name="T85" fmla="*/ 2796 h 3290"/>
                <a:gd name="T86" fmla="*/ 2292 w 3290"/>
                <a:gd name="T87" fmla="*/ 2624 h 3290"/>
                <a:gd name="T88" fmla="*/ 2654 w 3290"/>
                <a:gd name="T89" fmla="*/ 2985 h 3290"/>
                <a:gd name="T90" fmla="*/ 2986 w 3290"/>
                <a:gd name="T91" fmla="*/ 2653 h 3290"/>
                <a:gd name="T92" fmla="*/ 2625 w 3290"/>
                <a:gd name="T93" fmla="*/ 2292 h 3290"/>
                <a:gd name="T94" fmla="*/ 2625 w 3290"/>
                <a:gd name="T95" fmla="*/ 2292 h 3290"/>
                <a:gd name="T96" fmla="*/ 2796 w 3290"/>
                <a:gd name="T97" fmla="*/ 1879 h 3290"/>
                <a:gd name="T98" fmla="*/ 3289 w 3290"/>
                <a:gd name="T99" fmla="*/ 1879 h 3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90" h="3290">
                  <a:moveTo>
                    <a:pt x="1645" y="2348"/>
                  </a:moveTo>
                  <a:lnTo>
                    <a:pt x="1645" y="2348"/>
                  </a:lnTo>
                  <a:cubicBezTo>
                    <a:pt x="1256" y="2348"/>
                    <a:pt x="941" y="2033"/>
                    <a:pt x="940" y="1645"/>
                  </a:cubicBezTo>
                  <a:lnTo>
                    <a:pt x="940" y="1645"/>
                  </a:lnTo>
                  <a:cubicBezTo>
                    <a:pt x="941" y="1256"/>
                    <a:pt x="1256" y="940"/>
                    <a:pt x="1645" y="940"/>
                  </a:cubicBezTo>
                  <a:lnTo>
                    <a:pt x="1645" y="940"/>
                  </a:lnTo>
                  <a:cubicBezTo>
                    <a:pt x="2034" y="940"/>
                    <a:pt x="2349" y="1256"/>
                    <a:pt x="2350" y="1645"/>
                  </a:cubicBezTo>
                  <a:lnTo>
                    <a:pt x="2350" y="1645"/>
                  </a:lnTo>
                  <a:cubicBezTo>
                    <a:pt x="2349" y="2033"/>
                    <a:pt x="2034" y="2348"/>
                    <a:pt x="1645" y="2348"/>
                  </a:cubicBezTo>
                  <a:close/>
                  <a:moveTo>
                    <a:pt x="3289" y="1879"/>
                  </a:moveTo>
                  <a:lnTo>
                    <a:pt x="3289" y="1410"/>
                  </a:lnTo>
                  <a:lnTo>
                    <a:pt x="2796" y="1410"/>
                  </a:lnTo>
                  <a:lnTo>
                    <a:pt x="2796" y="1410"/>
                  </a:lnTo>
                  <a:cubicBezTo>
                    <a:pt x="2767" y="1266"/>
                    <a:pt x="2710" y="1132"/>
                    <a:pt x="2634" y="1012"/>
                  </a:cubicBezTo>
                  <a:lnTo>
                    <a:pt x="2986" y="660"/>
                  </a:lnTo>
                  <a:lnTo>
                    <a:pt x="2654" y="328"/>
                  </a:lnTo>
                  <a:lnTo>
                    <a:pt x="2306" y="674"/>
                  </a:lnTo>
                  <a:lnTo>
                    <a:pt x="2306" y="674"/>
                  </a:lnTo>
                  <a:cubicBezTo>
                    <a:pt x="2180" y="588"/>
                    <a:pt x="2035" y="525"/>
                    <a:pt x="1880" y="493"/>
                  </a:cubicBezTo>
                  <a:lnTo>
                    <a:pt x="1880" y="0"/>
                  </a:lnTo>
                  <a:lnTo>
                    <a:pt x="1410" y="0"/>
                  </a:lnTo>
                  <a:lnTo>
                    <a:pt x="1410" y="493"/>
                  </a:lnTo>
                  <a:lnTo>
                    <a:pt x="1410" y="493"/>
                  </a:lnTo>
                  <a:cubicBezTo>
                    <a:pt x="1260" y="524"/>
                    <a:pt x="1121" y="583"/>
                    <a:pt x="997" y="665"/>
                  </a:cubicBezTo>
                  <a:lnTo>
                    <a:pt x="660" y="328"/>
                  </a:lnTo>
                  <a:lnTo>
                    <a:pt x="327" y="660"/>
                  </a:lnTo>
                  <a:lnTo>
                    <a:pt x="665" y="998"/>
                  </a:lnTo>
                  <a:lnTo>
                    <a:pt x="665" y="998"/>
                  </a:lnTo>
                  <a:cubicBezTo>
                    <a:pt x="583" y="1121"/>
                    <a:pt x="524" y="1260"/>
                    <a:pt x="493" y="1410"/>
                  </a:cubicBezTo>
                  <a:lnTo>
                    <a:pt x="0" y="1410"/>
                  </a:lnTo>
                  <a:lnTo>
                    <a:pt x="0" y="1879"/>
                  </a:lnTo>
                  <a:lnTo>
                    <a:pt x="494" y="1879"/>
                  </a:lnTo>
                  <a:lnTo>
                    <a:pt x="494" y="1879"/>
                  </a:lnTo>
                  <a:cubicBezTo>
                    <a:pt x="526" y="2034"/>
                    <a:pt x="588" y="2179"/>
                    <a:pt x="674" y="2306"/>
                  </a:cubicBezTo>
                  <a:lnTo>
                    <a:pt x="327" y="2653"/>
                  </a:lnTo>
                  <a:lnTo>
                    <a:pt x="660" y="2985"/>
                  </a:lnTo>
                  <a:lnTo>
                    <a:pt x="1012" y="2633"/>
                  </a:lnTo>
                  <a:lnTo>
                    <a:pt x="1012" y="2633"/>
                  </a:lnTo>
                  <a:cubicBezTo>
                    <a:pt x="1132" y="2709"/>
                    <a:pt x="1266" y="2766"/>
                    <a:pt x="1410" y="2796"/>
                  </a:cubicBezTo>
                  <a:lnTo>
                    <a:pt x="1410" y="3289"/>
                  </a:lnTo>
                  <a:lnTo>
                    <a:pt x="1880" y="3289"/>
                  </a:lnTo>
                  <a:lnTo>
                    <a:pt x="1880" y="2796"/>
                  </a:lnTo>
                  <a:lnTo>
                    <a:pt x="1880" y="2796"/>
                  </a:lnTo>
                  <a:cubicBezTo>
                    <a:pt x="2030" y="2765"/>
                    <a:pt x="2169" y="2706"/>
                    <a:pt x="2292" y="2624"/>
                  </a:cubicBezTo>
                  <a:lnTo>
                    <a:pt x="2654" y="2985"/>
                  </a:lnTo>
                  <a:lnTo>
                    <a:pt x="2986" y="2653"/>
                  </a:lnTo>
                  <a:lnTo>
                    <a:pt x="2625" y="2292"/>
                  </a:lnTo>
                  <a:lnTo>
                    <a:pt x="2625" y="2292"/>
                  </a:lnTo>
                  <a:cubicBezTo>
                    <a:pt x="2706" y="2168"/>
                    <a:pt x="2766" y="2029"/>
                    <a:pt x="2796" y="1879"/>
                  </a:cubicBezTo>
                  <a:lnTo>
                    <a:pt x="3289" y="18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62981FC2-AD6A-4248-855E-53C174480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5513" y="1287463"/>
              <a:ext cx="542925" cy="542925"/>
            </a:xfrm>
            <a:custGeom>
              <a:avLst/>
              <a:gdLst>
                <a:gd name="T0" fmla="*/ 753 w 1506"/>
                <a:gd name="T1" fmla="*/ 1074 h 1506"/>
                <a:gd name="T2" fmla="*/ 753 w 1506"/>
                <a:gd name="T3" fmla="*/ 1074 h 1506"/>
                <a:gd name="T4" fmla="*/ 430 w 1506"/>
                <a:gd name="T5" fmla="*/ 752 h 1506"/>
                <a:gd name="T6" fmla="*/ 430 w 1506"/>
                <a:gd name="T7" fmla="*/ 752 h 1506"/>
                <a:gd name="T8" fmla="*/ 753 w 1506"/>
                <a:gd name="T9" fmla="*/ 429 h 1506"/>
                <a:gd name="T10" fmla="*/ 753 w 1506"/>
                <a:gd name="T11" fmla="*/ 429 h 1506"/>
                <a:gd name="T12" fmla="*/ 1075 w 1506"/>
                <a:gd name="T13" fmla="*/ 752 h 1506"/>
                <a:gd name="T14" fmla="*/ 1075 w 1506"/>
                <a:gd name="T15" fmla="*/ 752 h 1506"/>
                <a:gd name="T16" fmla="*/ 753 w 1506"/>
                <a:gd name="T17" fmla="*/ 1074 h 1506"/>
                <a:gd name="T18" fmla="*/ 1505 w 1506"/>
                <a:gd name="T19" fmla="*/ 859 h 1506"/>
                <a:gd name="T20" fmla="*/ 1505 w 1506"/>
                <a:gd name="T21" fmla="*/ 644 h 1506"/>
                <a:gd name="T22" fmla="*/ 1280 w 1506"/>
                <a:gd name="T23" fmla="*/ 644 h 1506"/>
                <a:gd name="T24" fmla="*/ 1280 w 1506"/>
                <a:gd name="T25" fmla="*/ 644 h 1506"/>
                <a:gd name="T26" fmla="*/ 1205 w 1506"/>
                <a:gd name="T27" fmla="*/ 463 h 1506"/>
                <a:gd name="T28" fmla="*/ 1366 w 1506"/>
                <a:gd name="T29" fmla="*/ 301 h 1506"/>
                <a:gd name="T30" fmla="*/ 1214 w 1506"/>
                <a:gd name="T31" fmla="*/ 149 h 1506"/>
                <a:gd name="T32" fmla="*/ 1055 w 1506"/>
                <a:gd name="T33" fmla="*/ 308 h 1506"/>
                <a:gd name="T34" fmla="*/ 1055 w 1506"/>
                <a:gd name="T35" fmla="*/ 308 h 1506"/>
                <a:gd name="T36" fmla="*/ 860 w 1506"/>
                <a:gd name="T37" fmla="*/ 226 h 1506"/>
                <a:gd name="T38" fmla="*/ 860 w 1506"/>
                <a:gd name="T39" fmla="*/ 0 h 1506"/>
                <a:gd name="T40" fmla="*/ 645 w 1506"/>
                <a:gd name="T41" fmla="*/ 0 h 1506"/>
                <a:gd name="T42" fmla="*/ 645 w 1506"/>
                <a:gd name="T43" fmla="*/ 226 h 1506"/>
                <a:gd name="T44" fmla="*/ 645 w 1506"/>
                <a:gd name="T45" fmla="*/ 226 h 1506"/>
                <a:gd name="T46" fmla="*/ 457 w 1506"/>
                <a:gd name="T47" fmla="*/ 304 h 1506"/>
                <a:gd name="T48" fmla="*/ 302 w 1506"/>
                <a:gd name="T49" fmla="*/ 149 h 1506"/>
                <a:gd name="T50" fmla="*/ 150 w 1506"/>
                <a:gd name="T51" fmla="*/ 301 h 1506"/>
                <a:gd name="T52" fmla="*/ 304 w 1506"/>
                <a:gd name="T53" fmla="*/ 456 h 1506"/>
                <a:gd name="T54" fmla="*/ 304 w 1506"/>
                <a:gd name="T55" fmla="*/ 456 h 1506"/>
                <a:gd name="T56" fmla="*/ 226 w 1506"/>
                <a:gd name="T57" fmla="*/ 644 h 1506"/>
                <a:gd name="T58" fmla="*/ 0 w 1506"/>
                <a:gd name="T59" fmla="*/ 644 h 1506"/>
                <a:gd name="T60" fmla="*/ 0 w 1506"/>
                <a:gd name="T61" fmla="*/ 860 h 1506"/>
                <a:gd name="T62" fmla="*/ 226 w 1506"/>
                <a:gd name="T63" fmla="*/ 860 h 1506"/>
                <a:gd name="T64" fmla="*/ 226 w 1506"/>
                <a:gd name="T65" fmla="*/ 860 h 1506"/>
                <a:gd name="T66" fmla="*/ 309 w 1506"/>
                <a:gd name="T67" fmla="*/ 1055 h 1506"/>
                <a:gd name="T68" fmla="*/ 150 w 1506"/>
                <a:gd name="T69" fmla="*/ 1214 h 1506"/>
                <a:gd name="T70" fmla="*/ 302 w 1506"/>
                <a:gd name="T71" fmla="*/ 1366 h 1506"/>
                <a:gd name="T72" fmla="*/ 463 w 1506"/>
                <a:gd name="T73" fmla="*/ 1204 h 1506"/>
                <a:gd name="T74" fmla="*/ 463 w 1506"/>
                <a:gd name="T75" fmla="*/ 1204 h 1506"/>
                <a:gd name="T76" fmla="*/ 645 w 1506"/>
                <a:gd name="T77" fmla="*/ 1279 h 1506"/>
                <a:gd name="T78" fmla="*/ 645 w 1506"/>
                <a:gd name="T79" fmla="*/ 1505 h 1506"/>
                <a:gd name="T80" fmla="*/ 860 w 1506"/>
                <a:gd name="T81" fmla="*/ 1505 h 1506"/>
                <a:gd name="T82" fmla="*/ 860 w 1506"/>
                <a:gd name="T83" fmla="*/ 1279 h 1506"/>
                <a:gd name="T84" fmla="*/ 860 w 1506"/>
                <a:gd name="T85" fmla="*/ 1279 h 1506"/>
                <a:gd name="T86" fmla="*/ 1049 w 1506"/>
                <a:gd name="T87" fmla="*/ 1200 h 1506"/>
                <a:gd name="T88" fmla="*/ 1214 w 1506"/>
                <a:gd name="T89" fmla="*/ 1366 h 1506"/>
                <a:gd name="T90" fmla="*/ 1366 w 1506"/>
                <a:gd name="T91" fmla="*/ 1214 h 1506"/>
                <a:gd name="T92" fmla="*/ 1201 w 1506"/>
                <a:gd name="T93" fmla="*/ 1048 h 1506"/>
                <a:gd name="T94" fmla="*/ 1201 w 1506"/>
                <a:gd name="T95" fmla="*/ 1048 h 1506"/>
                <a:gd name="T96" fmla="*/ 1280 w 1506"/>
                <a:gd name="T97" fmla="*/ 859 h 1506"/>
                <a:gd name="T98" fmla="*/ 1505 w 1506"/>
                <a:gd name="T99" fmla="*/ 859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06" h="1506">
                  <a:moveTo>
                    <a:pt x="753" y="1074"/>
                  </a:moveTo>
                  <a:lnTo>
                    <a:pt x="753" y="1074"/>
                  </a:lnTo>
                  <a:cubicBezTo>
                    <a:pt x="575" y="1074"/>
                    <a:pt x="431" y="930"/>
                    <a:pt x="430" y="752"/>
                  </a:cubicBezTo>
                  <a:lnTo>
                    <a:pt x="430" y="752"/>
                  </a:lnTo>
                  <a:cubicBezTo>
                    <a:pt x="431" y="574"/>
                    <a:pt x="575" y="430"/>
                    <a:pt x="753" y="429"/>
                  </a:cubicBezTo>
                  <a:lnTo>
                    <a:pt x="753" y="429"/>
                  </a:lnTo>
                  <a:cubicBezTo>
                    <a:pt x="930" y="430"/>
                    <a:pt x="1075" y="574"/>
                    <a:pt x="1075" y="752"/>
                  </a:cubicBezTo>
                  <a:lnTo>
                    <a:pt x="1075" y="752"/>
                  </a:lnTo>
                  <a:cubicBezTo>
                    <a:pt x="1075" y="931"/>
                    <a:pt x="930" y="1074"/>
                    <a:pt x="753" y="1074"/>
                  </a:cubicBezTo>
                  <a:close/>
                  <a:moveTo>
                    <a:pt x="1505" y="859"/>
                  </a:moveTo>
                  <a:lnTo>
                    <a:pt x="1505" y="644"/>
                  </a:lnTo>
                  <a:lnTo>
                    <a:pt x="1280" y="644"/>
                  </a:lnTo>
                  <a:lnTo>
                    <a:pt x="1280" y="644"/>
                  </a:lnTo>
                  <a:cubicBezTo>
                    <a:pt x="1266" y="579"/>
                    <a:pt x="1240" y="518"/>
                    <a:pt x="1205" y="463"/>
                  </a:cubicBezTo>
                  <a:lnTo>
                    <a:pt x="1366" y="301"/>
                  </a:lnTo>
                  <a:lnTo>
                    <a:pt x="1214" y="149"/>
                  </a:lnTo>
                  <a:lnTo>
                    <a:pt x="1055" y="308"/>
                  </a:lnTo>
                  <a:lnTo>
                    <a:pt x="1055" y="308"/>
                  </a:lnTo>
                  <a:cubicBezTo>
                    <a:pt x="998" y="268"/>
                    <a:pt x="931" y="240"/>
                    <a:pt x="860" y="226"/>
                  </a:cubicBezTo>
                  <a:lnTo>
                    <a:pt x="860" y="0"/>
                  </a:lnTo>
                  <a:lnTo>
                    <a:pt x="645" y="0"/>
                  </a:lnTo>
                  <a:lnTo>
                    <a:pt x="645" y="226"/>
                  </a:lnTo>
                  <a:lnTo>
                    <a:pt x="645" y="226"/>
                  </a:lnTo>
                  <a:cubicBezTo>
                    <a:pt x="576" y="240"/>
                    <a:pt x="513" y="267"/>
                    <a:pt x="457" y="304"/>
                  </a:cubicBezTo>
                  <a:lnTo>
                    <a:pt x="302" y="149"/>
                  </a:lnTo>
                  <a:lnTo>
                    <a:pt x="150" y="301"/>
                  </a:lnTo>
                  <a:lnTo>
                    <a:pt x="304" y="456"/>
                  </a:lnTo>
                  <a:lnTo>
                    <a:pt x="304" y="456"/>
                  </a:lnTo>
                  <a:cubicBezTo>
                    <a:pt x="267" y="512"/>
                    <a:pt x="240" y="576"/>
                    <a:pt x="226" y="644"/>
                  </a:cubicBezTo>
                  <a:lnTo>
                    <a:pt x="0" y="644"/>
                  </a:lnTo>
                  <a:lnTo>
                    <a:pt x="0" y="860"/>
                  </a:lnTo>
                  <a:lnTo>
                    <a:pt x="226" y="860"/>
                  </a:lnTo>
                  <a:lnTo>
                    <a:pt x="226" y="860"/>
                  </a:lnTo>
                  <a:cubicBezTo>
                    <a:pt x="240" y="931"/>
                    <a:pt x="269" y="997"/>
                    <a:pt x="309" y="1055"/>
                  </a:cubicBezTo>
                  <a:lnTo>
                    <a:pt x="150" y="1214"/>
                  </a:lnTo>
                  <a:lnTo>
                    <a:pt x="302" y="1366"/>
                  </a:lnTo>
                  <a:lnTo>
                    <a:pt x="463" y="1204"/>
                  </a:lnTo>
                  <a:lnTo>
                    <a:pt x="463" y="1204"/>
                  </a:lnTo>
                  <a:cubicBezTo>
                    <a:pt x="518" y="1239"/>
                    <a:pt x="579" y="1265"/>
                    <a:pt x="645" y="1279"/>
                  </a:cubicBezTo>
                  <a:lnTo>
                    <a:pt x="645" y="1505"/>
                  </a:lnTo>
                  <a:lnTo>
                    <a:pt x="860" y="1505"/>
                  </a:lnTo>
                  <a:lnTo>
                    <a:pt x="860" y="1279"/>
                  </a:lnTo>
                  <a:lnTo>
                    <a:pt x="860" y="1279"/>
                  </a:lnTo>
                  <a:cubicBezTo>
                    <a:pt x="929" y="1265"/>
                    <a:pt x="993" y="1238"/>
                    <a:pt x="1049" y="1200"/>
                  </a:cubicBezTo>
                  <a:lnTo>
                    <a:pt x="1214" y="1366"/>
                  </a:lnTo>
                  <a:lnTo>
                    <a:pt x="1366" y="1214"/>
                  </a:lnTo>
                  <a:lnTo>
                    <a:pt x="1201" y="1048"/>
                  </a:lnTo>
                  <a:lnTo>
                    <a:pt x="1201" y="1048"/>
                  </a:lnTo>
                  <a:cubicBezTo>
                    <a:pt x="1238" y="992"/>
                    <a:pt x="1265" y="928"/>
                    <a:pt x="1280" y="859"/>
                  </a:cubicBezTo>
                  <a:lnTo>
                    <a:pt x="1505" y="85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F3D502D8-6B29-6842-B164-635AB9B79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739775"/>
              <a:ext cx="690563" cy="690563"/>
            </a:xfrm>
            <a:custGeom>
              <a:avLst/>
              <a:gdLst>
                <a:gd name="T0" fmla="*/ 1384 w 1918"/>
                <a:gd name="T1" fmla="*/ 959 h 1918"/>
                <a:gd name="T2" fmla="*/ 954 w 1918"/>
                <a:gd name="T3" fmla="*/ 1389 h 1918"/>
                <a:gd name="T4" fmla="*/ 523 w 1918"/>
                <a:gd name="T5" fmla="*/ 959 h 1918"/>
                <a:gd name="T6" fmla="*/ 954 w 1918"/>
                <a:gd name="T7" fmla="*/ 528 h 1918"/>
                <a:gd name="T8" fmla="*/ 1887 w 1918"/>
                <a:gd name="T9" fmla="*/ 1171 h 1918"/>
                <a:gd name="T10" fmla="*/ 1917 w 1918"/>
                <a:gd name="T11" fmla="*/ 1141 h 1918"/>
                <a:gd name="T12" fmla="*/ 1917 w 1918"/>
                <a:gd name="T13" fmla="*/ 756 h 1918"/>
                <a:gd name="T14" fmla="*/ 1646 w 1918"/>
                <a:gd name="T15" fmla="*/ 756 h 1918"/>
                <a:gd name="T16" fmla="*/ 1588 w 1918"/>
                <a:gd name="T17" fmla="*/ 616 h 1918"/>
                <a:gd name="T18" fmla="*/ 1779 w 1918"/>
                <a:gd name="T19" fmla="*/ 424 h 1918"/>
                <a:gd name="T20" fmla="*/ 1508 w 1918"/>
                <a:gd name="T21" fmla="*/ 152 h 1918"/>
                <a:gd name="T22" fmla="*/ 1465 w 1918"/>
                <a:gd name="T23" fmla="*/ 152 h 1918"/>
                <a:gd name="T24" fmla="*/ 1294 w 1918"/>
                <a:gd name="T25" fmla="*/ 323 h 1918"/>
                <a:gd name="T26" fmla="*/ 1161 w 1918"/>
                <a:gd name="T27" fmla="*/ 30 h 1918"/>
                <a:gd name="T28" fmla="*/ 1130 w 1918"/>
                <a:gd name="T29" fmla="*/ 0 h 1918"/>
                <a:gd name="T30" fmla="*/ 746 w 1918"/>
                <a:gd name="T31" fmla="*/ 0 h 1918"/>
                <a:gd name="T32" fmla="*/ 746 w 1918"/>
                <a:gd name="T33" fmla="*/ 268 h 1918"/>
                <a:gd name="T34" fmla="*/ 620 w 1918"/>
                <a:gd name="T35" fmla="*/ 319 h 1918"/>
                <a:gd name="T36" fmla="*/ 431 w 1918"/>
                <a:gd name="T37" fmla="*/ 130 h 1918"/>
                <a:gd name="T38" fmla="*/ 159 w 1918"/>
                <a:gd name="T39" fmla="*/ 402 h 1918"/>
                <a:gd name="T40" fmla="*/ 159 w 1918"/>
                <a:gd name="T41" fmla="*/ 445 h 1918"/>
                <a:gd name="T42" fmla="*/ 323 w 1918"/>
                <a:gd name="T43" fmla="*/ 609 h 1918"/>
                <a:gd name="T44" fmla="*/ 31 w 1918"/>
                <a:gd name="T45" fmla="*/ 745 h 1918"/>
                <a:gd name="T46" fmla="*/ 0 w 1918"/>
                <a:gd name="T47" fmla="*/ 776 h 1918"/>
                <a:gd name="T48" fmla="*/ 0 w 1918"/>
                <a:gd name="T49" fmla="*/ 1161 h 1918"/>
                <a:gd name="T50" fmla="*/ 262 w 1918"/>
                <a:gd name="T51" fmla="*/ 1161 h 1918"/>
                <a:gd name="T52" fmla="*/ 323 w 1918"/>
                <a:gd name="T53" fmla="*/ 1308 h 1918"/>
                <a:gd name="T54" fmla="*/ 137 w 1918"/>
                <a:gd name="T55" fmla="*/ 1493 h 1918"/>
                <a:gd name="T56" fmla="*/ 410 w 1918"/>
                <a:gd name="T57" fmla="*/ 1765 h 1918"/>
                <a:gd name="T58" fmla="*/ 453 w 1918"/>
                <a:gd name="T59" fmla="*/ 1765 h 1918"/>
                <a:gd name="T60" fmla="*/ 620 w 1918"/>
                <a:gd name="T61" fmla="*/ 1598 h 1918"/>
                <a:gd name="T62" fmla="*/ 756 w 1918"/>
                <a:gd name="T63" fmla="*/ 1887 h 1918"/>
                <a:gd name="T64" fmla="*/ 786 w 1918"/>
                <a:gd name="T65" fmla="*/ 1917 h 1918"/>
                <a:gd name="T66" fmla="*/ 1171 w 1918"/>
                <a:gd name="T67" fmla="*/ 1917 h 1918"/>
                <a:gd name="T68" fmla="*/ 1171 w 1918"/>
                <a:gd name="T69" fmla="*/ 1646 h 1918"/>
                <a:gd name="T70" fmla="*/ 1294 w 1918"/>
                <a:gd name="T71" fmla="*/ 1594 h 1918"/>
                <a:gd name="T72" fmla="*/ 1486 w 1918"/>
                <a:gd name="T73" fmla="*/ 1787 h 1918"/>
                <a:gd name="T74" fmla="*/ 1758 w 1918"/>
                <a:gd name="T75" fmla="*/ 1514 h 1918"/>
                <a:gd name="T76" fmla="*/ 1758 w 1918"/>
                <a:gd name="T77" fmla="*/ 1471 h 1918"/>
                <a:gd name="T78" fmla="*/ 1588 w 1918"/>
                <a:gd name="T79" fmla="*/ 1301 h 1918"/>
                <a:gd name="T80" fmla="*/ 1887 w 1918"/>
                <a:gd name="T81" fmla="*/ 1171 h 1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18" h="1918">
                  <a:moveTo>
                    <a:pt x="1384" y="959"/>
                  </a:moveTo>
                  <a:lnTo>
                    <a:pt x="1384" y="959"/>
                  </a:lnTo>
                  <a:cubicBezTo>
                    <a:pt x="1384" y="1196"/>
                    <a:pt x="1191" y="1389"/>
                    <a:pt x="954" y="1389"/>
                  </a:cubicBezTo>
                  <a:lnTo>
                    <a:pt x="954" y="1389"/>
                  </a:lnTo>
                  <a:cubicBezTo>
                    <a:pt x="716" y="1389"/>
                    <a:pt x="523" y="1196"/>
                    <a:pt x="523" y="959"/>
                  </a:cubicBezTo>
                  <a:lnTo>
                    <a:pt x="523" y="959"/>
                  </a:lnTo>
                  <a:cubicBezTo>
                    <a:pt x="523" y="721"/>
                    <a:pt x="716" y="528"/>
                    <a:pt x="954" y="528"/>
                  </a:cubicBezTo>
                  <a:lnTo>
                    <a:pt x="954" y="528"/>
                  </a:lnTo>
                  <a:cubicBezTo>
                    <a:pt x="1191" y="528"/>
                    <a:pt x="1384" y="721"/>
                    <a:pt x="1384" y="959"/>
                  </a:cubicBezTo>
                  <a:close/>
                  <a:moveTo>
                    <a:pt x="1887" y="1171"/>
                  </a:moveTo>
                  <a:lnTo>
                    <a:pt x="1917" y="1171"/>
                  </a:lnTo>
                  <a:lnTo>
                    <a:pt x="1917" y="1141"/>
                  </a:lnTo>
                  <a:lnTo>
                    <a:pt x="1917" y="786"/>
                  </a:lnTo>
                  <a:lnTo>
                    <a:pt x="1917" y="756"/>
                  </a:lnTo>
                  <a:lnTo>
                    <a:pt x="1887" y="756"/>
                  </a:lnTo>
                  <a:lnTo>
                    <a:pt x="1646" y="756"/>
                  </a:lnTo>
                  <a:lnTo>
                    <a:pt x="1646" y="756"/>
                  </a:lnTo>
                  <a:cubicBezTo>
                    <a:pt x="1632" y="707"/>
                    <a:pt x="1612" y="660"/>
                    <a:pt x="1588" y="616"/>
                  </a:cubicBezTo>
                  <a:lnTo>
                    <a:pt x="1758" y="445"/>
                  </a:lnTo>
                  <a:lnTo>
                    <a:pt x="1779" y="424"/>
                  </a:lnTo>
                  <a:lnTo>
                    <a:pt x="1758" y="402"/>
                  </a:lnTo>
                  <a:lnTo>
                    <a:pt x="1508" y="152"/>
                  </a:lnTo>
                  <a:lnTo>
                    <a:pt x="1486" y="130"/>
                  </a:lnTo>
                  <a:lnTo>
                    <a:pt x="1465" y="152"/>
                  </a:lnTo>
                  <a:lnTo>
                    <a:pt x="1294" y="323"/>
                  </a:lnTo>
                  <a:lnTo>
                    <a:pt x="1294" y="323"/>
                  </a:lnTo>
                  <a:cubicBezTo>
                    <a:pt x="1251" y="300"/>
                    <a:pt x="1207" y="281"/>
                    <a:pt x="1161" y="268"/>
                  </a:cubicBezTo>
                  <a:lnTo>
                    <a:pt x="1161" y="30"/>
                  </a:lnTo>
                  <a:lnTo>
                    <a:pt x="1161" y="0"/>
                  </a:lnTo>
                  <a:lnTo>
                    <a:pt x="1130" y="0"/>
                  </a:lnTo>
                  <a:lnTo>
                    <a:pt x="776" y="0"/>
                  </a:lnTo>
                  <a:lnTo>
                    <a:pt x="746" y="0"/>
                  </a:lnTo>
                  <a:lnTo>
                    <a:pt x="746" y="30"/>
                  </a:lnTo>
                  <a:lnTo>
                    <a:pt x="746" y="268"/>
                  </a:lnTo>
                  <a:lnTo>
                    <a:pt x="746" y="268"/>
                  </a:lnTo>
                  <a:cubicBezTo>
                    <a:pt x="702" y="281"/>
                    <a:pt x="661" y="298"/>
                    <a:pt x="620" y="319"/>
                  </a:cubicBezTo>
                  <a:lnTo>
                    <a:pt x="453" y="152"/>
                  </a:lnTo>
                  <a:lnTo>
                    <a:pt x="431" y="130"/>
                  </a:lnTo>
                  <a:lnTo>
                    <a:pt x="410" y="152"/>
                  </a:lnTo>
                  <a:lnTo>
                    <a:pt x="159" y="402"/>
                  </a:lnTo>
                  <a:lnTo>
                    <a:pt x="137" y="424"/>
                  </a:lnTo>
                  <a:lnTo>
                    <a:pt x="159" y="445"/>
                  </a:lnTo>
                  <a:lnTo>
                    <a:pt x="323" y="609"/>
                  </a:lnTo>
                  <a:lnTo>
                    <a:pt x="323" y="609"/>
                  </a:lnTo>
                  <a:cubicBezTo>
                    <a:pt x="299" y="653"/>
                    <a:pt x="279" y="699"/>
                    <a:pt x="265" y="745"/>
                  </a:cubicBezTo>
                  <a:lnTo>
                    <a:pt x="31" y="745"/>
                  </a:lnTo>
                  <a:lnTo>
                    <a:pt x="0" y="745"/>
                  </a:lnTo>
                  <a:lnTo>
                    <a:pt x="0" y="776"/>
                  </a:lnTo>
                  <a:lnTo>
                    <a:pt x="0" y="1131"/>
                  </a:lnTo>
                  <a:lnTo>
                    <a:pt x="0" y="1161"/>
                  </a:lnTo>
                  <a:lnTo>
                    <a:pt x="31" y="1161"/>
                  </a:lnTo>
                  <a:lnTo>
                    <a:pt x="262" y="1161"/>
                  </a:lnTo>
                  <a:lnTo>
                    <a:pt x="262" y="1161"/>
                  </a:lnTo>
                  <a:cubicBezTo>
                    <a:pt x="277" y="1212"/>
                    <a:pt x="297" y="1261"/>
                    <a:pt x="323" y="1308"/>
                  </a:cubicBezTo>
                  <a:lnTo>
                    <a:pt x="159" y="1471"/>
                  </a:lnTo>
                  <a:lnTo>
                    <a:pt x="137" y="1493"/>
                  </a:lnTo>
                  <a:lnTo>
                    <a:pt x="159" y="1514"/>
                  </a:lnTo>
                  <a:lnTo>
                    <a:pt x="410" y="1765"/>
                  </a:lnTo>
                  <a:lnTo>
                    <a:pt x="431" y="1787"/>
                  </a:lnTo>
                  <a:lnTo>
                    <a:pt x="453" y="1765"/>
                  </a:lnTo>
                  <a:lnTo>
                    <a:pt x="620" y="1598"/>
                  </a:lnTo>
                  <a:lnTo>
                    <a:pt x="620" y="1598"/>
                  </a:lnTo>
                  <a:cubicBezTo>
                    <a:pt x="664" y="1620"/>
                    <a:pt x="709" y="1638"/>
                    <a:pt x="756" y="1652"/>
                  </a:cubicBezTo>
                  <a:lnTo>
                    <a:pt x="756" y="1887"/>
                  </a:lnTo>
                  <a:lnTo>
                    <a:pt x="756" y="1917"/>
                  </a:lnTo>
                  <a:lnTo>
                    <a:pt x="786" y="1917"/>
                  </a:lnTo>
                  <a:lnTo>
                    <a:pt x="1141" y="1917"/>
                  </a:lnTo>
                  <a:lnTo>
                    <a:pt x="1171" y="1917"/>
                  </a:lnTo>
                  <a:lnTo>
                    <a:pt x="1171" y="1887"/>
                  </a:lnTo>
                  <a:lnTo>
                    <a:pt x="1171" y="1646"/>
                  </a:lnTo>
                  <a:lnTo>
                    <a:pt x="1171" y="1646"/>
                  </a:lnTo>
                  <a:cubicBezTo>
                    <a:pt x="1213" y="1632"/>
                    <a:pt x="1254" y="1615"/>
                    <a:pt x="1294" y="1594"/>
                  </a:cubicBezTo>
                  <a:lnTo>
                    <a:pt x="1465" y="1765"/>
                  </a:lnTo>
                  <a:lnTo>
                    <a:pt x="1486" y="1787"/>
                  </a:lnTo>
                  <a:lnTo>
                    <a:pt x="1508" y="1765"/>
                  </a:lnTo>
                  <a:lnTo>
                    <a:pt x="1758" y="1514"/>
                  </a:lnTo>
                  <a:lnTo>
                    <a:pt x="1779" y="1493"/>
                  </a:lnTo>
                  <a:lnTo>
                    <a:pt x="1758" y="1471"/>
                  </a:lnTo>
                  <a:lnTo>
                    <a:pt x="1588" y="1301"/>
                  </a:lnTo>
                  <a:lnTo>
                    <a:pt x="1588" y="1301"/>
                  </a:lnTo>
                  <a:cubicBezTo>
                    <a:pt x="1610" y="1259"/>
                    <a:pt x="1629" y="1216"/>
                    <a:pt x="1643" y="1171"/>
                  </a:cubicBezTo>
                  <a:lnTo>
                    <a:pt x="1887" y="117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BDEBDF01-7DD7-6849-87ED-FE49832AD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288" y="2111375"/>
              <a:ext cx="403225" cy="403225"/>
            </a:xfrm>
            <a:custGeom>
              <a:avLst/>
              <a:gdLst>
                <a:gd name="T0" fmla="*/ 808 w 1121"/>
                <a:gd name="T1" fmla="*/ 559 h 1121"/>
                <a:gd name="T2" fmla="*/ 557 w 1121"/>
                <a:gd name="T3" fmla="*/ 811 h 1121"/>
                <a:gd name="T4" fmla="*/ 305 w 1121"/>
                <a:gd name="T5" fmla="*/ 559 h 1121"/>
                <a:gd name="T6" fmla="*/ 557 w 1121"/>
                <a:gd name="T7" fmla="*/ 308 h 1121"/>
                <a:gd name="T8" fmla="*/ 1101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1 h 1121"/>
                <a:gd name="T14" fmla="*/ 961 w 1121"/>
                <a:gd name="T15" fmla="*/ 441 h 1121"/>
                <a:gd name="T16" fmla="*/ 927 w 1121"/>
                <a:gd name="T17" fmla="*/ 359 h 1121"/>
                <a:gd name="T18" fmla="*/ 1039 w 1121"/>
                <a:gd name="T19" fmla="*/ 247 h 1121"/>
                <a:gd name="T20" fmla="*/ 880 w 1121"/>
                <a:gd name="T21" fmla="*/ 88 h 1121"/>
                <a:gd name="T22" fmla="*/ 855 w 1121"/>
                <a:gd name="T23" fmla="*/ 88 h 1121"/>
                <a:gd name="T24" fmla="*/ 755 w 1121"/>
                <a:gd name="T25" fmla="*/ 188 h 1121"/>
                <a:gd name="T26" fmla="*/ 678 w 1121"/>
                <a:gd name="T27" fmla="*/ 17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5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7 w 1121"/>
                <a:gd name="T45" fmla="*/ 435 h 1121"/>
                <a:gd name="T46" fmla="*/ 0 w 1121"/>
                <a:gd name="T47" fmla="*/ 453 h 1121"/>
                <a:gd name="T48" fmla="*/ 0 w 1121"/>
                <a:gd name="T49" fmla="*/ 678 h 1121"/>
                <a:gd name="T50" fmla="*/ 153 w 1121"/>
                <a:gd name="T51" fmla="*/ 678 h 1121"/>
                <a:gd name="T52" fmla="*/ 188 w 1121"/>
                <a:gd name="T53" fmla="*/ 764 h 1121"/>
                <a:gd name="T54" fmla="*/ 80 w 1121"/>
                <a:gd name="T55" fmla="*/ 872 h 1121"/>
                <a:gd name="T56" fmla="*/ 239 w 1121"/>
                <a:gd name="T57" fmla="*/ 1030 h 1121"/>
                <a:gd name="T58" fmla="*/ 264 w 1121"/>
                <a:gd name="T59" fmla="*/ 1030 h 1121"/>
                <a:gd name="T60" fmla="*/ 362 w 1121"/>
                <a:gd name="T61" fmla="*/ 933 h 1121"/>
                <a:gd name="T62" fmla="*/ 441 w 1121"/>
                <a:gd name="T63" fmla="*/ 1101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1 h 1121"/>
                <a:gd name="T70" fmla="*/ 755 w 1121"/>
                <a:gd name="T71" fmla="*/ 931 h 1121"/>
                <a:gd name="T72" fmla="*/ 868 w 1121"/>
                <a:gd name="T73" fmla="*/ 1043 h 1121"/>
                <a:gd name="T74" fmla="*/ 1027 w 1121"/>
                <a:gd name="T75" fmla="*/ 884 h 1121"/>
                <a:gd name="T76" fmla="*/ 1027 w 1121"/>
                <a:gd name="T77" fmla="*/ 859 h 1121"/>
                <a:gd name="T78" fmla="*/ 927 w 1121"/>
                <a:gd name="T79" fmla="*/ 760 h 1121"/>
                <a:gd name="T80" fmla="*/ 1101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8" y="559"/>
                  </a:moveTo>
                  <a:lnTo>
                    <a:pt x="808" y="559"/>
                  </a:lnTo>
                  <a:cubicBezTo>
                    <a:pt x="808" y="698"/>
                    <a:pt x="695" y="811"/>
                    <a:pt x="557" y="811"/>
                  </a:cubicBezTo>
                  <a:lnTo>
                    <a:pt x="557" y="811"/>
                  </a:lnTo>
                  <a:cubicBezTo>
                    <a:pt x="418" y="811"/>
                    <a:pt x="305" y="698"/>
                    <a:pt x="305" y="559"/>
                  </a:cubicBezTo>
                  <a:lnTo>
                    <a:pt x="305" y="559"/>
                  </a:lnTo>
                  <a:cubicBezTo>
                    <a:pt x="305" y="421"/>
                    <a:pt x="418" y="308"/>
                    <a:pt x="557" y="308"/>
                  </a:cubicBezTo>
                  <a:lnTo>
                    <a:pt x="557" y="308"/>
                  </a:lnTo>
                  <a:cubicBezTo>
                    <a:pt x="695" y="308"/>
                    <a:pt x="808" y="421"/>
                    <a:pt x="808" y="559"/>
                  </a:cubicBezTo>
                  <a:close/>
                  <a:moveTo>
                    <a:pt x="1101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1"/>
                  </a:lnTo>
                  <a:lnTo>
                    <a:pt x="1101" y="441"/>
                  </a:lnTo>
                  <a:lnTo>
                    <a:pt x="961" y="441"/>
                  </a:lnTo>
                  <a:lnTo>
                    <a:pt x="961" y="441"/>
                  </a:lnTo>
                  <a:cubicBezTo>
                    <a:pt x="952" y="412"/>
                    <a:pt x="941" y="386"/>
                    <a:pt x="927" y="359"/>
                  </a:cubicBezTo>
                  <a:lnTo>
                    <a:pt x="1027" y="260"/>
                  </a:lnTo>
                  <a:lnTo>
                    <a:pt x="1039" y="247"/>
                  </a:lnTo>
                  <a:lnTo>
                    <a:pt x="1027" y="235"/>
                  </a:lnTo>
                  <a:lnTo>
                    <a:pt x="880" y="88"/>
                  </a:lnTo>
                  <a:lnTo>
                    <a:pt x="868" y="75"/>
                  </a:lnTo>
                  <a:lnTo>
                    <a:pt x="855" y="88"/>
                  </a:lnTo>
                  <a:lnTo>
                    <a:pt x="755" y="188"/>
                  </a:lnTo>
                  <a:lnTo>
                    <a:pt x="755" y="188"/>
                  </a:lnTo>
                  <a:cubicBezTo>
                    <a:pt x="730" y="175"/>
                    <a:pt x="704" y="164"/>
                    <a:pt x="678" y="156"/>
                  </a:cubicBezTo>
                  <a:lnTo>
                    <a:pt x="678" y="17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7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4" y="88"/>
                  </a:lnTo>
                  <a:lnTo>
                    <a:pt x="252" y="75"/>
                  </a:lnTo>
                  <a:lnTo>
                    <a:pt x="239" y="88"/>
                  </a:lnTo>
                  <a:lnTo>
                    <a:pt x="93" y="235"/>
                  </a:lnTo>
                  <a:lnTo>
                    <a:pt x="80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2" y="408"/>
                    <a:pt x="154" y="435"/>
                  </a:cubicBezTo>
                  <a:lnTo>
                    <a:pt x="17" y="435"/>
                  </a:lnTo>
                  <a:lnTo>
                    <a:pt x="0" y="435"/>
                  </a:lnTo>
                  <a:lnTo>
                    <a:pt x="0" y="453"/>
                  </a:lnTo>
                  <a:lnTo>
                    <a:pt x="0" y="660"/>
                  </a:lnTo>
                  <a:lnTo>
                    <a:pt x="0" y="678"/>
                  </a:lnTo>
                  <a:lnTo>
                    <a:pt x="17" y="678"/>
                  </a:lnTo>
                  <a:lnTo>
                    <a:pt x="153" y="678"/>
                  </a:lnTo>
                  <a:lnTo>
                    <a:pt x="153" y="678"/>
                  </a:lnTo>
                  <a:cubicBezTo>
                    <a:pt x="161" y="707"/>
                    <a:pt x="173" y="736"/>
                    <a:pt x="188" y="764"/>
                  </a:cubicBezTo>
                  <a:lnTo>
                    <a:pt x="93" y="859"/>
                  </a:lnTo>
                  <a:lnTo>
                    <a:pt x="80" y="872"/>
                  </a:lnTo>
                  <a:lnTo>
                    <a:pt x="93" y="884"/>
                  </a:lnTo>
                  <a:lnTo>
                    <a:pt x="239" y="1030"/>
                  </a:lnTo>
                  <a:lnTo>
                    <a:pt x="252" y="1043"/>
                  </a:lnTo>
                  <a:lnTo>
                    <a:pt x="264" y="1030"/>
                  </a:lnTo>
                  <a:lnTo>
                    <a:pt x="362" y="933"/>
                  </a:lnTo>
                  <a:lnTo>
                    <a:pt x="362" y="933"/>
                  </a:lnTo>
                  <a:cubicBezTo>
                    <a:pt x="387" y="946"/>
                    <a:pt x="414" y="957"/>
                    <a:pt x="441" y="965"/>
                  </a:cubicBezTo>
                  <a:lnTo>
                    <a:pt x="441" y="1101"/>
                  </a:lnTo>
                  <a:lnTo>
                    <a:pt x="441" y="1120"/>
                  </a:lnTo>
                  <a:lnTo>
                    <a:pt x="459" y="1120"/>
                  </a:lnTo>
                  <a:lnTo>
                    <a:pt x="666" y="1120"/>
                  </a:lnTo>
                  <a:lnTo>
                    <a:pt x="684" y="1120"/>
                  </a:lnTo>
                  <a:lnTo>
                    <a:pt x="684" y="1101"/>
                  </a:lnTo>
                  <a:lnTo>
                    <a:pt x="684" y="961"/>
                  </a:lnTo>
                  <a:lnTo>
                    <a:pt x="684" y="961"/>
                  </a:lnTo>
                  <a:cubicBezTo>
                    <a:pt x="709" y="954"/>
                    <a:pt x="733" y="943"/>
                    <a:pt x="755" y="931"/>
                  </a:cubicBezTo>
                  <a:lnTo>
                    <a:pt x="855" y="1030"/>
                  </a:lnTo>
                  <a:lnTo>
                    <a:pt x="868" y="1043"/>
                  </a:lnTo>
                  <a:lnTo>
                    <a:pt x="880" y="1030"/>
                  </a:lnTo>
                  <a:lnTo>
                    <a:pt x="1027" y="884"/>
                  </a:lnTo>
                  <a:lnTo>
                    <a:pt x="1039" y="872"/>
                  </a:lnTo>
                  <a:lnTo>
                    <a:pt x="1027" y="859"/>
                  </a:lnTo>
                  <a:lnTo>
                    <a:pt x="927" y="760"/>
                  </a:lnTo>
                  <a:lnTo>
                    <a:pt x="927" y="760"/>
                  </a:lnTo>
                  <a:cubicBezTo>
                    <a:pt x="941" y="735"/>
                    <a:pt x="951" y="710"/>
                    <a:pt x="959" y="684"/>
                  </a:cubicBezTo>
                  <a:lnTo>
                    <a:pt x="1101" y="68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1" name="Freeform 23">
              <a:extLst>
                <a:ext uri="{FF2B5EF4-FFF2-40B4-BE49-F238E27FC236}">
                  <a16:creationId xmlns:a16="http://schemas.microsoft.com/office/drawing/2014/main" id="{118D839D-5549-6E40-99A6-A991D3984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9238" y="508000"/>
              <a:ext cx="403225" cy="403225"/>
            </a:xfrm>
            <a:custGeom>
              <a:avLst/>
              <a:gdLst>
                <a:gd name="T0" fmla="*/ 809 w 1121"/>
                <a:gd name="T1" fmla="*/ 560 h 1121"/>
                <a:gd name="T2" fmla="*/ 557 w 1121"/>
                <a:gd name="T3" fmla="*/ 811 h 1121"/>
                <a:gd name="T4" fmla="*/ 305 w 1121"/>
                <a:gd name="T5" fmla="*/ 560 h 1121"/>
                <a:gd name="T6" fmla="*/ 557 w 1121"/>
                <a:gd name="T7" fmla="*/ 308 h 1121"/>
                <a:gd name="T8" fmla="*/ 1103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2 h 1121"/>
                <a:gd name="T14" fmla="*/ 962 w 1121"/>
                <a:gd name="T15" fmla="*/ 442 h 1121"/>
                <a:gd name="T16" fmla="*/ 928 w 1121"/>
                <a:gd name="T17" fmla="*/ 360 h 1121"/>
                <a:gd name="T18" fmla="*/ 1040 w 1121"/>
                <a:gd name="T19" fmla="*/ 247 h 1121"/>
                <a:gd name="T20" fmla="*/ 881 w 1121"/>
                <a:gd name="T21" fmla="*/ 89 h 1121"/>
                <a:gd name="T22" fmla="*/ 856 w 1121"/>
                <a:gd name="T23" fmla="*/ 89 h 1121"/>
                <a:gd name="T24" fmla="*/ 756 w 1121"/>
                <a:gd name="T25" fmla="*/ 189 h 1121"/>
                <a:gd name="T26" fmla="*/ 678 w 1121"/>
                <a:gd name="T27" fmla="*/ 18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6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8 w 1121"/>
                <a:gd name="T45" fmla="*/ 436 h 1121"/>
                <a:gd name="T46" fmla="*/ 0 w 1121"/>
                <a:gd name="T47" fmla="*/ 454 h 1121"/>
                <a:gd name="T48" fmla="*/ 0 w 1121"/>
                <a:gd name="T49" fmla="*/ 679 h 1121"/>
                <a:gd name="T50" fmla="*/ 153 w 1121"/>
                <a:gd name="T51" fmla="*/ 679 h 1121"/>
                <a:gd name="T52" fmla="*/ 188 w 1121"/>
                <a:gd name="T53" fmla="*/ 764 h 1121"/>
                <a:gd name="T54" fmla="*/ 81 w 1121"/>
                <a:gd name="T55" fmla="*/ 872 h 1121"/>
                <a:gd name="T56" fmla="*/ 240 w 1121"/>
                <a:gd name="T57" fmla="*/ 1031 h 1121"/>
                <a:gd name="T58" fmla="*/ 265 w 1121"/>
                <a:gd name="T59" fmla="*/ 1031 h 1121"/>
                <a:gd name="T60" fmla="*/ 362 w 1121"/>
                <a:gd name="T61" fmla="*/ 934 h 1121"/>
                <a:gd name="T62" fmla="*/ 442 w 1121"/>
                <a:gd name="T63" fmla="*/ 1102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2 h 1121"/>
                <a:gd name="T70" fmla="*/ 756 w 1121"/>
                <a:gd name="T71" fmla="*/ 931 h 1121"/>
                <a:gd name="T72" fmla="*/ 868 w 1121"/>
                <a:gd name="T73" fmla="*/ 1044 h 1121"/>
                <a:gd name="T74" fmla="*/ 1027 w 1121"/>
                <a:gd name="T75" fmla="*/ 885 h 1121"/>
                <a:gd name="T76" fmla="*/ 1027 w 1121"/>
                <a:gd name="T77" fmla="*/ 860 h 1121"/>
                <a:gd name="T78" fmla="*/ 928 w 1121"/>
                <a:gd name="T79" fmla="*/ 760 h 1121"/>
                <a:gd name="T80" fmla="*/ 1103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9" y="560"/>
                  </a:moveTo>
                  <a:lnTo>
                    <a:pt x="809" y="560"/>
                  </a:lnTo>
                  <a:cubicBezTo>
                    <a:pt x="809" y="699"/>
                    <a:pt x="696" y="811"/>
                    <a:pt x="557" y="811"/>
                  </a:cubicBezTo>
                  <a:lnTo>
                    <a:pt x="557" y="811"/>
                  </a:lnTo>
                  <a:cubicBezTo>
                    <a:pt x="419" y="811"/>
                    <a:pt x="305" y="699"/>
                    <a:pt x="305" y="560"/>
                  </a:cubicBezTo>
                  <a:lnTo>
                    <a:pt x="305" y="560"/>
                  </a:lnTo>
                  <a:cubicBezTo>
                    <a:pt x="305" y="421"/>
                    <a:pt x="419" y="308"/>
                    <a:pt x="557" y="308"/>
                  </a:cubicBezTo>
                  <a:lnTo>
                    <a:pt x="557" y="308"/>
                  </a:lnTo>
                  <a:cubicBezTo>
                    <a:pt x="696" y="308"/>
                    <a:pt x="809" y="421"/>
                    <a:pt x="809" y="560"/>
                  </a:cubicBezTo>
                  <a:close/>
                  <a:moveTo>
                    <a:pt x="1103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2"/>
                  </a:lnTo>
                  <a:lnTo>
                    <a:pt x="1103" y="442"/>
                  </a:lnTo>
                  <a:lnTo>
                    <a:pt x="962" y="442"/>
                  </a:lnTo>
                  <a:lnTo>
                    <a:pt x="962" y="442"/>
                  </a:lnTo>
                  <a:cubicBezTo>
                    <a:pt x="953" y="413"/>
                    <a:pt x="942" y="386"/>
                    <a:pt x="928" y="360"/>
                  </a:cubicBezTo>
                  <a:lnTo>
                    <a:pt x="1027" y="260"/>
                  </a:lnTo>
                  <a:lnTo>
                    <a:pt x="1040" y="247"/>
                  </a:lnTo>
                  <a:lnTo>
                    <a:pt x="1027" y="235"/>
                  </a:lnTo>
                  <a:lnTo>
                    <a:pt x="881" y="89"/>
                  </a:lnTo>
                  <a:lnTo>
                    <a:pt x="868" y="76"/>
                  </a:lnTo>
                  <a:lnTo>
                    <a:pt x="856" y="89"/>
                  </a:lnTo>
                  <a:lnTo>
                    <a:pt x="756" y="189"/>
                  </a:lnTo>
                  <a:lnTo>
                    <a:pt x="756" y="189"/>
                  </a:lnTo>
                  <a:cubicBezTo>
                    <a:pt x="731" y="175"/>
                    <a:pt x="705" y="165"/>
                    <a:pt x="678" y="156"/>
                  </a:cubicBezTo>
                  <a:lnTo>
                    <a:pt x="678" y="18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8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5" y="89"/>
                  </a:lnTo>
                  <a:lnTo>
                    <a:pt x="252" y="76"/>
                  </a:lnTo>
                  <a:lnTo>
                    <a:pt x="240" y="89"/>
                  </a:lnTo>
                  <a:lnTo>
                    <a:pt x="93" y="235"/>
                  </a:lnTo>
                  <a:lnTo>
                    <a:pt x="81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3" y="408"/>
                    <a:pt x="154" y="436"/>
                  </a:cubicBezTo>
                  <a:lnTo>
                    <a:pt x="18" y="436"/>
                  </a:lnTo>
                  <a:lnTo>
                    <a:pt x="0" y="436"/>
                  </a:lnTo>
                  <a:lnTo>
                    <a:pt x="0" y="454"/>
                  </a:lnTo>
                  <a:lnTo>
                    <a:pt x="0" y="660"/>
                  </a:lnTo>
                  <a:lnTo>
                    <a:pt x="0" y="679"/>
                  </a:lnTo>
                  <a:lnTo>
                    <a:pt x="18" y="679"/>
                  </a:lnTo>
                  <a:lnTo>
                    <a:pt x="153" y="679"/>
                  </a:lnTo>
                  <a:lnTo>
                    <a:pt x="153" y="679"/>
                  </a:lnTo>
                  <a:cubicBezTo>
                    <a:pt x="162" y="708"/>
                    <a:pt x="174" y="737"/>
                    <a:pt x="188" y="764"/>
                  </a:cubicBezTo>
                  <a:lnTo>
                    <a:pt x="93" y="860"/>
                  </a:lnTo>
                  <a:lnTo>
                    <a:pt x="81" y="872"/>
                  </a:lnTo>
                  <a:lnTo>
                    <a:pt x="93" y="885"/>
                  </a:lnTo>
                  <a:lnTo>
                    <a:pt x="240" y="1031"/>
                  </a:lnTo>
                  <a:lnTo>
                    <a:pt x="252" y="1044"/>
                  </a:lnTo>
                  <a:lnTo>
                    <a:pt x="265" y="1031"/>
                  </a:lnTo>
                  <a:lnTo>
                    <a:pt x="362" y="934"/>
                  </a:lnTo>
                  <a:lnTo>
                    <a:pt x="362" y="934"/>
                  </a:lnTo>
                  <a:cubicBezTo>
                    <a:pt x="388" y="946"/>
                    <a:pt x="414" y="957"/>
                    <a:pt x="442" y="965"/>
                  </a:cubicBezTo>
                  <a:lnTo>
                    <a:pt x="442" y="1102"/>
                  </a:lnTo>
                  <a:lnTo>
                    <a:pt x="442" y="1120"/>
                  </a:lnTo>
                  <a:lnTo>
                    <a:pt x="459" y="1120"/>
                  </a:lnTo>
                  <a:lnTo>
                    <a:pt x="667" y="1120"/>
                  </a:lnTo>
                  <a:lnTo>
                    <a:pt x="684" y="1120"/>
                  </a:lnTo>
                  <a:lnTo>
                    <a:pt x="684" y="1102"/>
                  </a:lnTo>
                  <a:lnTo>
                    <a:pt x="684" y="962"/>
                  </a:lnTo>
                  <a:lnTo>
                    <a:pt x="684" y="962"/>
                  </a:lnTo>
                  <a:cubicBezTo>
                    <a:pt x="709" y="954"/>
                    <a:pt x="733" y="944"/>
                    <a:pt x="756" y="931"/>
                  </a:cubicBezTo>
                  <a:lnTo>
                    <a:pt x="856" y="1031"/>
                  </a:lnTo>
                  <a:lnTo>
                    <a:pt x="868" y="1044"/>
                  </a:lnTo>
                  <a:lnTo>
                    <a:pt x="881" y="1031"/>
                  </a:lnTo>
                  <a:lnTo>
                    <a:pt x="1027" y="885"/>
                  </a:lnTo>
                  <a:lnTo>
                    <a:pt x="1040" y="872"/>
                  </a:lnTo>
                  <a:lnTo>
                    <a:pt x="1027" y="860"/>
                  </a:lnTo>
                  <a:lnTo>
                    <a:pt x="928" y="760"/>
                  </a:lnTo>
                  <a:lnTo>
                    <a:pt x="928" y="760"/>
                  </a:lnTo>
                  <a:cubicBezTo>
                    <a:pt x="941" y="736"/>
                    <a:pt x="952" y="710"/>
                    <a:pt x="960" y="684"/>
                  </a:cubicBezTo>
                  <a:lnTo>
                    <a:pt x="1103" y="68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2" name="Freeform 24">
              <a:extLst>
                <a:ext uri="{FF2B5EF4-FFF2-40B4-BE49-F238E27FC236}">
                  <a16:creationId xmlns:a16="http://schemas.microsoft.com/office/drawing/2014/main" id="{8420203D-F379-2C4B-9CFC-713F0BC6E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0813" y="1828800"/>
              <a:ext cx="300037" cy="300038"/>
            </a:xfrm>
            <a:custGeom>
              <a:avLst/>
              <a:gdLst>
                <a:gd name="T0" fmla="*/ 601 w 833"/>
                <a:gd name="T1" fmla="*/ 416 h 832"/>
                <a:gd name="T2" fmla="*/ 414 w 833"/>
                <a:gd name="T3" fmla="*/ 603 h 832"/>
                <a:gd name="T4" fmla="*/ 227 w 833"/>
                <a:gd name="T5" fmla="*/ 416 h 832"/>
                <a:gd name="T6" fmla="*/ 414 w 833"/>
                <a:gd name="T7" fmla="*/ 229 h 832"/>
                <a:gd name="T8" fmla="*/ 819 w 833"/>
                <a:gd name="T9" fmla="*/ 508 h 832"/>
                <a:gd name="T10" fmla="*/ 832 w 833"/>
                <a:gd name="T11" fmla="*/ 494 h 832"/>
                <a:gd name="T12" fmla="*/ 832 w 833"/>
                <a:gd name="T13" fmla="*/ 328 h 832"/>
                <a:gd name="T14" fmla="*/ 714 w 833"/>
                <a:gd name="T15" fmla="*/ 328 h 832"/>
                <a:gd name="T16" fmla="*/ 689 w 833"/>
                <a:gd name="T17" fmla="*/ 267 h 832"/>
                <a:gd name="T18" fmla="*/ 772 w 833"/>
                <a:gd name="T19" fmla="*/ 184 h 832"/>
                <a:gd name="T20" fmla="*/ 654 w 833"/>
                <a:gd name="T21" fmla="*/ 66 h 832"/>
                <a:gd name="T22" fmla="*/ 636 w 833"/>
                <a:gd name="T23" fmla="*/ 66 h 832"/>
                <a:gd name="T24" fmla="*/ 561 w 833"/>
                <a:gd name="T25" fmla="*/ 140 h 832"/>
                <a:gd name="T26" fmla="*/ 504 w 833"/>
                <a:gd name="T27" fmla="*/ 13 h 832"/>
                <a:gd name="T28" fmla="*/ 491 w 833"/>
                <a:gd name="T29" fmla="*/ 0 h 832"/>
                <a:gd name="T30" fmla="*/ 324 w 833"/>
                <a:gd name="T31" fmla="*/ 0 h 832"/>
                <a:gd name="T32" fmla="*/ 324 w 833"/>
                <a:gd name="T33" fmla="*/ 116 h 832"/>
                <a:gd name="T34" fmla="*/ 270 w 833"/>
                <a:gd name="T35" fmla="*/ 138 h 832"/>
                <a:gd name="T36" fmla="*/ 187 w 833"/>
                <a:gd name="T37" fmla="*/ 56 h 832"/>
                <a:gd name="T38" fmla="*/ 70 w 833"/>
                <a:gd name="T39" fmla="*/ 174 h 832"/>
                <a:gd name="T40" fmla="*/ 70 w 833"/>
                <a:gd name="T41" fmla="*/ 193 h 832"/>
                <a:gd name="T42" fmla="*/ 141 w 833"/>
                <a:gd name="T43" fmla="*/ 264 h 832"/>
                <a:gd name="T44" fmla="*/ 13 w 833"/>
                <a:gd name="T45" fmla="*/ 323 h 832"/>
                <a:gd name="T46" fmla="*/ 0 w 833"/>
                <a:gd name="T47" fmla="*/ 336 h 832"/>
                <a:gd name="T48" fmla="*/ 0 w 833"/>
                <a:gd name="T49" fmla="*/ 503 h 832"/>
                <a:gd name="T50" fmla="*/ 114 w 833"/>
                <a:gd name="T51" fmla="*/ 503 h 832"/>
                <a:gd name="T52" fmla="*/ 141 w 833"/>
                <a:gd name="T53" fmla="*/ 567 h 832"/>
                <a:gd name="T54" fmla="*/ 60 w 833"/>
                <a:gd name="T55" fmla="*/ 648 h 832"/>
                <a:gd name="T56" fmla="*/ 178 w 833"/>
                <a:gd name="T57" fmla="*/ 766 h 832"/>
                <a:gd name="T58" fmla="*/ 197 w 833"/>
                <a:gd name="T59" fmla="*/ 766 h 832"/>
                <a:gd name="T60" fmla="*/ 270 w 833"/>
                <a:gd name="T61" fmla="*/ 693 h 832"/>
                <a:gd name="T62" fmla="*/ 328 w 833"/>
                <a:gd name="T63" fmla="*/ 818 h 832"/>
                <a:gd name="T64" fmla="*/ 341 w 833"/>
                <a:gd name="T65" fmla="*/ 831 h 832"/>
                <a:gd name="T66" fmla="*/ 509 w 833"/>
                <a:gd name="T67" fmla="*/ 831 h 832"/>
                <a:gd name="T68" fmla="*/ 509 w 833"/>
                <a:gd name="T69" fmla="*/ 714 h 832"/>
                <a:gd name="T70" fmla="*/ 561 w 833"/>
                <a:gd name="T71" fmla="*/ 691 h 832"/>
                <a:gd name="T72" fmla="*/ 645 w 833"/>
                <a:gd name="T73" fmla="*/ 775 h 832"/>
                <a:gd name="T74" fmla="*/ 763 w 833"/>
                <a:gd name="T75" fmla="*/ 656 h 832"/>
                <a:gd name="T76" fmla="*/ 763 w 833"/>
                <a:gd name="T77" fmla="*/ 638 h 832"/>
                <a:gd name="T78" fmla="*/ 689 w 833"/>
                <a:gd name="T79" fmla="*/ 564 h 832"/>
                <a:gd name="T80" fmla="*/ 819 w 833"/>
                <a:gd name="T81" fmla="*/ 508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33" h="832">
                  <a:moveTo>
                    <a:pt x="601" y="416"/>
                  </a:moveTo>
                  <a:lnTo>
                    <a:pt x="601" y="416"/>
                  </a:lnTo>
                  <a:cubicBezTo>
                    <a:pt x="601" y="519"/>
                    <a:pt x="517" y="603"/>
                    <a:pt x="414" y="603"/>
                  </a:cubicBezTo>
                  <a:lnTo>
                    <a:pt x="414" y="603"/>
                  </a:lnTo>
                  <a:cubicBezTo>
                    <a:pt x="311" y="603"/>
                    <a:pt x="227" y="519"/>
                    <a:pt x="227" y="416"/>
                  </a:cubicBezTo>
                  <a:lnTo>
                    <a:pt x="227" y="416"/>
                  </a:lnTo>
                  <a:cubicBezTo>
                    <a:pt x="227" y="312"/>
                    <a:pt x="311" y="229"/>
                    <a:pt x="414" y="229"/>
                  </a:cubicBezTo>
                  <a:lnTo>
                    <a:pt x="414" y="229"/>
                  </a:lnTo>
                  <a:cubicBezTo>
                    <a:pt x="517" y="229"/>
                    <a:pt x="601" y="312"/>
                    <a:pt x="601" y="416"/>
                  </a:cubicBezTo>
                  <a:close/>
                  <a:moveTo>
                    <a:pt x="819" y="508"/>
                  </a:moveTo>
                  <a:lnTo>
                    <a:pt x="832" y="508"/>
                  </a:lnTo>
                  <a:lnTo>
                    <a:pt x="832" y="494"/>
                  </a:lnTo>
                  <a:lnTo>
                    <a:pt x="832" y="340"/>
                  </a:lnTo>
                  <a:lnTo>
                    <a:pt x="832" y="328"/>
                  </a:lnTo>
                  <a:lnTo>
                    <a:pt x="819" y="328"/>
                  </a:lnTo>
                  <a:lnTo>
                    <a:pt x="714" y="328"/>
                  </a:lnTo>
                  <a:lnTo>
                    <a:pt x="714" y="328"/>
                  </a:lnTo>
                  <a:cubicBezTo>
                    <a:pt x="708" y="307"/>
                    <a:pt x="700" y="286"/>
                    <a:pt x="689" y="267"/>
                  </a:cubicBezTo>
                  <a:lnTo>
                    <a:pt x="763" y="193"/>
                  </a:lnTo>
                  <a:lnTo>
                    <a:pt x="772" y="184"/>
                  </a:lnTo>
                  <a:lnTo>
                    <a:pt x="763" y="174"/>
                  </a:lnTo>
                  <a:lnTo>
                    <a:pt x="654" y="66"/>
                  </a:lnTo>
                  <a:lnTo>
                    <a:pt x="645" y="56"/>
                  </a:lnTo>
                  <a:lnTo>
                    <a:pt x="636" y="66"/>
                  </a:lnTo>
                  <a:lnTo>
                    <a:pt x="561" y="140"/>
                  </a:lnTo>
                  <a:lnTo>
                    <a:pt x="561" y="140"/>
                  </a:lnTo>
                  <a:cubicBezTo>
                    <a:pt x="543" y="130"/>
                    <a:pt x="524" y="122"/>
                    <a:pt x="504" y="116"/>
                  </a:cubicBezTo>
                  <a:lnTo>
                    <a:pt x="504" y="13"/>
                  </a:lnTo>
                  <a:lnTo>
                    <a:pt x="504" y="0"/>
                  </a:lnTo>
                  <a:lnTo>
                    <a:pt x="491" y="0"/>
                  </a:lnTo>
                  <a:lnTo>
                    <a:pt x="337" y="0"/>
                  </a:lnTo>
                  <a:lnTo>
                    <a:pt x="324" y="0"/>
                  </a:lnTo>
                  <a:lnTo>
                    <a:pt x="324" y="13"/>
                  </a:lnTo>
                  <a:lnTo>
                    <a:pt x="324" y="116"/>
                  </a:lnTo>
                  <a:lnTo>
                    <a:pt x="324" y="116"/>
                  </a:lnTo>
                  <a:cubicBezTo>
                    <a:pt x="305" y="121"/>
                    <a:pt x="287" y="129"/>
                    <a:pt x="270" y="138"/>
                  </a:cubicBezTo>
                  <a:lnTo>
                    <a:pt x="197" y="66"/>
                  </a:lnTo>
                  <a:lnTo>
                    <a:pt x="187" y="56"/>
                  </a:lnTo>
                  <a:lnTo>
                    <a:pt x="178" y="66"/>
                  </a:lnTo>
                  <a:lnTo>
                    <a:pt x="70" y="174"/>
                  </a:lnTo>
                  <a:lnTo>
                    <a:pt x="60" y="184"/>
                  </a:lnTo>
                  <a:lnTo>
                    <a:pt x="70" y="193"/>
                  </a:lnTo>
                  <a:lnTo>
                    <a:pt x="141" y="264"/>
                  </a:lnTo>
                  <a:lnTo>
                    <a:pt x="141" y="264"/>
                  </a:lnTo>
                  <a:cubicBezTo>
                    <a:pt x="130" y="283"/>
                    <a:pt x="122" y="303"/>
                    <a:pt x="115" y="323"/>
                  </a:cubicBezTo>
                  <a:lnTo>
                    <a:pt x="13" y="323"/>
                  </a:lnTo>
                  <a:lnTo>
                    <a:pt x="0" y="323"/>
                  </a:lnTo>
                  <a:lnTo>
                    <a:pt x="0" y="336"/>
                  </a:lnTo>
                  <a:lnTo>
                    <a:pt x="0" y="490"/>
                  </a:lnTo>
                  <a:lnTo>
                    <a:pt x="0" y="503"/>
                  </a:lnTo>
                  <a:lnTo>
                    <a:pt x="13" y="503"/>
                  </a:lnTo>
                  <a:lnTo>
                    <a:pt x="114" y="503"/>
                  </a:lnTo>
                  <a:lnTo>
                    <a:pt x="114" y="503"/>
                  </a:lnTo>
                  <a:cubicBezTo>
                    <a:pt x="121" y="525"/>
                    <a:pt x="129" y="547"/>
                    <a:pt x="141" y="567"/>
                  </a:cubicBezTo>
                  <a:lnTo>
                    <a:pt x="70" y="638"/>
                  </a:lnTo>
                  <a:lnTo>
                    <a:pt x="60" y="648"/>
                  </a:lnTo>
                  <a:lnTo>
                    <a:pt x="70" y="656"/>
                  </a:lnTo>
                  <a:lnTo>
                    <a:pt x="178" y="766"/>
                  </a:lnTo>
                  <a:lnTo>
                    <a:pt x="187" y="775"/>
                  </a:lnTo>
                  <a:lnTo>
                    <a:pt x="197" y="766"/>
                  </a:lnTo>
                  <a:lnTo>
                    <a:pt x="270" y="693"/>
                  </a:lnTo>
                  <a:lnTo>
                    <a:pt x="270" y="693"/>
                  </a:lnTo>
                  <a:cubicBezTo>
                    <a:pt x="288" y="703"/>
                    <a:pt x="308" y="711"/>
                    <a:pt x="328" y="716"/>
                  </a:cubicBezTo>
                  <a:lnTo>
                    <a:pt x="328" y="818"/>
                  </a:lnTo>
                  <a:lnTo>
                    <a:pt x="328" y="831"/>
                  </a:lnTo>
                  <a:lnTo>
                    <a:pt x="341" y="831"/>
                  </a:lnTo>
                  <a:lnTo>
                    <a:pt x="495" y="831"/>
                  </a:lnTo>
                  <a:lnTo>
                    <a:pt x="509" y="831"/>
                  </a:lnTo>
                  <a:lnTo>
                    <a:pt x="509" y="818"/>
                  </a:lnTo>
                  <a:lnTo>
                    <a:pt x="509" y="714"/>
                  </a:lnTo>
                  <a:lnTo>
                    <a:pt x="509" y="714"/>
                  </a:lnTo>
                  <a:cubicBezTo>
                    <a:pt x="527" y="708"/>
                    <a:pt x="545" y="701"/>
                    <a:pt x="561" y="691"/>
                  </a:cubicBezTo>
                  <a:lnTo>
                    <a:pt x="636" y="766"/>
                  </a:lnTo>
                  <a:lnTo>
                    <a:pt x="645" y="775"/>
                  </a:lnTo>
                  <a:lnTo>
                    <a:pt x="654" y="766"/>
                  </a:lnTo>
                  <a:lnTo>
                    <a:pt x="763" y="656"/>
                  </a:lnTo>
                  <a:lnTo>
                    <a:pt x="772" y="648"/>
                  </a:lnTo>
                  <a:lnTo>
                    <a:pt x="763" y="638"/>
                  </a:lnTo>
                  <a:lnTo>
                    <a:pt x="689" y="564"/>
                  </a:lnTo>
                  <a:lnTo>
                    <a:pt x="689" y="564"/>
                  </a:lnTo>
                  <a:cubicBezTo>
                    <a:pt x="699" y="546"/>
                    <a:pt x="707" y="527"/>
                    <a:pt x="713" y="508"/>
                  </a:cubicBezTo>
                  <a:lnTo>
                    <a:pt x="819" y="5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3" name="Freeform 25">
              <a:extLst>
                <a:ext uri="{FF2B5EF4-FFF2-40B4-BE49-F238E27FC236}">
                  <a16:creationId xmlns:a16="http://schemas.microsoft.com/office/drawing/2014/main" id="{E3F0FD1E-642D-CA40-9DC7-72FE5CA5F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5250" y="2673350"/>
              <a:ext cx="236538" cy="236538"/>
            </a:xfrm>
            <a:custGeom>
              <a:avLst/>
              <a:gdLst>
                <a:gd name="T0" fmla="*/ 473 w 656"/>
                <a:gd name="T1" fmla="*/ 328 h 657"/>
                <a:gd name="T2" fmla="*/ 326 w 656"/>
                <a:gd name="T3" fmla="*/ 475 h 657"/>
                <a:gd name="T4" fmla="*/ 179 w 656"/>
                <a:gd name="T5" fmla="*/ 328 h 657"/>
                <a:gd name="T6" fmla="*/ 326 w 656"/>
                <a:gd name="T7" fmla="*/ 181 h 657"/>
                <a:gd name="T8" fmla="*/ 645 w 656"/>
                <a:gd name="T9" fmla="*/ 401 h 657"/>
                <a:gd name="T10" fmla="*/ 655 w 656"/>
                <a:gd name="T11" fmla="*/ 391 h 657"/>
                <a:gd name="T12" fmla="*/ 655 w 656"/>
                <a:gd name="T13" fmla="*/ 259 h 657"/>
                <a:gd name="T14" fmla="*/ 563 w 656"/>
                <a:gd name="T15" fmla="*/ 259 h 657"/>
                <a:gd name="T16" fmla="*/ 543 w 656"/>
                <a:gd name="T17" fmla="*/ 211 h 657"/>
                <a:gd name="T18" fmla="*/ 609 w 656"/>
                <a:gd name="T19" fmla="*/ 145 h 657"/>
                <a:gd name="T20" fmla="*/ 516 w 656"/>
                <a:gd name="T21" fmla="*/ 53 h 657"/>
                <a:gd name="T22" fmla="*/ 501 w 656"/>
                <a:gd name="T23" fmla="*/ 53 h 657"/>
                <a:gd name="T24" fmla="*/ 442 w 656"/>
                <a:gd name="T25" fmla="*/ 111 h 657"/>
                <a:gd name="T26" fmla="*/ 397 w 656"/>
                <a:gd name="T27" fmla="*/ 11 h 657"/>
                <a:gd name="T28" fmla="*/ 387 w 656"/>
                <a:gd name="T29" fmla="*/ 0 h 657"/>
                <a:gd name="T30" fmla="*/ 255 w 656"/>
                <a:gd name="T31" fmla="*/ 0 h 657"/>
                <a:gd name="T32" fmla="*/ 255 w 656"/>
                <a:gd name="T33" fmla="*/ 92 h 657"/>
                <a:gd name="T34" fmla="*/ 212 w 656"/>
                <a:gd name="T35" fmla="*/ 109 h 657"/>
                <a:gd name="T36" fmla="*/ 147 w 656"/>
                <a:gd name="T37" fmla="*/ 45 h 657"/>
                <a:gd name="T38" fmla="*/ 54 w 656"/>
                <a:gd name="T39" fmla="*/ 138 h 657"/>
                <a:gd name="T40" fmla="*/ 54 w 656"/>
                <a:gd name="T41" fmla="*/ 153 h 657"/>
                <a:gd name="T42" fmla="*/ 110 w 656"/>
                <a:gd name="T43" fmla="*/ 209 h 657"/>
                <a:gd name="T44" fmla="*/ 10 w 656"/>
                <a:gd name="T45" fmla="*/ 256 h 657"/>
                <a:gd name="T46" fmla="*/ 0 w 656"/>
                <a:gd name="T47" fmla="*/ 266 h 657"/>
                <a:gd name="T48" fmla="*/ 0 w 656"/>
                <a:gd name="T49" fmla="*/ 398 h 657"/>
                <a:gd name="T50" fmla="*/ 89 w 656"/>
                <a:gd name="T51" fmla="*/ 398 h 657"/>
                <a:gd name="T52" fmla="*/ 110 w 656"/>
                <a:gd name="T53" fmla="*/ 448 h 657"/>
                <a:gd name="T54" fmla="*/ 47 w 656"/>
                <a:gd name="T55" fmla="*/ 511 h 657"/>
                <a:gd name="T56" fmla="*/ 140 w 656"/>
                <a:gd name="T57" fmla="*/ 604 h 657"/>
                <a:gd name="T58" fmla="*/ 155 w 656"/>
                <a:gd name="T59" fmla="*/ 604 h 657"/>
                <a:gd name="T60" fmla="*/ 212 w 656"/>
                <a:gd name="T61" fmla="*/ 547 h 657"/>
                <a:gd name="T62" fmla="*/ 258 w 656"/>
                <a:gd name="T63" fmla="*/ 646 h 657"/>
                <a:gd name="T64" fmla="*/ 269 w 656"/>
                <a:gd name="T65" fmla="*/ 656 h 657"/>
                <a:gd name="T66" fmla="*/ 401 w 656"/>
                <a:gd name="T67" fmla="*/ 656 h 657"/>
                <a:gd name="T68" fmla="*/ 401 w 656"/>
                <a:gd name="T69" fmla="*/ 563 h 657"/>
                <a:gd name="T70" fmla="*/ 442 w 656"/>
                <a:gd name="T71" fmla="*/ 546 h 657"/>
                <a:gd name="T72" fmla="*/ 508 w 656"/>
                <a:gd name="T73" fmla="*/ 612 h 657"/>
                <a:gd name="T74" fmla="*/ 601 w 656"/>
                <a:gd name="T75" fmla="*/ 519 h 657"/>
                <a:gd name="T76" fmla="*/ 601 w 656"/>
                <a:gd name="T77" fmla="*/ 504 h 657"/>
                <a:gd name="T78" fmla="*/ 543 w 656"/>
                <a:gd name="T79" fmla="*/ 445 h 657"/>
                <a:gd name="T80" fmla="*/ 645 w 656"/>
                <a:gd name="T81" fmla="*/ 401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6" h="657">
                  <a:moveTo>
                    <a:pt x="473" y="328"/>
                  </a:moveTo>
                  <a:lnTo>
                    <a:pt x="473" y="328"/>
                  </a:lnTo>
                  <a:cubicBezTo>
                    <a:pt x="473" y="409"/>
                    <a:pt x="407" y="475"/>
                    <a:pt x="326" y="475"/>
                  </a:cubicBezTo>
                  <a:lnTo>
                    <a:pt x="326" y="475"/>
                  </a:lnTo>
                  <a:cubicBezTo>
                    <a:pt x="245" y="475"/>
                    <a:pt x="179" y="409"/>
                    <a:pt x="179" y="328"/>
                  </a:cubicBezTo>
                  <a:lnTo>
                    <a:pt x="179" y="328"/>
                  </a:lnTo>
                  <a:cubicBezTo>
                    <a:pt x="179" y="247"/>
                    <a:pt x="245" y="181"/>
                    <a:pt x="326" y="181"/>
                  </a:cubicBezTo>
                  <a:lnTo>
                    <a:pt x="326" y="181"/>
                  </a:lnTo>
                  <a:cubicBezTo>
                    <a:pt x="407" y="181"/>
                    <a:pt x="473" y="247"/>
                    <a:pt x="473" y="328"/>
                  </a:cubicBezTo>
                  <a:close/>
                  <a:moveTo>
                    <a:pt x="645" y="401"/>
                  </a:moveTo>
                  <a:lnTo>
                    <a:pt x="655" y="401"/>
                  </a:lnTo>
                  <a:lnTo>
                    <a:pt x="655" y="391"/>
                  </a:lnTo>
                  <a:lnTo>
                    <a:pt x="655" y="269"/>
                  </a:lnTo>
                  <a:lnTo>
                    <a:pt x="655" y="259"/>
                  </a:lnTo>
                  <a:lnTo>
                    <a:pt x="645" y="259"/>
                  </a:lnTo>
                  <a:lnTo>
                    <a:pt x="563" y="259"/>
                  </a:lnTo>
                  <a:lnTo>
                    <a:pt x="563" y="259"/>
                  </a:lnTo>
                  <a:cubicBezTo>
                    <a:pt x="558" y="242"/>
                    <a:pt x="551" y="226"/>
                    <a:pt x="543" y="211"/>
                  </a:cubicBezTo>
                  <a:lnTo>
                    <a:pt x="601" y="153"/>
                  </a:lnTo>
                  <a:lnTo>
                    <a:pt x="609" y="145"/>
                  </a:lnTo>
                  <a:lnTo>
                    <a:pt x="601" y="138"/>
                  </a:lnTo>
                  <a:lnTo>
                    <a:pt x="516" y="53"/>
                  </a:lnTo>
                  <a:lnTo>
                    <a:pt x="508" y="45"/>
                  </a:lnTo>
                  <a:lnTo>
                    <a:pt x="501" y="53"/>
                  </a:lnTo>
                  <a:lnTo>
                    <a:pt x="442" y="111"/>
                  </a:lnTo>
                  <a:lnTo>
                    <a:pt x="442" y="111"/>
                  </a:lnTo>
                  <a:cubicBezTo>
                    <a:pt x="428" y="103"/>
                    <a:pt x="412" y="97"/>
                    <a:pt x="397" y="92"/>
                  </a:cubicBezTo>
                  <a:lnTo>
                    <a:pt x="397" y="11"/>
                  </a:lnTo>
                  <a:lnTo>
                    <a:pt x="397" y="0"/>
                  </a:lnTo>
                  <a:lnTo>
                    <a:pt x="387" y="0"/>
                  </a:lnTo>
                  <a:lnTo>
                    <a:pt x="266" y="0"/>
                  </a:lnTo>
                  <a:lnTo>
                    <a:pt x="255" y="0"/>
                  </a:lnTo>
                  <a:lnTo>
                    <a:pt x="255" y="11"/>
                  </a:lnTo>
                  <a:lnTo>
                    <a:pt x="255" y="92"/>
                  </a:lnTo>
                  <a:lnTo>
                    <a:pt x="255" y="92"/>
                  </a:lnTo>
                  <a:cubicBezTo>
                    <a:pt x="240" y="96"/>
                    <a:pt x="226" y="102"/>
                    <a:pt x="212" y="109"/>
                  </a:cubicBezTo>
                  <a:lnTo>
                    <a:pt x="155" y="53"/>
                  </a:lnTo>
                  <a:lnTo>
                    <a:pt x="147" y="45"/>
                  </a:lnTo>
                  <a:lnTo>
                    <a:pt x="140" y="53"/>
                  </a:lnTo>
                  <a:lnTo>
                    <a:pt x="54" y="138"/>
                  </a:lnTo>
                  <a:lnTo>
                    <a:pt x="47" y="145"/>
                  </a:lnTo>
                  <a:lnTo>
                    <a:pt x="54" y="153"/>
                  </a:lnTo>
                  <a:lnTo>
                    <a:pt x="110" y="209"/>
                  </a:lnTo>
                  <a:lnTo>
                    <a:pt x="110" y="209"/>
                  </a:lnTo>
                  <a:cubicBezTo>
                    <a:pt x="102" y="224"/>
                    <a:pt x="95" y="239"/>
                    <a:pt x="90" y="256"/>
                  </a:cubicBezTo>
                  <a:lnTo>
                    <a:pt x="10" y="256"/>
                  </a:lnTo>
                  <a:lnTo>
                    <a:pt x="0" y="256"/>
                  </a:lnTo>
                  <a:lnTo>
                    <a:pt x="0" y="266"/>
                  </a:lnTo>
                  <a:lnTo>
                    <a:pt x="0" y="387"/>
                  </a:lnTo>
                  <a:lnTo>
                    <a:pt x="0" y="398"/>
                  </a:lnTo>
                  <a:lnTo>
                    <a:pt x="10" y="398"/>
                  </a:lnTo>
                  <a:lnTo>
                    <a:pt x="89" y="398"/>
                  </a:lnTo>
                  <a:lnTo>
                    <a:pt x="89" y="398"/>
                  </a:lnTo>
                  <a:cubicBezTo>
                    <a:pt x="95" y="415"/>
                    <a:pt x="102" y="432"/>
                    <a:pt x="110" y="448"/>
                  </a:cubicBezTo>
                  <a:lnTo>
                    <a:pt x="54" y="504"/>
                  </a:lnTo>
                  <a:lnTo>
                    <a:pt x="47" y="511"/>
                  </a:lnTo>
                  <a:lnTo>
                    <a:pt x="54" y="519"/>
                  </a:lnTo>
                  <a:lnTo>
                    <a:pt x="140" y="604"/>
                  </a:lnTo>
                  <a:lnTo>
                    <a:pt x="147" y="612"/>
                  </a:lnTo>
                  <a:lnTo>
                    <a:pt x="155" y="604"/>
                  </a:lnTo>
                  <a:lnTo>
                    <a:pt x="212" y="547"/>
                  </a:lnTo>
                  <a:lnTo>
                    <a:pt x="212" y="547"/>
                  </a:lnTo>
                  <a:cubicBezTo>
                    <a:pt x="227" y="554"/>
                    <a:pt x="242" y="561"/>
                    <a:pt x="258" y="566"/>
                  </a:cubicBezTo>
                  <a:lnTo>
                    <a:pt x="258" y="646"/>
                  </a:lnTo>
                  <a:lnTo>
                    <a:pt x="258" y="656"/>
                  </a:lnTo>
                  <a:lnTo>
                    <a:pt x="269" y="656"/>
                  </a:lnTo>
                  <a:lnTo>
                    <a:pt x="390" y="656"/>
                  </a:lnTo>
                  <a:lnTo>
                    <a:pt x="401" y="656"/>
                  </a:lnTo>
                  <a:lnTo>
                    <a:pt x="401" y="646"/>
                  </a:lnTo>
                  <a:lnTo>
                    <a:pt x="401" y="563"/>
                  </a:lnTo>
                  <a:lnTo>
                    <a:pt x="401" y="563"/>
                  </a:lnTo>
                  <a:cubicBezTo>
                    <a:pt x="415" y="559"/>
                    <a:pt x="429" y="553"/>
                    <a:pt x="442" y="546"/>
                  </a:cubicBezTo>
                  <a:lnTo>
                    <a:pt x="501" y="604"/>
                  </a:lnTo>
                  <a:lnTo>
                    <a:pt x="508" y="612"/>
                  </a:lnTo>
                  <a:lnTo>
                    <a:pt x="516" y="604"/>
                  </a:lnTo>
                  <a:lnTo>
                    <a:pt x="601" y="519"/>
                  </a:lnTo>
                  <a:lnTo>
                    <a:pt x="609" y="511"/>
                  </a:lnTo>
                  <a:lnTo>
                    <a:pt x="601" y="504"/>
                  </a:lnTo>
                  <a:lnTo>
                    <a:pt x="543" y="445"/>
                  </a:lnTo>
                  <a:lnTo>
                    <a:pt x="543" y="445"/>
                  </a:lnTo>
                  <a:cubicBezTo>
                    <a:pt x="551" y="431"/>
                    <a:pt x="557" y="417"/>
                    <a:pt x="562" y="401"/>
                  </a:cubicBezTo>
                  <a:lnTo>
                    <a:pt x="645" y="40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A11687A1-A052-4245-8C2A-C27583143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275" y="4972050"/>
              <a:ext cx="292100" cy="292100"/>
            </a:xfrm>
            <a:custGeom>
              <a:avLst/>
              <a:gdLst>
                <a:gd name="T0" fmla="*/ 584 w 810"/>
                <a:gd name="T1" fmla="*/ 404 h 810"/>
                <a:gd name="T2" fmla="*/ 403 w 810"/>
                <a:gd name="T3" fmla="*/ 586 h 810"/>
                <a:gd name="T4" fmla="*/ 221 w 810"/>
                <a:gd name="T5" fmla="*/ 404 h 810"/>
                <a:gd name="T6" fmla="*/ 403 w 810"/>
                <a:gd name="T7" fmla="*/ 223 h 810"/>
                <a:gd name="T8" fmla="*/ 796 w 810"/>
                <a:gd name="T9" fmla="*/ 494 h 810"/>
                <a:gd name="T10" fmla="*/ 809 w 810"/>
                <a:gd name="T11" fmla="*/ 481 h 810"/>
                <a:gd name="T12" fmla="*/ 809 w 810"/>
                <a:gd name="T13" fmla="*/ 319 h 810"/>
                <a:gd name="T14" fmla="*/ 694 w 810"/>
                <a:gd name="T15" fmla="*/ 319 h 810"/>
                <a:gd name="T16" fmla="*/ 670 w 810"/>
                <a:gd name="T17" fmla="*/ 260 h 810"/>
                <a:gd name="T18" fmla="*/ 751 w 810"/>
                <a:gd name="T19" fmla="*/ 179 h 810"/>
                <a:gd name="T20" fmla="*/ 636 w 810"/>
                <a:gd name="T21" fmla="*/ 64 h 810"/>
                <a:gd name="T22" fmla="*/ 618 w 810"/>
                <a:gd name="T23" fmla="*/ 64 h 810"/>
                <a:gd name="T24" fmla="*/ 546 w 810"/>
                <a:gd name="T25" fmla="*/ 136 h 810"/>
                <a:gd name="T26" fmla="*/ 490 w 810"/>
                <a:gd name="T27" fmla="*/ 13 h 810"/>
                <a:gd name="T28" fmla="*/ 477 w 810"/>
                <a:gd name="T29" fmla="*/ 0 h 810"/>
                <a:gd name="T30" fmla="*/ 314 w 810"/>
                <a:gd name="T31" fmla="*/ 0 h 810"/>
                <a:gd name="T32" fmla="*/ 314 w 810"/>
                <a:gd name="T33" fmla="*/ 113 h 810"/>
                <a:gd name="T34" fmla="*/ 262 w 810"/>
                <a:gd name="T35" fmla="*/ 135 h 810"/>
                <a:gd name="T36" fmla="*/ 182 w 810"/>
                <a:gd name="T37" fmla="*/ 55 h 810"/>
                <a:gd name="T38" fmla="*/ 67 w 810"/>
                <a:gd name="T39" fmla="*/ 170 h 810"/>
                <a:gd name="T40" fmla="*/ 67 w 810"/>
                <a:gd name="T41" fmla="*/ 188 h 810"/>
                <a:gd name="T42" fmla="*/ 136 w 810"/>
                <a:gd name="T43" fmla="*/ 257 h 810"/>
                <a:gd name="T44" fmla="*/ 13 w 810"/>
                <a:gd name="T45" fmla="*/ 314 h 810"/>
                <a:gd name="T46" fmla="*/ 0 w 810"/>
                <a:gd name="T47" fmla="*/ 327 h 810"/>
                <a:gd name="T48" fmla="*/ 0 w 810"/>
                <a:gd name="T49" fmla="*/ 490 h 810"/>
                <a:gd name="T50" fmla="*/ 111 w 810"/>
                <a:gd name="T51" fmla="*/ 490 h 810"/>
                <a:gd name="T52" fmla="*/ 136 w 810"/>
                <a:gd name="T53" fmla="*/ 552 h 810"/>
                <a:gd name="T54" fmla="*/ 58 w 810"/>
                <a:gd name="T55" fmla="*/ 630 h 810"/>
                <a:gd name="T56" fmla="*/ 173 w 810"/>
                <a:gd name="T57" fmla="*/ 745 h 810"/>
                <a:gd name="T58" fmla="*/ 191 w 810"/>
                <a:gd name="T59" fmla="*/ 745 h 810"/>
                <a:gd name="T60" fmla="*/ 262 w 810"/>
                <a:gd name="T61" fmla="*/ 674 h 810"/>
                <a:gd name="T62" fmla="*/ 319 w 810"/>
                <a:gd name="T63" fmla="*/ 796 h 810"/>
                <a:gd name="T64" fmla="*/ 332 w 810"/>
                <a:gd name="T65" fmla="*/ 809 h 810"/>
                <a:gd name="T66" fmla="*/ 494 w 810"/>
                <a:gd name="T67" fmla="*/ 809 h 810"/>
                <a:gd name="T68" fmla="*/ 494 w 810"/>
                <a:gd name="T69" fmla="*/ 694 h 810"/>
                <a:gd name="T70" fmla="*/ 546 w 810"/>
                <a:gd name="T71" fmla="*/ 673 h 810"/>
                <a:gd name="T72" fmla="*/ 627 w 810"/>
                <a:gd name="T73" fmla="*/ 754 h 810"/>
                <a:gd name="T74" fmla="*/ 742 w 810"/>
                <a:gd name="T75" fmla="*/ 639 h 810"/>
                <a:gd name="T76" fmla="*/ 742 w 810"/>
                <a:gd name="T77" fmla="*/ 621 h 810"/>
                <a:gd name="T78" fmla="*/ 670 w 810"/>
                <a:gd name="T79" fmla="*/ 549 h 810"/>
                <a:gd name="T80" fmla="*/ 796 w 810"/>
                <a:gd name="T81" fmla="*/ 494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10" h="810">
                  <a:moveTo>
                    <a:pt x="584" y="404"/>
                  </a:moveTo>
                  <a:lnTo>
                    <a:pt x="584" y="404"/>
                  </a:lnTo>
                  <a:cubicBezTo>
                    <a:pt x="584" y="505"/>
                    <a:pt x="502" y="586"/>
                    <a:pt x="403" y="586"/>
                  </a:cubicBezTo>
                  <a:lnTo>
                    <a:pt x="403" y="586"/>
                  </a:lnTo>
                  <a:cubicBezTo>
                    <a:pt x="302" y="586"/>
                    <a:pt x="221" y="505"/>
                    <a:pt x="221" y="404"/>
                  </a:cubicBezTo>
                  <a:lnTo>
                    <a:pt x="221" y="404"/>
                  </a:lnTo>
                  <a:cubicBezTo>
                    <a:pt x="221" y="304"/>
                    <a:pt x="302" y="223"/>
                    <a:pt x="403" y="223"/>
                  </a:cubicBezTo>
                  <a:lnTo>
                    <a:pt x="403" y="223"/>
                  </a:lnTo>
                  <a:cubicBezTo>
                    <a:pt x="502" y="223"/>
                    <a:pt x="584" y="304"/>
                    <a:pt x="584" y="404"/>
                  </a:cubicBezTo>
                  <a:close/>
                  <a:moveTo>
                    <a:pt x="796" y="494"/>
                  </a:moveTo>
                  <a:lnTo>
                    <a:pt x="809" y="494"/>
                  </a:lnTo>
                  <a:lnTo>
                    <a:pt x="809" y="481"/>
                  </a:lnTo>
                  <a:lnTo>
                    <a:pt x="809" y="332"/>
                  </a:lnTo>
                  <a:lnTo>
                    <a:pt x="809" y="319"/>
                  </a:lnTo>
                  <a:lnTo>
                    <a:pt x="796" y="319"/>
                  </a:lnTo>
                  <a:lnTo>
                    <a:pt x="694" y="319"/>
                  </a:lnTo>
                  <a:lnTo>
                    <a:pt x="694" y="319"/>
                  </a:lnTo>
                  <a:cubicBezTo>
                    <a:pt x="688" y="299"/>
                    <a:pt x="680" y="279"/>
                    <a:pt x="670" y="260"/>
                  </a:cubicBezTo>
                  <a:lnTo>
                    <a:pt x="742" y="188"/>
                  </a:lnTo>
                  <a:lnTo>
                    <a:pt x="751" y="179"/>
                  </a:lnTo>
                  <a:lnTo>
                    <a:pt x="742" y="170"/>
                  </a:lnTo>
                  <a:lnTo>
                    <a:pt x="636" y="64"/>
                  </a:lnTo>
                  <a:lnTo>
                    <a:pt x="627" y="55"/>
                  </a:lnTo>
                  <a:lnTo>
                    <a:pt x="618" y="64"/>
                  </a:lnTo>
                  <a:lnTo>
                    <a:pt x="546" y="136"/>
                  </a:lnTo>
                  <a:lnTo>
                    <a:pt x="546" y="136"/>
                  </a:lnTo>
                  <a:cubicBezTo>
                    <a:pt x="528" y="126"/>
                    <a:pt x="509" y="119"/>
                    <a:pt x="490" y="113"/>
                  </a:cubicBezTo>
                  <a:lnTo>
                    <a:pt x="490" y="13"/>
                  </a:lnTo>
                  <a:lnTo>
                    <a:pt x="490" y="0"/>
                  </a:lnTo>
                  <a:lnTo>
                    <a:pt x="477" y="0"/>
                  </a:lnTo>
                  <a:lnTo>
                    <a:pt x="327" y="0"/>
                  </a:lnTo>
                  <a:lnTo>
                    <a:pt x="314" y="0"/>
                  </a:lnTo>
                  <a:lnTo>
                    <a:pt x="314" y="13"/>
                  </a:lnTo>
                  <a:lnTo>
                    <a:pt x="314" y="113"/>
                  </a:lnTo>
                  <a:lnTo>
                    <a:pt x="314" y="113"/>
                  </a:lnTo>
                  <a:cubicBezTo>
                    <a:pt x="296" y="119"/>
                    <a:pt x="279" y="126"/>
                    <a:pt x="262" y="135"/>
                  </a:cubicBezTo>
                  <a:lnTo>
                    <a:pt x="191" y="64"/>
                  </a:lnTo>
                  <a:lnTo>
                    <a:pt x="182" y="55"/>
                  </a:lnTo>
                  <a:lnTo>
                    <a:pt x="173" y="64"/>
                  </a:lnTo>
                  <a:lnTo>
                    <a:pt x="67" y="170"/>
                  </a:lnTo>
                  <a:lnTo>
                    <a:pt x="58" y="179"/>
                  </a:lnTo>
                  <a:lnTo>
                    <a:pt x="67" y="188"/>
                  </a:lnTo>
                  <a:lnTo>
                    <a:pt x="136" y="257"/>
                  </a:lnTo>
                  <a:lnTo>
                    <a:pt x="136" y="257"/>
                  </a:lnTo>
                  <a:cubicBezTo>
                    <a:pt x="126" y="276"/>
                    <a:pt x="118" y="294"/>
                    <a:pt x="112" y="314"/>
                  </a:cubicBezTo>
                  <a:lnTo>
                    <a:pt x="13" y="314"/>
                  </a:lnTo>
                  <a:lnTo>
                    <a:pt x="0" y="314"/>
                  </a:lnTo>
                  <a:lnTo>
                    <a:pt x="0" y="327"/>
                  </a:lnTo>
                  <a:lnTo>
                    <a:pt x="0" y="477"/>
                  </a:lnTo>
                  <a:lnTo>
                    <a:pt x="0" y="490"/>
                  </a:lnTo>
                  <a:lnTo>
                    <a:pt x="13" y="490"/>
                  </a:lnTo>
                  <a:lnTo>
                    <a:pt x="111" y="490"/>
                  </a:lnTo>
                  <a:lnTo>
                    <a:pt x="111" y="490"/>
                  </a:lnTo>
                  <a:cubicBezTo>
                    <a:pt x="117" y="511"/>
                    <a:pt x="125" y="532"/>
                    <a:pt x="136" y="552"/>
                  </a:cubicBezTo>
                  <a:lnTo>
                    <a:pt x="67" y="621"/>
                  </a:lnTo>
                  <a:lnTo>
                    <a:pt x="58" y="630"/>
                  </a:lnTo>
                  <a:lnTo>
                    <a:pt x="67" y="639"/>
                  </a:lnTo>
                  <a:lnTo>
                    <a:pt x="173" y="745"/>
                  </a:lnTo>
                  <a:lnTo>
                    <a:pt x="182" y="754"/>
                  </a:lnTo>
                  <a:lnTo>
                    <a:pt x="191" y="745"/>
                  </a:lnTo>
                  <a:lnTo>
                    <a:pt x="262" y="674"/>
                  </a:lnTo>
                  <a:lnTo>
                    <a:pt x="262" y="674"/>
                  </a:lnTo>
                  <a:cubicBezTo>
                    <a:pt x="280" y="684"/>
                    <a:pt x="299" y="692"/>
                    <a:pt x="319" y="697"/>
                  </a:cubicBezTo>
                  <a:lnTo>
                    <a:pt x="319" y="796"/>
                  </a:lnTo>
                  <a:lnTo>
                    <a:pt x="319" y="809"/>
                  </a:lnTo>
                  <a:lnTo>
                    <a:pt x="332" y="809"/>
                  </a:lnTo>
                  <a:lnTo>
                    <a:pt x="481" y="809"/>
                  </a:lnTo>
                  <a:lnTo>
                    <a:pt x="494" y="809"/>
                  </a:lnTo>
                  <a:lnTo>
                    <a:pt x="494" y="796"/>
                  </a:lnTo>
                  <a:lnTo>
                    <a:pt x="494" y="694"/>
                  </a:lnTo>
                  <a:lnTo>
                    <a:pt x="494" y="694"/>
                  </a:lnTo>
                  <a:cubicBezTo>
                    <a:pt x="512" y="688"/>
                    <a:pt x="529" y="682"/>
                    <a:pt x="546" y="673"/>
                  </a:cubicBezTo>
                  <a:lnTo>
                    <a:pt x="618" y="745"/>
                  </a:lnTo>
                  <a:lnTo>
                    <a:pt x="627" y="754"/>
                  </a:lnTo>
                  <a:lnTo>
                    <a:pt x="636" y="745"/>
                  </a:lnTo>
                  <a:lnTo>
                    <a:pt x="742" y="639"/>
                  </a:lnTo>
                  <a:lnTo>
                    <a:pt x="751" y="630"/>
                  </a:lnTo>
                  <a:lnTo>
                    <a:pt x="742" y="621"/>
                  </a:lnTo>
                  <a:lnTo>
                    <a:pt x="670" y="549"/>
                  </a:lnTo>
                  <a:lnTo>
                    <a:pt x="670" y="549"/>
                  </a:lnTo>
                  <a:cubicBezTo>
                    <a:pt x="680" y="532"/>
                    <a:pt x="687" y="513"/>
                    <a:pt x="693" y="494"/>
                  </a:cubicBezTo>
                  <a:lnTo>
                    <a:pt x="796" y="49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8EB223F3-8A5B-6C49-92B0-C0C2ACCD6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325" y="4244975"/>
              <a:ext cx="661988" cy="661988"/>
            </a:xfrm>
            <a:custGeom>
              <a:avLst/>
              <a:gdLst>
                <a:gd name="T0" fmla="*/ 1328 w 1841"/>
                <a:gd name="T1" fmla="*/ 920 h 1841"/>
                <a:gd name="T2" fmla="*/ 915 w 1841"/>
                <a:gd name="T3" fmla="*/ 1333 h 1841"/>
                <a:gd name="T4" fmla="*/ 502 w 1841"/>
                <a:gd name="T5" fmla="*/ 920 h 1841"/>
                <a:gd name="T6" fmla="*/ 915 w 1841"/>
                <a:gd name="T7" fmla="*/ 507 h 1841"/>
                <a:gd name="T8" fmla="*/ 1810 w 1841"/>
                <a:gd name="T9" fmla="*/ 1124 h 1841"/>
                <a:gd name="T10" fmla="*/ 1840 w 1841"/>
                <a:gd name="T11" fmla="*/ 1095 h 1841"/>
                <a:gd name="T12" fmla="*/ 1840 w 1841"/>
                <a:gd name="T13" fmla="*/ 725 h 1841"/>
                <a:gd name="T14" fmla="*/ 1579 w 1841"/>
                <a:gd name="T15" fmla="*/ 725 h 1841"/>
                <a:gd name="T16" fmla="*/ 1523 w 1841"/>
                <a:gd name="T17" fmla="*/ 590 h 1841"/>
                <a:gd name="T18" fmla="*/ 1708 w 1841"/>
                <a:gd name="T19" fmla="*/ 407 h 1841"/>
                <a:gd name="T20" fmla="*/ 1446 w 1841"/>
                <a:gd name="T21" fmla="*/ 145 h 1841"/>
                <a:gd name="T22" fmla="*/ 1405 w 1841"/>
                <a:gd name="T23" fmla="*/ 145 h 1841"/>
                <a:gd name="T24" fmla="*/ 1241 w 1841"/>
                <a:gd name="T25" fmla="*/ 309 h 1841"/>
                <a:gd name="T26" fmla="*/ 1114 w 1841"/>
                <a:gd name="T27" fmla="*/ 29 h 1841"/>
                <a:gd name="T28" fmla="*/ 1085 w 1841"/>
                <a:gd name="T29" fmla="*/ 0 h 1841"/>
                <a:gd name="T30" fmla="*/ 716 w 1841"/>
                <a:gd name="T31" fmla="*/ 0 h 1841"/>
                <a:gd name="T32" fmla="*/ 716 w 1841"/>
                <a:gd name="T33" fmla="*/ 257 h 1841"/>
                <a:gd name="T34" fmla="*/ 596 w 1841"/>
                <a:gd name="T35" fmla="*/ 306 h 1841"/>
                <a:gd name="T36" fmla="*/ 414 w 1841"/>
                <a:gd name="T37" fmla="*/ 125 h 1841"/>
                <a:gd name="T38" fmla="*/ 153 w 1841"/>
                <a:gd name="T39" fmla="*/ 386 h 1841"/>
                <a:gd name="T40" fmla="*/ 153 w 1841"/>
                <a:gd name="T41" fmla="*/ 427 h 1841"/>
                <a:gd name="T42" fmla="*/ 310 w 1841"/>
                <a:gd name="T43" fmla="*/ 585 h 1841"/>
                <a:gd name="T44" fmla="*/ 30 w 1841"/>
                <a:gd name="T45" fmla="*/ 716 h 1841"/>
                <a:gd name="T46" fmla="*/ 0 w 1841"/>
                <a:gd name="T47" fmla="*/ 744 h 1841"/>
                <a:gd name="T48" fmla="*/ 0 w 1841"/>
                <a:gd name="T49" fmla="*/ 1114 h 1841"/>
                <a:gd name="T50" fmla="*/ 251 w 1841"/>
                <a:gd name="T51" fmla="*/ 1114 h 1841"/>
                <a:gd name="T52" fmla="*/ 310 w 1841"/>
                <a:gd name="T53" fmla="*/ 1255 h 1841"/>
                <a:gd name="T54" fmla="*/ 132 w 1841"/>
                <a:gd name="T55" fmla="*/ 1433 h 1841"/>
                <a:gd name="T56" fmla="*/ 394 w 1841"/>
                <a:gd name="T57" fmla="*/ 1694 h 1841"/>
                <a:gd name="T58" fmla="*/ 435 w 1841"/>
                <a:gd name="T59" fmla="*/ 1694 h 1841"/>
                <a:gd name="T60" fmla="*/ 596 w 1841"/>
                <a:gd name="T61" fmla="*/ 1533 h 1841"/>
                <a:gd name="T62" fmla="*/ 726 w 1841"/>
                <a:gd name="T63" fmla="*/ 1811 h 1841"/>
                <a:gd name="T64" fmla="*/ 755 w 1841"/>
                <a:gd name="T65" fmla="*/ 1840 h 1841"/>
                <a:gd name="T66" fmla="*/ 1124 w 1841"/>
                <a:gd name="T67" fmla="*/ 1840 h 1841"/>
                <a:gd name="T68" fmla="*/ 1124 w 1841"/>
                <a:gd name="T69" fmla="*/ 1580 h 1841"/>
                <a:gd name="T70" fmla="*/ 1241 w 1841"/>
                <a:gd name="T71" fmla="*/ 1530 h 1841"/>
                <a:gd name="T72" fmla="*/ 1426 w 1841"/>
                <a:gd name="T73" fmla="*/ 1715 h 1841"/>
                <a:gd name="T74" fmla="*/ 1687 w 1841"/>
                <a:gd name="T75" fmla="*/ 1453 h 1841"/>
                <a:gd name="T76" fmla="*/ 1687 w 1841"/>
                <a:gd name="T77" fmla="*/ 1412 h 1841"/>
                <a:gd name="T78" fmla="*/ 1523 w 1841"/>
                <a:gd name="T79" fmla="*/ 1249 h 1841"/>
                <a:gd name="T80" fmla="*/ 1810 w 1841"/>
                <a:gd name="T81" fmla="*/ 1124 h 1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841" h="1841">
                  <a:moveTo>
                    <a:pt x="1328" y="920"/>
                  </a:moveTo>
                  <a:lnTo>
                    <a:pt x="1328" y="920"/>
                  </a:lnTo>
                  <a:cubicBezTo>
                    <a:pt x="1328" y="1147"/>
                    <a:pt x="1143" y="1333"/>
                    <a:pt x="915" y="1333"/>
                  </a:cubicBezTo>
                  <a:lnTo>
                    <a:pt x="915" y="1333"/>
                  </a:lnTo>
                  <a:cubicBezTo>
                    <a:pt x="688" y="1333"/>
                    <a:pt x="502" y="1147"/>
                    <a:pt x="502" y="920"/>
                  </a:cubicBezTo>
                  <a:lnTo>
                    <a:pt x="502" y="920"/>
                  </a:lnTo>
                  <a:cubicBezTo>
                    <a:pt x="502" y="692"/>
                    <a:pt x="688" y="507"/>
                    <a:pt x="915" y="507"/>
                  </a:cubicBezTo>
                  <a:lnTo>
                    <a:pt x="915" y="507"/>
                  </a:lnTo>
                  <a:cubicBezTo>
                    <a:pt x="1143" y="507"/>
                    <a:pt x="1328" y="692"/>
                    <a:pt x="1328" y="920"/>
                  </a:cubicBezTo>
                  <a:close/>
                  <a:moveTo>
                    <a:pt x="1810" y="1124"/>
                  </a:moveTo>
                  <a:lnTo>
                    <a:pt x="1840" y="1124"/>
                  </a:lnTo>
                  <a:lnTo>
                    <a:pt x="1840" y="1095"/>
                  </a:lnTo>
                  <a:lnTo>
                    <a:pt x="1840" y="754"/>
                  </a:lnTo>
                  <a:lnTo>
                    <a:pt x="1840" y="725"/>
                  </a:lnTo>
                  <a:lnTo>
                    <a:pt x="1810" y="725"/>
                  </a:lnTo>
                  <a:lnTo>
                    <a:pt x="1579" y="725"/>
                  </a:lnTo>
                  <a:lnTo>
                    <a:pt x="1579" y="725"/>
                  </a:lnTo>
                  <a:cubicBezTo>
                    <a:pt x="1565" y="679"/>
                    <a:pt x="1547" y="633"/>
                    <a:pt x="1523" y="590"/>
                  </a:cubicBezTo>
                  <a:lnTo>
                    <a:pt x="1687" y="427"/>
                  </a:lnTo>
                  <a:lnTo>
                    <a:pt x="1708" y="407"/>
                  </a:lnTo>
                  <a:lnTo>
                    <a:pt x="1687" y="386"/>
                  </a:lnTo>
                  <a:lnTo>
                    <a:pt x="1446" y="145"/>
                  </a:lnTo>
                  <a:lnTo>
                    <a:pt x="1426" y="125"/>
                  </a:lnTo>
                  <a:lnTo>
                    <a:pt x="1405" y="145"/>
                  </a:lnTo>
                  <a:lnTo>
                    <a:pt x="1241" y="309"/>
                  </a:lnTo>
                  <a:lnTo>
                    <a:pt x="1241" y="309"/>
                  </a:lnTo>
                  <a:cubicBezTo>
                    <a:pt x="1200" y="287"/>
                    <a:pt x="1158" y="270"/>
                    <a:pt x="1114" y="257"/>
                  </a:cubicBezTo>
                  <a:lnTo>
                    <a:pt x="1114" y="29"/>
                  </a:lnTo>
                  <a:lnTo>
                    <a:pt x="1114" y="0"/>
                  </a:lnTo>
                  <a:lnTo>
                    <a:pt x="1085" y="0"/>
                  </a:lnTo>
                  <a:lnTo>
                    <a:pt x="745" y="0"/>
                  </a:lnTo>
                  <a:lnTo>
                    <a:pt x="716" y="0"/>
                  </a:lnTo>
                  <a:lnTo>
                    <a:pt x="716" y="29"/>
                  </a:lnTo>
                  <a:lnTo>
                    <a:pt x="716" y="257"/>
                  </a:lnTo>
                  <a:lnTo>
                    <a:pt x="716" y="257"/>
                  </a:lnTo>
                  <a:cubicBezTo>
                    <a:pt x="674" y="269"/>
                    <a:pt x="634" y="286"/>
                    <a:pt x="596" y="306"/>
                  </a:cubicBezTo>
                  <a:lnTo>
                    <a:pt x="435" y="145"/>
                  </a:lnTo>
                  <a:lnTo>
                    <a:pt x="414" y="125"/>
                  </a:lnTo>
                  <a:lnTo>
                    <a:pt x="394" y="145"/>
                  </a:lnTo>
                  <a:lnTo>
                    <a:pt x="153" y="386"/>
                  </a:lnTo>
                  <a:lnTo>
                    <a:pt x="132" y="407"/>
                  </a:lnTo>
                  <a:lnTo>
                    <a:pt x="153" y="427"/>
                  </a:lnTo>
                  <a:lnTo>
                    <a:pt x="310" y="585"/>
                  </a:lnTo>
                  <a:lnTo>
                    <a:pt x="310" y="585"/>
                  </a:lnTo>
                  <a:cubicBezTo>
                    <a:pt x="287" y="627"/>
                    <a:pt x="268" y="670"/>
                    <a:pt x="254" y="716"/>
                  </a:cubicBezTo>
                  <a:lnTo>
                    <a:pt x="30" y="716"/>
                  </a:lnTo>
                  <a:lnTo>
                    <a:pt x="0" y="716"/>
                  </a:lnTo>
                  <a:lnTo>
                    <a:pt x="0" y="744"/>
                  </a:lnTo>
                  <a:lnTo>
                    <a:pt x="0" y="1085"/>
                  </a:lnTo>
                  <a:lnTo>
                    <a:pt x="0" y="1114"/>
                  </a:lnTo>
                  <a:lnTo>
                    <a:pt x="30" y="1114"/>
                  </a:lnTo>
                  <a:lnTo>
                    <a:pt x="251" y="1114"/>
                  </a:lnTo>
                  <a:lnTo>
                    <a:pt x="251" y="1114"/>
                  </a:lnTo>
                  <a:cubicBezTo>
                    <a:pt x="266" y="1163"/>
                    <a:pt x="286" y="1210"/>
                    <a:pt x="310" y="1255"/>
                  </a:cubicBezTo>
                  <a:lnTo>
                    <a:pt x="153" y="1412"/>
                  </a:lnTo>
                  <a:lnTo>
                    <a:pt x="132" y="1433"/>
                  </a:lnTo>
                  <a:lnTo>
                    <a:pt x="153" y="1453"/>
                  </a:lnTo>
                  <a:lnTo>
                    <a:pt x="394" y="1694"/>
                  </a:lnTo>
                  <a:lnTo>
                    <a:pt x="414" y="1715"/>
                  </a:lnTo>
                  <a:lnTo>
                    <a:pt x="435" y="1694"/>
                  </a:lnTo>
                  <a:lnTo>
                    <a:pt x="596" y="1533"/>
                  </a:lnTo>
                  <a:lnTo>
                    <a:pt x="596" y="1533"/>
                  </a:lnTo>
                  <a:cubicBezTo>
                    <a:pt x="637" y="1555"/>
                    <a:pt x="681" y="1572"/>
                    <a:pt x="726" y="1586"/>
                  </a:cubicBezTo>
                  <a:lnTo>
                    <a:pt x="726" y="1811"/>
                  </a:lnTo>
                  <a:lnTo>
                    <a:pt x="726" y="1840"/>
                  </a:lnTo>
                  <a:lnTo>
                    <a:pt x="755" y="1840"/>
                  </a:lnTo>
                  <a:lnTo>
                    <a:pt x="1095" y="1840"/>
                  </a:lnTo>
                  <a:lnTo>
                    <a:pt x="1124" y="1840"/>
                  </a:lnTo>
                  <a:lnTo>
                    <a:pt x="1124" y="1811"/>
                  </a:lnTo>
                  <a:lnTo>
                    <a:pt x="1124" y="1580"/>
                  </a:lnTo>
                  <a:lnTo>
                    <a:pt x="1124" y="1580"/>
                  </a:lnTo>
                  <a:cubicBezTo>
                    <a:pt x="1164" y="1567"/>
                    <a:pt x="1203" y="1550"/>
                    <a:pt x="1241" y="1530"/>
                  </a:cubicBezTo>
                  <a:lnTo>
                    <a:pt x="1405" y="1694"/>
                  </a:lnTo>
                  <a:lnTo>
                    <a:pt x="1426" y="1715"/>
                  </a:lnTo>
                  <a:lnTo>
                    <a:pt x="1446" y="1694"/>
                  </a:lnTo>
                  <a:lnTo>
                    <a:pt x="1687" y="1453"/>
                  </a:lnTo>
                  <a:lnTo>
                    <a:pt x="1708" y="1433"/>
                  </a:lnTo>
                  <a:lnTo>
                    <a:pt x="1687" y="1412"/>
                  </a:lnTo>
                  <a:lnTo>
                    <a:pt x="1523" y="1249"/>
                  </a:lnTo>
                  <a:lnTo>
                    <a:pt x="1523" y="1249"/>
                  </a:lnTo>
                  <a:cubicBezTo>
                    <a:pt x="1545" y="1209"/>
                    <a:pt x="1562" y="1167"/>
                    <a:pt x="1576" y="1124"/>
                  </a:cubicBezTo>
                  <a:lnTo>
                    <a:pt x="1810" y="112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0C4C60A9-47EA-ED49-BBF7-65EA5575A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3163" y="4732338"/>
              <a:ext cx="330200" cy="330200"/>
            </a:xfrm>
            <a:custGeom>
              <a:avLst/>
              <a:gdLst>
                <a:gd name="T0" fmla="*/ 662 w 918"/>
                <a:gd name="T1" fmla="*/ 458 h 917"/>
                <a:gd name="T2" fmla="*/ 456 w 918"/>
                <a:gd name="T3" fmla="*/ 664 h 917"/>
                <a:gd name="T4" fmla="*/ 251 w 918"/>
                <a:gd name="T5" fmla="*/ 458 h 917"/>
                <a:gd name="T6" fmla="*/ 456 w 918"/>
                <a:gd name="T7" fmla="*/ 253 h 917"/>
                <a:gd name="T8" fmla="*/ 902 w 918"/>
                <a:gd name="T9" fmla="*/ 560 h 917"/>
                <a:gd name="T10" fmla="*/ 917 w 918"/>
                <a:gd name="T11" fmla="*/ 545 h 917"/>
                <a:gd name="T12" fmla="*/ 917 w 918"/>
                <a:gd name="T13" fmla="*/ 361 h 917"/>
                <a:gd name="T14" fmla="*/ 787 w 918"/>
                <a:gd name="T15" fmla="*/ 361 h 917"/>
                <a:gd name="T16" fmla="*/ 759 w 918"/>
                <a:gd name="T17" fmla="*/ 294 h 917"/>
                <a:gd name="T18" fmla="*/ 851 w 918"/>
                <a:gd name="T19" fmla="*/ 203 h 917"/>
                <a:gd name="T20" fmla="*/ 721 w 918"/>
                <a:gd name="T21" fmla="*/ 72 h 917"/>
                <a:gd name="T22" fmla="*/ 700 w 918"/>
                <a:gd name="T23" fmla="*/ 72 h 917"/>
                <a:gd name="T24" fmla="*/ 619 w 918"/>
                <a:gd name="T25" fmla="*/ 155 h 917"/>
                <a:gd name="T26" fmla="*/ 555 w 918"/>
                <a:gd name="T27" fmla="*/ 15 h 917"/>
                <a:gd name="T28" fmla="*/ 541 w 918"/>
                <a:gd name="T29" fmla="*/ 0 h 917"/>
                <a:gd name="T30" fmla="*/ 357 w 918"/>
                <a:gd name="T31" fmla="*/ 0 h 917"/>
                <a:gd name="T32" fmla="*/ 357 w 918"/>
                <a:gd name="T33" fmla="*/ 128 h 917"/>
                <a:gd name="T34" fmla="*/ 297 w 918"/>
                <a:gd name="T35" fmla="*/ 153 h 917"/>
                <a:gd name="T36" fmla="*/ 206 w 918"/>
                <a:gd name="T37" fmla="*/ 62 h 917"/>
                <a:gd name="T38" fmla="*/ 77 w 918"/>
                <a:gd name="T39" fmla="*/ 192 h 917"/>
                <a:gd name="T40" fmla="*/ 77 w 918"/>
                <a:gd name="T41" fmla="*/ 213 h 917"/>
                <a:gd name="T42" fmla="*/ 155 w 918"/>
                <a:gd name="T43" fmla="*/ 291 h 917"/>
                <a:gd name="T44" fmla="*/ 15 w 918"/>
                <a:gd name="T45" fmla="*/ 357 h 917"/>
                <a:gd name="T46" fmla="*/ 0 w 918"/>
                <a:gd name="T47" fmla="*/ 371 h 917"/>
                <a:gd name="T48" fmla="*/ 0 w 918"/>
                <a:gd name="T49" fmla="*/ 555 h 917"/>
                <a:gd name="T50" fmla="*/ 125 w 918"/>
                <a:gd name="T51" fmla="*/ 555 h 917"/>
                <a:gd name="T52" fmla="*/ 155 w 918"/>
                <a:gd name="T53" fmla="*/ 625 h 917"/>
                <a:gd name="T54" fmla="*/ 66 w 918"/>
                <a:gd name="T55" fmla="*/ 714 h 917"/>
                <a:gd name="T56" fmla="*/ 196 w 918"/>
                <a:gd name="T57" fmla="*/ 844 h 917"/>
                <a:gd name="T58" fmla="*/ 217 w 918"/>
                <a:gd name="T59" fmla="*/ 844 h 917"/>
                <a:gd name="T60" fmla="*/ 297 w 918"/>
                <a:gd name="T61" fmla="*/ 764 h 917"/>
                <a:gd name="T62" fmla="*/ 362 w 918"/>
                <a:gd name="T63" fmla="*/ 902 h 917"/>
                <a:gd name="T64" fmla="*/ 376 w 918"/>
                <a:gd name="T65" fmla="*/ 916 h 917"/>
                <a:gd name="T66" fmla="*/ 560 w 918"/>
                <a:gd name="T67" fmla="*/ 916 h 917"/>
                <a:gd name="T68" fmla="*/ 560 w 918"/>
                <a:gd name="T69" fmla="*/ 786 h 917"/>
                <a:gd name="T70" fmla="*/ 619 w 918"/>
                <a:gd name="T71" fmla="*/ 762 h 917"/>
                <a:gd name="T72" fmla="*/ 710 w 918"/>
                <a:gd name="T73" fmla="*/ 854 h 917"/>
                <a:gd name="T74" fmla="*/ 841 w 918"/>
                <a:gd name="T75" fmla="*/ 724 h 917"/>
                <a:gd name="T76" fmla="*/ 841 w 918"/>
                <a:gd name="T77" fmla="*/ 703 h 917"/>
                <a:gd name="T78" fmla="*/ 759 w 918"/>
                <a:gd name="T79" fmla="*/ 622 h 917"/>
                <a:gd name="T80" fmla="*/ 902 w 918"/>
                <a:gd name="T81" fmla="*/ 56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18" h="917">
                  <a:moveTo>
                    <a:pt x="662" y="458"/>
                  </a:moveTo>
                  <a:lnTo>
                    <a:pt x="662" y="458"/>
                  </a:lnTo>
                  <a:cubicBezTo>
                    <a:pt x="662" y="572"/>
                    <a:pt x="569" y="664"/>
                    <a:pt x="456" y="664"/>
                  </a:cubicBezTo>
                  <a:lnTo>
                    <a:pt x="456" y="664"/>
                  </a:lnTo>
                  <a:cubicBezTo>
                    <a:pt x="343" y="664"/>
                    <a:pt x="251" y="572"/>
                    <a:pt x="251" y="458"/>
                  </a:cubicBezTo>
                  <a:lnTo>
                    <a:pt x="251" y="458"/>
                  </a:lnTo>
                  <a:cubicBezTo>
                    <a:pt x="251" y="345"/>
                    <a:pt x="343" y="253"/>
                    <a:pt x="456" y="253"/>
                  </a:cubicBezTo>
                  <a:lnTo>
                    <a:pt x="456" y="253"/>
                  </a:lnTo>
                  <a:cubicBezTo>
                    <a:pt x="569" y="253"/>
                    <a:pt x="662" y="345"/>
                    <a:pt x="662" y="458"/>
                  </a:cubicBezTo>
                  <a:close/>
                  <a:moveTo>
                    <a:pt x="902" y="560"/>
                  </a:moveTo>
                  <a:lnTo>
                    <a:pt x="917" y="560"/>
                  </a:lnTo>
                  <a:lnTo>
                    <a:pt x="917" y="545"/>
                  </a:lnTo>
                  <a:lnTo>
                    <a:pt x="917" y="376"/>
                  </a:lnTo>
                  <a:lnTo>
                    <a:pt x="917" y="361"/>
                  </a:lnTo>
                  <a:lnTo>
                    <a:pt x="902" y="361"/>
                  </a:lnTo>
                  <a:lnTo>
                    <a:pt x="787" y="361"/>
                  </a:lnTo>
                  <a:lnTo>
                    <a:pt x="787" y="361"/>
                  </a:lnTo>
                  <a:cubicBezTo>
                    <a:pt x="780" y="338"/>
                    <a:pt x="771" y="316"/>
                    <a:pt x="759" y="294"/>
                  </a:cubicBezTo>
                  <a:lnTo>
                    <a:pt x="841" y="213"/>
                  </a:lnTo>
                  <a:lnTo>
                    <a:pt x="851" y="203"/>
                  </a:lnTo>
                  <a:lnTo>
                    <a:pt x="841" y="192"/>
                  </a:lnTo>
                  <a:lnTo>
                    <a:pt x="721" y="72"/>
                  </a:lnTo>
                  <a:lnTo>
                    <a:pt x="710" y="62"/>
                  </a:lnTo>
                  <a:lnTo>
                    <a:pt x="700" y="72"/>
                  </a:lnTo>
                  <a:lnTo>
                    <a:pt x="619" y="155"/>
                  </a:lnTo>
                  <a:lnTo>
                    <a:pt x="619" y="155"/>
                  </a:lnTo>
                  <a:cubicBezTo>
                    <a:pt x="598" y="144"/>
                    <a:pt x="577" y="135"/>
                    <a:pt x="555" y="128"/>
                  </a:cubicBezTo>
                  <a:lnTo>
                    <a:pt x="555" y="15"/>
                  </a:lnTo>
                  <a:lnTo>
                    <a:pt x="555" y="0"/>
                  </a:lnTo>
                  <a:lnTo>
                    <a:pt x="541" y="0"/>
                  </a:lnTo>
                  <a:lnTo>
                    <a:pt x="372" y="0"/>
                  </a:lnTo>
                  <a:lnTo>
                    <a:pt x="357" y="0"/>
                  </a:lnTo>
                  <a:lnTo>
                    <a:pt x="357" y="15"/>
                  </a:lnTo>
                  <a:lnTo>
                    <a:pt x="357" y="128"/>
                  </a:lnTo>
                  <a:lnTo>
                    <a:pt x="357" y="128"/>
                  </a:lnTo>
                  <a:cubicBezTo>
                    <a:pt x="336" y="135"/>
                    <a:pt x="316" y="143"/>
                    <a:pt x="297" y="153"/>
                  </a:cubicBezTo>
                  <a:lnTo>
                    <a:pt x="217" y="72"/>
                  </a:lnTo>
                  <a:lnTo>
                    <a:pt x="206" y="62"/>
                  </a:lnTo>
                  <a:lnTo>
                    <a:pt x="196" y="72"/>
                  </a:lnTo>
                  <a:lnTo>
                    <a:pt x="77" y="192"/>
                  </a:lnTo>
                  <a:lnTo>
                    <a:pt x="66" y="203"/>
                  </a:lnTo>
                  <a:lnTo>
                    <a:pt x="77" y="213"/>
                  </a:lnTo>
                  <a:lnTo>
                    <a:pt x="155" y="291"/>
                  </a:lnTo>
                  <a:lnTo>
                    <a:pt x="155" y="291"/>
                  </a:lnTo>
                  <a:cubicBezTo>
                    <a:pt x="143" y="312"/>
                    <a:pt x="134" y="334"/>
                    <a:pt x="127" y="357"/>
                  </a:cubicBezTo>
                  <a:lnTo>
                    <a:pt x="15" y="357"/>
                  </a:lnTo>
                  <a:lnTo>
                    <a:pt x="0" y="357"/>
                  </a:lnTo>
                  <a:lnTo>
                    <a:pt x="0" y="371"/>
                  </a:lnTo>
                  <a:lnTo>
                    <a:pt x="0" y="540"/>
                  </a:lnTo>
                  <a:lnTo>
                    <a:pt x="0" y="555"/>
                  </a:lnTo>
                  <a:lnTo>
                    <a:pt x="15" y="555"/>
                  </a:lnTo>
                  <a:lnTo>
                    <a:pt x="125" y="555"/>
                  </a:lnTo>
                  <a:lnTo>
                    <a:pt x="125" y="555"/>
                  </a:lnTo>
                  <a:cubicBezTo>
                    <a:pt x="132" y="579"/>
                    <a:pt x="142" y="603"/>
                    <a:pt x="155" y="625"/>
                  </a:cubicBezTo>
                  <a:lnTo>
                    <a:pt x="77" y="703"/>
                  </a:lnTo>
                  <a:lnTo>
                    <a:pt x="66" y="714"/>
                  </a:lnTo>
                  <a:lnTo>
                    <a:pt x="77" y="724"/>
                  </a:lnTo>
                  <a:lnTo>
                    <a:pt x="196" y="844"/>
                  </a:lnTo>
                  <a:lnTo>
                    <a:pt x="206" y="854"/>
                  </a:lnTo>
                  <a:lnTo>
                    <a:pt x="217" y="844"/>
                  </a:lnTo>
                  <a:lnTo>
                    <a:pt x="297" y="764"/>
                  </a:lnTo>
                  <a:lnTo>
                    <a:pt x="297" y="764"/>
                  </a:lnTo>
                  <a:cubicBezTo>
                    <a:pt x="317" y="775"/>
                    <a:pt x="339" y="783"/>
                    <a:pt x="362" y="790"/>
                  </a:cubicBezTo>
                  <a:lnTo>
                    <a:pt x="362" y="902"/>
                  </a:lnTo>
                  <a:lnTo>
                    <a:pt x="362" y="916"/>
                  </a:lnTo>
                  <a:lnTo>
                    <a:pt x="376" y="916"/>
                  </a:lnTo>
                  <a:lnTo>
                    <a:pt x="546" y="916"/>
                  </a:lnTo>
                  <a:lnTo>
                    <a:pt x="560" y="916"/>
                  </a:lnTo>
                  <a:lnTo>
                    <a:pt x="560" y="902"/>
                  </a:lnTo>
                  <a:lnTo>
                    <a:pt x="560" y="786"/>
                  </a:lnTo>
                  <a:lnTo>
                    <a:pt x="560" y="786"/>
                  </a:lnTo>
                  <a:cubicBezTo>
                    <a:pt x="580" y="780"/>
                    <a:pt x="600" y="772"/>
                    <a:pt x="619" y="762"/>
                  </a:cubicBezTo>
                  <a:lnTo>
                    <a:pt x="700" y="844"/>
                  </a:lnTo>
                  <a:lnTo>
                    <a:pt x="710" y="854"/>
                  </a:lnTo>
                  <a:lnTo>
                    <a:pt x="721" y="844"/>
                  </a:lnTo>
                  <a:lnTo>
                    <a:pt x="841" y="724"/>
                  </a:lnTo>
                  <a:lnTo>
                    <a:pt x="851" y="714"/>
                  </a:lnTo>
                  <a:lnTo>
                    <a:pt x="841" y="703"/>
                  </a:lnTo>
                  <a:lnTo>
                    <a:pt x="759" y="622"/>
                  </a:lnTo>
                  <a:lnTo>
                    <a:pt x="759" y="622"/>
                  </a:lnTo>
                  <a:cubicBezTo>
                    <a:pt x="770" y="602"/>
                    <a:pt x="779" y="581"/>
                    <a:pt x="786" y="560"/>
                  </a:cubicBezTo>
                  <a:lnTo>
                    <a:pt x="902" y="56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475A9358-6F22-EA4B-8E13-60E4CCC9E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8113" y="4943475"/>
              <a:ext cx="350837" cy="350838"/>
            </a:xfrm>
            <a:custGeom>
              <a:avLst/>
              <a:gdLst>
                <a:gd name="T0" fmla="*/ 702 w 974"/>
                <a:gd name="T1" fmla="*/ 486 h 973"/>
                <a:gd name="T2" fmla="*/ 484 w 974"/>
                <a:gd name="T3" fmla="*/ 705 h 973"/>
                <a:gd name="T4" fmla="*/ 265 w 974"/>
                <a:gd name="T5" fmla="*/ 486 h 973"/>
                <a:gd name="T6" fmla="*/ 484 w 974"/>
                <a:gd name="T7" fmla="*/ 268 h 973"/>
                <a:gd name="T8" fmla="*/ 957 w 974"/>
                <a:gd name="T9" fmla="*/ 594 h 973"/>
                <a:gd name="T10" fmla="*/ 973 w 974"/>
                <a:gd name="T11" fmla="*/ 579 h 973"/>
                <a:gd name="T12" fmla="*/ 973 w 974"/>
                <a:gd name="T13" fmla="*/ 383 h 973"/>
                <a:gd name="T14" fmla="*/ 835 w 974"/>
                <a:gd name="T15" fmla="*/ 383 h 973"/>
                <a:gd name="T16" fmla="*/ 806 w 974"/>
                <a:gd name="T17" fmla="*/ 312 h 973"/>
                <a:gd name="T18" fmla="*/ 903 w 974"/>
                <a:gd name="T19" fmla="*/ 215 h 973"/>
                <a:gd name="T20" fmla="*/ 765 w 974"/>
                <a:gd name="T21" fmla="*/ 77 h 973"/>
                <a:gd name="T22" fmla="*/ 743 w 974"/>
                <a:gd name="T23" fmla="*/ 77 h 973"/>
                <a:gd name="T24" fmla="*/ 656 w 974"/>
                <a:gd name="T25" fmla="*/ 164 h 973"/>
                <a:gd name="T26" fmla="*/ 589 w 974"/>
                <a:gd name="T27" fmla="*/ 15 h 973"/>
                <a:gd name="T28" fmla="*/ 573 w 974"/>
                <a:gd name="T29" fmla="*/ 0 h 973"/>
                <a:gd name="T30" fmla="*/ 379 w 974"/>
                <a:gd name="T31" fmla="*/ 0 h 973"/>
                <a:gd name="T32" fmla="*/ 379 w 974"/>
                <a:gd name="T33" fmla="*/ 136 h 973"/>
                <a:gd name="T34" fmla="*/ 315 w 974"/>
                <a:gd name="T35" fmla="*/ 162 h 973"/>
                <a:gd name="T36" fmla="*/ 219 w 974"/>
                <a:gd name="T37" fmla="*/ 66 h 973"/>
                <a:gd name="T38" fmla="*/ 81 w 974"/>
                <a:gd name="T39" fmla="*/ 204 h 973"/>
                <a:gd name="T40" fmla="*/ 81 w 974"/>
                <a:gd name="T41" fmla="*/ 226 h 973"/>
                <a:gd name="T42" fmla="*/ 164 w 974"/>
                <a:gd name="T43" fmla="*/ 309 h 973"/>
                <a:gd name="T44" fmla="*/ 15 w 974"/>
                <a:gd name="T45" fmla="*/ 378 h 973"/>
                <a:gd name="T46" fmla="*/ 0 w 974"/>
                <a:gd name="T47" fmla="*/ 394 h 973"/>
                <a:gd name="T48" fmla="*/ 0 w 974"/>
                <a:gd name="T49" fmla="*/ 589 h 973"/>
                <a:gd name="T50" fmla="*/ 133 w 974"/>
                <a:gd name="T51" fmla="*/ 589 h 973"/>
                <a:gd name="T52" fmla="*/ 164 w 974"/>
                <a:gd name="T53" fmla="*/ 664 h 973"/>
                <a:gd name="T54" fmla="*/ 70 w 974"/>
                <a:gd name="T55" fmla="*/ 758 h 973"/>
                <a:gd name="T56" fmla="*/ 208 w 974"/>
                <a:gd name="T57" fmla="*/ 896 h 973"/>
                <a:gd name="T58" fmla="*/ 229 w 974"/>
                <a:gd name="T59" fmla="*/ 896 h 973"/>
                <a:gd name="T60" fmla="*/ 315 w 974"/>
                <a:gd name="T61" fmla="*/ 811 h 973"/>
                <a:gd name="T62" fmla="*/ 383 w 974"/>
                <a:gd name="T63" fmla="*/ 957 h 973"/>
                <a:gd name="T64" fmla="*/ 399 w 974"/>
                <a:gd name="T65" fmla="*/ 972 h 973"/>
                <a:gd name="T66" fmla="*/ 594 w 974"/>
                <a:gd name="T67" fmla="*/ 972 h 973"/>
                <a:gd name="T68" fmla="*/ 594 w 974"/>
                <a:gd name="T69" fmla="*/ 835 h 973"/>
                <a:gd name="T70" fmla="*/ 656 w 974"/>
                <a:gd name="T71" fmla="*/ 809 h 973"/>
                <a:gd name="T72" fmla="*/ 754 w 974"/>
                <a:gd name="T73" fmla="*/ 907 h 973"/>
                <a:gd name="T74" fmla="*/ 892 w 974"/>
                <a:gd name="T75" fmla="*/ 769 h 973"/>
                <a:gd name="T76" fmla="*/ 892 w 974"/>
                <a:gd name="T77" fmla="*/ 747 h 973"/>
                <a:gd name="T78" fmla="*/ 806 w 974"/>
                <a:gd name="T79" fmla="*/ 660 h 973"/>
                <a:gd name="T80" fmla="*/ 957 w 974"/>
                <a:gd name="T81" fmla="*/ 594 h 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4" h="973">
                  <a:moveTo>
                    <a:pt x="702" y="486"/>
                  </a:moveTo>
                  <a:lnTo>
                    <a:pt x="702" y="486"/>
                  </a:lnTo>
                  <a:cubicBezTo>
                    <a:pt x="702" y="607"/>
                    <a:pt x="604" y="705"/>
                    <a:pt x="484" y="705"/>
                  </a:cubicBezTo>
                  <a:lnTo>
                    <a:pt x="484" y="705"/>
                  </a:lnTo>
                  <a:cubicBezTo>
                    <a:pt x="363" y="705"/>
                    <a:pt x="265" y="607"/>
                    <a:pt x="265" y="486"/>
                  </a:cubicBezTo>
                  <a:lnTo>
                    <a:pt x="265" y="486"/>
                  </a:lnTo>
                  <a:cubicBezTo>
                    <a:pt x="265" y="366"/>
                    <a:pt x="363" y="268"/>
                    <a:pt x="484" y="268"/>
                  </a:cubicBezTo>
                  <a:lnTo>
                    <a:pt x="484" y="268"/>
                  </a:lnTo>
                  <a:cubicBezTo>
                    <a:pt x="604" y="268"/>
                    <a:pt x="702" y="366"/>
                    <a:pt x="702" y="486"/>
                  </a:cubicBezTo>
                  <a:close/>
                  <a:moveTo>
                    <a:pt x="957" y="594"/>
                  </a:moveTo>
                  <a:lnTo>
                    <a:pt x="973" y="594"/>
                  </a:lnTo>
                  <a:lnTo>
                    <a:pt x="973" y="579"/>
                  </a:lnTo>
                  <a:lnTo>
                    <a:pt x="973" y="399"/>
                  </a:lnTo>
                  <a:lnTo>
                    <a:pt x="973" y="383"/>
                  </a:lnTo>
                  <a:lnTo>
                    <a:pt x="957" y="383"/>
                  </a:lnTo>
                  <a:lnTo>
                    <a:pt x="835" y="383"/>
                  </a:lnTo>
                  <a:lnTo>
                    <a:pt x="835" y="383"/>
                  </a:lnTo>
                  <a:cubicBezTo>
                    <a:pt x="828" y="359"/>
                    <a:pt x="818" y="335"/>
                    <a:pt x="806" y="312"/>
                  </a:cubicBezTo>
                  <a:lnTo>
                    <a:pt x="892" y="226"/>
                  </a:lnTo>
                  <a:lnTo>
                    <a:pt x="903" y="215"/>
                  </a:lnTo>
                  <a:lnTo>
                    <a:pt x="892" y="204"/>
                  </a:lnTo>
                  <a:lnTo>
                    <a:pt x="765" y="77"/>
                  </a:lnTo>
                  <a:lnTo>
                    <a:pt x="754" y="66"/>
                  </a:lnTo>
                  <a:lnTo>
                    <a:pt x="743" y="77"/>
                  </a:lnTo>
                  <a:lnTo>
                    <a:pt x="656" y="164"/>
                  </a:lnTo>
                  <a:lnTo>
                    <a:pt x="656" y="164"/>
                  </a:lnTo>
                  <a:cubicBezTo>
                    <a:pt x="635" y="152"/>
                    <a:pt x="612" y="143"/>
                    <a:pt x="589" y="136"/>
                  </a:cubicBezTo>
                  <a:lnTo>
                    <a:pt x="589" y="15"/>
                  </a:lnTo>
                  <a:lnTo>
                    <a:pt x="589" y="0"/>
                  </a:lnTo>
                  <a:lnTo>
                    <a:pt x="573" y="0"/>
                  </a:lnTo>
                  <a:lnTo>
                    <a:pt x="394" y="0"/>
                  </a:lnTo>
                  <a:lnTo>
                    <a:pt x="379" y="0"/>
                  </a:lnTo>
                  <a:lnTo>
                    <a:pt x="379" y="15"/>
                  </a:lnTo>
                  <a:lnTo>
                    <a:pt x="379" y="136"/>
                  </a:lnTo>
                  <a:lnTo>
                    <a:pt x="379" y="136"/>
                  </a:lnTo>
                  <a:cubicBezTo>
                    <a:pt x="356" y="143"/>
                    <a:pt x="335" y="151"/>
                    <a:pt x="315" y="162"/>
                  </a:cubicBezTo>
                  <a:lnTo>
                    <a:pt x="229" y="77"/>
                  </a:lnTo>
                  <a:lnTo>
                    <a:pt x="219" y="66"/>
                  </a:lnTo>
                  <a:lnTo>
                    <a:pt x="208" y="77"/>
                  </a:lnTo>
                  <a:lnTo>
                    <a:pt x="81" y="204"/>
                  </a:lnTo>
                  <a:lnTo>
                    <a:pt x="70" y="215"/>
                  </a:lnTo>
                  <a:lnTo>
                    <a:pt x="81" y="226"/>
                  </a:lnTo>
                  <a:lnTo>
                    <a:pt x="164" y="309"/>
                  </a:lnTo>
                  <a:lnTo>
                    <a:pt x="164" y="309"/>
                  </a:lnTo>
                  <a:cubicBezTo>
                    <a:pt x="151" y="331"/>
                    <a:pt x="141" y="355"/>
                    <a:pt x="134" y="378"/>
                  </a:cubicBezTo>
                  <a:lnTo>
                    <a:pt x="15" y="378"/>
                  </a:lnTo>
                  <a:lnTo>
                    <a:pt x="0" y="378"/>
                  </a:lnTo>
                  <a:lnTo>
                    <a:pt x="0" y="394"/>
                  </a:lnTo>
                  <a:lnTo>
                    <a:pt x="0" y="574"/>
                  </a:lnTo>
                  <a:lnTo>
                    <a:pt x="0" y="589"/>
                  </a:lnTo>
                  <a:lnTo>
                    <a:pt x="15" y="589"/>
                  </a:lnTo>
                  <a:lnTo>
                    <a:pt x="133" y="589"/>
                  </a:lnTo>
                  <a:lnTo>
                    <a:pt x="133" y="589"/>
                  </a:lnTo>
                  <a:cubicBezTo>
                    <a:pt x="140" y="615"/>
                    <a:pt x="151" y="640"/>
                    <a:pt x="164" y="664"/>
                  </a:cubicBezTo>
                  <a:lnTo>
                    <a:pt x="81" y="747"/>
                  </a:lnTo>
                  <a:lnTo>
                    <a:pt x="70" y="758"/>
                  </a:lnTo>
                  <a:lnTo>
                    <a:pt x="81" y="769"/>
                  </a:lnTo>
                  <a:lnTo>
                    <a:pt x="208" y="896"/>
                  </a:lnTo>
                  <a:lnTo>
                    <a:pt x="219" y="907"/>
                  </a:lnTo>
                  <a:lnTo>
                    <a:pt x="229" y="896"/>
                  </a:lnTo>
                  <a:lnTo>
                    <a:pt x="315" y="811"/>
                  </a:lnTo>
                  <a:lnTo>
                    <a:pt x="315" y="811"/>
                  </a:lnTo>
                  <a:cubicBezTo>
                    <a:pt x="336" y="822"/>
                    <a:pt x="360" y="832"/>
                    <a:pt x="383" y="838"/>
                  </a:cubicBezTo>
                  <a:lnTo>
                    <a:pt x="383" y="957"/>
                  </a:lnTo>
                  <a:lnTo>
                    <a:pt x="383" y="972"/>
                  </a:lnTo>
                  <a:lnTo>
                    <a:pt x="399" y="972"/>
                  </a:lnTo>
                  <a:lnTo>
                    <a:pt x="579" y="972"/>
                  </a:lnTo>
                  <a:lnTo>
                    <a:pt x="594" y="972"/>
                  </a:lnTo>
                  <a:lnTo>
                    <a:pt x="594" y="957"/>
                  </a:lnTo>
                  <a:lnTo>
                    <a:pt x="594" y="835"/>
                  </a:lnTo>
                  <a:lnTo>
                    <a:pt x="594" y="835"/>
                  </a:lnTo>
                  <a:cubicBezTo>
                    <a:pt x="616" y="829"/>
                    <a:pt x="636" y="820"/>
                    <a:pt x="656" y="809"/>
                  </a:cubicBezTo>
                  <a:lnTo>
                    <a:pt x="743" y="896"/>
                  </a:lnTo>
                  <a:lnTo>
                    <a:pt x="754" y="907"/>
                  </a:lnTo>
                  <a:lnTo>
                    <a:pt x="765" y="896"/>
                  </a:lnTo>
                  <a:lnTo>
                    <a:pt x="892" y="769"/>
                  </a:lnTo>
                  <a:lnTo>
                    <a:pt x="903" y="758"/>
                  </a:lnTo>
                  <a:lnTo>
                    <a:pt x="892" y="747"/>
                  </a:lnTo>
                  <a:lnTo>
                    <a:pt x="806" y="660"/>
                  </a:lnTo>
                  <a:lnTo>
                    <a:pt x="806" y="660"/>
                  </a:lnTo>
                  <a:cubicBezTo>
                    <a:pt x="817" y="639"/>
                    <a:pt x="826" y="617"/>
                    <a:pt x="833" y="594"/>
                  </a:cubicBezTo>
                  <a:lnTo>
                    <a:pt x="957" y="59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99EA1777-AAC0-AF44-A057-3AAEB66D2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0113" y="3197225"/>
              <a:ext cx="476250" cy="476250"/>
            </a:xfrm>
            <a:custGeom>
              <a:avLst/>
              <a:gdLst>
                <a:gd name="T0" fmla="*/ 949 w 1321"/>
                <a:gd name="T1" fmla="*/ 677 h 1321"/>
                <a:gd name="T2" fmla="*/ 639 w 1321"/>
                <a:gd name="T3" fmla="*/ 952 h 1321"/>
                <a:gd name="T4" fmla="*/ 364 w 1321"/>
                <a:gd name="T5" fmla="*/ 642 h 1321"/>
                <a:gd name="T6" fmla="*/ 674 w 1321"/>
                <a:gd name="T7" fmla="*/ 367 h 1321"/>
                <a:gd name="T8" fmla="*/ 1282 w 1321"/>
                <a:gd name="T9" fmla="*/ 842 h 1321"/>
                <a:gd name="T10" fmla="*/ 1304 w 1321"/>
                <a:gd name="T11" fmla="*/ 822 h 1321"/>
                <a:gd name="T12" fmla="*/ 1320 w 1321"/>
                <a:gd name="T13" fmla="*/ 561 h 1321"/>
                <a:gd name="T14" fmla="*/ 1134 w 1321"/>
                <a:gd name="T15" fmla="*/ 550 h 1321"/>
                <a:gd name="T16" fmla="*/ 1101 w 1321"/>
                <a:gd name="T17" fmla="*/ 452 h 1321"/>
                <a:gd name="T18" fmla="*/ 1239 w 1321"/>
                <a:gd name="T19" fmla="*/ 329 h 1321"/>
                <a:gd name="T20" fmla="*/ 1065 w 1321"/>
                <a:gd name="T21" fmla="*/ 133 h 1321"/>
                <a:gd name="T22" fmla="*/ 1037 w 1321"/>
                <a:gd name="T23" fmla="*/ 132 h 1321"/>
                <a:gd name="T24" fmla="*/ 913 w 1321"/>
                <a:gd name="T25" fmla="*/ 241 h 1321"/>
                <a:gd name="T26" fmla="*/ 835 w 1321"/>
                <a:gd name="T27" fmla="*/ 37 h 1321"/>
                <a:gd name="T28" fmla="*/ 816 w 1321"/>
                <a:gd name="T29" fmla="*/ 15 h 1321"/>
                <a:gd name="T30" fmla="*/ 554 w 1321"/>
                <a:gd name="T31" fmla="*/ 0 h 1321"/>
                <a:gd name="T32" fmla="*/ 543 w 1321"/>
                <a:gd name="T33" fmla="*/ 182 h 1321"/>
                <a:gd name="T34" fmla="*/ 455 w 1321"/>
                <a:gd name="T35" fmla="*/ 212 h 1321"/>
                <a:gd name="T36" fmla="*/ 335 w 1321"/>
                <a:gd name="T37" fmla="*/ 75 h 1321"/>
                <a:gd name="T38" fmla="*/ 139 w 1321"/>
                <a:gd name="T39" fmla="*/ 249 h 1321"/>
                <a:gd name="T40" fmla="*/ 137 w 1321"/>
                <a:gd name="T41" fmla="*/ 278 h 1321"/>
                <a:gd name="T42" fmla="*/ 242 w 1321"/>
                <a:gd name="T43" fmla="*/ 397 h 1321"/>
                <a:gd name="T44" fmla="*/ 37 w 1321"/>
                <a:gd name="T45" fmla="*/ 478 h 1321"/>
                <a:gd name="T46" fmla="*/ 16 w 1321"/>
                <a:gd name="T47" fmla="*/ 497 h 1321"/>
                <a:gd name="T48" fmla="*/ 0 w 1321"/>
                <a:gd name="T49" fmla="*/ 758 h 1321"/>
                <a:gd name="T50" fmla="*/ 178 w 1321"/>
                <a:gd name="T51" fmla="*/ 769 h 1321"/>
                <a:gd name="T52" fmla="*/ 214 w 1321"/>
                <a:gd name="T53" fmla="*/ 871 h 1321"/>
                <a:gd name="T54" fmla="*/ 80 w 1321"/>
                <a:gd name="T55" fmla="*/ 990 h 1321"/>
                <a:gd name="T56" fmla="*/ 254 w 1321"/>
                <a:gd name="T57" fmla="*/ 1185 h 1321"/>
                <a:gd name="T58" fmla="*/ 283 w 1321"/>
                <a:gd name="T59" fmla="*/ 1187 h 1321"/>
                <a:gd name="T60" fmla="*/ 404 w 1321"/>
                <a:gd name="T61" fmla="*/ 1080 h 1321"/>
                <a:gd name="T62" fmla="*/ 484 w 1321"/>
                <a:gd name="T63" fmla="*/ 1282 h 1321"/>
                <a:gd name="T64" fmla="*/ 504 w 1321"/>
                <a:gd name="T65" fmla="*/ 1304 h 1321"/>
                <a:gd name="T66" fmla="*/ 765 w 1321"/>
                <a:gd name="T67" fmla="*/ 1320 h 1321"/>
                <a:gd name="T68" fmla="*/ 776 w 1321"/>
                <a:gd name="T69" fmla="*/ 1136 h 1321"/>
                <a:gd name="T70" fmla="*/ 861 w 1321"/>
                <a:gd name="T71" fmla="*/ 1106 h 1321"/>
                <a:gd name="T72" fmla="*/ 985 w 1321"/>
                <a:gd name="T73" fmla="*/ 1243 h 1321"/>
                <a:gd name="T74" fmla="*/ 1180 w 1321"/>
                <a:gd name="T75" fmla="*/ 1069 h 1321"/>
                <a:gd name="T76" fmla="*/ 1182 w 1321"/>
                <a:gd name="T77" fmla="*/ 1041 h 1321"/>
                <a:gd name="T78" fmla="*/ 1073 w 1321"/>
                <a:gd name="T79" fmla="*/ 918 h 1321"/>
                <a:gd name="T80" fmla="*/ 1282 w 1321"/>
                <a:gd name="T81" fmla="*/ 842 h 1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21" h="1321">
                  <a:moveTo>
                    <a:pt x="949" y="677"/>
                  </a:moveTo>
                  <a:lnTo>
                    <a:pt x="949" y="677"/>
                  </a:lnTo>
                  <a:cubicBezTo>
                    <a:pt x="939" y="838"/>
                    <a:pt x="800" y="962"/>
                    <a:pt x="639" y="952"/>
                  </a:cubicBezTo>
                  <a:lnTo>
                    <a:pt x="639" y="952"/>
                  </a:lnTo>
                  <a:cubicBezTo>
                    <a:pt x="477" y="942"/>
                    <a:pt x="354" y="803"/>
                    <a:pt x="364" y="642"/>
                  </a:cubicBezTo>
                  <a:lnTo>
                    <a:pt x="364" y="642"/>
                  </a:lnTo>
                  <a:cubicBezTo>
                    <a:pt x="373" y="480"/>
                    <a:pt x="513" y="357"/>
                    <a:pt x="674" y="367"/>
                  </a:cubicBezTo>
                  <a:lnTo>
                    <a:pt x="674" y="367"/>
                  </a:lnTo>
                  <a:cubicBezTo>
                    <a:pt x="835" y="377"/>
                    <a:pt x="958" y="516"/>
                    <a:pt x="949" y="677"/>
                  </a:cubicBezTo>
                  <a:close/>
                  <a:moveTo>
                    <a:pt x="1282" y="842"/>
                  </a:moveTo>
                  <a:lnTo>
                    <a:pt x="1302" y="843"/>
                  </a:lnTo>
                  <a:lnTo>
                    <a:pt x="1304" y="822"/>
                  </a:lnTo>
                  <a:lnTo>
                    <a:pt x="1318" y="581"/>
                  </a:lnTo>
                  <a:lnTo>
                    <a:pt x="1320" y="561"/>
                  </a:lnTo>
                  <a:lnTo>
                    <a:pt x="1298" y="560"/>
                  </a:lnTo>
                  <a:lnTo>
                    <a:pt x="1134" y="550"/>
                  </a:lnTo>
                  <a:lnTo>
                    <a:pt x="1134" y="550"/>
                  </a:lnTo>
                  <a:cubicBezTo>
                    <a:pt x="1127" y="516"/>
                    <a:pt x="1116" y="483"/>
                    <a:pt x="1101" y="452"/>
                  </a:cubicBezTo>
                  <a:lnTo>
                    <a:pt x="1224" y="343"/>
                  </a:lnTo>
                  <a:lnTo>
                    <a:pt x="1239" y="329"/>
                  </a:lnTo>
                  <a:lnTo>
                    <a:pt x="1225" y="314"/>
                  </a:lnTo>
                  <a:lnTo>
                    <a:pt x="1065" y="133"/>
                  </a:lnTo>
                  <a:lnTo>
                    <a:pt x="1052" y="118"/>
                  </a:lnTo>
                  <a:lnTo>
                    <a:pt x="1037" y="132"/>
                  </a:lnTo>
                  <a:lnTo>
                    <a:pt x="913" y="241"/>
                  </a:lnTo>
                  <a:lnTo>
                    <a:pt x="913" y="241"/>
                  </a:lnTo>
                  <a:cubicBezTo>
                    <a:pt x="886" y="224"/>
                    <a:pt x="856" y="210"/>
                    <a:pt x="826" y="198"/>
                  </a:cubicBezTo>
                  <a:lnTo>
                    <a:pt x="835" y="37"/>
                  </a:lnTo>
                  <a:lnTo>
                    <a:pt x="836" y="16"/>
                  </a:lnTo>
                  <a:lnTo>
                    <a:pt x="816" y="15"/>
                  </a:lnTo>
                  <a:lnTo>
                    <a:pt x="575" y="1"/>
                  </a:lnTo>
                  <a:lnTo>
                    <a:pt x="554" y="0"/>
                  </a:lnTo>
                  <a:lnTo>
                    <a:pt x="553" y="20"/>
                  </a:lnTo>
                  <a:lnTo>
                    <a:pt x="543" y="182"/>
                  </a:lnTo>
                  <a:lnTo>
                    <a:pt x="543" y="182"/>
                  </a:lnTo>
                  <a:cubicBezTo>
                    <a:pt x="513" y="188"/>
                    <a:pt x="484" y="198"/>
                    <a:pt x="455" y="212"/>
                  </a:cubicBezTo>
                  <a:lnTo>
                    <a:pt x="349" y="91"/>
                  </a:lnTo>
                  <a:lnTo>
                    <a:pt x="335" y="75"/>
                  </a:lnTo>
                  <a:lnTo>
                    <a:pt x="319" y="89"/>
                  </a:lnTo>
                  <a:lnTo>
                    <a:pt x="139" y="249"/>
                  </a:lnTo>
                  <a:lnTo>
                    <a:pt x="124" y="263"/>
                  </a:lnTo>
                  <a:lnTo>
                    <a:pt x="137" y="278"/>
                  </a:lnTo>
                  <a:lnTo>
                    <a:pt x="242" y="397"/>
                  </a:lnTo>
                  <a:lnTo>
                    <a:pt x="242" y="397"/>
                  </a:lnTo>
                  <a:cubicBezTo>
                    <a:pt x="224" y="425"/>
                    <a:pt x="208" y="455"/>
                    <a:pt x="197" y="487"/>
                  </a:cubicBezTo>
                  <a:lnTo>
                    <a:pt x="37" y="478"/>
                  </a:lnTo>
                  <a:lnTo>
                    <a:pt x="17" y="476"/>
                  </a:lnTo>
                  <a:lnTo>
                    <a:pt x="16" y="497"/>
                  </a:lnTo>
                  <a:lnTo>
                    <a:pt x="2" y="738"/>
                  </a:lnTo>
                  <a:lnTo>
                    <a:pt x="0" y="758"/>
                  </a:lnTo>
                  <a:lnTo>
                    <a:pt x="21" y="760"/>
                  </a:lnTo>
                  <a:lnTo>
                    <a:pt x="178" y="769"/>
                  </a:lnTo>
                  <a:lnTo>
                    <a:pt x="178" y="769"/>
                  </a:lnTo>
                  <a:cubicBezTo>
                    <a:pt x="186" y="804"/>
                    <a:pt x="198" y="838"/>
                    <a:pt x="214" y="871"/>
                  </a:cubicBezTo>
                  <a:lnTo>
                    <a:pt x="96" y="976"/>
                  </a:lnTo>
                  <a:lnTo>
                    <a:pt x="80" y="990"/>
                  </a:lnTo>
                  <a:lnTo>
                    <a:pt x="94" y="1005"/>
                  </a:lnTo>
                  <a:lnTo>
                    <a:pt x="254" y="1185"/>
                  </a:lnTo>
                  <a:lnTo>
                    <a:pt x="268" y="1201"/>
                  </a:lnTo>
                  <a:lnTo>
                    <a:pt x="283" y="1187"/>
                  </a:lnTo>
                  <a:lnTo>
                    <a:pt x="404" y="1080"/>
                  </a:lnTo>
                  <a:lnTo>
                    <a:pt x="404" y="1080"/>
                  </a:lnTo>
                  <a:cubicBezTo>
                    <a:pt x="432" y="1097"/>
                    <a:pt x="463" y="1111"/>
                    <a:pt x="494" y="1122"/>
                  </a:cubicBezTo>
                  <a:lnTo>
                    <a:pt x="484" y="1282"/>
                  </a:lnTo>
                  <a:lnTo>
                    <a:pt x="483" y="1303"/>
                  </a:lnTo>
                  <a:lnTo>
                    <a:pt x="504" y="1304"/>
                  </a:lnTo>
                  <a:lnTo>
                    <a:pt x="745" y="1318"/>
                  </a:lnTo>
                  <a:lnTo>
                    <a:pt x="765" y="1320"/>
                  </a:lnTo>
                  <a:lnTo>
                    <a:pt x="767" y="1299"/>
                  </a:lnTo>
                  <a:lnTo>
                    <a:pt x="776" y="1136"/>
                  </a:lnTo>
                  <a:lnTo>
                    <a:pt x="776" y="1136"/>
                  </a:lnTo>
                  <a:cubicBezTo>
                    <a:pt x="806" y="1128"/>
                    <a:pt x="834" y="1118"/>
                    <a:pt x="861" y="1106"/>
                  </a:cubicBezTo>
                  <a:lnTo>
                    <a:pt x="970" y="1228"/>
                  </a:lnTo>
                  <a:lnTo>
                    <a:pt x="985" y="1243"/>
                  </a:lnTo>
                  <a:lnTo>
                    <a:pt x="1000" y="1230"/>
                  </a:lnTo>
                  <a:lnTo>
                    <a:pt x="1180" y="1069"/>
                  </a:lnTo>
                  <a:lnTo>
                    <a:pt x="1196" y="1056"/>
                  </a:lnTo>
                  <a:lnTo>
                    <a:pt x="1182" y="1041"/>
                  </a:lnTo>
                  <a:lnTo>
                    <a:pt x="1073" y="918"/>
                  </a:lnTo>
                  <a:lnTo>
                    <a:pt x="1073" y="918"/>
                  </a:lnTo>
                  <a:cubicBezTo>
                    <a:pt x="1090" y="891"/>
                    <a:pt x="1105" y="862"/>
                    <a:pt x="1116" y="832"/>
                  </a:cubicBezTo>
                  <a:lnTo>
                    <a:pt x="1282" y="842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638C2A72-F414-4042-9302-05868FDB2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975" y="508000"/>
              <a:ext cx="1569678" cy="1569678"/>
            </a:xfrm>
            <a:custGeom>
              <a:avLst/>
              <a:gdLst>
                <a:gd name="connsiteX0" fmla="*/ 784046 w 1569678"/>
                <a:gd name="connsiteY0" fmla="*/ 560388 h 1569678"/>
                <a:gd name="connsiteX1" fmla="*/ 1007704 w 1569678"/>
                <a:gd name="connsiteY1" fmla="*/ 784839 h 1569678"/>
                <a:gd name="connsiteX2" fmla="*/ 784046 w 1569678"/>
                <a:gd name="connsiteY2" fmla="*/ 1009290 h 1569678"/>
                <a:gd name="connsiteX3" fmla="*/ 560388 w 1569678"/>
                <a:gd name="connsiteY3" fmla="*/ 784839 h 1569678"/>
                <a:gd name="connsiteX4" fmla="*/ 784046 w 1569678"/>
                <a:gd name="connsiteY4" fmla="*/ 560388 h 1569678"/>
                <a:gd name="connsiteX5" fmla="*/ 785019 w 1569678"/>
                <a:gd name="connsiteY5" fmla="*/ 343457 h 1569678"/>
                <a:gd name="connsiteX6" fmla="*/ 343536 w 1569678"/>
                <a:gd name="connsiteY6" fmla="*/ 784839 h 1569678"/>
                <a:gd name="connsiteX7" fmla="*/ 785019 w 1569678"/>
                <a:gd name="connsiteY7" fmla="*/ 1226581 h 1569678"/>
                <a:gd name="connsiteX8" fmla="*/ 1226502 w 1569678"/>
                <a:gd name="connsiteY8" fmla="*/ 784839 h 1569678"/>
                <a:gd name="connsiteX9" fmla="*/ 785019 w 1569678"/>
                <a:gd name="connsiteY9" fmla="*/ 343457 h 1569678"/>
                <a:gd name="connsiteX10" fmla="*/ 687072 w 1569678"/>
                <a:gd name="connsiteY10" fmla="*/ 0 h 1569678"/>
                <a:gd name="connsiteX11" fmla="*/ 882967 w 1569678"/>
                <a:gd name="connsiteY11" fmla="*/ 0 h 1569678"/>
                <a:gd name="connsiteX12" fmla="*/ 882967 w 1569678"/>
                <a:gd name="connsiteY12" fmla="*/ 155528 h 1569678"/>
                <a:gd name="connsiteX13" fmla="*/ 1014763 w 1569678"/>
                <a:gd name="connsiteY13" fmla="*/ 190450 h 1569678"/>
                <a:gd name="connsiteX14" fmla="*/ 1092185 w 1569678"/>
                <a:gd name="connsiteY14" fmla="*/ 56163 h 1569678"/>
                <a:gd name="connsiteX15" fmla="*/ 1262152 w 1569678"/>
                <a:gd name="connsiteY15" fmla="*/ 154088 h 1569678"/>
                <a:gd name="connsiteX16" fmla="*/ 1184731 w 1569678"/>
                <a:gd name="connsiteY16" fmla="*/ 288374 h 1569678"/>
                <a:gd name="connsiteX17" fmla="*/ 1281238 w 1569678"/>
                <a:gd name="connsiteY17" fmla="*/ 384859 h 1569678"/>
                <a:gd name="connsiteX18" fmla="*/ 1415555 w 1569678"/>
                <a:gd name="connsiteY18" fmla="*/ 307455 h 1569678"/>
                <a:gd name="connsiteX19" fmla="*/ 1513502 w 1569678"/>
                <a:gd name="connsiteY19" fmla="*/ 477744 h 1569678"/>
                <a:gd name="connsiteX20" fmla="*/ 1379185 w 1569678"/>
                <a:gd name="connsiteY20" fmla="*/ 555148 h 1569678"/>
                <a:gd name="connsiteX21" fmla="*/ 1414475 w 1569678"/>
                <a:gd name="connsiteY21" fmla="*/ 686914 h 1569678"/>
                <a:gd name="connsiteX22" fmla="*/ 1569678 w 1569678"/>
                <a:gd name="connsiteY22" fmla="*/ 686914 h 1569678"/>
                <a:gd name="connsiteX23" fmla="*/ 1569678 w 1569678"/>
                <a:gd name="connsiteY23" fmla="*/ 883124 h 1569678"/>
                <a:gd name="connsiteX24" fmla="*/ 1414475 w 1569678"/>
                <a:gd name="connsiteY24" fmla="*/ 883124 h 1569678"/>
                <a:gd name="connsiteX25" fmla="*/ 1379185 w 1569678"/>
                <a:gd name="connsiteY25" fmla="*/ 1014891 h 1569678"/>
                <a:gd name="connsiteX26" fmla="*/ 1513502 w 1569678"/>
                <a:gd name="connsiteY26" fmla="*/ 1092294 h 1569678"/>
                <a:gd name="connsiteX27" fmla="*/ 1415555 w 1569678"/>
                <a:gd name="connsiteY27" fmla="*/ 1262223 h 1569678"/>
                <a:gd name="connsiteX28" fmla="*/ 1281238 w 1569678"/>
                <a:gd name="connsiteY28" fmla="*/ 1184819 h 1569678"/>
                <a:gd name="connsiteX29" fmla="*/ 1184731 w 1569678"/>
                <a:gd name="connsiteY29" fmla="*/ 1281304 h 1569678"/>
                <a:gd name="connsiteX30" fmla="*/ 1262152 w 1569678"/>
                <a:gd name="connsiteY30" fmla="*/ 1415590 h 1569678"/>
                <a:gd name="connsiteX31" fmla="*/ 1092185 w 1569678"/>
                <a:gd name="connsiteY31" fmla="*/ 1513515 h 1569678"/>
                <a:gd name="connsiteX32" fmla="*/ 1014763 w 1569678"/>
                <a:gd name="connsiteY32" fmla="*/ 1379229 h 1569678"/>
                <a:gd name="connsiteX33" fmla="*/ 882967 w 1569678"/>
                <a:gd name="connsiteY33" fmla="*/ 1414150 h 1569678"/>
                <a:gd name="connsiteX34" fmla="*/ 882967 w 1569678"/>
                <a:gd name="connsiteY34" fmla="*/ 1569678 h 1569678"/>
                <a:gd name="connsiteX35" fmla="*/ 687072 w 1569678"/>
                <a:gd name="connsiteY35" fmla="*/ 1569678 h 1569678"/>
                <a:gd name="connsiteX36" fmla="*/ 687072 w 1569678"/>
                <a:gd name="connsiteY36" fmla="*/ 1414150 h 1569678"/>
                <a:gd name="connsiteX37" fmla="*/ 555275 w 1569678"/>
                <a:gd name="connsiteY37" fmla="*/ 1379229 h 1569678"/>
                <a:gd name="connsiteX38" fmla="*/ 477493 w 1569678"/>
                <a:gd name="connsiteY38" fmla="*/ 1513515 h 1569678"/>
                <a:gd name="connsiteX39" fmla="*/ 307526 w 1569678"/>
                <a:gd name="connsiteY39" fmla="*/ 1415590 h 1569678"/>
                <a:gd name="connsiteX40" fmla="*/ 385308 w 1569678"/>
                <a:gd name="connsiteY40" fmla="*/ 1281304 h 1569678"/>
                <a:gd name="connsiteX41" fmla="*/ 288801 w 1569678"/>
                <a:gd name="connsiteY41" fmla="*/ 1184819 h 1569678"/>
                <a:gd name="connsiteX42" fmla="*/ 154123 w 1569678"/>
                <a:gd name="connsiteY42" fmla="*/ 1262583 h 1569678"/>
                <a:gd name="connsiteX43" fmla="*/ 56176 w 1569678"/>
                <a:gd name="connsiteY43" fmla="*/ 1092294 h 1569678"/>
                <a:gd name="connsiteX44" fmla="*/ 190853 w 1569678"/>
                <a:gd name="connsiteY44" fmla="*/ 1014891 h 1569678"/>
                <a:gd name="connsiteX45" fmla="*/ 155564 w 1569678"/>
                <a:gd name="connsiteY45" fmla="*/ 883124 h 1569678"/>
                <a:gd name="connsiteX46" fmla="*/ 0 w 1569678"/>
                <a:gd name="connsiteY46" fmla="*/ 883124 h 1569678"/>
                <a:gd name="connsiteX47" fmla="*/ 0 w 1569678"/>
                <a:gd name="connsiteY47" fmla="*/ 686914 h 1569678"/>
                <a:gd name="connsiteX48" fmla="*/ 155564 w 1569678"/>
                <a:gd name="connsiteY48" fmla="*/ 686914 h 1569678"/>
                <a:gd name="connsiteX49" fmla="*/ 190853 w 1569678"/>
                <a:gd name="connsiteY49" fmla="*/ 555148 h 1569678"/>
                <a:gd name="connsiteX50" fmla="*/ 56176 w 1569678"/>
                <a:gd name="connsiteY50" fmla="*/ 477384 h 1569678"/>
                <a:gd name="connsiteX51" fmla="*/ 154123 w 1569678"/>
                <a:gd name="connsiteY51" fmla="*/ 307455 h 1569678"/>
                <a:gd name="connsiteX52" fmla="*/ 288801 w 1569678"/>
                <a:gd name="connsiteY52" fmla="*/ 384859 h 1569678"/>
                <a:gd name="connsiteX53" fmla="*/ 384948 w 1569678"/>
                <a:gd name="connsiteY53" fmla="*/ 288374 h 1569678"/>
                <a:gd name="connsiteX54" fmla="*/ 307526 w 1569678"/>
                <a:gd name="connsiteY54" fmla="*/ 154088 h 1569678"/>
                <a:gd name="connsiteX55" fmla="*/ 477493 w 1569678"/>
                <a:gd name="connsiteY55" fmla="*/ 56163 h 1569678"/>
                <a:gd name="connsiteX56" fmla="*/ 555275 w 1569678"/>
                <a:gd name="connsiteY56" fmla="*/ 190450 h 1569678"/>
                <a:gd name="connsiteX57" fmla="*/ 687072 w 1569678"/>
                <a:gd name="connsiteY57" fmla="*/ 155528 h 1569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569678" h="1569678">
                  <a:moveTo>
                    <a:pt x="784046" y="560388"/>
                  </a:moveTo>
                  <a:cubicBezTo>
                    <a:pt x="907381" y="560388"/>
                    <a:pt x="1007704" y="660905"/>
                    <a:pt x="1007704" y="784839"/>
                  </a:cubicBezTo>
                  <a:cubicBezTo>
                    <a:pt x="1007704" y="908773"/>
                    <a:pt x="907381" y="1009290"/>
                    <a:pt x="784046" y="1009290"/>
                  </a:cubicBezTo>
                  <a:cubicBezTo>
                    <a:pt x="660351" y="1009290"/>
                    <a:pt x="560388" y="908773"/>
                    <a:pt x="560388" y="784839"/>
                  </a:cubicBezTo>
                  <a:cubicBezTo>
                    <a:pt x="560388" y="660905"/>
                    <a:pt x="660351" y="560388"/>
                    <a:pt x="784046" y="560388"/>
                  </a:cubicBezTo>
                  <a:close/>
                  <a:moveTo>
                    <a:pt x="785019" y="343457"/>
                  </a:moveTo>
                  <a:cubicBezTo>
                    <a:pt x="541231" y="343457"/>
                    <a:pt x="343536" y="541107"/>
                    <a:pt x="343536" y="784839"/>
                  </a:cubicBezTo>
                  <a:cubicBezTo>
                    <a:pt x="343536" y="1028931"/>
                    <a:pt x="541231" y="1226581"/>
                    <a:pt x="785019" y="1226581"/>
                  </a:cubicBezTo>
                  <a:cubicBezTo>
                    <a:pt x="1028807" y="1226581"/>
                    <a:pt x="1226502" y="1028931"/>
                    <a:pt x="1226502" y="784839"/>
                  </a:cubicBezTo>
                  <a:cubicBezTo>
                    <a:pt x="1226502" y="541107"/>
                    <a:pt x="1028807" y="343457"/>
                    <a:pt x="785019" y="343457"/>
                  </a:cubicBezTo>
                  <a:close/>
                  <a:moveTo>
                    <a:pt x="687072" y="0"/>
                  </a:moveTo>
                  <a:lnTo>
                    <a:pt x="882967" y="0"/>
                  </a:lnTo>
                  <a:lnTo>
                    <a:pt x="882967" y="155528"/>
                  </a:lnTo>
                  <a:cubicBezTo>
                    <a:pt x="928699" y="162368"/>
                    <a:pt x="972632" y="174249"/>
                    <a:pt x="1014763" y="190450"/>
                  </a:cubicBezTo>
                  <a:lnTo>
                    <a:pt x="1092185" y="56163"/>
                  </a:lnTo>
                  <a:lnTo>
                    <a:pt x="1262152" y="154088"/>
                  </a:lnTo>
                  <a:lnTo>
                    <a:pt x="1184731" y="288374"/>
                  </a:lnTo>
                  <a:cubicBezTo>
                    <a:pt x="1220381" y="317176"/>
                    <a:pt x="1252430" y="349577"/>
                    <a:pt x="1281238" y="384859"/>
                  </a:cubicBezTo>
                  <a:lnTo>
                    <a:pt x="1415555" y="307455"/>
                  </a:lnTo>
                  <a:lnTo>
                    <a:pt x="1513502" y="477744"/>
                  </a:lnTo>
                  <a:lnTo>
                    <a:pt x="1379185" y="555148"/>
                  </a:lnTo>
                  <a:cubicBezTo>
                    <a:pt x="1395389" y="596910"/>
                    <a:pt x="1407273" y="641192"/>
                    <a:pt x="1414475" y="686914"/>
                  </a:cubicBezTo>
                  <a:lnTo>
                    <a:pt x="1569678" y="686914"/>
                  </a:lnTo>
                  <a:lnTo>
                    <a:pt x="1569678" y="883124"/>
                  </a:lnTo>
                  <a:lnTo>
                    <a:pt x="1414475" y="883124"/>
                  </a:lnTo>
                  <a:cubicBezTo>
                    <a:pt x="1407273" y="928846"/>
                    <a:pt x="1395389" y="972768"/>
                    <a:pt x="1379185" y="1014891"/>
                  </a:cubicBezTo>
                  <a:lnTo>
                    <a:pt x="1513502" y="1092294"/>
                  </a:lnTo>
                  <a:lnTo>
                    <a:pt x="1415555" y="1262223"/>
                  </a:lnTo>
                  <a:lnTo>
                    <a:pt x="1281238" y="1184819"/>
                  </a:lnTo>
                  <a:cubicBezTo>
                    <a:pt x="1252430" y="1220461"/>
                    <a:pt x="1220381" y="1252502"/>
                    <a:pt x="1184731" y="1281304"/>
                  </a:cubicBezTo>
                  <a:lnTo>
                    <a:pt x="1262152" y="1415590"/>
                  </a:lnTo>
                  <a:lnTo>
                    <a:pt x="1092185" y="1513515"/>
                  </a:lnTo>
                  <a:lnTo>
                    <a:pt x="1014763" y="1379229"/>
                  </a:lnTo>
                  <a:cubicBezTo>
                    <a:pt x="972632" y="1395789"/>
                    <a:pt x="928699" y="1407310"/>
                    <a:pt x="882967" y="1414150"/>
                  </a:cubicBezTo>
                  <a:lnTo>
                    <a:pt x="882967" y="1569678"/>
                  </a:lnTo>
                  <a:lnTo>
                    <a:pt x="687072" y="1569678"/>
                  </a:lnTo>
                  <a:lnTo>
                    <a:pt x="687072" y="1414150"/>
                  </a:lnTo>
                  <a:cubicBezTo>
                    <a:pt x="641339" y="1407310"/>
                    <a:pt x="597407" y="1395789"/>
                    <a:pt x="555275" y="1379229"/>
                  </a:cubicBezTo>
                  <a:lnTo>
                    <a:pt x="477493" y="1513515"/>
                  </a:lnTo>
                  <a:lnTo>
                    <a:pt x="307526" y="1415590"/>
                  </a:lnTo>
                  <a:lnTo>
                    <a:pt x="385308" y="1281304"/>
                  </a:lnTo>
                  <a:cubicBezTo>
                    <a:pt x="349658" y="1252502"/>
                    <a:pt x="317249" y="1220461"/>
                    <a:pt x="288801" y="1184819"/>
                  </a:cubicBezTo>
                  <a:lnTo>
                    <a:pt x="154123" y="1262583"/>
                  </a:lnTo>
                  <a:lnTo>
                    <a:pt x="56176" y="1092294"/>
                  </a:lnTo>
                  <a:lnTo>
                    <a:pt x="190853" y="1014891"/>
                  </a:lnTo>
                  <a:cubicBezTo>
                    <a:pt x="174649" y="972768"/>
                    <a:pt x="162766" y="928846"/>
                    <a:pt x="155564" y="883124"/>
                  </a:cubicBezTo>
                  <a:lnTo>
                    <a:pt x="0" y="883124"/>
                  </a:lnTo>
                  <a:lnTo>
                    <a:pt x="0" y="686914"/>
                  </a:lnTo>
                  <a:lnTo>
                    <a:pt x="155564" y="686914"/>
                  </a:lnTo>
                  <a:cubicBezTo>
                    <a:pt x="162766" y="641192"/>
                    <a:pt x="174649" y="596910"/>
                    <a:pt x="190853" y="555148"/>
                  </a:cubicBezTo>
                  <a:lnTo>
                    <a:pt x="56176" y="477384"/>
                  </a:lnTo>
                  <a:lnTo>
                    <a:pt x="154123" y="307455"/>
                  </a:lnTo>
                  <a:lnTo>
                    <a:pt x="288801" y="384859"/>
                  </a:lnTo>
                  <a:cubicBezTo>
                    <a:pt x="317249" y="349577"/>
                    <a:pt x="349658" y="317176"/>
                    <a:pt x="384948" y="288374"/>
                  </a:cubicBezTo>
                  <a:lnTo>
                    <a:pt x="307526" y="154088"/>
                  </a:lnTo>
                  <a:lnTo>
                    <a:pt x="477493" y="56163"/>
                  </a:lnTo>
                  <a:lnTo>
                    <a:pt x="555275" y="190450"/>
                  </a:lnTo>
                  <a:cubicBezTo>
                    <a:pt x="597407" y="174249"/>
                    <a:pt x="641339" y="162368"/>
                    <a:pt x="687072" y="155528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7502172E-9D24-0D4F-BE9C-F150A9675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825" y="1828800"/>
              <a:ext cx="1349015" cy="1349015"/>
            </a:xfrm>
            <a:custGeom>
              <a:avLst/>
              <a:gdLst>
                <a:gd name="connsiteX0" fmla="*/ 664852 w 1349015"/>
                <a:gd name="connsiteY0" fmla="*/ 484318 h 1349015"/>
                <a:gd name="connsiteX1" fmla="*/ 867000 w 1349015"/>
                <a:gd name="connsiteY1" fmla="*/ 664321 h 1349015"/>
                <a:gd name="connsiteX2" fmla="*/ 686472 w 1349015"/>
                <a:gd name="connsiteY2" fmla="*/ 867005 h 1349015"/>
                <a:gd name="connsiteX3" fmla="*/ 483964 w 1349015"/>
                <a:gd name="connsiteY3" fmla="*/ 686282 h 1349015"/>
                <a:gd name="connsiteX4" fmla="*/ 664852 w 1349015"/>
                <a:gd name="connsiteY4" fmla="*/ 484318 h 1349015"/>
                <a:gd name="connsiteX5" fmla="*/ 652912 w 1349015"/>
                <a:gd name="connsiteY5" fmla="*/ 297661 h 1349015"/>
                <a:gd name="connsiteX6" fmla="*/ 297661 w 1349015"/>
                <a:gd name="connsiteY6" fmla="*/ 695744 h 1349015"/>
                <a:gd name="connsiteX7" fmla="*/ 695744 w 1349015"/>
                <a:gd name="connsiteY7" fmla="*/ 1051354 h 1349015"/>
                <a:gd name="connsiteX8" fmla="*/ 1050994 w 1349015"/>
                <a:gd name="connsiteY8" fmla="*/ 653272 h 1349015"/>
                <a:gd name="connsiteX9" fmla="*/ 652912 w 1349015"/>
                <a:gd name="connsiteY9" fmla="*/ 297661 h 1349015"/>
                <a:gd name="connsiteX10" fmla="*/ 720219 w 1349015"/>
                <a:gd name="connsiteY10" fmla="*/ 0 h 1349015"/>
                <a:gd name="connsiteX11" fmla="*/ 727777 w 1349015"/>
                <a:gd name="connsiteY11" fmla="*/ 132454 h 1349015"/>
                <a:gd name="connsiteX12" fmla="*/ 841875 w 1349015"/>
                <a:gd name="connsiteY12" fmla="*/ 156209 h 1349015"/>
                <a:gd name="connsiteX13" fmla="*/ 901623 w 1349015"/>
                <a:gd name="connsiteY13" fmla="*/ 37793 h 1349015"/>
                <a:gd name="connsiteX14" fmla="*/ 1051354 w 1349015"/>
                <a:gd name="connsiteY14" fmla="*/ 113018 h 1349015"/>
                <a:gd name="connsiteX15" fmla="*/ 991605 w 1349015"/>
                <a:gd name="connsiteY15" fmla="*/ 231434 h 1349015"/>
                <a:gd name="connsiteX16" fmla="*/ 1078708 w 1349015"/>
                <a:gd name="connsiteY16" fmla="*/ 309179 h 1349015"/>
                <a:gd name="connsiteX17" fmla="*/ 1189567 w 1349015"/>
                <a:gd name="connsiteY17" fmla="*/ 236473 h 1349015"/>
                <a:gd name="connsiteX18" fmla="*/ 1281708 w 1349015"/>
                <a:gd name="connsiteY18" fmla="*/ 376846 h 1349015"/>
                <a:gd name="connsiteX19" fmla="*/ 1170490 w 1349015"/>
                <a:gd name="connsiteY19" fmla="*/ 449552 h 1349015"/>
                <a:gd name="connsiteX20" fmla="*/ 1206843 w 1349015"/>
                <a:gd name="connsiteY20" fmla="*/ 560410 h 1349015"/>
                <a:gd name="connsiteX21" fmla="*/ 1339297 w 1349015"/>
                <a:gd name="connsiteY21" fmla="*/ 552852 h 1349015"/>
                <a:gd name="connsiteX22" fmla="*/ 1349015 w 1349015"/>
                <a:gd name="connsiteY22" fmla="*/ 720219 h 1349015"/>
                <a:gd name="connsiteX23" fmla="*/ 1216561 w 1349015"/>
                <a:gd name="connsiteY23" fmla="*/ 727777 h 1349015"/>
                <a:gd name="connsiteX24" fmla="*/ 1192806 w 1349015"/>
                <a:gd name="connsiteY24" fmla="*/ 841875 h 1349015"/>
                <a:gd name="connsiteX25" fmla="*/ 1311223 w 1349015"/>
                <a:gd name="connsiteY25" fmla="*/ 901623 h 1349015"/>
                <a:gd name="connsiteX26" fmla="*/ 1235638 w 1349015"/>
                <a:gd name="connsiteY26" fmla="*/ 1051354 h 1349015"/>
                <a:gd name="connsiteX27" fmla="*/ 1117581 w 1349015"/>
                <a:gd name="connsiteY27" fmla="*/ 991605 h 1349015"/>
                <a:gd name="connsiteX28" fmla="*/ 1039476 w 1349015"/>
                <a:gd name="connsiteY28" fmla="*/ 1078708 h 1349015"/>
                <a:gd name="connsiteX29" fmla="*/ 1112182 w 1349015"/>
                <a:gd name="connsiteY29" fmla="*/ 1189567 h 1349015"/>
                <a:gd name="connsiteX30" fmla="*/ 972169 w 1349015"/>
                <a:gd name="connsiteY30" fmla="*/ 1281349 h 1349015"/>
                <a:gd name="connsiteX31" fmla="*/ 899464 w 1349015"/>
                <a:gd name="connsiteY31" fmla="*/ 1170490 h 1349015"/>
                <a:gd name="connsiteX32" fmla="*/ 788605 w 1349015"/>
                <a:gd name="connsiteY32" fmla="*/ 1206843 h 1349015"/>
                <a:gd name="connsiteX33" fmla="*/ 796164 w 1349015"/>
                <a:gd name="connsiteY33" fmla="*/ 1339657 h 1349015"/>
                <a:gd name="connsiteX34" fmla="*/ 628437 w 1349015"/>
                <a:gd name="connsiteY34" fmla="*/ 1349015 h 1349015"/>
                <a:gd name="connsiteX35" fmla="*/ 621238 w 1349015"/>
                <a:gd name="connsiteY35" fmla="*/ 1216201 h 1349015"/>
                <a:gd name="connsiteX36" fmla="*/ 506781 w 1349015"/>
                <a:gd name="connsiteY36" fmla="*/ 1192806 h 1349015"/>
                <a:gd name="connsiteX37" fmla="*/ 447392 w 1349015"/>
                <a:gd name="connsiteY37" fmla="*/ 1311223 h 1349015"/>
                <a:gd name="connsiteX38" fmla="*/ 297661 w 1349015"/>
                <a:gd name="connsiteY38" fmla="*/ 1235638 h 1349015"/>
                <a:gd name="connsiteX39" fmla="*/ 357050 w 1349015"/>
                <a:gd name="connsiteY39" fmla="*/ 1117581 h 1349015"/>
                <a:gd name="connsiteX40" fmla="*/ 270307 w 1349015"/>
                <a:gd name="connsiteY40" fmla="*/ 1039836 h 1349015"/>
                <a:gd name="connsiteX41" fmla="*/ 159089 w 1349015"/>
                <a:gd name="connsiteY41" fmla="*/ 1112542 h 1349015"/>
                <a:gd name="connsiteX42" fmla="*/ 67307 w 1349015"/>
                <a:gd name="connsiteY42" fmla="*/ 972169 h 1349015"/>
                <a:gd name="connsiteX43" fmla="*/ 178165 w 1349015"/>
                <a:gd name="connsiteY43" fmla="*/ 899464 h 1349015"/>
                <a:gd name="connsiteX44" fmla="*/ 142172 w 1349015"/>
                <a:gd name="connsiteY44" fmla="*/ 788605 h 1349015"/>
                <a:gd name="connsiteX45" fmla="*/ 9358 w 1349015"/>
                <a:gd name="connsiteY45" fmla="*/ 796164 h 1349015"/>
                <a:gd name="connsiteX46" fmla="*/ 0 w 1349015"/>
                <a:gd name="connsiteY46" fmla="*/ 628797 h 1349015"/>
                <a:gd name="connsiteX47" fmla="*/ 132454 w 1349015"/>
                <a:gd name="connsiteY47" fmla="*/ 621238 h 1349015"/>
                <a:gd name="connsiteX48" fmla="*/ 156209 w 1349015"/>
                <a:gd name="connsiteY48" fmla="*/ 507141 h 1349015"/>
                <a:gd name="connsiteX49" fmla="*/ 37432 w 1349015"/>
                <a:gd name="connsiteY49" fmla="*/ 447392 h 1349015"/>
                <a:gd name="connsiteX50" fmla="*/ 113018 w 1349015"/>
                <a:gd name="connsiteY50" fmla="*/ 297661 h 1349015"/>
                <a:gd name="connsiteX51" fmla="*/ 231434 w 1349015"/>
                <a:gd name="connsiteY51" fmla="*/ 357050 h 1349015"/>
                <a:gd name="connsiteX52" fmla="*/ 309179 w 1349015"/>
                <a:gd name="connsiteY52" fmla="*/ 269947 h 1349015"/>
                <a:gd name="connsiteX53" fmla="*/ 236473 w 1349015"/>
                <a:gd name="connsiteY53" fmla="*/ 159449 h 1349015"/>
                <a:gd name="connsiteX54" fmla="*/ 376846 w 1349015"/>
                <a:gd name="connsiteY54" fmla="*/ 67307 h 1349015"/>
                <a:gd name="connsiteX55" fmla="*/ 449551 w 1349015"/>
                <a:gd name="connsiteY55" fmla="*/ 178165 h 1349015"/>
                <a:gd name="connsiteX56" fmla="*/ 560410 w 1349015"/>
                <a:gd name="connsiteY56" fmla="*/ 141812 h 1349015"/>
                <a:gd name="connsiteX57" fmla="*/ 552492 w 1349015"/>
                <a:gd name="connsiteY57" fmla="*/ 9358 h 134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349015" h="1349015">
                  <a:moveTo>
                    <a:pt x="664852" y="484318"/>
                  </a:moveTo>
                  <a:cubicBezTo>
                    <a:pt x="770430" y="477838"/>
                    <a:pt x="861234" y="558840"/>
                    <a:pt x="867000" y="664321"/>
                  </a:cubicBezTo>
                  <a:cubicBezTo>
                    <a:pt x="872765" y="770163"/>
                    <a:pt x="792050" y="860885"/>
                    <a:pt x="686472" y="867005"/>
                  </a:cubicBezTo>
                  <a:cubicBezTo>
                    <a:pt x="580534" y="872765"/>
                    <a:pt x="489729" y="792124"/>
                    <a:pt x="483964" y="686282"/>
                  </a:cubicBezTo>
                  <a:cubicBezTo>
                    <a:pt x="477838" y="580440"/>
                    <a:pt x="558914" y="490078"/>
                    <a:pt x="664852" y="484318"/>
                  </a:cubicBezTo>
                  <a:close/>
                  <a:moveTo>
                    <a:pt x="652912" y="297661"/>
                  </a:moveTo>
                  <a:cubicBezTo>
                    <a:pt x="444872" y="309539"/>
                    <a:pt x="285784" y="487704"/>
                    <a:pt x="297661" y="695744"/>
                  </a:cubicBezTo>
                  <a:cubicBezTo>
                    <a:pt x="309179" y="903783"/>
                    <a:pt x="487704" y="1063231"/>
                    <a:pt x="695744" y="1051354"/>
                  </a:cubicBezTo>
                  <a:cubicBezTo>
                    <a:pt x="903783" y="1039476"/>
                    <a:pt x="1062871" y="861311"/>
                    <a:pt x="1050994" y="653272"/>
                  </a:cubicBezTo>
                  <a:cubicBezTo>
                    <a:pt x="1039116" y="444872"/>
                    <a:pt x="860951" y="286144"/>
                    <a:pt x="652912" y="297661"/>
                  </a:cubicBezTo>
                  <a:close/>
                  <a:moveTo>
                    <a:pt x="720219" y="0"/>
                  </a:moveTo>
                  <a:lnTo>
                    <a:pt x="727777" y="132454"/>
                  </a:lnTo>
                  <a:cubicBezTo>
                    <a:pt x="767010" y="136413"/>
                    <a:pt x="805162" y="144332"/>
                    <a:pt x="841875" y="156209"/>
                  </a:cubicBezTo>
                  <a:lnTo>
                    <a:pt x="901623" y="37793"/>
                  </a:lnTo>
                  <a:lnTo>
                    <a:pt x="1051354" y="113018"/>
                  </a:lnTo>
                  <a:lnTo>
                    <a:pt x="991605" y="231434"/>
                  </a:lnTo>
                  <a:cubicBezTo>
                    <a:pt x="1023279" y="254110"/>
                    <a:pt x="1052434" y="280385"/>
                    <a:pt x="1078708" y="309179"/>
                  </a:cubicBezTo>
                  <a:lnTo>
                    <a:pt x="1189567" y="236473"/>
                  </a:lnTo>
                  <a:lnTo>
                    <a:pt x="1281708" y="376846"/>
                  </a:lnTo>
                  <a:lnTo>
                    <a:pt x="1170490" y="449552"/>
                  </a:lnTo>
                  <a:cubicBezTo>
                    <a:pt x="1186327" y="484465"/>
                    <a:pt x="1198565" y="521538"/>
                    <a:pt x="1206843" y="560410"/>
                  </a:cubicBezTo>
                  <a:lnTo>
                    <a:pt x="1339297" y="552852"/>
                  </a:lnTo>
                  <a:lnTo>
                    <a:pt x="1349015" y="720219"/>
                  </a:lnTo>
                  <a:lnTo>
                    <a:pt x="1216561" y="727777"/>
                  </a:lnTo>
                  <a:cubicBezTo>
                    <a:pt x="1212602" y="767010"/>
                    <a:pt x="1204684" y="805162"/>
                    <a:pt x="1192806" y="841875"/>
                  </a:cubicBezTo>
                  <a:lnTo>
                    <a:pt x="1311223" y="901623"/>
                  </a:lnTo>
                  <a:lnTo>
                    <a:pt x="1235638" y="1051354"/>
                  </a:lnTo>
                  <a:lnTo>
                    <a:pt x="1117581" y="991605"/>
                  </a:lnTo>
                  <a:cubicBezTo>
                    <a:pt x="1094545" y="1023279"/>
                    <a:pt x="1068630" y="1052793"/>
                    <a:pt x="1039476" y="1078708"/>
                  </a:cubicBezTo>
                  <a:lnTo>
                    <a:pt x="1112182" y="1189567"/>
                  </a:lnTo>
                  <a:lnTo>
                    <a:pt x="972169" y="1281349"/>
                  </a:lnTo>
                  <a:lnTo>
                    <a:pt x="899464" y="1170490"/>
                  </a:lnTo>
                  <a:cubicBezTo>
                    <a:pt x="864550" y="1186687"/>
                    <a:pt x="827118" y="1198565"/>
                    <a:pt x="788605" y="1206843"/>
                  </a:cubicBezTo>
                  <a:lnTo>
                    <a:pt x="796164" y="1339657"/>
                  </a:lnTo>
                  <a:lnTo>
                    <a:pt x="628437" y="1349015"/>
                  </a:lnTo>
                  <a:lnTo>
                    <a:pt x="621238" y="1216201"/>
                  </a:lnTo>
                  <a:cubicBezTo>
                    <a:pt x="582006" y="1212602"/>
                    <a:pt x="543493" y="1204684"/>
                    <a:pt x="506781" y="1192806"/>
                  </a:cubicBezTo>
                  <a:lnTo>
                    <a:pt x="447392" y="1311223"/>
                  </a:lnTo>
                  <a:lnTo>
                    <a:pt x="297661" y="1235638"/>
                  </a:lnTo>
                  <a:lnTo>
                    <a:pt x="357050" y="1117581"/>
                  </a:lnTo>
                  <a:cubicBezTo>
                    <a:pt x="325376" y="1094905"/>
                    <a:pt x="296222" y="1068630"/>
                    <a:pt x="270307" y="1039836"/>
                  </a:cubicBezTo>
                  <a:lnTo>
                    <a:pt x="159089" y="1112542"/>
                  </a:lnTo>
                  <a:lnTo>
                    <a:pt x="67307" y="972169"/>
                  </a:lnTo>
                  <a:lnTo>
                    <a:pt x="178165" y="899464"/>
                  </a:lnTo>
                  <a:cubicBezTo>
                    <a:pt x="162328" y="864190"/>
                    <a:pt x="150090" y="827478"/>
                    <a:pt x="142172" y="788605"/>
                  </a:cubicBezTo>
                  <a:lnTo>
                    <a:pt x="9358" y="796164"/>
                  </a:lnTo>
                  <a:lnTo>
                    <a:pt x="0" y="628797"/>
                  </a:lnTo>
                  <a:lnTo>
                    <a:pt x="132454" y="621238"/>
                  </a:lnTo>
                  <a:cubicBezTo>
                    <a:pt x="136413" y="582006"/>
                    <a:pt x="144331" y="543493"/>
                    <a:pt x="156209" y="507141"/>
                  </a:cubicBezTo>
                  <a:lnTo>
                    <a:pt x="37432" y="447392"/>
                  </a:lnTo>
                  <a:lnTo>
                    <a:pt x="113018" y="297661"/>
                  </a:lnTo>
                  <a:lnTo>
                    <a:pt x="231434" y="357050"/>
                  </a:lnTo>
                  <a:cubicBezTo>
                    <a:pt x="254110" y="325376"/>
                    <a:pt x="280025" y="296222"/>
                    <a:pt x="309179" y="269947"/>
                  </a:cubicBezTo>
                  <a:lnTo>
                    <a:pt x="236473" y="159449"/>
                  </a:lnTo>
                  <a:lnTo>
                    <a:pt x="376846" y="67307"/>
                  </a:lnTo>
                  <a:lnTo>
                    <a:pt x="449551" y="178165"/>
                  </a:lnTo>
                  <a:cubicBezTo>
                    <a:pt x="484465" y="162688"/>
                    <a:pt x="521538" y="150090"/>
                    <a:pt x="560410" y="141812"/>
                  </a:cubicBezTo>
                  <a:lnTo>
                    <a:pt x="552492" y="93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F482D16F-F096-BF4A-8150-5B0697E44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4313" y="2792413"/>
              <a:ext cx="631465" cy="631465"/>
            </a:xfrm>
            <a:custGeom>
              <a:avLst/>
              <a:gdLst>
                <a:gd name="connsiteX0" fmla="*/ 309698 w 631465"/>
                <a:gd name="connsiteY0" fmla="*/ 226728 h 631465"/>
                <a:gd name="connsiteX1" fmla="*/ 404735 w 631465"/>
                <a:gd name="connsiteY1" fmla="*/ 311286 h 631465"/>
                <a:gd name="connsiteX2" fmla="*/ 319816 w 631465"/>
                <a:gd name="connsiteY2" fmla="*/ 406323 h 631465"/>
                <a:gd name="connsiteX3" fmla="*/ 225141 w 631465"/>
                <a:gd name="connsiteY3" fmla="*/ 321404 h 631465"/>
                <a:gd name="connsiteX4" fmla="*/ 309698 w 631465"/>
                <a:gd name="connsiteY4" fmla="*/ 226728 h 631465"/>
                <a:gd name="connsiteX5" fmla="*/ 305826 w 631465"/>
                <a:gd name="connsiteY5" fmla="*/ 139405 h 631465"/>
                <a:gd name="connsiteX6" fmla="*/ 139405 w 631465"/>
                <a:gd name="connsiteY6" fmla="*/ 325639 h 631465"/>
                <a:gd name="connsiteX7" fmla="*/ 325639 w 631465"/>
                <a:gd name="connsiteY7" fmla="*/ 492060 h 631465"/>
                <a:gd name="connsiteX8" fmla="*/ 492060 w 631465"/>
                <a:gd name="connsiteY8" fmla="*/ 305826 h 631465"/>
                <a:gd name="connsiteX9" fmla="*/ 305826 w 631465"/>
                <a:gd name="connsiteY9" fmla="*/ 139405 h 631465"/>
                <a:gd name="connsiteX10" fmla="*/ 337166 w 631465"/>
                <a:gd name="connsiteY10" fmla="*/ 0 h 631465"/>
                <a:gd name="connsiteX11" fmla="*/ 340408 w 631465"/>
                <a:gd name="connsiteY11" fmla="*/ 61958 h 631465"/>
                <a:gd name="connsiteX12" fmla="*/ 394080 w 631465"/>
                <a:gd name="connsiteY12" fmla="*/ 73124 h 631465"/>
                <a:gd name="connsiteX13" fmla="*/ 422177 w 631465"/>
                <a:gd name="connsiteY13" fmla="*/ 17651 h 631465"/>
                <a:gd name="connsiteX14" fmla="*/ 492060 w 631465"/>
                <a:gd name="connsiteY14" fmla="*/ 52952 h 631465"/>
                <a:gd name="connsiteX15" fmla="*/ 463963 w 631465"/>
                <a:gd name="connsiteY15" fmla="*/ 108426 h 631465"/>
                <a:gd name="connsiteX16" fmla="*/ 505028 w 631465"/>
                <a:gd name="connsiteY16" fmla="*/ 144808 h 631465"/>
                <a:gd name="connsiteX17" fmla="*/ 556900 w 631465"/>
                <a:gd name="connsiteY17" fmla="*/ 110587 h 631465"/>
                <a:gd name="connsiteX18" fmla="*/ 599766 w 631465"/>
                <a:gd name="connsiteY18" fmla="*/ 176147 h 631465"/>
                <a:gd name="connsiteX19" fmla="*/ 547894 w 631465"/>
                <a:gd name="connsiteY19" fmla="*/ 210368 h 631465"/>
                <a:gd name="connsiteX20" fmla="*/ 565185 w 631465"/>
                <a:gd name="connsiteY20" fmla="*/ 262240 h 631465"/>
                <a:gd name="connsiteX21" fmla="*/ 627142 w 631465"/>
                <a:gd name="connsiteY21" fmla="*/ 258638 h 631465"/>
                <a:gd name="connsiteX22" fmla="*/ 631465 w 631465"/>
                <a:gd name="connsiteY22" fmla="*/ 337166 h 631465"/>
                <a:gd name="connsiteX23" fmla="*/ 569507 w 631465"/>
                <a:gd name="connsiteY23" fmla="*/ 340768 h 631465"/>
                <a:gd name="connsiteX24" fmla="*/ 558340 w 631465"/>
                <a:gd name="connsiteY24" fmla="*/ 394080 h 631465"/>
                <a:gd name="connsiteX25" fmla="*/ 613454 w 631465"/>
                <a:gd name="connsiteY25" fmla="*/ 422177 h 631465"/>
                <a:gd name="connsiteX26" fmla="*/ 578513 w 631465"/>
                <a:gd name="connsiteY26" fmla="*/ 492060 h 631465"/>
                <a:gd name="connsiteX27" fmla="*/ 523039 w 631465"/>
                <a:gd name="connsiteY27" fmla="*/ 464323 h 631465"/>
                <a:gd name="connsiteX28" fmla="*/ 486657 w 631465"/>
                <a:gd name="connsiteY28" fmla="*/ 505028 h 631465"/>
                <a:gd name="connsiteX29" fmla="*/ 520878 w 631465"/>
                <a:gd name="connsiteY29" fmla="*/ 556900 h 631465"/>
                <a:gd name="connsiteX30" fmla="*/ 454957 w 631465"/>
                <a:gd name="connsiteY30" fmla="*/ 599766 h 631465"/>
                <a:gd name="connsiteX31" fmla="*/ 420737 w 631465"/>
                <a:gd name="connsiteY31" fmla="*/ 547894 h 631465"/>
                <a:gd name="connsiteX32" fmla="*/ 369225 w 631465"/>
                <a:gd name="connsiteY32" fmla="*/ 564824 h 631465"/>
                <a:gd name="connsiteX33" fmla="*/ 372827 w 631465"/>
                <a:gd name="connsiteY33" fmla="*/ 627142 h 631465"/>
                <a:gd name="connsiteX34" fmla="*/ 294299 w 631465"/>
                <a:gd name="connsiteY34" fmla="*/ 631465 h 631465"/>
                <a:gd name="connsiteX35" fmla="*/ 290697 w 631465"/>
                <a:gd name="connsiteY35" fmla="*/ 569507 h 631465"/>
                <a:gd name="connsiteX36" fmla="*/ 237385 w 631465"/>
                <a:gd name="connsiteY36" fmla="*/ 558340 h 631465"/>
                <a:gd name="connsiteX37" fmla="*/ 209287 w 631465"/>
                <a:gd name="connsiteY37" fmla="*/ 613814 h 631465"/>
                <a:gd name="connsiteX38" fmla="*/ 139405 w 631465"/>
                <a:gd name="connsiteY38" fmla="*/ 578513 h 631465"/>
                <a:gd name="connsiteX39" fmla="*/ 167142 w 631465"/>
                <a:gd name="connsiteY39" fmla="*/ 523039 h 631465"/>
                <a:gd name="connsiteX40" fmla="*/ 126437 w 631465"/>
                <a:gd name="connsiteY40" fmla="*/ 486657 h 631465"/>
                <a:gd name="connsiteX41" fmla="*/ 74565 w 631465"/>
                <a:gd name="connsiteY41" fmla="*/ 520517 h 631465"/>
                <a:gd name="connsiteX42" fmla="*/ 31339 w 631465"/>
                <a:gd name="connsiteY42" fmla="*/ 454957 h 631465"/>
                <a:gd name="connsiteX43" fmla="*/ 83571 w 631465"/>
                <a:gd name="connsiteY43" fmla="*/ 421097 h 631465"/>
                <a:gd name="connsiteX44" fmla="*/ 66640 w 631465"/>
                <a:gd name="connsiteY44" fmla="*/ 369225 h 631465"/>
                <a:gd name="connsiteX45" fmla="*/ 4323 w 631465"/>
                <a:gd name="connsiteY45" fmla="*/ 372827 h 631465"/>
                <a:gd name="connsiteX46" fmla="*/ 0 w 631465"/>
                <a:gd name="connsiteY46" fmla="*/ 294299 h 631465"/>
                <a:gd name="connsiteX47" fmla="*/ 61958 w 631465"/>
                <a:gd name="connsiteY47" fmla="*/ 290697 h 631465"/>
                <a:gd name="connsiteX48" fmla="*/ 73124 w 631465"/>
                <a:gd name="connsiteY48" fmla="*/ 237385 h 631465"/>
                <a:gd name="connsiteX49" fmla="*/ 17651 w 631465"/>
                <a:gd name="connsiteY49" fmla="*/ 209287 h 631465"/>
                <a:gd name="connsiteX50" fmla="*/ 52952 w 631465"/>
                <a:gd name="connsiteY50" fmla="*/ 139405 h 631465"/>
                <a:gd name="connsiteX51" fmla="*/ 108426 w 631465"/>
                <a:gd name="connsiteY51" fmla="*/ 167142 h 631465"/>
                <a:gd name="connsiteX52" fmla="*/ 144808 w 631465"/>
                <a:gd name="connsiteY52" fmla="*/ 126437 h 631465"/>
                <a:gd name="connsiteX53" fmla="*/ 110587 w 631465"/>
                <a:gd name="connsiteY53" fmla="*/ 74565 h 631465"/>
                <a:gd name="connsiteX54" fmla="*/ 176147 w 631465"/>
                <a:gd name="connsiteY54" fmla="*/ 31699 h 631465"/>
                <a:gd name="connsiteX55" fmla="*/ 210368 w 631465"/>
                <a:gd name="connsiteY55" fmla="*/ 83211 h 631465"/>
                <a:gd name="connsiteX56" fmla="*/ 262240 w 631465"/>
                <a:gd name="connsiteY56" fmla="*/ 66640 h 631465"/>
                <a:gd name="connsiteX57" fmla="*/ 258638 w 631465"/>
                <a:gd name="connsiteY57" fmla="*/ 4683 h 63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31465" h="631465">
                  <a:moveTo>
                    <a:pt x="309698" y="226728"/>
                  </a:moveTo>
                  <a:cubicBezTo>
                    <a:pt x="359204" y="223837"/>
                    <a:pt x="401844" y="261780"/>
                    <a:pt x="404735" y="311286"/>
                  </a:cubicBezTo>
                  <a:cubicBezTo>
                    <a:pt x="407626" y="361153"/>
                    <a:pt x="369683" y="403432"/>
                    <a:pt x="319816" y="406323"/>
                  </a:cubicBezTo>
                  <a:cubicBezTo>
                    <a:pt x="270310" y="409214"/>
                    <a:pt x="227670" y="371271"/>
                    <a:pt x="225141" y="321404"/>
                  </a:cubicBezTo>
                  <a:cubicBezTo>
                    <a:pt x="222250" y="271898"/>
                    <a:pt x="260193" y="229619"/>
                    <a:pt x="309698" y="226728"/>
                  </a:cubicBezTo>
                  <a:close/>
                  <a:moveTo>
                    <a:pt x="305826" y="139405"/>
                  </a:moveTo>
                  <a:cubicBezTo>
                    <a:pt x="208207" y="144808"/>
                    <a:pt x="134002" y="228379"/>
                    <a:pt x="139405" y="325639"/>
                  </a:cubicBezTo>
                  <a:cubicBezTo>
                    <a:pt x="144808" y="423258"/>
                    <a:pt x="228379" y="497823"/>
                    <a:pt x="325639" y="492060"/>
                  </a:cubicBezTo>
                  <a:cubicBezTo>
                    <a:pt x="422898" y="486657"/>
                    <a:pt x="497463" y="403086"/>
                    <a:pt x="492060" y="305826"/>
                  </a:cubicBezTo>
                  <a:cubicBezTo>
                    <a:pt x="486657" y="208207"/>
                    <a:pt x="403086" y="133641"/>
                    <a:pt x="305826" y="139405"/>
                  </a:cubicBezTo>
                  <a:close/>
                  <a:moveTo>
                    <a:pt x="337166" y="0"/>
                  </a:moveTo>
                  <a:lnTo>
                    <a:pt x="340408" y="61958"/>
                  </a:lnTo>
                  <a:cubicBezTo>
                    <a:pt x="359139" y="63759"/>
                    <a:pt x="376790" y="67721"/>
                    <a:pt x="394080" y="73124"/>
                  </a:cubicBezTo>
                  <a:lnTo>
                    <a:pt x="422177" y="17651"/>
                  </a:lnTo>
                  <a:lnTo>
                    <a:pt x="492060" y="52952"/>
                  </a:lnTo>
                  <a:lnTo>
                    <a:pt x="463963" y="108426"/>
                  </a:lnTo>
                  <a:cubicBezTo>
                    <a:pt x="479092" y="118872"/>
                    <a:pt x="492780" y="131120"/>
                    <a:pt x="505028" y="144808"/>
                  </a:cubicBezTo>
                  <a:lnTo>
                    <a:pt x="556900" y="110587"/>
                  </a:lnTo>
                  <a:lnTo>
                    <a:pt x="599766" y="176147"/>
                  </a:lnTo>
                  <a:lnTo>
                    <a:pt x="547894" y="210368"/>
                  </a:lnTo>
                  <a:cubicBezTo>
                    <a:pt x="555098" y="226938"/>
                    <a:pt x="560862" y="244229"/>
                    <a:pt x="565185" y="262240"/>
                  </a:cubicBezTo>
                  <a:lnTo>
                    <a:pt x="627142" y="258638"/>
                  </a:lnTo>
                  <a:lnTo>
                    <a:pt x="631465" y="337166"/>
                  </a:lnTo>
                  <a:lnTo>
                    <a:pt x="569507" y="340768"/>
                  </a:lnTo>
                  <a:cubicBezTo>
                    <a:pt x="567706" y="359139"/>
                    <a:pt x="564104" y="377150"/>
                    <a:pt x="558340" y="394080"/>
                  </a:cubicBezTo>
                  <a:lnTo>
                    <a:pt x="613454" y="422177"/>
                  </a:lnTo>
                  <a:lnTo>
                    <a:pt x="578513" y="492060"/>
                  </a:lnTo>
                  <a:lnTo>
                    <a:pt x="523039" y="464323"/>
                  </a:lnTo>
                  <a:cubicBezTo>
                    <a:pt x="512232" y="479092"/>
                    <a:pt x="500345" y="492780"/>
                    <a:pt x="486657" y="505028"/>
                  </a:cubicBezTo>
                  <a:lnTo>
                    <a:pt x="520878" y="556900"/>
                  </a:lnTo>
                  <a:lnTo>
                    <a:pt x="454957" y="599766"/>
                  </a:lnTo>
                  <a:lnTo>
                    <a:pt x="420737" y="547894"/>
                  </a:lnTo>
                  <a:cubicBezTo>
                    <a:pt x="404527" y="555459"/>
                    <a:pt x="387236" y="561222"/>
                    <a:pt x="369225" y="564824"/>
                  </a:cubicBezTo>
                  <a:lnTo>
                    <a:pt x="372827" y="627142"/>
                  </a:lnTo>
                  <a:lnTo>
                    <a:pt x="294299" y="631465"/>
                  </a:lnTo>
                  <a:lnTo>
                    <a:pt x="290697" y="569507"/>
                  </a:lnTo>
                  <a:cubicBezTo>
                    <a:pt x="272326" y="567346"/>
                    <a:pt x="254315" y="563744"/>
                    <a:pt x="237385" y="558340"/>
                  </a:cubicBezTo>
                  <a:lnTo>
                    <a:pt x="209287" y="613814"/>
                  </a:lnTo>
                  <a:lnTo>
                    <a:pt x="139405" y="578513"/>
                  </a:lnTo>
                  <a:lnTo>
                    <a:pt x="167142" y="523039"/>
                  </a:lnTo>
                  <a:cubicBezTo>
                    <a:pt x="152373" y="512592"/>
                    <a:pt x="138684" y="500345"/>
                    <a:pt x="126437" y="486657"/>
                  </a:cubicBezTo>
                  <a:lnTo>
                    <a:pt x="74565" y="520517"/>
                  </a:lnTo>
                  <a:lnTo>
                    <a:pt x="31339" y="454957"/>
                  </a:lnTo>
                  <a:lnTo>
                    <a:pt x="83571" y="421097"/>
                  </a:lnTo>
                  <a:cubicBezTo>
                    <a:pt x="76006" y="404527"/>
                    <a:pt x="70243" y="387236"/>
                    <a:pt x="66640" y="369225"/>
                  </a:cubicBezTo>
                  <a:lnTo>
                    <a:pt x="4323" y="372827"/>
                  </a:lnTo>
                  <a:lnTo>
                    <a:pt x="0" y="294299"/>
                  </a:lnTo>
                  <a:lnTo>
                    <a:pt x="61958" y="290697"/>
                  </a:lnTo>
                  <a:cubicBezTo>
                    <a:pt x="63759" y="272326"/>
                    <a:pt x="67721" y="254675"/>
                    <a:pt x="73124" y="237385"/>
                  </a:cubicBezTo>
                  <a:lnTo>
                    <a:pt x="17651" y="209287"/>
                  </a:lnTo>
                  <a:lnTo>
                    <a:pt x="52952" y="139405"/>
                  </a:lnTo>
                  <a:lnTo>
                    <a:pt x="108426" y="167142"/>
                  </a:lnTo>
                  <a:cubicBezTo>
                    <a:pt x="118872" y="152373"/>
                    <a:pt x="131120" y="138684"/>
                    <a:pt x="144808" y="126437"/>
                  </a:cubicBezTo>
                  <a:lnTo>
                    <a:pt x="110587" y="74565"/>
                  </a:lnTo>
                  <a:lnTo>
                    <a:pt x="176147" y="31699"/>
                  </a:lnTo>
                  <a:lnTo>
                    <a:pt x="210368" y="83211"/>
                  </a:lnTo>
                  <a:cubicBezTo>
                    <a:pt x="226938" y="76006"/>
                    <a:pt x="244229" y="70243"/>
                    <a:pt x="262240" y="66640"/>
                  </a:cubicBezTo>
                  <a:lnTo>
                    <a:pt x="258638" y="468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B8DF2AF3-1BDE-3D45-9765-6DE97D77D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3013" y="4162425"/>
              <a:ext cx="580665" cy="580665"/>
            </a:xfrm>
            <a:custGeom>
              <a:avLst/>
              <a:gdLst>
                <a:gd name="connsiteX0" fmla="*/ 284871 w 580665"/>
                <a:gd name="connsiteY0" fmla="*/ 208894 h 580665"/>
                <a:gd name="connsiteX1" fmla="*/ 371418 w 580665"/>
                <a:gd name="connsiteY1" fmla="*/ 286628 h 580665"/>
                <a:gd name="connsiteX2" fmla="*/ 294208 w 580665"/>
                <a:gd name="connsiteY2" fmla="*/ 373359 h 580665"/>
                <a:gd name="connsiteX3" fmla="*/ 207660 w 580665"/>
                <a:gd name="connsiteY3" fmla="*/ 295625 h 580665"/>
                <a:gd name="connsiteX4" fmla="*/ 284871 w 580665"/>
                <a:gd name="connsiteY4" fmla="*/ 208894 h 580665"/>
                <a:gd name="connsiteX5" fmla="*/ 281327 w 580665"/>
                <a:gd name="connsiteY5" fmla="*/ 128236 h 580665"/>
                <a:gd name="connsiteX6" fmla="*/ 128236 w 580665"/>
                <a:gd name="connsiteY6" fmla="*/ 299698 h 580665"/>
                <a:gd name="connsiteX7" fmla="*/ 299698 w 580665"/>
                <a:gd name="connsiteY7" fmla="*/ 452069 h 580665"/>
                <a:gd name="connsiteX8" fmla="*/ 452789 w 580665"/>
                <a:gd name="connsiteY8" fmla="*/ 280967 h 580665"/>
                <a:gd name="connsiteX9" fmla="*/ 281327 w 580665"/>
                <a:gd name="connsiteY9" fmla="*/ 128236 h 580665"/>
                <a:gd name="connsiteX10" fmla="*/ 310144 w 580665"/>
                <a:gd name="connsiteY10" fmla="*/ 0 h 580665"/>
                <a:gd name="connsiteX11" fmla="*/ 313386 w 580665"/>
                <a:gd name="connsiteY11" fmla="*/ 56914 h 580665"/>
                <a:gd name="connsiteX12" fmla="*/ 362375 w 580665"/>
                <a:gd name="connsiteY12" fmla="*/ 67360 h 580665"/>
                <a:gd name="connsiteX13" fmla="*/ 387951 w 580665"/>
                <a:gd name="connsiteY13" fmla="*/ 16209 h 580665"/>
                <a:gd name="connsiteX14" fmla="*/ 452789 w 580665"/>
                <a:gd name="connsiteY14" fmla="*/ 48989 h 580665"/>
                <a:gd name="connsiteX15" fmla="*/ 426854 w 580665"/>
                <a:gd name="connsiteY15" fmla="*/ 99779 h 580665"/>
                <a:gd name="connsiteX16" fmla="*/ 464316 w 580665"/>
                <a:gd name="connsiteY16" fmla="*/ 132919 h 580665"/>
                <a:gd name="connsiteX17" fmla="*/ 511864 w 580665"/>
                <a:gd name="connsiteY17" fmla="*/ 101580 h 580665"/>
                <a:gd name="connsiteX18" fmla="*/ 551488 w 580665"/>
                <a:gd name="connsiteY18" fmla="*/ 162096 h 580665"/>
                <a:gd name="connsiteX19" fmla="*/ 503939 w 580665"/>
                <a:gd name="connsiteY19" fmla="*/ 193435 h 580665"/>
                <a:gd name="connsiteX20" fmla="*/ 519429 w 580665"/>
                <a:gd name="connsiteY20" fmla="*/ 240983 h 580665"/>
                <a:gd name="connsiteX21" fmla="*/ 576703 w 580665"/>
                <a:gd name="connsiteY21" fmla="*/ 238102 h 580665"/>
                <a:gd name="connsiteX22" fmla="*/ 580665 w 580665"/>
                <a:gd name="connsiteY22" fmla="*/ 309784 h 580665"/>
                <a:gd name="connsiteX23" fmla="*/ 523391 w 580665"/>
                <a:gd name="connsiteY23" fmla="*/ 313026 h 580665"/>
                <a:gd name="connsiteX24" fmla="*/ 513665 w 580665"/>
                <a:gd name="connsiteY24" fmla="*/ 362375 h 580665"/>
                <a:gd name="connsiteX25" fmla="*/ 564455 w 580665"/>
                <a:gd name="connsiteY25" fmla="*/ 387951 h 580665"/>
                <a:gd name="connsiteX26" fmla="*/ 532036 w 580665"/>
                <a:gd name="connsiteY26" fmla="*/ 452429 h 580665"/>
                <a:gd name="connsiteX27" fmla="*/ 480886 w 580665"/>
                <a:gd name="connsiteY27" fmla="*/ 426493 h 580665"/>
                <a:gd name="connsiteX28" fmla="*/ 447386 w 580665"/>
                <a:gd name="connsiteY28" fmla="*/ 464316 h 580665"/>
                <a:gd name="connsiteX29" fmla="*/ 478724 w 580665"/>
                <a:gd name="connsiteY29" fmla="*/ 511864 h 580665"/>
                <a:gd name="connsiteX30" fmla="*/ 418569 w 580665"/>
                <a:gd name="connsiteY30" fmla="*/ 551488 h 580665"/>
                <a:gd name="connsiteX31" fmla="*/ 387230 w 580665"/>
                <a:gd name="connsiteY31" fmla="*/ 503579 h 580665"/>
                <a:gd name="connsiteX32" fmla="*/ 339322 w 580665"/>
                <a:gd name="connsiteY32" fmla="*/ 519429 h 580665"/>
                <a:gd name="connsiteX33" fmla="*/ 342924 w 580665"/>
                <a:gd name="connsiteY33" fmla="*/ 576342 h 580665"/>
                <a:gd name="connsiteX34" fmla="*/ 270521 w 580665"/>
                <a:gd name="connsiteY34" fmla="*/ 580665 h 580665"/>
                <a:gd name="connsiteX35" fmla="*/ 267639 w 580665"/>
                <a:gd name="connsiteY35" fmla="*/ 523391 h 580665"/>
                <a:gd name="connsiteX36" fmla="*/ 218290 w 580665"/>
                <a:gd name="connsiteY36" fmla="*/ 513305 h 580665"/>
                <a:gd name="connsiteX37" fmla="*/ 192714 w 580665"/>
                <a:gd name="connsiteY37" fmla="*/ 564095 h 580665"/>
                <a:gd name="connsiteX38" fmla="*/ 128236 w 580665"/>
                <a:gd name="connsiteY38" fmla="*/ 531676 h 580665"/>
                <a:gd name="connsiteX39" fmla="*/ 153811 w 580665"/>
                <a:gd name="connsiteY39" fmla="*/ 480886 h 580665"/>
                <a:gd name="connsiteX40" fmla="*/ 116349 w 580665"/>
                <a:gd name="connsiteY40" fmla="*/ 447386 h 580665"/>
                <a:gd name="connsiteX41" fmla="*/ 68801 w 580665"/>
                <a:gd name="connsiteY41" fmla="*/ 478724 h 580665"/>
                <a:gd name="connsiteX42" fmla="*/ 29177 w 580665"/>
                <a:gd name="connsiteY42" fmla="*/ 418209 h 580665"/>
                <a:gd name="connsiteX43" fmla="*/ 76725 w 580665"/>
                <a:gd name="connsiteY43" fmla="*/ 387230 h 580665"/>
                <a:gd name="connsiteX44" fmla="*/ 61596 w 580665"/>
                <a:gd name="connsiteY44" fmla="*/ 339322 h 580665"/>
                <a:gd name="connsiteX45" fmla="*/ 4322 w 580665"/>
                <a:gd name="connsiteY45" fmla="*/ 342564 h 580665"/>
                <a:gd name="connsiteX46" fmla="*/ 0 w 580665"/>
                <a:gd name="connsiteY46" fmla="*/ 270521 h 580665"/>
                <a:gd name="connsiteX47" fmla="*/ 57274 w 580665"/>
                <a:gd name="connsiteY47" fmla="*/ 267279 h 580665"/>
                <a:gd name="connsiteX48" fmla="*/ 67360 w 580665"/>
                <a:gd name="connsiteY48" fmla="*/ 218290 h 580665"/>
                <a:gd name="connsiteX49" fmla="*/ 16209 w 580665"/>
                <a:gd name="connsiteY49" fmla="*/ 192354 h 580665"/>
                <a:gd name="connsiteX50" fmla="*/ 48989 w 580665"/>
                <a:gd name="connsiteY50" fmla="*/ 127876 h 580665"/>
                <a:gd name="connsiteX51" fmla="*/ 99779 w 580665"/>
                <a:gd name="connsiteY51" fmla="*/ 153811 h 580665"/>
                <a:gd name="connsiteX52" fmla="*/ 133279 w 580665"/>
                <a:gd name="connsiteY52" fmla="*/ 116349 h 580665"/>
                <a:gd name="connsiteX53" fmla="*/ 101940 w 580665"/>
                <a:gd name="connsiteY53" fmla="*/ 68801 h 580665"/>
                <a:gd name="connsiteX54" fmla="*/ 162456 w 580665"/>
                <a:gd name="connsiteY54" fmla="*/ 28817 h 580665"/>
                <a:gd name="connsiteX55" fmla="*/ 193795 w 580665"/>
                <a:gd name="connsiteY55" fmla="*/ 76725 h 580665"/>
                <a:gd name="connsiteX56" fmla="*/ 241344 w 580665"/>
                <a:gd name="connsiteY56" fmla="*/ 60876 h 580665"/>
                <a:gd name="connsiteX57" fmla="*/ 238102 w 580665"/>
                <a:gd name="connsiteY57" fmla="*/ 3962 h 580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80665" h="580665">
                  <a:moveTo>
                    <a:pt x="284871" y="208894"/>
                  </a:moveTo>
                  <a:cubicBezTo>
                    <a:pt x="330120" y="206375"/>
                    <a:pt x="368904" y="240924"/>
                    <a:pt x="371418" y="286628"/>
                  </a:cubicBezTo>
                  <a:cubicBezTo>
                    <a:pt x="374291" y="331973"/>
                    <a:pt x="339457" y="370840"/>
                    <a:pt x="294208" y="373359"/>
                  </a:cubicBezTo>
                  <a:cubicBezTo>
                    <a:pt x="248959" y="375878"/>
                    <a:pt x="210174" y="341330"/>
                    <a:pt x="207660" y="295625"/>
                  </a:cubicBezTo>
                  <a:cubicBezTo>
                    <a:pt x="204787" y="250281"/>
                    <a:pt x="239622" y="211414"/>
                    <a:pt x="284871" y="208894"/>
                  </a:cubicBezTo>
                  <a:close/>
                  <a:moveTo>
                    <a:pt x="281327" y="128236"/>
                  </a:moveTo>
                  <a:cubicBezTo>
                    <a:pt x="191634" y="133279"/>
                    <a:pt x="123193" y="209645"/>
                    <a:pt x="128236" y="299698"/>
                  </a:cubicBezTo>
                  <a:cubicBezTo>
                    <a:pt x="133279" y="389031"/>
                    <a:pt x="210005" y="457472"/>
                    <a:pt x="299698" y="452069"/>
                  </a:cubicBezTo>
                  <a:cubicBezTo>
                    <a:pt x="389031" y="447026"/>
                    <a:pt x="457472" y="370660"/>
                    <a:pt x="452789" y="280967"/>
                  </a:cubicBezTo>
                  <a:cubicBezTo>
                    <a:pt x="447386" y="191273"/>
                    <a:pt x="370660" y="123193"/>
                    <a:pt x="281327" y="128236"/>
                  </a:cubicBezTo>
                  <a:close/>
                  <a:moveTo>
                    <a:pt x="310144" y="0"/>
                  </a:moveTo>
                  <a:lnTo>
                    <a:pt x="313386" y="56914"/>
                  </a:lnTo>
                  <a:cubicBezTo>
                    <a:pt x="330316" y="58715"/>
                    <a:pt x="346526" y="61957"/>
                    <a:pt x="362375" y="67360"/>
                  </a:cubicBezTo>
                  <a:lnTo>
                    <a:pt x="387951" y="16209"/>
                  </a:lnTo>
                  <a:lnTo>
                    <a:pt x="452789" y="48989"/>
                  </a:lnTo>
                  <a:lnTo>
                    <a:pt x="426854" y="99779"/>
                  </a:lnTo>
                  <a:cubicBezTo>
                    <a:pt x="440542" y="109145"/>
                    <a:pt x="453149" y="120671"/>
                    <a:pt x="464316" y="132919"/>
                  </a:cubicBezTo>
                  <a:lnTo>
                    <a:pt x="511864" y="101580"/>
                  </a:lnTo>
                  <a:lnTo>
                    <a:pt x="551488" y="162096"/>
                  </a:lnTo>
                  <a:lnTo>
                    <a:pt x="503939" y="193435"/>
                  </a:lnTo>
                  <a:cubicBezTo>
                    <a:pt x="510784" y="208564"/>
                    <a:pt x="515827" y="224413"/>
                    <a:pt x="519429" y="240983"/>
                  </a:cubicBezTo>
                  <a:lnTo>
                    <a:pt x="576703" y="238102"/>
                  </a:lnTo>
                  <a:lnTo>
                    <a:pt x="580665" y="309784"/>
                  </a:lnTo>
                  <a:lnTo>
                    <a:pt x="523391" y="313026"/>
                  </a:lnTo>
                  <a:cubicBezTo>
                    <a:pt x="521950" y="329956"/>
                    <a:pt x="518708" y="346526"/>
                    <a:pt x="513665" y="362375"/>
                  </a:cubicBezTo>
                  <a:lnTo>
                    <a:pt x="564455" y="387951"/>
                  </a:lnTo>
                  <a:lnTo>
                    <a:pt x="532036" y="452429"/>
                  </a:lnTo>
                  <a:lnTo>
                    <a:pt x="480886" y="426493"/>
                  </a:lnTo>
                  <a:cubicBezTo>
                    <a:pt x="471160" y="440542"/>
                    <a:pt x="459993" y="452789"/>
                    <a:pt x="447386" y="464316"/>
                  </a:cubicBezTo>
                  <a:lnTo>
                    <a:pt x="478724" y="511864"/>
                  </a:lnTo>
                  <a:lnTo>
                    <a:pt x="418569" y="551488"/>
                  </a:lnTo>
                  <a:lnTo>
                    <a:pt x="387230" y="503579"/>
                  </a:lnTo>
                  <a:cubicBezTo>
                    <a:pt x="372101" y="510423"/>
                    <a:pt x="356252" y="515827"/>
                    <a:pt x="339322" y="519429"/>
                  </a:cubicBezTo>
                  <a:lnTo>
                    <a:pt x="342924" y="576342"/>
                  </a:lnTo>
                  <a:lnTo>
                    <a:pt x="270521" y="580665"/>
                  </a:lnTo>
                  <a:lnTo>
                    <a:pt x="267639" y="523391"/>
                  </a:lnTo>
                  <a:cubicBezTo>
                    <a:pt x="250709" y="521590"/>
                    <a:pt x="234139" y="518348"/>
                    <a:pt x="218290" y="513305"/>
                  </a:cubicBezTo>
                  <a:lnTo>
                    <a:pt x="192714" y="564095"/>
                  </a:lnTo>
                  <a:lnTo>
                    <a:pt x="128236" y="531676"/>
                  </a:lnTo>
                  <a:lnTo>
                    <a:pt x="153811" y="480886"/>
                  </a:lnTo>
                  <a:cubicBezTo>
                    <a:pt x="140123" y="471160"/>
                    <a:pt x="127515" y="459993"/>
                    <a:pt x="116349" y="447386"/>
                  </a:cubicBezTo>
                  <a:lnTo>
                    <a:pt x="68801" y="478724"/>
                  </a:lnTo>
                  <a:lnTo>
                    <a:pt x="29177" y="418209"/>
                  </a:lnTo>
                  <a:lnTo>
                    <a:pt x="76725" y="387230"/>
                  </a:lnTo>
                  <a:cubicBezTo>
                    <a:pt x="70241" y="371741"/>
                    <a:pt x="64838" y="355892"/>
                    <a:pt x="61596" y="339322"/>
                  </a:cubicBezTo>
                  <a:lnTo>
                    <a:pt x="4322" y="342564"/>
                  </a:lnTo>
                  <a:lnTo>
                    <a:pt x="0" y="270521"/>
                  </a:lnTo>
                  <a:lnTo>
                    <a:pt x="57274" y="267279"/>
                  </a:lnTo>
                  <a:cubicBezTo>
                    <a:pt x="59075" y="250349"/>
                    <a:pt x="62317" y="233779"/>
                    <a:pt x="67360" y="218290"/>
                  </a:cubicBezTo>
                  <a:lnTo>
                    <a:pt x="16209" y="192354"/>
                  </a:lnTo>
                  <a:lnTo>
                    <a:pt x="48989" y="127876"/>
                  </a:lnTo>
                  <a:lnTo>
                    <a:pt x="99779" y="153811"/>
                  </a:lnTo>
                  <a:cubicBezTo>
                    <a:pt x="109865" y="140123"/>
                    <a:pt x="121032" y="127515"/>
                    <a:pt x="133279" y="116349"/>
                  </a:cubicBezTo>
                  <a:lnTo>
                    <a:pt x="101940" y="68801"/>
                  </a:lnTo>
                  <a:lnTo>
                    <a:pt x="162456" y="28817"/>
                  </a:lnTo>
                  <a:lnTo>
                    <a:pt x="193795" y="76725"/>
                  </a:lnTo>
                  <a:cubicBezTo>
                    <a:pt x="208564" y="69881"/>
                    <a:pt x="224774" y="64478"/>
                    <a:pt x="241344" y="60876"/>
                  </a:cubicBezTo>
                  <a:lnTo>
                    <a:pt x="238102" y="396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8C47DB7-CC94-1A4A-9719-EBFE3A686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2125" y="4068763"/>
              <a:ext cx="239354" cy="239352"/>
            </a:xfrm>
            <a:custGeom>
              <a:avLst/>
              <a:gdLst>
                <a:gd name="connsiteX0" fmla="*/ 117093 w 239354"/>
                <a:gd name="connsiteY0" fmla="*/ 85206 h 239352"/>
                <a:gd name="connsiteX1" fmla="*/ 152555 w 239354"/>
                <a:gd name="connsiteY1" fmla="*/ 116924 h 239352"/>
                <a:gd name="connsiteX2" fmla="*/ 121033 w 239354"/>
                <a:gd name="connsiteY2" fmla="*/ 152562 h 239352"/>
                <a:gd name="connsiteX3" fmla="*/ 85213 w 239354"/>
                <a:gd name="connsiteY3" fmla="*/ 120844 h 239352"/>
                <a:gd name="connsiteX4" fmla="*/ 117093 w 239354"/>
                <a:gd name="connsiteY4" fmla="*/ 85206 h 239352"/>
                <a:gd name="connsiteX5" fmla="*/ 116083 w 239354"/>
                <a:gd name="connsiteY5" fmla="*/ 52909 h 239352"/>
                <a:gd name="connsiteX6" fmla="*/ 52830 w 239354"/>
                <a:gd name="connsiteY6" fmla="*/ 123455 h 239352"/>
                <a:gd name="connsiteX7" fmla="*/ 123271 w 239354"/>
                <a:gd name="connsiteY7" fmla="*/ 186443 h 239352"/>
                <a:gd name="connsiteX8" fmla="*/ 186524 w 239354"/>
                <a:gd name="connsiteY8" fmla="*/ 115897 h 239352"/>
                <a:gd name="connsiteX9" fmla="*/ 116083 w 239354"/>
                <a:gd name="connsiteY9" fmla="*/ 52909 h 239352"/>
                <a:gd name="connsiteX10" fmla="*/ 127943 w 239354"/>
                <a:gd name="connsiteY10" fmla="*/ 0 h 239352"/>
                <a:gd name="connsiteX11" fmla="*/ 129021 w 239354"/>
                <a:gd name="connsiteY11" fmla="*/ 23395 h 239352"/>
                <a:gd name="connsiteX12" fmla="*/ 149147 w 239354"/>
                <a:gd name="connsiteY12" fmla="*/ 27714 h 239352"/>
                <a:gd name="connsiteX13" fmla="*/ 159929 w 239354"/>
                <a:gd name="connsiteY13" fmla="*/ 6479 h 239352"/>
                <a:gd name="connsiteX14" fmla="*/ 186524 w 239354"/>
                <a:gd name="connsiteY14" fmla="*/ 20156 h 239352"/>
                <a:gd name="connsiteX15" fmla="*/ 176101 w 239354"/>
                <a:gd name="connsiteY15" fmla="*/ 41032 h 239352"/>
                <a:gd name="connsiteX16" fmla="*/ 191196 w 239354"/>
                <a:gd name="connsiteY16" fmla="*/ 54709 h 239352"/>
                <a:gd name="connsiteX17" fmla="*/ 210962 w 239354"/>
                <a:gd name="connsiteY17" fmla="*/ 41752 h 239352"/>
                <a:gd name="connsiteX18" fmla="*/ 227135 w 239354"/>
                <a:gd name="connsiteY18" fmla="*/ 66946 h 239352"/>
                <a:gd name="connsiteX19" fmla="*/ 207728 w 239354"/>
                <a:gd name="connsiteY19" fmla="*/ 79904 h 239352"/>
                <a:gd name="connsiteX20" fmla="*/ 214197 w 239354"/>
                <a:gd name="connsiteY20" fmla="*/ 99340 h 239352"/>
                <a:gd name="connsiteX21" fmla="*/ 237557 w 239354"/>
                <a:gd name="connsiteY21" fmla="*/ 98260 h 239352"/>
                <a:gd name="connsiteX22" fmla="*/ 239354 w 239354"/>
                <a:gd name="connsiteY22" fmla="*/ 127775 h 239352"/>
                <a:gd name="connsiteX23" fmla="*/ 215994 w 239354"/>
                <a:gd name="connsiteY23" fmla="*/ 129214 h 239352"/>
                <a:gd name="connsiteX24" fmla="*/ 211681 w 239354"/>
                <a:gd name="connsiteY24" fmla="*/ 149370 h 239352"/>
                <a:gd name="connsiteX25" fmla="*/ 232525 w 239354"/>
                <a:gd name="connsiteY25" fmla="*/ 160168 h 239352"/>
                <a:gd name="connsiteX26" fmla="*/ 219228 w 239354"/>
                <a:gd name="connsiteY26" fmla="*/ 186443 h 239352"/>
                <a:gd name="connsiteX27" fmla="*/ 198024 w 239354"/>
                <a:gd name="connsiteY27" fmla="*/ 176005 h 239352"/>
                <a:gd name="connsiteX28" fmla="*/ 184367 w 239354"/>
                <a:gd name="connsiteY28" fmla="*/ 191482 h 239352"/>
                <a:gd name="connsiteX29" fmla="*/ 197305 w 239354"/>
                <a:gd name="connsiteY29" fmla="*/ 210918 h 239352"/>
                <a:gd name="connsiteX30" fmla="*/ 172507 w 239354"/>
                <a:gd name="connsiteY30" fmla="*/ 227475 h 239352"/>
                <a:gd name="connsiteX31" fmla="*/ 159569 w 239354"/>
                <a:gd name="connsiteY31" fmla="*/ 207679 h 239352"/>
                <a:gd name="connsiteX32" fmla="*/ 139803 w 239354"/>
                <a:gd name="connsiteY32" fmla="*/ 214157 h 239352"/>
                <a:gd name="connsiteX33" fmla="*/ 141240 w 239354"/>
                <a:gd name="connsiteY33" fmla="*/ 237553 h 239352"/>
                <a:gd name="connsiteX34" fmla="*/ 111411 w 239354"/>
                <a:gd name="connsiteY34" fmla="*/ 239352 h 239352"/>
                <a:gd name="connsiteX35" fmla="*/ 110333 w 239354"/>
                <a:gd name="connsiteY35" fmla="*/ 215957 h 239352"/>
                <a:gd name="connsiteX36" fmla="*/ 89848 w 239354"/>
                <a:gd name="connsiteY36" fmla="*/ 211638 h 239352"/>
                <a:gd name="connsiteX37" fmla="*/ 79425 w 239354"/>
                <a:gd name="connsiteY37" fmla="*/ 232514 h 239352"/>
                <a:gd name="connsiteX38" fmla="*/ 52830 w 239354"/>
                <a:gd name="connsiteY38" fmla="*/ 219196 h 239352"/>
                <a:gd name="connsiteX39" fmla="*/ 63612 w 239354"/>
                <a:gd name="connsiteY39" fmla="*/ 198321 h 239352"/>
                <a:gd name="connsiteX40" fmla="*/ 48158 w 239354"/>
                <a:gd name="connsiteY40" fmla="*/ 184643 h 239352"/>
                <a:gd name="connsiteX41" fmla="*/ 28392 w 239354"/>
                <a:gd name="connsiteY41" fmla="*/ 197601 h 239352"/>
                <a:gd name="connsiteX42" fmla="*/ 12219 w 239354"/>
                <a:gd name="connsiteY42" fmla="*/ 172406 h 239352"/>
                <a:gd name="connsiteX43" fmla="*/ 31626 w 239354"/>
                <a:gd name="connsiteY43" fmla="*/ 159448 h 239352"/>
                <a:gd name="connsiteX44" fmla="*/ 25516 w 239354"/>
                <a:gd name="connsiteY44" fmla="*/ 140012 h 239352"/>
                <a:gd name="connsiteX45" fmla="*/ 1797 w 239354"/>
                <a:gd name="connsiteY45" fmla="*/ 141092 h 239352"/>
                <a:gd name="connsiteX46" fmla="*/ 0 w 239354"/>
                <a:gd name="connsiteY46" fmla="*/ 111578 h 239352"/>
                <a:gd name="connsiteX47" fmla="*/ 23719 w 239354"/>
                <a:gd name="connsiteY47" fmla="*/ 110138 h 239352"/>
                <a:gd name="connsiteX48" fmla="*/ 27673 w 239354"/>
                <a:gd name="connsiteY48" fmla="*/ 89982 h 239352"/>
                <a:gd name="connsiteX49" fmla="*/ 6828 w 239354"/>
                <a:gd name="connsiteY49" fmla="*/ 79184 h 239352"/>
                <a:gd name="connsiteX50" fmla="*/ 20126 w 239354"/>
                <a:gd name="connsiteY50" fmla="*/ 52909 h 239352"/>
                <a:gd name="connsiteX51" fmla="*/ 41330 w 239354"/>
                <a:gd name="connsiteY51" fmla="*/ 63347 h 239352"/>
                <a:gd name="connsiteX52" fmla="*/ 54986 w 239354"/>
                <a:gd name="connsiteY52" fmla="*/ 47870 h 239352"/>
                <a:gd name="connsiteX53" fmla="*/ 42048 w 239354"/>
                <a:gd name="connsiteY53" fmla="*/ 28434 h 239352"/>
                <a:gd name="connsiteX54" fmla="*/ 67206 w 239354"/>
                <a:gd name="connsiteY54" fmla="*/ 11877 h 239352"/>
                <a:gd name="connsiteX55" fmla="*/ 79784 w 239354"/>
                <a:gd name="connsiteY55" fmla="*/ 31674 h 239352"/>
                <a:gd name="connsiteX56" fmla="*/ 99551 w 239354"/>
                <a:gd name="connsiteY56" fmla="*/ 25195 h 239352"/>
                <a:gd name="connsiteX57" fmla="*/ 98114 w 239354"/>
                <a:gd name="connsiteY57" fmla="*/ 1800 h 239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39354" h="239352">
                  <a:moveTo>
                    <a:pt x="117093" y="85206"/>
                  </a:moveTo>
                  <a:cubicBezTo>
                    <a:pt x="135720" y="84137"/>
                    <a:pt x="151481" y="98392"/>
                    <a:pt x="152555" y="116924"/>
                  </a:cubicBezTo>
                  <a:cubicBezTo>
                    <a:pt x="153630" y="135456"/>
                    <a:pt x="139302" y="151493"/>
                    <a:pt x="121033" y="152562"/>
                  </a:cubicBezTo>
                  <a:cubicBezTo>
                    <a:pt x="102049" y="153631"/>
                    <a:pt x="86287" y="139376"/>
                    <a:pt x="85213" y="120844"/>
                  </a:cubicBezTo>
                  <a:cubicBezTo>
                    <a:pt x="84138" y="102312"/>
                    <a:pt x="98466" y="86275"/>
                    <a:pt x="117093" y="85206"/>
                  </a:cubicBezTo>
                  <a:close/>
                  <a:moveTo>
                    <a:pt x="116083" y="52909"/>
                  </a:moveTo>
                  <a:cubicBezTo>
                    <a:pt x="79066" y="55069"/>
                    <a:pt x="50674" y="86383"/>
                    <a:pt x="52830" y="123455"/>
                  </a:cubicBezTo>
                  <a:cubicBezTo>
                    <a:pt x="54986" y="160528"/>
                    <a:pt x="86613" y="188602"/>
                    <a:pt x="123271" y="186443"/>
                  </a:cubicBezTo>
                  <a:cubicBezTo>
                    <a:pt x="160288" y="184283"/>
                    <a:pt x="188680" y="152970"/>
                    <a:pt x="186524" y="115897"/>
                  </a:cubicBezTo>
                  <a:cubicBezTo>
                    <a:pt x="184367" y="78824"/>
                    <a:pt x="152741" y="50750"/>
                    <a:pt x="116083" y="52909"/>
                  </a:cubicBezTo>
                  <a:close/>
                  <a:moveTo>
                    <a:pt x="127943" y="0"/>
                  </a:moveTo>
                  <a:lnTo>
                    <a:pt x="129021" y="23395"/>
                  </a:lnTo>
                  <a:cubicBezTo>
                    <a:pt x="136209" y="24115"/>
                    <a:pt x="142678" y="25555"/>
                    <a:pt x="149147" y="27714"/>
                  </a:cubicBezTo>
                  <a:lnTo>
                    <a:pt x="159929" y="6479"/>
                  </a:lnTo>
                  <a:lnTo>
                    <a:pt x="186524" y="20156"/>
                  </a:lnTo>
                  <a:lnTo>
                    <a:pt x="176101" y="41032"/>
                  </a:lnTo>
                  <a:cubicBezTo>
                    <a:pt x="181492" y="44991"/>
                    <a:pt x="186883" y="49670"/>
                    <a:pt x="191196" y="54709"/>
                  </a:cubicBezTo>
                  <a:lnTo>
                    <a:pt x="210962" y="41752"/>
                  </a:lnTo>
                  <a:lnTo>
                    <a:pt x="227135" y="66946"/>
                  </a:lnTo>
                  <a:lnTo>
                    <a:pt x="207728" y="79904"/>
                  </a:lnTo>
                  <a:cubicBezTo>
                    <a:pt x="210243" y="86023"/>
                    <a:pt x="212759" y="92502"/>
                    <a:pt x="214197" y="99340"/>
                  </a:cubicBezTo>
                  <a:lnTo>
                    <a:pt x="237557" y="98260"/>
                  </a:lnTo>
                  <a:lnTo>
                    <a:pt x="239354" y="127775"/>
                  </a:lnTo>
                  <a:lnTo>
                    <a:pt x="215994" y="129214"/>
                  </a:lnTo>
                  <a:cubicBezTo>
                    <a:pt x="214915" y="136053"/>
                    <a:pt x="213837" y="142892"/>
                    <a:pt x="211681" y="149370"/>
                  </a:cubicBezTo>
                  <a:lnTo>
                    <a:pt x="232525" y="160168"/>
                  </a:lnTo>
                  <a:lnTo>
                    <a:pt x="219228" y="186443"/>
                  </a:lnTo>
                  <a:lnTo>
                    <a:pt x="198024" y="176005"/>
                  </a:lnTo>
                  <a:cubicBezTo>
                    <a:pt x="194071" y="181764"/>
                    <a:pt x="189758" y="186803"/>
                    <a:pt x="184367" y="191482"/>
                  </a:cubicBezTo>
                  <a:lnTo>
                    <a:pt x="197305" y="210918"/>
                  </a:lnTo>
                  <a:lnTo>
                    <a:pt x="172507" y="227475"/>
                  </a:lnTo>
                  <a:lnTo>
                    <a:pt x="159569" y="207679"/>
                  </a:lnTo>
                  <a:cubicBezTo>
                    <a:pt x="153460" y="210558"/>
                    <a:pt x="146991" y="212718"/>
                    <a:pt x="139803" y="214157"/>
                  </a:cubicBezTo>
                  <a:lnTo>
                    <a:pt x="141240" y="237553"/>
                  </a:lnTo>
                  <a:lnTo>
                    <a:pt x="111411" y="239352"/>
                  </a:lnTo>
                  <a:lnTo>
                    <a:pt x="110333" y="215957"/>
                  </a:lnTo>
                  <a:cubicBezTo>
                    <a:pt x="103505" y="215237"/>
                    <a:pt x="96676" y="213797"/>
                    <a:pt x="89848" y="211638"/>
                  </a:cubicBezTo>
                  <a:lnTo>
                    <a:pt x="79425" y="232514"/>
                  </a:lnTo>
                  <a:lnTo>
                    <a:pt x="52830" y="219196"/>
                  </a:lnTo>
                  <a:lnTo>
                    <a:pt x="63612" y="198321"/>
                  </a:lnTo>
                  <a:cubicBezTo>
                    <a:pt x="57862" y="194361"/>
                    <a:pt x="52830" y="189682"/>
                    <a:pt x="48158" y="184643"/>
                  </a:cubicBezTo>
                  <a:lnTo>
                    <a:pt x="28392" y="197601"/>
                  </a:lnTo>
                  <a:lnTo>
                    <a:pt x="12219" y="172406"/>
                  </a:lnTo>
                  <a:lnTo>
                    <a:pt x="31626" y="159448"/>
                  </a:lnTo>
                  <a:cubicBezTo>
                    <a:pt x="29110" y="153330"/>
                    <a:pt x="26954" y="146851"/>
                    <a:pt x="25516" y="140012"/>
                  </a:cubicBezTo>
                  <a:lnTo>
                    <a:pt x="1797" y="141092"/>
                  </a:lnTo>
                  <a:lnTo>
                    <a:pt x="0" y="111578"/>
                  </a:lnTo>
                  <a:lnTo>
                    <a:pt x="23719" y="110138"/>
                  </a:lnTo>
                  <a:cubicBezTo>
                    <a:pt x="24438" y="103299"/>
                    <a:pt x="25876" y="96461"/>
                    <a:pt x="27673" y="89982"/>
                  </a:cubicBezTo>
                  <a:lnTo>
                    <a:pt x="6828" y="79184"/>
                  </a:lnTo>
                  <a:lnTo>
                    <a:pt x="20126" y="52909"/>
                  </a:lnTo>
                  <a:lnTo>
                    <a:pt x="41330" y="63347"/>
                  </a:lnTo>
                  <a:cubicBezTo>
                    <a:pt x="45283" y="57588"/>
                    <a:pt x="49955" y="52549"/>
                    <a:pt x="54986" y="47870"/>
                  </a:cubicBezTo>
                  <a:lnTo>
                    <a:pt x="42048" y="28434"/>
                  </a:lnTo>
                  <a:lnTo>
                    <a:pt x="67206" y="11877"/>
                  </a:lnTo>
                  <a:lnTo>
                    <a:pt x="79784" y="31674"/>
                  </a:lnTo>
                  <a:cubicBezTo>
                    <a:pt x="85894" y="28794"/>
                    <a:pt x="92723" y="26635"/>
                    <a:pt x="99551" y="25195"/>
                  </a:cubicBezTo>
                  <a:lnTo>
                    <a:pt x="98114" y="180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7E717057-907F-FD42-8854-583649A5D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8425" y="5027612"/>
              <a:ext cx="267929" cy="267928"/>
            </a:xfrm>
            <a:custGeom>
              <a:avLst/>
              <a:gdLst>
                <a:gd name="connsiteX0" fmla="*/ 132582 w 267929"/>
                <a:gd name="connsiteY0" fmla="*/ 96700 h 267928"/>
                <a:gd name="connsiteX1" fmla="*/ 173175 w 267929"/>
                <a:gd name="connsiteY1" fmla="*/ 132582 h 267928"/>
                <a:gd name="connsiteX2" fmla="*/ 136931 w 267929"/>
                <a:gd name="connsiteY2" fmla="*/ 173175 h 267928"/>
                <a:gd name="connsiteX3" fmla="*/ 96700 w 267929"/>
                <a:gd name="connsiteY3" fmla="*/ 136931 h 267928"/>
                <a:gd name="connsiteX4" fmla="*/ 132582 w 267929"/>
                <a:gd name="connsiteY4" fmla="*/ 96700 h 267928"/>
                <a:gd name="connsiteX5" fmla="*/ 129655 w 267929"/>
                <a:gd name="connsiteY5" fmla="*/ 59260 h 267928"/>
                <a:gd name="connsiteX6" fmla="*/ 59260 w 267929"/>
                <a:gd name="connsiteY6" fmla="*/ 138274 h 267928"/>
                <a:gd name="connsiteX7" fmla="*/ 138275 w 267929"/>
                <a:gd name="connsiteY7" fmla="*/ 208668 h 267928"/>
                <a:gd name="connsiteX8" fmla="*/ 208669 w 267929"/>
                <a:gd name="connsiteY8" fmla="*/ 129654 h 267928"/>
                <a:gd name="connsiteX9" fmla="*/ 129655 w 267929"/>
                <a:gd name="connsiteY9" fmla="*/ 59260 h 267928"/>
                <a:gd name="connsiteX10" fmla="*/ 143303 w 267929"/>
                <a:gd name="connsiteY10" fmla="*/ 0 h 267928"/>
                <a:gd name="connsiteX11" fmla="*/ 144739 w 267929"/>
                <a:gd name="connsiteY11" fmla="*/ 26577 h 267928"/>
                <a:gd name="connsiteX12" fmla="*/ 167007 w 267929"/>
                <a:gd name="connsiteY12" fmla="*/ 31246 h 267928"/>
                <a:gd name="connsiteX13" fmla="*/ 179218 w 267929"/>
                <a:gd name="connsiteY13" fmla="*/ 7542 h 267928"/>
                <a:gd name="connsiteX14" fmla="*/ 209028 w 267929"/>
                <a:gd name="connsiteY14" fmla="*/ 22626 h 267928"/>
                <a:gd name="connsiteX15" fmla="*/ 196817 w 267929"/>
                <a:gd name="connsiteY15" fmla="*/ 45971 h 267928"/>
                <a:gd name="connsiteX16" fmla="*/ 214056 w 267929"/>
                <a:gd name="connsiteY16" fmla="*/ 61415 h 267928"/>
                <a:gd name="connsiteX17" fmla="*/ 236324 w 267929"/>
                <a:gd name="connsiteY17" fmla="*/ 47049 h 267928"/>
                <a:gd name="connsiteX18" fmla="*/ 254281 w 267929"/>
                <a:gd name="connsiteY18" fmla="*/ 75063 h 267928"/>
                <a:gd name="connsiteX19" fmla="*/ 232373 w 267929"/>
                <a:gd name="connsiteY19" fmla="*/ 89429 h 267928"/>
                <a:gd name="connsiteX20" fmla="*/ 239556 w 267929"/>
                <a:gd name="connsiteY20" fmla="*/ 111338 h 267928"/>
                <a:gd name="connsiteX21" fmla="*/ 266133 w 267929"/>
                <a:gd name="connsiteY21" fmla="*/ 109901 h 267928"/>
                <a:gd name="connsiteX22" fmla="*/ 267929 w 267929"/>
                <a:gd name="connsiteY22" fmla="*/ 143302 h 267928"/>
                <a:gd name="connsiteX23" fmla="*/ 241711 w 267929"/>
                <a:gd name="connsiteY23" fmla="*/ 144739 h 267928"/>
                <a:gd name="connsiteX24" fmla="*/ 237042 w 267929"/>
                <a:gd name="connsiteY24" fmla="*/ 167006 h 267928"/>
                <a:gd name="connsiteX25" fmla="*/ 260387 w 267929"/>
                <a:gd name="connsiteY25" fmla="*/ 179217 h 267928"/>
                <a:gd name="connsiteX26" fmla="*/ 245302 w 267929"/>
                <a:gd name="connsiteY26" fmla="*/ 208668 h 267928"/>
                <a:gd name="connsiteX27" fmla="*/ 221957 w 267929"/>
                <a:gd name="connsiteY27" fmla="*/ 196816 h 267928"/>
                <a:gd name="connsiteX28" fmla="*/ 206514 w 267929"/>
                <a:gd name="connsiteY28" fmla="*/ 214055 h 267928"/>
                <a:gd name="connsiteX29" fmla="*/ 220880 w 267929"/>
                <a:gd name="connsiteY29" fmla="*/ 235964 h 267928"/>
                <a:gd name="connsiteX30" fmla="*/ 193225 w 267929"/>
                <a:gd name="connsiteY30" fmla="*/ 254639 h 267928"/>
                <a:gd name="connsiteX31" fmla="*/ 178859 w 267929"/>
                <a:gd name="connsiteY31" fmla="*/ 232372 h 267928"/>
                <a:gd name="connsiteX32" fmla="*/ 156591 w 267929"/>
                <a:gd name="connsiteY32" fmla="*/ 239555 h 267928"/>
                <a:gd name="connsiteX33" fmla="*/ 158028 w 267929"/>
                <a:gd name="connsiteY33" fmla="*/ 266132 h 267928"/>
                <a:gd name="connsiteX34" fmla="*/ 124986 w 267929"/>
                <a:gd name="connsiteY34" fmla="*/ 267928 h 267928"/>
                <a:gd name="connsiteX35" fmla="*/ 123549 w 267929"/>
                <a:gd name="connsiteY35" fmla="*/ 241710 h 267928"/>
                <a:gd name="connsiteX36" fmla="*/ 100563 w 267929"/>
                <a:gd name="connsiteY36" fmla="*/ 237041 h 267928"/>
                <a:gd name="connsiteX37" fmla="*/ 89070 w 267929"/>
                <a:gd name="connsiteY37" fmla="*/ 260386 h 267928"/>
                <a:gd name="connsiteX38" fmla="*/ 59260 w 267929"/>
                <a:gd name="connsiteY38" fmla="*/ 245301 h 267928"/>
                <a:gd name="connsiteX39" fmla="*/ 71112 w 267929"/>
                <a:gd name="connsiteY39" fmla="*/ 221957 h 267928"/>
                <a:gd name="connsiteX40" fmla="*/ 53873 w 267929"/>
                <a:gd name="connsiteY40" fmla="*/ 206513 h 267928"/>
                <a:gd name="connsiteX41" fmla="*/ 31605 w 267929"/>
                <a:gd name="connsiteY41" fmla="*/ 220879 h 267928"/>
                <a:gd name="connsiteX42" fmla="*/ 13648 w 267929"/>
                <a:gd name="connsiteY42" fmla="*/ 193224 h 267928"/>
                <a:gd name="connsiteX43" fmla="*/ 35556 w 267929"/>
                <a:gd name="connsiteY43" fmla="*/ 178499 h 267928"/>
                <a:gd name="connsiteX44" fmla="*/ 28373 w 267929"/>
                <a:gd name="connsiteY44" fmla="*/ 156591 h 267928"/>
                <a:gd name="connsiteX45" fmla="*/ 2155 w 267929"/>
                <a:gd name="connsiteY45" fmla="*/ 158027 h 267928"/>
                <a:gd name="connsiteX46" fmla="*/ 0 w 267929"/>
                <a:gd name="connsiteY46" fmla="*/ 124985 h 267928"/>
                <a:gd name="connsiteX47" fmla="*/ 26577 w 267929"/>
                <a:gd name="connsiteY47" fmla="*/ 123549 h 267928"/>
                <a:gd name="connsiteX48" fmla="*/ 31246 w 267929"/>
                <a:gd name="connsiteY48" fmla="*/ 100563 h 267928"/>
                <a:gd name="connsiteX49" fmla="*/ 7542 w 267929"/>
                <a:gd name="connsiteY49" fmla="*/ 89070 h 267928"/>
                <a:gd name="connsiteX50" fmla="*/ 22626 w 267929"/>
                <a:gd name="connsiteY50" fmla="*/ 59260 h 267928"/>
                <a:gd name="connsiteX51" fmla="*/ 45971 w 267929"/>
                <a:gd name="connsiteY51" fmla="*/ 71112 h 267928"/>
                <a:gd name="connsiteX52" fmla="*/ 61415 w 267929"/>
                <a:gd name="connsiteY52" fmla="*/ 53513 h 267928"/>
                <a:gd name="connsiteX53" fmla="*/ 47049 w 267929"/>
                <a:gd name="connsiteY53" fmla="*/ 31605 h 267928"/>
                <a:gd name="connsiteX54" fmla="*/ 75063 w 267929"/>
                <a:gd name="connsiteY54" fmla="*/ 13648 h 267928"/>
                <a:gd name="connsiteX55" fmla="*/ 89429 w 267929"/>
                <a:gd name="connsiteY55" fmla="*/ 35556 h 267928"/>
                <a:gd name="connsiteX56" fmla="*/ 111338 w 267929"/>
                <a:gd name="connsiteY56" fmla="*/ 28373 h 267928"/>
                <a:gd name="connsiteX57" fmla="*/ 109901 w 267929"/>
                <a:gd name="connsiteY57" fmla="*/ 2155 h 267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67929" h="267928">
                  <a:moveTo>
                    <a:pt x="132582" y="96700"/>
                  </a:moveTo>
                  <a:cubicBezTo>
                    <a:pt x="153604" y="95250"/>
                    <a:pt x="171726" y="111560"/>
                    <a:pt x="173175" y="132582"/>
                  </a:cubicBezTo>
                  <a:cubicBezTo>
                    <a:pt x="174263" y="153604"/>
                    <a:pt x="157953" y="171726"/>
                    <a:pt x="136931" y="173175"/>
                  </a:cubicBezTo>
                  <a:cubicBezTo>
                    <a:pt x="115909" y="174263"/>
                    <a:pt x="97425" y="157953"/>
                    <a:pt x="96700" y="136931"/>
                  </a:cubicBezTo>
                  <a:cubicBezTo>
                    <a:pt x="95250" y="115909"/>
                    <a:pt x="111560" y="97425"/>
                    <a:pt x="132582" y="96700"/>
                  </a:cubicBezTo>
                  <a:close/>
                  <a:moveTo>
                    <a:pt x="129655" y="59260"/>
                  </a:moveTo>
                  <a:cubicBezTo>
                    <a:pt x="88352" y="61415"/>
                    <a:pt x="56746" y="96971"/>
                    <a:pt x="59260" y="138274"/>
                  </a:cubicBezTo>
                  <a:cubicBezTo>
                    <a:pt x="61415" y="179577"/>
                    <a:pt x="96972" y="211182"/>
                    <a:pt x="138275" y="208668"/>
                  </a:cubicBezTo>
                  <a:cubicBezTo>
                    <a:pt x="179577" y="206513"/>
                    <a:pt x="211183" y="170957"/>
                    <a:pt x="208669" y="129654"/>
                  </a:cubicBezTo>
                  <a:cubicBezTo>
                    <a:pt x="206514" y="88351"/>
                    <a:pt x="171317" y="56746"/>
                    <a:pt x="129655" y="59260"/>
                  </a:cubicBezTo>
                  <a:close/>
                  <a:moveTo>
                    <a:pt x="143303" y="0"/>
                  </a:moveTo>
                  <a:lnTo>
                    <a:pt x="144739" y="26577"/>
                  </a:lnTo>
                  <a:cubicBezTo>
                    <a:pt x="152282" y="27295"/>
                    <a:pt x="159824" y="28732"/>
                    <a:pt x="167007" y="31246"/>
                  </a:cubicBezTo>
                  <a:lnTo>
                    <a:pt x="179218" y="7542"/>
                  </a:lnTo>
                  <a:lnTo>
                    <a:pt x="209028" y="22626"/>
                  </a:lnTo>
                  <a:lnTo>
                    <a:pt x="196817" y="45971"/>
                  </a:lnTo>
                  <a:cubicBezTo>
                    <a:pt x="203281" y="50640"/>
                    <a:pt x="209028" y="55668"/>
                    <a:pt x="214056" y="61415"/>
                  </a:cubicBezTo>
                  <a:lnTo>
                    <a:pt x="236324" y="47049"/>
                  </a:lnTo>
                  <a:lnTo>
                    <a:pt x="254281" y="75063"/>
                  </a:lnTo>
                  <a:lnTo>
                    <a:pt x="232373" y="89429"/>
                  </a:lnTo>
                  <a:cubicBezTo>
                    <a:pt x="235605" y="96253"/>
                    <a:pt x="238119" y="103795"/>
                    <a:pt x="239556" y="111338"/>
                  </a:cubicBezTo>
                  <a:lnTo>
                    <a:pt x="266133" y="109901"/>
                  </a:lnTo>
                  <a:lnTo>
                    <a:pt x="267929" y="143302"/>
                  </a:lnTo>
                  <a:lnTo>
                    <a:pt x="241711" y="144739"/>
                  </a:lnTo>
                  <a:cubicBezTo>
                    <a:pt x="240633" y="152281"/>
                    <a:pt x="239197" y="159823"/>
                    <a:pt x="237042" y="167006"/>
                  </a:cubicBezTo>
                  <a:lnTo>
                    <a:pt x="260387" y="179217"/>
                  </a:lnTo>
                  <a:lnTo>
                    <a:pt x="245302" y="208668"/>
                  </a:lnTo>
                  <a:lnTo>
                    <a:pt x="221957" y="196816"/>
                  </a:lnTo>
                  <a:cubicBezTo>
                    <a:pt x="217288" y="203281"/>
                    <a:pt x="212260" y="209027"/>
                    <a:pt x="206514" y="214055"/>
                  </a:cubicBezTo>
                  <a:lnTo>
                    <a:pt x="220880" y="235964"/>
                  </a:lnTo>
                  <a:lnTo>
                    <a:pt x="193225" y="254639"/>
                  </a:lnTo>
                  <a:lnTo>
                    <a:pt x="178859" y="232372"/>
                  </a:lnTo>
                  <a:cubicBezTo>
                    <a:pt x="171676" y="235604"/>
                    <a:pt x="164493" y="238118"/>
                    <a:pt x="156591" y="239555"/>
                  </a:cubicBezTo>
                  <a:lnTo>
                    <a:pt x="158028" y="266132"/>
                  </a:lnTo>
                  <a:lnTo>
                    <a:pt x="124986" y="267928"/>
                  </a:lnTo>
                  <a:lnTo>
                    <a:pt x="123549" y="241710"/>
                  </a:lnTo>
                  <a:cubicBezTo>
                    <a:pt x="115648" y="240632"/>
                    <a:pt x="108106" y="239196"/>
                    <a:pt x="100563" y="237041"/>
                  </a:cubicBezTo>
                  <a:lnTo>
                    <a:pt x="89070" y="260386"/>
                  </a:lnTo>
                  <a:lnTo>
                    <a:pt x="59260" y="245301"/>
                  </a:lnTo>
                  <a:lnTo>
                    <a:pt x="71112" y="221957"/>
                  </a:lnTo>
                  <a:cubicBezTo>
                    <a:pt x="64647" y="217288"/>
                    <a:pt x="58901" y="212259"/>
                    <a:pt x="53873" y="206513"/>
                  </a:cubicBezTo>
                  <a:lnTo>
                    <a:pt x="31605" y="220879"/>
                  </a:lnTo>
                  <a:lnTo>
                    <a:pt x="13648" y="193224"/>
                  </a:lnTo>
                  <a:lnTo>
                    <a:pt x="35556" y="178499"/>
                  </a:lnTo>
                  <a:cubicBezTo>
                    <a:pt x="32324" y="171675"/>
                    <a:pt x="30169" y="164492"/>
                    <a:pt x="28373" y="156591"/>
                  </a:cubicBezTo>
                  <a:lnTo>
                    <a:pt x="2155" y="158027"/>
                  </a:lnTo>
                  <a:lnTo>
                    <a:pt x="0" y="124985"/>
                  </a:lnTo>
                  <a:lnTo>
                    <a:pt x="26577" y="123549"/>
                  </a:lnTo>
                  <a:cubicBezTo>
                    <a:pt x="27295" y="115647"/>
                    <a:pt x="28732" y="108105"/>
                    <a:pt x="31246" y="100563"/>
                  </a:cubicBezTo>
                  <a:lnTo>
                    <a:pt x="7542" y="89070"/>
                  </a:lnTo>
                  <a:lnTo>
                    <a:pt x="22626" y="59260"/>
                  </a:lnTo>
                  <a:lnTo>
                    <a:pt x="45971" y="71112"/>
                  </a:lnTo>
                  <a:cubicBezTo>
                    <a:pt x="50640" y="64647"/>
                    <a:pt x="55669" y="58901"/>
                    <a:pt x="61415" y="53513"/>
                  </a:cubicBezTo>
                  <a:lnTo>
                    <a:pt x="47049" y="31605"/>
                  </a:lnTo>
                  <a:lnTo>
                    <a:pt x="75063" y="13648"/>
                  </a:lnTo>
                  <a:lnTo>
                    <a:pt x="89429" y="35556"/>
                  </a:lnTo>
                  <a:cubicBezTo>
                    <a:pt x="96254" y="32323"/>
                    <a:pt x="103796" y="29809"/>
                    <a:pt x="111338" y="28373"/>
                  </a:cubicBezTo>
                  <a:lnTo>
                    <a:pt x="109901" y="21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A10DDA3C-AEBE-A646-8FFE-C64BE6D00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7825" y="4676776"/>
              <a:ext cx="221890" cy="221889"/>
            </a:xfrm>
            <a:custGeom>
              <a:avLst/>
              <a:gdLst>
                <a:gd name="connsiteX0" fmla="*/ 108354 w 221890"/>
                <a:gd name="connsiteY0" fmla="*/ 78511 h 221889"/>
                <a:gd name="connsiteX1" fmla="*/ 141437 w 221890"/>
                <a:gd name="connsiteY1" fmla="*/ 108162 h 221889"/>
                <a:gd name="connsiteX2" fmla="*/ 111950 w 221890"/>
                <a:gd name="connsiteY2" fmla="*/ 141790 h 221889"/>
                <a:gd name="connsiteX3" fmla="*/ 78507 w 221890"/>
                <a:gd name="connsiteY3" fmla="*/ 111778 h 221889"/>
                <a:gd name="connsiteX4" fmla="*/ 108354 w 221890"/>
                <a:gd name="connsiteY4" fmla="*/ 78511 h 221889"/>
                <a:gd name="connsiteX5" fmla="*/ 107343 w 221890"/>
                <a:gd name="connsiteY5" fmla="*/ 48708 h 221889"/>
                <a:gd name="connsiteX6" fmla="*/ 48989 w 221890"/>
                <a:gd name="connsiteY6" fmla="*/ 114372 h 221889"/>
                <a:gd name="connsiteX7" fmla="*/ 114187 w 221890"/>
                <a:gd name="connsiteY7" fmla="*/ 173182 h 221889"/>
                <a:gd name="connsiteX8" fmla="*/ 172541 w 221890"/>
                <a:gd name="connsiteY8" fmla="*/ 107156 h 221889"/>
                <a:gd name="connsiteX9" fmla="*/ 107343 w 221890"/>
                <a:gd name="connsiteY9" fmla="*/ 48708 h 221889"/>
                <a:gd name="connsiteX10" fmla="*/ 118510 w 221890"/>
                <a:gd name="connsiteY10" fmla="*/ 0 h 221889"/>
                <a:gd name="connsiteX11" fmla="*/ 119590 w 221890"/>
                <a:gd name="connsiteY11" fmla="*/ 21648 h 221889"/>
                <a:gd name="connsiteX12" fmla="*/ 138321 w 221890"/>
                <a:gd name="connsiteY12" fmla="*/ 25617 h 221889"/>
                <a:gd name="connsiteX13" fmla="*/ 148047 w 221890"/>
                <a:gd name="connsiteY13" fmla="*/ 6134 h 221889"/>
                <a:gd name="connsiteX14" fmla="*/ 172541 w 221890"/>
                <a:gd name="connsiteY14" fmla="*/ 18401 h 221889"/>
                <a:gd name="connsiteX15" fmla="*/ 162815 w 221890"/>
                <a:gd name="connsiteY15" fmla="*/ 37884 h 221889"/>
                <a:gd name="connsiteX16" fmla="*/ 177224 w 221890"/>
                <a:gd name="connsiteY16" fmla="*/ 50872 h 221889"/>
                <a:gd name="connsiteX17" fmla="*/ 195595 w 221890"/>
                <a:gd name="connsiteY17" fmla="*/ 38966 h 221889"/>
                <a:gd name="connsiteX18" fmla="*/ 210723 w 221890"/>
                <a:gd name="connsiteY18" fmla="*/ 62057 h 221889"/>
                <a:gd name="connsiteX19" fmla="*/ 192353 w 221890"/>
                <a:gd name="connsiteY19" fmla="*/ 73963 h 221889"/>
                <a:gd name="connsiteX20" fmla="*/ 198476 w 221890"/>
                <a:gd name="connsiteY20" fmla="*/ 92003 h 221889"/>
                <a:gd name="connsiteX21" fmla="*/ 220089 w 221890"/>
                <a:gd name="connsiteY21" fmla="*/ 90921 h 221889"/>
                <a:gd name="connsiteX22" fmla="*/ 221890 w 221890"/>
                <a:gd name="connsiteY22" fmla="*/ 118341 h 221889"/>
                <a:gd name="connsiteX23" fmla="*/ 199917 w 221890"/>
                <a:gd name="connsiteY23" fmla="*/ 119784 h 221889"/>
                <a:gd name="connsiteX24" fmla="*/ 195955 w 221890"/>
                <a:gd name="connsiteY24" fmla="*/ 138546 h 221889"/>
                <a:gd name="connsiteX25" fmla="*/ 215406 w 221890"/>
                <a:gd name="connsiteY25" fmla="*/ 148287 h 221889"/>
                <a:gd name="connsiteX26" fmla="*/ 203159 w 221890"/>
                <a:gd name="connsiteY26" fmla="*/ 173182 h 221889"/>
                <a:gd name="connsiteX27" fmla="*/ 183708 w 221890"/>
                <a:gd name="connsiteY27" fmla="*/ 163080 h 221889"/>
                <a:gd name="connsiteX28" fmla="*/ 170740 w 221890"/>
                <a:gd name="connsiteY28" fmla="*/ 177512 h 221889"/>
                <a:gd name="connsiteX29" fmla="*/ 182987 w 221890"/>
                <a:gd name="connsiteY29" fmla="*/ 195912 h 221889"/>
                <a:gd name="connsiteX30" fmla="*/ 159934 w 221890"/>
                <a:gd name="connsiteY30" fmla="*/ 210705 h 221889"/>
                <a:gd name="connsiteX31" fmla="*/ 147687 w 221890"/>
                <a:gd name="connsiteY31" fmla="*/ 192665 h 221889"/>
                <a:gd name="connsiteX32" fmla="*/ 129676 w 221890"/>
                <a:gd name="connsiteY32" fmla="*/ 198438 h 221889"/>
                <a:gd name="connsiteX33" fmla="*/ 130757 w 221890"/>
                <a:gd name="connsiteY33" fmla="*/ 220446 h 221889"/>
                <a:gd name="connsiteX34" fmla="*/ 103381 w 221890"/>
                <a:gd name="connsiteY34" fmla="*/ 221889 h 221889"/>
                <a:gd name="connsiteX35" fmla="*/ 101940 w 221890"/>
                <a:gd name="connsiteY35" fmla="*/ 200242 h 221889"/>
                <a:gd name="connsiteX36" fmla="*/ 83569 w 221890"/>
                <a:gd name="connsiteY36" fmla="*/ 196273 h 221889"/>
                <a:gd name="connsiteX37" fmla="*/ 73483 w 221890"/>
                <a:gd name="connsiteY37" fmla="*/ 215756 h 221889"/>
                <a:gd name="connsiteX38" fmla="*/ 48989 w 221890"/>
                <a:gd name="connsiteY38" fmla="*/ 203489 h 221889"/>
                <a:gd name="connsiteX39" fmla="*/ 58715 w 221890"/>
                <a:gd name="connsiteY39" fmla="*/ 183645 h 221889"/>
                <a:gd name="connsiteX40" fmla="*/ 44306 w 221890"/>
                <a:gd name="connsiteY40" fmla="*/ 171017 h 221889"/>
                <a:gd name="connsiteX41" fmla="*/ 26296 w 221890"/>
                <a:gd name="connsiteY41" fmla="*/ 182924 h 221889"/>
                <a:gd name="connsiteX42" fmla="*/ 11167 w 221890"/>
                <a:gd name="connsiteY42" fmla="*/ 159833 h 221889"/>
                <a:gd name="connsiteX43" fmla="*/ 29177 w 221890"/>
                <a:gd name="connsiteY43" fmla="*/ 147926 h 221889"/>
                <a:gd name="connsiteX44" fmla="*/ 23414 w 221890"/>
                <a:gd name="connsiteY44" fmla="*/ 129887 h 221889"/>
                <a:gd name="connsiteX45" fmla="*/ 1441 w 221890"/>
                <a:gd name="connsiteY45" fmla="*/ 130969 h 221889"/>
                <a:gd name="connsiteX46" fmla="*/ 0 w 221890"/>
                <a:gd name="connsiteY46" fmla="*/ 103188 h 221889"/>
                <a:gd name="connsiteX47" fmla="*/ 21973 w 221890"/>
                <a:gd name="connsiteY47" fmla="*/ 102105 h 221889"/>
                <a:gd name="connsiteX48" fmla="*/ 25575 w 221890"/>
                <a:gd name="connsiteY48" fmla="*/ 83344 h 221889"/>
                <a:gd name="connsiteX49" fmla="*/ 6124 w 221890"/>
                <a:gd name="connsiteY49" fmla="*/ 73242 h 221889"/>
                <a:gd name="connsiteX50" fmla="*/ 18731 w 221890"/>
                <a:gd name="connsiteY50" fmla="*/ 48708 h 221889"/>
                <a:gd name="connsiteX51" fmla="*/ 38183 w 221890"/>
                <a:gd name="connsiteY51" fmla="*/ 58449 h 221889"/>
                <a:gd name="connsiteX52" fmla="*/ 50790 w 221890"/>
                <a:gd name="connsiteY52" fmla="*/ 44378 h 221889"/>
                <a:gd name="connsiteX53" fmla="*/ 38903 w 221890"/>
                <a:gd name="connsiteY53" fmla="*/ 25978 h 221889"/>
                <a:gd name="connsiteX54" fmla="*/ 61956 w 221890"/>
                <a:gd name="connsiteY54" fmla="*/ 10824 h 221889"/>
                <a:gd name="connsiteX55" fmla="*/ 73843 w 221890"/>
                <a:gd name="connsiteY55" fmla="*/ 29225 h 221889"/>
                <a:gd name="connsiteX56" fmla="*/ 92214 w 221890"/>
                <a:gd name="connsiteY56" fmla="*/ 23091 h 221889"/>
                <a:gd name="connsiteX57" fmla="*/ 90773 w 221890"/>
                <a:gd name="connsiteY57" fmla="*/ 1443 h 221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21890" h="221889">
                  <a:moveTo>
                    <a:pt x="108354" y="78511"/>
                  </a:moveTo>
                  <a:cubicBezTo>
                    <a:pt x="125615" y="77788"/>
                    <a:pt x="140718" y="90806"/>
                    <a:pt x="141437" y="108162"/>
                  </a:cubicBezTo>
                  <a:cubicBezTo>
                    <a:pt x="142516" y="125880"/>
                    <a:pt x="129211" y="140706"/>
                    <a:pt x="111950" y="141790"/>
                  </a:cubicBezTo>
                  <a:cubicBezTo>
                    <a:pt x="94330" y="142514"/>
                    <a:pt x="79586" y="129135"/>
                    <a:pt x="78507" y="111778"/>
                  </a:cubicBezTo>
                  <a:cubicBezTo>
                    <a:pt x="77788" y="94422"/>
                    <a:pt x="90734" y="79596"/>
                    <a:pt x="108354" y="78511"/>
                  </a:cubicBezTo>
                  <a:close/>
                  <a:moveTo>
                    <a:pt x="107343" y="48708"/>
                  </a:moveTo>
                  <a:cubicBezTo>
                    <a:pt x="73123" y="50872"/>
                    <a:pt x="47188" y="80097"/>
                    <a:pt x="48989" y="114372"/>
                  </a:cubicBezTo>
                  <a:cubicBezTo>
                    <a:pt x="50790" y="148648"/>
                    <a:pt x="80327" y="174986"/>
                    <a:pt x="114187" y="173182"/>
                  </a:cubicBezTo>
                  <a:cubicBezTo>
                    <a:pt x="148407" y="171017"/>
                    <a:pt x="174702" y="141793"/>
                    <a:pt x="172541" y="107156"/>
                  </a:cubicBezTo>
                  <a:cubicBezTo>
                    <a:pt x="170740" y="73242"/>
                    <a:pt x="141563" y="46904"/>
                    <a:pt x="107343" y="48708"/>
                  </a:cubicBezTo>
                  <a:close/>
                  <a:moveTo>
                    <a:pt x="118510" y="0"/>
                  </a:moveTo>
                  <a:lnTo>
                    <a:pt x="119590" y="21648"/>
                  </a:lnTo>
                  <a:cubicBezTo>
                    <a:pt x="126074" y="22370"/>
                    <a:pt x="132198" y="23813"/>
                    <a:pt x="138321" y="25617"/>
                  </a:cubicBezTo>
                  <a:lnTo>
                    <a:pt x="148047" y="6134"/>
                  </a:lnTo>
                  <a:lnTo>
                    <a:pt x="172541" y="18401"/>
                  </a:lnTo>
                  <a:lnTo>
                    <a:pt x="162815" y="37884"/>
                  </a:lnTo>
                  <a:cubicBezTo>
                    <a:pt x="168219" y="41492"/>
                    <a:pt x="172901" y="46182"/>
                    <a:pt x="177224" y="50872"/>
                  </a:cubicBezTo>
                  <a:lnTo>
                    <a:pt x="195595" y="38966"/>
                  </a:lnTo>
                  <a:lnTo>
                    <a:pt x="210723" y="62057"/>
                  </a:lnTo>
                  <a:lnTo>
                    <a:pt x="192353" y="73963"/>
                  </a:lnTo>
                  <a:cubicBezTo>
                    <a:pt x="194874" y="79736"/>
                    <a:pt x="197035" y="85870"/>
                    <a:pt x="198476" y="92003"/>
                  </a:cubicBezTo>
                  <a:lnTo>
                    <a:pt x="220089" y="90921"/>
                  </a:lnTo>
                  <a:lnTo>
                    <a:pt x="221890" y="118341"/>
                  </a:lnTo>
                  <a:lnTo>
                    <a:pt x="199917" y="119784"/>
                  </a:lnTo>
                  <a:cubicBezTo>
                    <a:pt x="199197" y="126279"/>
                    <a:pt x="197756" y="132412"/>
                    <a:pt x="195955" y="138546"/>
                  </a:cubicBezTo>
                  <a:lnTo>
                    <a:pt x="215406" y="148287"/>
                  </a:lnTo>
                  <a:lnTo>
                    <a:pt x="203159" y="173182"/>
                  </a:lnTo>
                  <a:lnTo>
                    <a:pt x="183708" y="163080"/>
                  </a:lnTo>
                  <a:cubicBezTo>
                    <a:pt x="179745" y="168492"/>
                    <a:pt x="175783" y="173182"/>
                    <a:pt x="170740" y="177512"/>
                  </a:cubicBezTo>
                  <a:lnTo>
                    <a:pt x="182987" y="195912"/>
                  </a:lnTo>
                  <a:lnTo>
                    <a:pt x="159934" y="210705"/>
                  </a:lnTo>
                  <a:lnTo>
                    <a:pt x="147687" y="192665"/>
                  </a:lnTo>
                  <a:cubicBezTo>
                    <a:pt x="141923" y="195191"/>
                    <a:pt x="135800" y="196995"/>
                    <a:pt x="129676" y="198438"/>
                  </a:cubicBezTo>
                  <a:lnTo>
                    <a:pt x="130757" y="220446"/>
                  </a:lnTo>
                  <a:lnTo>
                    <a:pt x="103381" y="221889"/>
                  </a:lnTo>
                  <a:lnTo>
                    <a:pt x="101940" y="200242"/>
                  </a:lnTo>
                  <a:cubicBezTo>
                    <a:pt x="95816" y="199520"/>
                    <a:pt x="89332" y="198077"/>
                    <a:pt x="83569" y="196273"/>
                  </a:cubicBezTo>
                  <a:lnTo>
                    <a:pt x="73483" y="215756"/>
                  </a:lnTo>
                  <a:lnTo>
                    <a:pt x="48989" y="203489"/>
                  </a:lnTo>
                  <a:lnTo>
                    <a:pt x="58715" y="183645"/>
                  </a:lnTo>
                  <a:cubicBezTo>
                    <a:pt x="53672" y="180037"/>
                    <a:pt x="48629" y="175708"/>
                    <a:pt x="44306" y="171017"/>
                  </a:cubicBezTo>
                  <a:lnTo>
                    <a:pt x="26296" y="182924"/>
                  </a:lnTo>
                  <a:lnTo>
                    <a:pt x="11167" y="159833"/>
                  </a:lnTo>
                  <a:lnTo>
                    <a:pt x="29177" y="147926"/>
                  </a:lnTo>
                  <a:cubicBezTo>
                    <a:pt x="26656" y="142154"/>
                    <a:pt x="24495" y="136020"/>
                    <a:pt x="23414" y="129887"/>
                  </a:cubicBezTo>
                  <a:lnTo>
                    <a:pt x="1441" y="130969"/>
                  </a:lnTo>
                  <a:lnTo>
                    <a:pt x="0" y="103188"/>
                  </a:lnTo>
                  <a:lnTo>
                    <a:pt x="21973" y="102105"/>
                  </a:lnTo>
                  <a:cubicBezTo>
                    <a:pt x="22333" y="95611"/>
                    <a:pt x="23774" y="89478"/>
                    <a:pt x="25575" y="83344"/>
                  </a:cubicBezTo>
                  <a:lnTo>
                    <a:pt x="6124" y="73242"/>
                  </a:lnTo>
                  <a:lnTo>
                    <a:pt x="18731" y="48708"/>
                  </a:lnTo>
                  <a:lnTo>
                    <a:pt x="38183" y="58449"/>
                  </a:lnTo>
                  <a:cubicBezTo>
                    <a:pt x="41785" y="53398"/>
                    <a:pt x="46107" y="48708"/>
                    <a:pt x="50790" y="44378"/>
                  </a:cubicBezTo>
                  <a:lnTo>
                    <a:pt x="38903" y="25978"/>
                  </a:lnTo>
                  <a:lnTo>
                    <a:pt x="61956" y="10824"/>
                  </a:lnTo>
                  <a:lnTo>
                    <a:pt x="73843" y="29225"/>
                  </a:lnTo>
                  <a:cubicBezTo>
                    <a:pt x="79607" y="26699"/>
                    <a:pt x="85730" y="24534"/>
                    <a:pt x="92214" y="23091"/>
                  </a:cubicBezTo>
                  <a:lnTo>
                    <a:pt x="90773" y="1443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AB085862-7722-894E-93D5-F0F43A4BF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237" y="3892550"/>
              <a:ext cx="293328" cy="294915"/>
            </a:xfrm>
            <a:custGeom>
              <a:avLst/>
              <a:gdLst>
                <a:gd name="connsiteX0" fmla="*/ 143907 w 293328"/>
                <a:gd name="connsiteY0" fmla="*/ 106204 h 294915"/>
                <a:gd name="connsiteX1" fmla="*/ 187483 w 293328"/>
                <a:gd name="connsiteY1" fmla="*/ 145137 h 294915"/>
                <a:gd name="connsiteX2" fmla="*/ 148550 w 293328"/>
                <a:gd name="connsiteY2" fmla="*/ 189071 h 294915"/>
                <a:gd name="connsiteX3" fmla="*/ 104616 w 293328"/>
                <a:gd name="connsiteY3" fmla="*/ 150138 h 294915"/>
                <a:gd name="connsiteX4" fmla="*/ 143907 w 293328"/>
                <a:gd name="connsiteY4" fmla="*/ 106204 h 294915"/>
                <a:gd name="connsiteX5" fmla="*/ 141817 w 293328"/>
                <a:gd name="connsiteY5" fmla="*/ 65256 h 294915"/>
                <a:gd name="connsiteX6" fmla="*/ 64625 w 293328"/>
                <a:gd name="connsiteY6" fmla="*/ 152144 h 294915"/>
                <a:gd name="connsiteX7" fmla="*/ 151152 w 293328"/>
                <a:gd name="connsiteY7" fmla="*/ 229658 h 294915"/>
                <a:gd name="connsiteX8" fmla="*/ 228703 w 293328"/>
                <a:gd name="connsiteY8" fmla="*/ 142770 h 294915"/>
                <a:gd name="connsiteX9" fmla="*/ 141817 w 293328"/>
                <a:gd name="connsiteY9" fmla="*/ 65256 h 294915"/>
                <a:gd name="connsiteX10" fmla="*/ 156537 w 293328"/>
                <a:gd name="connsiteY10" fmla="*/ 0 h 294915"/>
                <a:gd name="connsiteX11" fmla="*/ 157974 w 293328"/>
                <a:gd name="connsiteY11" fmla="*/ 29203 h 294915"/>
                <a:gd name="connsiteX12" fmla="*/ 183106 w 293328"/>
                <a:gd name="connsiteY12" fmla="*/ 34250 h 294915"/>
                <a:gd name="connsiteX13" fmla="*/ 196031 w 293328"/>
                <a:gd name="connsiteY13" fmla="*/ 8292 h 294915"/>
                <a:gd name="connsiteX14" fmla="*/ 228703 w 293328"/>
                <a:gd name="connsiteY14" fmla="*/ 24877 h 294915"/>
                <a:gd name="connsiteX15" fmla="*/ 215418 w 293328"/>
                <a:gd name="connsiteY15" fmla="*/ 50835 h 294915"/>
                <a:gd name="connsiteX16" fmla="*/ 234447 w 293328"/>
                <a:gd name="connsiteY16" fmla="*/ 67780 h 294915"/>
                <a:gd name="connsiteX17" fmla="*/ 258502 w 293328"/>
                <a:gd name="connsiteY17" fmla="*/ 51916 h 294915"/>
                <a:gd name="connsiteX18" fmla="*/ 278608 w 293328"/>
                <a:gd name="connsiteY18" fmla="*/ 82562 h 294915"/>
                <a:gd name="connsiteX19" fmla="*/ 254553 w 293328"/>
                <a:gd name="connsiteY19" fmla="*/ 98425 h 294915"/>
                <a:gd name="connsiteX20" fmla="*/ 262451 w 293328"/>
                <a:gd name="connsiteY20" fmla="*/ 122581 h 294915"/>
                <a:gd name="connsiteX21" fmla="*/ 291174 w 293328"/>
                <a:gd name="connsiteY21" fmla="*/ 120778 h 294915"/>
                <a:gd name="connsiteX22" fmla="*/ 293328 w 293328"/>
                <a:gd name="connsiteY22" fmla="*/ 157552 h 294915"/>
                <a:gd name="connsiteX23" fmla="*/ 264247 w 293328"/>
                <a:gd name="connsiteY23" fmla="*/ 158994 h 294915"/>
                <a:gd name="connsiteX24" fmla="*/ 259220 w 293328"/>
                <a:gd name="connsiteY24" fmla="*/ 183871 h 294915"/>
                <a:gd name="connsiteX25" fmla="*/ 285070 w 293328"/>
                <a:gd name="connsiteY25" fmla="*/ 197211 h 294915"/>
                <a:gd name="connsiteX26" fmla="*/ 268555 w 293328"/>
                <a:gd name="connsiteY26" fmla="*/ 229658 h 294915"/>
                <a:gd name="connsiteX27" fmla="*/ 243064 w 293328"/>
                <a:gd name="connsiteY27" fmla="*/ 216679 h 294915"/>
                <a:gd name="connsiteX28" fmla="*/ 226189 w 293328"/>
                <a:gd name="connsiteY28" fmla="*/ 235787 h 294915"/>
                <a:gd name="connsiteX29" fmla="*/ 241987 w 293328"/>
                <a:gd name="connsiteY29" fmla="*/ 259943 h 294915"/>
                <a:gd name="connsiteX30" fmla="*/ 211469 w 293328"/>
                <a:gd name="connsiteY30" fmla="*/ 280133 h 294915"/>
                <a:gd name="connsiteX31" fmla="*/ 195313 w 293328"/>
                <a:gd name="connsiteY31" fmla="*/ 255617 h 294915"/>
                <a:gd name="connsiteX32" fmla="*/ 171258 w 293328"/>
                <a:gd name="connsiteY32" fmla="*/ 263909 h 294915"/>
                <a:gd name="connsiteX33" fmla="*/ 172694 w 293328"/>
                <a:gd name="connsiteY33" fmla="*/ 292751 h 294915"/>
                <a:gd name="connsiteX34" fmla="*/ 136432 w 293328"/>
                <a:gd name="connsiteY34" fmla="*/ 294915 h 294915"/>
                <a:gd name="connsiteX35" fmla="*/ 134996 w 293328"/>
                <a:gd name="connsiteY35" fmla="*/ 265712 h 294915"/>
                <a:gd name="connsiteX36" fmla="*/ 110223 w 293328"/>
                <a:gd name="connsiteY36" fmla="*/ 260664 h 294915"/>
                <a:gd name="connsiteX37" fmla="*/ 97297 w 293328"/>
                <a:gd name="connsiteY37" fmla="*/ 286622 h 294915"/>
                <a:gd name="connsiteX38" fmla="*/ 64625 w 293328"/>
                <a:gd name="connsiteY38" fmla="*/ 270038 h 294915"/>
                <a:gd name="connsiteX39" fmla="*/ 77191 w 293328"/>
                <a:gd name="connsiteY39" fmla="*/ 244080 h 294915"/>
                <a:gd name="connsiteX40" fmla="*/ 58522 w 293328"/>
                <a:gd name="connsiteY40" fmla="*/ 227135 h 294915"/>
                <a:gd name="connsiteX41" fmla="*/ 34467 w 293328"/>
                <a:gd name="connsiteY41" fmla="*/ 242998 h 294915"/>
                <a:gd name="connsiteX42" fmla="*/ 14720 w 293328"/>
                <a:gd name="connsiteY42" fmla="*/ 212714 h 294915"/>
                <a:gd name="connsiteX43" fmla="*/ 38416 w 293328"/>
                <a:gd name="connsiteY43" fmla="*/ 196490 h 294915"/>
                <a:gd name="connsiteX44" fmla="*/ 30877 w 293328"/>
                <a:gd name="connsiteY44" fmla="*/ 172334 h 294915"/>
                <a:gd name="connsiteX45" fmla="*/ 1795 w 293328"/>
                <a:gd name="connsiteY45" fmla="*/ 174137 h 294915"/>
                <a:gd name="connsiteX46" fmla="*/ 0 w 293328"/>
                <a:gd name="connsiteY46" fmla="*/ 137362 h 294915"/>
                <a:gd name="connsiteX47" fmla="*/ 28722 w 293328"/>
                <a:gd name="connsiteY47" fmla="*/ 135920 h 294915"/>
                <a:gd name="connsiteX48" fmla="*/ 33749 w 293328"/>
                <a:gd name="connsiteY48" fmla="*/ 111044 h 294915"/>
                <a:gd name="connsiteX49" fmla="*/ 7899 w 293328"/>
                <a:gd name="connsiteY49" fmla="*/ 97704 h 294915"/>
                <a:gd name="connsiteX50" fmla="*/ 24414 w 293328"/>
                <a:gd name="connsiteY50" fmla="*/ 65256 h 294915"/>
                <a:gd name="connsiteX51" fmla="*/ 50264 w 293328"/>
                <a:gd name="connsiteY51" fmla="*/ 78235 h 294915"/>
                <a:gd name="connsiteX52" fmla="*/ 67139 w 293328"/>
                <a:gd name="connsiteY52" fmla="*/ 59127 h 294915"/>
                <a:gd name="connsiteX53" fmla="*/ 51341 w 293328"/>
                <a:gd name="connsiteY53" fmla="*/ 34971 h 294915"/>
                <a:gd name="connsiteX54" fmla="*/ 81859 w 293328"/>
                <a:gd name="connsiteY54" fmla="*/ 14782 h 294915"/>
                <a:gd name="connsiteX55" fmla="*/ 97656 w 293328"/>
                <a:gd name="connsiteY55" fmla="*/ 38937 h 294915"/>
                <a:gd name="connsiteX56" fmla="*/ 121711 w 293328"/>
                <a:gd name="connsiteY56" fmla="*/ 31006 h 294915"/>
                <a:gd name="connsiteX57" fmla="*/ 119916 w 293328"/>
                <a:gd name="connsiteY57" fmla="*/ 2163 h 294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93328" h="294915">
                  <a:moveTo>
                    <a:pt x="143907" y="106204"/>
                  </a:moveTo>
                  <a:cubicBezTo>
                    <a:pt x="166767" y="104775"/>
                    <a:pt x="186055" y="122277"/>
                    <a:pt x="187483" y="145137"/>
                  </a:cubicBezTo>
                  <a:cubicBezTo>
                    <a:pt x="188555" y="167997"/>
                    <a:pt x="171410" y="187643"/>
                    <a:pt x="148550" y="189071"/>
                  </a:cubicBezTo>
                  <a:cubicBezTo>
                    <a:pt x="125690" y="190143"/>
                    <a:pt x="106045" y="172998"/>
                    <a:pt x="104616" y="150138"/>
                  </a:cubicBezTo>
                  <a:cubicBezTo>
                    <a:pt x="103187" y="127278"/>
                    <a:pt x="121047" y="107633"/>
                    <a:pt x="143907" y="106204"/>
                  </a:cubicBezTo>
                  <a:close/>
                  <a:moveTo>
                    <a:pt x="141817" y="65256"/>
                  </a:moveTo>
                  <a:cubicBezTo>
                    <a:pt x="96579" y="67780"/>
                    <a:pt x="62112" y="106717"/>
                    <a:pt x="64625" y="152144"/>
                  </a:cubicBezTo>
                  <a:cubicBezTo>
                    <a:pt x="67139" y="197571"/>
                    <a:pt x="105914" y="232543"/>
                    <a:pt x="151152" y="229658"/>
                  </a:cubicBezTo>
                  <a:cubicBezTo>
                    <a:pt x="196390" y="227135"/>
                    <a:pt x="231216" y="188197"/>
                    <a:pt x="228703" y="142770"/>
                  </a:cubicBezTo>
                  <a:cubicBezTo>
                    <a:pt x="225830" y="97343"/>
                    <a:pt x="187055" y="62732"/>
                    <a:pt x="141817" y="65256"/>
                  </a:cubicBezTo>
                  <a:close/>
                  <a:moveTo>
                    <a:pt x="156537" y="0"/>
                  </a:moveTo>
                  <a:lnTo>
                    <a:pt x="157974" y="29203"/>
                  </a:lnTo>
                  <a:cubicBezTo>
                    <a:pt x="166590" y="29924"/>
                    <a:pt x="174848" y="31727"/>
                    <a:pt x="183106" y="34250"/>
                  </a:cubicBezTo>
                  <a:lnTo>
                    <a:pt x="196031" y="8292"/>
                  </a:lnTo>
                  <a:lnTo>
                    <a:pt x="228703" y="24877"/>
                  </a:lnTo>
                  <a:lnTo>
                    <a:pt x="215418" y="50835"/>
                  </a:lnTo>
                  <a:cubicBezTo>
                    <a:pt x="222599" y="55522"/>
                    <a:pt x="228703" y="61290"/>
                    <a:pt x="234447" y="67780"/>
                  </a:cubicBezTo>
                  <a:lnTo>
                    <a:pt x="258502" y="51916"/>
                  </a:lnTo>
                  <a:lnTo>
                    <a:pt x="278608" y="82562"/>
                  </a:lnTo>
                  <a:lnTo>
                    <a:pt x="254553" y="98425"/>
                  </a:lnTo>
                  <a:cubicBezTo>
                    <a:pt x="257784" y="105996"/>
                    <a:pt x="260656" y="113928"/>
                    <a:pt x="262451" y="122581"/>
                  </a:cubicBezTo>
                  <a:lnTo>
                    <a:pt x="291174" y="120778"/>
                  </a:lnTo>
                  <a:lnTo>
                    <a:pt x="293328" y="157552"/>
                  </a:lnTo>
                  <a:lnTo>
                    <a:pt x="264247" y="158994"/>
                  </a:lnTo>
                  <a:cubicBezTo>
                    <a:pt x="263529" y="167647"/>
                    <a:pt x="262092" y="175939"/>
                    <a:pt x="259220" y="183871"/>
                  </a:cubicBezTo>
                  <a:lnTo>
                    <a:pt x="285070" y="197211"/>
                  </a:lnTo>
                  <a:lnTo>
                    <a:pt x="268555" y="229658"/>
                  </a:lnTo>
                  <a:lnTo>
                    <a:pt x="243064" y="216679"/>
                  </a:lnTo>
                  <a:cubicBezTo>
                    <a:pt x="237678" y="223890"/>
                    <a:pt x="232293" y="230019"/>
                    <a:pt x="226189" y="235787"/>
                  </a:cubicBezTo>
                  <a:lnTo>
                    <a:pt x="241987" y="259943"/>
                  </a:lnTo>
                  <a:lnTo>
                    <a:pt x="211469" y="280133"/>
                  </a:lnTo>
                  <a:lnTo>
                    <a:pt x="195313" y="255617"/>
                  </a:lnTo>
                  <a:cubicBezTo>
                    <a:pt x="187773" y="259222"/>
                    <a:pt x="179874" y="261746"/>
                    <a:pt x="171258" y="263909"/>
                  </a:cubicBezTo>
                  <a:lnTo>
                    <a:pt x="172694" y="292751"/>
                  </a:lnTo>
                  <a:lnTo>
                    <a:pt x="136432" y="294915"/>
                  </a:lnTo>
                  <a:lnTo>
                    <a:pt x="134996" y="265712"/>
                  </a:lnTo>
                  <a:cubicBezTo>
                    <a:pt x="126379" y="264991"/>
                    <a:pt x="118121" y="263188"/>
                    <a:pt x="110223" y="260664"/>
                  </a:cubicBezTo>
                  <a:lnTo>
                    <a:pt x="97297" y="286622"/>
                  </a:lnTo>
                  <a:lnTo>
                    <a:pt x="64625" y="270038"/>
                  </a:lnTo>
                  <a:lnTo>
                    <a:pt x="77191" y="244080"/>
                  </a:lnTo>
                  <a:cubicBezTo>
                    <a:pt x="70729" y="239393"/>
                    <a:pt x="64266" y="233624"/>
                    <a:pt x="58522" y="227135"/>
                  </a:cubicBezTo>
                  <a:lnTo>
                    <a:pt x="34467" y="242998"/>
                  </a:lnTo>
                  <a:lnTo>
                    <a:pt x="14720" y="212714"/>
                  </a:lnTo>
                  <a:lnTo>
                    <a:pt x="38416" y="196490"/>
                  </a:lnTo>
                  <a:cubicBezTo>
                    <a:pt x="35185" y="188918"/>
                    <a:pt x="32672" y="180626"/>
                    <a:pt x="30877" y="172334"/>
                  </a:cubicBezTo>
                  <a:lnTo>
                    <a:pt x="1795" y="174137"/>
                  </a:lnTo>
                  <a:lnTo>
                    <a:pt x="0" y="137362"/>
                  </a:lnTo>
                  <a:lnTo>
                    <a:pt x="28722" y="135920"/>
                  </a:lnTo>
                  <a:cubicBezTo>
                    <a:pt x="29440" y="127268"/>
                    <a:pt x="31236" y="118975"/>
                    <a:pt x="33749" y="111044"/>
                  </a:cubicBezTo>
                  <a:lnTo>
                    <a:pt x="7899" y="97704"/>
                  </a:lnTo>
                  <a:lnTo>
                    <a:pt x="24414" y="65256"/>
                  </a:lnTo>
                  <a:lnTo>
                    <a:pt x="50264" y="78235"/>
                  </a:lnTo>
                  <a:cubicBezTo>
                    <a:pt x="54932" y="71385"/>
                    <a:pt x="60676" y="64895"/>
                    <a:pt x="67139" y="59127"/>
                  </a:cubicBezTo>
                  <a:lnTo>
                    <a:pt x="51341" y="34971"/>
                  </a:lnTo>
                  <a:lnTo>
                    <a:pt x="81859" y="14782"/>
                  </a:lnTo>
                  <a:lnTo>
                    <a:pt x="97656" y="38937"/>
                  </a:lnTo>
                  <a:cubicBezTo>
                    <a:pt x="105196" y="35692"/>
                    <a:pt x="113095" y="32808"/>
                    <a:pt x="121711" y="31006"/>
                  </a:cubicBezTo>
                  <a:lnTo>
                    <a:pt x="119916" y="2163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69927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B8A27194-A417-874A-A906-C90C6DC521A1}"/>
              </a:ext>
            </a:extLst>
          </p:cNvPr>
          <p:cNvGrpSpPr/>
          <p:nvPr userDrawn="1"/>
        </p:nvGrpSpPr>
        <p:grpSpPr>
          <a:xfrm>
            <a:off x="2151828" y="4021346"/>
            <a:ext cx="7471847" cy="3084048"/>
            <a:chOff x="2151828" y="4006356"/>
            <a:chExt cx="7471847" cy="3084048"/>
          </a:xfrm>
        </p:grpSpPr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20A728F7-BC08-0848-A5EB-B320AF6AC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0075" y="4725218"/>
              <a:ext cx="1128340" cy="1128339"/>
            </a:xfrm>
            <a:custGeom>
              <a:avLst/>
              <a:gdLst>
                <a:gd name="T0" fmla="*/ 820 w 1641"/>
                <a:gd name="T1" fmla="*/ 1281 h 1641"/>
                <a:gd name="T2" fmla="*/ 359 w 1641"/>
                <a:gd name="T3" fmla="*/ 820 h 1641"/>
                <a:gd name="T4" fmla="*/ 820 w 1641"/>
                <a:gd name="T5" fmla="*/ 359 h 1641"/>
                <a:gd name="T6" fmla="*/ 1281 w 1641"/>
                <a:gd name="T7" fmla="*/ 820 h 1641"/>
                <a:gd name="T8" fmla="*/ 1640 w 1641"/>
                <a:gd name="T9" fmla="*/ 922 h 1641"/>
                <a:gd name="T10" fmla="*/ 1478 w 1641"/>
                <a:gd name="T11" fmla="*/ 717 h 1641"/>
                <a:gd name="T12" fmla="*/ 1441 w 1641"/>
                <a:gd name="T13" fmla="*/ 579 h 1641"/>
                <a:gd name="T14" fmla="*/ 1479 w 1641"/>
                <a:gd name="T15" fmla="*/ 321 h 1641"/>
                <a:gd name="T16" fmla="*/ 1338 w 1641"/>
                <a:gd name="T17" fmla="*/ 402 h 1641"/>
                <a:gd name="T18" fmla="*/ 1319 w 1641"/>
                <a:gd name="T19" fmla="*/ 161 h 1641"/>
                <a:gd name="T20" fmla="*/ 1060 w 1641"/>
                <a:gd name="T21" fmla="*/ 199 h 1641"/>
                <a:gd name="T22" fmla="*/ 923 w 1641"/>
                <a:gd name="T23" fmla="*/ 162 h 1641"/>
                <a:gd name="T24" fmla="*/ 718 w 1641"/>
                <a:gd name="T25" fmla="*/ 0 h 1641"/>
                <a:gd name="T26" fmla="*/ 718 w 1641"/>
                <a:gd name="T27" fmla="*/ 162 h 1641"/>
                <a:gd name="T28" fmla="*/ 498 w 1641"/>
                <a:gd name="T29" fmla="*/ 59 h 1641"/>
                <a:gd name="T30" fmla="*/ 402 w 1641"/>
                <a:gd name="T31" fmla="*/ 301 h 1641"/>
                <a:gd name="T32" fmla="*/ 301 w 1641"/>
                <a:gd name="T33" fmla="*/ 402 h 1641"/>
                <a:gd name="T34" fmla="*/ 59 w 1641"/>
                <a:gd name="T35" fmla="*/ 498 h 1641"/>
                <a:gd name="T36" fmla="*/ 199 w 1641"/>
                <a:gd name="T37" fmla="*/ 579 h 1641"/>
                <a:gd name="T38" fmla="*/ 0 w 1641"/>
                <a:gd name="T39" fmla="*/ 717 h 1641"/>
                <a:gd name="T40" fmla="*/ 163 w 1641"/>
                <a:gd name="T41" fmla="*/ 922 h 1641"/>
                <a:gd name="T42" fmla="*/ 199 w 1641"/>
                <a:gd name="T43" fmla="*/ 1060 h 1641"/>
                <a:gd name="T44" fmla="*/ 161 w 1641"/>
                <a:gd name="T45" fmla="*/ 1319 h 1641"/>
                <a:gd name="T46" fmla="*/ 301 w 1641"/>
                <a:gd name="T47" fmla="*/ 1238 h 1641"/>
                <a:gd name="T48" fmla="*/ 321 w 1641"/>
                <a:gd name="T49" fmla="*/ 1479 h 1641"/>
                <a:gd name="T50" fmla="*/ 580 w 1641"/>
                <a:gd name="T51" fmla="*/ 1440 h 1641"/>
                <a:gd name="T52" fmla="*/ 718 w 1641"/>
                <a:gd name="T53" fmla="*/ 1477 h 1641"/>
                <a:gd name="T54" fmla="*/ 923 w 1641"/>
                <a:gd name="T55" fmla="*/ 1640 h 1641"/>
                <a:gd name="T56" fmla="*/ 923 w 1641"/>
                <a:gd name="T57" fmla="*/ 1477 h 1641"/>
                <a:gd name="T58" fmla="*/ 1141 w 1641"/>
                <a:gd name="T59" fmla="*/ 1581 h 1641"/>
                <a:gd name="T60" fmla="*/ 1238 w 1641"/>
                <a:gd name="T61" fmla="*/ 1338 h 1641"/>
                <a:gd name="T62" fmla="*/ 1338 w 1641"/>
                <a:gd name="T63" fmla="*/ 1237 h 1641"/>
                <a:gd name="T64" fmla="*/ 1581 w 1641"/>
                <a:gd name="T65" fmla="*/ 1141 h 1641"/>
                <a:gd name="T66" fmla="*/ 1441 w 1641"/>
                <a:gd name="T67" fmla="*/ 1060 h 1641"/>
                <a:gd name="T68" fmla="*/ 1640 w 1641"/>
                <a:gd name="T69" fmla="*/ 922 h 1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41" h="1641">
                  <a:moveTo>
                    <a:pt x="820" y="1281"/>
                  </a:moveTo>
                  <a:lnTo>
                    <a:pt x="820" y="1281"/>
                  </a:lnTo>
                  <a:cubicBezTo>
                    <a:pt x="565" y="1281"/>
                    <a:pt x="359" y="1074"/>
                    <a:pt x="359" y="820"/>
                  </a:cubicBezTo>
                  <a:lnTo>
                    <a:pt x="359" y="820"/>
                  </a:lnTo>
                  <a:cubicBezTo>
                    <a:pt x="359" y="565"/>
                    <a:pt x="565" y="359"/>
                    <a:pt x="820" y="359"/>
                  </a:cubicBezTo>
                  <a:lnTo>
                    <a:pt x="820" y="359"/>
                  </a:lnTo>
                  <a:cubicBezTo>
                    <a:pt x="1075" y="359"/>
                    <a:pt x="1281" y="565"/>
                    <a:pt x="1281" y="820"/>
                  </a:cubicBezTo>
                  <a:lnTo>
                    <a:pt x="1281" y="820"/>
                  </a:lnTo>
                  <a:cubicBezTo>
                    <a:pt x="1281" y="1074"/>
                    <a:pt x="1075" y="1281"/>
                    <a:pt x="820" y="1281"/>
                  </a:cubicBezTo>
                  <a:close/>
                  <a:moveTo>
                    <a:pt x="1640" y="922"/>
                  </a:moveTo>
                  <a:lnTo>
                    <a:pt x="1640" y="717"/>
                  </a:lnTo>
                  <a:lnTo>
                    <a:pt x="1478" y="717"/>
                  </a:lnTo>
                  <a:lnTo>
                    <a:pt x="1478" y="717"/>
                  </a:lnTo>
                  <a:cubicBezTo>
                    <a:pt x="1470" y="669"/>
                    <a:pt x="1458" y="624"/>
                    <a:pt x="1441" y="579"/>
                  </a:cubicBezTo>
                  <a:lnTo>
                    <a:pt x="1581" y="498"/>
                  </a:lnTo>
                  <a:lnTo>
                    <a:pt x="1479" y="321"/>
                  </a:lnTo>
                  <a:lnTo>
                    <a:pt x="1338" y="402"/>
                  </a:lnTo>
                  <a:lnTo>
                    <a:pt x="1338" y="402"/>
                  </a:lnTo>
                  <a:cubicBezTo>
                    <a:pt x="1308" y="365"/>
                    <a:pt x="1275" y="331"/>
                    <a:pt x="1238" y="301"/>
                  </a:cubicBezTo>
                  <a:lnTo>
                    <a:pt x="1319" y="161"/>
                  </a:lnTo>
                  <a:lnTo>
                    <a:pt x="1141" y="59"/>
                  </a:lnTo>
                  <a:lnTo>
                    <a:pt x="1060" y="199"/>
                  </a:lnTo>
                  <a:lnTo>
                    <a:pt x="1060" y="199"/>
                  </a:lnTo>
                  <a:cubicBezTo>
                    <a:pt x="1016" y="182"/>
                    <a:pt x="970" y="170"/>
                    <a:pt x="923" y="162"/>
                  </a:cubicBezTo>
                  <a:lnTo>
                    <a:pt x="923" y="0"/>
                  </a:lnTo>
                  <a:lnTo>
                    <a:pt x="718" y="0"/>
                  </a:lnTo>
                  <a:lnTo>
                    <a:pt x="718" y="162"/>
                  </a:lnTo>
                  <a:lnTo>
                    <a:pt x="718" y="162"/>
                  </a:lnTo>
                  <a:cubicBezTo>
                    <a:pt x="670" y="170"/>
                    <a:pt x="623" y="182"/>
                    <a:pt x="580" y="199"/>
                  </a:cubicBezTo>
                  <a:lnTo>
                    <a:pt x="498" y="59"/>
                  </a:lnTo>
                  <a:lnTo>
                    <a:pt x="321" y="161"/>
                  </a:lnTo>
                  <a:lnTo>
                    <a:pt x="402" y="301"/>
                  </a:lnTo>
                  <a:lnTo>
                    <a:pt x="402" y="301"/>
                  </a:lnTo>
                  <a:cubicBezTo>
                    <a:pt x="365" y="331"/>
                    <a:pt x="331" y="365"/>
                    <a:pt x="301" y="402"/>
                  </a:cubicBezTo>
                  <a:lnTo>
                    <a:pt x="161" y="321"/>
                  </a:lnTo>
                  <a:lnTo>
                    <a:pt x="59" y="498"/>
                  </a:lnTo>
                  <a:lnTo>
                    <a:pt x="199" y="579"/>
                  </a:lnTo>
                  <a:lnTo>
                    <a:pt x="199" y="579"/>
                  </a:lnTo>
                  <a:cubicBezTo>
                    <a:pt x="182" y="624"/>
                    <a:pt x="170" y="669"/>
                    <a:pt x="163" y="717"/>
                  </a:cubicBezTo>
                  <a:lnTo>
                    <a:pt x="0" y="717"/>
                  </a:lnTo>
                  <a:lnTo>
                    <a:pt x="0" y="922"/>
                  </a:lnTo>
                  <a:lnTo>
                    <a:pt x="163" y="922"/>
                  </a:lnTo>
                  <a:lnTo>
                    <a:pt x="163" y="922"/>
                  </a:lnTo>
                  <a:cubicBezTo>
                    <a:pt x="170" y="970"/>
                    <a:pt x="182" y="1016"/>
                    <a:pt x="199" y="1060"/>
                  </a:cubicBezTo>
                  <a:lnTo>
                    <a:pt x="59" y="1141"/>
                  </a:lnTo>
                  <a:lnTo>
                    <a:pt x="161" y="1319"/>
                  </a:lnTo>
                  <a:lnTo>
                    <a:pt x="301" y="1238"/>
                  </a:lnTo>
                  <a:lnTo>
                    <a:pt x="301" y="1238"/>
                  </a:lnTo>
                  <a:cubicBezTo>
                    <a:pt x="331" y="1275"/>
                    <a:pt x="365" y="1308"/>
                    <a:pt x="402" y="1338"/>
                  </a:cubicBezTo>
                  <a:lnTo>
                    <a:pt x="321" y="1479"/>
                  </a:lnTo>
                  <a:lnTo>
                    <a:pt x="498" y="1581"/>
                  </a:lnTo>
                  <a:lnTo>
                    <a:pt x="580" y="1440"/>
                  </a:lnTo>
                  <a:lnTo>
                    <a:pt x="580" y="1440"/>
                  </a:lnTo>
                  <a:cubicBezTo>
                    <a:pt x="623" y="1457"/>
                    <a:pt x="670" y="1470"/>
                    <a:pt x="718" y="1477"/>
                  </a:cubicBezTo>
                  <a:lnTo>
                    <a:pt x="718" y="1640"/>
                  </a:lnTo>
                  <a:lnTo>
                    <a:pt x="923" y="1640"/>
                  </a:lnTo>
                  <a:lnTo>
                    <a:pt x="923" y="1477"/>
                  </a:lnTo>
                  <a:lnTo>
                    <a:pt x="923" y="1477"/>
                  </a:lnTo>
                  <a:cubicBezTo>
                    <a:pt x="970" y="1470"/>
                    <a:pt x="1016" y="1457"/>
                    <a:pt x="1060" y="1440"/>
                  </a:cubicBezTo>
                  <a:lnTo>
                    <a:pt x="1141" y="1581"/>
                  </a:lnTo>
                  <a:lnTo>
                    <a:pt x="1319" y="1479"/>
                  </a:lnTo>
                  <a:lnTo>
                    <a:pt x="1238" y="1338"/>
                  </a:lnTo>
                  <a:lnTo>
                    <a:pt x="1238" y="1338"/>
                  </a:lnTo>
                  <a:cubicBezTo>
                    <a:pt x="1275" y="1308"/>
                    <a:pt x="1308" y="1275"/>
                    <a:pt x="1338" y="1237"/>
                  </a:cubicBezTo>
                  <a:lnTo>
                    <a:pt x="1479" y="1318"/>
                  </a:lnTo>
                  <a:lnTo>
                    <a:pt x="1581" y="1141"/>
                  </a:lnTo>
                  <a:lnTo>
                    <a:pt x="1441" y="1060"/>
                  </a:lnTo>
                  <a:lnTo>
                    <a:pt x="1441" y="1060"/>
                  </a:lnTo>
                  <a:cubicBezTo>
                    <a:pt x="1458" y="1016"/>
                    <a:pt x="1470" y="970"/>
                    <a:pt x="1478" y="922"/>
                  </a:cubicBezTo>
                  <a:lnTo>
                    <a:pt x="1640" y="922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6DB2FDBB-EE53-7E48-A125-DBFBA3234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2588" y="5853558"/>
              <a:ext cx="855354" cy="855354"/>
            </a:xfrm>
            <a:custGeom>
              <a:avLst/>
              <a:gdLst>
                <a:gd name="T0" fmla="*/ 486 w 1244"/>
                <a:gd name="T1" fmla="*/ 471 h 1244"/>
                <a:gd name="T2" fmla="*/ 772 w 1244"/>
                <a:gd name="T3" fmla="*/ 486 h 1244"/>
                <a:gd name="T4" fmla="*/ 757 w 1244"/>
                <a:gd name="T5" fmla="*/ 772 h 1244"/>
                <a:gd name="T6" fmla="*/ 471 w 1244"/>
                <a:gd name="T7" fmla="*/ 757 h 1244"/>
                <a:gd name="T8" fmla="*/ 221 w 1244"/>
                <a:gd name="T9" fmla="*/ 317 h 1244"/>
                <a:gd name="T10" fmla="*/ 180 w 1244"/>
                <a:gd name="T11" fmla="*/ 380 h 1244"/>
                <a:gd name="T12" fmla="*/ 65 w 1244"/>
                <a:gd name="T13" fmla="*/ 343 h 1244"/>
                <a:gd name="T14" fmla="*/ 13 w 1244"/>
                <a:gd name="T15" fmla="*/ 502 h 1244"/>
                <a:gd name="T16" fmla="*/ 25 w 1244"/>
                <a:gd name="T17" fmla="*/ 526 h 1244"/>
                <a:gd name="T18" fmla="*/ 122 w 1244"/>
                <a:gd name="T19" fmla="*/ 558 h 1244"/>
                <a:gd name="T20" fmla="*/ 18 w 1244"/>
                <a:gd name="T21" fmla="*/ 654 h 1244"/>
                <a:gd name="T22" fmla="*/ 3 w 1244"/>
                <a:gd name="T23" fmla="*/ 677 h 1244"/>
                <a:gd name="T24" fmla="*/ 39 w 1244"/>
                <a:gd name="T25" fmla="*/ 841 h 1244"/>
                <a:gd name="T26" fmla="*/ 157 w 1244"/>
                <a:gd name="T27" fmla="*/ 816 h 1244"/>
                <a:gd name="T28" fmla="*/ 192 w 1244"/>
                <a:gd name="T29" fmla="*/ 883 h 1244"/>
                <a:gd name="T30" fmla="*/ 102 w 1244"/>
                <a:gd name="T31" fmla="*/ 964 h 1244"/>
                <a:gd name="T32" fmla="*/ 214 w 1244"/>
                <a:gd name="T33" fmla="*/ 1089 h 1244"/>
                <a:gd name="T34" fmla="*/ 241 w 1244"/>
                <a:gd name="T35" fmla="*/ 1090 h 1244"/>
                <a:gd name="T36" fmla="*/ 317 w 1244"/>
                <a:gd name="T37" fmla="*/ 1022 h 1244"/>
                <a:gd name="T38" fmla="*/ 348 w 1244"/>
                <a:gd name="T39" fmla="*/ 1160 h 1244"/>
                <a:gd name="T40" fmla="*/ 361 w 1244"/>
                <a:gd name="T41" fmla="*/ 1184 h 1244"/>
                <a:gd name="T42" fmla="*/ 520 w 1244"/>
                <a:gd name="T43" fmla="*/ 1236 h 1244"/>
                <a:gd name="T44" fmla="*/ 558 w 1244"/>
                <a:gd name="T45" fmla="*/ 1121 h 1244"/>
                <a:gd name="T46" fmla="*/ 633 w 1244"/>
                <a:gd name="T47" fmla="*/ 1125 h 1244"/>
                <a:gd name="T48" fmla="*/ 658 w 1244"/>
                <a:gd name="T49" fmla="*/ 1243 h 1244"/>
                <a:gd name="T50" fmla="*/ 823 w 1244"/>
                <a:gd name="T51" fmla="*/ 1208 h 1244"/>
                <a:gd name="T52" fmla="*/ 838 w 1244"/>
                <a:gd name="T53" fmla="*/ 1185 h 1244"/>
                <a:gd name="T54" fmla="*/ 816 w 1244"/>
                <a:gd name="T55" fmla="*/ 1085 h 1244"/>
                <a:gd name="T56" fmla="*/ 951 w 1244"/>
                <a:gd name="T57" fmla="*/ 1127 h 1244"/>
                <a:gd name="T58" fmla="*/ 979 w 1244"/>
                <a:gd name="T59" fmla="*/ 1128 h 1244"/>
                <a:gd name="T60" fmla="*/ 1103 w 1244"/>
                <a:gd name="T61" fmla="*/ 1015 h 1244"/>
                <a:gd name="T62" fmla="*/ 1022 w 1244"/>
                <a:gd name="T63" fmla="*/ 926 h 1244"/>
                <a:gd name="T64" fmla="*/ 1063 w 1244"/>
                <a:gd name="T65" fmla="*/ 863 h 1244"/>
                <a:gd name="T66" fmla="*/ 1178 w 1244"/>
                <a:gd name="T67" fmla="*/ 901 h 1244"/>
                <a:gd name="T68" fmla="*/ 1230 w 1244"/>
                <a:gd name="T69" fmla="*/ 740 h 1244"/>
                <a:gd name="T70" fmla="*/ 1217 w 1244"/>
                <a:gd name="T71" fmla="*/ 716 h 1244"/>
                <a:gd name="T72" fmla="*/ 1121 w 1244"/>
                <a:gd name="T73" fmla="*/ 685 h 1244"/>
                <a:gd name="T74" fmla="*/ 1224 w 1244"/>
                <a:gd name="T75" fmla="*/ 589 h 1244"/>
                <a:gd name="T76" fmla="*/ 1239 w 1244"/>
                <a:gd name="T77" fmla="*/ 566 h 1244"/>
                <a:gd name="T78" fmla="*/ 1204 w 1244"/>
                <a:gd name="T79" fmla="*/ 401 h 1244"/>
                <a:gd name="T80" fmla="*/ 1085 w 1244"/>
                <a:gd name="T81" fmla="*/ 426 h 1244"/>
                <a:gd name="T82" fmla="*/ 1051 w 1244"/>
                <a:gd name="T83" fmla="*/ 360 h 1244"/>
                <a:gd name="T84" fmla="*/ 1141 w 1244"/>
                <a:gd name="T85" fmla="*/ 279 h 1244"/>
                <a:gd name="T86" fmla="*/ 1028 w 1244"/>
                <a:gd name="T87" fmla="*/ 154 h 1244"/>
                <a:gd name="T88" fmla="*/ 1001 w 1244"/>
                <a:gd name="T89" fmla="*/ 152 h 1244"/>
                <a:gd name="T90" fmla="*/ 926 w 1244"/>
                <a:gd name="T91" fmla="*/ 221 h 1244"/>
                <a:gd name="T92" fmla="*/ 894 w 1244"/>
                <a:gd name="T93" fmla="*/ 83 h 1244"/>
                <a:gd name="T94" fmla="*/ 882 w 1244"/>
                <a:gd name="T95" fmla="*/ 59 h 1244"/>
                <a:gd name="T96" fmla="*/ 722 w 1244"/>
                <a:gd name="T97" fmla="*/ 7 h 1244"/>
                <a:gd name="T98" fmla="*/ 685 w 1244"/>
                <a:gd name="T99" fmla="*/ 122 h 1244"/>
                <a:gd name="T100" fmla="*/ 610 w 1244"/>
                <a:gd name="T101" fmla="*/ 118 h 1244"/>
                <a:gd name="T102" fmla="*/ 585 w 1244"/>
                <a:gd name="T103" fmla="*/ 0 h 1244"/>
                <a:gd name="T104" fmla="*/ 420 w 1244"/>
                <a:gd name="T105" fmla="*/ 35 h 1244"/>
                <a:gd name="T106" fmla="*/ 405 w 1244"/>
                <a:gd name="T107" fmla="*/ 58 h 1244"/>
                <a:gd name="T108" fmla="*/ 426 w 1244"/>
                <a:gd name="T109" fmla="*/ 157 h 1244"/>
                <a:gd name="T110" fmla="*/ 291 w 1244"/>
                <a:gd name="T111" fmla="*/ 116 h 1244"/>
                <a:gd name="T112" fmla="*/ 264 w 1244"/>
                <a:gd name="T113" fmla="*/ 114 h 1244"/>
                <a:gd name="T114" fmla="*/ 140 w 1244"/>
                <a:gd name="T115" fmla="*/ 227 h 1244"/>
                <a:gd name="T116" fmla="*/ 221 w 1244"/>
                <a:gd name="T117" fmla="*/ 317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44" h="1244">
                  <a:moveTo>
                    <a:pt x="486" y="471"/>
                  </a:moveTo>
                  <a:lnTo>
                    <a:pt x="486" y="471"/>
                  </a:lnTo>
                  <a:cubicBezTo>
                    <a:pt x="568" y="396"/>
                    <a:pt x="697" y="403"/>
                    <a:pt x="772" y="486"/>
                  </a:cubicBezTo>
                  <a:lnTo>
                    <a:pt x="772" y="486"/>
                  </a:lnTo>
                  <a:cubicBezTo>
                    <a:pt x="846" y="569"/>
                    <a:pt x="840" y="697"/>
                    <a:pt x="757" y="772"/>
                  </a:cubicBezTo>
                  <a:lnTo>
                    <a:pt x="757" y="772"/>
                  </a:lnTo>
                  <a:cubicBezTo>
                    <a:pt x="674" y="847"/>
                    <a:pt x="546" y="840"/>
                    <a:pt x="471" y="757"/>
                  </a:cubicBezTo>
                  <a:lnTo>
                    <a:pt x="471" y="757"/>
                  </a:lnTo>
                  <a:cubicBezTo>
                    <a:pt x="396" y="674"/>
                    <a:pt x="403" y="546"/>
                    <a:pt x="486" y="471"/>
                  </a:cubicBezTo>
                  <a:close/>
                  <a:moveTo>
                    <a:pt x="221" y="317"/>
                  </a:moveTo>
                  <a:lnTo>
                    <a:pt x="221" y="317"/>
                  </a:lnTo>
                  <a:cubicBezTo>
                    <a:pt x="205" y="337"/>
                    <a:pt x="192" y="358"/>
                    <a:pt x="180" y="380"/>
                  </a:cubicBezTo>
                  <a:lnTo>
                    <a:pt x="83" y="348"/>
                  </a:lnTo>
                  <a:lnTo>
                    <a:pt x="65" y="343"/>
                  </a:lnTo>
                  <a:lnTo>
                    <a:pt x="59" y="361"/>
                  </a:lnTo>
                  <a:lnTo>
                    <a:pt x="13" y="502"/>
                  </a:lnTo>
                  <a:lnTo>
                    <a:pt x="7" y="520"/>
                  </a:lnTo>
                  <a:lnTo>
                    <a:pt x="25" y="526"/>
                  </a:lnTo>
                  <a:lnTo>
                    <a:pt x="122" y="558"/>
                  </a:lnTo>
                  <a:lnTo>
                    <a:pt x="122" y="558"/>
                  </a:lnTo>
                  <a:cubicBezTo>
                    <a:pt x="119" y="583"/>
                    <a:pt x="118" y="608"/>
                    <a:pt x="118" y="633"/>
                  </a:cubicBezTo>
                  <a:lnTo>
                    <a:pt x="18" y="654"/>
                  </a:lnTo>
                  <a:lnTo>
                    <a:pt x="0" y="658"/>
                  </a:lnTo>
                  <a:lnTo>
                    <a:pt x="3" y="677"/>
                  </a:lnTo>
                  <a:lnTo>
                    <a:pt x="35" y="822"/>
                  </a:lnTo>
                  <a:lnTo>
                    <a:pt x="39" y="841"/>
                  </a:lnTo>
                  <a:lnTo>
                    <a:pt x="58" y="838"/>
                  </a:lnTo>
                  <a:lnTo>
                    <a:pt x="157" y="816"/>
                  </a:lnTo>
                  <a:lnTo>
                    <a:pt x="157" y="816"/>
                  </a:lnTo>
                  <a:cubicBezTo>
                    <a:pt x="167" y="839"/>
                    <a:pt x="178" y="862"/>
                    <a:pt x="192" y="883"/>
                  </a:cubicBezTo>
                  <a:lnTo>
                    <a:pt x="116" y="951"/>
                  </a:lnTo>
                  <a:lnTo>
                    <a:pt x="102" y="964"/>
                  </a:lnTo>
                  <a:lnTo>
                    <a:pt x="114" y="978"/>
                  </a:lnTo>
                  <a:lnTo>
                    <a:pt x="214" y="1089"/>
                  </a:lnTo>
                  <a:lnTo>
                    <a:pt x="227" y="1103"/>
                  </a:lnTo>
                  <a:lnTo>
                    <a:pt x="241" y="1090"/>
                  </a:lnTo>
                  <a:lnTo>
                    <a:pt x="317" y="1022"/>
                  </a:lnTo>
                  <a:lnTo>
                    <a:pt x="317" y="1022"/>
                  </a:lnTo>
                  <a:cubicBezTo>
                    <a:pt x="336" y="1037"/>
                    <a:pt x="358" y="1051"/>
                    <a:pt x="379" y="1063"/>
                  </a:cubicBezTo>
                  <a:lnTo>
                    <a:pt x="348" y="1160"/>
                  </a:lnTo>
                  <a:lnTo>
                    <a:pt x="343" y="1178"/>
                  </a:lnTo>
                  <a:lnTo>
                    <a:pt x="361" y="1184"/>
                  </a:lnTo>
                  <a:lnTo>
                    <a:pt x="502" y="1230"/>
                  </a:lnTo>
                  <a:lnTo>
                    <a:pt x="520" y="1236"/>
                  </a:lnTo>
                  <a:lnTo>
                    <a:pt x="527" y="1218"/>
                  </a:lnTo>
                  <a:lnTo>
                    <a:pt x="558" y="1121"/>
                  </a:lnTo>
                  <a:lnTo>
                    <a:pt x="558" y="1121"/>
                  </a:lnTo>
                  <a:cubicBezTo>
                    <a:pt x="583" y="1124"/>
                    <a:pt x="608" y="1125"/>
                    <a:pt x="633" y="1125"/>
                  </a:cubicBezTo>
                  <a:lnTo>
                    <a:pt x="654" y="1224"/>
                  </a:lnTo>
                  <a:lnTo>
                    <a:pt x="658" y="1243"/>
                  </a:lnTo>
                  <a:lnTo>
                    <a:pt x="677" y="1239"/>
                  </a:lnTo>
                  <a:lnTo>
                    <a:pt x="823" y="1208"/>
                  </a:lnTo>
                  <a:lnTo>
                    <a:pt x="842" y="1204"/>
                  </a:lnTo>
                  <a:lnTo>
                    <a:pt x="838" y="1185"/>
                  </a:lnTo>
                  <a:lnTo>
                    <a:pt x="816" y="1085"/>
                  </a:lnTo>
                  <a:lnTo>
                    <a:pt x="816" y="1085"/>
                  </a:lnTo>
                  <a:cubicBezTo>
                    <a:pt x="839" y="1076"/>
                    <a:pt x="862" y="1064"/>
                    <a:pt x="883" y="1052"/>
                  </a:cubicBezTo>
                  <a:lnTo>
                    <a:pt x="951" y="1127"/>
                  </a:lnTo>
                  <a:lnTo>
                    <a:pt x="964" y="1141"/>
                  </a:lnTo>
                  <a:lnTo>
                    <a:pt x="979" y="1128"/>
                  </a:lnTo>
                  <a:lnTo>
                    <a:pt x="1089" y="1029"/>
                  </a:lnTo>
                  <a:lnTo>
                    <a:pt x="1103" y="1015"/>
                  </a:lnTo>
                  <a:lnTo>
                    <a:pt x="1091" y="1002"/>
                  </a:lnTo>
                  <a:lnTo>
                    <a:pt x="1022" y="926"/>
                  </a:lnTo>
                  <a:lnTo>
                    <a:pt x="1022" y="926"/>
                  </a:lnTo>
                  <a:cubicBezTo>
                    <a:pt x="1037" y="906"/>
                    <a:pt x="1051" y="885"/>
                    <a:pt x="1063" y="863"/>
                  </a:cubicBezTo>
                  <a:lnTo>
                    <a:pt x="1160" y="895"/>
                  </a:lnTo>
                  <a:lnTo>
                    <a:pt x="1178" y="901"/>
                  </a:lnTo>
                  <a:lnTo>
                    <a:pt x="1184" y="882"/>
                  </a:lnTo>
                  <a:lnTo>
                    <a:pt x="1230" y="740"/>
                  </a:lnTo>
                  <a:lnTo>
                    <a:pt x="1236" y="722"/>
                  </a:lnTo>
                  <a:lnTo>
                    <a:pt x="1217" y="716"/>
                  </a:lnTo>
                  <a:lnTo>
                    <a:pt x="1121" y="685"/>
                  </a:lnTo>
                  <a:lnTo>
                    <a:pt x="1121" y="685"/>
                  </a:lnTo>
                  <a:cubicBezTo>
                    <a:pt x="1124" y="660"/>
                    <a:pt x="1125" y="635"/>
                    <a:pt x="1125" y="610"/>
                  </a:cubicBezTo>
                  <a:lnTo>
                    <a:pt x="1224" y="589"/>
                  </a:lnTo>
                  <a:lnTo>
                    <a:pt x="1243" y="585"/>
                  </a:lnTo>
                  <a:lnTo>
                    <a:pt x="1239" y="566"/>
                  </a:lnTo>
                  <a:lnTo>
                    <a:pt x="1207" y="420"/>
                  </a:lnTo>
                  <a:lnTo>
                    <a:pt x="1204" y="401"/>
                  </a:lnTo>
                  <a:lnTo>
                    <a:pt x="1185" y="405"/>
                  </a:lnTo>
                  <a:lnTo>
                    <a:pt x="1085" y="426"/>
                  </a:lnTo>
                  <a:lnTo>
                    <a:pt x="1085" y="426"/>
                  </a:lnTo>
                  <a:cubicBezTo>
                    <a:pt x="1076" y="404"/>
                    <a:pt x="1064" y="381"/>
                    <a:pt x="1051" y="360"/>
                  </a:cubicBezTo>
                  <a:lnTo>
                    <a:pt x="1127" y="292"/>
                  </a:lnTo>
                  <a:lnTo>
                    <a:pt x="1141" y="279"/>
                  </a:lnTo>
                  <a:lnTo>
                    <a:pt x="1128" y="264"/>
                  </a:lnTo>
                  <a:lnTo>
                    <a:pt x="1028" y="154"/>
                  </a:lnTo>
                  <a:lnTo>
                    <a:pt x="1016" y="139"/>
                  </a:lnTo>
                  <a:lnTo>
                    <a:pt x="1001" y="152"/>
                  </a:lnTo>
                  <a:lnTo>
                    <a:pt x="926" y="221"/>
                  </a:lnTo>
                  <a:lnTo>
                    <a:pt x="926" y="221"/>
                  </a:lnTo>
                  <a:cubicBezTo>
                    <a:pt x="906" y="205"/>
                    <a:pt x="884" y="192"/>
                    <a:pt x="863" y="180"/>
                  </a:cubicBezTo>
                  <a:lnTo>
                    <a:pt x="894" y="83"/>
                  </a:lnTo>
                  <a:lnTo>
                    <a:pt x="900" y="65"/>
                  </a:lnTo>
                  <a:lnTo>
                    <a:pt x="882" y="59"/>
                  </a:lnTo>
                  <a:lnTo>
                    <a:pt x="740" y="12"/>
                  </a:lnTo>
                  <a:lnTo>
                    <a:pt x="722" y="7"/>
                  </a:lnTo>
                  <a:lnTo>
                    <a:pt x="716" y="25"/>
                  </a:lnTo>
                  <a:lnTo>
                    <a:pt x="685" y="122"/>
                  </a:lnTo>
                  <a:lnTo>
                    <a:pt x="685" y="122"/>
                  </a:lnTo>
                  <a:cubicBezTo>
                    <a:pt x="660" y="119"/>
                    <a:pt x="635" y="118"/>
                    <a:pt x="610" y="118"/>
                  </a:cubicBezTo>
                  <a:lnTo>
                    <a:pt x="588" y="18"/>
                  </a:lnTo>
                  <a:lnTo>
                    <a:pt x="585" y="0"/>
                  </a:lnTo>
                  <a:lnTo>
                    <a:pt x="566" y="4"/>
                  </a:lnTo>
                  <a:lnTo>
                    <a:pt x="420" y="35"/>
                  </a:lnTo>
                  <a:lnTo>
                    <a:pt x="401" y="39"/>
                  </a:lnTo>
                  <a:lnTo>
                    <a:pt x="405" y="58"/>
                  </a:lnTo>
                  <a:lnTo>
                    <a:pt x="426" y="157"/>
                  </a:lnTo>
                  <a:lnTo>
                    <a:pt x="426" y="157"/>
                  </a:lnTo>
                  <a:cubicBezTo>
                    <a:pt x="404" y="167"/>
                    <a:pt x="381" y="178"/>
                    <a:pt x="360" y="192"/>
                  </a:cubicBezTo>
                  <a:lnTo>
                    <a:pt x="291" y="116"/>
                  </a:lnTo>
                  <a:lnTo>
                    <a:pt x="279" y="102"/>
                  </a:lnTo>
                  <a:lnTo>
                    <a:pt x="264" y="114"/>
                  </a:lnTo>
                  <a:lnTo>
                    <a:pt x="154" y="214"/>
                  </a:lnTo>
                  <a:lnTo>
                    <a:pt x="140" y="227"/>
                  </a:lnTo>
                  <a:lnTo>
                    <a:pt x="152" y="241"/>
                  </a:lnTo>
                  <a:lnTo>
                    <a:pt x="221" y="317"/>
                  </a:lnTo>
                  <a:close/>
                </a:path>
              </a:pathLst>
            </a:custGeom>
            <a:solidFill>
              <a:schemeClr val="accent3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0DE66A4A-5A28-B541-96A4-566C7FA7E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227" y="4006356"/>
              <a:ext cx="670330" cy="670332"/>
            </a:xfrm>
            <a:custGeom>
              <a:avLst/>
              <a:gdLst>
                <a:gd name="T0" fmla="*/ 382 w 975"/>
                <a:gd name="T1" fmla="*/ 370 h 975"/>
                <a:gd name="T2" fmla="*/ 605 w 975"/>
                <a:gd name="T3" fmla="*/ 381 h 975"/>
                <a:gd name="T4" fmla="*/ 594 w 975"/>
                <a:gd name="T5" fmla="*/ 605 h 975"/>
                <a:gd name="T6" fmla="*/ 370 w 975"/>
                <a:gd name="T7" fmla="*/ 594 h 975"/>
                <a:gd name="T8" fmla="*/ 174 w 975"/>
                <a:gd name="T9" fmla="*/ 249 h 975"/>
                <a:gd name="T10" fmla="*/ 141 w 975"/>
                <a:gd name="T11" fmla="*/ 298 h 975"/>
                <a:gd name="T12" fmla="*/ 51 w 975"/>
                <a:gd name="T13" fmla="*/ 269 h 975"/>
                <a:gd name="T14" fmla="*/ 11 w 975"/>
                <a:gd name="T15" fmla="*/ 395 h 975"/>
                <a:gd name="T16" fmla="*/ 20 w 975"/>
                <a:gd name="T17" fmla="*/ 413 h 975"/>
                <a:gd name="T18" fmla="*/ 96 w 975"/>
                <a:gd name="T19" fmla="*/ 437 h 975"/>
                <a:gd name="T20" fmla="*/ 15 w 975"/>
                <a:gd name="T21" fmla="*/ 513 h 975"/>
                <a:gd name="T22" fmla="*/ 4 w 975"/>
                <a:gd name="T23" fmla="*/ 531 h 975"/>
                <a:gd name="T24" fmla="*/ 31 w 975"/>
                <a:gd name="T25" fmla="*/ 659 h 975"/>
                <a:gd name="T26" fmla="*/ 124 w 975"/>
                <a:gd name="T27" fmla="*/ 640 h 975"/>
                <a:gd name="T28" fmla="*/ 151 w 975"/>
                <a:gd name="T29" fmla="*/ 692 h 975"/>
                <a:gd name="T30" fmla="*/ 80 w 975"/>
                <a:gd name="T31" fmla="*/ 756 h 975"/>
                <a:gd name="T32" fmla="*/ 168 w 975"/>
                <a:gd name="T33" fmla="*/ 854 h 975"/>
                <a:gd name="T34" fmla="*/ 189 w 975"/>
                <a:gd name="T35" fmla="*/ 855 h 975"/>
                <a:gd name="T36" fmla="*/ 249 w 975"/>
                <a:gd name="T37" fmla="*/ 802 h 975"/>
                <a:gd name="T38" fmla="*/ 273 w 975"/>
                <a:gd name="T39" fmla="*/ 909 h 975"/>
                <a:gd name="T40" fmla="*/ 283 w 975"/>
                <a:gd name="T41" fmla="*/ 928 h 975"/>
                <a:gd name="T42" fmla="*/ 409 w 975"/>
                <a:gd name="T43" fmla="*/ 969 h 975"/>
                <a:gd name="T44" fmla="*/ 438 w 975"/>
                <a:gd name="T45" fmla="*/ 879 h 975"/>
                <a:gd name="T46" fmla="*/ 497 w 975"/>
                <a:gd name="T47" fmla="*/ 881 h 975"/>
                <a:gd name="T48" fmla="*/ 516 w 975"/>
                <a:gd name="T49" fmla="*/ 974 h 975"/>
                <a:gd name="T50" fmla="*/ 645 w 975"/>
                <a:gd name="T51" fmla="*/ 947 h 975"/>
                <a:gd name="T52" fmla="*/ 657 w 975"/>
                <a:gd name="T53" fmla="*/ 929 h 975"/>
                <a:gd name="T54" fmla="*/ 640 w 975"/>
                <a:gd name="T55" fmla="*/ 851 h 975"/>
                <a:gd name="T56" fmla="*/ 746 w 975"/>
                <a:gd name="T57" fmla="*/ 884 h 975"/>
                <a:gd name="T58" fmla="*/ 767 w 975"/>
                <a:gd name="T59" fmla="*/ 884 h 975"/>
                <a:gd name="T60" fmla="*/ 865 w 975"/>
                <a:gd name="T61" fmla="*/ 796 h 975"/>
                <a:gd name="T62" fmla="*/ 802 w 975"/>
                <a:gd name="T63" fmla="*/ 726 h 975"/>
                <a:gd name="T64" fmla="*/ 833 w 975"/>
                <a:gd name="T65" fmla="*/ 677 h 975"/>
                <a:gd name="T66" fmla="*/ 924 w 975"/>
                <a:gd name="T67" fmla="*/ 706 h 975"/>
                <a:gd name="T68" fmla="*/ 964 w 975"/>
                <a:gd name="T69" fmla="*/ 581 h 975"/>
                <a:gd name="T70" fmla="*/ 955 w 975"/>
                <a:gd name="T71" fmla="*/ 561 h 975"/>
                <a:gd name="T72" fmla="*/ 879 w 975"/>
                <a:gd name="T73" fmla="*/ 537 h 975"/>
                <a:gd name="T74" fmla="*/ 959 w 975"/>
                <a:gd name="T75" fmla="*/ 461 h 975"/>
                <a:gd name="T76" fmla="*/ 971 w 975"/>
                <a:gd name="T77" fmla="*/ 444 h 975"/>
                <a:gd name="T78" fmla="*/ 944 w 975"/>
                <a:gd name="T79" fmla="*/ 315 h 975"/>
                <a:gd name="T80" fmla="*/ 851 w 975"/>
                <a:gd name="T81" fmla="*/ 335 h 975"/>
                <a:gd name="T82" fmla="*/ 824 w 975"/>
                <a:gd name="T83" fmla="*/ 282 h 975"/>
                <a:gd name="T84" fmla="*/ 895 w 975"/>
                <a:gd name="T85" fmla="*/ 219 h 975"/>
                <a:gd name="T86" fmla="*/ 807 w 975"/>
                <a:gd name="T87" fmla="*/ 121 h 975"/>
                <a:gd name="T88" fmla="*/ 786 w 975"/>
                <a:gd name="T89" fmla="*/ 120 h 975"/>
                <a:gd name="T90" fmla="*/ 726 w 975"/>
                <a:gd name="T91" fmla="*/ 174 h 975"/>
                <a:gd name="T92" fmla="*/ 702 w 975"/>
                <a:gd name="T93" fmla="*/ 66 h 975"/>
                <a:gd name="T94" fmla="*/ 692 w 975"/>
                <a:gd name="T95" fmla="*/ 47 h 975"/>
                <a:gd name="T96" fmla="*/ 566 w 975"/>
                <a:gd name="T97" fmla="*/ 6 h 975"/>
                <a:gd name="T98" fmla="*/ 537 w 975"/>
                <a:gd name="T99" fmla="*/ 96 h 975"/>
                <a:gd name="T100" fmla="*/ 479 w 975"/>
                <a:gd name="T101" fmla="*/ 93 h 975"/>
                <a:gd name="T102" fmla="*/ 459 w 975"/>
                <a:gd name="T103" fmla="*/ 0 h 975"/>
                <a:gd name="T104" fmla="*/ 330 w 975"/>
                <a:gd name="T105" fmla="*/ 28 h 975"/>
                <a:gd name="T106" fmla="*/ 318 w 975"/>
                <a:gd name="T107" fmla="*/ 46 h 975"/>
                <a:gd name="T108" fmla="*/ 335 w 975"/>
                <a:gd name="T109" fmla="*/ 124 h 975"/>
                <a:gd name="T110" fmla="*/ 229 w 975"/>
                <a:gd name="T111" fmla="*/ 91 h 975"/>
                <a:gd name="T112" fmla="*/ 208 w 975"/>
                <a:gd name="T113" fmla="*/ 90 h 975"/>
                <a:gd name="T114" fmla="*/ 110 w 975"/>
                <a:gd name="T115" fmla="*/ 178 h 975"/>
                <a:gd name="T116" fmla="*/ 174 w 975"/>
                <a:gd name="T117" fmla="*/ 249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75" h="975">
                  <a:moveTo>
                    <a:pt x="382" y="370"/>
                  </a:moveTo>
                  <a:lnTo>
                    <a:pt x="382" y="370"/>
                  </a:lnTo>
                  <a:cubicBezTo>
                    <a:pt x="446" y="311"/>
                    <a:pt x="547" y="316"/>
                    <a:pt x="605" y="381"/>
                  </a:cubicBezTo>
                  <a:lnTo>
                    <a:pt x="605" y="381"/>
                  </a:lnTo>
                  <a:cubicBezTo>
                    <a:pt x="664" y="446"/>
                    <a:pt x="659" y="547"/>
                    <a:pt x="594" y="605"/>
                  </a:cubicBezTo>
                  <a:lnTo>
                    <a:pt x="594" y="605"/>
                  </a:lnTo>
                  <a:cubicBezTo>
                    <a:pt x="529" y="663"/>
                    <a:pt x="429" y="658"/>
                    <a:pt x="370" y="594"/>
                  </a:cubicBezTo>
                  <a:lnTo>
                    <a:pt x="370" y="594"/>
                  </a:lnTo>
                  <a:cubicBezTo>
                    <a:pt x="311" y="528"/>
                    <a:pt x="316" y="428"/>
                    <a:pt x="382" y="370"/>
                  </a:cubicBezTo>
                  <a:close/>
                  <a:moveTo>
                    <a:pt x="174" y="249"/>
                  </a:moveTo>
                  <a:lnTo>
                    <a:pt x="174" y="249"/>
                  </a:lnTo>
                  <a:cubicBezTo>
                    <a:pt x="162" y="265"/>
                    <a:pt x="151" y="281"/>
                    <a:pt x="141" y="298"/>
                  </a:cubicBezTo>
                  <a:lnTo>
                    <a:pt x="66" y="274"/>
                  </a:lnTo>
                  <a:lnTo>
                    <a:pt x="51" y="269"/>
                  </a:lnTo>
                  <a:lnTo>
                    <a:pt x="47" y="283"/>
                  </a:lnTo>
                  <a:lnTo>
                    <a:pt x="11" y="395"/>
                  </a:lnTo>
                  <a:lnTo>
                    <a:pt x="6" y="408"/>
                  </a:lnTo>
                  <a:lnTo>
                    <a:pt x="20" y="413"/>
                  </a:lnTo>
                  <a:lnTo>
                    <a:pt x="96" y="437"/>
                  </a:lnTo>
                  <a:lnTo>
                    <a:pt x="96" y="437"/>
                  </a:lnTo>
                  <a:cubicBezTo>
                    <a:pt x="94" y="457"/>
                    <a:pt x="93" y="477"/>
                    <a:pt x="93" y="496"/>
                  </a:cubicBezTo>
                  <a:lnTo>
                    <a:pt x="15" y="513"/>
                  </a:lnTo>
                  <a:lnTo>
                    <a:pt x="0" y="516"/>
                  </a:lnTo>
                  <a:lnTo>
                    <a:pt x="4" y="531"/>
                  </a:lnTo>
                  <a:lnTo>
                    <a:pt x="28" y="645"/>
                  </a:lnTo>
                  <a:lnTo>
                    <a:pt x="31" y="659"/>
                  </a:lnTo>
                  <a:lnTo>
                    <a:pt x="46" y="657"/>
                  </a:lnTo>
                  <a:lnTo>
                    <a:pt x="124" y="640"/>
                  </a:lnTo>
                  <a:lnTo>
                    <a:pt x="124" y="640"/>
                  </a:lnTo>
                  <a:cubicBezTo>
                    <a:pt x="131" y="658"/>
                    <a:pt x="140" y="675"/>
                    <a:pt x="151" y="692"/>
                  </a:cubicBezTo>
                  <a:lnTo>
                    <a:pt x="91" y="746"/>
                  </a:lnTo>
                  <a:lnTo>
                    <a:pt x="80" y="756"/>
                  </a:lnTo>
                  <a:lnTo>
                    <a:pt x="90" y="767"/>
                  </a:lnTo>
                  <a:lnTo>
                    <a:pt x="168" y="854"/>
                  </a:lnTo>
                  <a:lnTo>
                    <a:pt x="178" y="865"/>
                  </a:lnTo>
                  <a:lnTo>
                    <a:pt x="189" y="855"/>
                  </a:lnTo>
                  <a:lnTo>
                    <a:pt x="249" y="802"/>
                  </a:lnTo>
                  <a:lnTo>
                    <a:pt x="249" y="802"/>
                  </a:lnTo>
                  <a:cubicBezTo>
                    <a:pt x="265" y="813"/>
                    <a:pt x="281" y="824"/>
                    <a:pt x="298" y="833"/>
                  </a:cubicBezTo>
                  <a:lnTo>
                    <a:pt x="273" y="909"/>
                  </a:lnTo>
                  <a:lnTo>
                    <a:pt x="269" y="923"/>
                  </a:lnTo>
                  <a:lnTo>
                    <a:pt x="283" y="928"/>
                  </a:lnTo>
                  <a:lnTo>
                    <a:pt x="394" y="964"/>
                  </a:lnTo>
                  <a:lnTo>
                    <a:pt x="409" y="969"/>
                  </a:lnTo>
                  <a:lnTo>
                    <a:pt x="413" y="954"/>
                  </a:lnTo>
                  <a:lnTo>
                    <a:pt x="438" y="879"/>
                  </a:lnTo>
                  <a:lnTo>
                    <a:pt x="438" y="879"/>
                  </a:lnTo>
                  <a:cubicBezTo>
                    <a:pt x="457" y="881"/>
                    <a:pt x="477" y="882"/>
                    <a:pt x="497" y="881"/>
                  </a:cubicBezTo>
                  <a:lnTo>
                    <a:pt x="513" y="960"/>
                  </a:lnTo>
                  <a:lnTo>
                    <a:pt x="516" y="974"/>
                  </a:lnTo>
                  <a:lnTo>
                    <a:pt x="531" y="971"/>
                  </a:lnTo>
                  <a:lnTo>
                    <a:pt x="645" y="947"/>
                  </a:lnTo>
                  <a:lnTo>
                    <a:pt x="660" y="944"/>
                  </a:lnTo>
                  <a:lnTo>
                    <a:pt x="657" y="929"/>
                  </a:lnTo>
                  <a:lnTo>
                    <a:pt x="640" y="851"/>
                  </a:lnTo>
                  <a:lnTo>
                    <a:pt x="640" y="851"/>
                  </a:lnTo>
                  <a:cubicBezTo>
                    <a:pt x="658" y="843"/>
                    <a:pt x="676" y="834"/>
                    <a:pt x="692" y="824"/>
                  </a:cubicBezTo>
                  <a:lnTo>
                    <a:pt x="746" y="884"/>
                  </a:lnTo>
                  <a:lnTo>
                    <a:pt x="756" y="895"/>
                  </a:lnTo>
                  <a:lnTo>
                    <a:pt x="767" y="884"/>
                  </a:lnTo>
                  <a:lnTo>
                    <a:pt x="854" y="806"/>
                  </a:lnTo>
                  <a:lnTo>
                    <a:pt x="865" y="796"/>
                  </a:lnTo>
                  <a:lnTo>
                    <a:pt x="855" y="785"/>
                  </a:lnTo>
                  <a:lnTo>
                    <a:pt x="802" y="726"/>
                  </a:lnTo>
                  <a:lnTo>
                    <a:pt x="802" y="726"/>
                  </a:lnTo>
                  <a:cubicBezTo>
                    <a:pt x="813" y="710"/>
                    <a:pt x="824" y="693"/>
                    <a:pt x="833" y="677"/>
                  </a:cubicBezTo>
                  <a:lnTo>
                    <a:pt x="909" y="701"/>
                  </a:lnTo>
                  <a:lnTo>
                    <a:pt x="924" y="706"/>
                  </a:lnTo>
                  <a:lnTo>
                    <a:pt x="928" y="692"/>
                  </a:lnTo>
                  <a:lnTo>
                    <a:pt x="964" y="581"/>
                  </a:lnTo>
                  <a:lnTo>
                    <a:pt x="969" y="566"/>
                  </a:lnTo>
                  <a:lnTo>
                    <a:pt x="955" y="561"/>
                  </a:lnTo>
                  <a:lnTo>
                    <a:pt x="879" y="537"/>
                  </a:lnTo>
                  <a:lnTo>
                    <a:pt x="879" y="537"/>
                  </a:lnTo>
                  <a:cubicBezTo>
                    <a:pt x="881" y="518"/>
                    <a:pt x="883" y="498"/>
                    <a:pt x="882" y="478"/>
                  </a:cubicBezTo>
                  <a:lnTo>
                    <a:pt x="959" y="461"/>
                  </a:lnTo>
                  <a:lnTo>
                    <a:pt x="974" y="458"/>
                  </a:lnTo>
                  <a:lnTo>
                    <a:pt x="971" y="444"/>
                  </a:lnTo>
                  <a:lnTo>
                    <a:pt x="947" y="330"/>
                  </a:lnTo>
                  <a:lnTo>
                    <a:pt x="944" y="315"/>
                  </a:lnTo>
                  <a:lnTo>
                    <a:pt x="929" y="318"/>
                  </a:lnTo>
                  <a:lnTo>
                    <a:pt x="851" y="335"/>
                  </a:lnTo>
                  <a:lnTo>
                    <a:pt x="851" y="335"/>
                  </a:lnTo>
                  <a:cubicBezTo>
                    <a:pt x="844" y="317"/>
                    <a:pt x="834" y="299"/>
                    <a:pt x="824" y="282"/>
                  </a:cubicBezTo>
                  <a:lnTo>
                    <a:pt x="884" y="229"/>
                  </a:lnTo>
                  <a:lnTo>
                    <a:pt x="895" y="219"/>
                  </a:lnTo>
                  <a:lnTo>
                    <a:pt x="885" y="208"/>
                  </a:lnTo>
                  <a:lnTo>
                    <a:pt x="807" y="121"/>
                  </a:lnTo>
                  <a:lnTo>
                    <a:pt x="797" y="110"/>
                  </a:lnTo>
                  <a:lnTo>
                    <a:pt x="786" y="120"/>
                  </a:lnTo>
                  <a:lnTo>
                    <a:pt x="726" y="174"/>
                  </a:lnTo>
                  <a:lnTo>
                    <a:pt x="726" y="174"/>
                  </a:lnTo>
                  <a:cubicBezTo>
                    <a:pt x="710" y="161"/>
                    <a:pt x="694" y="151"/>
                    <a:pt x="677" y="141"/>
                  </a:cubicBezTo>
                  <a:lnTo>
                    <a:pt x="702" y="66"/>
                  </a:lnTo>
                  <a:lnTo>
                    <a:pt x="706" y="52"/>
                  </a:lnTo>
                  <a:lnTo>
                    <a:pt x="692" y="47"/>
                  </a:lnTo>
                  <a:lnTo>
                    <a:pt x="581" y="10"/>
                  </a:lnTo>
                  <a:lnTo>
                    <a:pt x="566" y="6"/>
                  </a:lnTo>
                  <a:lnTo>
                    <a:pt x="562" y="20"/>
                  </a:lnTo>
                  <a:lnTo>
                    <a:pt x="537" y="96"/>
                  </a:lnTo>
                  <a:lnTo>
                    <a:pt x="537" y="96"/>
                  </a:lnTo>
                  <a:cubicBezTo>
                    <a:pt x="518" y="94"/>
                    <a:pt x="498" y="93"/>
                    <a:pt x="479" y="93"/>
                  </a:cubicBezTo>
                  <a:lnTo>
                    <a:pt x="462" y="15"/>
                  </a:lnTo>
                  <a:lnTo>
                    <a:pt x="459" y="0"/>
                  </a:lnTo>
                  <a:lnTo>
                    <a:pt x="444" y="3"/>
                  </a:lnTo>
                  <a:lnTo>
                    <a:pt x="330" y="28"/>
                  </a:lnTo>
                  <a:lnTo>
                    <a:pt x="315" y="31"/>
                  </a:lnTo>
                  <a:lnTo>
                    <a:pt x="318" y="46"/>
                  </a:lnTo>
                  <a:lnTo>
                    <a:pt x="335" y="124"/>
                  </a:lnTo>
                  <a:lnTo>
                    <a:pt x="335" y="124"/>
                  </a:lnTo>
                  <a:cubicBezTo>
                    <a:pt x="317" y="131"/>
                    <a:pt x="299" y="140"/>
                    <a:pt x="283" y="151"/>
                  </a:cubicBezTo>
                  <a:lnTo>
                    <a:pt x="229" y="91"/>
                  </a:lnTo>
                  <a:lnTo>
                    <a:pt x="219" y="80"/>
                  </a:lnTo>
                  <a:lnTo>
                    <a:pt x="208" y="90"/>
                  </a:lnTo>
                  <a:lnTo>
                    <a:pt x="121" y="168"/>
                  </a:lnTo>
                  <a:lnTo>
                    <a:pt x="110" y="178"/>
                  </a:lnTo>
                  <a:lnTo>
                    <a:pt x="120" y="190"/>
                  </a:lnTo>
                  <a:lnTo>
                    <a:pt x="174" y="249"/>
                  </a:lnTo>
                  <a:close/>
                </a:path>
              </a:pathLst>
            </a:custGeom>
            <a:solidFill>
              <a:schemeClr val="accent6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EA0D77EE-2F5C-C24A-9523-3315EAD74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6330" y="5580573"/>
              <a:ext cx="1037345" cy="1037344"/>
            </a:xfrm>
            <a:custGeom>
              <a:avLst/>
              <a:gdLst>
                <a:gd name="T0" fmla="*/ 753 w 1506"/>
                <a:gd name="T1" fmla="*/ 1074 h 1506"/>
                <a:gd name="T2" fmla="*/ 753 w 1506"/>
                <a:gd name="T3" fmla="*/ 1074 h 1506"/>
                <a:gd name="T4" fmla="*/ 430 w 1506"/>
                <a:gd name="T5" fmla="*/ 752 h 1506"/>
                <a:gd name="T6" fmla="*/ 430 w 1506"/>
                <a:gd name="T7" fmla="*/ 752 h 1506"/>
                <a:gd name="T8" fmla="*/ 753 w 1506"/>
                <a:gd name="T9" fmla="*/ 429 h 1506"/>
                <a:gd name="T10" fmla="*/ 753 w 1506"/>
                <a:gd name="T11" fmla="*/ 429 h 1506"/>
                <a:gd name="T12" fmla="*/ 1075 w 1506"/>
                <a:gd name="T13" fmla="*/ 752 h 1506"/>
                <a:gd name="T14" fmla="*/ 1075 w 1506"/>
                <a:gd name="T15" fmla="*/ 752 h 1506"/>
                <a:gd name="T16" fmla="*/ 753 w 1506"/>
                <a:gd name="T17" fmla="*/ 1074 h 1506"/>
                <a:gd name="T18" fmla="*/ 1505 w 1506"/>
                <a:gd name="T19" fmla="*/ 859 h 1506"/>
                <a:gd name="T20" fmla="*/ 1505 w 1506"/>
                <a:gd name="T21" fmla="*/ 644 h 1506"/>
                <a:gd name="T22" fmla="*/ 1280 w 1506"/>
                <a:gd name="T23" fmla="*/ 644 h 1506"/>
                <a:gd name="T24" fmla="*/ 1280 w 1506"/>
                <a:gd name="T25" fmla="*/ 644 h 1506"/>
                <a:gd name="T26" fmla="*/ 1205 w 1506"/>
                <a:gd name="T27" fmla="*/ 463 h 1506"/>
                <a:gd name="T28" fmla="*/ 1366 w 1506"/>
                <a:gd name="T29" fmla="*/ 301 h 1506"/>
                <a:gd name="T30" fmla="*/ 1214 w 1506"/>
                <a:gd name="T31" fmla="*/ 149 h 1506"/>
                <a:gd name="T32" fmla="*/ 1055 w 1506"/>
                <a:gd name="T33" fmla="*/ 308 h 1506"/>
                <a:gd name="T34" fmla="*/ 1055 w 1506"/>
                <a:gd name="T35" fmla="*/ 308 h 1506"/>
                <a:gd name="T36" fmla="*/ 860 w 1506"/>
                <a:gd name="T37" fmla="*/ 226 h 1506"/>
                <a:gd name="T38" fmla="*/ 860 w 1506"/>
                <a:gd name="T39" fmla="*/ 0 h 1506"/>
                <a:gd name="T40" fmla="*/ 645 w 1506"/>
                <a:gd name="T41" fmla="*/ 0 h 1506"/>
                <a:gd name="T42" fmla="*/ 645 w 1506"/>
                <a:gd name="T43" fmla="*/ 226 h 1506"/>
                <a:gd name="T44" fmla="*/ 645 w 1506"/>
                <a:gd name="T45" fmla="*/ 226 h 1506"/>
                <a:gd name="T46" fmla="*/ 457 w 1506"/>
                <a:gd name="T47" fmla="*/ 304 h 1506"/>
                <a:gd name="T48" fmla="*/ 302 w 1506"/>
                <a:gd name="T49" fmla="*/ 149 h 1506"/>
                <a:gd name="T50" fmla="*/ 150 w 1506"/>
                <a:gd name="T51" fmla="*/ 301 h 1506"/>
                <a:gd name="T52" fmla="*/ 304 w 1506"/>
                <a:gd name="T53" fmla="*/ 456 h 1506"/>
                <a:gd name="T54" fmla="*/ 304 w 1506"/>
                <a:gd name="T55" fmla="*/ 456 h 1506"/>
                <a:gd name="T56" fmla="*/ 226 w 1506"/>
                <a:gd name="T57" fmla="*/ 644 h 1506"/>
                <a:gd name="T58" fmla="*/ 0 w 1506"/>
                <a:gd name="T59" fmla="*/ 644 h 1506"/>
                <a:gd name="T60" fmla="*/ 0 w 1506"/>
                <a:gd name="T61" fmla="*/ 860 h 1506"/>
                <a:gd name="T62" fmla="*/ 226 w 1506"/>
                <a:gd name="T63" fmla="*/ 860 h 1506"/>
                <a:gd name="T64" fmla="*/ 226 w 1506"/>
                <a:gd name="T65" fmla="*/ 860 h 1506"/>
                <a:gd name="T66" fmla="*/ 309 w 1506"/>
                <a:gd name="T67" fmla="*/ 1055 h 1506"/>
                <a:gd name="T68" fmla="*/ 150 w 1506"/>
                <a:gd name="T69" fmla="*/ 1214 h 1506"/>
                <a:gd name="T70" fmla="*/ 302 w 1506"/>
                <a:gd name="T71" fmla="*/ 1366 h 1506"/>
                <a:gd name="T72" fmla="*/ 463 w 1506"/>
                <a:gd name="T73" fmla="*/ 1204 h 1506"/>
                <a:gd name="T74" fmla="*/ 463 w 1506"/>
                <a:gd name="T75" fmla="*/ 1204 h 1506"/>
                <a:gd name="T76" fmla="*/ 645 w 1506"/>
                <a:gd name="T77" fmla="*/ 1279 h 1506"/>
                <a:gd name="T78" fmla="*/ 645 w 1506"/>
                <a:gd name="T79" fmla="*/ 1505 h 1506"/>
                <a:gd name="T80" fmla="*/ 860 w 1506"/>
                <a:gd name="T81" fmla="*/ 1505 h 1506"/>
                <a:gd name="T82" fmla="*/ 860 w 1506"/>
                <a:gd name="T83" fmla="*/ 1279 h 1506"/>
                <a:gd name="T84" fmla="*/ 860 w 1506"/>
                <a:gd name="T85" fmla="*/ 1279 h 1506"/>
                <a:gd name="T86" fmla="*/ 1049 w 1506"/>
                <a:gd name="T87" fmla="*/ 1200 h 1506"/>
                <a:gd name="T88" fmla="*/ 1214 w 1506"/>
                <a:gd name="T89" fmla="*/ 1366 h 1506"/>
                <a:gd name="T90" fmla="*/ 1366 w 1506"/>
                <a:gd name="T91" fmla="*/ 1214 h 1506"/>
                <a:gd name="T92" fmla="*/ 1201 w 1506"/>
                <a:gd name="T93" fmla="*/ 1048 h 1506"/>
                <a:gd name="T94" fmla="*/ 1201 w 1506"/>
                <a:gd name="T95" fmla="*/ 1048 h 1506"/>
                <a:gd name="T96" fmla="*/ 1280 w 1506"/>
                <a:gd name="T97" fmla="*/ 859 h 1506"/>
                <a:gd name="T98" fmla="*/ 1505 w 1506"/>
                <a:gd name="T99" fmla="*/ 859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06" h="1506">
                  <a:moveTo>
                    <a:pt x="753" y="1074"/>
                  </a:moveTo>
                  <a:lnTo>
                    <a:pt x="753" y="1074"/>
                  </a:lnTo>
                  <a:cubicBezTo>
                    <a:pt x="575" y="1074"/>
                    <a:pt x="431" y="930"/>
                    <a:pt x="430" y="752"/>
                  </a:cubicBezTo>
                  <a:lnTo>
                    <a:pt x="430" y="752"/>
                  </a:lnTo>
                  <a:cubicBezTo>
                    <a:pt x="431" y="574"/>
                    <a:pt x="575" y="430"/>
                    <a:pt x="753" y="429"/>
                  </a:cubicBezTo>
                  <a:lnTo>
                    <a:pt x="753" y="429"/>
                  </a:lnTo>
                  <a:cubicBezTo>
                    <a:pt x="930" y="430"/>
                    <a:pt x="1075" y="574"/>
                    <a:pt x="1075" y="752"/>
                  </a:cubicBezTo>
                  <a:lnTo>
                    <a:pt x="1075" y="752"/>
                  </a:lnTo>
                  <a:cubicBezTo>
                    <a:pt x="1075" y="931"/>
                    <a:pt x="930" y="1074"/>
                    <a:pt x="753" y="1074"/>
                  </a:cubicBezTo>
                  <a:close/>
                  <a:moveTo>
                    <a:pt x="1505" y="859"/>
                  </a:moveTo>
                  <a:lnTo>
                    <a:pt x="1505" y="644"/>
                  </a:lnTo>
                  <a:lnTo>
                    <a:pt x="1280" y="644"/>
                  </a:lnTo>
                  <a:lnTo>
                    <a:pt x="1280" y="644"/>
                  </a:lnTo>
                  <a:cubicBezTo>
                    <a:pt x="1266" y="579"/>
                    <a:pt x="1240" y="518"/>
                    <a:pt x="1205" y="463"/>
                  </a:cubicBezTo>
                  <a:lnTo>
                    <a:pt x="1366" y="301"/>
                  </a:lnTo>
                  <a:lnTo>
                    <a:pt x="1214" y="149"/>
                  </a:lnTo>
                  <a:lnTo>
                    <a:pt x="1055" y="308"/>
                  </a:lnTo>
                  <a:lnTo>
                    <a:pt x="1055" y="308"/>
                  </a:lnTo>
                  <a:cubicBezTo>
                    <a:pt x="998" y="268"/>
                    <a:pt x="931" y="240"/>
                    <a:pt x="860" y="226"/>
                  </a:cubicBezTo>
                  <a:lnTo>
                    <a:pt x="860" y="0"/>
                  </a:lnTo>
                  <a:lnTo>
                    <a:pt x="645" y="0"/>
                  </a:lnTo>
                  <a:lnTo>
                    <a:pt x="645" y="226"/>
                  </a:lnTo>
                  <a:lnTo>
                    <a:pt x="645" y="226"/>
                  </a:lnTo>
                  <a:cubicBezTo>
                    <a:pt x="576" y="240"/>
                    <a:pt x="513" y="267"/>
                    <a:pt x="457" y="304"/>
                  </a:cubicBezTo>
                  <a:lnTo>
                    <a:pt x="302" y="149"/>
                  </a:lnTo>
                  <a:lnTo>
                    <a:pt x="150" y="301"/>
                  </a:lnTo>
                  <a:lnTo>
                    <a:pt x="304" y="456"/>
                  </a:lnTo>
                  <a:lnTo>
                    <a:pt x="304" y="456"/>
                  </a:lnTo>
                  <a:cubicBezTo>
                    <a:pt x="267" y="512"/>
                    <a:pt x="240" y="576"/>
                    <a:pt x="226" y="644"/>
                  </a:cubicBezTo>
                  <a:lnTo>
                    <a:pt x="0" y="644"/>
                  </a:lnTo>
                  <a:lnTo>
                    <a:pt x="0" y="860"/>
                  </a:lnTo>
                  <a:lnTo>
                    <a:pt x="226" y="860"/>
                  </a:lnTo>
                  <a:lnTo>
                    <a:pt x="226" y="860"/>
                  </a:lnTo>
                  <a:cubicBezTo>
                    <a:pt x="240" y="931"/>
                    <a:pt x="269" y="997"/>
                    <a:pt x="309" y="1055"/>
                  </a:cubicBezTo>
                  <a:lnTo>
                    <a:pt x="150" y="1214"/>
                  </a:lnTo>
                  <a:lnTo>
                    <a:pt x="302" y="1366"/>
                  </a:lnTo>
                  <a:lnTo>
                    <a:pt x="463" y="1204"/>
                  </a:lnTo>
                  <a:lnTo>
                    <a:pt x="463" y="1204"/>
                  </a:lnTo>
                  <a:cubicBezTo>
                    <a:pt x="518" y="1239"/>
                    <a:pt x="579" y="1265"/>
                    <a:pt x="645" y="1279"/>
                  </a:cubicBezTo>
                  <a:lnTo>
                    <a:pt x="645" y="1505"/>
                  </a:lnTo>
                  <a:lnTo>
                    <a:pt x="860" y="1505"/>
                  </a:lnTo>
                  <a:lnTo>
                    <a:pt x="860" y="1279"/>
                  </a:lnTo>
                  <a:lnTo>
                    <a:pt x="860" y="1279"/>
                  </a:lnTo>
                  <a:cubicBezTo>
                    <a:pt x="929" y="1265"/>
                    <a:pt x="993" y="1238"/>
                    <a:pt x="1049" y="1200"/>
                  </a:cubicBezTo>
                  <a:lnTo>
                    <a:pt x="1214" y="1366"/>
                  </a:lnTo>
                  <a:lnTo>
                    <a:pt x="1366" y="1214"/>
                  </a:lnTo>
                  <a:lnTo>
                    <a:pt x="1201" y="1048"/>
                  </a:lnTo>
                  <a:lnTo>
                    <a:pt x="1201" y="1048"/>
                  </a:lnTo>
                  <a:cubicBezTo>
                    <a:pt x="1238" y="992"/>
                    <a:pt x="1265" y="928"/>
                    <a:pt x="1280" y="859"/>
                  </a:cubicBezTo>
                  <a:lnTo>
                    <a:pt x="1505" y="859"/>
                  </a:lnTo>
                  <a:close/>
                </a:path>
              </a:pathLst>
            </a:custGeom>
            <a:solidFill>
              <a:schemeClr val="accent5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D703B2A2-7447-2C4C-A93C-08E4BADF4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6716" y="4534128"/>
              <a:ext cx="1319430" cy="1319430"/>
            </a:xfrm>
            <a:custGeom>
              <a:avLst/>
              <a:gdLst>
                <a:gd name="T0" fmla="*/ 1384 w 1918"/>
                <a:gd name="T1" fmla="*/ 959 h 1918"/>
                <a:gd name="T2" fmla="*/ 954 w 1918"/>
                <a:gd name="T3" fmla="*/ 1389 h 1918"/>
                <a:gd name="T4" fmla="*/ 523 w 1918"/>
                <a:gd name="T5" fmla="*/ 959 h 1918"/>
                <a:gd name="T6" fmla="*/ 954 w 1918"/>
                <a:gd name="T7" fmla="*/ 528 h 1918"/>
                <a:gd name="T8" fmla="*/ 1887 w 1918"/>
                <a:gd name="T9" fmla="*/ 1171 h 1918"/>
                <a:gd name="T10" fmla="*/ 1917 w 1918"/>
                <a:gd name="T11" fmla="*/ 1141 h 1918"/>
                <a:gd name="T12" fmla="*/ 1917 w 1918"/>
                <a:gd name="T13" fmla="*/ 756 h 1918"/>
                <a:gd name="T14" fmla="*/ 1646 w 1918"/>
                <a:gd name="T15" fmla="*/ 756 h 1918"/>
                <a:gd name="T16" fmla="*/ 1588 w 1918"/>
                <a:gd name="T17" fmla="*/ 616 h 1918"/>
                <a:gd name="T18" fmla="*/ 1779 w 1918"/>
                <a:gd name="T19" fmla="*/ 424 h 1918"/>
                <a:gd name="T20" fmla="*/ 1508 w 1918"/>
                <a:gd name="T21" fmla="*/ 152 h 1918"/>
                <a:gd name="T22" fmla="*/ 1465 w 1918"/>
                <a:gd name="T23" fmla="*/ 152 h 1918"/>
                <a:gd name="T24" fmla="*/ 1294 w 1918"/>
                <a:gd name="T25" fmla="*/ 323 h 1918"/>
                <a:gd name="T26" fmla="*/ 1161 w 1918"/>
                <a:gd name="T27" fmla="*/ 30 h 1918"/>
                <a:gd name="T28" fmla="*/ 1130 w 1918"/>
                <a:gd name="T29" fmla="*/ 0 h 1918"/>
                <a:gd name="T30" fmla="*/ 746 w 1918"/>
                <a:gd name="T31" fmla="*/ 0 h 1918"/>
                <a:gd name="T32" fmla="*/ 746 w 1918"/>
                <a:gd name="T33" fmla="*/ 268 h 1918"/>
                <a:gd name="T34" fmla="*/ 620 w 1918"/>
                <a:gd name="T35" fmla="*/ 319 h 1918"/>
                <a:gd name="T36" fmla="*/ 431 w 1918"/>
                <a:gd name="T37" fmla="*/ 130 h 1918"/>
                <a:gd name="T38" fmla="*/ 159 w 1918"/>
                <a:gd name="T39" fmla="*/ 402 h 1918"/>
                <a:gd name="T40" fmla="*/ 159 w 1918"/>
                <a:gd name="T41" fmla="*/ 445 h 1918"/>
                <a:gd name="T42" fmla="*/ 323 w 1918"/>
                <a:gd name="T43" fmla="*/ 609 h 1918"/>
                <a:gd name="T44" fmla="*/ 31 w 1918"/>
                <a:gd name="T45" fmla="*/ 745 h 1918"/>
                <a:gd name="T46" fmla="*/ 0 w 1918"/>
                <a:gd name="T47" fmla="*/ 776 h 1918"/>
                <a:gd name="T48" fmla="*/ 0 w 1918"/>
                <a:gd name="T49" fmla="*/ 1161 h 1918"/>
                <a:gd name="T50" fmla="*/ 262 w 1918"/>
                <a:gd name="T51" fmla="*/ 1161 h 1918"/>
                <a:gd name="T52" fmla="*/ 323 w 1918"/>
                <a:gd name="T53" fmla="*/ 1308 h 1918"/>
                <a:gd name="T54" fmla="*/ 137 w 1918"/>
                <a:gd name="T55" fmla="*/ 1493 h 1918"/>
                <a:gd name="T56" fmla="*/ 410 w 1918"/>
                <a:gd name="T57" fmla="*/ 1765 h 1918"/>
                <a:gd name="T58" fmla="*/ 453 w 1918"/>
                <a:gd name="T59" fmla="*/ 1765 h 1918"/>
                <a:gd name="T60" fmla="*/ 620 w 1918"/>
                <a:gd name="T61" fmla="*/ 1598 h 1918"/>
                <a:gd name="T62" fmla="*/ 756 w 1918"/>
                <a:gd name="T63" fmla="*/ 1887 h 1918"/>
                <a:gd name="T64" fmla="*/ 786 w 1918"/>
                <a:gd name="T65" fmla="*/ 1917 h 1918"/>
                <a:gd name="T66" fmla="*/ 1171 w 1918"/>
                <a:gd name="T67" fmla="*/ 1917 h 1918"/>
                <a:gd name="T68" fmla="*/ 1171 w 1918"/>
                <a:gd name="T69" fmla="*/ 1646 h 1918"/>
                <a:gd name="T70" fmla="*/ 1294 w 1918"/>
                <a:gd name="T71" fmla="*/ 1594 h 1918"/>
                <a:gd name="T72" fmla="*/ 1486 w 1918"/>
                <a:gd name="T73" fmla="*/ 1787 h 1918"/>
                <a:gd name="T74" fmla="*/ 1758 w 1918"/>
                <a:gd name="T75" fmla="*/ 1514 h 1918"/>
                <a:gd name="T76" fmla="*/ 1758 w 1918"/>
                <a:gd name="T77" fmla="*/ 1471 h 1918"/>
                <a:gd name="T78" fmla="*/ 1588 w 1918"/>
                <a:gd name="T79" fmla="*/ 1301 h 1918"/>
                <a:gd name="T80" fmla="*/ 1887 w 1918"/>
                <a:gd name="T81" fmla="*/ 1171 h 1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18" h="1918">
                  <a:moveTo>
                    <a:pt x="1384" y="959"/>
                  </a:moveTo>
                  <a:lnTo>
                    <a:pt x="1384" y="959"/>
                  </a:lnTo>
                  <a:cubicBezTo>
                    <a:pt x="1384" y="1196"/>
                    <a:pt x="1191" y="1389"/>
                    <a:pt x="954" y="1389"/>
                  </a:cubicBezTo>
                  <a:lnTo>
                    <a:pt x="954" y="1389"/>
                  </a:lnTo>
                  <a:cubicBezTo>
                    <a:pt x="716" y="1389"/>
                    <a:pt x="523" y="1196"/>
                    <a:pt x="523" y="959"/>
                  </a:cubicBezTo>
                  <a:lnTo>
                    <a:pt x="523" y="959"/>
                  </a:lnTo>
                  <a:cubicBezTo>
                    <a:pt x="523" y="721"/>
                    <a:pt x="716" y="528"/>
                    <a:pt x="954" y="528"/>
                  </a:cubicBezTo>
                  <a:lnTo>
                    <a:pt x="954" y="528"/>
                  </a:lnTo>
                  <a:cubicBezTo>
                    <a:pt x="1191" y="528"/>
                    <a:pt x="1384" y="721"/>
                    <a:pt x="1384" y="959"/>
                  </a:cubicBezTo>
                  <a:close/>
                  <a:moveTo>
                    <a:pt x="1887" y="1171"/>
                  </a:moveTo>
                  <a:lnTo>
                    <a:pt x="1917" y="1171"/>
                  </a:lnTo>
                  <a:lnTo>
                    <a:pt x="1917" y="1141"/>
                  </a:lnTo>
                  <a:lnTo>
                    <a:pt x="1917" y="786"/>
                  </a:lnTo>
                  <a:lnTo>
                    <a:pt x="1917" y="756"/>
                  </a:lnTo>
                  <a:lnTo>
                    <a:pt x="1887" y="756"/>
                  </a:lnTo>
                  <a:lnTo>
                    <a:pt x="1646" y="756"/>
                  </a:lnTo>
                  <a:lnTo>
                    <a:pt x="1646" y="756"/>
                  </a:lnTo>
                  <a:cubicBezTo>
                    <a:pt x="1632" y="707"/>
                    <a:pt x="1612" y="660"/>
                    <a:pt x="1588" y="616"/>
                  </a:cubicBezTo>
                  <a:lnTo>
                    <a:pt x="1758" y="445"/>
                  </a:lnTo>
                  <a:lnTo>
                    <a:pt x="1779" y="424"/>
                  </a:lnTo>
                  <a:lnTo>
                    <a:pt x="1758" y="402"/>
                  </a:lnTo>
                  <a:lnTo>
                    <a:pt x="1508" y="152"/>
                  </a:lnTo>
                  <a:lnTo>
                    <a:pt x="1486" y="130"/>
                  </a:lnTo>
                  <a:lnTo>
                    <a:pt x="1465" y="152"/>
                  </a:lnTo>
                  <a:lnTo>
                    <a:pt x="1294" y="323"/>
                  </a:lnTo>
                  <a:lnTo>
                    <a:pt x="1294" y="323"/>
                  </a:lnTo>
                  <a:cubicBezTo>
                    <a:pt x="1251" y="300"/>
                    <a:pt x="1207" y="281"/>
                    <a:pt x="1161" y="268"/>
                  </a:cubicBezTo>
                  <a:lnTo>
                    <a:pt x="1161" y="30"/>
                  </a:lnTo>
                  <a:lnTo>
                    <a:pt x="1161" y="0"/>
                  </a:lnTo>
                  <a:lnTo>
                    <a:pt x="1130" y="0"/>
                  </a:lnTo>
                  <a:lnTo>
                    <a:pt x="776" y="0"/>
                  </a:lnTo>
                  <a:lnTo>
                    <a:pt x="746" y="0"/>
                  </a:lnTo>
                  <a:lnTo>
                    <a:pt x="746" y="30"/>
                  </a:lnTo>
                  <a:lnTo>
                    <a:pt x="746" y="268"/>
                  </a:lnTo>
                  <a:lnTo>
                    <a:pt x="746" y="268"/>
                  </a:lnTo>
                  <a:cubicBezTo>
                    <a:pt x="702" y="281"/>
                    <a:pt x="661" y="298"/>
                    <a:pt x="620" y="319"/>
                  </a:cubicBezTo>
                  <a:lnTo>
                    <a:pt x="453" y="152"/>
                  </a:lnTo>
                  <a:lnTo>
                    <a:pt x="431" y="130"/>
                  </a:lnTo>
                  <a:lnTo>
                    <a:pt x="410" y="152"/>
                  </a:lnTo>
                  <a:lnTo>
                    <a:pt x="159" y="402"/>
                  </a:lnTo>
                  <a:lnTo>
                    <a:pt x="137" y="424"/>
                  </a:lnTo>
                  <a:lnTo>
                    <a:pt x="159" y="445"/>
                  </a:lnTo>
                  <a:lnTo>
                    <a:pt x="323" y="609"/>
                  </a:lnTo>
                  <a:lnTo>
                    <a:pt x="323" y="609"/>
                  </a:lnTo>
                  <a:cubicBezTo>
                    <a:pt x="299" y="653"/>
                    <a:pt x="279" y="699"/>
                    <a:pt x="265" y="745"/>
                  </a:cubicBezTo>
                  <a:lnTo>
                    <a:pt x="31" y="745"/>
                  </a:lnTo>
                  <a:lnTo>
                    <a:pt x="0" y="745"/>
                  </a:lnTo>
                  <a:lnTo>
                    <a:pt x="0" y="776"/>
                  </a:lnTo>
                  <a:lnTo>
                    <a:pt x="0" y="1131"/>
                  </a:lnTo>
                  <a:lnTo>
                    <a:pt x="0" y="1161"/>
                  </a:lnTo>
                  <a:lnTo>
                    <a:pt x="31" y="1161"/>
                  </a:lnTo>
                  <a:lnTo>
                    <a:pt x="262" y="1161"/>
                  </a:lnTo>
                  <a:lnTo>
                    <a:pt x="262" y="1161"/>
                  </a:lnTo>
                  <a:cubicBezTo>
                    <a:pt x="277" y="1212"/>
                    <a:pt x="297" y="1261"/>
                    <a:pt x="323" y="1308"/>
                  </a:cubicBezTo>
                  <a:lnTo>
                    <a:pt x="159" y="1471"/>
                  </a:lnTo>
                  <a:lnTo>
                    <a:pt x="137" y="1493"/>
                  </a:lnTo>
                  <a:lnTo>
                    <a:pt x="159" y="1514"/>
                  </a:lnTo>
                  <a:lnTo>
                    <a:pt x="410" y="1765"/>
                  </a:lnTo>
                  <a:lnTo>
                    <a:pt x="431" y="1787"/>
                  </a:lnTo>
                  <a:lnTo>
                    <a:pt x="453" y="1765"/>
                  </a:lnTo>
                  <a:lnTo>
                    <a:pt x="620" y="1598"/>
                  </a:lnTo>
                  <a:lnTo>
                    <a:pt x="620" y="1598"/>
                  </a:lnTo>
                  <a:cubicBezTo>
                    <a:pt x="664" y="1620"/>
                    <a:pt x="709" y="1638"/>
                    <a:pt x="756" y="1652"/>
                  </a:cubicBezTo>
                  <a:lnTo>
                    <a:pt x="756" y="1887"/>
                  </a:lnTo>
                  <a:lnTo>
                    <a:pt x="756" y="1917"/>
                  </a:lnTo>
                  <a:lnTo>
                    <a:pt x="786" y="1917"/>
                  </a:lnTo>
                  <a:lnTo>
                    <a:pt x="1141" y="1917"/>
                  </a:lnTo>
                  <a:lnTo>
                    <a:pt x="1171" y="1917"/>
                  </a:lnTo>
                  <a:lnTo>
                    <a:pt x="1171" y="1887"/>
                  </a:lnTo>
                  <a:lnTo>
                    <a:pt x="1171" y="1646"/>
                  </a:lnTo>
                  <a:lnTo>
                    <a:pt x="1171" y="1646"/>
                  </a:lnTo>
                  <a:cubicBezTo>
                    <a:pt x="1213" y="1632"/>
                    <a:pt x="1254" y="1615"/>
                    <a:pt x="1294" y="1594"/>
                  </a:cubicBezTo>
                  <a:lnTo>
                    <a:pt x="1465" y="1765"/>
                  </a:lnTo>
                  <a:lnTo>
                    <a:pt x="1486" y="1787"/>
                  </a:lnTo>
                  <a:lnTo>
                    <a:pt x="1508" y="1765"/>
                  </a:lnTo>
                  <a:lnTo>
                    <a:pt x="1758" y="1514"/>
                  </a:lnTo>
                  <a:lnTo>
                    <a:pt x="1779" y="1493"/>
                  </a:lnTo>
                  <a:lnTo>
                    <a:pt x="1758" y="1471"/>
                  </a:lnTo>
                  <a:lnTo>
                    <a:pt x="1588" y="1301"/>
                  </a:lnTo>
                  <a:lnTo>
                    <a:pt x="1588" y="1301"/>
                  </a:lnTo>
                  <a:cubicBezTo>
                    <a:pt x="1610" y="1259"/>
                    <a:pt x="1629" y="1216"/>
                    <a:pt x="1643" y="1171"/>
                  </a:cubicBezTo>
                  <a:lnTo>
                    <a:pt x="1887" y="1171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1" name="Freeform 23">
              <a:extLst>
                <a:ext uri="{FF2B5EF4-FFF2-40B4-BE49-F238E27FC236}">
                  <a16:creationId xmlns:a16="http://schemas.microsoft.com/office/drawing/2014/main" id="{C17762A6-6A1F-AA4E-91D1-FA3A74B9D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4199" y="4091285"/>
              <a:ext cx="770425" cy="770425"/>
            </a:xfrm>
            <a:custGeom>
              <a:avLst/>
              <a:gdLst>
                <a:gd name="T0" fmla="*/ 809 w 1121"/>
                <a:gd name="T1" fmla="*/ 560 h 1121"/>
                <a:gd name="T2" fmla="*/ 557 w 1121"/>
                <a:gd name="T3" fmla="*/ 811 h 1121"/>
                <a:gd name="T4" fmla="*/ 305 w 1121"/>
                <a:gd name="T5" fmla="*/ 560 h 1121"/>
                <a:gd name="T6" fmla="*/ 557 w 1121"/>
                <a:gd name="T7" fmla="*/ 308 h 1121"/>
                <a:gd name="T8" fmla="*/ 1103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2 h 1121"/>
                <a:gd name="T14" fmla="*/ 962 w 1121"/>
                <a:gd name="T15" fmla="*/ 442 h 1121"/>
                <a:gd name="T16" fmla="*/ 928 w 1121"/>
                <a:gd name="T17" fmla="*/ 360 h 1121"/>
                <a:gd name="T18" fmla="*/ 1040 w 1121"/>
                <a:gd name="T19" fmla="*/ 247 h 1121"/>
                <a:gd name="T20" fmla="*/ 881 w 1121"/>
                <a:gd name="T21" fmla="*/ 89 h 1121"/>
                <a:gd name="T22" fmla="*/ 856 w 1121"/>
                <a:gd name="T23" fmla="*/ 89 h 1121"/>
                <a:gd name="T24" fmla="*/ 756 w 1121"/>
                <a:gd name="T25" fmla="*/ 189 h 1121"/>
                <a:gd name="T26" fmla="*/ 678 w 1121"/>
                <a:gd name="T27" fmla="*/ 18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6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8 w 1121"/>
                <a:gd name="T45" fmla="*/ 436 h 1121"/>
                <a:gd name="T46" fmla="*/ 0 w 1121"/>
                <a:gd name="T47" fmla="*/ 454 h 1121"/>
                <a:gd name="T48" fmla="*/ 0 w 1121"/>
                <a:gd name="T49" fmla="*/ 679 h 1121"/>
                <a:gd name="T50" fmla="*/ 153 w 1121"/>
                <a:gd name="T51" fmla="*/ 679 h 1121"/>
                <a:gd name="T52" fmla="*/ 188 w 1121"/>
                <a:gd name="T53" fmla="*/ 764 h 1121"/>
                <a:gd name="T54" fmla="*/ 81 w 1121"/>
                <a:gd name="T55" fmla="*/ 872 h 1121"/>
                <a:gd name="T56" fmla="*/ 240 w 1121"/>
                <a:gd name="T57" fmla="*/ 1031 h 1121"/>
                <a:gd name="T58" fmla="*/ 265 w 1121"/>
                <a:gd name="T59" fmla="*/ 1031 h 1121"/>
                <a:gd name="T60" fmla="*/ 362 w 1121"/>
                <a:gd name="T61" fmla="*/ 934 h 1121"/>
                <a:gd name="T62" fmla="*/ 442 w 1121"/>
                <a:gd name="T63" fmla="*/ 1102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2 h 1121"/>
                <a:gd name="T70" fmla="*/ 756 w 1121"/>
                <a:gd name="T71" fmla="*/ 931 h 1121"/>
                <a:gd name="T72" fmla="*/ 868 w 1121"/>
                <a:gd name="T73" fmla="*/ 1044 h 1121"/>
                <a:gd name="T74" fmla="*/ 1027 w 1121"/>
                <a:gd name="T75" fmla="*/ 885 h 1121"/>
                <a:gd name="T76" fmla="*/ 1027 w 1121"/>
                <a:gd name="T77" fmla="*/ 860 h 1121"/>
                <a:gd name="T78" fmla="*/ 928 w 1121"/>
                <a:gd name="T79" fmla="*/ 760 h 1121"/>
                <a:gd name="T80" fmla="*/ 1103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9" y="560"/>
                  </a:moveTo>
                  <a:lnTo>
                    <a:pt x="809" y="560"/>
                  </a:lnTo>
                  <a:cubicBezTo>
                    <a:pt x="809" y="699"/>
                    <a:pt x="696" y="811"/>
                    <a:pt x="557" y="811"/>
                  </a:cubicBezTo>
                  <a:lnTo>
                    <a:pt x="557" y="811"/>
                  </a:lnTo>
                  <a:cubicBezTo>
                    <a:pt x="419" y="811"/>
                    <a:pt x="305" y="699"/>
                    <a:pt x="305" y="560"/>
                  </a:cubicBezTo>
                  <a:lnTo>
                    <a:pt x="305" y="560"/>
                  </a:lnTo>
                  <a:cubicBezTo>
                    <a:pt x="305" y="421"/>
                    <a:pt x="419" y="308"/>
                    <a:pt x="557" y="308"/>
                  </a:cubicBezTo>
                  <a:lnTo>
                    <a:pt x="557" y="308"/>
                  </a:lnTo>
                  <a:cubicBezTo>
                    <a:pt x="696" y="308"/>
                    <a:pt x="809" y="421"/>
                    <a:pt x="809" y="560"/>
                  </a:cubicBezTo>
                  <a:close/>
                  <a:moveTo>
                    <a:pt x="1103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2"/>
                  </a:lnTo>
                  <a:lnTo>
                    <a:pt x="1103" y="442"/>
                  </a:lnTo>
                  <a:lnTo>
                    <a:pt x="962" y="442"/>
                  </a:lnTo>
                  <a:lnTo>
                    <a:pt x="962" y="442"/>
                  </a:lnTo>
                  <a:cubicBezTo>
                    <a:pt x="953" y="413"/>
                    <a:pt x="942" y="386"/>
                    <a:pt x="928" y="360"/>
                  </a:cubicBezTo>
                  <a:lnTo>
                    <a:pt x="1027" y="260"/>
                  </a:lnTo>
                  <a:lnTo>
                    <a:pt x="1040" y="247"/>
                  </a:lnTo>
                  <a:lnTo>
                    <a:pt x="1027" y="235"/>
                  </a:lnTo>
                  <a:lnTo>
                    <a:pt x="881" y="89"/>
                  </a:lnTo>
                  <a:lnTo>
                    <a:pt x="868" y="76"/>
                  </a:lnTo>
                  <a:lnTo>
                    <a:pt x="856" y="89"/>
                  </a:lnTo>
                  <a:lnTo>
                    <a:pt x="756" y="189"/>
                  </a:lnTo>
                  <a:lnTo>
                    <a:pt x="756" y="189"/>
                  </a:lnTo>
                  <a:cubicBezTo>
                    <a:pt x="731" y="175"/>
                    <a:pt x="705" y="165"/>
                    <a:pt x="678" y="156"/>
                  </a:cubicBezTo>
                  <a:lnTo>
                    <a:pt x="678" y="18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8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5" y="89"/>
                  </a:lnTo>
                  <a:lnTo>
                    <a:pt x="252" y="76"/>
                  </a:lnTo>
                  <a:lnTo>
                    <a:pt x="240" y="89"/>
                  </a:lnTo>
                  <a:lnTo>
                    <a:pt x="93" y="235"/>
                  </a:lnTo>
                  <a:lnTo>
                    <a:pt x="81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3" y="408"/>
                    <a:pt x="154" y="436"/>
                  </a:cubicBezTo>
                  <a:lnTo>
                    <a:pt x="18" y="436"/>
                  </a:lnTo>
                  <a:lnTo>
                    <a:pt x="0" y="436"/>
                  </a:lnTo>
                  <a:lnTo>
                    <a:pt x="0" y="454"/>
                  </a:lnTo>
                  <a:lnTo>
                    <a:pt x="0" y="660"/>
                  </a:lnTo>
                  <a:lnTo>
                    <a:pt x="0" y="679"/>
                  </a:lnTo>
                  <a:lnTo>
                    <a:pt x="18" y="679"/>
                  </a:lnTo>
                  <a:lnTo>
                    <a:pt x="153" y="679"/>
                  </a:lnTo>
                  <a:lnTo>
                    <a:pt x="153" y="679"/>
                  </a:lnTo>
                  <a:cubicBezTo>
                    <a:pt x="162" y="708"/>
                    <a:pt x="174" y="737"/>
                    <a:pt x="188" y="764"/>
                  </a:cubicBezTo>
                  <a:lnTo>
                    <a:pt x="93" y="860"/>
                  </a:lnTo>
                  <a:lnTo>
                    <a:pt x="81" y="872"/>
                  </a:lnTo>
                  <a:lnTo>
                    <a:pt x="93" y="885"/>
                  </a:lnTo>
                  <a:lnTo>
                    <a:pt x="240" y="1031"/>
                  </a:lnTo>
                  <a:lnTo>
                    <a:pt x="252" y="1044"/>
                  </a:lnTo>
                  <a:lnTo>
                    <a:pt x="265" y="1031"/>
                  </a:lnTo>
                  <a:lnTo>
                    <a:pt x="362" y="934"/>
                  </a:lnTo>
                  <a:lnTo>
                    <a:pt x="362" y="934"/>
                  </a:lnTo>
                  <a:cubicBezTo>
                    <a:pt x="388" y="946"/>
                    <a:pt x="414" y="957"/>
                    <a:pt x="442" y="965"/>
                  </a:cubicBezTo>
                  <a:lnTo>
                    <a:pt x="442" y="1102"/>
                  </a:lnTo>
                  <a:lnTo>
                    <a:pt x="442" y="1120"/>
                  </a:lnTo>
                  <a:lnTo>
                    <a:pt x="459" y="1120"/>
                  </a:lnTo>
                  <a:lnTo>
                    <a:pt x="667" y="1120"/>
                  </a:lnTo>
                  <a:lnTo>
                    <a:pt x="684" y="1120"/>
                  </a:lnTo>
                  <a:lnTo>
                    <a:pt x="684" y="1102"/>
                  </a:lnTo>
                  <a:lnTo>
                    <a:pt x="684" y="962"/>
                  </a:lnTo>
                  <a:lnTo>
                    <a:pt x="684" y="962"/>
                  </a:lnTo>
                  <a:cubicBezTo>
                    <a:pt x="709" y="954"/>
                    <a:pt x="733" y="944"/>
                    <a:pt x="756" y="931"/>
                  </a:cubicBezTo>
                  <a:lnTo>
                    <a:pt x="856" y="1031"/>
                  </a:lnTo>
                  <a:lnTo>
                    <a:pt x="868" y="1044"/>
                  </a:lnTo>
                  <a:lnTo>
                    <a:pt x="881" y="1031"/>
                  </a:lnTo>
                  <a:lnTo>
                    <a:pt x="1027" y="885"/>
                  </a:lnTo>
                  <a:lnTo>
                    <a:pt x="1040" y="872"/>
                  </a:lnTo>
                  <a:lnTo>
                    <a:pt x="1027" y="860"/>
                  </a:lnTo>
                  <a:lnTo>
                    <a:pt x="928" y="760"/>
                  </a:lnTo>
                  <a:lnTo>
                    <a:pt x="928" y="760"/>
                  </a:lnTo>
                  <a:cubicBezTo>
                    <a:pt x="941" y="736"/>
                    <a:pt x="952" y="710"/>
                    <a:pt x="960" y="684"/>
                  </a:cubicBezTo>
                  <a:lnTo>
                    <a:pt x="1103" y="684"/>
                  </a:lnTo>
                  <a:close/>
                </a:path>
              </a:pathLst>
            </a:custGeom>
            <a:solidFill>
              <a:schemeClr val="accent4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CA93A6F3-51A9-A146-9E4E-C42D3EDBF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4582" y="4091285"/>
              <a:ext cx="2999119" cy="2999119"/>
            </a:xfrm>
            <a:custGeom>
              <a:avLst/>
              <a:gdLst>
                <a:gd name="connsiteX0" fmla="*/ 784046 w 1569678"/>
                <a:gd name="connsiteY0" fmla="*/ 560388 h 1569678"/>
                <a:gd name="connsiteX1" fmla="*/ 1007704 w 1569678"/>
                <a:gd name="connsiteY1" fmla="*/ 784839 h 1569678"/>
                <a:gd name="connsiteX2" fmla="*/ 784046 w 1569678"/>
                <a:gd name="connsiteY2" fmla="*/ 1009290 h 1569678"/>
                <a:gd name="connsiteX3" fmla="*/ 560388 w 1569678"/>
                <a:gd name="connsiteY3" fmla="*/ 784839 h 1569678"/>
                <a:gd name="connsiteX4" fmla="*/ 784046 w 1569678"/>
                <a:gd name="connsiteY4" fmla="*/ 560388 h 1569678"/>
                <a:gd name="connsiteX5" fmla="*/ 785019 w 1569678"/>
                <a:gd name="connsiteY5" fmla="*/ 343457 h 1569678"/>
                <a:gd name="connsiteX6" fmla="*/ 343536 w 1569678"/>
                <a:gd name="connsiteY6" fmla="*/ 784839 h 1569678"/>
                <a:gd name="connsiteX7" fmla="*/ 785019 w 1569678"/>
                <a:gd name="connsiteY7" fmla="*/ 1226581 h 1569678"/>
                <a:gd name="connsiteX8" fmla="*/ 1226502 w 1569678"/>
                <a:gd name="connsiteY8" fmla="*/ 784839 h 1569678"/>
                <a:gd name="connsiteX9" fmla="*/ 785019 w 1569678"/>
                <a:gd name="connsiteY9" fmla="*/ 343457 h 1569678"/>
                <a:gd name="connsiteX10" fmla="*/ 687072 w 1569678"/>
                <a:gd name="connsiteY10" fmla="*/ 0 h 1569678"/>
                <a:gd name="connsiteX11" fmla="*/ 882967 w 1569678"/>
                <a:gd name="connsiteY11" fmla="*/ 0 h 1569678"/>
                <a:gd name="connsiteX12" fmla="*/ 882967 w 1569678"/>
                <a:gd name="connsiteY12" fmla="*/ 155528 h 1569678"/>
                <a:gd name="connsiteX13" fmla="*/ 1014763 w 1569678"/>
                <a:gd name="connsiteY13" fmla="*/ 190450 h 1569678"/>
                <a:gd name="connsiteX14" fmla="*/ 1092185 w 1569678"/>
                <a:gd name="connsiteY14" fmla="*/ 56163 h 1569678"/>
                <a:gd name="connsiteX15" fmla="*/ 1262152 w 1569678"/>
                <a:gd name="connsiteY15" fmla="*/ 154088 h 1569678"/>
                <a:gd name="connsiteX16" fmla="*/ 1184731 w 1569678"/>
                <a:gd name="connsiteY16" fmla="*/ 288374 h 1569678"/>
                <a:gd name="connsiteX17" fmla="*/ 1281238 w 1569678"/>
                <a:gd name="connsiteY17" fmla="*/ 384859 h 1569678"/>
                <a:gd name="connsiteX18" fmla="*/ 1415555 w 1569678"/>
                <a:gd name="connsiteY18" fmla="*/ 307455 h 1569678"/>
                <a:gd name="connsiteX19" fmla="*/ 1513502 w 1569678"/>
                <a:gd name="connsiteY19" fmla="*/ 477744 h 1569678"/>
                <a:gd name="connsiteX20" fmla="*/ 1379185 w 1569678"/>
                <a:gd name="connsiteY20" fmla="*/ 555148 h 1569678"/>
                <a:gd name="connsiteX21" fmla="*/ 1414475 w 1569678"/>
                <a:gd name="connsiteY21" fmla="*/ 686914 h 1569678"/>
                <a:gd name="connsiteX22" fmla="*/ 1569678 w 1569678"/>
                <a:gd name="connsiteY22" fmla="*/ 686914 h 1569678"/>
                <a:gd name="connsiteX23" fmla="*/ 1569678 w 1569678"/>
                <a:gd name="connsiteY23" fmla="*/ 883124 h 1569678"/>
                <a:gd name="connsiteX24" fmla="*/ 1414475 w 1569678"/>
                <a:gd name="connsiteY24" fmla="*/ 883124 h 1569678"/>
                <a:gd name="connsiteX25" fmla="*/ 1379185 w 1569678"/>
                <a:gd name="connsiteY25" fmla="*/ 1014891 h 1569678"/>
                <a:gd name="connsiteX26" fmla="*/ 1513502 w 1569678"/>
                <a:gd name="connsiteY26" fmla="*/ 1092294 h 1569678"/>
                <a:gd name="connsiteX27" fmla="*/ 1415555 w 1569678"/>
                <a:gd name="connsiteY27" fmla="*/ 1262223 h 1569678"/>
                <a:gd name="connsiteX28" fmla="*/ 1281238 w 1569678"/>
                <a:gd name="connsiteY28" fmla="*/ 1184819 h 1569678"/>
                <a:gd name="connsiteX29" fmla="*/ 1184731 w 1569678"/>
                <a:gd name="connsiteY29" fmla="*/ 1281304 h 1569678"/>
                <a:gd name="connsiteX30" fmla="*/ 1262152 w 1569678"/>
                <a:gd name="connsiteY30" fmla="*/ 1415590 h 1569678"/>
                <a:gd name="connsiteX31" fmla="*/ 1092185 w 1569678"/>
                <a:gd name="connsiteY31" fmla="*/ 1513515 h 1569678"/>
                <a:gd name="connsiteX32" fmla="*/ 1014763 w 1569678"/>
                <a:gd name="connsiteY32" fmla="*/ 1379229 h 1569678"/>
                <a:gd name="connsiteX33" fmla="*/ 882967 w 1569678"/>
                <a:gd name="connsiteY33" fmla="*/ 1414150 h 1569678"/>
                <a:gd name="connsiteX34" fmla="*/ 882967 w 1569678"/>
                <a:gd name="connsiteY34" fmla="*/ 1569678 h 1569678"/>
                <a:gd name="connsiteX35" fmla="*/ 687072 w 1569678"/>
                <a:gd name="connsiteY35" fmla="*/ 1569678 h 1569678"/>
                <a:gd name="connsiteX36" fmla="*/ 687072 w 1569678"/>
                <a:gd name="connsiteY36" fmla="*/ 1414150 h 1569678"/>
                <a:gd name="connsiteX37" fmla="*/ 555275 w 1569678"/>
                <a:gd name="connsiteY37" fmla="*/ 1379229 h 1569678"/>
                <a:gd name="connsiteX38" fmla="*/ 477493 w 1569678"/>
                <a:gd name="connsiteY38" fmla="*/ 1513515 h 1569678"/>
                <a:gd name="connsiteX39" fmla="*/ 307526 w 1569678"/>
                <a:gd name="connsiteY39" fmla="*/ 1415590 h 1569678"/>
                <a:gd name="connsiteX40" fmla="*/ 385308 w 1569678"/>
                <a:gd name="connsiteY40" fmla="*/ 1281304 h 1569678"/>
                <a:gd name="connsiteX41" fmla="*/ 288801 w 1569678"/>
                <a:gd name="connsiteY41" fmla="*/ 1184819 h 1569678"/>
                <a:gd name="connsiteX42" fmla="*/ 154123 w 1569678"/>
                <a:gd name="connsiteY42" fmla="*/ 1262583 h 1569678"/>
                <a:gd name="connsiteX43" fmla="*/ 56176 w 1569678"/>
                <a:gd name="connsiteY43" fmla="*/ 1092294 h 1569678"/>
                <a:gd name="connsiteX44" fmla="*/ 190853 w 1569678"/>
                <a:gd name="connsiteY44" fmla="*/ 1014891 h 1569678"/>
                <a:gd name="connsiteX45" fmla="*/ 155564 w 1569678"/>
                <a:gd name="connsiteY45" fmla="*/ 883124 h 1569678"/>
                <a:gd name="connsiteX46" fmla="*/ 0 w 1569678"/>
                <a:gd name="connsiteY46" fmla="*/ 883124 h 1569678"/>
                <a:gd name="connsiteX47" fmla="*/ 0 w 1569678"/>
                <a:gd name="connsiteY47" fmla="*/ 686914 h 1569678"/>
                <a:gd name="connsiteX48" fmla="*/ 155564 w 1569678"/>
                <a:gd name="connsiteY48" fmla="*/ 686914 h 1569678"/>
                <a:gd name="connsiteX49" fmla="*/ 190853 w 1569678"/>
                <a:gd name="connsiteY49" fmla="*/ 555148 h 1569678"/>
                <a:gd name="connsiteX50" fmla="*/ 56176 w 1569678"/>
                <a:gd name="connsiteY50" fmla="*/ 477384 h 1569678"/>
                <a:gd name="connsiteX51" fmla="*/ 154123 w 1569678"/>
                <a:gd name="connsiteY51" fmla="*/ 307455 h 1569678"/>
                <a:gd name="connsiteX52" fmla="*/ 288801 w 1569678"/>
                <a:gd name="connsiteY52" fmla="*/ 384859 h 1569678"/>
                <a:gd name="connsiteX53" fmla="*/ 384948 w 1569678"/>
                <a:gd name="connsiteY53" fmla="*/ 288374 h 1569678"/>
                <a:gd name="connsiteX54" fmla="*/ 307526 w 1569678"/>
                <a:gd name="connsiteY54" fmla="*/ 154088 h 1569678"/>
                <a:gd name="connsiteX55" fmla="*/ 477493 w 1569678"/>
                <a:gd name="connsiteY55" fmla="*/ 56163 h 1569678"/>
                <a:gd name="connsiteX56" fmla="*/ 555275 w 1569678"/>
                <a:gd name="connsiteY56" fmla="*/ 190450 h 1569678"/>
                <a:gd name="connsiteX57" fmla="*/ 687072 w 1569678"/>
                <a:gd name="connsiteY57" fmla="*/ 155528 h 1569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569678" h="1569678">
                  <a:moveTo>
                    <a:pt x="784046" y="560388"/>
                  </a:moveTo>
                  <a:cubicBezTo>
                    <a:pt x="907381" y="560388"/>
                    <a:pt x="1007704" y="660905"/>
                    <a:pt x="1007704" y="784839"/>
                  </a:cubicBezTo>
                  <a:cubicBezTo>
                    <a:pt x="1007704" y="908773"/>
                    <a:pt x="907381" y="1009290"/>
                    <a:pt x="784046" y="1009290"/>
                  </a:cubicBezTo>
                  <a:cubicBezTo>
                    <a:pt x="660351" y="1009290"/>
                    <a:pt x="560388" y="908773"/>
                    <a:pt x="560388" y="784839"/>
                  </a:cubicBezTo>
                  <a:cubicBezTo>
                    <a:pt x="560388" y="660905"/>
                    <a:pt x="660351" y="560388"/>
                    <a:pt x="784046" y="560388"/>
                  </a:cubicBezTo>
                  <a:close/>
                  <a:moveTo>
                    <a:pt x="785019" y="343457"/>
                  </a:moveTo>
                  <a:cubicBezTo>
                    <a:pt x="541231" y="343457"/>
                    <a:pt x="343536" y="541107"/>
                    <a:pt x="343536" y="784839"/>
                  </a:cubicBezTo>
                  <a:cubicBezTo>
                    <a:pt x="343536" y="1028931"/>
                    <a:pt x="541231" y="1226581"/>
                    <a:pt x="785019" y="1226581"/>
                  </a:cubicBezTo>
                  <a:cubicBezTo>
                    <a:pt x="1028807" y="1226581"/>
                    <a:pt x="1226502" y="1028931"/>
                    <a:pt x="1226502" y="784839"/>
                  </a:cubicBezTo>
                  <a:cubicBezTo>
                    <a:pt x="1226502" y="541107"/>
                    <a:pt x="1028807" y="343457"/>
                    <a:pt x="785019" y="343457"/>
                  </a:cubicBezTo>
                  <a:close/>
                  <a:moveTo>
                    <a:pt x="687072" y="0"/>
                  </a:moveTo>
                  <a:lnTo>
                    <a:pt x="882967" y="0"/>
                  </a:lnTo>
                  <a:lnTo>
                    <a:pt x="882967" y="155528"/>
                  </a:lnTo>
                  <a:cubicBezTo>
                    <a:pt x="928699" y="162368"/>
                    <a:pt x="972632" y="174249"/>
                    <a:pt x="1014763" y="190450"/>
                  </a:cubicBezTo>
                  <a:lnTo>
                    <a:pt x="1092185" y="56163"/>
                  </a:lnTo>
                  <a:lnTo>
                    <a:pt x="1262152" y="154088"/>
                  </a:lnTo>
                  <a:lnTo>
                    <a:pt x="1184731" y="288374"/>
                  </a:lnTo>
                  <a:cubicBezTo>
                    <a:pt x="1220381" y="317176"/>
                    <a:pt x="1252430" y="349577"/>
                    <a:pt x="1281238" y="384859"/>
                  </a:cubicBezTo>
                  <a:lnTo>
                    <a:pt x="1415555" y="307455"/>
                  </a:lnTo>
                  <a:lnTo>
                    <a:pt x="1513502" y="477744"/>
                  </a:lnTo>
                  <a:lnTo>
                    <a:pt x="1379185" y="555148"/>
                  </a:lnTo>
                  <a:cubicBezTo>
                    <a:pt x="1395389" y="596910"/>
                    <a:pt x="1407273" y="641192"/>
                    <a:pt x="1414475" y="686914"/>
                  </a:cubicBezTo>
                  <a:lnTo>
                    <a:pt x="1569678" y="686914"/>
                  </a:lnTo>
                  <a:lnTo>
                    <a:pt x="1569678" y="883124"/>
                  </a:lnTo>
                  <a:lnTo>
                    <a:pt x="1414475" y="883124"/>
                  </a:lnTo>
                  <a:cubicBezTo>
                    <a:pt x="1407273" y="928846"/>
                    <a:pt x="1395389" y="972768"/>
                    <a:pt x="1379185" y="1014891"/>
                  </a:cubicBezTo>
                  <a:lnTo>
                    <a:pt x="1513502" y="1092294"/>
                  </a:lnTo>
                  <a:lnTo>
                    <a:pt x="1415555" y="1262223"/>
                  </a:lnTo>
                  <a:lnTo>
                    <a:pt x="1281238" y="1184819"/>
                  </a:lnTo>
                  <a:cubicBezTo>
                    <a:pt x="1252430" y="1220461"/>
                    <a:pt x="1220381" y="1252502"/>
                    <a:pt x="1184731" y="1281304"/>
                  </a:cubicBezTo>
                  <a:lnTo>
                    <a:pt x="1262152" y="1415590"/>
                  </a:lnTo>
                  <a:lnTo>
                    <a:pt x="1092185" y="1513515"/>
                  </a:lnTo>
                  <a:lnTo>
                    <a:pt x="1014763" y="1379229"/>
                  </a:lnTo>
                  <a:cubicBezTo>
                    <a:pt x="972632" y="1395789"/>
                    <a:pt x="928699" y="1407310"/>
                    <a:pt x="882967" y="1414150"/>
                  </a:cubicBezTo>
                  <a:lnTo>
                    <a:pt x="882967" y="1569678"/>
                  </a:lnTo>
                  <a:lnTo>
                    <a:pt x="687072" y="1569678"/>
                  </a:lnTo>
                  <a:lnTo>
                    <a:pt x="687072" y="1414150"/>
                  </a:lnTo>
                  <a:cubicBezTo>
                    <a:pt x="641339" y="1407310"/>
                    <a:pt x="597407" y="1395789"/>
                    <a:pt x="555275" y="1379229"/>
                  </a:cubicBezTo>
                  <a:lnTo>
                    <a:pt x="477493" y="1513515"/>
                  </a:lnTo>
                  <a:lnTo>
                    <a:pt x="307526" y="1415590"/>
                  </a:lnTo>
                  <a:lnTo>
                    <a:pt x="385308" y="1281304"/>
                  </a:lnTo>
                  <a:cubicBezTo>
                    <a:pt x="349658" y="1252502"/>
                    <a:pt x="317249" y="1220461"/>
                    <a:pt x="288801" y="1184819"/>
                  </a:cubicBezTo>
                  <a:lnTo>
                    <a:pt x="154123" y="1262583"/>
                  </a:lnTo>
                  <a:lnTo>
                    <a:pt x="56176" y="1092294"/>
                  </a:lnTo>
                  <a:lnTo>
                    <a:pt x="190853" y="1014891"/>
                  </a:lnTo>
                  <a:cubicBezTo>
                    <a:pt x="174649" y="972768"/>
                    <a:pt x="162766" y="928846"/>
                    <a:pt x="155564" y="883124"/>
                  </a:cubicBezTo>
                  <a:lnTo>
                    <a:pt x="0" y="883124"/>
                  </a:lnTo>
                  <a:lnTo>
                    <a:pt x="0" y="686914"/>
                  </a:lnTo>
                  <a:lnTo>
                    <a:pt x="155564" y="686914"/>
                  </a:lnTo>
                  <a:cubicBezTo>
                    <a:pt x="162766" y="641192"/>
                    <a:pt x="174649" y="596910"/>
                    <a:pt x="190853" y="555148"/>
                  </a:cubicBezTo>
                  <a:lnTo>
                    <a:pt x="56176" y="477384"/>
                  </a:lnTo>
                  <a:lnTo>
                    <a:pt x="154123" y="307455"/>
                  </a:lnTo>
                  <a:lnTo>
                    <a:pt x="288801" y="384859"/>
                  </a:lnTo>
                  <a:cubicBezTo>
                    <a:pt x="317249" y="349577"/>
                    <a:pt x="349658" y="317176"/>
                    <a:pt x="384948" y="288374"/>
                  </a:cubicBezTo>
                  <a:lnTo>
                    <a:pt x="307526" y="154088"/>
                  </a:lnTo>
                  <a:lnTo>
                    <a:pt x="477493" y="56163"/>
                  </a:lnTo>
                  <a:lnTo>
                    <a:pt x="555275" y="190450"/>
                  </a:lnTo>
                  <a:cubicBezTo>
                    <a:pt x="597407" y="174249"/>
                    <a:pt x="641339" y="162368"/>
                    <a:pt x="687072" y="155528"/>
                  </a:cubicBezTo>
                  <a:close/>
                </a:path>
              </a:pathLst>
            </a:custGeom>
            <a:solidFill>
              <a:schemeClr val="accent4">
                <a:lumMod val="75000"/>
                <a:alpha val="7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3240647F-0F17-2240-8761-24728475BAA9}"/>
                </a:ext>
              </a:extLst>
            </p:cNvPr>
            <p:cNvSpPr/>
            <p:nvPr userDrawn="1"/>
          </p:nvSpPr>
          <p:spPr>
            <a:xfrm>
              <a:off x="2151828" y="5920288"/>
              <a:ext cx="2349456" cy="937712"/>
            </a:xfrm>
            <a:custGeom>
              <a:avLst/>
              <a:gdLst>
                <a:gd name="connsiteX0" fmla="*/ 1104661 w 2349456"/>
                <a:gd name="connsiteY0" fmla="*/ 0 h 937712"/>
                <a:gd name="connsiteX1" fmla="*/ 1112223 w 2349456"/>
                <a:gd name="connsiteY1" fmla="*/ 36445 h 937712"/>
                <a:gd name="connsiteX2" fmla="*/ 1153470 w 2349456"/>
                <a:gd name="connsiteY2" fmla="*/ 231049 h 937712"/>
                <a:gd name="connsiteX3" fmla="*/ 1300584 w 2349456"/>
                <a:gd name="connsiteY3" fmla="*/ 238613 h 937712"/>
                <a:gd name="connsiteX4" fmla="*/ 1361768 w 2349456"/>
                <a:gd name="connsiteY4" fmla="*/ 48823 h 937712"/>
                <a:gd name="connsiteX5" fmla="*/ 1373454 w 2349456"/>
                <a:gd name="connsiteY5" fmla="*/ 13753 h 937712"/>
                <a:gd name="connsiteX6" fmla="*/ 1409202 w 2349456"/>
                <a:gd name="connsiteY6" fmla="*/ 24755 h 937712"/>
                <a:gd name="connsiteX7" fmla="*/ 1686932 w 2349456"/>
                <a:gd name="connsiteY7" fmla="*/ 114837 h 937712"/>
                <a:gd name="connsiteX8" fmla="*/ 1722679 w 2349456"/>
                <a:gd name="connsiteY8" fmla="*/ 126527 h 937712"/>
                <a:gd name="connsiteX9" fmla="*/ 1710992 w 2349456"/>
                <a:gd name="connsiteY9" fmla="*/ 162284 h 937712"/>
                <a:gd name="connsiteX10" fmla="*/ 1649122 w 2349456"/>
                <a:gd name="connsiteY10" fmla="*/ 352074 h 937712"/>
                <a:gd name="connsiteX11" fmla="*/ 1772863 w 2349456"/>
                <a:gd name="connsiteY11" fmla="*/ 432528 h 937712"/>
                <a:gd name="connsiteX12" fmla="*/ 1921352 w 2349456"/>
                <a:gd name="connsiteY12" fmla="*/ 298438 h 937712"/>
                <a:gd name="connsiteX13" fmla="*/ 1948850 w 2349456"/>
                <a:gd name="connsiteY13" fmla="*/ 272995 h 937712"/>
                <a:gd name="connsiteX14" fmla="*/ 1974286 w 2349456"/>
                <a:gd name="connsiteY14" fmla="*/ 301188 h 937712"/>
                <a:gd name="connsiteX15" fmla="*/ 2169522 w 2349456"/>
                <a:gd name="connsiteY15" fmla="*/ 518484 h 937712"/>
                <a:gd name="connsiteX16" fmla="*/ 2194270 w 2349456"/>
                <a:gd name="connsiteY16" fmla="*/ 545990 h 937712"/>
                <a:gd name="connsiteX17" fmla="*/ 2166772 w 2349456"/>
                <a:gd name="connsiteY17" fmla="*/ 571432 h 937712"/>
                <a:gd name="connsiteX18" fmla="*/ 2018283 w 2349456"/>
                <a:gd name="connsiteY18" fmla="*/ 704835 h 937712"/>
                <a:gd name="connsiteX19" fmla="*/ 2085653 w 2349456"/>
                <a:gd name="connsiteY19" fmla="*/ 835488 h 937712"/>
                <a:gd name="connsiteX20" fmla="*/ 2280889 w 2349456"/>
                <a:gd name="connsiteY20" fmla="*/ 793541 h 937712"/>
                <a:gd name="connsiteX21" fmla="*/ 2317324 w 2349456"/>
                <a:gd name="connsiteY21" fmla="*/ 785977 h 937712"/>
                <a:gd name="connsiteX22" fmla="*/ 2324886 w 2349456"/>
                <a:gd name="connsiteY22" fmla="*/ 823110 h 937712"/>
                <a:gd name="connsiteX23" fmla="*/ 2349456 w 2349456"/>
                <a:gd name="connsiteY23" fmla="*/ 937712 h 937712"/>
                <a:gd name="connsiteX24" fmla="*/ 1455625 w 2349456"/>
                <a:gd name="connsiteY24" fmla="*/ 937712 h 937712"/>
                <a:gd name="connsiteX25" fmla="*/ 1411612 w 2349456"/>
                <a:gd name="connsiteY25" fmla="*/ 897858 h 937712"/>
                <a:gd name="connsiteX26" fmla="*/ 910800 w 2349456"/>
                <a:gd name="connsiteY26" fmla="*/ 922818 h 937712"/>
                <a:gd name="connsiteX27" fmla="*/ 897322 w 2349456"/>
                <a:gd name="connsiteY27" fmla="*/ 937712 h 937712"/>
                <a:gd name="connsiteX28" fmla="*/ 0 w 2349456"/>
                <a:gd name="connsiteY28" fmla="*/ 937712 h 937712"/>
                <a:gd name="connsiteX29" fmla="*/ 74860 w 2349456"/>
                <a:gd name="connsiteY29" fmla="*/ 706211 h 937712"/>
                <a:gd name="connsiteX30" fmla="*/ 85859 w 2349456"/>
                <a:gd name="connsiteY30" fmla="*/ 671141 h 937712"/>
                <a:gd name="connsiteX31" fmla="*/ 122294 w 2349456"/>
                <a:gd name="connsiteY31" fmla="*/ 682143 h 937712"/>
                <a:gd name="connsiteX32" fmla="*/ 311343 w 2349456"/>
                <a:gd name="connsiteY32" fmla="*/ 743343 h 937712"/>
                <a:gd name="connsiteX33" fmla="*/ 391775 w 2349456"/>
                <a:gd name="connsiteY33" fmla="*/ 620943 h 937712"/>
                <a:gd name="connsiteX34" fmla="*/ 258410 w 2349456"/>
                <a:gd name="connsiteY34" fmla="*/ 472412 h 937712"/>
                <a:gd name="connsiteX35" fmla="*/ 232974 w 2349456"/>
                <a:gd name="connsiteY35" fmla="*/ 444218 h 937712"/>
                <a:gd name="connsiteX36" fmla="*/ 260472 w 2349456"/>
                <a:gd name="connsiteY36" fmla="*/ 419463 h 937712"/>
                <a:gd name="connsiteX37" fmla="*/ 477706 w 2349456"/>
                <a:gd name="connsiteY37" fmla="*/ 224172 h 937712"/>
                <a:gd name="connsiteX38" fmla="*/ 505892 w 2349456"/>
                <a:gd name="connsiteY38" fmla="*/ 198729 h 937712"/>
                <a:gd name="connsiteX39" fmla="*/ 530640 w 2349456"/>
                <a:gd name="connsiteY39" fmla="*/ 226923 h 937712"/>
                <a:gd name="connsiteX40" fmla="*/ 664005 w 2349456"/>
                <a:gd name="connsiteY40" fmla="*/ 374766 h 937712"/>
                <a:gd name="connsiteX41" fmla="*/ 794621 w 2349456"/>
                <a:gd name="connsiteY41" fmla="*/ 308065 h 937712"/>
                <a:gd name="connsiteX42" fmla="*/ 753374 w 2349456"/>
                <a:gd name="connsiteY42" fmla="*/ 112774 h 937712"/>
                <a:gd name="connsiteX43" fmla="*/ 745124 w 2349456"/>
                <a:gd name="connsiteY43" fmla="*/ 76329 h 937712"/>
                <a:gd name="connsiteX44" fmla="*/ 782247 w 2349456"/>
                <a:gd name="connsiteY44" fmla="*/ 68077 h 937712"/>
                <a:gd name="connsiteX45" fmla="*/ 1067539 w 2349456"/>
                <a:gd name="connsiteY45" fmla="*/ 7564 h 93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349456" h="937712">
                  <a:moveTo>
                    <a:pt x="1104661" y="0"/>
                  </a:moveTo>
                  <a:lnTo>
                    <a:pt x="1112223" y="36445"/>
                  </a:lnTo>
                  <a:lnTo>
                    <a:pt x="1153470" y="231049"/>
                  </a:lnTo>
                  <a:cubicBezTo>
                    <a:pt x="1203654" y="230361"/>
                    <a:pt x="1252463" y="232424"/>
                    <a:pt x="1300584" y="238613"/>
                  </a:cubicBezTo>
                  <a:lnTo>
                    <a:pt x="1361768" y="48823"/>
                  </a:lnTo>
                  <a:lnTo>
                    <a:pt x="1373454" y="13753"/>
                  </a:lnTo>
                  <a:lnTo>
                    <a:pt x="1409202" y="24755"/>
                  </a:lnTo>
                  <a:lnTo>
                    <a:pt x="1686932" y="114837"/>
                  </a:lnTo>
                  <a:lnTo>
                    <a:pt x="1722679" y="126527"/>
                  </a:lnTo>
                  <a:lnTo>
                    <a:pt x="1710992" y="162284"/>
                  </a:lnTo>
                  <a:lnTo>
                    <a:pt x="1649122" y="352074"/>
                  </a:lnTo>
                  <a:cubicBezTo>
                    <a:pt x="1691744" y="375454"/>
                    <a:pt x="1733678" y="402272"/>
                    <a:pt x="1772863" y="432528"/>
                  </a:cubicBezTo>
                  <a:lnTo>
                    <a:pt x="1921352" y="298438"/>
                  </a:lnTo>
                  <a:lnTo>
                    <a:pt x="1948850" y="272995"/>
                  </a:lnTo>
                  <a:lnTo>
                    <a:pt x="1974286" y="301188"/>
                  </a:lnTo>
                  <a:lnTo>
                    <a:pt x="2169522" y="518484"/>
                  </a:lnTo>
                  <a:lnTo>
                    <a:pt x="2194270" y="545990"/>
                  </a:lnTo>
                  <a:lnTo>
                    <a:pt x="2166772" y="571432"/>
                  </a:lnTo>
                  <a:lnTo>
                    <a:pt x="2018283" y="704835"/>
                  </a:lnTo>
                  <a:cubicBezTo>
                    <a:pt x="2044406" y="747469"/>
                    <a:pt x="2066404" y="790791"/>
                    <a:pt x="2085653" y="835488"/>
                  </a:cubicBezTo>
                  <a:lnTo>
                    <a:pt x="2280889" y="793541"/>
                  </a:lnTo>
                  <a:lnTo>
                    <a:pt x="2317324" y="785977"/>
                  </a:lnTo>
                  <a:lnTo>
                    <a:pt x="2324886" y="823110"/>
                  </a:lnTo>
                  <a:lnTo>
                    <a:pt x="2349456" y="937712"/>
                  </a:lnTo>
                  <a:lnTo>
                    <a:pt x="1455625" y="937712"/>
                  </a:lnTo>
                  <a:lnTo>
                    <a:pt x="1411612" y="897858"/>
                  </a:lnTo>
                  <a:cubicBezTo>
                    <a:pt x="1263140" y="788642"/>
                    <a:pt x="1052759" y="794659"/>
                    <a:pt x="910800" y="922818"/>
                  </a:cubicBezTo>
                  <a:lnTo>
                    <a:pt x="897322" y="937712"/>
                  </a:lnTo>
                  <a:lnTo>
                    <a:pt x="0" y="937712"/>
                  </a:lnTo>
                  <a:lnTo>
                    <a:pt x="74860" y="706211"/>
                  </a:lnTo>
                  <a:lnTo>
                    <a:pt x="85859" y="671141"/>
                  </a:lnTo>
                  <a:lnTo>
                    <a:pt x="122294" y="682143"/>
                  </a:lnTo>
                  <a:lnTo>
                    <a:pt x="311343" y="743343"/>
                  </a:lnTo>
                  <a:cubicBezTo>
                    <a:pt x="334717" y="701397"/>
                    <a:pt x="361527" y="660138"/>
                    <a:pt x="391775" y="620943"/>
                  </a:cubicBezTo>
                  <a:lnTo>
                    <a:pt x="258410" y="472412"/>
                  </a:lnTo>
                  <a:lnTo>
                    <a:pt x="232974" y="444218"/>
                  </a:lnTo>
                  <a:lnTo>
                    <a:pt x="260472" y="419463"/>
                  </a:lnTo>
                  <a:lnTo>
                    <a:pt x="477706" y="224172"/>
                  </a:lnTo>
                  <a:lnTo>
                    <a:pt x="505892" y="198729"/>
                  </a:lnTo>
                  <a:lnTo>
                    <a:pt x="530640" y="226923"/>
                  </a:lnTo>
                  <a:lnTo>
                    <a:pt x="664005" y="374766"/>
                  </a:lnTo>
                  <a:cubicBezTo>
                    <a:pt x="706627" y="349323"/>
                    <a:pt x="750624" y="326631"/>
                    <a:pt x="794621" y="308065"/>
                  </a:cubicBezTo>
                  <a:lnTo>
                    <a:pt x="753374" y="112774"/>
                  </a:lnTo>
                  <a:lnTo>
                    <a:pt x="745124" y="76329"/>
                  </a:lnTo>
                  <a:lnTo>
                    <a:pt x="782247" y="68077"/>
                  </a:lnTo>
                  <a:lnTo>
                    <a:pt x="1067539" y="7564"/>
                  </a:lnTo>
                  <a:close/>
                </a:path>
              </a:pathLst>
            </a:custGeom>
            <a:solidFill>
              <a:schemeClr val="accent3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75A8B25D-7031-E74A-A82C-E40DBFFC37B2}"/>
                </a:ext>
              </a:extLst>
            </p:cNvPr>
            <p:cNvSpPr/>
            <p:nvPr userDrawn="1"/>
          </p:nvSpPr>
          <p:spPr>
            <a:xfrm>
              <a:off x="8085452" y="6614883"/>
              <a:ext cx="1463213" cy="243117"/>
            </a:xfrm>
            <a:custGeom>
              <a:avLst/>
              <a:gdLst>
                <a:gd name="connsiteX0" fmla="*/ 174459 w 1463213"/>
                <a:gd name="connsiteY0" fmla="*/ 128601 h 243117"/>
                <a:gd name="connsiteX1" fmla="*/ 249563 w 1463213"/>
                <a:gd name="connsiteY1" fmla="*/ 243117 h 243117"/>
                <a:gd name="connsiteX2" fmla="*/ 0 w 1463213"/>
                <a:gd name="connsiteY2" fmla="*/ 243117 h 243117"/>
                <a:gd name="connsiteX3" fmla="*/ 1177128 w 1463213"/>
                <a:gd name="connsiteY3" fmla="*/ 72210 h 243117"/>
                <a:gd name="connsiteX4" fmla="*/ 1463213 w 1463213"/>
                <a:gd name="connsiteY4" fmla="*/ 215939 h 243117"/>
                <a:gd name="connsiteX5" fmla="*/ 1449500 w 1463213"/>
                <a:gd name="connsiteY5" fmla="*/ 243117 h 243117"/>
                <a:gd name="connsiteX6" fmla="*/ 1090895 w 1463213"/>
                <a:gd name="connsiteY6" fmla="*/ 243117 h 243117"/>
                <a:gd name="connsiteX7" fmla="*/ 830527 w 1463213"/>
                <a:gd name="connsiteY7" fmla="*/ 0 h 243117"/>
                <a:gd name="connsiteX8" fmla="*/ 844400 w 1463213"/>
                <a:gd name="connsiteY8" fmla="*/ 243117 h 243117"/>
                <a:gd name="connsiteX9" fmla="*/ 523523 w 1463213"/>
                <a:gd name="connsiteY9" fmla="*/ 243117 h 243117"/>
                <a:gd name="connsiteX10" fmla="*/ 510058 w 1463213"/>
                <a:gd name="connsiteY10" fmla="*/ 17880 h 24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63213" h="243117">
                  <a:moveTo>
                    <a:pt x="174459" y="128601"/>
                  </a:moveTo>
                  <a:lnTo>
                    <a:pt x="249563" y="243117"/>
                  </a:lnTo>
                  <a:lnTo>
                    <a:pt x="0" y="243117"/>
                  </a:lnTo>
                  <a:close/>
                  <a:moveTo>
                    <a:pt x="1177128" y="72210"/>
                  </a:moveTo>
                  <a:lnTo>
                    <a:pt x="1463213" y="215939"/>
                  </a:lnTo>
                  <a:lnTo>
                    <a:pt x="1449500" y="243117"/>
                  </a:lnTo>
                  <a:lnTo>
                    <a:pt x="1090895" y="243117"/>
                  </a:lnTo>
                  <a:close/>
                  <a:moveTo>
                    <a:pt x="830527" y="0"/>
                  </a:moveTo>
                  <a:lnTo>
                    <a:pt x="844400" y="243117"/>
                  </a:lnTo>
                  <a:lnTo>
                    <a:pt x="523523" y="243117"/>
                  </a:lnTo>
                  <a:lnTo>
                    <a:pt x="510058" y="1788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0B3394EB-8860-9F41-8F49-7D721A763762}"/>
                </a:ext>
              </a:extLst>
            </p:cNvPr>
            <p:cNvSpPr/>
            <p:nvPr userDrawn="1"/>
          </p:nvSpPr>
          <p:spPr>
            <a:xfrm>
              <a:off x="7106143" y="6614883"/>
              <a:ext cx="572580" cy="243117"/>
            </a:xfrm>
            <a:custGeom>
              <a:avLst/>
              <a:gdLst>
                <a:gd name="connsiteX0" fmla="*/ 222976 w 572580"/>
                <a:gd name="connsiteY0" fmla="*/ 0 h 243117"/>
                <a:gd name="connsiteX1" fmla="*/ 231923 w 572580"/>
                <a:gd name="connsiteY1" fmla="*/ 0 h 243117"/>
                <a:gd name="connsiteX2" fmla="*/ 337905 w 572580"/>
                <a:gd name="connsiteY2" fmla="*/ 0 h 243117"/>
                <a:gd name="connsiteX3" fmla="*/ 346851 w 572580"/>
                <a:gd name="connsiteY3" fmla="*/ 0 h 243117"/>
                <a:gd name="connsiteX4" fmla="*/ 346851 w 572580"/>
                <a:gd name="connsiteY4" fmla="*/ 8958 h 243117"/>
                <a:gd name="connsiteX5" fmla="*/ 346851 w 572580"/>
                <a:gd name="connsiteY5" fmla="*/ 79927 h 243117"/>
                <a:gd name="connsiteX6" fmla="*/ 386079 w 572580"/>
                <a:gd name="connsiteY6" fmla="*/ 96464 h 243117"/>
                <a:gd name="connsiteX7" fmla="*/ 437693 w 572580"/>
                <a:gd name="connsiteY7" fmla="*/ 45476 h 243117"/>
                <a:gd name="connsiteX8" fmla="*/ 443887 w 572580"/>
                <a:gd name="connsiteY8" fmla="*/ 38586 h 243117"/>
                <a:gd name="connsiteX9" fmla="*/ 450081 w 572580"/>
                <a:gd name="connsiteY9" fmla="*/ 45476 h 243117"/>
                <a:gd name="connsiteX10" fmla="*/ 525094 w 572580"/>
                <a:gd name="connsiteY10" fmla="*/ 119891 h 243117"/>
                <a:gd name="connsiteX11" fmla="*/ 531288 w 572580"/>
                <a:gd name="connsiteY11" fmla="*/ 126781 h 243117"/>
                <a:gd name="connsiteX12" fmla="*/ 525094 w 572580"/>
                <a:gd name="connsiteY12" fmla="*/ 132982 h 243117"/>
                <a:gd name="connsiteX13" fmla="*/ 474168 w 572580"/>
                <a:gd name="connsiteY13" fmla="*/ 183970 h 243117"/>
                <a:gd name="connsiteX14" fmla="*/ 491373 w 572580"/>
                <a:gd name="connsiteY14" fmla="*/ 226001 h 243117"/>
                <a:gd name="connsiteX15" fmla="*/ 563633 w 572580"/>
                <a:gd name="connsiteY15" fmla="*/ 226001 h 243117"/>
                <a:gd name="connsiteX16" fmla="*/ 572580 w 572580"/>
                <a:gd name="connsiteY16" fmla="*/ 226001 h 243117"/>
                <a:gd name="connsiteX17" fmla="*/ 572580 w 572580"/>
                <a:gd name="connsiteY17" fmla="*/ 234269 h 243117"/>
                <a:gd name="connsiteX18" fmla="*/ 572580 w 572580"/>
                <a:gd name="connsiteY18" fmla="*/ 243117 h 243117"/>
                <a:gd name="connsiteX19" fmla="*/ 404845 w 572580"/>
                <a:gd name="connsiteY19" fmla="*/ 243117 h 243117"/>
                <a:gd name="connsiteX20" fmla="*/ 403467 w 572580"/>
                <a:gd name="connsiteY20" fmla="*/ 236272 h 243117"/>
                <a:gd name="connsiteX21" fmla="*/ 284914 w 572580"/>
                <a:gd name="connsiteY21" fmla="*/ 157787 h 243117"/>
                <a:gd name="connsiteX22" fmla="*/ 166361 w 572580"/>
                <a:gd name="connsiteY22" fmla="*/ 236272 h 243117"/>
                <a:gd name="connsiteX23" fmla="*/ 164983 w 572580"/>
                <a:gd name="connsiteY23" fmla="*/ 243117 h 243117"/>
                <a:gd name="connsiteX24" fmla="*/ 0 w 572580"/>
                <a:gd name="connsiteY24" fmla="*/ 243117 h 243117"/>
                <a:gd name="connsiteX25" fmla="*/ 0 w 572580"/>
                <a:gd name="connsiteY25" fmla="*/ 231513 h 243117"/>
                <a:gd name="connsiteX26" fmla="*/ 0 w 572580"/>
                <a:gd name="connsiteY26" fmla="*/ 222556 h 243117"/>
                <a:gd name="connsiteX27" fmla="*/ 8947 w 572580"/>
                <a:gd name="connsiteY27" fmla="*/ 222556 h 243117"/>
                <a:gd name="connsiteX28" fmla="*/ 79143 w 572580"/>
                <a:gd name="connsiteY28" fmla="*/ 222556 h 243117"/>
                <a:gd name="connsiteX29" fmla="*/ 97036 w 572580"/>
                <a:gd name="connsiteY29" fmla="*/ 181903 h 243117"/>
                <a:gd name="connsiteX30" fmla="*/ 48174 w 572580"/>
                <a:gd name="connsiteY30" fmla="*/ 132982 h 243117"/>
                <a:gd name="connsiteX31" fmla="*/ 41292 w 572580"/>
                <a:gd name="connsiteY31" fmla="*/ 126781 h 243117"/>
                <a:gd name="connsiteX32" fmla="*/ 48174 w 572580"/>
                <a:gd name="connsiteY32" fmla="*/ 119891 h 243117"/>
                <a:gd name="connsiteX33" fmla="*/ 122499 w 572580"/>
                <a:gd name="connsiteY33" fmla="*/ 45476 h 243117"/>
                <a:gd name="connsiteX34" fmla="*/ 128693 w 572580"/>
                <a:gd name="connsiteY34" fmla="*/ 38586 h 243117"/>
                <a:gd name="connsiteX35" fmla="*/ 135575 w 572580"/>
                <a:gd name="connsiteY35" fmla="*/ 45476 h 243117"/>
                <a:gd name="connsiteX36" fmla="*/ 185813 w 572580"/>
                <a:gd name="connsiteY36" fmla="*/ 95086 h 243117"/>
                <a:gd name="connsiteX37" fmla="*/ 222976 w 572580"/>
                <a:gd name="connsiteY37" fmla="*/ 79927 h 243117"/>
                <a:gd name="connsiteX38" fmla="*/ 222976 w 572580"/>
                <a:gd name="connsiteY38" fmla="*/ 8958 h 24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572580" h="243117">
                  <a:moveTo>
                    <a:pt x="222976" y="0"/>
                  </a:moveTo>
                  <a:lnTo>
                    <a:pt x="231923" y="0"/>
                  </a:lnTo>
                  <a:lnTo>
                    <a:pt x="337905" y="0"/>
                  </a:lnTo>
                  <a:lnTo>
                    <a:pt x="346851" y="0"/>
                  </a:lnTo>
                  <a:lnTo>
                    <a:pt x="346851" y="8958"/>
                  </a:lnTo>
                  <a:lnTo>
                    <a:pt x="346851" y="79927"/>
                  </a:lnTo>
                  <a:cubicBezTo>
                    <a:pt x="360615" y="84061"/>
                    <a:pt x="373691" y="89574"/>
                    <a:pt x="386079" y="96464"/>
                  </a:cubicBezTo>
                  <a:lnTo>
                    <a:pt x="437693" y="45476"/>
                  </a:lnTo>
                  <a:lnTo>
                    <a:pt x="443887" y="38586"/>
                  </a:lnTo>
                  <a:lnTo>
                    <a:pt x="450081" y="45476"/>
                  </a:lnTo>
                  <a:lnTo>
                    <a:pt x="525094" y="119891"/>
                  </a:lnTo>
                  <a:lnTo>
                    <a:pt x="531288" y="126781"/>
                  </a:lnTo>
                  <a:lnTo>
                    <a:pt x="525094" y="132982"/>
                  </a:lnTo>
                  <a:lnTo>
                    <a:pt x="474168" y="183970"/>
                  </a:lnTo>
                  <a:cubicBezTo>
                    <a:pt x="481738" y="197062"/>
                    <a:pt x="487244" y="211531"/>
                    <a:pt x="491373" y="226001"/>
                  </a:cubicBezTo>
                  <a:lnTo>
                    <a:pt x="563633" y="226001"/>
                  </a:lnTo>
                  <a:lnTo>
                    <a:pt x="572580" y="226001"/>
                  </a:lnTo>
                  <a:lnTo>
                    <a:pt x="572580" y="234269"/>
                  </a:lnTo>
                  <a:lnTo>
                    <a:pt x="572580" y="243117"/>
                  </a:lnTo>
                  <a:lnTo>
                    <a:pt x="404845" y="243117"/>
                  </a:lnTo>
                  <a:lnTo>
                    <a:pt x="403467" y="236272"/>
                  </a:lnTo>
                  <a:cubicBezTo>
                    <a:pt x="383885" y="189956"/>
                    <a:pt x="338077" y="157787"/>
                    <a:pt x="284914" y="157787"/>
                  </a:cubicBezTo>
                  <a:cubicBezTo>
                    <a:pt x="231750" y="157787"/>
                    <a:pt x="185942" y="189956"/>
                    <a:pt x="166361" y="236272"/>
                  </a:cubicBezTo>
                  <a:lnTo>
                    <a:pt x="164983" y="243117"/>
                  </a:lnTo>
                  <a:lnTo>
                    <a:pt x="0" y="243117"/>
                  </a:lnTo>
                  <a:lnTo>
                    <a:pt x="0" y="231513"/>
                  </a:lnTo>
                  <a:lnTo>
                    <a:pt x="0" y="222556"/>
                  </a:lnTo>
                  <a:lnTo>
                    <a:pt x="8947" y="222556"/>
                  </a:lnTo>
                  <a:lnTo>
                    <a:pt x="79143" y="222556"/>
                  </a:lnTo>
                  <a:cubicBezTo>
                    <a:pt x="83960" y="208775"/>
                    <a:pt x="89466" y="194995"/>
                    <a:pt x="97036" y="181903"/>
                  </a:cubicBezTo>
                  <a:lnTo>
                    <a:pt x="48174" y="132982"/>
                  </a:lnTo>
                  <a:lnTo>
                    <a:pt x="41292" y="126781"/>
                  </a:lnTo>
                  <a:lnTo>
                    <a:pt x="48174" y="119891"/>
                  </a:lnTo>
                  <a:lnTo>
                    <a:pt x="122499" y="45476"/>
                  </a:lnTo>
                  <a:lnTo>
                    <a:pt x="128693" y="38586"/>
                  </a:lnTo>
                  <a:lnTo>
                    <a:pt x="135575" y="45476"/>
                  </a:lnTo>
                  <a:lnTo>
                    <a:pt x="185813" y="95086"/>
                  </a:lnTo>
                  <a:cubicBezTo>
                    <a:pt x="197513" y="88885"/>
                    <a:pt x="209900" y="83372"/>
                    <a:pt x="222976" y="79927"/>
                  </a:cubicBezTo>
                  <a:lnTo>
                    <a:pt x="222976" y="8958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8255951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A90F241-D3CD-284F-B0AF-347505CB64D6}"/>
              </a:ext>
            </a:extLst>
          </p:cNvPr>
          <p:cNvGrpSpPr/>
          <p:nvPr userDrawn="1"/>
        </p:nvGrpSpPr>
        <p:grpSpPr>
          <a:xfrm rot="1245344">
            <a:off x="-232770" y="62454"/>
            <a:ext cx="2601423" cy="4009662"/>
            <a:chOff x="2616200" y="463550"/>
            <a:chExt cx="4190640" cy="6459178"/>
          </a:xfrm>
        </p:grpSpPr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D92DA2F3-1D4A-4747-8CE1-3AEB2CA79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0" y="5329238"/>
              <a:ext cx="1695090" cy="1593490"/>
            </a:xfrm>
            <a:custGeom>
              <a:avLst/>
              <a:gdLst>
                <a:gd name="connsiteX0" fmla="*/ 315913 w 1695090"/>
                <a:gd name="connsiteY0" fmla="*/ 1131887 h 1593490"/>
                <a:gd name="connsiteX1" fmla="*/ 1377590 w 1695090"/>
                <a:gd name="connsiteY1" fmla="*/ 1131887 h 1593490"/>
                <a:gd name="connsiteX2" fmla="*/ 1377590 w 1695090"/>
                <a:gd name="connsiteY2" fmla="*/ 1216208 h 1593490"/>
                <a:gd name="connsiteX3" fmla="*/ 1000425 w 1695090"/>
                <a:gd name="connsiteY3" fmla="*/ 1593490 h 1593490"/>
                <a:gd name="connsiteX4" fmla="*/ 693079 w 1695090"/>
                <a:gd name="connsiteY4" fmla="*/ 1593490 h 1593490"/>
                <a:gd name="connsiteX5" fmla="*/ 315913 w 1695090"/>
                <a:gd name="connsiteY5" fmla="*/ 1216208 h 1593490"/>
                <a:gd name="connsiteX6" fmla="*/ 145818 w 1695090"/>
                <a:gd name="connsiteY6" fmla="*/ 750887 h 1593490"/>
                <a:gd name="connsiteX7" fmla="*/ 1549272 w 1695090"/>
                <a:gd name="connsiteY7" fmla="*/ 750887 h 1593490"/>
                <a:gd name="connsiteX8" fmla="*/ 1695090 w 1695090"/>
                <a:gd name="connsiteY8" fmla="*/ 896937 h 1593490"/>
                <a:gd name="connsiteX9" fmla="*/ 1549272 w 1695090"/>
                <a:gd name="connsiteY9" fmla="*/ 1042628 h 1593490"/>
                <a:gd name="connsiteX10" fmla="*/ 145818 w 1695090"/>
                <a:gd name="connsiteY10" fmla="*/ 1042628 h 1593490"/>
                <a:gd name="connsiteX11" fmla="*/ 0 w 1695090"/>
                <a:gd name="connsiteY11" fmla="*/ 896937 h 1593490"/>
                <a:gd name="connsiteX12" fmla="*/ 145818 w 1695090"/>
                <a:gd name="connsiteY12" fmla="*/ 750887 h 1593490"/>
                <a:gd name="connsiteX13" fmla="*/ 145818 w 1695090"/>
                <a:gd name="connsiteY13" fmla="*/ 376237 h 1593490"/>
                <a:gd name="connsiteX14" fmla="*/ 1549272 w 1695090"/>
                <a:gd name="connsiteY14" fmla="*/ 376237 h 1593490"/>
                <a:gd name="connsiteX15" fmla="*/ 1695090 w 1695090"/>
                <a:gd name="connsiteY15" fmla="*/ 521747 h 1593490"/>
                <a:gd name="connsiteX16" fmla="*/ 1549272 w 1695090"/>
                <a:gd name="connsiteY16" fmla="*/ 667977 h 1593490"/>
                <a:gd name="connsiteX17" fmla="*/ 145818 w 1695090"/>
                <a:gd name="connsiteY17" fmla="*/ 667977 h 1593490"/>
                <a:gd name="connsiteX18" fmla="*/ 0 w 1695090"/>
                <a:gd name="connsiteY18" fmla="*/ 521747 h 1593490"/>
                <a:gd name="connsiteX19" fmla="*/ 145818 w 1695090"/>
                <a:gd name="connsiteY19" fmla="*/ 376237 h 1593490"/>
                <a:gd name="connsiteX20" fmla="*/ 145818 w 1695090"/>
                <a:gd name="connsiteY20" fmla="*/ 0 h 1593490"/>
                <a:gd name="connsiteX21" fmla="*/ 1549272 w 1695090"/>
                <a:gd name="connsiteY21" fmla="*/ 0 h 1593490"/>
                <a:gd name="connsiteX22" fmla="*/ 1695090 w 1695090"/>
                <a:gd name="connsiteY22" fmla="*/ 146230 h 1593490"/>
                <a:gd name="connsiteX23" fmla="*/ 1549272 w 1695090"/>
                <a:gd name="connsiteY23" fmla="*/ 291740 h 1593490"/>
                <a:gd name="connsiteX24" fmla="*/ 145818 w 1695090"/>
                <a:gd name="connsiteY24" fmla="*/ 291740 h 1593490"/>
                <a:gd name="connsiteX25" fmla="*/ 0 w 1695090"/>
                <a:gd name="connsiteY25" fmla="*/ 146230 h 1593490"/>
                <a:gd name="connsiteX26" fmla="*/ 145818 w 1695090"/>
                <a:gd name="connsiteY26" fmla="*/ 0 h 159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95090" h="1593490">
                  <a:moveTo>
                    <a:pt x="315913" y="1131887"/>
                  </a:moveTo>
                  <a:lnTo>
                    <a:pt x="1377590" y="1131887"/>
                  </a:lnTo>
                  <a:lnTo>
                    <a:pt x="1377590" y="1216208"/>
                  </a:lnTo>
                  <a:cubicBezTo>
                    <a:pt x="1377590" y="1424488"/>
                    <a:pt x="1208802" y="1593490"/>
                    <a:pt x="1000425" y="1593490"/>
                  </a:cubicBezTo>
                  <a:lnTo>
                    <a:pt x="693079" y="1593490"/>
                  </a:lnTo>
                  <a:cubicBezTo>
                    <a:pt x="484702" y="1593490"/>
                    <a:pt x="315913" y="1424488"/>
                    <a:pt x="315913" y="1216208"/>
                  </a:cubicBezTo>
                  <a:close/>
                  <a:moveTo>
                    <a:pt x="145818" y="750887"/>
                  </a:moveTo>
                  <a:lnTo>
                    <a:pt x="1549272" y="750887"/>
                  </a:lnTo>
                  <a:cubicBezTo>
                    <a:pt x="1629922" y="750887"/>
                    <a:pt x="1695090" y="816358"/>
                    <a:pt x="1695090" y="896937"/>
                  </a:cubicBezTo>
                  <a:cubicBezTo>
                    <a:pt x="1695090" y="977157"/>
                    <a:pt x="1629922" y="1042628"/>
                    <a:pt x="1549272" y="1042628"/>
                  </a:cubicBezTo>
                  <a:lnTo>
                    <a:pt x="145818" y="1042628"/>
                  </a:lnTo>
                  <a:cubicBezTo>
                    <a:pt x="65168" y="1042628"/>
                    <a:pt x="0" y="977157"/>
                    <a:pt x="0" y="896937"/>
                  </a:cubicBezTo>
                  <a:cubicBezTo>
                    <a:pt x="0" y="816358"/>
                    <a:pt x="65168" y="750887"/>
                    <a:pt x="145818" y="750887"/>
                  </a:cubicBezTo>
                  <a:close/>
                  <a:moveTo>
                    <a:pt x="145818" y="376237"/>
                  </a:moveTo>
                  <a:lnTo>
                    <a:pt x="1549272" y="376237"/>
                  </a:lnTo>
                  <a:cubicBezTo>
                    <a:pt x="1629922" y="376237"/>
                    <a:pt x="1695090" y="441428"/>
                    <a:pt x="1695090" y="521747"/>
                  </a:cubicBezTo>
                  <a:cubicBezTo>
                    <a:pt x="1695090" y="602426"/>
                    <a:pt x="1629922" y="667977"/>
                    <a:pt x="1549272" y="667977"/>
                  </a:cubicBezTo>
                  <a:lnTo>
                    <a:pt x="145818" y="667977"/>
                  </a:lnTo>
                  <a:cubicBezTo>
                    <a:pt x="65168" y="667977"/>
                    <a:pt x="0" y="602426"/>
                    <a:pt x="0" y="521747"/>
                  </a:cubicBezTo>
                  <a:cubicBezTo>
                    <a:pt x="0" y="441428"/>
                    <a:pt x="65168" y="376237"/>
                    <a:pt x="145818" y="376237"/>
                  </a:cubicBezTo>
                  <a:close/>
                  <a:moveTo>
                    <a:pt x="145818" y="0"/>
                  </a:moveTo>
                  <a:lnTo>
                    <a:pt x="1549272" y="0"/>
                  </a:lnTo>
                  <a:cubicBezTo>
                    <a:pt x="1629922" y="0"/>
                    <a:pt x="1695090" y="65552"/>
                    <a:pt x="1695090" y="146230"/>
                  </a:cubicBezTo>
                  <a:cubicBezTo>
                    <a:pt x="1695090" y="226549"/>
                    <a:pt x="1629922" y="291740"/>
                    <a:pt x="1549272" y="291740"/>
                  </a:cubicBezTo>
                  <a:lnTo>
                    <a:pt x="145818" y="291740"/>
                  </a:lnTo>
                  <a:cubicBezTo>
                    <a:pt x="65168" y="291740"/>
                    <a:pt x="0" y="226549"/>
                    <a:pt x="0" y="146230"/>
                  </a:cubicBezTo>
                  <a:cubicBezTo>
                    <a:pt x="0" y="65552"/>
                    <a:pt x="65168" y="0"/>
                    <a:pt x="145818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E9D6C475-A552-1343-87D0-959E31A50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7425" y="2962275"/>
              <a:ext cx="1147763" cy="1147763"/>
            </a:xfrm>
            <a:custGeom>
              <a:avLst/>
              <a:gdLst>
                <a:gd name="T0" fmla="*/ 1595 w 3190"/>
                <a:gd name="T1" fmla="*/ 2491 h 3190"/>
                <a:gd name="T2" fmla="*/ 697 w 3190"/>
                <a:gd name="T3" fmla="*/ 1595 h 3190"/>
                <a:gd name="T4" fmla="*/ 1595 w 3190"/>
                <a:gd name="T5" fmla="*/ 698 h 3190"/>
                <a:gd name="T6" fmla="*/ 2492 w 3190"/>
                <a:gd name="T7" fmla="*/ 1595 h 3190"/>
                <a:gd name="T8" fmla="*/ 3189 w 3190"/>
                <a:gd name="T9" fmla="*/ 1795 h 3190"/>
                <a:gd name="T10" fmla="*/ 2874 w 3190"/>
                <a:gd name="T11" fmla="*/ 1396 h 3190"/>
                <a:gd name="T12" fmla="*/ 2802 w 3190"/>
                <a:gd name="T13" fmla="*/ 1128 h 3190"/>
                <a:gd name="T14" fmla="*/ 2876 w 3190"/>
                <a:gd name="T15" fmla="*/ 625 h 3190"/>
                <a:gd name="T16" fmla="*/ 2604 w 3190"/>
                <a:gd name="T17" fmla="*/ 783 h 3190"/>
                <a:gd name="T18" fmla="*/ 2565 w 3190"/>
                <a:gd name="T19" fmla="*/ 314 h 3190"/>
                <a:gd name="T20" fmla="*/ 2062 w 3190"/>
                <a:gd name="T21" fmla="*/ 388 h 3190"/>
                <a:gd name="T22" fmla="*/ 1794 w 3190"/>
                <a:gd name="T23" fmla="*/ 316 h 3190"/>
                <a:gd name="T24" fmla="*/ 1395 w 3190"/>
                <a:gd name="T25" fmla="*/ 0 h 3190"/>
                <a:gd name="T26" fmla="*/ 1395 w 3190"/>
                <a:gd name="T27" fmla="*/ 316 h 3190"/>
                <a:gd name="T28" fmla="*/ 970 w 3190"/>
                <a:gd name="T29" fmla="*/ 114 h 3190"/>
                <a:gd name="T30" fmla="*/ 782 w 3190"/>
                <a:gd name="T31" fmla="*/ 587 h 3190"/>
                <a:gd name="T32" fmla="*/ 586 w 3190"/>
                <a:gd name="T33" fmla="*/ 783 h 3190"/>
                <a:gd name="T34" fmla="*/ 114 w 3190"/>
                <a:gd name="T35" fmla="*/ 970 h 3190"/>
                <a:gd name="T36" fmla="*/ 387 w 3190"/>
                <a:gd name="T37" fmla="*/ 1128 h 3190"/>
                <a:gd name="T38" fmla="*/ 0 w 3190"/>
                <a:gd name="T39" fmla="*/ 1396 h 3190"/>
                <a:gd name="T40" fmla="*/ 316 w 3190"/>
                <a:gd name="T41" fmla="*/ 1795 h 3190"/>
                <a:gd name="T42" fmla="*/ 387 w 3190"/>
                <a:gd name="T43" fmla="*/ 2063 h 3190"/>
                <a:gd name="T44" fmla="*/ 313 w 3190"/>
                <a:gd name="T45" fmla="*/ 2564 h 3190"/>
                <a:gd name="T46" fmla="*/ 586 w 3190"/>
                <a:gd name="T47" fmla="*/ 2408 h 3190"/>
                <a:gd name="T48" fmla="*/ 624 w 3190"/>
                <a:gd name="T49" fmla="*/ 2876 h 3190"/>
                <a:gd name="T50" fmla="*/ 1128 w 3190"/>
                <a:gd name="T51" fmla="*/ 2802 h 3190"/>
                <a:gd name="T52" fmla="*/ 1395 w 3190"/>
                <a:gd name="T53" fmla="*/ 2873 h 3190"/>
                <a:gd name="T54" fmla="*/ 1794 w 3190"/>
                <a:gd name="T55" fmla="*/ 3189 h 3190"/>
                <a:gd name="T56" fmla="*/ 1794 w 3190"/>
                <a:gd name="T57" fmla="*/ 2873 h 3190"/>
                <a:gd name="T58" fmla="*/ 2220 w 3190"/>
                <a:gd name="T59" fmla="*/ 3075 h 3190"/>
                <a:gd name="T60" fmla="*/ 2407 w 3190"/>
                <a:gd name="T61" fmla="*/ 2603 h 3190"/>
                <a:gd name="T62" fmla="*/ 2604 w 3190"/>
                <a:gd name="T63" fmla="*/ 2408 h 3190"/>
                <a:gd name="T64" fmla="*/ 3075 w 3190"/>
                <a:gd name="T65" fmla="*/ 2220 h 3190"/>
                <a:gd name="T66" fmla="*/ 2802 w 3190"/>
                <a:gd name="T67" fmla="*/ 2063 h 3190"/>
                <a:gd name="T68" fmla="*/ 3189 w 3190"/>
                <a:gd name="T69" fmla="*/ 1795 h 3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90" h="3190">
                  <a:moveTo>
                    <a:pt x="1595" y="2491"/>
                  </a:moveTo>
                  <a:lnTo>
                    <a:pt x="1595" y="2491"/>
                  </a:lnTo>
                  <a:cubicBezTo>
                    <a:pt x="1099" y="2491"/>
                    <a:pt x="697" y="2091"/>
                    <a:pt x="697" y="1595"/>
                  </a:cubicBezTo>
                  <a:lnTo>
                    <a:pt x="697" y="1595"/>
                  </a:lnTo>
                  <a:cubicBezTo>
                    <a:pt x="697" y="1100"/>
                    <a:pt x="1099" y="698"/>
                    <a:pt x="1595" y="698"/>
                  </a:cubicBezTo>
                  <a:lnTo>
                    <a:pt x="1595" y="698"/>
                  </a:lnTo>
                  <a:cubicBezTo>
                    <a:pt x="2090" y="698"/>
                    <a:pt x="2492" y="1100"/>
                    <a:pt x="2492" y="1595"/>
                  </a:cubicBezTo>
                  <a:lnTo>
                    <a:pt x="2492" y="1595"/>
                  </a:lnTo>
                  <a:cubicBezTo>
                    <a:pt x="2492" y="2091"/>
                    <a:pt x="2090" y="2491"/>
                    <a:pt x="1595" y="2491"/>
                  </a:cubicBezTo>
                  <a:close/>
                  <a:moveTo>
                    <a:pt x="3189" y="1795"/>
                  </a:moveTo>
                  <a:lnTo>
                    <a:pt x="3189" y="1396"/>
                  </a:lnTo>
                  <a:lnTo>
                    <a:pt x="2874" y="1396"/>
                  </a:lnTo>
                  <a:lnTo>
                    <a:pt x="2874" y="1396"/>
                  </a:lnTo>
                  <a:cubicBezTo>
                    <a:pt x="2859" y="1303"/>
                    <a:pt x="2836" y="1213"/>
                    <a:pt x="2802" y="1128"/>
                  </a:cubicBezTo>
                  <a:lnTo>
                    <a:pt x="3075" y="971"/>
                  </a:lnTo>
                  <a:lnTo>
                    <a:pt x="2876" y="625"/>
                  </a:lnTo>
                  <a:lnTo>
                    <a:pt x="2604" y="783"/>
                  </a:lnTo>
                  <a:lnTo>
                    <a:pt x="2604" y="783"/>
                  </a:lnTo>
                  <a:cubicBezTo>
                    <a:pt x="2545" y="711"/>
                    <a:pt x="2480" y="645"/>
                    <a:pt x="2407" y="587"/>
                  </a:cubicBezTo>
                  <a:lnTo>
                    <a:pt x="2565" y="314"/>
                  </a:lnTo>
                  <a:lnTo>
                    <a:pt x="2220" y="114"/>
                  </a:lnTo>
                  <a:lnTo>
                    <a:pt x="2062" y="388"/>
                  </a:lnTo>
                  <a:lnTo>
                    <a:pt x="2062" y="388"/>
                  </a:lnTo>
                  <a:cubicBezTo>
                    <a:pt x="1977" y="355"/>
                    <a:pt x="1887" y="331"/>
                    <a:pt x="1794" y="316"/>
                  </a:cubicBezTo>
                  <a:lnTo>
                    <a:pt x="1794" y="0"/>
                  </a:lnTo>
                  <a:lnTo>
                    <a:pt x="1395" y="0"/>
                  </a:lnTo>
                  <a:lnTo>
                    <a:pt x="1395" y="316"/>
                  </a:lnTo>
                  <a:lnTo>
                    <a:pt x="1395" y="316"/>
                  </a:lnTo>
                  <a:cubicBezTo>
                    <a:pt x="1302" y="331"/>
                    <a:pt x="1213" y="355"/>
                    <a:pt x="1128" y="388"/>
                  </a:cubicBezTo>
                  <a:lnTo>
                    <a:pt x="970" y="114"/>
                  </a:lnTo>
                  <a:lnTo>
                    <a:pt x="624" y="314"/>
                  </a:lnTo>
                  <a:lnTo>
                    <a:pt x="782" y="587"/>
                  </a:lnTo>
                  <a:lnTo>
                    <a:pt x="782" y="587"/>
                  </a:lnTo>
                  <a:cubicBezTo>
                    <a:pt x="710" y="645"/>
                    <a:pt x="644" y="711"/>
                    <a:pt x="586" y="783"/>
                  </a:cubicBezTo>
                  <a:lnTo>
                    <a:pt x="313" y="625"/>
                  </a:lnTo>
                  <a:lnTo>
                    <a:pt x="114" y="970"/>
                  </a:lnTo>
                  <a:lnTo>
                    <a:pt x="387" y="1128"/>
                  </a:lnTo>
                  <a:lnTo>
                    <a:pt x="387" y="1128"/>
                  </a:lnTo>
                  <a:cubicBezTo>
                    <a:pt x="354" y="1213"/>
                    <a:pt x="330" y="1303"/>
                    <a:pt x="316" y="1396"/>
                  </a:cubicBezTo>
                  <a:lnTo>
                    <a:pt x="0" y="1396"/>
                  </a:lnTo>
                  <a:lnTo>
                    <a:pt x="0" y="1795"/>
                  </a:lnTo>
                  <a:lnTo>
                    <a:pt x="316" y="1795"/>
                  </a:lnTo>
                  <a:lnTo>
                    <a:pt x="316" y="1795"/>
                  </a:lnTo>
                  <a:cubicBezTo>
                    <a:pt x="330" y="1888"/>
                    <a:pt x="354" y="1977"/>
                    <a:pt x="387" y="2063"/>
                  </a:cubicBezTo>
                  <a:lnTo>
                    <a:pt x="114" y="2220"/>
                  </a:lnTo>
                  <a:lnTo>
                    <a:pt x="313" y="2564"/>
                  </a:lnTo>
                  <a:lnTo>
                    <a:pt x="586" y="2408"/>
                  </a:lnTo>
                  <a:lnTo>
                    <a:pt x="586" y="2408"/>
                  </a:lnTo>
                  <a:cubicBezTo>
                    <a:pt x="644" y="2479"/>
                    <a:pt x="710" y="2545"/>
                    <a:pt x="782" y="2603"/>
                  </a:cubicBezTo>
                  <a:lnTo>
                    <a:pt x="624" y="2876"/>
                  </a:lnTo>
                  <a:lnTo>
                    <a:pt x="970" y="3075"/>
                  </a:lnTo>
                  <a:lnTo>
                    <a:pt x="1128" y="2802"/>
                  </a:lnTo>
                  <a:lnTo>
                    <a:pt x="1128" y="2802"/>
                  </a:lnTo>
                  <a:cubicBezTo>
                    <a:pt x="1213" y="2835"/>
                    <a:pt x="1302" y="2859"/>
                    <a:pt x="1395" y="2873"/>
                  </a:cubicBezTo>
                  <a:lnTo>
                    <a:pt x="1395" y="3189"/>
                  </a:lnTo>
                  <a:lnTo>
                    <a:pt x="1794" y="3189"/>
                  </a:lnTo>
                  <a:lnTo>
                    <a:pt x="1794" y="2873"/>
                  </a:lnTo>
                  <a:lnTo>
                    <a:pt x="1794" y="2873"/>
                  </a:lnTo>
                  <a:cubicBezTo>
                    <a:pt x="1887" y="2859"/>
                    <a:pt x="1977" y="2835"/>
                    <a:pt x="2062" y="2802"/>
                  </a:cubicBezTo>
                  <a:lnTo>
                    <a:pt x="2220" y="3075"/>
                  </a:lnTo>
                  <a:lnTo>
                    <a:pt x="2565" y="2876"/>
                  </a:lnTo>
                  <a:lnTo>
                    <a:pt x="2407" y="2603"/>
                  </a:lnTo>
                  <a:lnTo>
                    <a:pt x="2407" y="2603"/>
                  </a:lnTo>
                  <a:cubicBezTo>
                    <a:pt x="2480" y="2545"/>
                    <a:pt x="2545" y="2479"/>
                    <a:pt x="2604" y="2408"/>
                  </a:cubicBezTo>
                  <a:lnTo>
                    <a:pt x="2876" y="2564"/>
                  </a:lnTo>
                  <a:lnTo>
                    <a:pt x="3075" y="2220"/>
                  </a:lnTo>
                  <a:lnTo>
                    <a:pt x="2802" y="2063"/>
                  </a:lnTo>
                  <a:lnTo>
                    <a:pt x="2802" y="2063"/>
                  </a:lnTo>
                  <a:cubicBezTo>
                    <a:pt x="2836" y="1977"/>
                    <a:pt x="2859" y="1888"/>
                    <a:pt x="2874" y="1795"/>
                  </a:cubicBezTo>
                  <a:lnTo>
                    <a:pt x="3189" y="17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4B380789-B663-DF4C-920D-9A2371D4C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0225" y="4932363"/>
              <a:ext cx="312738" cy="312737"/>
            </a:xfrm>
            <a:custGeom>
              <a:avLst/>
              <a:gdLst>
                <a:gd name="T0" fmla="*/ 434 w 870"/>
                <a:gd name="T1" fmla="*/ 678 h 870"/>
                <a:gd name="T2" fmla="*/ 191 w 870"/>
                <a:gd name="T3" fmla="*/ 434 h 870"/>
                <a:gd name="T4" fmla="*/ 434 w 870"/>
                <a:gd name="T5" fmla="*/ 190 h 870"/>
                <a:gd name="T6" fmla="*/ 679 w 870"/>
                <a:gd name="T7" fmla="*/ 434 h 870"/>
                <a:gd name="T8" fmla="*/ 869 w 870"/>
                <a:gd name="T9" fmla="*/ 489 h 870"/>
                <a:gd name="T10" fmla="*/ 782 w 870"/>
                <a:gd name="T11" fmla="*/ 380 h 870"/>
                <a:gd name="T12" fmla="*/ 763 w 870"/>
                <a:gd name="T13" fmla="*/ 307 h 870"/>
                <a:gd name="T14" fmla="*/ 783 w 870"/>
                <a:gd name="T15" fmla="*/ 170 h 870"/>
                <a:gd name="T16" fmla="*/ 709 w 870"/>
                <a:gd name="T17" fmla="*/ 213 h 870"/>
                <a:gd name="T18" fmla="*/ 698 w 870"/>
                <a:gd name="T19" fmla="*/ 86 h 870"/>
                <a:gd name="T20" fmla="*/ 562 w 870"/>
                <a:gd name="T21" fmla="*/ 106 h 870"/>
                <a:gd name="T22" fmla="*/ 489 w 870"/>
                <a:gd name="T23" fmla="*/ 86 h 870"/>
                <a:gd name="T24" fmla="*/ 380 w 870"/>
                <a:gd name="T25" fmla="*/ 0 h 870"/>
                <a:gd name="T26" fmla="*/ 380 w 870"/>
                <a:gd name="T27" fmla="*/ 86 h 870"/>
                <a:gd name="T28" fmla="*/ 264 w 870"/>
                <a:gd name="T29" fmla="*/ 31 h 870"/>
                <a:gd name="T30" fmla="*/ 213 w 870"/>
                <a:gd name="T31" fmla="*/ 160 h 870"/>
                <a:gd name="T32" fmla="*/ 160 w 870"/>
                <a:gd name="T33" fmla="*/ 213 h 870"/>
                <a:gd name="T34" fmla="*/ 31 w 870"/>
                <a:gd name="T35" fmla="*/ 264 h 870"/>
                <a:gd name="T36" fmla="*/ 106 w 870"/>
                <a:gd name="T37" fmla="*/ 307 h 870"/>
                <a:gd name="T38" fmla="*/ 0 w 870"/>
                <a:gd name="T39" fmla="*/ 380 h 870"/>
                <a:gd name="T40" fmla="*/ 87 w 870"/>
                <a:gd name="T41" fmla="*/ 489 h 870"/>
                <a:gd name="T42" fmla="*/ 106 w 870"/>
                <a:gd name="T43" fmla="*/ 562 h 870"/>
                <a:gd name="T44" fmla="*/ 86 w 870"/>
                <a:gd name="T45" fmla="*/ 698 h 870"/>
                <a:gd name="T46" fmla="*/ 160 w 870"/>
                <a:gd name="T47" fmla="*/ 655 h 870"/>
                <a:gd name="T48" fmla="*/ 171 w 870"/>
                <a:gd name="T49" fmla="*/ 784 h 870"/>
                <a:gd name="T50" fmla="*/ 307 w 870"/>
                <a:gd name="T51" fmla="*/ 763 h 870"/>
                <a:gd name="T52" fmla="*/ 380 w 870"/>
                <a:gd name="T53" fmla="*/ 782 h 870"/>
                <a:gd name="T54" fmla="*/ 489 w 870"/>
                <a:gd name="T55" fmla="*/ 869 h 870"/>
                <a:gd name="T56" fmla="*/ 489 w 870"/>
                <a:gd name="T57" fmla="*/ 782 h 870"/>
                <a:gd name="T58" fmla="*/ 605 w 870"/>
                <a:gd name="T59" fmla="*/ 838 h 870"/>
                <a:gd name="T60" fmla="*/ 656 w 870"/>
                <a:gd name="T61" fmla="*/ 709 h 870"/>
                <a:gd name="T62" fmla="*/ 709 w 870"/>
                <a:gd name="T63" fmla="*/ 655 h 870"/>
                <a:gd name="T64" fmla="*/ 838 w 870"/>
                <a:gd name="T65" fmla="*/ 604 h 870"/>
                <a:gd name="T66" fmla="*/ 763 w 870"/>
                <a:gd name="T67" fmla="*/ 562 h 870"/>
                <a:gd name="T68" fmla="*/ 869 w 870"/>
                <a:gd name="T69" fmla="*/ 489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0" h="870">
                  <a:moveTo>
                    <a:pt x="434" y="678"/>
                  </a:moveTo>
                  <a:lnTo>
                    <a:pt x="434" y="678"/>
                  </a:lnTo>
                  <a:cubicBezTo>
                    <a:pt x="300" y="678"/>
                    <a:pt x="191" y="569"/>
                    <a:pt x="191" y="434"/>
                  </a:cubicBezTo>
                  <a:lnTo>
                    <a:pt x="191" y="434"/>
                  </a:lnTo>
                  <a:cubicBezTo>
                    <a:pt x="191" y="300"/>
                    <a:pt x="300" y="190"/>
                    <a:pt x="434" y="190"/>
                  </a:cubicBezTo>
                  <a:lnTo>
                    <a:pt x="434" y="190"/>
                  </a:lnTo>
                  <a:cubicBezTo>
                    <a:pt x="569" y="190"/>
                    <a:pt x="679" y="300"/>
                    <a:pt x="679" y="434"/>
                  </a:cubicBezTo>
                  <a:lnTo>
                    <a:pt x="679" y="434"/>
                  </a:lnTo>
                  <a:cubicBezTo>
                    <a:pt x="679" y="569"/>
                    <a:pt x="569" y="678"/>
                    <a:pt x="434" y="678"/>
                  </a:cubicBezTo>
                  <a:close/>
                  <a:moveTo>
                    <a:pt x="869" y="489"/>
                  </a:moveTo>
                  <a:lnTo>
                    <a:pt x="869" y="380"/>
                  </a:lnTo>
                  <a:lnTo>
                    <a:pt x="782" y="380"/>
                  </a:lnTo>
                  <a:lnTo>
                    <a:pt x="782" y="380"/>
                  </a:lnTo>
                  <a:cubicBezTo>
                    <a:pt x="779" y="355"/>
                    <a:pt x="772" y="331"/>
                    <a:pt x="763" y="307"/>
                  </a:cubicBezTo>
                  <a:lnTo>
                    <a:pt x="838" y="264"/>
                  </a:lnTo>
                  <a:lnTo>
                    <a:pt x="783" y="170"/>
                  </a:lnTo>
                  <a:lnTo>
                    <a:pt x="709" y="213"/>
                  </a:lnTo>
                  <a:lnTo>
                    <a:pt x="709" y="213"/>
                  </a:lnTo>
                  <a:cubicBezTo>
                    <a:pt x="693" y="194"/>
                    <a:pt x="676" y="176"/>
                    <a:pt x="656" y="160"/>
                  </a:cubicBezTo>
                  <a:lnTo>
                    <a:pt x="698" y="86"/>
                  </a:lnTo>
                  <a:lnTo>
                    <a:pt x="605" y="31"/>
                  </a:lnTo>
                  <a:lnTo>
                    <a:pt x="562" y="106"/>
                  </a:lnTo>
                  <a:lnTo>
                    <a:pt x="562" y="106"/>
                  </a:lnTo>
                  <a:cubicBezTo>
                    <a:pt x="538" y="97"/>
                    <a:pt x="514" y="90"/>
                    <a:pt x="489" y="86"/>
                  </a:cubicBezTo>
                  <a:lnTo>
                    <a:pt x="489" y="0"/>
                  </a:lnTo>
                  <a:lnTo>
                    <a:pt x="380" y="0"/>
                  </a:lnTo>
                  <a:lnTo>
                    <a:pt x="380" y="86"/>
                  </a:lnTo>
                  <a:lnTo>
                    <a:pt x="380" y="86"/>
                  </a:lnTo>
                  <a:cubicBezTo>
                    <a:pt x="355" y="90"/>
                    <a:pt x="331" y="97"/>
                    <a:pt x="307" y="106"/>
                  </a:cubicBezTo>
                  <a:lnTo>
                    <a:pt x="264" y="31"/>
                  </a:lnTo>
                  <a:lnTo>
                    <a:pt x="171" y="86"/>
                  </a:lnTo>
                  <a:lnTo>
                    <a:pt x="213" y="160"/>
                  </a:lnTo>
                  <a:lnTo>
                    <a:pt x="213" y="160"/>
                  </a:lnTo>
                  <a:cubicBezTo>
                    <a:pt x="193" y="176"/>
                    <a:pt x="176" y="194"/>
                    <a:pt x="160" y="213"/>
                  </a:cubicBezTo>
                  <a:lnTo>
                    <a:pt x="86" y="170"/>
                  </a:lnTo>
                  <a:lnTo>
                    <a:pt x="31" y="264"/>
                  </a:lnTo>
                  <a:lnTo>
                    <a:pt x="106" y="307"/>
                  </a:lnTo>
                  <a:lnTo>
                    <a:pt x="106" y="307"/>
                  </a:lnTo>
                  <a:cubicBezTo>
                    <a:pt x="97" y="331"/>
                    <a:pt x="90" y="355"/>
                    <a:pt x="87" y="380"/>
                  </a:cubicBezTo>
                  <a:lnTo>
                    <a:pt x="0" y="380"/>
                  </a:lnTo>
                  <a:lnTo>
                    <a:pt x="0" y="489"/>
                  </a:lnTo>
                  <a:lnTo>
                    <a:pt x="87" y="489"/>
                  </a:lnTo>
                  <a:lnTo>
                    <a:pt x="87" y="489"/>
                  </a:lnTo>
                  <a:cubicBezTo>
                    <a:pt x="90" y="514"/>
                    <a:pt x="97" y="539"/>
                    <a:pt x="106" y="562"/>
                  </a:cubicBezTo>
                  <a:lnTo>
                    <a:pt x="31" y="604"/>
                  </a:lnTo>
                  <a:lnTo>
                    <a:pt x="86" y="698"/>
                  </a:lnTo>
                  <a:lnTo>
                    <a:pt x="160" y="655"/>
                  </a:lnTo>
                  <a:lnTo>
                    <a:pt x="160" y="655"/>
                  </a:lnTo>
                  <a:cubicBezTo>
                    <a:pt x="176" y="675"/>
                    <a:pt x="193" y="693"/>
                    <a:pt x="213" y="709"/>
                  </a:cubicBezTo>
                  <a:lnTo>
                    <a:pt x="171" y="784"/>
                  </a:lnTo>
                  <a:lnTo>
                    <a:pt x="264" y="838"/>
                  </a:lnTo>
                  <a:lnTo>
                    <a:pt x="307" y="763"/>
                  </a:lnTo>
                  <a:lnTo>
                    <a:pt x="307" y="763"/>
                  </a:lnTo>
                  <a:cubicBezTo>
                    <a:pt x="331" y="772"/>
                    <a:pt x="355" y="779"/>
                    <a:pt x="380" y="782"/>
                  </a:cubicBezTo>
                  <a:lnTo>
                    <a:pt x="380" y="869"/>
                  </a:lnTo>
                  <a:lnTo>
                    <a:pt x="489" y="869"/>
                  </a:lnTo>
                  <a:lnTo>
                    <a:pt x="489" y="782"/>
                  </a:lnTo>
                  <a:lnTo>
                    <a:pt x="489" y="782"/>
                  </a:lnTo>
                  <a:cubicBezTo>
                    <a:pt x="514" y="779"/>
                    <a:pt x="538" y="772"/>
                    <a:pt x="562" y="763"/>
                  </a:cubicBezTo>
                  <a:lnTo>
                    <a:pt x="605" y="838"/>
                  </a:lnTo>
                  <a:lnTo>
                    <a:pt x="698" y="784"/>
                  </a:lnTo>
                  <a:lnTo>
                    <a:pt x="656" y="709"/>
                  </a:lnTo>
                  <a:lnTo>
                    <a:pt x="656" y="709"/>
                  </a:lnTo>
                  <a:cubicBezTo>
                    <a:pt x="676" y="693"/>
                    <a:pt x="693" y="675"/>
                    <a:pt x="709" y="655"/>
                  </a:cubicBezTo>
                  <a:lnTo>
                    <a:pt x="783" y="698"/>
                  </a:lnTo>
                  <a:lnTo>
                    <a:pt x="838" y="604"/>
                  </a:lnTo>
                  <a:lnTo>
                    <a:pt x="763" y="562"/>
                  </a:lnTo>
                  <a:lnTo>
                    <a:pt x="763" y="562"/>
                  </a:lnTo>
                  <a:cubicBezTo>
                    <a:pt x="772" y="539"/>
                    <a:pt x="779" y="514"/>
                    <a:pt x="782" y="489"/>
                  </a:cubicBezTo>
                  <a:lnTo>
                    <a:pt x="869" y="48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7AA2F0D3-769D-DF43-8ED0-D7D609F7B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0425" y="3700463"/>
              <a:ext cx="280988" cy="280987"/>
            </a:xfrm>
            <a:custGeom>
              <a:avLst/>
              <a:gdLst>
                <a:gd name="T0" fmla="*/ 390 w 782"/>
                <a:gd name="T1" fmla="*/ 609 h 781"/>
                <a:gd name="T2" fmla="*/ 171 w 782"/>
                <a:gd name="T3" fmla="*/ 391 h 781"/>
                <a:gd name="T4" fmla="*/ 390 w 782"/>
                <a:gd name="T5" fmla="*/ 171 h 781"/>
                <a:gd name="T6" fmla="*/ 610 w 782"/>
                <a:gd name="T7" fmla="*/ 391 h 781"/>
                <a:gd name="T8" fmla="*/ 781 w 782"/>
                <a:gd name="T9" fmla="*/ 438 h 781"/>
                <a:gd name="T10" fmla="*/ 704 w 782"/>
                <a:gd name="T11" fmla="*/ 342 h 781"/>
                <a:gd name="T12" fmla="*/ 686 w 782"/>
                <a:gd name="T13" fmla="*/ 277 h 781"/>
                <a:gd name="T14" fmla="*/ 704 w 782"/>
                <a:gd name="T15" fmla="*/ 153 h 781"/>
                <a:gd name="T16" fmla="*/ 638 w 782"/>
                <a:gd name="T17" fmla="*/ 192 h 781"/>
                <a:gd name="T18" fmla="*/ 628 w 782"/>
                <a:gd name="T19" fmla="*/ 77 h 781"/>
                <a:gd name="T20" fmla="*/ 505 w 782"/>
                <a:gd name="T21" fmla="*/ 95 h 781"/>
                <a:gd name="T22" fmla="*/ 439 w 782"/>
                <a:gd name="T23" fmla="*/ 77 h 781"/>
                <a:gd name="T24" fmla="*/ 342 w 782"/>
                <a:gd name="T25" fmla="*/ 0 h 781"/>
                <a:gd name="T26" fmla="*/ 342 w 782"/>
                <a:gd name="T27" fmla="*/ 77 h 781"/>
                <a:gd name="T28" fmla="*/ 238 w 782"/>
                <a:gd name="T29" fmla="*/ 28 h 781"/>
                <a:gd name="T30" fmla="*/ 191 w 782"/>
                <a:gd name="T31" fmla="*/ 144 h 781"/>
                <a:gd name="T32" fmla="*/ 144 w 782"/>
                <a:gd name="T33" fmla="*/ 192 h 781"/>
                <a:gd name="T34" fmla="*/ 28 w 782"/>
                <a:gd name="T35" fmla="*/ 238 h 781"/>
                <a:gd name="T36" fmla="*/ 95 w 782"/>
                <a:gd name="T37" fmla="*/ 277 h 781"/>
                <a:gd name="T38" fmla="*/ 0 w 782"/>
                <a:gd name="T39" fmla="*/ 342 h 781"/>
                <a:gd name="T40" fmla="*/ 77 w 782"/>
                <a:gd name="T41" fmla="*/ 438 h 781"/>
                <a:gd name="T42" fmla="*/ 95 w 782"/>
                <a:gd name="T43" fmla="*/ 504 h 781"/>
                <a:gd name="T44" fmla="*/ 77 w 782"/>
                <a:gd name="T45" fmla="*/ 627 h 781"/>
                <a:gd name="T46" fmla="*/ 144 w 782"/>
                <a:gd name="T47" fmla="*/ 589 h 781"/>
                <a:gd name="T48" fmla="*/ 153 w 782"/>
                <a:gd name="T49" fmla="*/ 704 h 781"/>
                <a:gd name="T50" fmla="*/ 277 w 782"/>
                <a:gd name="T51" fmla="*/ 685 h 781"/>
                <a:gd name="T52" fmla="*/ 342 w 782"/>
                <a:gd name="T53" fmla="*/ 703 h 781"/>
                <a:gd name="T54" fmla="*/ 439 w 782"/>
                <a:gd name="T55" fmla="*/ 780 h 781"/>
                <a:gd name="T56" fmla="*/ 439 w 782"/>
                <a:gd name="T57" fmla="*/ 703 h 781"/>
                <a:gd name="T58" fmla="*/ 544 w 782"/>
                <a:gd name="T59" fmla="*/ 753 h 781"/>
                <a:gd name="T60" fmla="*/ 590 w 782"/>
                <a:gd name="T61" fmla="*/ 637 h 781"/>
                <a:gd name="T62" fmla="*/ 638 w 782"/>
                <a:gd name="T63" fmla="*/ 589 h 781"/>
                <a:gd name="T64" fmla="*/ 753 w 782"/>
                <a:gd name="T65" fmla="*/ 543 h 781"/>
                <a:gd name="T66" fmla="*/ 686 w 782"/>
                <a:gd name="T67" fmla="*/ 504 h 781"/>
                <a:gd name="T68" fmla="*/ 781 w 782"/>
                <a:gd name="T69" fmla="*/ 438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2" h="781">
                  <a:moveTo>
                    <a:pt x="390" y="609"/>
                  </a:moveTo>
                  <a:lnTo>
                    <a:pt x="390" y="609"/>
                  </a:lnTo>
                  <a:cubicBezTo>
                    <a:pt x="269" y="609"/>
                    <a:pt x="171" y="511"/>
                    <a:pt x="171" y="391"/>
                  </a:cubicBezTo>
                  <a:lnTo>
                    <a:pt x="171" y="391"/>
                  </a:lnTo>
                  <a:cubicBezTo>
                    <a:pt x="171" y="270"/>
                    <a:pt x="269" y="171"/>
                    <a:pt x="390" y="171"/>
                  </a:cubicBezTo>
                  <a:lnTo>
                    <a:pt x="390" y="171"/>
                  </a:lnTo>
                  <a:cubicBezTo>
                    <a:pt x="512" y="171"/>
                    <a:pt x="610" y="270"/>
                    <a:pt x="610" y="391"/>
                  </a:cubicBezTo>
                  <a:lnTo>
                    <a:pt x="610" y="391"/>
                  </a:lnTo>
                  <a:cubicBezTo>
                    <a:pt x="610" y="511"/>
                    <a:pt x="512" y="609"/>
                    <a:pt x="390" y="609"/>
                  </a:cubicBezTo>
                  <a:close/>
                  <a:moveTo>
                    <a:pt x="781" y="438"/>
                  </a:moveTo>
                  <a:lnTo>
                    <a:pt x="781" y="342"/>
                  </a:lnTo>
                  <a:lnTo>
                    <a:pt x="704" y="342"/>
                  </a:lnTo>
                  <a:lnTo>
                    <a:pt x="704" y="342"/>
                  </a:lnTo>
                  <a:cubicBezTo>
                    <a:pt x="700" y="319"/>
                    <a:pt x="694" y="297"/>
                    <a:pt x="686" y="277"/>
                  </a:cubicBezTo>
                  <a:lnTo>
                    <a:pt x="753" y="238"/>
                  </a:lnTo>
                  <a:lnTo>
                    <a:pt x="704" y="153"/>
                  </a:lnTo>
                  <a:lnTo>
                    <a:pt x="638" y="192"/>
                  </a:lnTo>
                  <a:lnTo>
                    <a:pt x="638" y="192"/>
                  </a:lnTo>
                  <a:cubicBezTo>
                    <a:pt x="623" y="174"/>
                    <a:pt x="607" y="158"/>
                    <a:pt x="590" y="144"/>
                  </a:cubicBezTo>
                  <a:lnTo>
                    <a:pt x="628" y="77"/>
                  </a:lnTo>
                  <a:lnTo>
                    <a:pt x="544" y="28"/>
                  </a:lnTo>
                  <a:lnTo>
                    <a:pt x="505" y="95"/>
                  </a:lnTo>
                  <a:lnTo>
                    <a:pt x="505" y="95"/>
                  </a:lnTo>
                  <a:cubicBezTo>
                    <a:pt x="484" y="87"/>
                    <a:pt x="462" y="81"/>
                    <a:pt x="439" y="77"/>
                  </a:cubicBezTo>
                  <a:lnTo>
                    <a:pt x="439" y="0"/>
                  </a:lnTo>
                  <a:lnTo>
                    <a:pt x="342" y="0"/>
                  </a:lnTo>
                  <a:lnTo>
                    <a:pt x="342" y="77"/>
                  </a:lnTo>
                  <a:lnTo>
                    <a:pt x="342" y="77"/>
                  </a:lnTo>
                  <a:cubicBezTo>
                    <a:pt x="319" y="81"/>
                    <a:pt x="297" y="87"/>
                    <a:pt x="277" y="95"/>
                  </a:cubicBezTo>
                  <a:lnTo>
                    <a:pt x="238" y="28"/>
                  </a:lnTo>
                  <a:lnTo>
                    <a:pt x="153" y="77"/>
                  </a:lnTo>
                  <a:lnTo>
                    <a:pt x="191" y="144"/>
                  </a:lnTo>
                  <a:lnTo>
                    <a:pt x="191" y="144"/>
                  </a:lnTo>
                  <a:cubicBezTo>
                    <a:pt x="174" y="158"/>
                    <a:pt x="158" y="174"/>
                    <a:pt x="144" y="192"/>
                  </a:cubicBezTo>
                  <a:lnTo>
                    <a:pt x="77" y="153"/>
                  </a:lnTo>
                  <a:lnTo>
                    <a:pt x="28" y="238"/>
                  </a:lnTo>
                  <a:lnTo>
                    <a:pt x="95" y="277"/>
                  </a:lnTo>
                  <a:lnTo>
                    <a:pt x="95" y="277"/>
                  </a:lnTo>
                  <a:cubicBezTo>
                    <a:pt x="87" y="297"/>
                    <a:pt x="81" y="319"/>
                    <a:pt x="77" y="342"/>
                  </a:cubicBezTo>
                  <a:lnTo>
                    <a:pt x="0" y="342"/>
                  </a:lnTo>
                  <a:lnTo>
                    <a:pt x="0" y="438"/>
                  </a:lnTo>
                  <a:lnTo>
                    <a:pt x="77" y="438"/>
                  </a:lnTo>
                  <a:lnTo>
                    <a:pt x="77" y="438"/>
                  </a:lnTo>
                  <a:cubicBezTo>
                    <a:pt x="81" y="461"/>
                    <a:pt x="87" y="483"/>
                    <a:pt x="95" y="504"/>
                  </a:cubicBezTo>
                  <a:lnTo>
                    <a:pt x="28" y="543"/>
                  </a:lnTo>
                  <a:lnTo>
                    <a:pt x="77" y="627"/>
                  </a:lnTo>
                  <a:lnTo>
                    <a:pt x="144" y="589"/>
                  </a:lnTo>
                  <a:lnTo>
                    <a:pt x="144" y="589"/>
                  </a:lnTo>
                  <a:cubicBezTo>
                    <a:pt x="158" y="606"/>
                    <a:pt x="174" y="623"/>
                    <a:pt x="191" y="637"/>
                  </a:cubicBezTo>
                  <a:lnTo>
                    <a:pt x="153" y="704"/>
                  </a:lnTo>
                  <a:lnTo>
                    <a:pt x="238" y="753"/>
                  </a:lnTo>
                  <a:lnTo>
                    <a:pt x="277" y="685"/>
                  </a:lnTo>
                  <a:lnTo>
                    <a:pt x="277" y="685"/>
                  </a:lnTo>
                  <a:cubicBezTo>
                    <a:pt x="297" y="694"/>
                    <a:pt x="319" y="699"/>
                    <a:pt x="342" y="703"/>
                  </a:cubicBezTo>
                  <a:lnTo>
                    <a:pt x="342" y="780"/>
                  </a:lnTo>
                  <a:lnTo>
                    <a:pt x="439" y="780"/>
                  </a:lnTo>
                  <a:lnTo>
                    <a:pt x="439" y="703"/>
                  </a:lnTo>
                  <a:lnTo>
                    <a:pt x="439" y="703"/>
                  </a:lnTo>
                  <a:cubicBezTo>
                    <a:pt x="462" y="699"/>
                    <a:pt x="484" y="694"/>
                    <a:pt x="505" y="685"/>
                  </a:cubicBezTo>
                  <a:lnTo>
                    <a:pt x="544" y="753"/>
                  </a:lnTo>
                  <a:lnTo>
                    <a:pt x="628" y="704"/>
                  </a:lnTo>
                  <a:lnTo>
                    <a:pt x="590" y="637"/>
                  </a:lnTo>
                  <a:lnTo>
                    <a:pt x="590" y="637"/>
                  </a:lnTo>
                  <a:cubicBezTo>
                    <a:pt x="607" y="623"/>
                    <a:pt x="623" y="606"/>
                    <a:pt x="638" y="589"/>
                  </a:cubicBezTo>
                  <a:lnTo>
                    <a:pt x="704" y="627"/>
                  </a:lnTo>
                  <a:lnTo>
                    <a:pt x="753" y="543"/>
                  </a:lnTo>
                  <a:lnTo>
                    <a:pt x="686" y="504"/>
                  </a:lnTo>
                  <a:lnTo>
                    <a:pt x="686" y="504"/>
                  </a:lnTo>
                  <a:cubicBezTo>
                    <a:pt x="694" y="483"/>
                    <a:pt x="700" y="461"/>
                    <a:pt x="704" y="438"/>
                  </a:cubicBezTo>
                  <a:lnTo>
                    <a:pt x="781" y="43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018E4899-74E5-8C49-A180-2B106CBB3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9800" y="3970338"/>
              <a:ext cx="280988" cy="280987"/>
            </a:xfrm>
            <a:custGeom>
              <a:avLst/>
              <a:gdLst>
                <a:gd name="T0" fmla="*/ 390 w 782"/>
                <a:gd name="T1" fmla="*/ 610 h 782"/>
                <a:gd name="T2" fmla="*/ 171 w 782"/>
                <a:gd name="T3" fmla="*/ 390 h 782"/>
                <a:gd name="T4" fmla="*/ 390 w 782"/>
                <a:gd name="T5" fmla="*/ 171 h 782"/>
                <a:gd name="T6" fmla="*/ 610 w 782"/>
                <a:gd name="T7" fmla="*/ 390 h 782"/>
                <a:gd name="T8" fmla="*/ 781 w 782"/>
                <a:gd name="T9" fmla="*/ 439 h 782"/>
                <a:gd name="T10" fmla="*/ 703 w 782"/>
                <a:gd name="T11" fmla="*/ 342 h 782"/>
                <a:gd name="T12" fmla="*/ 686 w 782"/>
                <a:gd name="T13" fmla="*/ 276 h 782"/>
                <a:gd name="T14" fmla="*/ 704 w 782"/>
                <a:gd name="T15" fmla="*/ 153 h 782"/>
                <a:gd name="T16" fmla="*/ 638 w 782"/>
                <a:gd name="T17" fmla="*/ 191 h 782"/>
                <a:gd name="T18" fmla="*/ 628 w 782"/>
                <a:gd name="T19" fmla="*/ 77 h 782"/>
                <a:gd name="T20" fmla="*/ 505 w 782"/>
                <a:gd name="T21" fmla="*/ 95 h 782"/>
                <a:gd name="T22" fmla="*/ 439 w 782"/>
                <a:gd name="T23" fmla="*/ 77 h 782"/>
                <a:gd name="T24" fmla="*/ 342 w 782"/>
                <a:gd name="T25" fmla="*/ 0 h 782"/>
                <a:gd name="T26" fmla="*/ 342 w 782"/>
                <a:gd name="T27" fmla="*/ 77 h 782"/>
                <a:gd name="T28" fmla="*/ 238 w 782"/>
                <a:gd name="T29" fmla="*/ 28 h 782"/>
                <a:gd name="T30" fmla="*/ 191 w 782"/>
                <a:gd name="T31" fmla="*/ 144 h 782"/>
                <a:gd name="T32" fmla="*/ 144 w 782"/>
                <a:gd name="T33" fmla="*/ 191 h 782"/>
                <a:gd name="T34" fmla="*/ 28 w 782"/>
                <a:gd name="T35" fmla="*/ 238 h 782"/>
                <a:gd name="T36" fmla="*/ 95 w 782"/>
                <a:gd name="T37" fmla="*/ 276 h 782"/>
                <a:gd name="T38" fmla="*/ 0 w 782"/>
                <a:gd name="T39" fmla="*/ 342 h 782"/>
                <a:gd name="T40" fmla="*/ 77 w 782"/>
                <a:gd name="T41" fmla="*/ 439 h 782"/>
                <a:gd name="T42" fmla="*/ 95 w 782"/>
                <a:gd name="T43" fmla="*/ 505 h 782"/>
                <a:gd name="T44" fmla="*/ 77 w 782"/>
                <a:gd name="T45" fmla="*/ 628 h 782"/>
                <a:gd name="T46" fmla="*/ 144 w 782"/>
                <a:gd name="T47" fmla="*/ 590 h 782"/>
                <a:gd name="T48" fmla="*/ 153 w 782"/>
                <a:gd name="T49" fmla="*/ 704 h 782"/>
                <a:gd name="T50" fmla="*/ 276 w 782"/>
                <a:gd name="T51" fmla="*/ 686 h 782"/>
                <a:gd name="T52" fmla="*/ 342 w 782"/>
                <a:gd name="T53" fmla="*/ 703 h 782"/>
                <a:gd name="T54" fmla="*/ 439 w 782"/>
                <a:gd name="T55" fmla="*/ 781 h 782"/>
                <a:gd name="T56" fmla="*/ 439 w 782"/>
                <a:gd name="T57" fmla="*/ 703 h 782"/>
                <a:gd name="T58" fmla="*/ 544 w 782"/>
                <a:gd name="T59" fmla="*/ 753 h 782"/>
                <a:gd name="T60" fmla="*/ 589 w 782"/>
                <a:gd name="T61" fmla="*/ 638 h 782"/>
                <a:gd name="T62" fmla="*/ 638 w 782"/>
                <a:gd name="T63" fmla="*/ 590 h 782"/>
                <a:gd name="T64" fmla="*/ 753 w 782"/>
                <a:gd name="T65" fmla="*/ 544 h 782"/>
                <a:gd name="T66" fmla="*/ 686 w 782"/>
                <a:gd name="T67" fmla="*/ 505 h 782"/>
                <a:gd name="T68" fmla="*/ 781 w 782"/>
                <a:gd name="T69" fmla="*/ 439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2" h="782">
                  <a:moveTo>
                    <a:pt x="390" y="610"/>
                  </a:moveTo>
                  <a:lnTo>
                    <a:pt x="390" y="610"/>
                  </a:lnTo>
                  <a:cubicBezTo>
                    <a:pt x="269" y="610"/>
                    <a:pt x="171" y="512"/>
                    <a:pt x="171" y="390"/>
                  </a:cubicBezTo>
                  <a:lnTo>
                    <a:pt x="171" y="390"/>
                  </a:lnTo>
                  <a:cubicBezTo>
                    <a:pt x="171" y="269"/>
                    <a:pt x="269" y="171"/>
                    <a:pt x="390" y="171"/>
                  </a:cubicBezTo>
                  <a:lnTo>
                    <a:pt x="390" y="171"/>
                  </a:lnTo>
                  <a:cubicBezTo>
                    <a:pt x="511" y="171"/>
                    <a:pt x="610" y="269"/>
                    <a:pt x="610" y="390"/>
                  </a:cubicBezTo>
                  <a:lnTo>
                    <a:pt x="610" y="390"/>
                  </a:lnTo>
                  <a:cubicBezTo>
                    <a:pt x="610" y="512"/>
                    <a:pt x="511" y="610"/>
                    <a:pt x="390" y="610"/>
                  </a:cubicBezTo>
                  <a:close/>
                  <a:moveTo>
                    <a:pt x="781" y="439"/>
                  </a:moveTo>
                  <a:lnTo>
                    <a:pt x="781" y="342"/>
                  </a:lnTo>
                  <a:lnTo>
                    <a:pt x="703" y="342"/>
                  </a:lnTo>
                  <a:lnTo>
                    <a:pt x="703" y="342"/>
                  </a:lnTo>
                  <a:cubicBezTo>
                    <a:pt x="700" y="319"/>
                    <a:pt x="694" y="297"/>
                    <a:pt x="686" y="276"/>
                  </a:cubicBezTo>
                  <a:lnTo>
                    <a:pt x="753" y="238"/>
                  </a:lnTo>
                  <a:lnTo>
                    <a:pt x="704" y="153"/>
                  </a:lnTo>
                  <a:lnTo>
                    <a:pt x="638" y="191"/>
                  </a:lnTo>
                  <a:lnTo>
                    <a:pt x="638" y="191"/>
                  </a:lnTo>
                  <a:cubicBezTo>
                    <a:pt x="623" y="174"/>
                    <a:pt x="607" y="158"/>
                    <a:pt x="589" y="144"/>
                  </a:cubicBezTo>
                  <a:lnTo>
                    <a:pt x="628" y="77"/>
                  </a:lnTo>
                  <a:lnTo>
                    <a:pt x="544" y="28"/>
                  </a:lnTo>
                  <a:lnTo>
                    <a:pt x="505" y="95"/>
                  </a:lnTo>
                  <a:lnTo>
                    <a:pt x="505" y="95"/>
                  </a:lnTo>
                  <a:cubicBezTo>
                    <a:pt x="484" y="87"/>
                    <a:pt x="462" y="81"/>
                    <a:pt x="439" y="77"/>
                  </a:cubicBezTo>
                  <a:lnTo>
                    <a:pt x="439" y="0"/>
                  </a:lnTo>
                  <a:lnTo>
                    <a:pt x="342" y="0"/>
                  </a:lnTo>
                  <a:lnTo>
                    <a:pt x="342" y="77"/>
                  </a:lnTo>
                  <a:lnTo>
                    <a:pt x="342" y="77"/>
                  </a:lnTo>
                  <a:cubicBezTo>
                    <a:pt x="319" y="81"/>
                    <a:pt x="297" y="87"/>
                    <a:pt x="276" y="95"/>
                  </a:cubicBezTo>
                  <a:lnTo>
                    <a:pt x="238" y="28"/>
                  </a:lnTo>
                  <a:lnTo>
                    <a:pt x="153" y="77"/>
                  </a:lnTo>
                  <a:lnTo>
                    <a:pt x="191" y="144"/>
                  </a:lnTo>
                  <a:lnTo>
                    <a:pt x="191" y="144"/>
                  </a:lnTo>
                  <a:cubicBezTo>
                    <a:pt x="174" y="158"/>
                    <a:pt x="158" y="174"/>
                    <a:pt x="144" y="191"/>
                  </a:cubicBezTo>
                  <a:lnTo>
                    <a:pt x="77" y="153"/>
                  </a:lnTo>
                  <a:lnTo>
                    <a:pt x="28" y="238"/>
                  </a:lnTo>
                  <a:lnTo>
                    <a:pt x="95" y="276"/>
                  </a:lnTo>
                  <a:lnTo>
                    <a:pt x="95" y="276"/>
                  </a:lnTo>
                  <a:cubicBezTo>
                    <a:pt x="87" y="297"/>
                    <a:pt x="81" y="319"/>
                    <a:pt x="77" y="342"/>
                  </a:cubicBezTo>
                  <a:lnTo>
                    <a:pt x="0" y="342"/>
                  </a:lnTo>
                  <a:lnTo>
                    <a:pt x="0" y="439"/>
                  </a:lnTo>
                  <a:lnTo>
                    <a:pt x="77" y="439"/>
                  </a:lnTo>
                  <a:lnTo>
                    <a:pt x="77" y="439"/>
                  </a:lnTo>
                  <a:cubicBezTo>
                    <a:pt x="81" y="462"/>
                    <a:pt x="87" y="484"/>
                    <a:pt x="95" y="505"/>
                  </a:cubicBezTo>
                  <a:lnTo>
                    <a:pt x="28" y="544"/>
                  </a:lnTo>
                  <a:lnTo>
                    <a:pt x="77" y="628"/>
                  </a:lnTo>
                  <a:lnTo>
                    <a:pt x="144" y="590"/>
                  </a:lnTo>
                  <a:lnTo>
                    <a:pt x="144" y="590"/>
                  </a:lnTo>
                  <a:cubicBezTo>
                    <a:pt x="158" y="607"/>
                    <a:pt x="174" y="623"/>
                    <a:pt x="191" y="638"/>
                  </a:cubicBezTo>
                  <a:lnTo>
                    <a:pt x="153" y="704"/>
                  </a:lnTo>
                  <a:lnTo>
                    <a:pt x="238" y="753"/>
                  </a:lnTo>
                  <a:lnTo>
                    <a:pt x="276" y="686"/>
                  </a:lnTo>
                  <a:lnTo>
                    <a:pt x="276" y="686"/>
                  </a:lnTo>
                  <a:cubicBezTo>
                    <a:pt x="297" y="694"/>
                    <a:pt x="319" y="700"/>
                    <a:pt x="342" y="703"/>
                  </a:cubicBezTo>
                  <a:lnTo>
                    <a:pt x="342" y="781"/>
                  </a:lnTo>
                  <a:lnTo>
                    <a:pt x="439" y="781"/>
                  </a:lnTo>
                  <a:lnTo>
                    <a:pt x="439" y="703"/>
                  </a:lnTo>
                  <a:lnTo>
                    <a:pt x="439" y="703"/>
                  </a:lnTo>
                  <a:cubicBezTo>
                    <a:pt x="462" y="700"/>
                    <a:pt x="484" y="694"/>
                    <a:pt x="505" y="686"/>
                  </a:cubicBezTo>
                  <a:lnTo>
                    <a:pt x="544" y="753"/>
                  </a:lnTo>
                  <a:lnTo>
                    <a:pt x="628" y="704"/>
                  </a:lnTo>
                  <a:lnTo>
                    <a:pt x="589" y="638"/>
                  </a:lnTo>
                  <a:lnTo>
                    <a:pt x="589" y="638"/>
                  </a:lnTo>
                  <a:cubicBezTo>
                    <a:pt x="607" y="623"/>
                    <a:pt x="623" y="607"/>
                    <a:pt x="638" y="590"/>
                  </a:cubicBezTo>
                  <a:lnTo>
                    <a:pt x="704" y="628"/>
                  </a:lnTo>
                  <a:lnTo>
                    <a:pt x="753" y="544"/>
                  </a:lnTo>
                  <a:lnTo>
                    <a:pt x="686" y="505"/>
                  </a:lnTo>
                  <a:lnTo>
                    <a:pt x="686" y="505"/>
                  </a:lnTo>
                  <a:cubicBezTo>
                    <a:pt x="694" y="484"/>
                    <a:pt x="700" y="462"/>
                    <a:pt x="703" y="439"/>
                  </a:cubicBezTo>
                  <a:lnTo>
                    <a:pt x="781" y="43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5847C850-87FC-E54F-8336-2D3388F70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839788"/>
              <a:ext cx="590550" cy="590550"/>
            </a:xfrm>
            <a:custGeom>
              <a:avLst/>
              <a:gdLst>
                <a:gd name="T0" fmla="*/ 820 w 1641"/>
                <a:gd name="T1" fmla="*/ 1281 h 1641"/>
                <a:gd name="T2" fmla="*/ 359 w 1641"/>
                <a:gd name="T3" fmla="*/ 820 h 1641"/>
                <a:gd name="T4" fmla="*/ 820 w 1641"/>
                <a:gd name="T5" fmla="*/ 359 h 1641"/>
                <a:gd name="T6" fmla="*/ 1281 w 1641"/>
                <a:gd name="T7" fmla="*/ 820 h 1641"/>
                <a:gd name="T8" fmla="*/ 1640 w 1641"/>
                <a:gd name="T9" fmla="*/ 922 h 1641"/>
                <a:gd name="T10" fmla="*/ 1478 w 1641"/>
                <a:gd name="T11" fmla="*/ 717 h 1641"/>
                <a:gd name="T12" fmla="*/ 1441 w 1641"/>
                <a:gd name="T13" fmla="*/ 579 h 1641"/>
                <a:gd name="T14" fmla="*/ 1479 w 1641"/>
                <a:gd name="T15" fmla="*/ 321 h 1641"/>
                <a:gd name="T16" fmla="*/ 1338 w 1641"/>
                <a:gd name="T17" fmla="*/ 402 h 1641"/>
                <a:gd name="T18" fmla="*/ 1319 w 1641"/>
                <a:gd name="T19" fmla="*/ 161 h 1641"/>
                <a:gd name="T20" fmla="*/ 1060 w 1641"/>
                <a:gd name="T21" fmla="*/ 199 h 1641"/>
                <a:gd name="T22" fmla="*/ 923 w 1641"/>
                <a:gd name="T23" fmla="*/ 162 h 1641"/>
                <a:gd name="T24" fmla="*/ 718 w 1641"/>
                <a:gd name="T25" fmla="*/ 0 h 1641"/>
                <a:gd name="T26" fmla="*/ 718 w 1641"/>
                <a:gd name="T27" fmla="*/ 162 h 1641"/>
                <a:gd name="T28" fmla="*/ 498 w 1641"/>
                <a:gd name="T29" fmla="*/ 59 h 1641"/>
                <a:gd name="T30" fmla="*/ 402 w 1641"/>
                <a:gd name="T31" fmla="*/ 301 h 1641"/>
                <a:gd name="T32" fmla="*/ 301 w 1641"/>
                <a:gd name="T33" fmla="*/ 402 h 1641"/>
                <a:gd name="T34" fmla="*/ 59 w 1641"/>
                <a:gd name="T35" fmla="*/ 498 h 1641"/>
                <a:gd name="T36" fmla="*/ 199 w 1641"/>
                <a:gd name="T37" fmla="*/ 579 h 1641"/>
                <a:gd name="T38" fmla="*/ 0 w 1641"/>
                <a:gd name="T39" fmla="*/ 717 h 1641"/>
                <a:gd name="T40" fmla="*/ 163 w 1641"/>
                <a:gd name="T41" fmla="*/ 922 h 1641"/>
                <a:gd name="T42" fmla="*/ 199 w 1641"/>
                <a:gd name="T43" fmla="*/ 1060 h 1641"/>
                <a:gd name="T44" fmla="*/ 161 w 1641"/>
                <a:gd name="T45" fmla="*/ 1319 h 1641"/>
                <a:gd name="T46" fmla="*/ 301 w 1641"/>
                <a:gd name="T47" fmla="*/ 1238 h 1641"/>
                <a:gd name="T48" fmla="*/ 321 w 1641"/>
                <a:gd name="T49" fmla="*/ 1479 h 1641"/>
                <a:gd name="T50" fmla="*/ 580 w 1641"/>
                <a:gd name="T51" fmla="*/ 1440 h 1641"/>
                <a:gd name="T52" fmla="*/ 718 w 1641"/>
                <a:gd name="T53" fmla="*/ 1477 h 1641"/>
                <a:gd name="T54" fmla="*/ 923 w 1641"/>
                <a:gd name="T55" fmla="*/ 1640 h 1641"/>
                <a:gd name="T56" fmla="*/ 923 w 1641"/>
                <a:gd name="T57" fmla="*/ 1477 h 1641"/>
                <a:gd name="T58" fmla="*/ 1141 w 1641"/>
                <a:gd name="T59" fmla="*/ 1581 h 1641"/>
                <a:gd name="T60" fmla="*/ 1238 w 1641"/>
                <a:gd name="T61" fmla="*/ 1338 h 1641"/>
                <a:gd name="T62" fmla="*/ 1338 w 1641"/>
                <a:gd name="T63" fmla="*/ 1237 h 1641"/>
                <a:gd name="T64" fmla="*/ 1581 w 1641"/>
                <a:gd name="T65" fmla="*/ 1141 h 1641"/>
                <a:gd name="T66" fmla="*/ 1441 w 1641"/>
                <a:gd name="T67" fmla="*/ 1060 h 1641"/>
                <a:gd name="T68" fmla="*/ 1640 w 1641"/>
                <a:gd name="T69" fmla="*/ 922 h 1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41" h="1641">
                  <a:moveTo>
                    <a:pt x="820" y="1281"/>
                  </a:moveTo>
                  <a:lnTo>
                    <a:pt x="820" y="1281"/>
                  </a:lnTo>
                  <a:cubicBezTo>
                    <a:pt x="565" y="1281"/>
                    <a:pt x="359" y="1074"/>
                    <a:pt x="359" y="820"/>
                  </a:cubicBezTo>
                  <a:lnTo>
                    <a:pt x="359" y="820"/>
                  </a:lnTo>
                  <a:cubicBezTo>
                    <a:pt x="359" y="565"/>
                    <a:pt x="565" y="359"/>
                    <a:pt x="820" y="359"/>
                  </a:cubicBezTo>
                  <a:lnTo>
                    <a:pt x="820" y="359"/>
                  </a:lnTo>
                  <a:cubicBezTo>
                    <a:pt x="1075" y="359"/>
                    <a:pt x="1281" y="565"/>
                    <a:pt x="1281" y="820"/>
                  </a:cubicBezTo>
                  <a:lnTo>
                    <a:pt x="1281" y="820"/>
                  </a:lnTo>
                  <a:cubicBezTo>
                    <a:pt x="1281" y="1074"/>
                    <a:pt x="1075" y="1281"/>
                    <a:pt x="820" y="1281"/>
                  </a:cubicBezTo>
                  <a:close/>
                  <a:moveTo>
                    <a:pt x="1640" y="922"/>
                  </a:moveTo>
                  <a:lnTo>
                    <a:pt x="1640" y="717"/>
                  </a:lnTo>
                  <a:lnTo>
                    <a:pt x="1478" y="717"/>
                  </a:lnTo>
                  <a:lnTo>
                    <a:pt x="1478" y="717"/>
                  </a:lnTo>
                  <a:cubicBezTo>
                    <a:pt x="1470" y="669"/>
                    <a:pt x="1458" y="624"/>
                    <a:pt x="1441" y="579"/>
                  </a:cubicBezTo>
                  <a:lnTo>
                    <a:pt x="1581" y="498"/>
                  </a:lnTo>
                  <a:lnTo>
                    <a:pt x="1479" y="321"/>
                  </a:lnTo>
                  <a:lnTo>
                    <a:pt x="1338" y="402"/>
                  </a:lnTo>
                  <a:lnTo>
                    <a:pt x="1338" y="402"/>
                  </a:lnTo>
                  <a:cubicBezTo>
                    <a:pt x="1308" y="365"/>
                    <a:pt x="1275" y="331"/>
                    <a:pt x="1238" y="301"/>
                  </a:cubicBezTo>
                  <a:lnTo>
                    <a:pt x="1319" y="161"/>
                  </a:lnTo>
                  <a:lnTo>
                    <a:pt x="1141" y="59"/>
                  </a:lnTo>
                  <a:lnTo>
                    <a:pt x="1060" y="199"/>
                  </a:lnTo>
                  <a:lnTo>
                    <a:pt x="1060" y="199"/>
                  </a:lnTo>
                  <a:cubicBezTo>
                    <a:pt x="1016" y="182"/>
                    <a:pt x="970" y="170"/>
                    <a:pt x="923" y="162"/>
                  </a:cubicBezTo>
                  <a:lnTo>
                    <a:pt x="923" y="0"/>
                  </a:lnTo>
                  <a:lnTo>
                    <a:pt x="718" y="0"/>
                  </a:lnTo>
                  <a:lnTo>
                    <a:pt x="718" y="162"/>
                  </a:lnTo>
                  <a:lnTo>
                    <a:pt x="718" y="162"/>
                  </a:lnTo>
                  <a:cubicBezTo>
                    <a:pt x="670" y="170"/>
                    <a:pt x="623" y="182"/>
                    <a:pt x="580" y="199"/>
                  </a:cubicBezTo>
                  <a:lnTo>
                    <a:pt x="498" y="59"/>
                  </a:lnTo>
                  <a:lnTo>
                    <a:pt x="321" y="161"/>
                  </a:lnTo>
                  <a:lnTo>
                    <a:pt x="402" y="301"/>
                  </a:lnTo>
                  <a:lnTo>
                    <a:pt x="402" y="301"/>
                  </a:lnTo>
                  <a:cubicBezTo>
                    <a:pt x="365" y="331"/>
                    <a:pt x="331" y="365"/>
                    <a:pt x="301" y="402"/>
                  </a:cubicBezTo>
                  <a:lnTo>
                    <a:pt x="161" y="321"/>
                  </a:lnTo>
                  <a:lnTo>
                    <a:pt x="59" y="498"/>
                  </a:lnTo>
                  <a:lnTo>
                    <a:pt x="199" y="579"/>
                  </a:lnTo>
                  <a:lnTo>
                    <a:pt x="199" y="579"/>
                  </a:lnTo>
                  <a:cubicBezTo>
                    <a:pt x="182" y="624"/>
                    <a:pt x="170" y="669"/>
                    <a:pt x="163" y="717"/>
                  </a:cubicBezTo>
                  <a:lnTo>
                    <a:pt x="0" y="717"/>
                  </a:lnTo>
                  <a:lnTo>
                    <a:pt x="0" y="922"/>
                  </a:lnTo>
                  <a:lnTo>
                    <a:pt x="163" y="922"/>
                  </a:lnTo>
                  <a:lnTo>
                    <a:pt x="163" y="922"/>
                  </a:lnTo>
                  <a:cubicBezTo>
                    <a:pt x="170" y="970"/>
                    <a:pt x="182" y="1016"/>
                    <a:pt x="199" y="1060"/>
                  </a:cubicBezTo>
                  <a:lnTo>
                    <a:pt x="59" y="1141"/>
                  </a:lnTo>
                  <a:lnTo>
                    <a:pt x="161" y="1319"/>
                  </a:lnTo>
                  <a:lnTo>
                    <a:pt x="301" y="1238"/>
                  </a:lnTo>
                  <a:lnTo>
                    <a:pt x="301" y="1238"/>
                  </a:lnTo>
                  <a:cubicBezTo>
                    <a:pt x="331" y="1275"/>
                    <a:pt x="365" y="1308"/>
                    <a:pt x="402" y="1338"/>
                  </a:cubicBezTo>
                  <a:lnTo>
                    <a:pt x="321" y="1479"/>
                  </a:lnTo>
                  <a:lnTo>
                    <a:pt x="498" y="1581"/>
                  </a:lnTo>
                  <a:lnTo>
                    <a:pt x="580" y="1440"/>
                  </a:lnTo>
                  <a:lnTo>
                    <a:pt x="580" y="1440"/>
                  </a:lnTo>
                  <a:cubicBezTo>
                    <a:pt x="623" y="1457"/>
                    <a:pt x="670" y="1470"/>
                    <a:pt x="718" y="1477"/>
                  </a:cubicBezTo>
                  <a:lnTo>
                    <a:pt x="718" y="1640"/>
                  </a:lnTo>
                  <a:lnTo>
                    <a:pt x="923" y="1640"/>
                  </a:lnTo>
                  <a:lnTo>
                    <a:pt x="923" y="1477"/>
                  </a:lnTo>
                  <a:lnTo>
                    <a:pt x="923" y="1477"/>
                  </a:lnTo>
                  <a:cubicBezTo>
                    <a:pt x="970" y="1470"/>
                    <a:pt x="1016" y="1457"/>
                    <a:pt x="1060" y="1440"/>
                  </a:cubicBezTo>
                  <a:lnTo>
                    <a:pt x="1141" y="1581"/>
                  </a:lnTo>
                  <a:lnTo>
                    <a:pt x="1319" y="1479"/>
                  </a:lnTo>
                  <a:lnTo>
                    <a:pt x="1238" y="1338"/>
                  </a:lnTo>
                  <a:lnTo>
                    <a:pt x="1238" y="1338"/>
                  </a:lnTo>
                  <a:cubicBezTo>
                    <a:pt x="1275" y="1308"/>
                    <a:pt x="1308" y="1275"/>
                    <a:pt x="1338" y="1237"/>
                  </a:cubicBezTo>
                  <a:lnTo>
                    <a:pt x="1479" y="1318"/>
                  </a:lnTo>
                  <a:lnTo>
                    <a:pt x="1581" y="1141"/>
                  </a:lnTo>
                  <a:lnTo>
                    <a:pt x="1441" y="1060"/>
                  </a:lnTo>
                  <a:lnTo>
                    <a:pt x="1441" y="1060"/>
                  </a:lnTo>
                  <a:cubicBezTo>
                    <a:pt x="1458" y="1016"/>
                    <a:pt x="1470" y="970"/>
                    <a:pt x="1478" y="922"/>
                  </a:cubicBezTo>
                  <a:lnTo>
                    <a:pt x="1640" y="92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5E534A57-05F7-D14A-B5EB-8B4487833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6200" y="1465263"/>
              <a:ext cx="1274763" cy="1274762"/>
            </a:xfrm>
            <a:custGeom>
              <a:avLst/>
              <a:gdLst>
                <a:gd name="T0" fmla="*/ 1385 w 3543"/>
                <a:gd name="T1" fmla="*/ 1342 h 3542"/>
                <a:gd name="T2" fmla="*/ 2200 w 3543"/>
                <a:gd name="T3" fmla="*/ 1384 h 3542"/>
                <a:gd name="T4" fmla="*/ 2158 w 3543"/>
                <a:gd name="T5" fmla="*/ 2199 h 3542"/>
                <a:gd name="T6" fmla="*/ 1343 w 3543"/>
                <a:gd name="T7" fmla="*/ 2156 h 3542"/>
                <a:gd name="T8" fmla="*/ 630 w 3543"/>
                <a:gd name="T9" fmla="*/ 903 h 3542"/>
                <a:gd name="T10" fmla="*/ 513 w 3543"/>
                <a:gd name="T11" fmla="*/ 1081 h 3542"/>
                <a:gd name="T12" fmla="*/ 185 w 3543"/>
                <a:gd name="T13" fmla="*/ 976 h 3542"/>
                <a:gd name="T14" fmla="*/ 38 w 3543"/>
                <a:gd name="T15" fmla="*/ 1432 h 3542"/>
                <a:gd name="T16" fmla="*/ 73 w 3543"/>
                <a:gd name="T17" fmla="*/ 1500 h 3542"/>
                <a:gd name="T18" fmla="*/ 348 w 3543"/>
                <a:gd name="T19" fmla="*/ 1590 h 3542"/>
                <a:gd name="T20" fmla="*/ 54 w 3543"/>
                <a:gd name="T21" fmla="*/ 1863 h 3542"/>
                <a:gd name="T22" fmla="*/ 12 w 3543"/>
                <a:gd name="T23" fmla="*/ 1928 h 3542"/>
                <a:gd name="T24" fmla="*/ 112 w 3543"/>
                <a:gd name="T25" fmla="*/ 2396 h 3542"/>
                <a:gd name="T26" fmla="*/ 449 w 3543"/>
                <a:gd name="T27" fmla="*/ 2325 h 3542"/>
                <a:gd name="T28" fmla="*/ 547 w 3543"/>
                <a:gd name="T29" fmla="*/ 2515 h 3542"/>
                <a:gd name="T30" fmla="*/ 290 w 3543"/>
                <a:gd name="T31" fmla="*/ 2747 h 3542"/>
                <a:gd name="T32" fmla="*/ 611 w 3543"/>
                <a:gd name="T33" fmla="*/ 3103 h 3542"/>
                <a:gd name="T34" fmla="*/ 688 w 3543"/>
                <a:gd name="T35" fmla="*/ 3106 h 3542"/>
                <a:gd name="T36" fmla="*/ 904 w 3543"/>
                <a:gd name="T37" fmla="*/ 2912 h 3542"/>
                <a:gd name="T38" fmla="*/ 993 w 3543"/>
                <a:gd name="T39" fmla="*/ 3304 h 3542"/>
                <a:gd name="T40" fmla="*/ 1028 w 3543"/>
                <a:gd name="T41" fmla="*/ 3373 h 3542"/>
                <a:gd name="T42" fmla="*/ 1485 w 3543"/>
                <a:gd name="T43" fmla="*/ 3521 h 3542"/>
                <a:gd name="T44" fmla="*/ 1591 w 3543"/>
                <a:gd name="T45" fmla="*/ 3194 h 3542"/>
                <a:gd name="T46" fmla="*/ 1804 w 3543"/>
                <a:gd name="T47" fmla="*/ 3204 h 3542"/>
                <a:gd name="T48" fmla="*/ 1876 w 3543"/>
                <a:gd name="T49" fmla="*/ 3541 h 3542"/>
                <a:gd name="T50" fmla="*/ 2345 w 3543"/>
                <a:gd name="T51" fmla="*/ 3441 h 3542"/>
                <a:gd name="T52" fmla="*/ 2387 w 3543"/>
                <a:gd name="T53" fmla="*/ 3376 h 3542"/>
                <a:gd name="T54" fmla="*/ 2326 w 3543"/>
                <a:gd name="T55" fmla="*/ 3093 h 3542"/>
                <a:gd name="T56" fmla="*/ 2711 w 3543"/>
                <a:gd name="T57" fmla="*/ 3211 h 3542"/>
                <a:gd name="T58" fmla="*/ 2788 w 3543"/>
                <a:gd name="T59" fmla="*/ 3215 h 3542"/>
                <a:gd name="T60" fmla="*/ 3144 w 3543"/>
                <a:gd name="T61" fmla="*/ 2894 h 3542"/>
                <a:gd name="T62" fmla="*/ 2913 w 3543"/>
                <a:gd name="T63" fmla="*/ 2637 h 3542"/>
                <a:gd name="T64" fmla="*/ 3029 w 3543"/>
                <a:gd name="T65" fmla="*/ 2458 h 3542"/>
                <a:gd name="T66" fmla="*/ 3358 w 3543"/>
                <a:gd name="T67" fmla="*/ 2565 h 3542"/>
                <a:gd name="T68" fmla="*/ 3505 w 3543"/>
                <a:gd name="T69" fmla="*/ 2109 h 3542"/>
                <a:gd name="T70" fmla="*/ 3470 w 3543"/>
                <a:gd name="T71" fmla="*/ 2040 h 3542"/>
                <a:gd name="T72" fmla="*/ 3194 w 3543"/>
                <a:gd name="T73" fmla="*/ 1951 h 3542"/>
                <a:gd name="T74" fmla="*/ 3489 w 3543"/>
                <a:gd name="T75" fmla="*/ 1676 h 3542"/>
                <a:gd name="T76" fmla="*/ 3531 w 3543"/>
                <a:gd name="T77" fmla="*/ 1612 h 3542"/>
                <a:gd name="T78" fmla="*/ 3431 w 3543"/>
                <a:gd name="T79" fmla="*/ 1143 h 3542"/>
                <a:gd name="T80" fmla="*/ 3094 w 3543"/>
                <a:gd name="T81" fmla="*/ 1215 h 3542"/>
                <a:gd name="T82" fmla="*/ 2996 w 3543"/>
                <a:gd name="T83" fmla="*/ 1025 h 3542"/>
                <a:gd name="T84" fmla="*/ 3252 w 3543"/>
                <a:gd name="T85" fmla="*/ 794 h 3542"/>
                <a:gd name="T86" fmla="*/ 2932 w 3543"/>
                <a:gd name="T87" fmla="*/ 438 h 3542"/>
                <a:gd name="T88" fmla="*/ 2855 w 3543"/>
                <a:gd name="T89" fmla="*/ 434 h 3542"/>
                <a:gd name="T90" fmla="*/ 2639 w 3543"/>
                <a:gd name="T91" fmla="*/ 629 h 3542"/>
                <a:gd name="T92" fmla="*/ 2549 w 3543"/>
                <a:gd name="T93" fmla="*/ 236 h 3542"/>
                <a:gd name="T94" fmla="*/ 2514 w 3543"/>
                <a:gd name="T95" fmla="*/ 167 h 3542"/>
                <a:gd name="T96" fmla="*/ 2058 w 3543"/>
                <a:gd name="T97" fmla="*/ 20 h 3542"/>
                <a:gd name="T98" fmla="*/ 1952 w 3543"/>
                <a:gd name="T99" fmla="*/ 347 h 3542"/>
                <a:gd name="T100" fmla="*/ 1738 w 3543"/>
                <a:gd name="T101" fmla="*/ 336 h 3542"/>
                <a:gd name="T102" fmla="*/ 1667 w 3543"/>
                <a:gd name="T103" fmla="*/ 0 h 3542"/>
                <a:gd name="T104" fmla="*/ 1198 w 3543"/>
                <a:gd name="T105" fmla="*/ 99 h 3542"/>
                <a:gd name="T106" fmla="*/ 1156 w 3543"/>
                <a:gd name="T107" fmla="*/ 164 h 3542"/>
                <a:gd name="T108" fmla="*/ 1216 w 3543"/>
                <a:gd name="T109" fmla="*/ 448 h 3542"/>
                <a:gd name="T110" fmla="*/ 832 w 3543"/>
                <a:gd name="T111" fmla="*/ 330 h 3542"/>
                <a:gd name="T112" fmla="*/ 755 w 3543"/>
                <a:gd name="T113" fmla="*/ 326 h 3542"/>
                <a:gd name="T114" fmla="*/ 399 w 3543"/>
                <a:gd name="T115" fmla="*/ 646 h 3542"/>
                <a:gd name="T116" fmla="*/ 630 w 3543"/>
                <a:gd name="T117" fmla="*/ 903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543" h="3542">
                  <a:moveTo>
                    <a:pt x="1385" y="1342"/>
                  </a:moveTo>
                  <a:lnTo>
                    <a:pt x="1385" y="1342"/>
                  </a:lnTo>
                  <a:cubicBezTo>
                    <a:pt x="1621" y="1129"/>
                    <a:pt x="1987" y="1148"/>
                    <a:pt x="2200" y="1384"/>
                  </a:cubicBezTo>
                  <a:lnTo>
                    <a:pt x="2200" y="1384"/>
                  </a:lnTo>
                  <a:cubicBezTo>
                    <a:pt x="2412" y="1620"/>
                    <a:pt x="2394" y="1986"/>
                    <a:pt x="2158" y="2199"/>
                  </a:cubicBezTo>
                  <a:lnTo>
                    <a:pt x="2158" y="2199"/>
                  </a:lnTo>
                  <a:cubicBezTo>
                    <a:pt x="1922" y="2411"/>
                    <a:pt x="1556" y="2392"/>
                    <a:pt x="1343" y="2156"/>
                  </a:cubicBezTo>
                  <a:lnTo>
                    <a:pt x="1343" y="2156"/>
                  </a:lnTo>
                  <a:cubicBezTo>
                    <a:pt x="1131" y="1920"/>
                    <a:pt x="1149" y="1555"/>
                    <a:pt x="1385" y="1342"/>
                  </a:cubicBezTo>
                  <a:close/>
                  <a:moveTo>
                    <a:pt x="630" y="903"/>
                  </a:moveTo>
                  <a:lnTo>
                    <a:pt x="630" y="903"/>
                  </a:lnTo>
                  <a:cubicBezTo>
                    <a:pt x="586" y="960"/>
                    <a:pt x="547" y="1020"/>
                    <a:pt x="513" y="1081"/>
                  </a:cubicBezTo>
                  <a:lnTo>
                    <a:pt x="238" y="992"/>
                  </a:lnTo>
                  <a:lnTo>
                    <a:pt x="185" y="976"/>
                  </a:lnTo>
                  <a:lnTo>
                    <a:pt x="169" y="1027"/>
                  </a:lnTo>
                  <a:lnTo>
                    <a:pt x="38" y="1432"/>
                  </a:lnTo>
                  <a:lnTo>
                    <a:pt x="21" y="1483"/>
                  </a:lnTo>
                  <a:lnTo>
                    <a:pt x="73" y="1500"/>
                  </a:lnTo>
                  <a:lnTo>
                    <a:pt x="348" y="1590"/>
                  </a:lnTo>
                  <a:lnTo>
                    <a:pt x="348" y="1590"/>
                  </a:lnTo>
                  <a:cubicBezTo>
                    <a:pt x="339" y="1661"/>
                    <a:pt x="336" y="1732"/>
                    <a:pt x="338" y="1803"/>
                  </a:cubicBezTo>
                  <a:lnTo>
                    <a:pt x="54" y="1863"/>
                  </a:lnTo>
                  <a:lnTo>
                    <a:pt x="0" y="1875"/>
                  </a:lnTo>
                  <a:lnTo>
                    <a:pt x="12" y="1928"/>
                  </a:lnTo>
                  <a:lnTo>
                    <a:pt x="101" y="2344"/>
                  </a:lnTo>
                  <a:lnTo>
                    <a:pt x="112" y="2396"/>
                  </a:lnTo>
                  <a:lnTo>
                    <a:pt x="165" y="2385"/>
                  </a:lnTo>
                  <a:lnTo>
                    <a:pt x="449" y="2325"/>
                  </a:lnTo>
                  <a:lnTo>
                    <a:pt x="449" y="2325"/>
                  </a:lnTo>
                  <a:cubicBezTo>
                    <a:pt x="477" y="2390"/>
                    <a:pt x="509" y="2454"/>
                    <a:pt x="547" y="2515"/>
                  </a:cubicBezTo>
                  <a:lnTo>
                    <a:pt x="331" y="2709"/>
                  </a:lnTo>
                  <a:lnTo>
                    <a:pt x="290" y="2747"/>
                  </a:lnTo>
                  <a:lnTo>
                    <a:pt x="327" y="2787"/>
                  </a:lnTo>
                  <a:lnTo>
                    <a:pt x="611" y="3103"/>
                  </a:lnTo>
                  <a:lnTo>
                    <a:pt x="648" y="3143"/>
                  </a:lnTo>
                  <a:lnTo>
                    <a:pt x="688" y="3106"/>
                  </a:lnTo>
                  <a:lnTo>
                    <a:pt x="904" y="2912"/>
                  </a:lnTo>
                  <a:lnTo>
                    <a:pt x="904" y="2912"/>
                  </a:lnTo>
                  <a:cubicBezTo>
                    <a:pt x="961" y="2955"/>
                    <a:pt x="1021" y="2994"/>
                    <a:pt x="1083" y="3028"/>
                  </a:cubicBezTo>
                  <a:lnTo>
                    <a:pt x="993" y="3304"/>
                  </a:lnTo>
                  <a:lnTo>
                    <a:pt x="977" y="3356"/>
                  </a:lnTo>
                  <a:lnTo>
                    <a:pt x="1028" y="3373"/>
                  </a:lnTo>
                  <a:lnTo>
                    <a:pt x="1433" y="3504"/>
                  </a:lnTo>
                  <a:lnTo>
                    <a:pt x="1485" y="3521"/>
                  </a:lnTo>
                  <a:lnTo>
                    <a:pt x="1502" y="3469"/>
                  </a:lnTo>
                  <a:lnTo>
                    <a:pt x="1591" y="3194"/>
                  </a:lnTo>
                  <a:lnTo>
                    <a:pt x="1591" y="3194"/>
                  </a:lnTo>
                  <a:cubicBezTo>
                    <a:pt x="1661" y="3202"/>
                    <a:pt x="1733" y="3206"/>
                    <a:pt x="1804" y="3204"/>
                  </a:cubicBezTo>
                  <a:lnTo>
                    <a:pt x="1864" y="3488"/>
                  </a:lnTo>
                  <a:lnTo>
                    <a:pt x="1876" y="3541"/>
                  </a:lnTo>
                  <a:lnTo>
                    <a:pt x="1929" y="3529"/>
                  </a:lnTo>
                  <a:lnTo>
                    <a:pt x="2345" y="3441"/>
                  </a:lnTo>
                  <a:lnTo>
                    <a:pt x="2398" y="3430"/>
                  </a:lnTo>
                  <a:lnTo>
                    <a:pt x="2387" y="3376"/>
                  </a:lnTo>
                  <a:lnTo>
                    <a:pt x="2326" y="3093"/>
                  </a:lnTo>
                  <a:lnTo>
                    <a:pt x="2326" y="3093"/>
                  </a:lnTo>
                  <a:cubicBezTo>
                    <a:pt x="2391" y="3065"/>
                    <a:pt x="2456" y="3033"/>
                    <a:pt x="2517" y="2995"/>
                  </a:cubicBezTo>
                  <a:lnTo>
                    <a:pt x="2711" y="3211"/>
                  </a:lnTo>
                  <a:lnTo>
                    <a:pt x="2747" y="3252"/>
                  </a:lnTo>
                  <a:lnTo>
                    <a:pt x="2788" y="3215"/>
                  </a:lnTo>
                  <a:lnTo>
                    <a:pt x="3104" y="2930"/>
                  </a:lnTo>
                  <a:lnTo>
                    <a:pt x="3144" y="2894"/>
                  </a:lnTo>
                  <a:lnTo>
                    <a:pt x="3107" y="2853"/>
                  </a:lnTo>
                  <a:lnTo>
                    <a:pt x="2913" y="2637"/>
                  </a:lnTo>
                  <a:lnTo>
                    <a:pt x="2913" y="2637"/>
                  </a:lnTo>
                  <a:cubicBezTo>
                    <a:pt x="2956" y="2580"/>
                    <a:pt x="2995" y="2520"/>
                    <a:pt x="3029" y="2458"/>
                  </a:cubicBezTo>
                  <a:lnTo>
                    <a:pt x="3305" y="2548"/>
                  </a:lnTo>
                  <a:lnTo>
                    <a:pt x="3358" y="2565"/>
                  </a:lnTo>
                  <a:lnTo>
                    <a:pt x="3374" y="2513"/>
                  </a:lnTo>
                  <a:lnTo>
                    <a:pt x="3505" y="2109"/>
                  </a:lnTo>
                  <a:lnTo>
                    <a:pt x="3522" y="2057"/>
                  </a:lnTo>
                  <a:lnTo>
                    <a:pt x="3470" y="2040"/>
                  </a:lnTo>
                  <a:lnTo>
                    <a:pt x="3194" y="1951"/>
                  </a:lnTo>
                  <a:lnTo>
                    <a:pt x="3194" y="1951"/>
                  </a:lnTo>
                  <a:cubicBezTo>
                    <a:pt x="3204" y="1880"/>
                    <a:pt x="3207" y="1808"/>
                    <a:pt x="3206" y="1737"/>
                  </a:cubicBezTo>
                  <a:lnTo>
                    <a:pt x="3489" y="1676"/>
                  </a:lnTo>
                  <a:lnTo>
                    <a:pt x="3542" y="1665"/>
                  </a:lnTo>
                  <a:lnTo>
                    <a:pt x="3531" y="1612"/>
                  </a:lnTo>
                  <a:lnTo>
                    <a:pt x="3442" y="1197"/>
                  </a:lnTo>
                  <a:lnTo>
                    <a:pt x="3431" y="1143"/>
                  </a:lnTo>
                  <a:lnTo>
                    <a:pt x="3378" y="1154"/>
                  </a:lnTo>
                  <a:lnTo>
                    <a:pt x="3094" y="1215"/>
                  </a:lnTo>
                  <a:lnTo>
                    <a:pt x="3094" y="1215"/>
                  </a:lnTo>
                  <a:cubicBezTo>
                    <a:pt x="3066" y="1150"/>
                    <a:pt x="3034" y="1087"/>
                    <a:pt x="2996" y="1025"/>
                  </a:cubicBezTo>
                  <a:lnTo>
                    <a:pt x="3212" y="831"/>
                  </a:lnTo>
                  <a:lnTo>
                    <a:pt x="3252" y="794"/>
                  </a:lnTo>
                  <a:lnTo>
                    <a:pt x="3216" y="754"/>
                  </a:lnTo>
                  <a:lnTo>
                    <a:pt x="2932" y="438"/>
                  </a:lnTo>
                  <a:lnTo>
                    <a:pt x="2895" y="397"/>
                  </a:lnTo>
                  <a:lnTo>
                    <a:pt x="2855" y="434"/>
                  </a:lnTo>
                  <a:lnTo>
                    <a:pt x="2639" y="629"/>
                  </a:lnTo>
                  <a:lnTo>
                    <a:pt x="2639" y="629"/>
                  </a:lnTo>
                  <a:cubicBezTo>
                    <a:pt x="2582" y="585"/>
                    <a:pt x="2521" y="546"/>
                    <a:pt x="2459" y="512"/>
                  </a:cubicBezTo>
                  <a:lnTo>
                    <a:pt x="2549" y="236"/>
                  </a:lnTo>
                  <a:lnTo>
                    <a:pt x="2566" y="184"/>
                  </a:lnTo>
                  <a:lnTo>
                    <a:pt x="2514" y="167"/>
                  </a:lnTo>
                  <a:lnTo>
                    <a:pt x="2110" y="36"/>
                  </a:lnTo>
                  <a:lnTo>
                    <a:pt x="2058" y="20"/>
                  </a:lnTo>
                  <a:lnTo>
                    <a:pt x="2041" y="71"/>
                  </a:lnTo>
                  <a:lnTo>
                    <a:pt x="1952" y="347"/>
                  </a:lnTo>
                  <a:lnTo>
                    <a:pt x="1952" y="347"/>
                  </a:lnTo>
                  <a:cubicBezTo>
                    <a:pt x="1882" y="338"/>
                    <a:pt x="1811" y="335"/>
                    <a:pt x="1738" y="336"/>
                  </a:cubicBezTo>
                  <a:lnTo>
                    <a:pt x="1678" y="53"/>
                  </a:lnTo>
                  <a:lnTo>
                    <a:pt x="1667" y="0"/>
                  </a:lnTo>
                  <a:lnTo>
                    <a:pt x="1613" y="11"/>
                  </a:lnTo>
                  <a:lnTo>
                    <a:pt x="1198" y="99"/>
                  </a:lnTo>
                  <a:lnTo>
                    <a:pt x="1144" y="111"/>
                  </a:lnTo>
                  <a:lnTo>
                    <a:pt x="1156" y="164"/>
                  </a:lnTo>
                  <a:lnTo>
                    <a:pt x="1216" y="448"/>
                  </a:lnTo>
                  <a:lnTo>
                    <a:pt x="1216" y="448"/>
                  </a:lnTo>
                  <a:cubicBezTo>
                    <a:pt x="1152" y="475"/>
                    <a:pt x="1088" y="508"/>
                    <a:pt x="1026" y="545"/>
                  </a:cubicBezTo>
                  <a:lnTo>
                    <a:pt x="832" y="330"/>
                  </a:lnTo>
                  <a:lnTo>
                    <a:pt x="796" y="289"/>
                  </a:lnTo>
                  <a:lnTo>
                    <a:pt x="755" y="326"/>
                  </a:lnTo>
                  <a:lnTo>
                    <a:pt x="439" y="610"/>
                  </a:lnTo>
                  <a:lnTo>
                    <a:pt x="399" y="646"/>
                  </a:lnTo>
                  <a:lnTo>
                    <a:pt x="436" y="687"/>
                  </a:lnTo>
                  <a:lnTo>
                    <a:pt x="630" y="9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1F0AB301-A8D1-084C-BD4B-9845562CB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538" y="1430338"/>
              <a:ext cx="447675" cy="447675"/>
            </a:xfrm>
            <a:custGeom>
              <a:avLst/>
              <a:gdLst>
                <a:gd name="T0" fmla="*/ 486 w 1244"/>
                <a:gd name="T1" fmla="*/ 471 h 1244"/>
                <a:gd name="T2" fmla="*/ 772 w 1244"/>
                <a:gd name="T3" fmla="*/ 486 h 1244"/>
                <a:gd name="T4" fmla="*/ 757 w 1244"/>
                <a:gd name="T5" fmla="*/ 772 h 1244"/>
                <a:gd name="T6" fmla="*/ 471 w 1244"/>
                <a:gd name="T7" fmla="*/ 757 h 1244"/>
                <a:gd name="T8" fmla="*/ 221 w 1244"/>
                <a:gd name="T9" fmla="*/ 317 h 1244"/>
                <a:gd name="T10" fmla="*/ 180 w 1244"/>
                <a:gd name="T11" fmla="*/ 380 h 1244"/>
                <a:gd name="T12" fmla="*/ 65 w 1244"/>
                <a:gd name="T13" fmla="*/ 343 h 1244"/>
                <a:gd name="T14" fmla="*/ 13 w 1244"/>
                <a:gd name="T15" fmla="*/ 502 h 1244"/>
                <a:gd name="T16" fmla="*/ 25 w 1244"/>
                <a:gd name="T17" fmla="*/ 526 h 1244"/>
                <a:gd name="T18" fmla="*/ 122 w 1244"/>
                <a:gd name="T19" fmla="*/ 558 h 1244"/>
                <a:gd name="T20" fmla="*/ 18 w 1244"/>
                <a:gd name="T21" fmla="*/ 654 h 1244"/>
                <a:gd name="T22" fmla="*/ 3 w 1244"/>
                <a:gd name="T23" fmla="*/ 677 h 1244"/>
                <a:gd name="T24" fmla="*/ 39 w 1244"/>
                <a:gd name="T25" fmla="*/ 841 h 1244"/>
                <a:gd name="T26" fmla="*/ 157 w 1244"/>
                <a:gd name="T27" fmla="*/ 816 h 1244"/>
                <a:gd name="T28" fmla="*/ 192 w 1244"/>
                <a:gd name="T29" fmla="*/ 883 h 1244"/>
                <a:gd name="T30" fmla="*/ 102 w 1244"/>
                <a:gd name="T31" fmla="*/ 964 h 1244"/>
                <a:gd name="T32" fmla="*/ 214 w 1244"/>
                <a:gd name="T33" fmla="*/ 1089 h 1244"/>
                <a:gd name="T34" fmla="*/ 241 w 1244"/>
                <a:gd name="T35" fmla="*/ 1090 h 1244"/>
                <a:gd name="T36" fmla="*/ 317 w 1244"/>
                <a:gd name="T37" fmla="*/ 1022 h 1244"/>
                <a:gd name="T38" fmla="*/ 348 w 1244"/>
                <a:gd name="T39" fmla="*/ 1160 h 1244"/>
                <a:gd name="T40" fmla="*/ 361 w 1244"/>
                <a:gd name="T41" fmla="*/ 1184 h 1244"/>
                <a:gd name="T42" fmla="*/ 520 w 1244"/>
                <a:gd name="T43" fmla="*/ 1236 h 1244"/>
                <a:gd name="T44" fmla="*/ 558 w 1244"/>
                <a:gd name="T45" fmla="*/ 1121 h 1244"/>
                <a:gd name="T46" fmla="*/ 633 w 1244"/>
                <a:gd name="T47" fmla="*/ 1125 h 1244"/>
                <a:gd name="T48" fmla="*/ 658 w 1244"/>
                <a:gd name="T49" fmla="*/ 1243 h 1244"/>
                <a:gd name="T50" fmla="*/ 823 w 1244"/>
                <a:gd name="T51" fmla="*/ 1208 h 1244"/>
                <a:gd name="T52" fmla="*/ 838 w 1244"/>
                <a:gd name="T53" fmla="*/ 1185 h 1244"/>
                <a:gd name="T54" fmla="*/ 816 w 1244"/>
                <a:gd name="T55" fmla="*/ 1085 h 1244"/>
                <a:gd name="T56" fmla="*/ 951 w 1244"/>
                <a:gd name="T57" fmla="*/ 1127 h 1244"/>
                <a:gd name="T58" fmla="*/ 979 w 1244"/>
                <a:gd name="T59" fmla="*/ 1128 h 1244"/>
                <a:gd name="T60" fmla="*/ 1103 w 1244"/>
                <a:gd name="T61" fmla="*/ 1015 h 1244"/>
                <a:gd name="T62" fmla="*/ 1022 w 1244"/>
                <a:gd name="T63" fmla="*/ 926 h 1244"/>
                <a:gd name="T64" fmla="*/ 1063 w 1244"/>
                <a:gd name="T65" fmla="*/ 863 h 1244"/>
                <a:gd name="T66" fmla="*/ 1178 w 1244"/>
                <a:gd name="T67" fmla="*/ 901 h 1244"/>
                <a:gd name="T68" fmla="*/ 1230 w 1244"/>
                <a:gd name="T69" fmla="*/ 740 h 1244"/>
                <a:gd name="T70" fmla="*/ 1217 w 1244"/>
                <a:gd name="T71" fmla="*/ 716 h 1244"/>
                <a:gd name="T72" fmla="*/ 1121 w 1244"/>
                <a:gd name="T73" fmla="*/ 685 h 1244"/>
                <a:gd name="T74" fmla="*/ 1224 w 1244"/>
                <a:gd name="T75" fmla="*/ 589 h 1244"/>
                <a:gd name="T76" fmla="*/ 1239 w 1244"/>
                <a:gd name="T77" fmla="*/ 566 h 1244"/>
                <a:gd name="T78" fmla="*/ 1204 w 1244"/>
                <a:gd name="T79" fmla="*/ 401 h 1244"/>
                <a:gd name="T80" fmla="*/ 1085 w 1244"/>
                <a:gd name="T81" fmla="*/ 426 h 1244"/>
                <a:gd name="T82" fmla="*/ 1051 w 1244"/>
                <a:gd name="T83" fmla="*/ 360 h 1244"/>
                <a:gd name="T84" fmla="*/ 1141 w 1244"/>
                <a:gd name="T85" fmla="*/ 279 h 1244"/>
                <a:gd name="T86" fmla="*/ 1028 w 1244"/>
                <a:gd name="T87" fmla="*/ 154 h 1244"/>
                <a:gd name="T88" fmla="*/ 1001 w 1244"/>
                <a:gd name="T89" fmla="*/ 152 h 1244"/>
                <a:gd name="T90" fmla="*/ 926 w 1244"/>
                <a:gd name="T91" fmla="*/ 221 h 1244"/>
                <a:gd name="T92" fmla="*/ 894 w 1244"/>
                <a:gd name="T93" fmla="*/ 83 h 1244"/>
                <a:gd name="T94" fmla="*/ 882 w 1244"/>
                <a:gd name="T95" fmla="*/ 59 h 1244"/>
                <a:gd name="T96" fmla="*/ 722 w 1244"/>
                <a:gd name="T97" fmla="*/ 7 h 1244"/>
                <a:gd name="T98" fmla="*/ 685 w 1244"/>
                <a:gd name="T99" fmla="*/ 122 h 1244"/>
                <a:gd name="T100" fmla="*/ 610 w 1244"/>
                <a:gd name="T101" fmla="*/ 118 h 1244"/>
                <a:gd name="T102" fmla="*/ 585 w 1244"/>
                <a:gd name="T103" fmla="*/ 0 h 1244"/>
                <a:gd name="T104" fmla="*/ 420 w 1244"/>
                <a:gd name="T105" fmla="*/ 35 h 1244"/>
                <a:gd name="T106" fmla="*/ 405 w 1244"/>
                <a:gd name="T107" fmla="*/ 58 h 1244"/>
                <a:gd name="T108" fmla="*/ 426 w 1244"/>
                <a:gd name="T109" fmla="*/ 157 h 1244"/>
                <a:gd name="T110" fmla="*/ 291 w 1244"/>
                <a:gd name="T111" fmla="*/ 116 h 1244"/>
                <a:gd name="T112" fmla="*/ 264 w 1244"/>
                <a:gd name="T113" fmla="*/ 114 h 1244"/>
                <a:gd name="T114" fmla="*/ 140 w 1244"/>
                <a:gd name="T115" fmla="*/ 227 h 1244"/>
                <a:gd name="T116" fmla="*/ 221 w 1244"/>
                <a:gd name="T117" fmla="*/ 317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44" h="1244">
                  <a:moveTo>
                    <a:pt x="486" y="471"/>
                  </a:moveTo>
                  <a:lnTo>
                    <a:pt x="486" y="471"/>
                  </a:lnTo>
                  <a:cubicBezTo>
                    <a:pt x="568" y="396"/>
                    <a:pt x="697" y="403"/>
                    <a:pt x="772" y="486"/>
                  </a:cubicBezTo>
                  <a:lnTo>
                    <a:pt x="772" y="486"/>
                  </a:lnTo>
                  <a:cubicBezTo>
                    <a:pt x="846" y="569"/>
                    <a:pt x="840" y="697"/>
                    <a:pt x="757" y="772"/>
                  </a:cubicBezTo>
                  <a:lnTo>
                    <a:pt x="757" y="772"/>
                  </a:lnTo>
                  <a:cubicBezTo>
                    <a:pt x="674" y="847"/>
                    <a:pt x="546" y="840"/>
                    <a:pt x="471" y="757"/>
                  </a:cubicBezTo>
                  <a:lnTo>
                    <a:pt x="471" y="757"/>
                  </a:lnTo>
                  <a:cubicBezTo>
                    <a:pt x="396" y="674"/>
                    <a:pt x="403" y="546"/>
                    <a:pt x="486" y="471"/>
                  </a:cubicBezTo>
                  <a:close/>
                  <a:moveTo>
                    <a:pt x="221" y="317"/>
                  </a:moveTo>
                  <a:lnTo>
                    <a:pt x="221" y="317"/>
                  </a:lnTo>
                  <a:cubicBezTo>
                    <a:pt x="205" y="337"/>
                    <a:pt x="192" y="358"/>
                    <a:pt x="180" y="380"/>
                  </a:cubicBezTo>
                  <a:lnTo>
                    <a:pt x="83" y="348"/>
                  </a:lnTo>
                  <a:lnTo>
                    <a:pt x="65" y="343"/>
                  </a:lnTo>
                  <a:lnTo>
                    <a:pt x="59" y="361"/>
                  </a:lnTo>
                  <a:lnTo>
                    <a:pt x="13" y="502"/>
                  </a:lnTo>
                  <a:lnTo>
                    <a:pt x="7" y="520"/>
                  </a:lnTo>
                  <a:lnTo>
                    <a:pt x="25" y="526"/>
                  </a:lnTo>
                  <a:lnTo>
                    <a:pt x="122" y="558"/>
                  </a:lnTo>
                  <a:lnTo>
                    <a:pt x="122" y="558"/>
                  </a:lnTo>
                  <a:cubicBezTo>
                    <a:pt x="119" y="583"/>
                    <a:pt x="118" y="608"/>
                    <a:pt x="118" y="633"/>
                  </a:cubicBezTo>
                  <a:lnTo>
                    <a:pt x="18" y="654"/>
                  </a:lnTo>
                  <a:lnTo>
                    <a:pt x="0" y="658"/>
                  </a:lnTo>
                  <a:lnTo>
                    <a:pt x="3" y="677"/>
                  </a:lnTo>
                  <a:lnTo>
                    <a:pt x="35" y="822"/>
                  </a:lnTo>
                  <a:lnTo>
                    <a:pt x="39" y="841"/>
                  </a:lnTo>
                  <a:lnTo>
                    <a:pt x="58" y="838"/>
                  </a:lnTo>
                  <a:lnTo>
                    <a:pt x="157" y="816"/>
                  </a:lnTo>
                  <a:lnTo>
                    <a:pt x="157" y="816"/>
                  </a:lnTo>
                  <a:cubicBezTo>
                    <a:pt x="167" y="839"/>
                    <a:pt x="178" y="862"/>
                    <a:pt x="192" y="883"/>
                  </a:cubicBezTo>
                  <a:lnTo>
                    <a:pt x="116" y="951"/>
                  </a:lnTo>
                  <a:lnTo>
                    <a:pt x="102" y="964"/>
                  </a:lnTo>
                  <a:lnTo>
                    <a:pt x="114" y="978"/>
                  </a:lnTo>
                  <a:lnTo>
                    <a:pt x="214" y="1089"/>
                  </a:lnTo>
                  <a:lnTo>
                    <a:pt x="227" y="1103"/>
                  </a:lnTo>
                  <a:lnTo>
                    <a:pt x="241" y="1090"/>
                  </a:lnTo>
                  <a:lnTo>
                    <a:pt x="317" y="1022"/>
                  </a:lnTo>
                  <a:lnTo>
                    <a:pt x="317" y="1022"/>
                  </a:lnTo>
                  <a:cubicBezTo>
                    <a:pt x="336" y="1037"/>
                    <a:pt x="358" y="1051"/>
                    <a:pt x="379" y="1063"/>
                  </a:cubicBezTo>
                  <a:lnTo>
                    <a:pt x="348" y="1160"/>
                  </a:lnTo>
                  <a:lnTo>
                    <a:pt x="343" y="1178"/>
                  </a:lnTo>
                  <a:lnTo>
                    <a:pt x="361" y="1184"/>
                  </a:lnTo>
                  <a:lnTo>
                    <a:pt x="502" y="1230"/>
                  </a:lnTo>
                  <a:lnTo>
                    <a:pt x="520" y="1236"/>
                  </a:lnTo>
                  <a:lnTo>
                    <a:pt x="527" y="1218"/>
                  </a:lnTo>
                  <a:lnTo>
                    <a:pt x="558" y="1121"/>
                  </a:lnTo>
                  <a:lnTo>
                    <a:pt x="558" y="1121"/>
                  </a:lnTo>
                  <a:cubicBezTo>
                    <a:pt x="583" y="1124"/>
                    <a:pt x="608" y="1125"/>
                    <a:pt x="633" y="1125"/>
                  </a:cubicBezTo>
                  <a:lnTo>
                    <a:pt x="654" y="1224"/>
                  </a:lnTo>
                  <a:lnTo>
                    <a:pt x="658" y="1243"/>
                  </a:lnTo>
                  <a:lnTo>
                    <a:pt x="677" y="1239"/>
                  </a:lnTo>
                  <a:lnTo>
                    <a:pt x="823" y="1208"/>
                  </a:lnTo>
                  <a:lnTo>
                    <a:pt x="842" y="1204"/>
                  </a:lnTo>
                  <a:lnTo>
                    <a:pt x="838" y="1185"/>
                  </a:lnTo>
                  <a:lnTo>
                    <a:pt x="816" y="1085"/>
                  </a:lnTo>
                  <a:lnTo>
                    <a:pt x="816" y="1085"/>
                  </a:lnTo>
                  <a:cubicBezTo>
                    <a:pt x="839" y="1076"/>
                    <a:pt x="862" y="1064"/>
                    <a:pt x="883" y="1052"/>
                  </a:cubicBezTo>
                  <a:lnTo>
                    <a:pt x="951" y="1127"/>
                  </a:lnTo>
                  <a:lnTo>
                    <a:pt x="964" y="1141"/>
                  </a:lnTo>
                  <a:lnTo>
                    <a:pt x="979" y="1128"/>
                  </a:lnTo>
                  <a:lnTo>
                    <a:pt x="1089" y="1029"/>
                  </a:lnTo>
                  <a:lnTo>
                    <a:pt x="1103" y="1015"/>
                  </a:lnTo>
                  <a:lnTo>
                    <a:pt x="1091" y="1002"/>
                  </a:lnTo>
                  <a:lnTo>
                    <a:pt x="1022" y="926"/>
                  </a:lnTo>
                  <a:lnTo>
                    <a:pt x="1022" y="926"/>
                  </a:lnTo>
                  <a:cubicBezTo>
                    <a:pt x="1037" y="906"/>
                    <a:pt x="1051" y="885"/>
                    <a:pt x="1063" y="863"/>
                  </a:cubicBezTo>
                  <a:lnTo>
                    <a:pt x="1160" y="895"/>
                  </a:lnTo>
                  <a:lnTo>
                    <a:pt x="1178" y="901"/>
                  </a:lnTo>
                  <a:lnTo>
                    <a:pt x="1184" y="882"/>
                  </a:lnTo>
                  <a:lnTo>
                    <a:pt x="1230" y="740"/>
                  </a:lnTo>
                  <a:lnTo>
                    <a:pt x="1236" y="722"/>
                  </a:lnTo>
                  <a:lnTo>
                    <a:pt x="1217" y="716"/>
                  </a:lnTo>
                  <a:lnTo>
                    <a:pt x="1121" y="685"/>
                  </a:lnTo>
                  <a:lnTo>
                    <a:pt x="1121" y="685"/>
                  </a:lnTo>
                  <a:cubicBezTo>
                    <a:pt x="1124" y="660"/>
                    <a:pt x="1125" y="635"/>
                    <a:pt x="1125" y="610"/>
                  </a:cubicBezTo>
                  <a:lnTo>
                    <a:pt x="1224" y="589"/>
                  </a:lnTo>
                  <a:lnTo>
                    <a:pt x="1243" y="585"/>
                  </a:lnTo>
                  <a:lnTo>
                    <a:pt x="1239" y="566"/>
                  </a:lnTo>
                  <a:lnTo>
                    <a:pt x="1207" y="420"/>
                  </a:lnTo>
                  <a:lnTo>
                    <a:pt x="1204" y="401"/>
                  </a:lnTo>
                  <a:lnTo>
                    <a:pt x="1185" y="405"/>
                  </a:lnTo>
                  <a:lnTo>
                    <a:pt x="1085" y="426"/>
                  </a:lnTo>
                  <a:lnTo>
                    <a:pt x="1085" y="426"/>
                  </a:lnTo>
                  <a:cubicBezTo>
                    <a:pt x="1076" y="404"/>
                    <a:pt x="1064" y="381"/>
                    <a:pt x="1051" y="360"/>
                  </a:cubicBezTo>
                  <a:lnTo>
                    <a:pt x="1127" y="292"/>
                  </a:lnTo>
                  <a:lnTo>
                    <a:pt x="1141" y="279"/>
                  </a:lnTo>
                  <a:lnTo>
                    <a:pt x="1128" y="264"/>
                  </a:lnTo>
                  <a:lnTo>
                    <a:pt x="1028" y="154"/>
                  </a:lnTo>
                  <a:lnTo>
                    <a:pt x="1016" y="139"/>
                  </a:lnTo>
                  <a:lnTo>
                    <a:pt x="1001" y="152"/>
                  </a:lnTo>
                  <a:lnTo>
                    <a:pt x="926" y="221"/>
                  </a:lnTo>
                  <a:lnTo>
                    <a:pt x="926" y="221"/>
                  </a:lnTo>
                  <a:cubicBezTo>
                    <a:pt x="906" y="205"/>
                    <a:pt x="884" y="192"/>
                    <a:pt x="863" y="180"/>
                  </a:cubicBezTo>
                  <a:lnTo>
                    <a:pt x="894" y="83"/>
                  </a:lnTo>
                  <a:lnTo>
                    <a:pt x="900" y="65"/>
                  </a:lnTo>
                  <a:lnTo>
                    <a:pt x="882" y="59"/>
                  </a:lnTo>
                  <a:lnTo>
                    <a:pt x="740" y="12"/>
                  </a:lnTo>
                  <a:lnTo>
                    <a:pt x="722" y="7"/>
                  </a:lnTo>
                  <a:lnTo>
                    <a:pt x="716" y="25"/>
                  </a:lnTo>
                  <a:lnTo>
                    <a:pt x="685" y="122"/>
                  </a:lnTo>
                  <a:lnTo>
                    <a:pt x="685" y="122"/>
                  </a:lnTo>
                  <a:cubicBezTo>
                    <a:pt x="660" y="119"/>
                    <a:pt x="635" y="118"/>
                    <a:pt x="610" y="118"/>
                  </a:cubicBezTo>
                  <a:lnTo>
                    <a:pt x="588" y="18"/>
                  </a:lnTo>
                  <a:lnTo>
                    <a:pt x="585" y="0"/>
                  </a:lnTo>
                  <a:lnTo>
                    <a:pt x="566" y="4"/>
                  </a:lnTo>
                  <a:lnTo>
                    <a:pt x="420" y="35"/>
                  </a:lnTo>
                  <a:lnTo>
                    <a:pt x="401" y="39"/>
                  </a:lnTo>
                  <a:lnTo>
                    <a:pt x="405" y="58"/>
                  </a:lnTo>
                  <a:lnTo>
                    <a:pt x="426" y="157"/>
                  </a:lnTo>
                  <a:lnTo>
                    <a:pt x="426" y="157"/>
                  </a:lnTo>
                  <a:cubicBezTo>
                    <a:pt x="404" y="167"/>
                    <a:pt x="381" y="178"/>
                    <a:pt x="360" y="192"/>
                  </a:cubicBezTo>
                  <a:lnTo>
                    <a:pt x="291" y="116"/>
                  </a:lnTo>
                  <a:lnTo>
                    <a:pt x="279" y="102"/>
                  </a:lnTo>
                  <a:lnTo>
                    <a:pt x="264" y="114"/>
                  </a:lnTo>
                  <a:lnTo>
                    <a:pt x="154" y="214"/>
                  </a:lnTo>
                  <a:lnTo>
                    <a:pt x="140" y="227"/>
                  </a:lnTo>
                  <a:lnTo>
                    <a:pt x="152" y="241"/>
                  </a:lnTo>
                  <a:lnTo>
                    <a:pt x="221" y="31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E477FAC2-3A8D-D640-A488-1D557BA22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1263" y="463550"/>
              <a:ext cx="350837" cy="350838"/>
            </a:xfrm>
            <a:custGeom>
              <a:avLst/>
              <a:gdLst>
                <a:gd name="T0" fmla="*/ 382 w 975"/>
                <a:gd name="T1" fmla="*/ 370 h 975"/>
                <a:gd name="T2" fmla="*/ 605 w 975"/>
                <a:gd name="T3" fmla="*/ 381 h 975"/>
                <a:gd name="T4" fmla="*/ 594 w 975"/>
                <a:gd name="T5" fmla="*/ 605 h 975"/>
                <a:gd name="T6" fmla="*/ 370 w 975"/>
                <a:gd name="T7" fmla="*/ 594 h 975"/>
                <a:gd name="T8" fmla="*/ 174 w 975"/>
                <a:gd name="T9" fmla="*/ 249 h 975"/>
                <a:gd name="T10" fmla="*/ 141 w 975"/>
                <a:gd name="T11" fmla="*/ 298 h 975"/>
                <a:gd name="T12" fmla="*/ 51 w 975"/>
                <a:gd name="T13" fmla="*/ 269 h 975"/>
                <a:gd name="T14" fmla="*/ 11 w 975"/>
                <a:gd name="T15" fmla="*/ 395 h 975"/>
                <a:gd name="T16" fmla="*/ 20 w 975"/>
                <a:gd name="T17" fmla="*/ 413 h 975"/>
                <a:gd name="T18" fmla="*/ 96 w 975"/>
                <a:gd name="T19" fmla="*/ 437 h 975"/>
                <a:gd name="T20" fmla="*/ 15 w 975"/>
                <a:gd name="T21" fmla="*/ 513 h 975"/>
                <a:gd name="T22" fmla="*/ 4 w 975"/>
                <a:gd name="T23" fmla="*/ 531 h 975"/>
                <a:gd name="T24" fmla="*/ 31 w 975"/>
                <a:gd name="T25" fmla="*/ 659 h 975"/>
                <a:gd name="T26" fmla="*/ 124 w 975"/>
                <a:gd name="T27" fmla="*/ 640 h 975"/>
                <a:gd name="T28" fmla="*/ 151 w 975"/>
                <a:gd name="T29" fmla="*/ 692 h 975"/>
                <a:gd name="T30" fmla="*/ 80 w 975"/>
                <a:gd name="T31" fmla="*/ 756 h 975"/>
                <a:gd name="T32" fmla="*/ 168 w 975"/>
                <a:gd name="T33" fmla="*/ 854 h 975"/>
                <a:gd name="T34" fmla="*/ 189 w 975"/>
                <a:gd name="T35" fmla="*/ 855 h 975"/>
                <a:gd name="T36" fmla="*/ 249 w 975"/>
                <a:gd name="T37" fmla="*/ 802 h 975"/>
                <a:gd name="T38" fmla="*/ 273 w 975"/>
                <a:gd name="T39" fmla="*/ 909 h 975"/>
                <a:gd name="T40" fmla="*/ 283 w 975"/>
                <a:gd name="T41" fmla="*/ 928 h 975"/>
                <a:gd name="T42" fmla="*/ 409 w 975"/>
                <a:gd name="T43" fmla="*/ 969 h 975"/>
                <a:gd name="T44" fmla="*/ 438 w 975"/>
                <a:gd name="T45" fmla="*/ 879 h 975"/>
                <a:gd name="T46" fmla="*/ 497 w 975"/>
                <a:gd name="T47" fmla="*/ 881 h 975"/>
                <a:gd name="T48" fmla="*/ 516 w 975"/>
                <a:gd name="T49" fmla="*/ 974 h 975"/>
                <a:gd name="T50" fmla="*/ 645 w 975"/>
                <a:gd name="T51" fmla="*/ 947 h 975"/>
                <a:gd name="T52" fmla="*/ 657 w 975"/>
                <a:gd name="T53" fmla="*/ 929 h 975"/>
                <a:gd name="T54" fmla="*/ 640 w 975"/>
                <a:gd name="T55" fmla="*/ 851 h 975"/>
                <a:gd name="T56" fmla="*/ 746 w 975"/>
                <a:gd name="T57" fmla="*/ 884 h 975"/>
                <a:gd name="T58" fmla="*/ 767 w 975"/>
                <a:gd name="T59" fmla="*/ 884 h 975"/>
                <a:gd name="T60" fmla="*/ 865 w 975"/>
                <a:gd name="T61" fmla="*/ 796 h 975"/>
                <a:gd name="T62" fmla="*/ 802 w 975"/>
                <a:gd name="T63" fmla="*/ 726 h 975"/>
                <a:gd name="T64" fmla="*/ 833 w 975"/>
                <a:gd name="T65" fmla="*/ 677 h 975"/>
                <a:gd name="T66" fmla="*/ 924 w 975"/>
                <a:gd name="T67" fmla="*/ 706 h 975"/>
                <a:gd name="T68" fmla="*/ 964 w 975"/>
                <a:gd name="T69" fmla="*/ 581 h 975"/>
                <a:gd name="T70" fmla="*/ 955 w 975"/>
                <a:gd name="T71" fmla="*/ 561 h 975"/>
                <a:gd name="T72" fmla="*/ 879 w 975"/>
                <a:gd name="T73" fmla="*/ 537 h 975"/>
                <a:gd name="T74" fmla="*/ 959 w 975"/>
                <a:gd name="T75" fmla="*/ 461 h 975"/>
                <a:gd name="T76" fmla="*/ 971 w 975"/>
                <a:gd name="T77" fmla="*/ 444 h 975"/>
                <a:gd name="T78" fmla="*/ 944 w 975"/>
                <a:gd name="T79" fmla="*/ 315 h 975"/>
                <a:gd name="T80" fmla="*/ 851 w 975"/>
                <a:gd name="T81" fmla="*/ 335 h 975"/>
                <a:gd name="T82" fmla="*/ 824 w 975"/>
                <a:gd name="T83" fmla="*/ 282 h 975"/>
                <a:gd name="T84" fmla="*/ 895 w 975"/>
                <a:gd name="T85" fmla="*/ 219 h 975"/>
                <a:gd name="T86" fmla="*/ 807 w 975"/>
                <a:gd name="T87" fmla="*/ 121 h 975"/>
                <a:gd name="T88" fmla="*/ 786 w 975"/>
                <a:gd name="T89" fmla="*/ 120 h 975"/>
                <a:gd name="T90" fmla="*/ 726 w 975"/>
                <a:gd name="T91" fmla="*/ 174 h 975"/>
                <a:gd name="T92" fmla="*/ 702 w 975"/>
                <a:gd name="T93" fmla="*/ 66 h 975"/>
                <a:gd name="T94" fmla="*/ 692 w 975"/>
                <a:gd name="T95" fmla="*/ 47 h 975"/>
                <a:gd name="T96" fmla="*/ 566 w 975"/>
                <a:gd name="T97" fmla="*/ 6 h 975"/>
                <a:gd name="T98" fmla="*/ 537 w 975"/>
                <a:gd name="T99" fmla="*/ 96 h 975"/>
                <a:gd name="T100" fmla="*/ 479 w 975"/>
                <a:gd name="T101" fmla="*/ 93 h 975"/>
                <a:gd name="T102" fmla="*/ 459 w 975"/>
                <a:gd name="T103" fmla="*/ 0 h 975"/>
                <a:gd name="T104" fmla="*/ 330 w 975"/>
                <a:gd name="T105" fmla="*/ 28 h 975"/>
                <a:gd name="T106" fmla="*/ 318 w 975"/>
                <a:gd name="T107" fmla="*/ 46 h 975"/>
                <a:gd name="T108" fmla="*/ 335 w 975"/>
                <a:gd name="T109" fmla="*/ 124 h 975"/>
                <a:gd name="T110" fmla="*/ 229 w 975"/>
                <a:gd name="T111" fmla="*/ 91 h 975"/>
                <a:gd name="T112" fmla="*/ 208 w 975"/>
                <a:gd name="T113" fmla="*/ 90 h 975"/>
                <a:gd name="T114" fmla="*/ 110 w 975"/>
                <a:gd name="T115" fmla="*/ 178 h 975"/>
                <a:gd name="T116" fmla="*/ 174 w 975"/>
                <a:gd name="T117" fmla="*/ 249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75" h="975">
                  <a:moveTo>
                    <a:pt x="382" y="370"/>
                  </a:moveTo>
                  <a:lnTo>
                    <a:pt x="382" y="370"/>
                  </a:lnTo>
                  <a:cubicBezTo>
                    <a:pt x="446" y="311"/>
                    <a:pt x="547" y="316"/>
                    <a:pt x="605" y="381"/>
                  </a:cubicBezTo>
                  <a:lnTo>
                    <a:pt x="605" y="381"/>
                  </a:lnTo>
                  <a:cubicBezTo>
                    <a:pt x="664" y="446"/>
                    <a:pt x="659" y="547"/>
                    <a:pt x="594" y="605"/>
                  </a:cubicBezTo>
                  <a:lnTo>
                    <a:pt x="594" y="605"/>
                  </a:lnTo>
                  <a:cubicBezTo>
                    <a:pt x="529" y="663"/>
                    <a:pt x="429" y="658"/>
                    <a:pt x="370" y="594"/>
                  </a:cubicBezTo>
                  <a:lnTo>
                    <a:pt x="370" y="594"/>
                  </a:lnTo>
                  <a:cubicBezTo>
                    <a:pt x="311" y="528"/>
                    <a:pt x="316" y="428"/>
                    <a:pt x="382" y="370"/>
                  </a:cubicBezTo>
                  <a:close/>
                  <a:moveTo>
                    <a:pt x="174" y="249"/>
                  </a:moveTo>
                  <a:lnTo>
                    <a:pt x="174" y="249"/>
                  </a:lnTo>
                  <a:cubicBezTo>
                    <a:pt x="162" y="265"/>
                    <a:pt x="151" y="281"/>
                    <a:pt x="141" y="298"/>
                  </a:cubicBezTo>
                  <a:lnTo>
                    <a:pt x="66" y="274"/>
                  </a:lnTo>
                  <a:lnTo>
                    <a:pt x="51" y="269"/>
                  </a:lnTo>
                  <a:lnTo>
                    <a:pt x="47" y="283"/>
                  </a:lnTo>
                  <a:lnTo>
                    <a:pt x="11" y="395"/>
                  </a:lnTo>
                  <a:lnTo>
                    <a:pt x="6" y="408"/>
                  </a:lnTo>
                  <a:lnTo>
                    <a:pt x="20" y="413"/>
                  </a:lnTo>
                  <a:lnTo>
                    <a:pt x="96" y="437"/>
                  </a:lnTo>
                  <a:lnTo>
                    <a:pt x="96" y="437"/>
                  </a:lnTo>
                  <a:cubicBezTo>
                    <a:pt x="94" y="457"/>
                    <a:pt x="93" y="477"/>
                    <a:pt x="93" y="496"/>
                  </a:cubicBezTo>
                  <a:lnTo>
                    <a:pt x="15" y="513"/>
                  </a:lnTo>
                  <a:lnTo>
                    <a:pt x="0" y="516"/>
                  </a:lnTo>
                  <a:lnTo>
                    <a:pt x="4" y="531"/>
                  </a:lnTo>
                  <a:lnTo>
                    <a:pt x="28" y="645"/>
                  </a:lnTo>
                  <a:lnTo>
                    <a:pt x="31" y="659"/>
                  </a:lnTo>
                  <a:lnTo>
                    <a:pt x="46" y="657"/>
                  </a:lnTo>
                  <a:lnTo>
                    <a:pt x="124" y="640"/>
                  </a:lnTo>
                  <a:lnTo>
                    <a:pt x="124" y="640"/>
                  </a:lnTo>
                  <a:cubicBezTo>
                    <a:pt x="131" y="658"/>
                    <a:pt x="140" y="675"/>
                    <a:pt x="151" y="692"/>
                  </a:cubicBezTo>
                  <a:lnTo>
                    <a:pt x="91" y="746"/>
                  </a:lnTo>
                  <a:lnTo>
                    <a:pt x="80" y="756"/>
                  </a:lnTo>
                  <a:lnTo>
                    <a:pt x="90" y="767"/>
                  </a:lnTo>
                  <a:lnTo>
                    <a:pt x="168" y="854"/>
                  </a:lnTo>
                  <a:lnTo>
                    <a:pt x="178" y="865"/>
                  </a:lnTo>
                  <a:lnTo>
                    <a:pt x="189" y="855"/>
                  </a:lnTo>
                  <a:lnTo>
                    <a:pt x="249" y="802"/>
                  </a:lnTo>
                  <a:lnTo>
                    <a:pt x="249" y="802"/>
                  </a:lnTo>
                  <a:cubicBezTo>
                    <a:pt x="265" y="813"/>
                    <a:pt x="281" y="824"/>
                    <a:pt x="298" y="833"/>
                  </a:cubicBezTo>
                  <a:lnTo>
                    <a:pt x="273" y="909"/>
                  </a:lnTo>
                  <a:lnTo>
                    <a:pt x="269" y="923"/>
                  </a:lnTo>
                  <a:lnTo>
                    <a:pt x="283" y="928"/>
                  </a:lnTo>
                  <a:lnTo>
                    <a:pt x="394" y="964"/>
                  </a:lnTo>
                  <a:lnTo>
                    <a:pt x="409" y="969"/>
                  </a:lnTo>
                  <a:lnTo>
                    <a:pt x="413" y="954"/>
                  </a:lnTo>
                  <a:lnTo>
                    <a:pt x="438" y="879"/>
                  </a:lnTo>
                  <a:lnTo>
                    <a:pt x="438" y="879"/>
                  </a:lnTo>
                  <a:cubicBezTo>
                    <a:pt x="457" y="881"/>
                    <a:pt x="477" y="882"/>
                    <a:pt x="497" y="881"/>
                  </a:cubicBezTo>
                  <a:lnTo>
                    <a:pt x="513" y="960"/>
                  </a:lnTo>
                  <a:lnTo>
                    <a:pt x="516" y="974"/>
                  </a:lnTo>
                  <a:lnTo>
                    <a:pt x="531" y="971"/>
                  </a:lnTo>
                  <a:lnTo>
                    <a:pt x="645" y="947"/>
                  </a:lnTo>
                  <a:lnTo>
                    <a:pt x="660" y="944"/>
                  </a:lnTo>
                  <a:lnTo>
                    <a:pt x="657" y="929"/>
                  </a:lnTo>
                  <a:lnTo>
                    <a:pt x="640" y="851"/>
                  </a:lnTo>
                  <a:lnTo>
                    <a:pt x="640" y="851"/>
                  </a:lnTo>
                  <a:cubicBezTo>
                    <a:pt x="658" y="843"/>
                    <a:pt x="676" y="834"/>
                    <a:pt x="692" y="824"/>
                  </a:cubicBezTo>
                  <a:lnTo>
                    <a:pt x="746" y="884"/>
                  </a:lnTo>
                  <a:lnTo>
                    <a:pt x="756" y="895"/>
                  </a:lnTo>
                  <a:lnTo>
                    <a:pt x="767" y="884"/>
                  </a:lnTo>
                  <a:lnTo>
                    <a:pt x="854" y="806"/>
                  </a:lnTo>
                  <a:lnTo>
                    <a:pt x="865" y="796"/>
                  </a:lnTo>
                  <a:lnTo>
                    <a:pt x="855" y="785"/>
                  </a:lnTo>
                  <a:lnTo>
                    <a:pt x="802" y="726"/>
                  </a:lnTo>
                  <a:lnTo>
                    <a:pt x="802" y="726"/>
                  </a:lnTo>
                  <a:cubicBezTo>
                    <a:pt x="813" y="710"/>
                    <a:pt x="824" y="693"/>
                    <a:pt x="833" y="677"/>
                  </a:cubicBezTo>
                  <a:lnTo>
                    <a:pt x="909" y="701"/>
                  </a:lnTo>
                  <a:lnTo>
                    <a:pt x="924" y="706"/>
                  </a:lnTo>
                  <a:lnTo>
                    <a:pt x="928" y="692"/>
                  </a:lnTo>
                  <a:lnTo>
                    <a:pt x="964" y="581"/>
                  </a:lnTo>
                  <a:lnTo>
                    <a:pt x="969" y="566"/>
                  </a:lnTo>
                  <a:lnTo>
                    <a:pt x="955" y="561"/>
                  </a:lnTo>
                  <a:lnTo>
                    <a:pt x="879" y="537"/>
                  </a:lnTo>
                  <a:lnTo>
                    <a:pt x="879" y="537"/>
                  </a:lnTo>
                  <a:cubicBezTo>
                    <a:pt x="881" y="518"/>
                    <a:pt x="883" y="498"/>
                    <a:pt x="882" y="478"/>
                  </a:cubicBezTo>
                  <a:lnTo>
                    <a:pt x="959" y="461"/>
                  </a:lnTo>
                  <a:lnTo>
                    <a:pt x="974" y="458"/>
                  </a:lnTo>
                  <a:lnTo>
                    <a:pt x="971" y="444"/>
                  </a:lnTo>
                  <a:lnTo>
                    <a:pt x="947" y="330"/>
                  </a:lnTo>
                  <a:lnTo>
                    <a:pt x="944" y="315"/>
                  </a:lnTo>
                  <a:lnTo>
                    <a:pt x="929" y="318"/>
                  </a:lnTo>
                  <a:lnTo>
                    <a:pt x="851" y="335"/>
                  </a:lnTo>
                  <a:lnTo>
                    <a:pt x="851" y="335"/>
                  </a:lnTo>
                  <a:cubicBezTo>
                    <a:pt x="844" y="317"/>
                    <a:pt x="834" y="299"/>
                    <a:pt x="824" y="282"/>
                  </a:cubicBezTo>
                  <a:lnTo>
                    <a:pt x="884" y="229"/>
                  </a:lnTo>
                  <a:lnTo>
                    <a:pt x="895" y="219"/>
                  </a:lnTo>
                  <a:lnTo>
                    <a:pt x="885" y="208"/>
                  </a:lnTo>
                  <a:lnTo>
                    <a:pt x="807" y="121"/>
                  </a:lnTo>
                  <a:lnTo>
                    <a:pt x="797" y="110"/>
                  </a:lnTo>
                  <a:lnTo>
                    <a:pt x="786" y="120"/>
                  </a:lnTo>
                  <a:lnTo>
                    <a:pt x="726" y="174"/>
                  </a:lnTo>
                  <a:lnTo>
                    <a:pt x="726" y="174"/>
                  </a:lnTo>
                  <a:cubicBezTo>
                    <a:pt x="710" y="161"/>
                    <a:pt x="694" y="151"/>
                    <a:pt x="677" y="141"/>
                  </a:cubicBezTo>
                  <a:lnTo>
                    <a:pt x="702" y="66"/>
                  </a:lnTo>
                  <a:lnTo>
                    <a:pt x="706" y="52"/>
                  </a:lnTo>
                  <a:lnTo>
                    <a:pt x="692" y="47"/>
                  </a:lnTo>
                  <a:lnTo>
                    <a:pt x="581" y="10"/>
                  </a:lnTo>
                  <a:lnTo>
                    <a:pt x="566" y="6"/>
                  </a:lnTo>
                  <a:lnTo>
                    <a:pt x="562" y="20"/>
                  </a:lnTo>
                  <a:lnTo>
                    <a:pt x="537" y="96"/>
                  </a:lnTo>
                  <a:lnTo>
                    <a:pt x="537" y="96"/>
                  </a:lnTo>
                  <a:cubicBezTo>
                    <a:pt x="518" y="94"/>
                    <a:pt x="498" y="93"/>
                    <a:pt x="479" y="93"/>
                  </a:cubicBezTo>
                  <a:lnTo>
                    <a:pt x="462" y="15"/>
                  </a:lnTo>
                  <a:lnTo>
                    <a:pt x="459" y="0"/>
                  </a:lnTo>
                  <a:lnTo>
                    <a:pt x="444" y="3"/>
                  </a:lnTo>
                  <a:lnTo>
                    <a:pt x="330" y="28"/>
                  </a:lnTo>
                  <a:lnTo>
                    <a:pt x="315" y="31"/>
                  </a:lnTo>
                  <a:lnTo>
                    <a:pt x="318" y="46"/>
                  </a:lnTo>
                  <a:lnTo>
                    <a:pt x="335" y="124"/>
                  </a:lnTo>
                  <a:lnTo>
                    <a:pt x="335" y="124"/>
                  </a:lnTo>
                  <a:cubicBezTo>
                    <a:pt x="317" y="131"/>
                    <a:pt x="299" y="140"/>
                    <a:pt x="283" y="151"/>
                  </a:cubicBezTo>
                  <a:lnTo>
                    <a:pt x="229" y="91"/>
                  </a:lnTo>
                  <a:lnTo>
                    <a:pt x="219" y="80"/>
                  </a:lnTo>
                  <a:lnTo>
                    <a:pt x="208" y="90"/>
                  </a:lnTo>
                  <a:lnTo>
                    <a:pt x="121" y="168"/>
                  </a:lnTo>
                  <a:lnTo>
                    <a:pt x="110" y="178"/>
                  </a:lnTo>
                  <a:lnTo>
                    <a:pt x="120" y="190"/>
                  </a:lnTo>
                  <a:lnTo>
                    <a:pt x="174" y="24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AF81DC86-D4AE-6245-B24D-9FFC38997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0463" y="4319588"/>
              <a:ext cx="514350" cy="515937"/>
            </a:xfrm>
            <a:custGeom>
              <a:avLst/>
              <a:gdLst>
                <a:gd name="T0" fmla="*/ 559 w 1430"/>
                <a:gd name="T1" fmla="*/ 542 h 1431"/>
                <a:gd name="T2" fmla="*/ 888 w 1430"/>
                <a:gd name="T3" fmla="*/ 559 h 1431"/>
                <a:gd name="T4" fmla="*/ 871 w 1430"/>
                <a:gd name="T5" fmla="*/ 888 h 1431"/>
                <a:gd name="T6" fmla="*/ 542 w 1430"/>
                <a:gd name="T7" fmla="*/ 871 h 1431"/>
                <a:gd name="T8" fmla="*/ 254 w 1430"/>
                <a:gd name="T9" fmla="*/ 364 h 1431"/>
                <a:gd name="T10" fmla="*/ 206 w 1430"/>
                <a:gd name="T11" fmla="*/ 437 h 1431"/>
                <a:gd name="T12" fmla="*/ 74 w 1430"/>
                <a:gd name="T13" fmla="*/ 394 h 1431"/>
                <a:gd name="T14" fmla="*/ 14 w 1430"/>
                <a:gd name="T15" fmla="*/ 578 h 1431"/>
                <a:gd name="T16" fmla="*/ 29 w 1430"/>
                <a:gd name="T17" fmla="*/ 606 h 1431"/>
                <a:gd name="T18" fmla="*/ 140 w 1430"/>
                <a:gd name="T19" fmla="*/ 642 h 1431"/>
                <a:gd name="T20" fmla="*/ 21 w 1430"/>
                <a:gd name="T21" fmla="*/ 753 h 1431"/>
                <a:gd name="T22" fmla="*/ 4 w 1430"/>
                <a:gd name="T23" fmla="*/ 778 h 1431"/>
                <a:gd name="T24" fmla="*/ 44 w 1430"/>
                <a:gd name="T25" fmla="*/ 968 h 1431"/>
                <a:gd name="T26" fmla="*/ 181 w 1430"/>
                <a:gd name="T27" fmla="*/ 939 h 1431"/>
                <a:gd name="T28" fmla="*/ 220 w 1430"/>
                <a:gd name="T29" fmla="*/ 1016 h 1431"/>
                <a:gd name="T30" fmla="*/ 117 w 1430"/>
                <a:gd name="T31" fmla="*/ 1109 h 1431"/>
                <a:gd name="T32" fmla="*/ 246 w 1430"/>
                <a:gd name="T33" fmla="*/ 1253 h 1431"/>
                <a:gd name="T34" fmla="*/ 277 w 1430"/>
                <a:gd name="T35" fmla="*/ 1254 h 1431"/>
                <a:gd name="T36" fmla="*/ 365 w 1430"/>
                <a:gd name="T37" fmla="*/ 1175 h 1431"/>
                <a:gd name="T38" fmla="*/ 400 w 1430"/>
                <a:gd name="T39" fmla="*/ 1334 h 1431"/>
                <a:gd name="T40" fmla="*/ 415 w 1430"/>
                <a:gd name="T41" fmla="*/ 1362 h 1431"/>
                <a:gd name="T42" fmla="*/ 599 w 1430"/>
                <a:gd name="T43" fmla="*/ 1422 h 1431"/>
                <a:gd name="T44" fmla="*/ 642 w 1430"/>
                <a:gd name="T45" fmla="*/ 1289 h 1431"/>
                <a:gd name="T46" fmla="*/ 728 w 1430"/>
                <a:gd name="T47" fmla="*/ 1294 h 1431"/>
                <a:gd name="T48" fmla="*/ 757 w 1430"/>
                <a:gd name="T49" fmla="*/ 1430 h 1431"/>
                <a:gd name="T50" fmla="*/ 946 w 1430"/>
                <a:gd name="T51" fmla="*/ 1389 h 1431"/>
                <a:gd name="T52" fmla="*/ 963 w 1430"/>
                <a:gd name="T53" fmla="*/ 1364 h 1431"/>
                <a:gd name="T54" fmla="*/ 939 w 1430"/>
                <a:gd name="T55" fmla="*/ 1249 h 1431"/>
                <a:gd name="T56" fmla="*/ 1094 w 1430"/>
                <a:gd name="T57" fmla="*/ 1296 h 1431"/>
                <a:gd name="T58" fmla="*/ 1125 w 1430"/>
                <a:gd name="T59" fmla="*/ 1298 h 1431"/>
                <a:gd name="T60" fmla="*/ 1269 w 1430"/>
                <a:gd name="T61" fmla="*/ 1169 h 1431"/>
                <a:gd name="T62" fmla="*/ 1176 w 1430"/>
                <a:gd name="T63" fmla="*/ 1065 h 1431"/>
                <a:gd name="T64" fmla="*/ 1223 w 1430"/>
                <a:gd name="T65" fmla="*/ 993 h 1431"/>
                <a:gd name="T66" fmla="*/ 1355 w 1430"/>
                <a:gd name="T67" fmla="*/ 1036 h 1431"/>
                <a:gd name="T68" fmla="*/ 1415 w 1430"/>
                <a:gd name="T69" fmla="*/ 851 h 1431"/>
                <a:gd name="T70" fmla="*/ 1400 w 1430"/>
                <a:gd name="T71" fmla="*/ 824 h 1431"/>
                <a:gd name="T72" fmla="*/ 1289 w 1430"/>
                <a:gd name="T73" fmla="*/ 788 h 1431"/>
                <a:gd name="T74" fmla="*/ 1408 w 1430"/>
                <a:gd name="T75" fmla="*/ 677 h 1431"/>
                <a:gd name="T76" fmla="*/ 1425 w 1430"/>
                <a:gd name="T77" fmla="*/ 651 h 1431"/>
                <a:gd name="T78" fmla="*/ 1385 w 1430"/>
                <a:gd name="T79" fmla="*/ 461 h 1431"/>
                <a:gd name="T80" fmla="*/ 1248 w 1430"/>
                <a:gd name="T81" fmla="*/ 491 h 1431"/>
                <a:gd name="T82" fmla="*/ 1209 w 1430"/>
                <a:gd name="T83" fmla="*/ 414 h 1431"/>
                <a:gd name="T84" fmla="*/ 1312 w 1430"/>
                <a:gd name="T85" fmla="*/ 320 h 1431"/>
                <a:gd name="T86" fmla="*/ 1183 w 1430"/>
                <a:gd name="T87" fmla="*/ 177 h 1431"/>
                <a:gd name="T88" fmla="*/ 1152 w 1430"/>
                <a:gd name="T89" fmla="*/ 175 h 1431"/>
                <a:gd name="T90" fmla="*/ 1065 w 1430"/>
                <a:gd name="T91" fmla="*/ 254 h 1431"/>
                <a:gd name="T92" fmla="*/ 1029 w 1430"/>
                <a:gd name="T93" fmla="*/ 96 h 1431"/>
                <a:gd name="T94" fmla="*/ 1015 w 1430"/>
                <a:gd name="T95" fmla="*/ 68 h 1431"/>
                <a:gd name="T96" fmla="*/ 830 w 1430"/>
                <a:gd name="T97" fmla="*/ 8 h 1431"/>
                <a:gd name="T98" fmla="*/ 787 w 1430"/>
                <a:gd name="T99" fmla="*/ 140 h 1431"/>
                <a:gd name="T100" fmla="*/ 701 w 1430"/>
                <a:gd name="T101" fmla="*/ 135 h 1431"/>
                <a:gd name="T102" fmla="*/ 672 w 1430"/>
                <a:gd name="T103" fmla="*/ 0 h 1431"/>
                <a:gd name="T104" fmla="*/ 483 w 1430"/>
                <a:gd name="T105" fmla="*/ 40 h 1431"/>
                <a:gd name="T106" fmla="*/ 466 w 1430"/>
                <a:gd name="T107" fmla="*/ 66 h 1431"/>
                <a:gd name="T108" fmla="*/ 491 w 1430"/>
                <a:gd name="T109" fmla="*/ 181 h 1431"/>
                <a:gd name="T110" fmla="*/ 335 w 1430"/>
                <a:gd name="T111" fmla="*/ 133 h 1431"/>
                <a:gd name="T112" fmla="*/ 304 w 1430"/>
                <a:gd name="T113" fmla="*/ 131 h 1431"/>
                <a:gd name="T114" fmla="*/ 160 w 1430"/>
                <a:gd name="T115" fmla="*/ 261 h 1431"/>
                <a:gd name="T116" fmla="*/ 254 w 1430"/>
                <a:gd name="T117" fmla="*/ 364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0" h="1431">
                  <a:moveTo>
                    <a:pt x="559" y="542"/>
                  </a:moveTo>
                  <a:lnTo>
                    <a:pt x="559" y="542"/>
                  </a:lnTo>
                  <a:cubicBezTo>
                    <a:pt x="654" y="456"/>
                    <a:pt x="801" y="464"/>
                    <a:pt x="888" y="559"/>
                  </a:cubicBezTo>
                  <a:lnTo>
                    <a:pt x="888" y="559"/>
                  </a:lnTo>
                  <a:cubicBezTo>
                    <a:pt x="974" y="654"/>
                    <a:pt x="966" y="802"/>
                    <a:pt x="871" y="888"/>
                  </a:cubicBezTo>
                  <a:lnTo>
                    <a:pt x="871" y="888"/>
                  </a:lnTo>
                  <a:cubicBezTo>
                    <a:pt x="775" y="973"/>
                    <a:pt x="628" y="966"/>
                    <a:pt x="542" y="871"/>
                  </a:cubicBezTo>
                  <a:lnTo>
                    <a:pt x="542" y="871"/>
                  </a:lnTo>
                  <a:cubicBezTo>
                    <a:pt x="456" y="776"/>
                    <a:pt x="463" y="627"/>
                    <a:pt x="559" y="542"/>
                  </a:cubicBezTo>
                  <a:close/>
                  <a:moveTo>
                    <a:pt x="254" y="364"/>
                  </a:moveTo>
                  <a:lnTo>
                    <a:pt x="254" y="364"/>
                  </a:lnTo>
                  <a:cubicBezTo>
                    <a:pt x="236" y="387"/>
                    <a:pt x="220" y="412"/>
                    <a:pt x="206" y="437"/>
                  </a:cubicBezTo>
                  <a:lnTo>
                    <a:pt x="95" y="401"/>
                  </a:lnTo>
                  <a:lnTo>
                    <a:pt x="74" y="394"/>
                  </a:lnTo>
                  <a:lnTo>
                    <a:pt x="67" y="415"/>
                  </a:lnTo>
                  <a:lnTo>
                    <a:pt x="14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lnTo>
                    <a:pt x="140" y="642"/>
                  </a:lnTo>
                  <a:cubicBezTo>
                    <a:pt x="136" y="670"/>
                    <a:pt x="135" y="700"/>
                    <a:pt x="135" y="728"/>
                  </a:cubicBezTo>
                  <a:lnTo>
                    <a:pt x="21" y="753"/>
                  </a:lnTo>
                  <a:lnTo>
                    <a:pt x="0" y="757"/>
                  </a:lnTo>
                  <a:lnTo>
                    <a:pt x="4" y="778"/>
                  </a:lnTo>
                  <a:lnTo>
                    <a:pt x="40" y="947"/>
                  </a:lnTo>
                  <a:lnTo>
                    <a:pt x="44" y="968"/>
                  </a:lnTo>
                  <a:lnTo>
                    <a:pt x="66" y="963"/>
                  </a:lnTo>
                  <a:lnTo>
                    <a:pt x="181" y="939"/>
                  </a:lnTo>
                  <a:lnTo>
                    <a:pt x="181" y="939"/>
                  </a:lnTo>
                  <a:cubicBezTo>
                    <a:pt x="192" y="965"/>
                    <a:pt x="205" y="991"/>
                    <a:pt x="220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1" y="1125"/>
                  </a:lnTo>
                  <a:lnTo>
                    <a:pt x="246" y="1253"/>
                  </a:lnTo>
                  <a:lnTo>
                    <a:pt x="261" y="1269"/>
                  </a:lnTo>
                  <a:lnTo>
                    <a:pt x="277" y="1254"/>
                  </a:lnTo>
                  <a:lnTo>
                    <a:pt x="365" y="1175"/>
                  </a:lnTo>
                  <a:lnTo>
                    <a:pt x="365" y="1175"/>
                  </a:lnTo>
                  <a:cubicBezTo>
                    <a:pt x="387" y="1193"/>
                    <a:pt x="411" y="1209"/>
                    <a:pt x="437" y="1223"/>
                  </a:cubicBezTo>
                  <a:lnTo>
                    <a:pt x="400" y="1334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8" y="1415"/>
                  </a:lnTo>
                  <a:lnTo>
                    <a:pt x="599" y="1422"/>
                  </a:lnTo>
                  <a:lnTo>
                    <a:pt x="605" y="1400"/>
                  </a:lnTo>
                  <a:lnTo>
                    <a:pt x="642" y="1289"/>
                  </a:lnTo>
                  <a:lnTo>
                    <a:pt x="642" y="1289"/>
                  </a:lnTo>
                  <a:cubicBezTo>
                    <a:pt x="670" y="1293"/>
                    <a:pt x="699" y="1294"/>
                    <a:pt x="728" y="1294"/>
                  </a:cubicBezTo>
                  <a:lnTo>
                    <a:pt x="752" y="1408"/>
                  </a:lnTo>
                  <a:lnTo>
                    <a:pt x="757" y="1430"/>
                  </a:lnTo>
                  <a:lnTo>
                    <a:pt x="779" y="1425"/>
                  </a:lnTo>
                  <a:lnTo>
                    <a:pt x="946" y="1389"/>
                  </a:lnTo>
                  <a:lnTo>
                    <a:pt x="968" y="1385"/>
                  </a:lnTo>
                  <a:lnTo>
                    <a:pt x="963" y="1364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5" y="1238"/>
                    <a:pt x="991" y="1224"/>
                    <a:pt x="1015" y="1209"/>
                  </a:cubicBezTo>
                  <a:lnTo>
                    <a:pt x="1094" y="1296"/>
                  </a:lnTo>
                  <a:lnTo>
                    <a:pt x="1108" y="1313"/>
                  </a:lnTo>
                  <a:lnTo>
                    <a:pt x="1125" y="1298"/>
                  </a:lnTo>
                  <a:lnTo>
                    <a:pt x="1252" y="1183"/>
                  </a:lnTo>
                  <a:lnTo>
                    <a:pt x="1269" y="1169"/>
                  </a:lnTo>
                  <a:lnTo>
                    <a:pt x="1254" y="1152"/>
                  </a:lnTo>
                  <a:lnTo>
                    <a:pt x="1176" y="1065"/>
                  </a:lnTo>
                  <a:lnTo>
                    <a:pt x="1176" y="1065"/>
                  </a:lnTo>
                  <a:cubicBezTo>
                    <a:pt x="1193" y="1042"/>
                    <a:pt x="1209" y="1018"/>
                    <a:pt x="1223" y="993"/>
                  </a:cubicBezTo>
                  <a:lnTo>
                    <a:pt x="1334" y="1029"/>
                  </a:lnTo>
                  <a:lnTo>
                    <a:pt x="1355" y="1036"/>
                  </a:lnTo>
                  <a:lnTo>
                    <a:pt x="1362" y="1015"/>
                  </a:lnTo>
                  <a:lnTo>
                    <a:pt x="1415" y="851"/>
                  </a:lnTo>
                  <a:lnTo>
                    <a:pt x="1422" y="831"/>
                  </a:lnTo>
                  <a:lnTo>
                    <a:pt x="1400" y="824"/>
                  </a:lnTo>
                  <a:lnTo>
                    <a:pt x="1289" y="788"/>
                  </a:lnTo>
                  <a:lnTo>
                    <a:pt x="1289" y="788"/>
                  </a:lnTo>
                  <a:cubicBezTo>
                    <a:pt x="1293" y="759"/>
                    <a:pt x="1294" y="730"/>
                    <a:pt x="1294" y="702"/>
                  </a:cubicBezTo>
                  <a:lnTo>
                    <a:pt x="1408" y="677"/>
                  </a:lnTo>
                  <a:lnTo>
                    <a:pt x="1429" y="672"/>
                  </a:lnTo>
                  <a:lnTo>
                    <a:pt x="1425" y="651"/>
                  </a:lnTo>
                  <a:lnTo>
                    <a:pt x="1389" y="483"/>
                  </a:lnTo>
                  <a:lnTo>
                    <a:pt x="1385" y="461"/>
                  </a:lnTo>
                  <a:lnTo>
                    <a:pt x="1363" y="466"/>
                  </a:lnTo>
                  <a:lnTo>
                    <a:pt x="1248" y="491"/>
                  </a:lnTo>
                  <a:lnTo>
                    <a:pt x="1248" y="491"/>
                  </a:lnTo>
                  <a:cubicBezTo>
                    <a:pt x="1237" y="464"/>
                    <a:pt x="1224" y="439"/>
                    <a:pt x="1209" y="414"/>
                  </a:cubicBezTo>
                  <a:lnTo>
                    <a:pt x="1297" y="335"/>
                  </a:lnTo>
                  <a:lnTo>
                    <a:pt x="1312" y="320"/>
                  </a:lnTo>
                  <a:lnTo>
                    <a:pt x="1298" y="304"/>
                  </a:lnTo>
                  <a:lnTo>
                    <a:pt x="1183" y="177"/>
                  </a:lnTo>
                  <a:lnTo>
                    <a:pt x="1168" y="161"/>
                  </a:lnTo>
                  <a:lnTo>
                    <a:pt x="1152" y="175"/>
                  </a:lnTo>
                  <a:lnTo>
                    <a:pt x="1065" y="254"/>
                  </a:lnTo>
                  <a:lnTo>
                    <a:pt x="1065" y="254"/>
                  </a:lnTo>
                  <a:cubicBezTo>
                    <a:pt x="1042" y="236"/>
                    <a:pt x="1017" y="221"/>
                    <a:pt x="992" y="206"/>
                  </a:cubicBezTo>
                  <a:lnTo>
                    <a:pt x="1029" y="96"/>
                  </a:lnTo>
                  <a:lnTo>
                    <a:pt x="1035" y="74"/>
                  </a:lnTo>
                  <a:lnTo>
                    <a:pt x="1015" y="68"/>
                  </a:lnTo>
                  <a:lnTo>
                    <a:pt x="851" y="14"/>
                  </a:lnTo>
                  <a:lnTo>
                    <a:pt x="830" y="8"/>
                  </a:lnTo>
                  <a:lnTo>
                    <a:pt x="824" y="29"/>
                  </a:lnTo>
                  <a:lnTo>
                    <a:pt x="787" y="140"/>
                  </a:lnTo>
                  <a:lnTo>
                    <a:pt x="787" y="140"/>
                  </a:lnTo>
                  <a:cubicBezTo>
                    <a:pt x="759" y="137"/>
                    <a:pt x="730" y="135"/>
                    <a:pt x="701" y="135"/>
                  </a:cubicBezTo>
                  <a:lnTo>
                    <a:pt x="677" y="21"/>
                  </a:lnTo>
                  <a:lnTo>
                    <a:pt x="672" y="0"/>
                  </a:lnTo>
                  <a:lnTo>
                    <a:pt x="651" y="4"/>
                  </a:lnTo>
                  <a:lnTo>
                    <a:pt x="483" y="40"/>
                  </a:lnTo>
                  <a:lnTo>
                    <a:pt x="461" y="45"/>
                  </a:lnTo>
                  <a:lnTo>
                    <a:pt x="466" y="66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4" y="192"/>
                    <a:pt x="438" y="205"/>
                    <a:pt x="414" y="220"/>
                  </a:cubicBezTo>
                  <a:lnTo>
                    <a:pt x="335" y="133"/>
                  </a:lnTo>
                  <a:lnTo>
                    <a:pt x="320" y="117"/>
                  </a:lnTo>
                  <a:lnTo>
                    <a:pt x="304" y="131"/>
                  </a:lnTo>
                  <a:lnTo>
                    <a:pt x="176" y="246"/>
                  </a:lnTo>
                  <a:lnTo>
                    <a:pt x="160" y="261"/>
                  </a:lnTo>
                  <a:lnTo>
                    <a:pt x="175" y="278"/>
                  </a:lnTo>
                  <a:lnTo>
                    <a:pt x="254" y="3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6CFB5B13-F99B-5048-9E11-BE2D5F19F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638" y="3414713"/>
              <a:ext cx="515937" cy="515937"/>
            </a:xfrm>
            <a:custGeom>
              <a:avLst/>
              <a:gdLst>
                <a:gd name="T0" fmla="*/ 559 w 1431"/>
                <a:gd name="T1" fmla="*/ 543 h 1431"/>
                <a:gd name="T2" fmla="*/ 888 w 1431"/>
                <a:gd name="T3" fmla="*/ 560 h 1431"/>
                <a:gd name="T4" fmla="*/ 871 w 1431"/>
                <a:gd name="T5" fmla="*/ 888 h 1431"/>
                <a:gd name="T6" fmla="*/ 543 w 1431"/>
                <a:gd name="T7" fmla="*/ 871 h 1431"/>
                <a:gd name="T8" fmla="*/ 254 w 1431"/>
                <a:gd name="T9" fmla="*/ 365 h 1431"/>
                <a:gd name="T10" fmla="*/ 207 w 1431"/>
                <a:gd name="T11" fmla="*/ 437 h 1431"/>
                <a:gd name="T12" fmla="*/ 75 w 1431"/>
                <a:gd name="T13" fmla="*/ 394 h 1431"/>
                <a:gd name="T14" fmla="*/ 15 w 1431"/>
                <a:gd name="T15" fmla="*/ 579 h 1431"/>
                <a:gd name="T16" fmla="*/ 29 w 1431"/>
                <a:gd name="T17" fmla="*/ 606 h 1431"/>
                <a:gd name="T18" fmla="*/ 141 w 1431"/>
                <a:gd name="T19" fmla="*/ 643 h 1431"/>
                <a:gd name="T20" fmla="*/ 22 w 1431"/>
                <a:gd name="T21" fmla="*/ 754 h 1431"/>
                <a:gd name="T22" fmla="*/ 5 w 1431"/>
                <a:gd name="T23" fmla="*/ 779 h 1431"/>
                <a:gd name="T24" fmla="*/ 45 w 1431"/>
                <a:gd name="T25" fmla="*/ 968 h 1431"/>
                <a:gd name="T26" fmla="*/ 181 w 1431"/>
                <a:gd name="T27" fmla="*/ 940 h 1431"/>
                <a:gd name="T28" fmla="*/ 221 w 1431"/>
                <a:gd name="T29" fmla="*/ 1017 h 1431"/>
                <a:gd name="T30" fmla="*/ 117 w 1431"/>
                <a:gd name="T31" fmla="*/ 1110 h 1431"/>
                <a:gd name="T32" fmla="*/ 247 w 1431"/>
                <a:gd name="T33" fmla="*/ 1252 h 1431"/>
                <a:gd name="T34" fmla="*/ 278 w 1431"/>
                <a:gd name="T35" fmla="*/ 1254 h 1431"/>
                <a:gd name="T36" fmla="*/ 365 w 1431"/>
                <a:gd name="T37" fmla="*/ 1176 h 1431"/>
                <a:gd name="T38" fmla="*/ 401 w 1431"/>
                <a:gd name="T39" fmla="*/ 1334 h 1431"/>
                <a:gd name="T40" fmla="*/ 415 w 1431"/>
                <a:gd name="T41" fmla="*/ 1362 h 1431"/>
                <a:gd name="T42" fmla="*/ 600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3 h 1431"/>
                <a:gd name="T48" fmla="*/ 758 w 1431"/>
                <a:gd name="T49" fmla="*/ 1430 h 1431"/>
                <a:gd name="T50" fmla="*/ 947 w 1431"/>
                <a:gd name="T51" fmla="*/ 1389 h 1431"/>
                <a:gd name="T52" fmla="*/ 964 w 1431"/>
                <a:gd name="T53" fmla="*/ 1363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70 w 1431"/>
                <a:gd name="T61" fmla="*/ 1169 h 1431"/>
                <a:gd name="T62" fmla="*/ 1177 w 1431"/>
                <a:gd name="T63" fmla="*/ 1066 h 1431"/>
                <a:gd name="T64" fmla="*/ 1223 w 1431"/>
                <a:gd name="T65" fmla="*/ 994 h 1431"/>
                <a:gd name="T66" fmla="*/ 1356 w 1431"/>
                <a:gd name="T67" fmla="*/ 1037 h 1431"/>
                <a:gd name="T68" fmla="*/ 1415 w 1431"/>
                <a:gd name="T69" fmla="*/ 852 h 1431"/>
                <a:gd name="T70" fmla="*/ 1401 w 1431"/>
                <a:gd name="T71" fmla="*/ 825 h 1431"/>
                <a:gd name="T72" fmla="*/ 1290 w 1431"/>
                <a:gd name="T73" fmla="*/ 789 h 1431"/>
                <a:gd name="T74" fmla="*/ 1409 w 1431"/>
                <a:gd name="T75" fmla="*/ 678 h 1431"/>
                <a:gd name="T76" fmla="*/ 1425 w 1431"/>
                <a:gd name="T77" fmla="*/ 652 h 1431"/>
                <a:gd name="T78" fmla="*/ 1385 w 1431"/>
                <a:gd name="T79" fmla="*/ 462 h 1431"/>
                <a:gd name="T80" fmla="*/ 1249 w 1431"/>
                <a:gd name="T81" fmla="*/ 492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8 h 1431"/>
                <a:gd name="T88" fmla="*/ 1153 w 1431"/>
                <a:gd name="T89" fmla="*/ 176 h 1431"/>
                <a:gd name="T90" fmla="*/ 1066 w 1431"/>
                <a:gd name="T91" fmla="*/ 255 h 1431"/>
                <a:gd name="T92" fmla="*/ 1030 w 1431"/>
                <a:gd name="T93" fmla="*/ 96 h 1431"/>
                <a:gd name="T94" fmla="*/ 1016 w 1431"/>
                <a:gd name="T95" fmla="*/ 69 h 1431"/>
                <a:gd name="T96" fmla="*/ 831 w 1431"/>
                <a:gd name="T97" fmla="*/ 9 h 1431"/>
                <a:gd name="T98" fmla="*/ 788 w 1431"/>
                <a:gd name="T99" fmla="*/ 141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1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4 h 1431"/>
                <a:gd name="T112" fmla="*/ 305 w 1431"/>
                <a:gd name="T113" fmla="*/ 132 h 1431"/>
                <a:gd name="T114" fmla="*/ 161 w 1431"/>
                <a:gd name="T115" fmla="*/ 262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3"/>
                  </a:moveTo>
                  <a:lnTo>
                    <a:pt x="559" y="543"/>
                  </a:lnTo>
                  <a:cubicBezTo>
                    <a:pt x="655" y="457"/>
                    <a:pt x="802" y="464"/>
                    <a:pt x="888" y="560"/>
                  </a:cubicBezTo>
                  <a:lnTo>
                    <a:pt x="888" y="560"/>
                  </a:lnTo>
                  <a:cubicBezTo>
                    <a:pt x="975" y="655"/>
                    <a:pt x="967" y="803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9" y="967"/>
                    <a:pt x="543" y="871"/>
                  </a:cubicBezTo>
                  <a:lnTo>
                    <a:pt x="543" y="871"/>
                  </a:lnTo>
                  <a:cubicBezTo>
                    <a:pt x="456" y="776"/>
                    <a:pt x="464" y="628"/>
                    <a:pt x="559" y="543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3"/>
                    <a:pt x="207" y="437"/>
                  </a:cubicBezTo>
                  <a:lnTo>
                    <a:pt x="96" y="402"/>
                  </a:lnTo>
                  <a:lnTo>
                    <a:pt x="75" y="394"/>
                  </a:lnTo>
                  <a:lnTo>
                    <a:pt x="68" y="416"/>
                  </a:lnTo>
                  <a:lnTo>
                    <a:pt x="15" y="579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1" y="643"/>
                  </a:lnTo>
                  <a:lnTo>
                    <a:pt x="141" y="643"/>
                  </a:lnTo>
                  <a:cubicBezTo>
                    <a:pt x="137" y="671"/>
                    <a:pt x="136" y="701"/>
                    <a:pt x="136" y="729"/>
                  </a:cubicBezTo>
                  <a:lnTo>
                    <a:pt x="22" y="754"/>
                  </a:lnTo>
                  <a:lnTo>
                    <a:pt x="0" y="757"/>
                  </a:lnTo>
                  <a:lnTo>
                    <a:pt x="5" y="779"/>
                  </a:lnTo>
                  <a:lnTo>
                    <a:pt x="41" y="947"/>
                  </a:lnTo>
                  <a:lnTo>
                    <a:pt x="45" y="968"/>
                  </a:lnTo>
                  <a:lnTo>
                    <a:pt x="67" y="964"/>
                  </a:lnTo>
                  <a:lnTo>
                    <a:pt x="181" y="940"/>
                  </a:lnTo>
                  <a:lnTo>
                    <a:pt x="181" y="940"/>
                  </a:lnTo>
                  <a:cubicBezTo>
                    <a:pt x="193" y="966"/>
                    <a:pt x="206" y="992"/>
                    <a:pt x="221" y="1017"/>
                  </a:cubicBezTo>
                  <a:lnTo>
                    <a:pt x="133" y="1095"/>
                  </a:lnTo>
                  <a:lnTo>
                    <a:pt x="117" y="1110"/>
                  </a:lnTo>
                  <a:lnTo>
                    <a:pt x="132" y="1126"/>
                  </a:lnTo>
                  <a:lnTo>
                    <a:pt x="247" y="1252"/>
                  </a:lnTo>
                  <a:lnTo>
                    <a:pt x="261" y="1269"/>
                  </a:lnTo>
                  <a:lnTo>
                    <a:pt x="278" y="1254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4"/>
                    <a:pt x="412" y="1210"/>
                    <a:pt x="438" y="1222"/>
                  </a:cubicBezTo>
                  <a:lnTo>
                    <a:pt x="401" y="1334"/>
                  </a:lnTo>
                  <a:lnTo>
                    <a:pt x="395" y="1355"/>
                  </a:lnTo>
                  <a:lnTo>
                    <a:pt x="415" y="1362"/>
                  </a:lnTo>
                  <a:lnTo>
                    <a:pt x="579" y="1414"/>
                  </a:lnTo>
                  <a:lnTo>
                    <a:pt x="600" y="1422"/>
                  </a:lnTo>
                  <a:lnTo>
                    <a:pt x="606" y="1400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3"/>
                    <a:pt x="700" y="1294"/>
                    <a:pt x="728" y="1293"/>
                  </a:cubicBezTo>
                  <a:lnTo>
                    <a:pt x="753" y="1408"/>
                  </a:lnTo>
                  <a:lnTo>
                    <a:pt x="758" y="1430"/>
                  </a:lnTo>
                  <a:lnTo>
                    <a:pt x="779" y="1425"/>
                  </a:lnTo>
                  <a:lnTo>
                    <a:pt x="947" y="1389"/>
                  </a:lnTo>
                  <a:lnTo>
                    <a:pt x="968" y="1384"/>
                  </a:lnTo>
                  <a:lnTo>
                    <a:pt x="964" y="1363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4"/>
                    <a:pt x="1016" y="1210"/>
                  </a:cubicBezTo>
                  <a:lnTo>
                    <a:pt x="1095" y="1296"/>
                  </a:lnTo>
                  <a:lnTo>
                    <a:pt x="1109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70" y="1169"/>
                  </a:lnTo>
                  <a:lnTo>
                    <a:pt x="1255" y="1153"/>
                  </a:lnTo>
                  <a:lnTo>
                    <a:pt x="1177" y="1066"/>
                  </a:lnTo>
                  <a:lnTo>
                    <a:pt x="1177" y="1066"/>
                  </a:lnTo>
                  <a:cubicBezTo>
                    <a:pt x="1194" y="1043"/>
                    <a:pt x="1209" y="1018"/>
                    <a:pt x="1223" y="994"/>
                  </a:cubicBezTo>
                  <a:lnTo>
                    <a:pt x="1335" y="1029"/>
                  </a:lnTo>
                  <a:lnTo>
                    <a:pt x="1356" y="1037"/>
                  </a:lnTo>
                  <a:lnTo>
                    <a:pt x="1363" y="1015"/>
                  </a:lnTo>
                  <a:lnTo>
                    <a:pt x="1415" y="852"/>
                  </a:lnTo>
                  <a:lnTo>
                    <a:pt x="1423" y="831"/>
                  </a:lnTo>
                  <a:lnTo>
                    <a:pt x="1401" y="825"/>
                  </a:lnTo>
                  <a:lnTo>
                    <a:pt x="1290" y="789"/>
                  </a:lnTo>
                  <a:lnTo>
                    <a:pt x="1290" y="789"/>
                  </a:lnTo>
                  <a:cubicBezTo>
                    <a:pt x="1293" y="760"/>
                    <a:pt x="1295" y="731"/>
                    <a:pt x="1294" y="702"/>
                  </a:cubicBezTo>
                  <a:lnTo>
                    <a:pt x="1409" y="678"/>
                  </a:lnTo>
                  <a:lnTo>
                    <a:pt x="1430" y="673"/>
                  </a:lnTo>
                  <a:lnTo>
                    <a:pt x="1425" y="652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7"/>
                  </a:lnTo>
                  <a:lnTo>
                    <a:pt x="1249" y="492"/>
                  </a:lnTo>
                  <a:lnTo>
                    <a:pt x="1249" y="492"/>
                  </a:lnTo>
                  <a:cubicBezTo>
                    <a:pt x="1238" y="465"/>
                    <a:pt x="1225" y="440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5"/>
                  </a:lnTo>
                  <a:lnTo>
                    <a:pt x="1184" y="178"/>
                  </a:lnTo>
                  <a:lnTo>
                    <a:pt x="1169" y="161"/>
                  </a:lnTo>
                  <a:lnTo>
                    <a:pt x="1153" y="176"/>
                  </a:lnTo>
                  <a:lnTo>
                    <a:pt x="1066" y="255"/>
                  </a:lnTo>
                  <a:lnTo>
                    <a:pt x="1066" y="255"/>
                  </a:lnTo>
                  <a:cubicBezTo>
                    <a:pt x="1043" y="237"/>
                    <a:pt x="1018" y="221"/>
                    <a:pt x="993" y="207"/>
                  </a:cubicBezTo>
                  <a:lnTo>
                    <a:pt x="1030" y="96"/>
                  </a:lnTo>
                  <a:lnTo>
                    <a:pt x="1036" y="75"/>
                  </a:lnTo>
                  <a:lnTo>
                    <a:pt x="1016" y="69"/>
                  </a:lnTo>
                  <a:lnTo>
                    <a:pt x="852" y="15"/>
                  </a:lnTo>
                  <a:lnTo>
                    <a:pt x="831" y="9"/>
                  </a:lnTo>
                  <a:lnTo>
                    <a:pt x="824" y="30"/>
                  </a:lnTo>
                  <a:lnTo>
                    <a:pt x="788" y="141"/>
                  </a:lnTo>
                  <a:lnTo>
                    <a:pt x="788" y="141"/>
                  </a:lnTo>
                  <a:cubicBezTo>
                    <a:pt x="760" y="137"/>
                    <a:pt x="731" y="136"/>
                    <a:pt x="702" y="136"/>
                  </a:cubicBezTo>
                  <a:lnTo>
                    <a:pt x="678" y="22"/>
                  </a:lnTo>
                  <a:lnTo>
                    <a:pt x="673" y="0"/>
                  </a:lnTo>
                  <a:lnTo>
                    <a:pt x="651" y="5"/>
                  </a:lnTo>
                  <a:lnTo>
                    <a:pt x="484" y="41"/>
                  </a:lnTo>
                  <a:lnTo>
                    <a:pt x="462" y="46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39" y="205"/>
                    <a:pt x="415" y="221"/>
                  </a:cubicBezTo>
                  <a:lnTo>
                    <a:pt x="336" y="134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7" y="247"/>
                  </a:lnTo>
                  <a:lnTo>
                    <a:pt x="161" y="262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0052403B-F8A1-5944-9841-F27E67D70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6775" y="2740025"/>
              <a:ext cx="515938" cy="515938"/>
            </a:xfrm>
            <a:custGeom>
              <a:avLst/>
              <a:gdLst>
                <a:gd name="T0" fmla="*/ 559 w 1431"/>
                <a:gd name="T1" fmla="*/ 542 h 1431"/>
                <a:gd name="T2" fmla="*/ 888 w 1431"/>
                <a:gd name="T3" fmla="*/ 559 h 1431"/>
                <a:gd name="T4" fmla="*/ 871 w 1431"/>
                <a:gd name="T5" fmla="*/ 888 h 1431"/>
                <a:gd name="T6" fmla="*/ 542 w 1431"/>
                <a:gd name="T7" fmla="*/ 871 h 1431"/>
                <a:gd name="T8" fmla="*/ 254 w 1431"/>
                <a:gd name="T9" fmla="*/ 365 h 1431"/>
                <a:gd name="T10" fmla="*/ 208 w 1431"/>
                <a:gd name="T11" fmla="*/ 437 h 1431"/>
                <a:gd name="T12" fmla="*/ 75 w 1431"/>
                <a:gd name="T13" fmla="*/ 394 h 1431"/>
                <a:gd name="T14" fmla="*/ 16 w 1431"/>
                <a:gd name="T15" fmla="*/ 578 h 1431"/>
                <a:gd name="T16" fmla="*/ 29 w 1431"/>
                <a:gd name="T17" fmla="*/ 606 h 1431"/>
                <a:gd name="T18" fmla="*/ 140 w 1431"/>
                <a:gd name="T19" fmla="*/ 642 h 1431"/>
                <a:gd name="T20" fmla="*/ 22 w 1431"/>
                <a:gd name="T21" fmla="*/ 753 h 1431"/>
                <a:gd name="T22" fmla="*/ 5 w 1431"/>
                <a:gd name="T23" fmla="*/ 778 h 1431"/>
                <a:gd name="T24" fmla="*/ 46 w 1431"/>
                <a:gd name="T25" fmla="*/ 968 h 1431"/>
                <a:gd name="T26" fmla="*/ 182 w 1431"/>
                <a:gd name="T27" fmla="*/ 939 h 1431"/>
                <a:gd name="T28" fmla="*/ 221 w 1431"/>
                <a:gd name="T29" fmla="*/ 1016 h 1431"/>
                <a:gd name="T30" fmla="*/ 117 w 1431"/>
                <a:gd name="T31" fmla="*/ 1109 h 1431"/>
                <a:gd name="T32" fmla="*/ 247 w 1431"/>
                <a:gd name="T33" fmla="*/ 1253 h 1431"/>
                <a:gd name="T34" fmla="*/ 278 w 1431"/>
                <a:gd name="T35" fmla="*/ 1255 h 1431"/>
                <a:gd name="T36" fmla="*/ 365 w 1431"/>
                <a:gd name="T37" fmla="*/ 1176 h 1431"/>
                <a:gd name="T38" fmla="*/ 401 w 1431"/>
                <a:gd name="T39" fmla="*/ 1335 h 1431"/>
                <a:gd name="T40" fmla="*/ 415 w 1431"/>
                <a:gd name="T41" fmla="*/ 1362 h 1431"/>
                <a:gd name="T42" fmla="*/ 599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4 h 1431"/>
                <a:gd name="T48" fmla="*/ 758 w 1431"/>
                <a:gd name="T49" fmla="*/ 1430 h 1431"/>
                <a:gd name="T50" fmla="*/ 947 w 1431"/>
                <a:gd name="T51" fmla="*/ 1390 h 1431"/>
                <a:gd name="T52" fmla="*/ 964 w 1431"/>
                <a:gd name="T53" fmla="*/ 1364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69 w 1431"/>
                <a:gd name="T61" fmla="*/ 1169 h 1431"/>
                <a:gd name="T62" fmla="*/ 1176 w 1431"/>
                <a:gd name="T63" fmla="*/ 1065 h 1431"/>
                <a:gd name="T64" fmla="*/ 1223 w 1431"/>
                <a:gd name="T65" fmla="*/ 993 h 1431"/>
                <a:gd name="T66" fmla="*/ 1356 w 1431"/>
                <a:gd name="T67" fmla="*/ 1036 h 1431"/>
                <a:gd name="T68" fmla="*/ 1416 w 1431"/>
                <a:gd name="T69" fmla="*/ 852 h 1431"/>
                <a:gd name="T70" fmla="*/ 1402 w 1431"/>
                <a:gd name="T71" fmla="*/ 824 h 1431"/>
                <a:gd name="T72" fmla="*/ 1290 w 1431"/>
                <a:gd name="T73" fmla="*/ 788 h 1431"/>
                <a:gd name="T74" fmla="*/ 1408 w 1431"/>
                <a:gd name="T75" fmla="*/ 677 h 1431"/>
                <a:gd name="T76" fmla="*/ 1426 w 1431"/>
                <a:gd name="T77" fmla="*/ 651 h 1431"/>
                <a:gd name="T78" fmla="*/ 1385 w 1431"/>
                <a:gd name="T79" fmla="*/ 462 h 1431"/>
                <a:gd name="T80" fmla="*/ 1249 w 1431"/>
                <a:gd name="T81" fmla="*/ 491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7 h 1431"/>
                <a:gd name="T88" fmla="*/ 1152 w 1431"/>
                <a:gd name="T89" fmla="*/ 175 h 1431"/>
                <a:gd name="T90" fmla="*/ 1066 w 1431"/>
                <a:gd name="T91" fmla="*/ 254 h 1431"/>
                <a:gd name="T92" fmla="*/ 1029 w 1431"/>
                <a:gd name="T93" fmla="*/ 96 h 1431"/>
                <a:gd name="T94" fmla="*/ 1015 w 1431"/>
                <a:gd name="T95" fmla="*/ 68 h 1431"/>
                <a:gd name="T96" fmla="*/ 831 w 1431"/>
                <a:gd name="T97" fmla="*/ 8 h 1431"/>
                <a:gd name="T98" fmla="*/ 788 w 1431"/>
                <a:gd name="T99" fmla="*/ 140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0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3 h 1431"/>
                <a:gd name="T112" fmla="*/ 305 w 1431"/>
                <a:gd name="T113" fmla="*/ 132 h 1431"/>
                <a:gd name="T114" fmla="*/ 161 w 1431"/>
                <a:gd name="T115" fmla="*/ 261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2"/>
                  </a:moveTo>
                  <a:lnTo>
                    <a:pt x="559" y="542"/>
                  </a:lnTo>
                  <a:cubicBezTo>
                    <a:pt x="655" y="456"/>
                    <a:pt x="802" y="464"/>
                    <a:pt x="888" y="559"/>
                  </a:cubicBezTo>
                  <a:lnTo>
                    <a:pt x="888" y="559"/>
                  </a:lnTo>
                  <a:cubicBezTo>
                    <a:pt x="974" y="655"/>
                    <a:pt x="967" y="802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8" y="967"/>
                    <a:pt x="542" y="871"/>
                  </a:cubicBezTo>
                  <a:lnTo>
                    <a:pt x="542" y="871"/>
                  </a:lnTo>
                  <a:cubicBezTo>
                    <a:pt x="456" y="776"/>
                    <a:pt x="464" y="628"/>
                    <a:pt x="559" y="542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2"/>
                    <a:pt x="208" y="437"/>
                  </a:cubicBezTo>
                  <a:lnTo>
                    <a:pt x="96" y="401"/>
                  </a:lnTo>
                  <a:lnTo>
                    <a:pt x="75" y="394"/>
                  </a:lnTo>
                  <a:lnTo>
                    <a:pt x="68" y="415"/>
                  </a:lnTo>
                  <a:lnTo>
                    <a:pt x="16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lnTo>
                    <a:pt x="140" y="642"/>
                  </a:lnTo>
                  <a:cubicBezTo>
                    <a:pt x="137" y="671"/>
                    <a:pt x="136" y="700"/>
                    <a:pt x="137" y="728"/>
                  </a:cubicBezTo>
                  <a:lnTo>
                    <a:pt x="22" y="753"/>
                  </a:lnTo>
                  <a:lnTo>
                    <a:pt x="0" y="757"/>
                  </a:lnTo>
                  <a:lnTo>
                    <a:pt x="5" y="778"/>
                  </a:lnTo>
                  <a:lnTo>
                    <a:pt x="41" y="947"/>
                  </a:lnTo>
                  <a:lnTo>
                    <a:pt x="46" y="968"/>
                  </a:lnTo>
                  <a:lnTo>
                    <a:pt x="67" y="963"/>
                  </a:lnTo>
                  <a:lnTo>
                    <a:pt x="182" y="939"/>
                  </a:lnTo>
                  <a:lnTo>
                    <a:pt x="182" y="939"/>
                  </a:lnTo>
                  <a:cubicBezTo>
                    <a:pt x="192" y="965"/>
                    <a:pt x="206" y="991"/>
                    <a:pt x="221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2" y="1126"/>
                  </a:lnTo>
                  <a:lnTo>
                    <a:pt x="247" y="1253"/>
                  </a:lnTo>
                  <a:lnTo>
                    <a:pt x="261" y="1270"/>
                  </a:lnTo>
                  <a:lnTo>
                    <a:pt x="278" y="1255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3"/>
                    <a:pt x="412" y="1209"/>
                    <a:pt x="437" y="1223"/>
                  </a:cubicBezTo>
                  <a:lnTo>
                    <a:pt x="401" y="1335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9" y="1415"/>
                  </a:lnTo>
                  <a:lnTo>
                    <a:pt x="599" y="1422"/>
                  </a:lnTo>
                  <a:lnTo>
                    <a:pt x="606" y="1401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4"/>
                    <a:pt x="700" y="1295"/>
                    <a:pt x="728" y="1294"/>
                  </a:cubicBezTo>
                  <a:lnTo>
                    <a:pt x="753" y="1409"/>
                  </a:lnTo>
                  <a:lnTo>
                    <a:pt x="758" y="1430"/>
                  </a:lnTo>
                  <a:lnTo>
                    <a:pt x="779" y="1426"/>
                  </a:lnTo>
                  <a:lnTo>
                    <a:pt x="947" y="1390"/>
                  </a:lnTo>
                  <a:lnTo>
                    <a:pt x="969" y="1385"/>
                  </a:lnTo>
                  <a:lnTo>
                    <a:pt x="964" y="1364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5"/>
                    <a:pt x="1016" y="1210"/>
                  </a:cubicBezTo>
                  <a:lnTo>
                    <a:pt x="1095" y="1296"/>
                  </a:lnTo>
                  <a:lnTo>
                    <a:pt x="1110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69" y="1169"/>
                  </a:lnTo>
                  <a:lnTo>
                    <a:pt x="1255" y="1153"/>
                  </a:lnTo>
                  <a:lnTo>
                    <a:pt x="1176" y="1065"/>
                  </a:lnTo>
                  <a:lnTo>
                    <a:pt x="1176" y="1065"/>
                  </a:lnTo>
                  <a:cubicBezTo>
                    <a:pt x="1194" y="1042"/>
                    <a:pt x="1210" y="1018"/>
                    <a:pt x="1223" y="993"/>
                  </a:cubicBezTo>
                  <a:lnTo>
                    <a:pt x="1335" y="1029"/>
                  </a:lnTo>
                  <a:lnTo>
                    <a:pt x="1356" y="1036"/>
                  </a:lnTo>
                  <a:lnTo>
                    <a:pt x="1363" y="1015"/>
                  </a:lnTo>
                  <a:lnTo>
                    <a:pt x="1416" y="852"/>
                  </a:lnTo>
                  <a:lnTo>
                    <a:pt x="1422" y="831"/>
                  </a:lnTo>
                  <a:lnTo>
                    <a:pt x="1402" y="824"/>
                  </a:lnTo>
                  <a:lnTo>
                    <a:pt x="1290" y="788"/>
                  </a:lnTo>
                  <a:lnTo>
                    <a:pt x="1290" y="788"/>
                  </a:lnTo>
                  <a:cubicBezTo>
                    <a:pt x="1293" y="760"/>
                    <a:pt x="1295" y="730"/>
                    <a:pt x="1295" y="702"/>
                  </a:cubicBezTo>
                  <a:lnTo>
                    <a:pt x="1408" y="677"/>
                  </a:lnTo>
                  <a:lnTo>
                    <a:pt x="1430" y="673"/>
                  </a:lnTo>
                  <a:lnTo>
                    <a:pt x="1426" y="651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6"/>
                  </a:lnTo>
                  <a:lnTo>
                    <a:pt x="1249" y="491"/>
                  </a:lnTo>
                  <a:lnTo>
                    <a:pt x="1249" y="491"/>
                  </a:lnTo>
                  <a:cubicBezTo>
                    <a:pt x="1238" y="465"/>
                    <a:pt x="1225" y="439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4"/>
                  </a:lnTo>
                  <a:lnTo>
                    <a:pt x="1184" y="177"/>
                  </a:lnTo>
                  <a:lnTo>
                    <a:pt x="1169" y="161"/>
                  </a:lnTo>
                  <a:lnTo>
                    <a:pt x="1152" y="175"/>
                  </a:lnTo>
                  <a:lnTo>
                    <a:pt x="1066" y="254"/>
                  </a:lnTo>
                  <a:lnTo>
                    <a:pt x="1066" y="254"/>
                  </a:lnTo>
                  <a:cubicBezTo>
                    <a:pt x="1043" y="236"/>
                    <a:pt x="1018" y="220"/>
                    <a:pt x="993" y="207"/>
                  </a:cubicBezTo>
                  <a:lnTo>
                    <a:pt x="1029" y="96"/>
                  </a:lnTo>
                  <a:lnTo>
                    <a:pt x="1036" y="75"/>
                  </a:lnTo>
                  <a:lnTo>
                    <a:pt x="1015" y="68"/>
                  </a:lnTo>
                  <a:lnTo>
                    <a:pt x="852" y="15"/>
                  </a:lnTo>
                  <a:lnTo>
                    <a:pt x="831" y="8"/>
                  </a:lnTo>
                  <a:lnTo>
                    <a:pt x="824" y="29"/>
                  </a:lnTo>
                  <a:lnTo>
                    <a:pt x="788" y="140"/>
                  </a:lnTo>
                  <a:lnTo>
                    <a:pt x="788" y="140"/>
                  </a:lnTo>
                  <a:cubicBezTo>
                    <a:pt x="760" y="137"/>
                    <a:pt x="731" y="135"/>
                    <a:pt x="702" y="136"/>
                  </a:cubicBezTo>
                  <a:lnTo>
                    <a:pt x="677" y="21"/>
                  </a:lnTo>
                  <a:lnTo>
                    <a:pt x="673" y="0"/>
                  </a:lnTo>
                  <a:lnTo>
                    <a:pt x="652" y="4"/>
                  </a:lnTo>
                  <a:lnTo>
                    <a:pt x="484" y="40"/>
                  </a:lnTo>
                  <a:lnTo>
                    <a:pt x="462" y="45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40" y="205"/>
                    <a:pt x="414" y="220"/>
                  </a:cubicBezTo>
                  <a:lnTo>
                    <a:pt x="336" y="133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8" y="246"/>
                  </a:lnTo>
                  <a:lnTo>
                    <a:pt x="161" y="261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66B67259-4786-BD4C-B1C7-B35E4AE72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2700" y="2576513"/>
              <a:ext cx="328613" cy="328612"/>
            </a:xfrm>
            <a:custGeom>
              <a:avLst/>
              <a:gdLst>
                <a:gd name="T0" fmla="*/ 357 w 915"/>
                <a:gd name="T1" fmla="*/ 346 h 915"/>
                <a:gd name="T2" fmla="*/ 567 w 915"/>
                <a:gd name="T3" fmla="*/ 357 h 915"/>
                <a:gd name="T4" fmla="*/ 557 w 915"/>
                <a:gd name="T5" fmla="*/ 568 h 915"/>
                <a:gd name="T6" fmla="*/ 346 w 915"/>
                <a:gd name="T7" fmla="*/ 556 h 915"/>
                <a:gd name="T8" fmla="*/ 162 w 915"/>
                <a:gd name="T9" fmla="*/ 233 h 915"/>
                <a:gd name="T10" fmla="*/ 132 w 915"/>
                <a:gd name="T11" fmla="*/ 279 h 915"/>
                <a:gd name="T12" fmla="*/ 47 w 915"/>
                <a:gd name="T13" fmla="*/ 252 h 915"/>
                <a:gd name="T14" fmla="*/ 9 w 915"/>
                <a:gd name="T15" fmla="*/ 370 h 915"/>
                <a:gd name="T16" fmla="*/ 18 w 915"/>
                <a:gd name="T17" fmla="*/ 387 h 915"/>
                <a:gd name="T18" fmla="*/ 89 w 915"/>
                <a:gd name="T19" fmla="*/ 410 h 915"/>
                <a:gd name="T20" fmla="*/ 13 w 915"/>
                <a:gd name="T21" fmla="*/ 481 h 915"/>
                <a:gd name="T22" fmla="*/ 3 w 915"/>
                <a:gd name="T23" fmla="*/ 498 h 915"/>
                <a:gd name="T24" fmla="*/ 29 w 915"/>
                <a:gd name="T25" fmla="*/ 619 h 915"/>
                <a:gd name="T26" fmla="*/ 115 w 915"/>
                <a:gd name="T27" fmla="*/ 600 h 915"/>
                <a:gd name="T28" fmla="*/ 141 w 915"/>
                <a:gd name="T29" fmla="*/ 649 h 915"/>
                <a:gd name="T30" fmla="*/ 74 w 915"/>
                <a:gd name="T31" fmla="*/ 709 h 915"/>
                <a:gd name="T32" fmla="*/ 157 w 915"/>
                <a:gd name="T33" fmla="*/ 801 h 915"/>
                <a:gd name="T34" fmla="*/ 177 w 915"/>
                <a:gd name="T35" fmla="*/ 802 h 915"/>
                <a:gd name="T36" fmla="*/ 233 w 915"/>
                <a:gd name="T37" fmla="*/ 751 h 915"/>
                <a:gd name="T38" fmla="*/ 256 w 915"/>
                <a:gd name="T39" fmla="*/ 853 h 915"/>
                <a:gd name="T40" fmla="*/ 265 w 915"/>
                <a:gd name="T41" fmla="*/ 871 h 915"/>
                <a:gd name="T42" fmla="*/ 383 w 915"/>
                <a:gd name="T43" fmla="*/ 909 h 915"/>
                <a:gd name="T44" fmla="*/ 410 w 915"/>
                <a:gd name="T45" fmla="*/ 824 h 915"/>
                <a:gd name="T46" fmla="*/ 465 w 915"/>
                <a:gd name="T47" fmla="*/ 827 h 915"/>
                <a:gd name="T48" fmla="*/ 484 w 915"/>
                <a:gd name="T49" fmla="*/ 914 h 915"/>
                <a:gd name="T50" fmla="*/ 605 w 915"/>
                <a:gd name="T51" fmla="*/ 888 h 915"/>
                <a:gd name="T52" fmla="*/ 615 w 915"/>
                <a:gd name="T53" fmla="*/ 872 h 915"/>
                <a:gd name="T54" fmla="*/ 600 w 915"/>
                <a:gd name="T55" fmla="*/ 798 h 915"/>
                <a:gd name="T56" fmla="*/ 699 w 915"/>
                <a:gd name="T57" fmla="*/ 829 h 915"/>
                <a:gd name="T58" fmla="*/ 719 w 915"/>
                <a:gd name="T59" fmla="*/ 830 h 915"/>
                <a:gd name="T60" fmla="*/ 811 w 915"/>
                <a:gd name="T61" fmla="*/ 747 h 915"/>
                <a:gd name="T62" fmla="*/ 752 w 915"/>
                <a:gd name="T63" fmla="*/ 681 h 915"/>
                <a:gd name="T64" fmla="*/ 782 w 915"/>
                <a:gd name="T65" fmla="*/ 635 h 915"/>
                <a:gd name="T66" fmla="*/ 866 w 915"/>
                <a:gd name="T67" fmla="*/ 662 h 915"/>
                <a:gd name="T68" fmla="*/ 904 w 915"/>
                <a:gd name="T69" fmla="*/ 544 h 915"/>
                <a:gd name="T70" fmla="*/ 895 w 915"/>
                <a:gd name="T71" fmla="*/ 526 h 915"/>
                <a:gd name="T72" fmla="*/ 824 w 915"/>
                <a:gd name="T73" fmla="*/ 504 h 915"/>
                <a:gd name="T74" fmla="*/ 900 w 915"/>
                <a:gd name="T75" fmla="*/ 433 h 915"/>
                <a:gd name="T76" fmla="*/ 911 w 915"/>
                <a:gd name="T77" fmla="*/ 416 h 915"/>
                <a:gd name="T78" fmla="*/ 885 w 915"/>
                <a:gd name="T79" fmla="*/ 295 h 915"/>
                <a:gd name="T80" fmla="*/ 798 w 915"/>
                <a:gd name="T81" fmla="*/ 314 h 915"/>
                <a:gd name="T82" fmla="*/ 773 w 915"/>
                <a:gd name="T83" fmla="*/ 264 h 915"/>
                <a:gd name="T84" fmla="*/ 839 w 915"/>
                <a:gd name="T85" fmla="*/ 205 h 915"/>
                <a:gd name="T86" fmla="*/ 756 w 915"/>
                <a:gd name="T87" fmla="*/ 113 h 915"/>
                <a:gd name="T88" fmla="*/ 736 w 915"/>
                <a:gd name="T89" fmla="*/ 112 h 915"/>
                <a:gd name="T90" fmla="*/ 680 w 915"/>
                <a:gd name="T91" fmla="*/ 162 h 915"/>
                <a:gd name="T92" fmla="*/ 658 w 915"/>
                <a:gd name="T93" fmla="*/ 61 h 915"/>
                <a:gd name="T94" fmla="*/ 648 w 915"/>
                <a:gd name="T95" fmla="*/ 43 h 915"/>
                <a:gd name="T96" fmla="*/ 531 w 915"/>
                <a:gd name="T97" fmla="*/ 5 h 915"/>
                <a:gd name="T98" fmla="*/ 503 w 915"/>
                <a:gd name="T99" fmla="*/ 90 h 915"/>
                <a:gd name="T100" fmla="*/ 448 w 915"/>
                <a:gd name="T101" fmla="*/ 87 h 915"/>
                <a:gd name="T102" fmla="*/ 430 w 915"/>
                <a:gd name="T103" fmla="*/ 0 h 915"/>
                <a:gd name="T104" fmla="*/ 309 w 915"/>
                <a:gd name="T105" fmla="*/ 26 h 915"/>
                <a:gd name="T106" fmla="*/ 297 w 915"/>
                <a:gd name="T107" fmla="*/ 43 h 915"/>
                <a:gd name="T108" fmla="*/ 314 w 915"/>
                <a:gd name="T109" fmla="*/ 115 h 915"/>
                <a:gd name="T110" fmla="*/ 214 w 915"/>
                <a:gd name="T111" fmla="*/ 85 h 915"/>
                <a:gd name="T112" fmla="*/ 194 w 915"/>
                <a:gd name="T113" fmla="*/ 84 h 915"/>
                <a:gd name="T114" fmla="*/ 103 w 915"/>
                <a:gd name="T115" fmla="*/ 167 h 915"/>
                <a:gd name="T116" fmla="*/ 162 w 915"/>
                <a:gd name="T117" fmla="*/ 233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915">
                  <a:moveTo>
                    <a:pt x="357" y="346"/>
                  </a:moveTo>
                  <a:lnTo>
                    <a:pt x="357" y="346"/>
                  </a:lnTo>
                  <a:cubicBezTo>
                    <a:pt x="418" y="292"/>
                    <a:pt x="513" y="296"/>
                    <a:pt x="567" y="357"/>
                  </a:cubicBezTo>
                  <a:lnTo>
                    <a:pt x="567" y="357"/>
                  </a:lnTo>
                  <a:cubicBezTo>
                    <a:pt x="622" y="418"/>
                    <a:pt x="617" y="513"/>
                    <a:pt x="557" y="568"/>
                  </a:cubicBezTo>
                  <a:lnTo>
                    <a:pt x="557" y="568"/>
                  </a:lnTo>
                  <a:cubicBezTo>
                    <a:pt x="496" y="622"/>
                    <a:pt x="401" y="618"/>
                    <a:pt x="346" y="556"/>
                  </a:cubicBezTo>
                  <a:lnTo>
                    <a:pt x="346" y="556"/>
                  </a:lnTo>
                  <a:cubicBezTo>
                    <a:pt x="291" y="495"/>
                    <a:pt x="296" y="402"/>
                    <a:pt x="357" y="346"/>
                  </a:cubicBezTo>
                  <a:close/>
                  <a:moveTo>
                    <a:pt x="162" y="233"/>
                  </a:moveTo>
                  <a:lnTo>
                    <a:pt x="162" y="233"/>
                  </a:lnTo>
                  <a:cubicBezTo>
                    <a:pt x="151" y="248"/>
                    <a:pt x="141" y="263"/>
                    <a:pt x="132" y="279"/>
                  </a:cubicBezTo>
                  <a:lnTo>
                    <a:pt x="61" y="256"/>
                  </a:lnTo>
                  <a:lnTo>
                    <a:pt x="47" y="252"/>
                  </a:lnTo>
                  <a:lnTo>
                    <a:pt x="43" y="265"/>
                  </a:lnTo>
                  <a:lnTo>
                    <a:pt x="9" y="370"/>
                  </a:lnTo>
                  <a:lnTo>
                    <a:pt x="4" y="383"/>
                  </a:lnTo>
                  <a:lnTo>
                    <a:pt x="18" y="387"/>
                  </a:lnTo>
                  <a:lnTo>
                    <a:pt x="89" y="410"/>
                  </a:lnTo>
                  <a:lnTo>
                    <a:pt x="89" y="410"/>
                  </a:lnTo>
                  <a:cubicBezTo>
                    <a:pt x="87" y="428"/>
                    <a:pt x="86" y="447"/>
                    <a:pt x="87" y="465"/>
                  </a:cubicBezTo>
                  <a:lnTo>
                    <a:pt x="13" y="481"/>
                  </a:lnTo>
                  <a:lnTo>
                    <a:pt x="0" y="484"/>
                  </a:lnTo>
                  <a:lnTo>
                    <a:pt x="3" y="498"/>
                  </a:lnTo>
                  <a:lnTo>
                    <a:pt x="26" y="605"/>
                  </a:lnTo>
                  <a:lnTo>
                    <a:pt x="29" y="619"/>
                  </a:lnTo>
                  <a:lnTo>
                    <a:pt x="42" y="616"/>
                  </a:lnTo>
                  <a:lnTo>
                    <a:pt x="115" y="600"/>
                  </a:lnTo>
                  <a:lnTo>
                    <a:pt x="115" y="600"/>
                  </a:lnTo>
                  <a:cubicBezTo>
                    <a:pt x="123" y="617"/>
                    <a:pt x="131" y="634"/>
                    <a:pt x="141" y="649"/>
                  </a:cubicBezTo>
                  <a:lnTo>
                    <a:pt x="85" y="700"/>
                  </a:lnTo>
                  <a:lnTo>
                    <a:pt x="74" y="709"/>
                  </a:lnTo>
                  <a:lnTo>
                    <a:pt x="84" y="719"/>
                  </a:lnTo>
                  <a:lnTo>
                    <a:pt x="157" y="801"/>
                  </a:lnTo>
                  <a:lnTo>
                    <a:pt x="167" y="811"/>
                  </a:lnTo>
                  <a:lnTo>
                    <a:pt x="177" y="802"/>
                  </a:lnTo>
                  <a:lnTo>
                    <a:pt x="233" y="751"/>
                  </a:lnTo>
                  <a:lnTo>
                    <a:pt x="233" y="751"/>
                  </a:lnTo>
                  <a:cubicBezTo>
                    <a:pt x="248" y="763"/>
                    <a:pt x="263" y="773"/>
                    <a:pt x="279" y="781"/>
                  </a:cubicBezTo>
                  <a:lnTo>
                    <a:pt x="256" y="853"/>
                  </a:lnTo>
                  <a:lnTo>
                    <a:pt x="252" y="866"/>
                  </a:lnTo>
                  <a:lnTo>
                    <a:pt x="265" y="871"/>
                  </a:lnTo>
                  <a:lnTo>
                    <a:pt x="369" y="904"/>
                  </a:lnTo>
                  <a:lnTo>
                    <a:pt x="383" y="909"/>
                  </a:lnTo>
                  <a:lnTo>
                    <a:pt x="387" y="895"/>
                  </a:lnTo>
                  <a:lnTo>
                    <a:pt x="410" y="824"/>
                  </a:lnTo>
                  <a:lnTo>
                    <a:pt x="410" y="824"/>
                  </a:lnTo>
                  <a:cubicBezTo>
                    <a:pt x="428" y="827"/>
                    <a:pt x="447" y="828"/>
                    <a:pt x="465" y="827"/>
                  </a:cubicBezTo>
                  <a:lnTo>
                    <a:pt x="481" y="900"/>
                  </a:lnTo>
                  <a:lnTo>
                    <a:pt x="484" y="914"/>
                  </a:lnTo>
                  <a:lnTo>
                    <a:pt x="497" y="911"/>
                  </a:lnTo>
                  <a:lnTo>
                    <a:pt x="605" y="888"/>
                  </a:lnTo>
                  <a:lnTo>
                    <a:pt x="618" y="885"/>
                  </a:lnTo>
                  <a:lnTo>
                    <a:pt x="615" y="872"/>
                  </a:lnTo>
                  <a:lnTo>
                    <a:pt x="600" y="798"/>
                  </a:lnTo>
                  <a:lnTo>
                    <a:pt x="600" y="798"/>
                  </a:lnTo>
                  <a:cubicBezTo>
                    <a:pt x="617" y="791"/>
                    <a:pt x="633" y="783"/>
                    <a:pt x="649" y="773"/>
                  </a:cubicBezTo>
                  <a:lnTo>
                    <a:pt x="699" y="829"/>
                  </a:lnTo>
                  <a:lnTo>
                    <a:pt x="709" y="840"/>
                  </a:lnTo>
                  <a:lnTo>
                    <a:pt x="719" y="830"/>
                  </a:lnTo>
                  <a:lnTo>
                    <a:pt x="800" y="757"/>
                  </a:lnTo>
                  <a:lnTo>
                    <a:pt x="811" y="747"/>
                  </a:lnTo>
                  <a:lnTo>
                    <a:pt x="801" y="737"/>
                  </a:lnTo>
                  <a:lnTo>
                    <a:pt x="752" y="681"/>
                  </a:lnTo>
                  <a:lnTo>
                    <a:pt x="752" y="681"/>
                  </a:lnTo>
                  <a:cubicBezTo>
                    <a:pt x="763" y="666"/>
                    <a:pt x="773" y="650"/>
                    <a:pt x="782" y="635"/>
                  </a:cubicBezTo>
                  <a:lnTo>
                    <a:pt x="853" y="657"/>
                  </a:lnTo>
                  <a:lnTo>
                    <a:pt x="866" y="662"/>
                  </a:lnTo>
                  <a:lnTo>
                    <a:pt x="870" y="649"/>
                  </a:lnTo>
                  <a:lnTo>
                    <a:pt x="904" y="544"/>
                  </a:lnTo>
                  <a:lnTo>
                    <a:pt x="908" y="531"/>
                  </a:lnTo>
                  <a:lnTo>
                    <a:pt x="895" y="526"/>
                  </a:lnTo>
                  <a:lnTo>
                    <a:pt x="824" y="504"/>
                  </a:lnTo>
                  <a:lnTo>
                    <a:pt x="824" y="504"/>
                  </a:lnTo>
                  <a:cubicBezTo>
                    <a:pt x="826" y="485"/>
                    <a:pt x="827" y="467"/>
                    <a:pt x="827" y="448"/>
                  </a:cubicBezTo>
                  <a:lnTo>
                    <a:pt x="900" y="433"/>
                  </a:lnTo>
                  <a:lnTo>
                    <a:pt x="914" y="430"/>
                  </a:lnTo>
                  <a:lnTo>
                    <a:pt x="911" y="416"/>
                  </a:lnTo>
                  <a:lnTo>
                    <a:pt x="888" y="309"/>
                  </a:lnTo>
                  <a:lnTo>
                    <a:pt x="885" y="295"/>
                  </a:lnTo>
                  <a:lnTo>
                    <a:pt x="871" y="298"/>
                  </a:lnTo>
                  <a:lnTo>
                    <a:pt x="798" y="314"/>
                  </a:lnTo>
                  <a:lnTo>
                    <a:pt x="798" y="314"/>
                  </a:lnTo>
                  <a:cubicBezTo>
                    <a:pt x="791" y="297"/>
                    <a:pt x="783" y="281"/>
                    <a:pt x="773" y="264"/>
                  </a:cubicBezTo>
                  <a:lnTo>
                    <a:pt x="829" y="215"/>
                  </a:lnTo>
                  <a:lnTo>
                    <a:pt x="839" y="205"/>
                  </a:lnTo>
                  <a:lnTo>
                    <a:pt x="830" y="195"/>
                  </a:lnTo>
                  <a:lnTo>
                    <a:pt x="756" y="113"/>
                  </a:lnTo>
                  <a:lnTo>
                    <a:pt x="747" y="102"/>
                  </a:lnTo>
                  <a:lnTo>
                    <a:pt x="736" y="112"/>
                  </a:lnTo>
                  <a:lnTo>
                    <a:pt x="680" y="162"/>
                  </a:lnTo>
                  <a:lnTo>
                    <a:pt x="680" y="162"/>
                  </a:lnTo>
                  <a:cubicBezTo>
                    <a:pt x="666" y="151"/>
                    <a:pt x="651" y="141"/>
                    <a:pt x="634" y="132"/>
                  </a:cubicBezTo>
                  <a:lnTo>
                    <a:pt x="658" y="61"/>
                  </a:lnTo>
                  <a:lnTo>
                    <a:pt x="662" y="47"/>
                  </a:lnTo>
                  <a:lnTo>
                    <a:pt x="648" y="43"/>
                  </a:lnTo>
                  <a:lnTo>
                    <a:pt x="544" y="9"/>
                  </a:lnTo>
                  <a:lnTo>
                    <a:pt x="531" y="5"/>
                  </a:lnTo>
                  <a:lnTo>
                    <a:pt x="526" y="19"/>
                  </a:lnTo>
                  <a:lnTo>
                    <a:pt x="503" y="90"/>
                  </a:lnTo>
                  <a:lnTo>
                    <a:pt x="503" y="90"/>
                  </a:lnTo>
                  <a:cubicBezTo>
                    <a:pt x="485" y="87"/>
                    <a:pt x="467" y="86"/>
                    <a:pt x="448" y="87"/>
                  </a:cubicBezTo>
                  <a:lnTo>
                    <a:pt x="433" y="14"/>
                  </a:lnTo>
                  <a:lnTo>
                    <a:pt x="430" y="0"/>
                  </a:lnTo>
                  <a:lnTo>
                    <a:pt x="416" y="3"/>
                  </a:lnTo>
                  <a:lnTo>
                    <a:pt x="309" y="26"/>
                  </a:lnTo>
                  <a:lnTo>
                    <a:pt x="295" y="29"/>
                  </a:lnTo>
                  <a:lnTo>
                    <a:pt x="297" y="43"/>
                  </a:lnTo>
                  <a:lnTo>
                    <a:pt x="314" y="115"/>
                  </a:lnTo>
                  <a:lnTo>
                    <a:pt x="314" y="115"/>
                  </a:lnTo>
                  <a:cubicBezTo>
                    <a:pt x="296" y="122"/>
                    <a:pt x="280" y="131"/>
                    <a:pt x="264" y="141"/>
                  </a:cubicBezTo>
                  <a:lnTo>
                    <a:pt x="214" y="85"/>
                  </a:lnTo>
                  <a:lnTo>
                    <a:pt x="205" y="75"/>
                  </a:lnTo>
                  <a:lnTo>
                    <a:pt x="194" y="84"/>
                  </a:lnTo>
                  <a:lnTo>
                    <a:pt x="113" y="158"/>
                  </a:lnTo>
                  <a:lnTo>
                    <a:pt x="103" y="167"/>
                  </a:lnTo>
                  <a:lnTo>
                    <a:pt x="112" y="177"/>
                  </a:lnTo>
                  <a:lnTo>
                    <a:pt x="162" y="23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9D880896-97AA-AC41-B5F1-13E1EA202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8100" y="2076450"/>
              <a:ext cx="1184275" cy="1184275"/>
            </a:xfrm>
            <a:custGeom>
              <a:avLst/>
              <a:gdLst>
                <a:gd name="T0" fmla="*/ 1645 w 3290"/>
                <a:gd name="T1" fmla="*/ 2350 h 3291"/>
                <a:gd name="T2" fmla="*/ 1645 w 3290"/>
                <a:gd name="T3" fmla="*/ 2350 h 3291"/>
                <a:gd name="T4" fmla="*/ 940 w 3290"/>
                <a:gd name="T5" fmla="*/ 1645 h 3291"/>
                <a:gd name="T6" fmla="*/ 940 w 3290"/>
                <a:gd name="T7" fmla="*/ 1645 h 3291"/>
                <a:gd name="T8" fmla="*/ 1645 w 3290"/>
                <a:gd name="T9" fmla="*/ 940 h 3291"/>
                <a:gd name="T10" fmla="*/ 1645 w 3290"/>
                <a:gd name="T11" fmla="*/ 940 h 3291"/>
                <a:gd name="T12" fmla="*/ 2349 w 3290"/>
                <a:gd name="T13" fmla="*/ 1645 h 3291"/>
                <a:gd name="T14" fmla="*/ 2349 w 3290"/>
                <a:gd name="T15" fmla="*/ 1645 h 3291"/>
                <a:gd name="T16" fmla="*/ 1645 w 3290"/>
                <a:gd name="T17" fmla="*/ 2350 h 3291"/>
                <a:gd name="T18" fmla="*/ 3289 w 3290"/>
                <a:gd name="T19" fmla="*/ 1880 h 3291"/>
                <a:gd name="T20" fmla="*/ 3289 w 3290"/>
                <a:gd name="T21" fmla="*/ 1410 h 3291"/>
                <a:gd name="T22" fmla="*/ 2795 w 3290"/>
                <a:gd name="T23" fmla="*/ 1410 h 3291"/>
                <a:gd name="T24" fmla="*/ 2795 w 3290"/>
                <a:gd name="T25" fmla="*/ 1410 h 3291"/>
                <a:gd name="T26" fmla="*/ 2633 w 3290"/>
                <a:gd name="T27" fmla="*/ 1012 h 3291"/>
                <a:gd name="T28" fmla="*/ 2985 w 3290"/>
                <a:gd name="T29" fmla="*/ 660 h 3291"/>
                <a:gd name="T30" fmla="*/ 2652 w 3290"/>
                <a:gd name="T31" fmla="*/ 328 h 3291"/>
                <a:gd name="T32" fmla="*/ 2307 w 3290"/>
                <a:gd name="T33" fmla="*/ 675 h 3291"/>
                <a:gd name="T34" fmla="*/ 2307 w 3290"/>
                <a:gd name="T35" fmla="*/ 675 h 3291"/>
                <a:gd name="T36" fmla="*/ 1880 w 3290"/>
                <a:gd name="T37" fmla="*/ 494 h 3291"/>
                <a:gd name="T38" fmla="*/ 1880 w 3290"/>
                <a:gd name="T39" fmla="*/ 0 h 3291"/>
                <a:gd name="T40" fmla="*/ 1410 w 3290"/>
                <a:gd name="T41" fmla="*/ 0 h 3291"/>
                <a:gd name="T42" fmla="*/ 1410 w 3290"/>
                <a:gd name="T43" fmla="*/ 494 h 3291"/>
                <a:gd name="T44" fmla="*/ 1410 w 3290"/>
                <a:gd name="T45" fmla="*/ 494 h 3291"/>
                <a:gd name="T46" fmla="*/ 998 w 3290"/>
                <a:gd name="T47" fmla="*/ 666 h 3291"/>
                <a:gd name="T48" fmla="*/ 660 w 3290"/>
                <a:gd name="T49" fmla="*/ 328 h 3291"/>
                <a:gd name="T50" fmla="*/ 327 w 3290"/>
                <a:gd name="T51" fmla="*/ 660 h 3291"/>
                <a:gd name="T52" fmla="*/ 665 w 3290"/>
                <a:gd name="T53" fmla="*/ 998 h 3291"/>
                <a:gd name="T54" fmla="*/ 665 w 3290"/>
                <a:gd name="T55" fmla="*/ 998 h 3291"/>
                <a:gd name="T56" fmla="*/ 494 w 3290"/>
                <a:gd name="T57" fmla="*/ 1410 h 3291"/>
                <a:gd name="T58" fmla="*/ 0 w 3290"/>
                <a:gd name="T59" fmla="*/ 1410 h 3291"/>
                <a:gd name="T60" fmla="*/ 0 w 3290"/>
                <a:gd name="T61" fmla="*/ 1880 h 3291"/>
                <a:gd name="T62" fmla="*/ 494 w 3290"/>
                <a:gd name="T63" fmla="*/ 1880 h 3291"/>
                <a:gd name="T64" fmla="*/ 494 w 3290"/>
                <a:gd name="T65" fmla="*/ 1880 h 3291"/>
                <a:gd name="T66" fmla="*/ 675 w 3290"/>
                <a:gd name="T67" fmla="*/ 2307 h 3291"/>
                <a:gd name="T68" fmla="*/ 327 w 3290"/>
                <a:gd name="T69" fmla="*/ 2653 h 3291"/>
                <a:gd name="T70" fmla="*/ 660 w 3290"/>
                <a:gd name="T71" fmla="*/ 2986 h 3291"/>
                <a:gd name="T72" fmla="*/ 1012 w 3290"/>
                <a:gd name="T73" fmla="*/ 2634 h 3291"/>
                <a:gd name="T74" fmla="*/ 1012 w 3290"/>
                <a:gd name="T75" fmla="*/ 2634 h 3291"/>
                <a:gd name="T76" fmla="*/ 1410 w 3290"/>
                <a:gd name="T77" fmla="*/ 2796 h 3291"/>
                <a:gd name="T78" fmla="*/ 1410 w 3290"/>
                <a:gd name="T79" fmla="*/ 3290 h 3291"/>
                <a:gd name="T80" fmla="*/ 1880 w 3290"/>
                <a:gd name="T81" fmla="*/ 3290 h 3291"/>
                <a:gd name="T82" fmla="*/ 1880 w 3290"/>
                <a:gd name="T83" fmla="*/ 2796 h 3291"/>
                <a:gd name="T84" fmla="*/ 1880 w 3290"/>
                <a:gd name="T85" fmla="*/ 2796 h 3291"/>
                <a:gd name="T86" fmla="*/ 2293 w 3290"/>
                <a:gd name="T87" fmla="*/ 2625 h 3291"/>
                <a:gd name="T88" fmla="*/ 2653 w 3290"/>
                <a:gd name="T89" fmla="*/ 2986 h 3291"/>
                <a:gd name="T90" fmla="*/ 2985 w 3290"/>
                <a:gd name="T91" fmla="*/ 2653 h 3291"/>
                <a:gd name="T92" fmla="*/ 2624 w 3290"/>
                <a:gd name="T93" fmla="*/ 2292 h 3291"/>
                <a:gd name="T94" fmla="*/ 2624 w 3290"/>
                <a:gd name="T95" fmla="*/ 2292 h 3291"/>
                <a:gd name="T96" fmla="*/ 2795 w 3290"/>
                <a:gd name="T97" fmla="*/ 1880 h 3291"/>
                <a:gd name="T98" fmla="*/ 3289 w 3290"/>
                <a:gd name="T99" fmla="*/ 1880 h 3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90" h="3291">
                  <a:moveTo>
                    <a:pt x="1645" y="2350"/>
                  </a:moveTo>
                  <a:lnTo>
                    <a:pt x="1645" y="2350"/>
                  </a:lnTo>
                  <a:cubicBezTo>
                    <a:pt x="1256" y="2349"/>
                    <a:pt x="941" y="2034"/>
                    <a:pt x="940" y="1645"/>
                  </a:cubicBezTo>
                  <a:lnTo>
                    <a:pt x="940" y="1645"/>
                  </a:lnTo>
                  <a:cubicBezTo>
                    <a:pt x="941" y="1256"/>
                    <a:pt x="1256" y="941"/>
                    <a:pt x="1645" y="940"/>
                  </a:cubicBezTo>
                  <a:lnTo>
                    <a:pt x="1645" y="940"/>
                  </a:lnTo>
                  <a:cubicBezTo>
                    <a:pt x="2034" y="941"/>
                    <a:pt x="2348" y="1256"/>
                    <a:pt x="2349" y="1645"/>
                  </a:cubicBezTo>
                  <a:lnTo>
                    <a:pt x="2349" y="1645"/>
                  </a:lnTo>
                  <a:cubicBezTo>
                    <a:pt x="2348" y="2035"/>
                    <a:pt x="2034" y="2349"/>
                    <a:pt x="1645" y="2350"/>
                  </a:cubicBezTo>
                  <a:close/>
                  <a:moveTo>
                    <a:pt x="3289" y="1880"/>
                  </a:moveTo>
                  <a:lnTo>
                    <a:pt x="3289" y="1410"/>
                  </a:lnTo>
                  <a:lnTo>
                    <a:pt x="2795" y="1410"/>
                  </a:lnTo>
                  <a:lnTo>
                    <a:pt x="2795" y="1410"/>
                  </a:lnTo>
                  <a:cubicBezTo>
                    <a:pt x="2766" y="1266"/>
                    <a:pt x="2710" y="1132"/>
                    <a:pt x="2633" y="1012"/>
                  </a:cubicBezTo>
                  <a:lnTo>
                    <a:pt x="2985" y="660"/>
                  </a:lnTo>
                  <a:lnTo>
                    <a:pt x="2652" y="328"/>
                  </a:lnTo>
                  <a:lnTo>
                    <a:pt x="2307" y="675"/>
                  </a:lnTo>
                  <a:lnTo>
                    <a:pt x="2307" y="675"/>
                  </a:lnTo>
                  <a:cubicBezTo>
                    <a:pt x="2180" y="588"/>
                    <a:pt x="2035" y="526"/>
                    <a:pt x="1880" y="494"/>
                  </a:cubicBezTo>
                  <a:lnTo>
                    <a:pt x="1880" y="0"/>
                  </a:lnTo>
                  <a:lnTo>
                    <a:pt x="1410" y="0"/>
                  </a:lnTo>
                  <a:lnTo>
                    <a:pt x="1410" y="494"/>
                  </a:lnTo>
                  <a:lnTo>
                    <a:pt x="1410" y="494"/>
                  </a:lnTo>
                  <a:cubicBezTo>
                    <a:pt x="1260" y="525"/>
                    <a:pt x="1121" y="584"/>
                    <a:pt x="998" y="666"/>
                  </a:cubicBezTo>
                  <a:lnTo>
                    <a:pt x="660" y="328"/>
                  </a:lnTo>
                  <a:lnTo>
                    <a:pt x="327" y="660"/>
                  </a:lnTo>
                  <a:lnTo>
                    <a:pt x="665" y="998"/>
                  </a:lnTo>
                  <a:lnTo>
                    <a:pt x="665" y="998"/>
                  </a:lnTo>
                  <a:cubicBezTo>
                    <a:pt x="584" y="1121"/>
                    <a:pt x="524" y="1261"/>
                    <a:pt x="494" y="1410"/>
                  </a:cubicBezTo>
                  <a:lnTo>
                    <a:pt x="0" y="1410"/>
                  </a:lnTo>
                  <a:lnTo>
                    <a:pt x="0" y="1880"/>
                  </a:lnTo>
                  <a:lnTo>
                    <a:pt x="494" y="1880"/>
                  </a:lnTo>
                  <a:lnTo>
                    <a:pt x="494" y="1880"/>
                  </a:lnTo>
                  <a:cubicBezTo>
                    <a:pt x="525" y="2036"/>
                    <a:pt x="588" y="2180"/>
                    <a:pt x="675" y="2307"/>
                  </a:cubicBezTo>
                  <a:lnTo>
                    <a:pt x="327" y="2653"/>
                  </a:lnTo>
                  <a:lnTo>
                    <a:pt x="660" y="2986"/>
                  </a:lnTo>
                  <a:lnTo>
                    <a:pt x="1012" y="2634"/>
                  </a:lnTo>
                  <a:lnTo>
                    <a:pt x="1012" y="2634"/>
                  </a:lnTo>
                  <a:cubicBezTo>
                    <a:pt x="1132" y="2711"/>
                    <a:pt x="1266" y="2767"/>
                    <a:pt x="1410" y="2796"/>
                  </a:cubicBezTo>
                  <a:lnTo>
                    <a:pt x="1410" y="3290"/>
                  </a:lnTo>
                  <a:lnTo>
                    <a:pt x="1880" y="3290"/>
                  </a:lnTo>
                  <a:lnTo>
                    <a:pt x="1880" y="2796"/>
                  </a:lnTo>
                  <a:lnTo>
                    <a:pt x="1880" y="2796"/>
                  </a:lnTo>
                  <a:cubicBezTo>
                    <a:pt x="2030" y="2766"/>
                    <a:pt x="2169" y="2707"/>
                    <a:pt x="2293" y="2625"/>
                  </a:cubicBezTo>
                  <a:lnTo>
                    <a:pt x="2653" y="2986"/>
                  </a:lnTo>
                  <a:lnTo>
                    <a:pt x="2985" y="2653"/>
                  </a:lnTo>
                  <a:lnTo>
                    <a:pt x="2624" y="2292"/>
                  </a:lnTo>
                  <a:lnTo>
                    <a:pt x="2624" y="2292"/>
                  </a:lnTo>
                  <a:cubicBezTo>
                    <a:pt x="2706" y="2170"/>
                    <a:pt x="2765" y="2030"/>
                    <a:pt x="2795" y="1880"/>
                  </a:cubicBezTo>
                  <a:lnTo>
                    <a:pt x="3289" y="188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CB71A63A-2995-D544-B931-C8D63B726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3150" y="3178175"/>
              <a:ext cx="1184275" cy="1184275"/>
            </a:xfrm>
            <a:custGeom>
              <a:avLst/>
              <a:gdLst>
                <a:gd name="T0" fmla="*/ 1645 w 3290"/>
                <a:gd name="T1" fmla="*/ 2348 h 3290"/>
                <a:gd name="T2" fmla="*/ 1645 w 3290"/>
                <a:gd name="T3" fmla="*/ 2348 h 3290"/>
                <a:gd name="T4" fmla="*/ 940 w 3290"/>
                <a:gd name="T5" fmla="*/ 1645 h 3290"/>
                <a:gd name="T6" fmla="*/ 940 w 3290"/>
                <a:gd name="T7" fmla="*/ 1645 h 3290"/>
                <a:gd name="T8" fmla="*/ 1645 w 3290"/>
                <a:gd name="T9" fmla="*/ 940 h 3290"/>
                <a:gd name="T10" fmla="*/ 1645 w 3290"/>
                <a:gd name="T11" fmla="*/ 940 h 3290"/>
                <a:gd name="T12" fmla="*/ 2350 w 3290"/>
                <a:gd name="T13" fmla="*/ 1645 h 3290"/>
                <a:gd name="T14" fmla="*/ 2350 w 3290"/>
                <a:gd name="T15" fmla="*/ 1645 h 3290"/>
                <a:gd name="T16" fmla="*/ 1645 w 3290"/>
                <a:gd name="T17" fmla="*/ 2348 h 3290"/>
                <a:gd name="T18" fmla="*/ 3289 w 3290"/>
                <a:gd name="T19" fmla="*/ 1879 h 3290"/>
                <a:gd name="T20" fmla="*/ 3289 w 3290"/>
                <a:gd name="T21" fmla="*/ 1410 h 3290"/>
                <a:gd name="T22" fmla="*/ 2796 w 3290"/>
                <a:gd name="T23" fmla="*/ 1410 h 3290"/>
                <a:gd name="T24" fmla="*/ 2796 w 3290"/>
                <a:gd name="T25" fmla="*/ 1410 h 3290"/>
                <a:gd name="T26" fmla="*/ 2634 w 3290"/>
                <a:gd name="T27" fmla="*/ 1012 h 3290"/>
                <a:gd name="T28" fmla="*/ 2986 w 3290"/>
                <a:gd name="T29" fmla="*/ 660 h 3290"/>
                <a:gd name="T30" fmla="*/ 2654 w 3290"/>
                <a:gd name="T31" fmla="*/ 328 h 3290"/>
                <a:gd name="T32" fmla="*/ 2306 w 3290"/>
                <a:gd name="T33" fmla="*/ 674 h 3290"/>
                <a:gd name="T34" fmla="*/ 2306 w 3290"/>
                <a:gd name="T35" fmla="*/ 674 h 3290"/>
                <a:gd name="T36" fmla="*/ 1880 w 3290"/>
                <a:gd name="T37" fmla="*/ 493 h 3290"/>
                <a:gd name="T38" fmla="*/ 1880 w 3290"/>
                <a:gd name="T39" fmla="*/ 0 h 3290"/>
                <a:gd name="T40" fmla="*/ 1410 w 3290"/>
                <a:gd name="T41" fmla="*/ 0 h 3290"/>
                <a:gd name="T42" fmla="*/ 1410 w 3290"/>
                <a:gd name="T43" fmla="*/ 493 h 3290"/>
                <a:gd name="T44" fmla="*/ 1410 w 3290"/>
                <a:gd name="T45" fmla="*/ 493 h 3290"/>
                <a:gd name="T46" fmla="*/ 997 w 3290"/>
                <a:gd name="T47" fmla="*/ 665 h 3290"/>
                <a:gd name="T48" fmla="*/ 660 w 3290"/>
                <a:gd name="T49" fmla="*/ 328 h 3290"/>
                <a:gd name="T50" fmla="*/ 327 w 3290"/>
                <a:gd name="T51" fmla="*/ 660 h 3290"/>
                <a:gd name="T52" fmla="*/ 665 w 3290"/>
                <a:gd name="T53" fmla="*/ 998 h 3290"/>
                <a:gd name="T54" fmla="*/ 665 w 3290"/>
                <a:gd name="T55" fmla="*/ 998 h 3290"/>
                <a:gd name="T56" fmla="*/ 493 w 3290"/>
                <a:gd name="T57" fmla="*/ 1410 h 3290"/>
                <a:gd name="T58" fmla="*/ 0 w 3290"/>
                <a:gd name="T59" fmla="*/ 1410 h 3290"/>
                <a:gd name="T60" fmla="*/ 0 w 3290"/>
                <a:gd name="T61" fmla="*/ 1879 h 3290"/>
                <a:gd name="T62" fmla="*/ 494 w 3290"/>
                <a:gd name="T63" fmla="*/ 1879 h 3290"/>
                <a:gd name="T64" fmla="*/ 494 w 3290"/>
                <a:gd name="T65" fmla="*/ 1879 h 3290"/>
                <a:gd name="T66" fmla="*/ 674 w 3290"/>
                <a:gd name="T67" fmla="*/ 2306 h 3290"/>
                <a:gd name="T68" fmla="*/ 327 w 3290"/>
                <a:gd name="T69" fmla="*/ 2653 h 3290"/>
                <a:gd name="T70" fmla="*/ 660 w 3290"/>
                <a:gd name="T71" fmla="*/ 2985 h 3290"/>
                <a:gd name="T72" fmla="*/ 1012 w 3290"/>
                <a:gd name="T73" fmla="*/ 2633 h 3290"/>
                <a:gd name="T74" fmla="*/ 1012 w 3290"/>
                <a:gd name="T75" fmla="*/ 2633 h 3290"/>
                <a:gd name="T76" fmla="*/ 1410 w 3290"/>
                <a:gd name="T77" fmla="*/ 2796 h 3290"/>
                <a:gd name="T78" fmla="*/ 1410 w 3290"/>
                <a:gd name="T79" fmla="*/ 3289 h 3290"/>
                <a:gd name="T80" fmla="*/ 1880 w 3290"/>
                <a:gd name="T81" fmla="*/ 3289 h 3290"/>
                <a:gd name="T82" fmla="*/ 1880 w 3290"/>
                <a:gd name="T83" fmla="*/ 2796 h 3290"/>
                <a:gd name="T84" fmla="*/ 1880 w 3290"/>
                <a:gd name="T85" fmla="*/ 2796 h 3290"/>
                <a:gd name="T86" fmla="*/ 2292 w 3290"/>
                <a:gd name="T87" fmla="*/ 2624 h 3290"/>
                <a:gd name="T88" fmla="*/ 2654 w 3290"/>
                <a:gd name="T89" fmla="*/ 2985 h 3290"/>
                <a:gd name="T90" fmla="*/ 2986 w 3290"/>
                <a:gd name="T91" fmla="*/ 2653 h 3290"/>
                <a:gd name="T92" fmla="*/ 2625 w 3290"/>
                <a:gd name="T93" fmla="*/ 2292 h 3290"/>
                <a:gd name="T94" fmla="*/ 2625 w 3290"/>
                <a:gd name="T95" fmla="*/ 2292 h 3290"/>
                <a:gd name="T96" fmla="*/ 2796 w 3290"/>
                <a:gd name="T97" fmla="*/ 1879 h 3290"/>
                <a:gd name="T98" fmla="*/ 3289 w 3290"/>
                <a:gd name="T99" fmla="*/ 1879 h 3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90" h="3290">
                  <a:moveTo>
                    <a:pt x="1645" y="2348"/>
                  </a:moveTo>
                  <a:lnTo>
                    <a:pt x="1645" y="2348"/>
                  </a:lnTo>
                  <a:cubicBezTo>
                    <a:pt x="1256" y="2348"/>
                    <a:pt x="941" y="2033"/>
                    <a:pt x="940" y="1645"/>
                  </a:cubicBezTo>
                  <a:lnTo>
                    <a:pt x="940" y="1645"/>
                  </a:lnTo>
                  <a:cubicBezTo>
                    <a:pt x="941" y="1256"/>
                    <a:pt x="1256" y="940"/>
                    <a:pt x="1645" y="940"/>
                  </a:cubicBezTo>
                  <a:lnTo>
                    <a:pt x="1645" y="940"/>
                  </a:lnTo>
                  <a:cubicBezTo>
                    <a:pt x="2034" y="940"/>
                    <a:pt x="2349" y="1256"/>
                    <a:pt x="2350" y="1645"/>
                  </a:cubicBezTo>
                  <a:lnTo>
                    <a:pt x="2350" y="1645"/>
                  </a:lnTo>
                  <a:cubicBezTo>
                    <a:pt x="2349" y="2033"/>
                    <a:pt x="2034" y="2348"/>
                    <a:pt x="1645" y="2348"/>
                  </a:cubicBezTo>
                  <a:close/>
                  <a:moveTo>
                    <a:pt x="3289" y="1879"/>
                  </a:moveTo>
                  <a:lnTo>
                    <a:pt x="3289" y="1410"/>
                  </a:lnTo>
                  <a:lnTo>
                    <a:pt x="2796" y="1410"/>
                  </a:lnTo>
                  <a:lnTo>
                    <a:pt x="2796" y="1410"/>
                  </a:lnTo>
                  <a:cubicBezTo>
                    <a:pt x="2767" y="1266"/>
                    <a:pt x="2710" y="1132"/>
                    <a:pt x="2634" y="1012"/>
                  </a:cubicBezTo>
                  <a:lnTo>
                    <a:pt x="2986" y="660"/>
                  </a:lnTo>
                  <a:lnTo>
                    <a:pt x="2654" y="328"/>
                  </a:lnTo>
                  <a:lnTo>
                    <a:pt x="2306" y="674"/>
                  </a:lnTo>
                  <a:lnTo>
                    <a:pt x="2306" y="674"/>
                  </a:lnTo>
                  <a:cubicBezTo>
                    <a:pt x="2180" y="588"/>
                    <a:pt x="2035" y="525"/>
                    <a:pt x="1880" y="493"/>
                  </a:cubicBezTo>
                  <a:lnTo>
                    <a:pt x="1880" y="0"/>
                  </a:lnTo>
                  <a:lnTo>
                    <a:pt x="1410" y="0"/>
                  </a:lnTo>
                  <a:lnTo>
                    <a:pt x="1410" y="493"/>
                  </a:lnTo>
                  <a:lnTo>
                    <a:pt x="1410" y="493"/>
                  </a:lnTo>
                  <a:cubicBezTo>
                    <a:pt x="1260" y="524"/>
                    <a:pt x="1121" y="583"/>
                    <a:pt x="997" y="665"/>
                  </a:cubicBezTo>
                  <a:lnTo>
                    <a:pt x="660" y="328"/>
                  </a:lnTo>
                  <a:lnTo>
                    <a:pt x="327" y="660"/>
                  </a:lnTo>
                  <a:lnTo>
                    <a:pt x="665" y="998"/>
                  </a:lnTo>
                  <a:lnTo>
                    <a:pt x="665" y="998"/>
                  </a:lnTo>
                  <a:cubicBezTo>
                    <a:pt x="583" y="1121"/>
                    <a:pt x="524" y="1260"/>
                    <a:pt x="493" y="1410"/>
                  </a:cubicBezTo>
                  <a:lnTo>
                    <a:pt x="0" y="1410"/>
                  </a:lnTo>
                  <a:lnTo>
                    <a:pt x="0" y="1879"/>
                  </a:lnTo>
                  <a:lnTo>
                    <a:pt x="494" y="1879"/>
                  </a:lnTo>
                  <a:lnTo>
                    <a:pt x="494" y="1879"/>
                  </a:lnTo>
                  <a:cubicBezTo>
                    <a:pt x="526" y="2034"/>
                    <a:pt x="588" y="2179"/>
                    <a:pt x="674" y="2306"/>
                  </a:cubicBezTo>
                  <a:lnTo>
                    <a:pt x="327" y="2653"/>
                  </a:lnTo>
                  <a:lnTo>
                    <a:pt x="660" y="2985"/>
                  </a:lnTo>
                  <a:lnTo>
                    <a:pt x="1012" y="2633"/>
                  </a:lnTo>
                  <a:lnTo>
                    <a:pt x="1012" y="2633"/>
                  </a:lnTo>
                  <a:cubicBezTo>
                    <a:pt x="1132" y="2709"/>
                    <a:pt x="1266" y="2766"/>
                    <a:pt x="1410" y="2796"/>
                  </a:cubicBezTo>
                  <a:lnTo>
                    <a:pt x="1410" y="3289"/>
                  </a:lnTo>
                  <a:lnTo>
                    <a:pt x="1880" y="3289"/>
                  </a:lnTo>
                  <a:lnTo>
                    <a:pt x="1880" y="2796"/>
                  </a:lnTo>
                  <a:lnTo>
                    <a:pt x="1880" y="2796"/>
                  </a:lnTo>
                  <a:cubicBezTo>
                    <a:pt x="2030" y="2765"/>
                    <a:pt x="2169" y="2706"/>
                    <a:pt x="2292" y="2624"/>
                  </a:cubicBezTo>
                  <a:lnTo>
                    <a:pt x="2654" y="2985"/>
                  </a:lnTo>
                  <a:lnTo>
                    <a:pt x="2986" y="2653"/>
                  </a:lnTo>
                  <a:lnTo>
                    <a:pt x="2625" y="2292"/>
                  </a:lnTo>
                  <a:lnTo>
                    <a:pt x="2625" y="2292"/>
                  </a:lnTo>
                  <a:cubicBezTo>
                    <a:pt x="2706" y="2168"/>
                    <a:pt x="2766" y="2029"/>
                    <a:pt x="2796" y="1879"/>
                  </a:cubicBezTo>
                  <a:lnTo>
                    <a:pt x="3289" y="18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1FC02E1E-A5E2-8546-87E3-D8DA5504C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5513" y="1287463"/>
              <a:ext cx="542925" cy="542925"/>
            </a:xfrm>
            <a:custGeom>
              <a:avLst/>
              <a:gdLst>
                <a:gd name="T0" fmla="*/ 753 w 1506"/>
                <a:gd name="T1" fmla="*/ 1074 h 1506"/>
                <a:gd name="T2" fmla="*/ 753 w 1506"/>
                <a:gd name="T3" fmla="*/ 1074 h 1506"/>
                <a:gd name="T4" fmla="*/ 430 w 1506"/>
                <a:gd name="T5" fmla="*/ 752 h 1506"/>
                <a:gd name="T6" fmla="*/ 430 w 1506"/>
                <a:gd name="T7" fmla="*/ 752 h 1506"/>
                <a:gd name="T8" fmla="*/ 753 w 1506"/>
                <a:gd name="T9" fmla="*/ 429 h 1506"/>
                <a:gd name="T10" fmla="*/ 753 w 1506"/>
                <a:gd name="T11" fmla="*/ 429 h 1506"/>
                <a:gd name="T12" fmla="*/ 1075 w 1506"/>
                <a:gd name="T13" fmla="*/ 752 h 1506"/>
                <a:gd name="T14" fmla="*/ 1075 w 1506"/>
                <a:gd name="T15" fmla="*/ 752 h 1506"/>
                <a:gd name="T16" fmla="*/ 753 w 1506"/>
                <a:gd name="T17" fmla="*/ 1074 h 1506"/>
                <a:gd name="T18" fmla="*/ 1505 w 1506"/>
                <a:gd name="T19" fmla="*/ 859 h 1506"/>
                <a:gd name="T20" fmla="*/ 1505 w 1506"/>
                <a:gd name="T21" fmla="*/ 644 h 1506"/>
                <a:gd name="T22" fmla="*/ 1280 w 1506"/>
                <a:gd name="T23" fmla="*/ 644 h 1506"/>
                <a:gd name="T24" fmla="*/ 1280 w 1506"/>
                <a:gd name="T25" fmla="*/ 644 h 1506"/>
                <a:gd name="T26" fmla="*/ 1205 w 1506"/>
                <a:gd name="T27" fmla="*/ 463 h 1506"/>
                <a:gd name="T28" fmla="*/ 1366 w 1506"/>
                <a:gd name="T29" fmla="*/ 301 h 1506"/>
                <a:gd name="T30" fmla="*/ 1214 w 1506"/>
                <a:gd name="T31" fmla="*/ 149 h 1506"/>
                <a:gd name="T32" fmla="*/ 1055 w 1506"/>
                <a:gd name="T33" fmla="*/ 308 h 1506"/>
                <a:gd name="T34" fmla="*/ 1055 w 1506"/>
                <a:gd name="T35" fmla="*/ 308 h 1506"/>
                <a:gd name="T36" fmla="*/ 860 w 1506"/>
                <a:gd name="T37" fmla="*/ 226 h 1506"/>
                <a:gd name="T38" fmla="*/ 860 w 1506"/>
                <a:gd name="T39" fmla="*/ 0 h 1506"/>
                <a:gd name="T40" fmla="*/ 645 w 1506"/>
                <a:gd name="T41" fmla="*/ 0 h 1506"/>
                <a:gd name="T42" fmla="*/ 645 w 1506"/>
                <a:gd name="T43" fmla="*/ 226 h 1506"/>
                <a:gd name="T44" fmla="*/ 645 w 1506"/>
                <a:gd name="T45" fmla="*/ 226 h 1506"/>
                <a:gd name="T46" fmla="*/ 457 w 1506"/>
                <a:gd name="T47" fmla="*/ 304 h 1506"/>
                <a:gd name="T48" fmla="*/ 302 w 1506"/>
                <a:gd name="T49" fmla="*/ 149 h 1506"/>
                <a:gd name="T50" fmla="*/ 150 w 1506"/>
                <a:gd name="T51" fmla="*/ 301 h 1506"/>
                <a:gd name="T52" fmla="*/ 304 w 1506"/>
                <a:gd name="T53" fmla="*/ 456 h 1506"/>
                <a:gd name="T54" fmla="*/ 304 w 1506"/>
                <a:gd name="T55" fmla="*/ 456 h 1506"/>
                <a:gd name="T56" fmla="*/ 226 w 1506"/>
                <a:gd name="T57" fmla="*/ 644 h 1506"/>
                <a:gd name="T58" fmla="*/ 0 w 1506"/>
                <a:gd name="T59" fmla="*/ 644 h 1506"/>
                <a:gd name="T60" fmla="*/ 0 w 1506"/>
                <a:gd name="T61" fmla="*/ 860 h 1506"/>
                <a:gd name="T62" fmla="*/ 226 w 1506"/>
                <a:gd name="T63" fmla="*/ 860 h 1506"/>
                <a:gd name="T64" fmla="*/ 226 w 1506"/>
                <a:gd name="T65" fmla="*/ 860 h 1506"/>
                <a:gd name="T66" fmla="*/ 309 w 1506"/>
                <a:gd name="T67" fmla="*/ 1055 h 1506"/>
                <a:gd name="T68" fmla="*/ 150 w 1506"/>
                <a:gd name="T69" fmla="*/ 1214 h 1506"/>
                <a:gd name="T70" fmla="*/ 302 w 1506"/>
                <a:gd name="T71" fmla="*/ 1366 h 1506"/>
                <a:gd name="T72" fmla="*/ 463 w 1506"/>
                <a:gd name="T73" fmla="*/ 1204 h 1506"/>
                <a:gd name="T74" fmla="*/ 463 w 1506"/>
                <a:gd name="T75" fmla="*/ 1204 h 1506"/>
                <a:gd name="T76" fmla="*/ 645 w 1506"/>
                <a:gd name="T77" fmla="*/ 1279 h 1506"/>
                <a:gd name="T78" fmla="*/ 645 w 1506"/>
                <a:gd name="T79" fmla="*/ 1505 h 1506"/>
                <a:gd name="T80" fmla="*/ 860 w 1506"/>
                <a:gd name="T81" fmla="*/ 1505 h 1506"/>
                <a:gd name="T82" fmla="*/ 860 w 1506"/>
                <a:gd name="T83" fmla="*/ 1279 h 1506"/>
                <a:gd name="T84" fmla="*/ 860 w 1506"/>
                <a:gd name="T85" fmla="*/ 1279 h 1506"/>
                <a:gd name="T86" fmla="*/ 1049 w 1506"/>
                <a:gd name="T87" fmla="*/ 1200 h 1506"/>
                <a:gd name="T88" fmla="*/ 1214 w 1506"/>
                <a:gd name="T89" fmla="*/ 1366 h 1506"/>
                <a:gd name="T90" fmla="*/ 1366 w 1506"/>
                <a:gd name="T91" fmla="*/ 1214 h 1506"/>
                <a:gd name="T92" fmla="*/ 1201 w 1506"/>
                <a:gd name="T93" fmla="*/ 1048 h 1506"/>
                <a:gd name="T94" fmla="*/ 1201 w 1506"/>
                <a:gd name="T95" fmla="*/ 1048 h 1506"/>
                <a:gd name="T96" fmla="*/ 1280 w 1506"/>
                <a:gd name="T97" fmla="*/ 859 h 1506"/>
                <a:gd name="T98" fmla="*/ 1505 w 1506"/>
                <a:gd name="T99" fmla="*/ 859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06" h="1506">
                  <a:moveTo>
                    <a:pt x="753" y="1074"/>
                  </a:moveTo>
                  <a:lnTo>
                    <a:pt x="753" y="1074"/>
                  </a:lnTo>
                  <a:cubicBezTo>
                    <a:pt x="575" y="1074"/>
                    <a:pt x="431" y="930"/>
                    <a:pt x="430" y="752"/>
                  </a:cubicBezTo>
                  <a:lnTo>
                    <a:pt x="430" y="752"/>
                  </a:lnTo>
                  <a:cubicBezTo>
                    <a:pt x="431" y="574"/>
                    <a:pt x="575" y="430"/>
                    <a:pt x="753" y="429"/>
                  </a:cubicBezTo>
                  <a:lnTo>
                    <a:pt x="753" y="429"/>
                  </a:lnTo>
                  <a:cubicBezTo>
                    <a:pt x="930" y="430"/>
                    <a:pt x="1075" y="574"/>
                    <a:pt x="1075" y="752"/>
                  </a:cubicBezTo>
                  <a:lnTo>
                    <a:pt x="1075" y="752"/>
                  </a:lnTo>
                  <a:cubicBezTo>
                    <a:pt x="1075" y="931"/>
                    <a:pt x="930" y="1074"/>
                    <a:pt x="753" y="1074"/>
                  </a:cubicBezTo>
                  <a:close/>
                  <a:moveTo>
                    <a:pt x="1505" y="859"/>
                  </a:moveTo>
                  <a:lnTo>
                    <a:pt x="1505" y="644"/>
                  </a:lnTo>
                  <a:lnTo>
                    <a:pt x="1280" y="644"/>
                  </a:lnTo>
                  <a:lnTo>
                    <a:pt x="1280" y="644"/>
                  </a:lnTo>
                  <a:cubicBezTo>
                    <a:pt x="1266" y="579"/>
                    <a:pt x="1240" y="518"/>
                    <a:pt x="1205" y="463"/>
                  </a:cubicBezTo>
                  <a:lnTo>
                    <a:pt x="1366" y="301"/>
                  </a:lnTo>
                  <a:lnTo>
                    <a:pt x="1214" y="149"/>
                  </a:lnTo>
                  <a:lnTo>
                    <a:pt x="1055" y="308"/>
                  </a:lnTo>
                  <a:lnTo>
                    <a:pt x="1055" y="308"/>
                  </a:lnTo>
                  <a:cubicBezTo>
                    <a:pt x="998" y="268"/>
                    <a:pt x="931" y="240"/>
                    <a:pt x="860" y="226"/>
                  </a:cubicBezTo>
                  <a:lnTo>
                    <a:pt x="860" y="0"/>
                  </a:lnTo>
                  <a:lnTo>
                    <a:pt x="645" y="0"/>
                  </a:lnTo>
                  <a:lnTo>
                    <a:pt x="645" y="226"/>
                  </a:lnTo>
                  <a:lnTo>
                    <a:pt x="645" y="226"/>
                  </a:lnTo>
                  <a:cubicBezTo>
                    <a:pt x="576" y="240"/>
                    <a:pt x="513" y="267"/>
                    <a:pt x="457" y="304"/>
                  </a:cubicBezTo>
                  <a:lnTo>
                    <a:pt x="302" y="149"/>
                  </a:lnTo>
                  <a:lnTo>
                    <a:pt x="150" y="301"/>
                  </a:lnTo>
                  <a:lnTo>
                    <a:pt x="304" y="456"/>
                  </a:lnTo>
                  <a:lnTo>
                    <a:pt x="304" y="456"/>
                  </a:lnTo>
                  <a:cubicBezTo>
                    <a:pt x="267" y="512"/>
                    <a:pt x="240" y="576"/>
                    <a:pt x="226" y="644"/>
                  </a:cubicBezTo>
                  <a:lnTo>
                    <a:pt x="0" y="644"/>
                  </a:lnTo>
                  <a:lnTo>
                    <a:pt x="0" y="860"/>
                  </a:lnTo>
                  <a:lnTo>
                    <a:pt x="226" y="860"/>
                  </a:lnTo>
                  <a:lnTo>
                    <a:pt x="226" y="860"/>
                  </a:lnTo>
                  <a:cubicBezTo>
                    <a:pt x="240" y="931"/>
                    <a:pt x="269" y="997"/>
                    <a:pt x="309" y="1055"/>
                  </a:cubicBezTo>
                  <a:lnTo>
                    <a:pt x="150" y="1214"/>
                  </a:lnTo>
                  <a:lnTo>
                    <a:pt x="302" y="1366"/>
                  </a:lnTo>
                  <a:lnTo>
                    <a:pt x="463" y="1204"/>
                  </a:lnTo>
                  <a:lnTo>
                    <a:pt x="463" y="1204"/>
                  </a:lnTo>
                  <a:cubicBezTo>
                    <a:pt x="518" y="1239"/>
                    <a:pt x="579" y="1265"/>
                    <a:pt x="645" y="1279"/>
                  </a:cubicBezTo>
                  <a:lnTo>
                    <a:pt x="645" y="1505"/>
                  </a:lnTo>
                  <a:lnTo>
                    <a:pt x="860" y="1505"/>
                  </a:lnTo>
                  <a:lnTo>
                    <a:pt x="860" y="1279"/>
                  </a:lnTo>
                  <a:lnTo>
                    <a:pt x="860" y="1279"/>
                  </a:lnTo>
                  <a:cubicBezTo>
                    <a:pt x="929" y="1265"/>
                    <a:pt x="993" y="1238"/>
                    <a:pt x="1049" y="1200"/>
                  </a:cubicBezTo>
                  <a:lnTo>
                    <a:pt x="1214" y="1366"/>
                  </a:lnTo>
                  <a:lnTo>
                    <a:pt x="1366" y="1214"/>
                  </a:lnTo>
                  <a:lnTo>
                    <a:pt x="1201" y="1048"/>
                  </a:lnTo>
                  <a:lnTo>
                    <a:pt x="1201" y="1048"/>
                  </a:lnTo>
                  <a:cubicBezTo>
                    <a:pt x="1238" y="992"/>
                    <a:pt x="1265" y="928"/>
                    <a:pt x="1280" y="859"/>
                  </a:cubicBezTo>
                  <a:lnTo>
                    <a:pt x="1505" y="85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2107255C-8297-494E-89AE-3CB2B32D8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739775"/>
              <a:ext cx="690563" cy="690563"/>
            </a:xfrm>
            <a:custGeom>
              <a:avLst/>
              <a:gdLst>
                <a:gd name="T0" fmla="*/ 1384 w 1918"/>
                <a:gd name="T1" fmla="*/ 959 h 1918"/>
                <a:gd name="T2" fmla="*/ 954 w 1918"/>
                <a:gd name="T3" fmla="*/ 1389 h 1918"/>
                <a:gd name="T4" fmla="*/ 523 w 1918"/>
                <a:gd name="T5" fmla="*/ 959 h 1918"/>
                <a:gd name="T6" fmla="*/ 954 w 1918"/>
                <a:gd name="T7" fmla="*/ 528 h 1918"/>
                <a:gd name="T8" fmla="*/ 1887 w 1918"/>
                <a:gd name="T9" fmla="*/ 1171 h 1918"/>
                <a:gd name="T10" fmla="*/ 1917 w 1918"/>
                <a:gd name="T11" fmla="*/ 1141 h 1918"/>
                <a:gd name="T12" fmla="*/ 1917 w 1918"/>
                <a:gd name="T13" fmla="*/ 756 h 1918"/>
                <a:gd name="T14" fmla="*/ 1646 w 1918"/>
                <a:gd name="T15" fmla="*/ 756 h 1918"/>
                <a:gd name="T16" fmla="*/ 1588 w 1918"/>
                <a:gd name="T17" fmla="*/ 616 h 1918"/>
                <a:gd name="T18" fmla="*/ 1779 w 1918"/>
                <a:gd name="T19" fmla="*/ 424 h 1918"/>
                <a:gd name="T20" fmla="*/ 1508 w 1918"/>
                <a:gd name="T21" fmla="*/ 152 h 1918"/>
                <a:gd name="T22" fmla="*/ 1465 w 1918"/>
                <a:gd name="T23" fmla="*/ 152 h 1918"/>
                <a:gd name="T24" fmla="*/ 1294 w 1918"/>
                <a:gd name="T25" fmla="*/ 323 h 1918"/>
                <a:gd name="T26" fmla="*/ 1161 w 1918"/>
                <a:gd name="T27" fmla="*/ 30 h 1918"/>
                <a:gd name="T28" fmla="*/ 1130 w 1918"/>
                <a:gd name="T29" fmla="*/ 0 h 1918"/>
                <a:gd name="T30" fmla="*/ 746 w 1918"/>
                <a:gd name="T31" fmla="*/ 0 h 1918"/>
                <a:gd name="T32" fmla="*/ 746 w 1918"/>
                <a:gd name="T33" fmla="*/ 268 h 1918"/>
                <a:gd name="T34" fmla="*/ 620 w 1918"/>
                <a:gd name="T35" fmla="*/ 319 h 1918"/>
                <a:gd name="T36" fmla="*/ 431 w 1918"/>
                <a:gd name="T37" fmla="*/ 130 h 1918"/>
                <a:gd name="T38" fmla="*/ 159 w 1918"/>
                <a:gd name="T39" fmla="*/ 402 h 1918"/>
                <a:gd name="T40" fmla="*/ 159 w 1918"/>
                <a:gd name="T41" fmla="*/ 445 h 1918"/>
                <a:gd name="T42" fmla="*/ 323 w 1918"/>
                <a:gd name="T43" fmla="*/ 609 h 1918"/>
                <a:gd name="T44" fmla="*/ 31 w 1918"/>
                <a:gd name="T45" fmla="*/ 745 h 1918"/>
                <a:gd name="T46" fmla="*/ 0 w 1918"/>
                <a:gd name="T47" fmla="*/ 776 h 1918"/>
                <a:gd name="T48" fmla="*/ 0 w 1918"/>
                <a:gd name="T49" fmla="*/ 1161 h 1918"/>
                <a:gd name="T50" fmla="*/ 262 w 1918"/>
                <a:gd name="T51" fmla="*/ 1161 h 1918"/>
                <a:gd name="T52" fmla="*/ 323 w 1918"/>
                <a:gd name="T53" fmla="*/ 1308 h 1918"/>
                <a:gd name="T54" fmla="*/ 137 w 1918"/>
                <a:gd name="T55" fmla="*/ 1493 h 1918"/>
                <a:gd name="T56" fmla="*/ 410 w 1918"/>
                <a:gd name="T57" fmla="*/ 1765 h 1918"/>
                <a:gd name="T58" fmla="*/ 453 w 1918"/>
                <a:gd name="T59" fmla="*/ 1765 h 1918"/>
                <a:gd name="T60" fmla="*/ 620 w 1918"/>
                <a:gd name="T61" fmla="*/ 1598 h 1918"/>
                <a:gd name="T62" fmla="*/ 756 w 1918"/>
                <a:gd name="T63" fmla="*/ 1887 h 1918"/>
                <a:gd name="T64" fmla="*/ 786 w 1918"/>
                <a:gd name="T65" fmla="*/ 1917 h 1918"/>
                <a:gd name="T66" fmla="*/ 1171 w 1918"/>
                <a:gd name="T67" fmla="*/ 1917 h 1918"/>
                <a:gd name="T68" fmla="*/ 1171 w 1918"/>
                <a:gd name="T69" fmla="*/ 1646 h 1918"/>
                <a:gd name="T70" fmla="*/ 1294 w 1918"/>
                <a:gd name="T71" fmla="*/ 1594 h 1918"/>
                <a:gd name="T72" fmla="*/ 1486 w 1918"/>
                <a:gd name="T73" fmla="*/ 1787 h 1918"/>
                <a:gd name="T74" fmla="*/ 1758 w 1918"/>
                <a:gd name="T75" fmla="*/ 1514 h 1918"/>
                <a:gd name="T76" fmla="*/ 1758 w 1918"/>
                <a:gd name="T77" fmla="*/ 1471 h 1918"/>
                <a:gd name="T78" fmla="*/ 1588 w 1918"/>
                <a:gd name="T79" fmla="*/ 1301 h 1918"/>
                <a:gd name="T80" fmla="*/ 1887 w 1918"/>
                <a:gd name="T81" fmla="*/ 1171 h 1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18" h="1918">
                  <a:moveTo>
                    <a:pt x="1384" y="959"/>
                  </a:moveTo>
                  <a:lnTo>
                    <a:pt x="1384" y="959"/>
                  </a:lnTo>
                  <a:cubicBezTo>
                    <a:pt x="1384" y="1196"/>
                    <a:pt x="1191" y="1389"/>
                    <a:pt x="954" y="1389"/>
                  </a:cubicBezTo>
                  <a:lnTo>
                    <a:pt x="954" y="1389"/>
                  </a:lnTo>
                  <a:cubicBezTo>
                    <a:pt x="716" y="1389"/>
                    <a:pt x="523" y="1196"/>
                    <a:pt x="523" y="959"/>
                  </a:cubicBezTo>
                  <a:lnTo>
                    <a:pt x="523" y="959"/>
                  </a:lnTo>
                  <a:cubicBezTo>
                    <a:pt x="523" y="721"/>
                    <a:pt x="716" y="528"/>
                    <a:pt x="954" y="528"/>
                  </a:cubicBezTo>
                  <a:lnTo>
                    <a:pt x="954" y="528"/>
                  </a:lnTo>
                  <a:cubicBezTo>
                    <a:pt x="1191" y="528"/>
                    <a:pt x="1384" y="721"/>
                    <a:pt x="1384" y="959"/>
                  </a:cubicBezTo>
                  <a:close/>
                  <a:moveTo>
                    <a:pt x="1887" y="1171"/>
                  </a:moveTo>
                  <a:lnTo>
                    <a:pt x="1917" y="1171"/>
                  </a:lnTo>
                  <a:lnTo>
                    <a:pt x="1917" y="1141"/>
                  </a:lnTo>
                  <a:lnTo>
                    <a:pt x="1917" y="786"/>
                  </a:lnTo>
                  <a:lnTo>
                    <a:pt x="1917" y="756"/>
                  </a:lnTo>
                  <a:lnTo>
                    <a:pt x="1887" y="756"/>
                  </a:lnTo>
                  <a:lnTo>
                    <a:pt x="1646" y="756"/>
                  </a:lnTo>
                  <a:lnTo>
                    <a:pt x="1646" y="756"/>
                  </a:lnTo>
                  <a:cubicBezTo>
                    <a:pt x="1632" y="707"/>
                    <a:pt x="1612" y="660"/>
                    <a:pt x="1588" y="616"/>
                  </a:cubicBezTo>
                  <a:lnTo>
                    <a:pt x="1758" y="445"/>
                  </a:lnTo>
                  <a:lnTo>
                    <a:pt x="1779" y="424"/>
                  </a:lnTo>
                  <a:lnTo>
                    <a:pt x="1758" y="402"/>
                  </a:lnTo>
                  <a:lnTo>
                    <a:pt x="1508" y="152"/>
                  </a:lnTo>
                  <a:lnTo>
                    <a:pt x="1486" y="130"/>
                  </a:lnTo>
                  <a:lnTo>
                    <a:pt x="1465" y="152"/>
                  </a:lnTo>
                  <a:lnTo>
                    <a:pt x="1294" y="323"/>
                  </a:lnTo>
                  <a:lnTo>
                    <a:pt x="1294" y="323"/>
                  </a:lnTo>
                  <a:cubicBezTo>
                    <a:pt x="1251" y="300"/>
                    <a:pt x="1207" y="281"/>
                    <a:pt x="1161" y="268"/>
                  </a:cubicBezTo>
                  <a:lnTo>
                    <a:pt x="1161" y="30"/>
                  </a:lnTo>
                  <a:lnTo>
                    <a:pt x="1161" y="0"/>
                  </a:lnTo>
                  <a:lnTo>
                    <a:pt x="1130" y="0"/>
                  </a:lnTo>
                  <a:lnTo>
                    <a:pt x="776" y="0"/>
                  </a:lnTo>
                  <a:lnTo>
                    <a:pt x="746" y="0"/>
                  </a:lnTo>
                  <a:lnTo>
                    <a:pt x="746" y="30"/>
                  </a:lnTo>
                  <a:lnTo>
                    <a:pt x="746" y="268"/>
                  </a:lnTo>
                  <a:lnTo>
                    <a:pt x="746" y="268"/>
                  </a:lnTo>
                  <a:cubicBezTo>
                    <a:pt x="702" y="281"/>
                    <a:pt x="661" y="298"/>
                    <a:pt x="620" y="319"/>
                  </a:cubicBezTo>
                  <a:lnTo>
                    <a:pt x="453" y="152"/>
                  </a:lnTo>
                  <a:lnTo>
                    <a:pt x="431" y="130"/>
                  </a:lnTo>
                  <a:lnTo>
                    <a:pt x="410" y="152"/>
                  </a:lnTo>
                  <a:lnTo>
                    <a:pt x="159" y="402"/>
                  </a:lnTo>
                  <a:lnTo>
                    <a:pt x="137" y="424"/>
                  </a:lnTo>
                  <a:lnTo>
                    <a:pt x="159" y="445"/>
                  </a:lnTo>
                  <a:lnTo>
                    <a:pt x="323" y="609"/>
                  </a:lnTo>
                  <a:lnTo>
                    <a:pt x="323" y="609"/>
                  </a:lnTo>
                  <a:cubicBezTo>
                    <a:pt x="299" y="653"/>
                    <a:pt x="279" y="699"/>
                    <a:pt x="265" y="745"/>
                  </a:cubicBezTo>
                  <a:lnTo>
                    <a:pt x="31" y="745"/>
                  </a:lnTo>
                  <a:lnTo>
                    <a:pt x="0" y="745"/>
                  </a:lnTo>
                  <a:lnTo>
                    <a:pt x="0" y="776"/>
                  </a:lnTo>
                  <a:lnTo>
                    <a:pt x="0" y="1131"/>
                  </a:lnTo>
                  <a:lnTo>
                    <a:pt x="0" y="1161"/>
                  </a:lnTo>
                  <a:lnTo>
                    <a:pt x="31" y="1161"/>
                  </a:lnTo>
                  <a:lnTo>
                    <a:pt x="262" y="1161"/>
                  </a:lnTo>
                  <a:lnTo>
                    <a:pt x="262" y="1161"/>
                  </a:lnTo>
                  <a:cubicBezTo>
                    <a:pt x="277" y="1212"/>
                    <a:pt x="297" y="1261"/>
                    <a:pt x="323" y="1308"/>
                  </a:cubicBezTo>
                  <a:lnTo>
                    <a:pt x="159" y="1471"/>
                  </a:lnTo>
                  <a:lnTo>
                    <a:pt x="137" y="1493"/>
                  </a:lnTo>
                  <a:lnTo>
                    <a:pt x="159" y="1514"/>
                  </a:lnTo>
                  <a:lnTo>
                    <a:pt x="410" y="1765"/>
                  </a:lnTo>
                  <a:lnTo>
                    <a:pt x="431" y="1787"/>
                  </a:lnTo>
                  <a:lnTo>
                    <a:pt x="453" y="1765"/>
                  </a:lnTo>
                  <a:lnTo>
                    <a:pt x="620" y="1598"/>
                  </a:lnTo>
                  <a:lnTo>
                    <a:pt x="620" y="1598"/>
                  </a:lnTo>
                  <a:cubicBezTo>
                    <a:pt x="664" y="1620"/>
                    <a:pt x="709" y="1638"/>
                    <a:pt x="756" y="1652"/>
                  </a:cubicBezTo>
                  <a:lnTo>
                    <a:pt x="756" y="1887"/>
                  </a:lnTo>
                  <a:lnTo>
                    <a:pt x="756" y="1917"/>
                  </a:lnTo>
                  <a:lnTo>
                    <a:pt x="786" y="1917"/>
                  </a:lnTo>
                  <a:lnTo>
                    <a:pt x="1141" y="1917"/>
                  </a:lnTo>
                  <a:lnTo>
                    <a:pt x="1171" y="1917"/>
                  </a:lnTo>
                  <a:lnTo>
                    <a:pt x="1171" y="1887"/>
                  </a:lnTo>
                  <a:lnTo>
                    <a:pt x="1171" y="1646"/>
                  </a:lnTo>
                  <a:lnTo>
                    <a:pt x="1171" y="1646"/>
                  </a:lnTo>
                  <a:cubicBezTo>
                    <a:pt x="1213" y="1632"/>
                    <a:pt x="1254" y="1615"/>
                    <a:pt x="1294" y="1594"/>
                  </a:cubicBezTo>
                  <a:lnTo>
                    <a:pt x="1465" y="1765"/>
                  </a:lnTo>
                  <a:lnTo>
                    <a:pt x="1486" y="1787"/>
                  </a:lnTo>
                  <a:lnTo>
                    <a:pt x="1508" y="1765"/>
                  </a:lnTo>
                  <a:lnTo>
                    <a:pt x="1758" y="1514"/>
                  </a:lnTo>
                  <a:lnTo>
                    <a:pt x="1779" y="1493"/>
                  </a:lnTo>
                  <a:lnTo>
                    <a:pt x="1758" y="1471"/>
                  </a:lnTo>
                  <a:lnTo>
                    <a:pt x="1588" y="1301"/>
                  </a:lnTo>
                  <a:lnTo>
                    <a:pt x="1588" y="1301"/>
                  </a:lnTo>
                  <a:cubicBezTo>
                    <a:pt x="1610" y="1259"/>
                    <a:pt x="1629" y="1216"/>
                    <a:pt x="1643" y="1171"/>
                  </a:cubicBezTo>
                  <a:lnTo>
                    <a:pt x="1887" y="117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F801054A-B6DD-7E46-AB46-CB58F2AEA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288" y="2111375"/>
              <a:ext cx="403225" cy="403225"/>
            </a:xfrm>
            <a:custGeom>
              <a:avLst/>
              <a:gdLst>
                <a:gd name="T0" fmla="*/ 808 w 1121"/>
                <a:gd name="T1" fmla="*/ 559 h 1121"/>
                <a:gd name="T2" fmla="*/ 557 w 1121"/>
                <a:gd name="T3" fmla="*/ 811 h 1121"/>
                <a:gd name="T4" fmla="*/ 305 w 1121"/>
                <a:gd name="T5" fmla="*/ 559 h 1121"/>
                <a:gd name="T6" fmla="*/ 557 w 1121"/>
                <a:gd name="T7" fmla="*/ 308 h 1121"/>
                <a:gd name="T8" fmla="*/ 1101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1 h 1121"/>
                <a:gd name="T14" fmla="*/ 961 w 1121"/>
                <a:gd name="T15" fmla="*/ 441 h 1121"/>
                <a:gd name="T16" fmla="*/ 927 w 1121"/>
                <a:gd name="T17" fmla="*/ 359 h 1121"/>
                <a:gd name="T18" fmla="*/ 1039 w 1121"/>
                <a:gd name="T19" fmla="*/ 247 h 1121"/>
                <a:gd name="T20" fmla="*/ 880 w 1121"/>
                <a:gd name="T21" fmla="*/ 88 h 1121"/>
                <a:gd name="T22" fmla="*/ 855 w 1121"/>
                <a:gd name="T23" fmla="*/ 88 h 1121"/>
                <a:gd name="T24" fmla="*/ 755 w 1121"/>
                <a:gd name="T25" fmla="*/ 188 h 1121"/>
                <a:gd name="T26" fmla="*/ 678 w 1121"/>
                <a:gd name="T27" fmla="*/ 17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5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7 w 1121"/>
                <a:gd name="T45" fmla="*/ 435 h 1121"/>
                <a:gd name="T46" fmla="*/ 0 w 1121"/>
                <a:gd name="T47" fmla="*/ 453 h 1121"/>
                <a:gd name="T48" fmla="*/ 0 w 1121"/>
                <a:gd name="T49" fmla="*/ 678 h 1121"/>
                <a:gd name="T50" fmla="*/ 153 w 1121"/>
                <a:gd name="T51" fmla="*/ 678 h 1121"/>
                <a:gd name="T52" fmla="*/ 188 w 1121"/>
                <a:gd name="T53" fmla="*/ 764 h 1121"/>
                <a:gd name="T54" fmla="*/ 80 w 1121"/>
                <a:gd name="T55" fmla="*/ 872 h 1121"/>
                <a:gd name="T56" fmla="*/ 239 w 1121"/>
                <a:gd name="T57" fmla="*/ 1030 h 1121"/>
                <a:gd name="T58" fmla="*/ 264 w 1121"/>
                <a:gd name="T59" fmla="*/ 1030 h 1121"/>
                <a:gd name="T60" fmla="*/ 362 w 1121"/>
                <a:gd name="T61" fmla="*/ 933 h 1121"/>
                <a:gd name="T62" fmla="*/ 441 w 1121"/>
                <a:gd name="T63" fmla="*/ 1101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1 h 1121"/>
                <a:gd name="T70" fmla="*/ 755 w 1121"/>
                <a:gd name="T71" fmla="*/ 931 h 1121"/>
                <a:gd name="T72" fmla="*/ 868 w 1121"/>
                <a:gd name="T73" fmla="*/ 1043 h 1121"/>
                <a:gd name="T74" fmla="*/ 1027 w 1121"/>
                <a:gd name="T75" fmla="*/ 884 h 1121"/>
                <a:gd name="T76" fmla="*/ 1027 w 1121"/>
                <a:gd name="T77" fmla="*/ 859 h 1121"/>
                <a:gd name="T78" fmla="*/ 927 w 1121"/>
                <a:gd name="T79" fmla="*/ 760 h 1121"/>
                <a:gd name="T80" fmla="*/ 1101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8" y="559"/>
                  </a:moveTo>
                  <a:lnTo>
                    <a:pt x="808" y="559"/>
                  </a:lnTo>
                  <a:cubicBezTo>
                    <a:pt x="808" y="698"/>
                    <a:pt x="695" y="811"/>
                    <a:pt x="557" y="811"/>
                  </a:cubicBezTo>
                  <a:lnTo>
                    <a:pt x="557" y="811"/>
                  </a:lnTo>
                  <a:cubicBezTo>
                    <a:pt x="418" y="811"/>
                    <a:pt x="305" y="698"/>
                    <a:pt x="305" y="559"/>
                  </a:cubicBezTo>
                  <a:lnTo>
                    <a:pt x="305" y="559"/>
                  </a:lnTo>
                  <a:cubicBezTo>
                    <a:pt x="305" y="421"/>
                    <a:pt x="418" y="308"/>
                    <a:pt x="557" y="308"/>
                  </a:cubicBezTo>
                  <a:lnTo>
                    <a:pt x="557" y="308"/>
                  </a:lnTo>
                  <a:cubicBezTo>
                    <a:pt x="695" y="308"/>
                    <a:pt x="808" y="421"/>
                    <a:pt x="808" y="559"/>
                  </a:cubicBezTo>
                  <a:close/>
                  <a:moveTo>
                    <a:pt x="1101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1"/>
                  </a:lnTo>
                  <a:lnTo>
                    <a:pt x="1101" y="441"/>
                  </a:lnTo>
                  <a:lnTo>
                    <a:pt x="961" y="441"/>
                  </a:lnTo>
                  <a:lnTo>
                    <a:pt x="961" y="441"/>
                  </a:lnTo>
                  <a:cubicBezTo>
                    <a:pt x="952" y="412"/>
                    <a:pt x="941" y="386"/>
                    <a:pt x="927" y="359"/>
                  </a:cubicBezTo>
                  <a:lnTo>
                    <a:pt x="1027" y="260"/>
                  </a:lnTo>
                  <a:lnTo>
                    <a:pt x="1039" y="247"/>
                  </a:lnTo>
                  <a:lnTo>
                    <a:pt x="1027" y="235"/>
                  </a:lnTo>
                  <a:lnTo>
                    <a:pt x="880" y="88"/>
                  </a:lnTo>
                  <a:lnTo>
                    <a:pt x="868" y="75"/>
                  </a:lnTo>
                  <a:lnTo>
                    <a:pt x="855" y="88"/>
                  </a:lnTo>
                  <a:lnTo>
                    <a:pt x="755" y="188"/>
                  </a:lnTo>
                  <a:lnTo>
                    <a:pt x="755" y="188"/>
                  </a:lnTo>
                  <a:cubicBezTo>
                    <a:pt x="730" y="175"/>
                    <a:pt x="704" y="164"/>
                    <a:pt x="678" y="156"/>
                  </a:cubicBezTo>
                  <a:lnTo>
                    <a:pt x="678" y="17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7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4" y="88"/>
                  </a:lnTo>
                  <a:lnTo>
                    <a:pt x="252" y="75"/>
                  </a:lnTo>
                  <a:lnTo>
                    <a:pt x="239" y="88"/>
                  </a:lnTo>
                  <a:lnTo>
                    <a:pt x="93" y="235"/>
                  </a:lnTo>
                  <a:lnTo>
                    <a:pt x="80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2" y="408"/>
                    <a:pt x="154" y="435"/>
                  </a:cubicBezTo>
                  <a:lnTo>
                    <a:pt x="17" y="435"/>
                  </a:lnTo>
                  <a:lnTo>
                    <a:pt x="0" y="435"/>
                  </a:lnTo>
                  <a:lnTo>
                    <a:pt x="0" y="453"/>
                  </a:lnTo>
                  <a:lnTo>
                    <a:pt x="0" y="660"/>
                  </a:lnTo>
                  <a:lnTo>
                    <a:pt x="0" y="678"/>
                  </a:lnTo>
                  <a:lnTo>
                    <a:pt x="17" y="678"/>
                  </a:lnTo>
                  <a:lnTo>
                    <a:pt x="153" y="678"/>
                  </a:lnTo>
                  <a:lnTo>
                    <a:pt x="153" y="678"/>
                  </a:lnTo>
                  <a:cubicBezTo>
                    <a:pt x="161" y="707"/>
                    <a:pt x="173" y="736"/>
                    <a:pt x="188" y="764"/>
                  </a:cubicBezTo>
                  <a:lnTo>
                    <a:pt x="93" y="859"/>
                  </a:lnTo>
                  <a:lnTo>
                    <a:pt x="80" y="872"/>
                  </a:lnTo>
                  <a:lnTo>
                    <a:pt x="93" y="884"/>
                  </a:lnTo>
                  <a:lnTo>
                    <a:pt x="239" y="1030"/>
                  </a:lnTo>
                  <a:lnTo>
                    <a:pt x="252" y="1043"/>
                  </a:lnTo>
                  <a:lnTo>
                    <a:pt x="264" y="1030"/>
                  </a:lnTo>
                  <a:lnTo>
                    <a:pt x="362" y="933"/>
                  </a:lnTo>
                  <a:lnTo>
                    <a:pt x="362" y="933"/>
                  </a:lnTo>
                  <a:cubicBezTo>
                    <a:pt x="387" y="946"/>
                    <a:pt x="414" y="957"/>
                    <a:pt x="441" y="965"/>
                  </a:cubicBezTo>
                  <a:lnTo>
                    <a:pt x="441" y="1101"/>
                  </a:lnTo>
                  <a:lnTo>
                    <a:pt x="441" y="1120"/>
                  </a:lnTo>
                  <a:lnTo>
                    <a:pt x="459" y="1120"/>
                  </a:lnTo>
                  <a:lnTo>
                    <a:pt x="666" y="1120"/>
                  </a:lnTo>
                  <a:lnTo>
                    <a:pt x="684" y="1120"/>
                  </a:lnTo>
                  <a:lnTo>
                    <a:pt x="684" y="1101"/>
                  </a:lnTo>
                  <a:lnTo>
                    <a:pt x="684" y="961"/>
                  </a:lnTo>
                  <a:lnTo>
                    <a:pt x="684" y="961"/>
                  </a:lnTo>
                  <a:cubicBezTo>
                    <a:pt x="709" y="954"/>
                    <a:pt x="733" y="943"/>
                    <a:pt x="755" y="931"/>
                  </a:cubicBezTo>
                  <a:lnTo>
                    <a:pt x="855" y="1030"/>
                  </a:lnTo>
                  <a:lnTo>
                    <a:pt x="868" y="1043"/>
                  </a:lnTo>
                  <a:lnTo>
                    <a:pt x="880" y="1030"/>
                  </a:lnTo>
                  <a:lnTo>
                    <a:pt x="1027" y="884"/>
                  </a:lnTo>
                  <a:lnTo>
                    <a:pt x="1039" y="872"/>
                  </a:lnTo>
                  <a:lnTo>
                    <a:pt x="1027" y="859"/>
                  </a:lnTo>
                  <a:lnTo>
                    <a:pt x="927" y="760"/>
                  </a:lnTo>
                  <a:lnTo>
                    <a:pt x="927" y="760"/>
                  </a:lnTo>
                  <a:cubicBezTo>
                    <a:pt x="941" y="735"/>
                    <a:pt x="951" y="710"/>
                    <a:pt x="959" y="684"/>
                  </a:cubicBezTo>
                  <a:lnTo>
                    <a:pt x="1101" y="68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1" name="Freeform 23">
              <a:extLst>
                <a:ext uri="{FF2B5EF4-FFF2-40B4-BE49-F238E27FC236}">
                  <a16:creationId xmlns:a16="http://schemas.microsoft.com/office/drawing/2014/main" id="{38A4D731-796F-DF4C-9989-96FF5DFD9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9238" y="508000"/>
              <a:ext cx="403225" cy="403225"/>
            </a:xfrm>
            <a:custGeom>
              <a:avLst/>
              <a:gdLst>
                <a:gd name="T0" fmla="*/ 809 w 1121"/>
                <a:gd name="T1" fmla="*/ 560 h 1121"/>
                <a:gd name="T2" fmla="*/ 557 w 1121"/>
                <a:gd name="T3" fmla="*/ 811 h 1121"/>
                <a:gd name="T4" fmla="*/ 305 w 1121"/>
                <a:gd name="T5" fmla="*/ 560 h 1121"/>
                <a:gd name="T6" fmla="*/ 557 w 1121"/>
                <a:gd name="T7" fmla="*/ 308 h 1121"/>
                <a:gd name="T8" fmla="*/ 1103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2 h 1121"/>
                <a:gd name="T14" fmla="*/ 962 w 1121"/>
                <a:gd name="T15" fmla="*/ 442 h 1121"/>
                <a:gd name="T16" fmla="*/ 928 w 1121"/>
                <a:gd name="T17" fmla="*/ 360 h 1121"/>
                <a:gd name="T18" fmla="*/ 1040 w 1121"/>
                <a:gd name="T19" fmla="*/ 247 h 1121"/>
                <a:gd name="T20" fmla="*/ 881 w 1121"/>
                <a:gd name="T21" fmla="*/ 89 h 1121"/>
                <a:gd name="T22" fmla="*/ 856 w 1121"/>
                <a:gd name="T23" fmla="*/ 89 h 1121"/>
                <a:gd name="T24" fmla="*/ 756 w 1121"/>
                <a:gd name="T25" fmla="*/ 189 h 1121"/>
                <a:gd name="T26" fmla="*/ 678 w 1121"/>
                <a:gd name="T27" fmla="*/ 18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6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8 w 1121"/>
                <a:gd name="T45" fmla="*/ 436 h 1121"/>
                <a:gd name="T46" fmla="*/ 0 w 1121"/>
                <a:gd name="T47" fmla="*/ 454 h 1121"/>
                <a:gd name="T48" fmla="*/ 0 w 1121"/>
                <a:gd name="T49" fmla="*/ 679 h 1121"/>
                <a:gd name="T50" fmla="*/ 153 w 1121"/>
                <a:gd name="T51" fmla="*/ 679 h 1121"/>
                <a:gd name="T52" fmla="*/ 188 w 1121"/>
                <a:gd name="T53" fmla="*/ 764 h 1121"/>
                <a:gd name="T54" fmla="*/ 81 w 1121"/>
                <a:gd name="T55" fmla="*/ 872 h 1121"/>
                <a:gd name="T56" fmla="*/ 240 w 1121"/>
                <a:gd name="T57" fmla="*/ 1031 h 1121"/>
                <a:gd name="T58" fmla="*/ 265 w 1121"/>
                <a:gd name="T59" fmla="*/ 1031 h 1121"/>
                <a:gd name="T60" fmla="*/ 362 w 1121"/>
                <a:gd name="T61" fmla="*/ 934 h 1121"/>
                <a:gd name="T62" fmla="*/ 442 w 1121"/>
                <a:gd name="T63" fmla="*/ 1102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2 h 1121"/>
                <a:gd name="T70" fmla="*/ 756 w 1121"/>
                <a:gd name="T71" fmla="*/ 931 h 1121"/>
                <a:gd name="T72" fmla="*/ 868 w 1121"/>
                <a:gd name="T73" fmla="*/ 1044 h 1121"/>
                <a:gd name="T74" fmla="*/ 1027 w 1121"/>
                <a:gd name="T75" fmla="*/ 885 h 1121"/>
                <a:gd name="T76" fmla="*/ 1027 w 1121"/>
                <a:gd name="T77" fmla="*/ 860 h 1121"/>
                <a:gd name="T78" fmla="*/ 928 w 1121"/>
                <a:gd name="T79" fmla="*/ 760 h 1121"/>
                <a:gd name="T80" fmla="*/ 1103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9" y="560"/>
                  </a:moveTo>
                  <a:lnTo>
                    <a:pt x="809" y="560"/>
                  </a:lnTo>
                  <a:cubicBezTo>
                    <a:pt x="809" y="699"/>
                    <a:pt x="696" y="811"/>
                    <a:pt x="557" y="811"/>
                  </a:cubicBezTo>
                  <a:lnTo>
                    <a:pt x="557" y="811"/>
                  </a:lnTo>
                  <a:cubicBezTo>
                    <a:pt x="419" y="811"/>
                    <a:pt x="305" y="699"/>
                    <a:pt x="305" y="560"/>
                  </a:cubicBezTo>
                  <a:lnTo>
                    <a:pt x="305" y="560"/>
                  </a:lnTo>
                  <a:cubicBezTo>
                    <a:pt x="305" y="421"/>
                    <a:pt x="419" y="308"/>
                    <a:pt x="557" y="308"/>
                  </a:cubicBezTo>
                  <a:lnTo>
                    <a:pt x="557" y="308"/>
                  </a:lnTo>
                  <a:cubicBezTo>
                    <a:pt x="696" y="308"/>
                    <a:pt x="809" y="421"/>
                    <a:pt x="809" y="560"/>
                  </a:cubicBezTo>
                  <a:close/>
                  <a:moveTo>
                    <a:pt x="1103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2"/>
                  </a:lnTo>
                  <a:lnTo>
                    <a:pt x="1103" y="442"/>
                  </a:lnTo>
                  <a:lnTo>
                    <a:pt x="962" y="442"/>
                  </a:lnTo>
                  <a:lnTo>
                    <a:pt x="962" y="442"/>
                  </a:lnTo>
                  <a:cubicBezTo>
                    <a:pt x="953" y="413"/>
                    <a:pt x="942" y="386"/>
                    <a:pt x="928" y="360"/>
                  </a:cubicBezTo>
                  <a:lnTo>
                    <a:pt x="1027" y="260"/>
                  </a:lnTo>
                  <a:lnTo>
                    <a:pt x="1040" y="247"/>
                  </a:lnTo>
                  <a:lnTo>
                    <a:pt x="1027" y="235"/>
                  </a:lnTo>
                  <a:lnTo>
                    <a:pt x="881" y="89"/>
                  </a:lnTo>
                  <a:lnTo>
                    <a:pt x="868" y="76"/>
                  </a:lnTo>
                  <a:lnTo>
                    <a:pt x="856" y="89"/>
                  </a:lnTo>
                  <a:lnTo>
                    <a:pt x="756" y="189"/>
                  </a:lnTo>
                  <a:lnTo>
                    <a:pt x="756" y="189"/>
                  </a:lnTo>
                  <a:cubicBezTo>
                    <a:pt x="731" y="175"/>
                    <a:pt x="705" y="165"/>
                    <a:pt x="678" y="156"/>
                  </a:cubicBezTo>
                  <a:lnTo>
                    <a:pt x="678" y="18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8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5" y="89"/>
                  </a:lnTo>
                  <a:lnTo>
                    <a:pt x="252" y="76"/>
                  </a:lnTo>
                  <a:lnTo>
                    <a:pt x="240" y="89"/>
                  </a:lnTo>
                  <a:lnTo>
                    <a:pt x="93" y="235"/>
                  </a:lnTo>
                  <a:lnTo>
                    <a:pt x="81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3" y="408"/>
                    <a:pt x="154" y="436"/>
                  </a:cubicBezTo>
                  <a:lnTo>
                    <a:pt x="18" y="436"/>
                  </a:lnTo>
                  <a:lnTo>
                    <a:pt x="0" y="436"/>
                  </a:lnTo>
                  <a:lnTo>
                    <a:pt x="0" y="454"/>
                  </a:lnTo>
                  <a:lnTo>
                    <a:pt x="0" y="660"/>
                  </a:lnTo>
                  <a:lnTo>
                    <a:pt x="0" y="679"/>
                  </a:lnTo>
                  <a:lnTo>
                    <a:pt x="18" y="679"/>
                  </a:lnTo>
                  <a:lnTo>
                    <a:pt x="153" y="679"/>
                  </a:lnTo>
                  <a:lnTo>
                    <a:pt x="153" y="679"/>
                  </a:lnTo>
                  <a:cubicBezTo>
                    <a:pt x="162" y="708"/>
                    <a:pt x="174" y="737"/>
                    <a:pt x="188" y="764"/>
                  </a:cubicBezTo>
                  <a:lnTo>
                    <a:pt x="93" y="860"/>
                  </a:lnTo>
                  <a:lnTo>
                    <a:pt x="81" y="872"/>
                  </a:lnTo>
                  <a:lnTo>
                    <a:pt x="93" y="885"/>
                  </a:lnTo>
                  <a:lnTo>
                    <a:pt x="240" y="1031"/>
                  </a:lnTo>
                  <a:lnTo>
                    <a:pt x="252" y="1044"/>
                  </a:lnTo>
                  <a:lnTo>
                    <a:pt x="265" y="1031"/>
                  </a:lnTo>
                  <a:lnTo>
                    <a:pt x="362" y="934"/>
                  </a:lnTo>
                  <a:lnTo>
                    <a:pt x="362" y="934"/>
                  </a:lnTo>
                  <a:cubicBezTo>
                    <a:pt x="388" y="946"/>
                    <a:pt x="414" y="957"/>
                    <a:pt x="442" y="965"/>
                  </a:cubicBezTo>
                  <a:lnTo>
                    <a:pt x="442" y="1102"/>
                  </a:lnTo>
                  <a:lnTo>
                    <a:pt x="442" y="1120"/>
                  </a:lnTo>
                  <a:lnTo>
                    <a:pt x="459" y="1120"/>
                  </a:lnTo>
                  <a:lnTo>
                    <a:pt x="667" y="1120"/>
                  </a:lnTo>
                  <a:lnTo>
                    <a:pt x="684" y="1120"/>
                  </a:lnTo>
                  <a:lnTo>
                    <a:pt x="684" y="1102"/>
                  </a:lnTo>
                  <a:lnTo>
                    <a:pt x="684" y="962"/>
                  </a:lnTo>
                  <a:lnTo>
                    <a:pt x="684" y="962"/>
                  </a:lnTo>
                  <a:cubicBezTo>
                    <a:pt x="709" y="954"/>
                    <a:pt x="733" y="944"/>
                    <a:pt x="756" y="931"/>
                  </a:cubicBezTo>
                  <a:lnTo>
                    <a:pt x="856" y="1031"/>
                  </a:lnTo>
                  <a:lnTo>
                    <a:pt x="868" y="1044"/>
                  </a:lnTo>
                  <a:lnTo>
                    <a:pt x="881" y="1031"/>
                  </a:lnTo>
                  <a:lnTo>
                    <a:pt x="1027" y="885"/>
                  </a:lnTo>
                  <a:lnTo>
                    <a:pt x="1040" y="872"/>
                  </a:lnTo>
                  <a:lnTo>
                    <a:pt x="1027" y="860"/>
                  </a:lnTo>
                  <a:lnTo>
                    <a:pt x="928" y="760"/>
                  </a:lnTo>
                  <a:lnTo>
                    <a:pt x="928" y="760"/>
                  </a:lnTo>
                  <a:cubicBezTo>
                    <a:pt x="941" y="736"/>
                    <a:pt x="952" y="710"/>
                    <a:pt x="960" y="684"/>
                  </a:cubicBezTo>
                  <a:lnTo>
                    <a:pt x="1103" y="68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2" name="Freeform 24">
              <a:extLst>
                <a:ext uri="{FF2B5EF4-FFF2-40B4-BE49-F238E27FC236}">
                  <a16:creationId xmlns:a16="http://schemas.microsoft.com/office/drawing/2014/main" id="{2DFDF2C8-2914-B24E-90C8-D1D44D92B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0813" y="1828800"/>
              <a:ext cx="300037" cy="300038"/>
            </a:xfrm>
            <a:custGeom>
              <a:avLst/>
              <a:gdLst>
                <a:gd name="T0" fmla="*/ 601 w 833"/>
                <a:gd name="T1" fmla="*/ 416 h 832"/>
                <a:gd name="T2" fmla="*/ 414 w 833"/>
                <a:gd name="T3" fmla="*/ 603 h 832"/>
                <a:gd name="T4" fmla="*/ 227 w 833"/>
                <a:gd name="T5" fmla="*/ 416 h 832"/>
                <a:gd name="T6" fmla="*/ 414 w 833"/>
                <a:gd name="T7" fmla="*/ 229 h 832"/>
                <a:gd name="T8" fmla="*/ 819 w 833"/>
                <a:gd name="T9" fmla="*/ 508 h 832"/>
                <a:gd name="T10" fmla="*/ 832 w 833"/>
                <a:gd name="T11" fmla="*/ 494 h 832"/>
                <a:gd name="T12" fmla="*/ 832 w 833"/>
                <a:gd name="T13" fmla="*/ 328 h 832"/>
                <a:gd name="T14" fmla="*/ 714 w 833"/>
                <a:gd name="T15" fmla="*/ 328 h 832"/>
                <a:gd name="T16" fmla="*/ 689 w 833"/>
                <a:gd name="T17" fmla="*/ 267 h 832"/>
                <a:gd name="T18" fmla="*/ 772 w 833"/>
                <a:gd name="T19" fmla="*/ 184 h 832"/>
                <a:gd name="T20" fmla="*/ 654 w 833"/>
                <a:gd name="T21" fmla="*/ 66 h 832"/>
                <a:gd name="T22" fmla="*/ 636 w 833"/>
                <a:gd name="T23" fmla="*/ 66 h 832"/>
                <a:gd name="T24" fmla="*/ 561 w 833"/>
                <a:gd name="T25" fmla="*/ 140 h 832"/>
                <a:gd name="T26" fmla="*/ 504 w 833"/>
                <a:gd name="T27" fmla="*/ 13 h 832"/>
                <a:gd name="T28" fmla="*/ 491 w 833"/>
                <a:gd name="T29" fmla="*/ 0 h 832"/>
                <a:gd name="T30" fmla="*/ 324 w 833"/>
                <a:gd name="T31" fmla="*/ 0 h 832"/>
                <a:gd name="T32" fmla="*/ 324 w 833"/>
                <a:gd name="T33" fmla="*/ 116 h 832"/>
                <a:gd name="T34" fmla="*/ 270 w 833"/>
                <a:gd name="T35" fmla="*/ 138 h 832"/>
                <a:gd name="T36" fmla="*/ 187 w 833"/>
                <a:gd name="T37" fmla="*/ 56 h 832"/>
                <a:gd name="T38" fmla="*/ 70 w 833"/>
                <a:gd name="T39" fmla="*/ 174 h 832"/>
                <a:gd name="T40" fmla="*/ 70 w 833"/>
                <a:gd name="T41" fmla="*/ 193 h 832"/>
                <a:gd name="T42" fmla="*/ 141 w 833"/>
                <a:gd name="T43" fmla="*/ 264 h 832"/>
                <a:gd name="T44" fmla="*/ 13 w 833"/>
                <a:gd name="T45" fmla="*/ 323 h 832"/>
                <a:gd name="T46" fmla="*/ 0 w 833"/>
                <a:gd name="T47" fmla="*/ 336 h 832"/>
                <a:gd name="T48" fmla="*/ 0 w 833"/>
                <a:gd name="T49" fmla="*/ 503 h 832"/>
                <a:gd name="T50" fmla="*/ 114 w 833"/>
                <a:gd name="T51" fmla="*/ 503 h 832"/>
                <a:gd name="T52" fmla="*/ 141 w 833"/>
                <a:gd name="T53" fmla="*/ 567 h 832"/>
                <a:gd name="T54" fmla="*/ 60 w 833"/>
                <a:gd name="T55" fmla="*/ 648 h 832"/>
                <a:gd name="T56" fmla="*/ 178 w 833"/>
                <a:gd name="T57" fmla="*/ 766 h 832"/>
                <a:gd name="T58" fmla="*/ 197 w 833"/>
                <a:gd name="T59" fmla="*/ 766 h 832"/>
                <a:gd name="T60" fmla="*/ 270 w 833"/>
                <a:gd name="T61" fmla="*/ 693 h 832"/>
                <a:gd name="T62" fmla="*/ 328 w 833"/>
                <a:gd name="T63" fmla="*/ 818 h 832"/>
                <a:gd name="T64" fmla="*/ 341 w 833"/>
                <a:gd name="T65" fmla="*/ 831 h 832"/>
                <a:gd name="T66" fmla="*/ 509 w 833"/>
                <a:gd name="T67" fmla="*/ 831 h 832"/>
                <a:gd name="T68" fmla="*/ 509 w 833"/>
                <a:gd name="T69" fmla="*/ 714 h 832"/>
                <a:gd name="T70" fmla="*/ 561 w 833"/>
                <a:gd name="T71" fmla="*/ 691 h 832"/>
                <a:gd name="T72" fmla="*/ 645 w 833"/>
                <a:gd name="T73" fmla="*/ 775 h 832"/>
                <a:gd name="T74" fmla="*/ 763 w 833"/>
                <a:gd name="T75" fmla="*/ 656 h 832"/>
                <a:gd name="T76" fmla="*/ 763 w 833"/>
                <a:gd name="T77" fmla="*/ 638 h 832"/>
                <a:gd name="T78" fmla="*/ 689 w 833"/>
                <a:gd name="T79" fmla="*/ 564 h 832"/>
                <a:gd name="T80" fmla="*/ 819 w 833"/>
                <a:gd name="T81" fmla="*/ 508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33" h="832">
                  <a:moveTo>
                    <a:pt x="601" y="416"/>
                  </a:moveTo>
                  <a:lnTo>
                    <a:pt x="601" y="416"/>
                  </a:lnTo>
                  <a:cubicBezTo>
                    <a:pt x="601" y="519"/>
                    <a:pt x="517" y="603"/>
                    <a:pt x="414" y="603"/>
                  </a:cubicBezTo>
                  <a:lnTo>
                    <a:pt x="414" y="603"/>
                  </a:lnTo>
                  <a:cubicBezTo>
                    <a:pt x="311" y="603"/>
                    <a:pt x="227" y="519"/>
                    <a:pt x="227" y="416"/>
                  </a:cubicBezTo>
                  <a:lnTo>
                    <a:pt x="227" y="416"/>
                  </a:lnTo>
                  <a:cubicBezTo>
                    <a:pt x="227" y="312"/>
                    <a:pt x="311" y="229"/>
                    <a:pt x="414" y="229"/>
                  </a:cubicBezTo>
                  <a:lnTo>
                    <a:pt x="414" y="229"/>
                  </a:lnTo>
                  <a:cubicBezTo>
                    <a:pt x="517" y="229"/>
                    <a:pt x="601" y="312"/>
                    <a:pt x="601" y="416"/>
                  </a:cubicBezTo>
                  <a:close/>
                  <a:moveTo>
                    <a:pt x="819" y="508"/>
                  </a:moveTo>
                  <a:lnTo>
                    <a:pt x="832" y="508"/>
                  </a:lnTo>
                  <a:lnTo>
                    <a:pt x="832" y="494"/>
                  </a:lnTo>
                  <a:lnTo>
                    <a:pt x="832" y="340"/>
                  </a:lnTo>
                  <a:lnTo>
                    <a:pt x="832" y="328"/>
                  </a:lnTo>
                  <a:lnTo>
                    <a:pt x="819" y="328"/>
                  </a:lnTo>
                  <a:lnTo>
                    <a:pt x="714" y="328"/>
                  </a:lnTo>
                  <a:lnTo>
                    <a:pt x="714" y="328"/>
                  </a:lnTo>
                  <a:cubicBezTo>
                    <a:pt x="708" y="307"/>
                    <a:pt x="700" y="286"/>
                    <a:pt x="689" y="267"/>
                  </a:cubicBezTo>
                  <a:lnTo>
                    <a:pt x="763" y="193"/>
                  </a:lnTo>
                  <a:lnTo>
                    <a:pt x="772" y="184"/>
                  </a:lnTo>
                  <a:lnTo>
                    <a:pt x="763" y="174"/>
                  </a:lnTo>
                  <a:lnTo>
                    <a:pt x="654" y="66"/>
                  </a:lnTo>
                  <a:lnTo>
                    <a:pt x="645" y="56"/>
                  </a:lnTo>
                  <a:lnTo>
                    <a:pt x="636" y="66"/>
                  </a:lnTo>
                  <a:lnTo>
                    <a:pt x="561" y="140"/>
                  </a:lnTo>
                  <a:lnTo>
                    <a:pt x="561" y="140"/>
                  </a:lnTo>
                  <a:cubicBezTo>
                    <a:pt x="543" y="130"/>
                    <a:pt x="524" y="122"/>
                    <a:pt x="504" y="116"/>
                  </a:cubicBezTo>
                  <a:lnTo>
                    <a:pt x="504" y="13"/>
                  </a:lnTo>
                  <a:lnTo>
                    <a:pt x="504" y="0"/>
                  </a:lnTo>
                  <a:lnTo>
                    <a:pt x="491" y="0"/>
                  </a:lnTo>
                  <a:lnTo>
                    <a:pt x="337" y="0"/>
                  </a:lnTo>
                  <a:lnTo>
                    <a:pt x="324" y="0"/>
                  </a:lnTo>
                  <a:lnTo>
                    <a:pt x="324" y="13"/>
                  </a:lnTo>
                  <a:lnTo>
                    <a:pt x="324" y="116"/>
                  </a:lnTo>
                  <a:lnTo>
                    <a:pt x="324" y="116"/>
                  </a:lnTo>
                  <a:cubicBezTo>
                    <a:pt x="305" y="121"/>
                    <a:pt x="287" y="129"/>
                    <a:pt x="270" y="138"/>
                  </a:cubicBezTo>
                  <a:lnTo>
                    <a:pt x="197" y="66"/>
                  </a:lnTo>
                  <a:lnTo>
                    <a:pt x="187" y="56"/>
                  </a:lnTo>
                  <a:lnTo>
                    <a:pt x="178" y="66"/>
                  </a:lnTo>
                  <a:lnTo>
                    <a:pt x="70" y="174"/>
                  </a:lnTo>
                  <a:lnTo>
                    <a:pt x="60" y="184"/>
                  </a:lnTo>
                  <a:lnTo>
                    <a:pt x="70" y="193"/>
                  </a:lnTo>
                  <a:lnTo>
                    <a:pt x="141" y="264"/>
                  </a:lnTo>
                  <a:lnTo>
                    <a:pt x="141" y="264"/>
                  </a:lnTo>
                  <a:cubicBezTo>
                    <a:pt x="130" y="283"/>
                    <a:pt x="122" y="303"/>
                    <a:pt x="115" y="323"/>
                  </a:cubicBezTo>
                  <a:lnTo>
                    <a:pt x="13" y="323"/>
                  </a:lnTo>
                  <a:lnTo>
                    <a:pt x="0" y="323"/>
                  </a:lnTo>
                  <a:lnTo>
                    <a:pt x="0" y="336"/>
                  </a:lnTo>
                  <a:lnTo>
                    <a:pt x="0" y="490"/>
                  </a:lnTo>
                  <a:lnTo>
                    <a:pt x="0" y="503"/>
                  </a:lnTo>
                  <a:lnTo>
                    <a:pt x="13" y="503"/>
                  </a:lnTo>
                  <a:lnTo>
                    <a:pt x="114" y="503"/>
                  </a:lnTo>
                  <a:lnTo>
                    <a:pt x="114" y="503"/>
                  </a:lnTo>
                  <a:cubicBezTo>
                    <a:pt x="121" y="525"/>
                    <a:pt x="129" y="547"/>
                    <a:pt x="141" y="567"/>
                  </a:cubicBezTo>
                  <a:lnTo>
                    <a:pt x="70" y="638"/>
                  </a:lnTo>
                  <a:lnTo>
                    <a:pt x="60" y="648"/>
                  </a:lnTo>
                  <a:lnTo>
                    <a:pt x="70" y="656"/>
                  </a:lnTo>
                  <a:lnTo>
                    <a:pt x="178" y="766"/>
                  </a:lnTo>
                  <a:lnTo>
                    <a:pt x="187" y="775"/>
                  </a:lnTo>
                  <a:lnTo>
                    <a:pt x="197" y="766"/>
                  </a:lnTo>
                  <a:lnTo>
                    <a:pt x="270" y="693"/>
                  </a:lnTo>
                  <a:lnTo>
                    <a:pt x="270" y="693"/>
                  </a:lnTo>
                  <a:cubicBezTo>
                    <a:pt x="288" y="703"/>
                    <a:pt x="308" y="711"/>
                    <a:pt x="328" y="716"/>
                  </a:cubicBezTo>
                  <a:lnTo>
                    <a:pt x="328" y="818"/>
                  </a:lnTo>
                  <a:lnTo>
                    <a:pt x="328" y="831"/>
                  </a:lnTo>
                  <a:lnTo>
                    <a:pt x="341" y="831"/>
                  </a:lnTo>
                  <a:lnTo>
                    <a:pt x="495" y="831"/>
                  </a:lnTo>
                  <a:lnTo>
                    <a:pt x="509" y="831"/>
                  </a:lnTo>
                  <a:lnTo>
                    <a:pt x="509" y="818"/>
                  </a:lnTo>
                  <a:lnTo>
                    <a:pt x="509" y="714"/>
                  </a:lnTo>
                  <a:lnTo>
                    <a:pt x="509" y="714"/>
                  </a:lnTo>
                  <a:cubicBezTo>
                    <a:pt x="527" y="708"/>
                    <a:pt x="545" y="701"/>
                    <a:pt x="561" y="691"/>
                  </a:cubicBezTo>
                  <a:lnTo>
                    <a:pt x="636" y="766"/>
                  </a:lnTo>
                  <a:lnTo>
                    <a:pt x="645" y="775"/>
                  </a:lnTo>
                  <a:lnTo>
                    <a:pt x="654" y="766"/>
                  </a:lnTo>
                  <a:lnTo>
                    <a:pt x="763" y="656"/>
                  </a:lnTo>
                  <a:lnTo>
                    <a:pt x="772" y="648"/>
                  </a:lnTo>
                  <a:lnTo>
                    <a:pt x="763" y="638"/>
                  </a:lnTo>
                  <a:lnTo>
                    <a:pt x="689" y="564"/>
                  </a:lnTo>
                  <a:lnTo>
                    <a:pt x="689" y="564"/>
                  </a:lnTo>
                  <a:cubicBezTo>
                    <a:pt x="699" y="546"/>
                    <a:pt x="707" y="527"/>
                    <a:pt x="713" y="508"/>
                  </a:cubicBezTo>
                  <a:lnTo>
                    <a:pt x="819" y="5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3" name="Freeform 25">
              <a:extLst>
                <a:ext uri="{FF2B5EF4-FFF2-40B4-BE49-F238E27FC236}">
                  <a16:creationId xmlns:a16="http://schemas.microsoft.com/office/drawing/2014/main" id="{7EA8A396-CD56-194F-BBA4-A42EBE91A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5250" y="2673350"/>
              <a:ext cx="236538" cy="236538"/>
            </a:xfrm>
            <a:custGeom>
              <a:avLst/>
              <a:gdLst>
                <a:gd name="T0" fmla="*/ 473 w 656"/>
                <a:gd name="T1" fmla="*/ 328 h 657"/>
                <a:gd name="T2" fmla="*/ 326 w 656"/>
                <a:gd name="T3" fmla="*/ 475 h 657"/>
                <a:gd name="T4" fmla="*/ 179 w 656"/>
                <a:gd name="T5" fmla="*/ 328 h 657"/>
                <a:gd name="T6" fmla="*/ 326 w 656"/>
                <a:gd name="T7" fmla="*/ 181 h 657"/>
                <a:gd name="T8" fmla="*/ 645 w 656"/>
                <a:gd name="T9" fmla="*/ 401 h 657"/>
                <a:gd name="T10" fmla="*/ 655 w 656"/>
                <a:gd name="T11" fmla="*/ 391 h 657"/>
                <a:gd name="T12" fmla="*/ 655 w 656"/>
                <a:gd name="T13" fmla="*/ 259 h 657"/>
                <a:gd name="T14" fmla="*/ 563 w 656"/>
                <a:gd name="T15" fmla="*/ 259 h 657"/>
                <a:gd name="T16" fmla="*/ 543 w 656"/>
                <a:gd name="T17" fmla="*/ 211 h 657"/>
                <a:gd name="T18" fmla="*/ 609 w 656"/>
                <a:gd name="T19" fmla="*/ 145 h 657"/>
                <a:gd name="T20" fmla="*/ 516 w 656"/>
                <a:gd name="T21" fmla="*/ 53 h 657"/>
                <a:gd name="T22" fmla="*/ 501 w 656"/>
                <a:gd name="T23" fmla="*/ 53 h 657"/>
                <a:gd name="T24" fmla="*/ 442 w 656"/>
                <a:gd name="T25" fmla="*/ 111 h 657"/>
                <a:gd name="T26" fmla="*/ 397 w 656"/>
                <a:gd name="T27" fmla="*/ 11 h 657"/>
                <a:gd name="T28" fmla="*/ 387 w 656"/>
                <a:gd name="T29" fmla="*/ 0 h 657"/>
                <a:gd name="T30" fmla="*/ 255 w 656"/>
                <a:gd name="T31" fmla="*/ 0 h 657"/>
                <a:gd name="T32" fmla="*/ 255 w 656"/>
                <a:gd name="T33" fmla="*/ 92 h 657"/>
                <a:gd name="T34" fmla="*/ 212 w 656"/>
                <a:gd name="T35" fmla="*/ 109 h 657"/>
                <a:gd name="T36" fmla="*/ 147 w 656"/>
                <a:gd name="T37" fmla="*/ 45 h 657"/>
                <a:gd name="T38" fmla="*/ 54 w 656"/>
                <a:gd name="T39" fmla="*/ 138 h 657"/>
                <a:gd name="T40" fmla="*/ 54 w 656"/>
                <a:gd name="T41" fmla="*/ 153 h 657"/>
                <a:gd name="T42" fmla="*/ 110 w 656"/>
                <a:gd name="T43" fmla="*/ 209 h 657"/>
                <a:gd name="T44" fmla="*/ 10 w 656"/>
                <a:gd name="T45" fmla="*/ 256 h 657"/>
                <a:gd name="T46" fmla="*/ 0 w 656"/>
                <a:gd name="T47" fmla="*/ 266 h 657"/>
                <a:gd name="T48" fmla="*/ 0 w 656"/>
                <a:gd name="T49" fmla="*/ 398 h 657"/>
                <a:gd name="T50" fmla="*/ 89 w 656"/>
                <a:gd name="T51" fmla="*/ 398 h 657"/>
                <a:gd name="T52" fmla="*/ 110 w 656"/>
                <a:gd name="T53" fmla="*/ 448 h 657"/>
                <a:gd name="T54" fmla="*/ 47 w 656"/>
                <a:gd name="T55" fmla="*/ 511 h 657"/>
                <a:gd name="T56" fmla="*/ 140 w 656"/>
                <a:gd name="T57" fmla="*/ 604 h 657"/>
                <a:gd name="T58" fmla="*/ 155 w 656"/>
                <a:gd name="T59" fmla="*/ 604 h 657"/>
                <a:gd name="T60" fmla="*/ 212 w 656"/>
                <a:gd name="T61" fmla="*/ 547 h 657"/>
                <a:gd name="T62" fmla="*/ 258 w 656"/>
                <a:gd name="T63" fmla="*/ 646 h 657"/>
                <a:gd name="T64" fmla="*/ 269 w 656"/>
                <a:gd name="T65" fmla="*/ 656 h 657"/>
                <a:gd name="T66" fmla="*/ 401 w 656"/>
                <a:gd name="T67" fmla="*/ 656 h 657"/>
                <a:gd name="T68" fmla="*/ 401 w 656"/>
                <a:gd name="T69" fmla="*/ 563 h 657"/>
                <a:gd name="T70" fmla="*/ 442 w 656"/>
                <a:gd name="T71" fmla="*/ 546 h 657"/>
                <a:gd name="T72" fmla="*/ 508 w 656"/>
                <a:gd name="T73" fmla="*/ 612 h 657"/>
                <a:gd name="T74" fmla="*/ 601 w 656"/>
                <a:gd name="T75" fmla="*/ 519 h 657"/>
                <a:gd name="T76" fmla="*/ 601 w 656"/>
                <a:gd name="T77" fmla="*/ 504 h 657"/>
                <a:gd name="T78" fmla="*/ 543 w 656"/>
                <a:gd name="T79" fmla="*/ 445 h 657"/>
                <a:gd name="T80" fmla="*/ 645 w 656"/>
                <a:gd name="T81" fmla="*/ 401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6" h="657">
                  <a:moveTo>
                    <a:pt x="473" y="328"/>
                  </a:moveTo>
                  <a:lnTo>
                    <a:pt x="473" y="328"/>
                  </a:lnTo>
                  <a:cubicBezTo>
                    <a:pt x="473" y="409"/>
                    <a:pt x="407" y="475"/>
                    <a:pt x="326" y="475"/>
                  </a:cubicBezTo>
                  <a:lnTo>
                    <a:pt x="326" y="475"/>
                  </a:lnTo>
                  <a:cubicBezTo>
                    <a:pt x="245" y="475"/>
                    <a:pt x="179" y="409"/>
                    <a:pt x="179" y="328"/>
                  </a:cubicBezTo>
                  <a:lnTo>
                    <a:pt x="179" y="328"/>
                  </a:lnTo>
                  <a:cubicBezTo>
                    <a:pt x="179" y="247"/>
                    <a:pt x="245" y="181"/>
                    <a:pt x="326" y="181"/>
                  </a:cubicBezTo>
                  <a:lnTo>
                    <a:pt x="326" y="181"/>
                  </a:lnTo>
                  <a:cubicBezTo>
                    <a:pt x="407" y="181"/>
                    <a:pt x="473" y="247"/>
                    <a:pt x="473" y="328"/>
                  </a:cubicBezTo>
                  <a:close/>
                  <a:moveTo>
                    <a:pt x="645" y="401"/>
                  </a:moveTo>
                  <a:lnTo>
                    <a:pt x="655" y="401"/>
                  </a:lnTo>
                  <a:lnTo>
                    <a:pt x="655" y="391"/>
                  </a:lnTo>
                  <a:lnTo>
                    <a:pt x="655" y="269"/>
                  </a:lnTo>
                  <a:lnTo>
                    <a:pt x="655" y="259"/>
                  </a:lnTo>
                  <a:lnTo>
                    <a:pt x="645" y="259"/>
                  </a:lnTo>
                  <a:lnTo>
                    <a:pt x="563" y="259"/>
                  </a:lnTo>
                  <a:lnTo>
                    <a:pt x="563" y="259"/>
                  </a:lnTo>
                  <a:cubicBezTo>
                    <a:pt x="558" y="242"/>
                    <a:pt x="551" y="226"/>
                    <a:pt x="543" y="211"/>
                  </a:cubicBezTo>
                  <a:lnTo>
                    <a:pt x="601" y="153"/>
                  </a:lnTo>
                  <a:lnTo>
                    <a:pt x="609" y="145"/>
                  </a:lnTo>
                  <a:lnTo>
                    <a:pt x="601" y="138"/>
                  </a:lnTo>
                  <a:lnTo>
                    <a:pt x="516" y="53"/>
                  </a:lnTo>
                  <a:lnTo>
                    <a:pt x="508" y="45"/>
                  </a:lnTo>
                  <a:lnTo>
                    <a:pt x="501" y="53"/>
                  </a:lnTo>
                  <a:lnTo>
                    <a:pt x="442" y="111"/>
                  </a:lnTo>
                  <a:lnTo>
                    <a:pt x="442" y="111"/>
                  </a:lnTo>
                  <a:cubicBezTo>
                    <a:pt x="428" y="103"/>
                    <a:pt x="412" y="97"/>
                    <a:pt x="397" y="92"/>
                  </a:cubicBezTo>
                  <a:lnTo>
                    <a:pt x="397" y="11"/>
                  </a:lnTo>
                  <a:lnTo>
                    <a:pt x="397" y="0"/>
                  </a:lnTo>
                  <a:lnTo>
                    <a:pt x="387" y="0"/>
                  </a:lnTo>
                  <a:lnTo>
                    <a:pt x="266" y="0"/>
                  </a:lnTo>
                  <a:lnTo>
                    <a:pt x="255" y="0"/>
                  </a:lnTo>
                  <a:lnTo>
                    <a:pt x="255" y="11"/>
                  </a:lnTo>
                  <a:lnTo>
                    <a:pt x="255" y="92"/>
                  </a:lnTo>
                  <a:lnTo>
                    <a:pt x="255" y="92"/>
                  </a:lnTo>
                  <a:cubicBezTo>
                    <a:pt x="240" y="96"/>
                    <a:pt x="226" y="102"/>
                    <a:pt x="212" y="109"/>
                  </a:cubicBezTo>
                  <a:lnTo>
                    <a:pt x="155" y="53"/>
                  </a:lnTo>
                  <a:lnTo>
                    <a:pt x="147" y="45"/>
                  </a:lnTo>
                  <a:lnTo>
                    <a:pt x="140" y="53"/>
                  </a:lnTo>
                  <a:lnTo>
                    <a:pt x="54" y="138"/>
                  </a:lnTo>
                  <a:lnTo>
                    <a:pt x="47" y="145"/>
                  </a:lnTo>
                  <a:lnTo>
                    <a:pt x="54" y="153"/>
                  </a:lnTo>
                  <a:lnTo>
                    <a:pt x="110" y="209"/>
                  </a:lnTo>
                  <a:lnTo>
                    <a:pt x="110" y="209"/>
                  </a:lnTo>
                  <a:cubicBezTo>
                    <a:pt x="102" y="224"/>
                    <a:pt x="95" y="239"/>
                    <a:pt x="90" y="256"/>
                  </a:cubicBezTo>
                  <a:lnTo>
                    <a:pt x="10" y="256"/>
                  </a:lnTo>
                  <a:lnTo>
                    <a:pt x="0" y="256"/>
                  </a:lnTo>
                  <a:lnTo>
                    <a:pt x="0" y="266"/>
                  </a:lnTo>
                  <a:lnTo>
                    <a:pt x="0" y="387"/>
                  </a:lnTo>
                  <a:lnTo>
                    <a:pt x="0" y="398"/>
                  </a:lnTo>
                  <a:lnTo>
                    <a:pt x="10" y="398"/>
                  </a:lnTo>
                  <a:lnTo>
                    <a:pt x="89" y="398"/>
                  </a:lnTo>
                  <a:lnTo>
                    <a:pt x="89" y="398"/>
                  </a:lnTo>
                  <a:cubicBezTo>
                    <a:pt x="95" y="415"/>
                    <a:pt x="102" y="432"/>
                    <a:pt x="110" y="448"/>
                  </a:cubicBezTo>
                  <a:lnTo>
                    <a:pt x="54" y="504"/>
                  </a:lnTo>
                  <a:lnTo>
                    <a:pt x="47" y="511"/>
                  </a:lnTo>
                  <a:lnTo>
                    <a:pt x="54" y="519"/>
                  </a:lnTo>
                  <a:lnTo>
                    <a:pt x="140" y="604"/>
                  </a:lnTo>
                  <a:lnTo>
                    <a:pt x="147" y="612"/>
                  </a:lnTo>
                  <a:lnTo>
                    <a:pt x="155" y="604"/>
                  </a:lnTo>
                  <a:lnTo>
                    <a:pt x="212" y="547"/>
                  </a:lnTo>
                  <a:lnTo>
                    <a:pt x="212" y="547"/>
                  </a:lnTo>
                  <a:cubicBezTo>
                    <a:pt x="227" y="554"/>
                    <a:pt x="242" y="561"/>
                    <a:pt x="258" y="566"/>
                  </a:cubicBezTo>
                  <a:lnTo>
                    <a:pt x="258" y="646"/>
                  </a:lnTo>
                  <a:lnTo>
                    <a:pt x="258" y="656"/>
                  </a:lnTo>
                  <a:lnTo>
                    <a:pt x="269" y="656"/>
                  </a:lnTo>
                  <a:lnTo>
                    <a:pt x="390" y="656"/>
                  </a:lnTo>
                  <a:lnTo>
                    <a:pt x="401" y="656"/>
                  </a:lnTo>
                  <a:lnTo>
                    <a:pt x="401" y="646"/>
                  </a:lnTo>
                  <a:lnTo>
                    <a:pt x="401" y="563"/>
                  </a:lnTo>
                  <a:lnTo>
                    <a:pt x="401" y="563"/>
                  </a:lnTo>
                  <a:cubicBezTo>
                    <a:pt x="415" y="559"/>
                    <a:pt x="429" y="553"/>
                    <a:pt x="442" y="546"/>
                  </a:cubicBezTo>
                  <a:lnTo>
                    <a:pt x="501" y="604"/>
                  </a:lnTo>
                  <a:lnTo>
                    <a:pt x="508" y="612"/>
                  </a:lnTo>
                  <a:lnTo>
                    <a:pt x="516" y="604"/>
                  </a:lnTo>
                  <a:lnTo>
                    <a:pt x="601" y="519"/>
                  </a:lnTo>
                  <a:lnTo>
                    <a:pt x="609" y="511"/>
                  </a:lnTo>
                  <a:lnTo>
                    <a:pt x="601" y="504"/>
                  </a:lnTo>
                  <a:lnTo>
                    <a:pt x="543" y="445"/>
                  </a:lnTo>
                  <a:lnTo>
                    <a:pt x="543" y="445"/>
                  </a:lnTo>
                  <a:cubicBezTo>
                    <a:pt x="551" y="431"/>
                    <a:pt x="557" y="417"/>
                    <a:pt x="562" y="401"/>
                  </a:cubicBezTo>
                  <a:lnTo>
                    <a:pt x="645" y="40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F19194ED-C52A-8D4D-B7ED-C81A58584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275" y="4972050"/>
              <a:ext cx="292100" cy="292100"/>
            </a:xfrm>
            <a:custGeom>
              <a:avLst/>
              <a:gdLst>
                <a:gd name="T0" fmla="*/ 584 w 810"/>
                <a:gd name="T1" fmla="*/ 404 h 810"/>
                <a:gd name="T2" fmla="*/ 403 w 810"/>
                <a:gd name="T3" fmla="*/ 586 h 810"/>
                <a:gd name="T4" fmla="*/ 221 w 810"/>
                <a:gd name="T5" fmla="*/ 404 h 810"/>
                <a:gd name="T6" fmla="*/ 403 w 810"/>
                <a:gd name="T7" fmla="*/ 223 h 810"/>
                <a:gd name="T8" fmla="*/ 796 w 810"/>
                <a:gd name="T9" fmla="*/ 494 h 810"/>
                <a:gd name="T10" fmla="*/ 809 w 810"/>
                <a:gd name="T11" fmla="*/ 481 h 810"/>
                <a:gd name="T12" fmla="*/ 809 w 810"/>
                <a:gd name="T13" fmla="*/ 319 h 810"/>
                <a:gd name="T14" fmla="*/ 694 w 810"/>
                <a:gd name="T15" fmla="*/ 319 h 810"/>
                <a:gd name="T16" fmla="*/ 670 w 810"/>
                <a:gd name="T17" fmla="*/ 260 h 810"/>
                <a:gd name="T18" fmla="*/ 751 w 810"/>
                <a:gd name="T19" fmla="*/ 179 h 810"/>
                <a:gd name="T20" fmla="*/ 636 w 810"/>
                <a:gd name="T21" fmla="*/ 64 h 810"/>
                <a:gd name="T22" fmla="*/ 618 w 810"/>
                <a:gd name="T23" fmla="*/ 64 h 810"/>
                <a:gd name="T24" fmla="*/ 546 w 810"/>
                <a:gd name="T25" fmla="*/ 136 h 810"/>
                <a:gd name="T26" fmla="*/ 490 w 810"/>
                <a:gd name="T27" fmla="*/ 13 h 810"/>
                <a:gd name="T28" fmla="*/ 477 w 810"/>
                <a:gd name="T29" fmla="*/ 0 h 810"/>
                <a:gd name="T30" fmla="*/ 314 w 810"/>
                <a:gd name="T31" fmla="*/ 0 h 810"/>
                <a:gd name="T32" fmla="*/ 314 w 810"/>
                <a:gd name="T33" fmla="*/ 113 h 810"/>
                <a:gd name="T34" fmla="*/ 262 w 810"/>
                <a:gd name="T35" fmla="*/ 135 h 810"/>
                <a:gd name="T36" fmla="*/ 182 w 810"/>
                <a:gd name="T37" fmla="*/ 55 h 810"/>
                <a:gd name="T38" fmla="*/ 67 w 810"/>
                <a:gd name="T39" fmla="*/ 170 h 810"/>
                <a:gd name="T40" fmla="*/ 67 w 810"/>
                <a:gd name="T41" fmla="*/ 188 h 810"/>
                <a:gd name="T42" fmla="*/ 136 w 810"/>
                <a:gd name="T43" fmla="*/ 257 h 810"/>
                <a:gd name="T44" fmla="*/ 13 w 810"/>
                <a:gd name="T45" fmla="*/ 314 h 810"/>
                <a:gd name="T46" fmla="*/ 0 w 810"/>
                <a:gd name="T47" fmla="*/ 327 h 810"/>
                <a:gd name="T48" fmla="*/ 0 w 810"/>
                <a:gd name="T49" fmla="*/ 490 h 810"/>
                <a:gd name="T50" fmla="*/ 111 w 810"/>
                <a:gd name="T51" fmla="*/ 490 h 810"/>
                <a:gd name="T52" fmla="*/ 136 w 810"/>
                <a:gd name="T53" fmla="*/ 552 h 810"/>
                <a:gd name="T54" fmla="*/ 58 w 810"/>
                <a:gd name="T55" fmla="*/ 630 h 810"/>
                <a:gd name="T56" fmla="*/ 173 w 810"/>
                <a:gd name="T57" fmla="*/ 745 h 810"/>
                <a:gd name="T58" fmla="*/ 191 w 810"/>
                <a:gd name="T59" fmla="*/ 745 h 810"/>
                <a:gd name="T60" fmla="*/ 262 w 810"/>
                <a:gd name="T61" fmla="*/ 674 h 810"/>
                <a:gd name="T62" fmla="*/ 319 w 810"/>
                <a:gd name="T63" fmla="*/ 796 h 810"/>
                <a:gd name="T64" fmla="*/ 332 w 810"/>
                <a:gd name="T65" fmla="*/ 809 h 810"/>
                <a:gd name="T66" fmla="*/ 494 w 810"/>
                <a:gd name="T67" fmla="*/ 809 h 810"/>
                <a:gd name="T68" fmla="*/ 494 w 810"/>
                <a:gd name="T69" fmla="*/ 694 h 810"/>
                <a:gd name="T70" fmla="*/ 546 w 810"/>
                <a:gd name="T71" fmla="*/ 673 h 810"/>
                <a:gd name="T72" fmla="*/ 627 w 810"/>
                <a:gd name="T73" fmla="*/ 754 h 810"/>
                <a:gd name="T74" fmla="*/ 742 w 810"/>
                <a:gd name="T75" fmla="*/ 639 h 810"/>
                <a:gd name="T76" fmla="*/ 742 w 810"/>
                <a:gd name="T77" fmla="*/ 621 h 810"/>
                <a:gd name="T78" fmla="*/ 670 w 810"/>
                <a:gd name="T79" fmla="*/ 549 h 810"/>
                <a:gd name="T80" fmla="*/ 796 w 810"/>
                <a:gd name="T81" fmla="*/ 494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10" h="810">
                  <a:moveTo>
                    <a:pt x="584" y="404"/>
                  </a:moveTo>
                  <a:lnTo>
                    <a:pt x="584" y="404"/>
                  </a:lnTo>
                  <a:cubicBezTo>
                    <a:pt x="584" y="505"/>
                    <a:pt x="502" y="586"/>
                    <a:pt x="403" y="586"/>
                  </a:cubicBezTo>
                  <a:lnTo>
                    <a:pt x="403" y="586"/>
                  </a:lnTo>
                  <a:cubicBezTo>
                    <a:pt x="302" y="586"/>
                    <a:pt x="221" y="505"/>
                    <a:pt x="221" y="404"/>
                  </a:cubicBezTo>
                  <a:lnTo>
                    <a:pt x="221" y="404"/>
                  </a:lnTo>
                  <a:cubicBezTo>
                    <a:pt x="221" y="304"/>
                    <a:pt x="302" y="223"/>
                    <a:pt x="403" y="223"/>
                  </a:cubicBezTo>
                  <a:lnTo>
                    <a:pt x="403" y="223"/>
                  </a:lnTo>
                  <a:cubicBezTo>
                    <a:pt x="502" y="223"/>
                    <a:pt x="584" y="304"/>
                    <a:pt x="584" y="404"/>
                  </a:cubicBezTo>
                  <a:close/>
                  <a:moveTo>
                    <a:pt x="796" y="494"/>
                  </a:moveTo>
                  <a:lnTo>
                    <a:pt x="809" y="494"/>
                  </a:lnTo>
                  <a:lnTo>
                    <a:pt x="809" y="481"/>
                  </a:lnTo>
                  <a:lnTo>
                    <a:pt x="809" y="332"/>
                  </a:lnTo>
                  <a:lnTo>
                    <a:pt x="809" y="319"/>
                  </a:lnTo>
                  <a:lnTo>
                    <a:pt x="796" y="319"/>
                  </a:lnTo>
                  <a:lnTo>
                    <a:pt x="694" y="319"/>
                  </a:lnTo>
                  <a:lnTo>
                    <a:pt x="694" y="319"/>
                  </a:lnTo>
                  <a:cubicBezTo>
                    <a:pt x="688" y="299"/>
                    <a:pt x="680" y="279"/>
                    <a:pt x="670" y="260"/>
                  </a:cubicBezTo>
                  <a:lnTo>
                    <a:pt x="742" y="188"/>
                  </a:lnTo>
                  <a:lnTo>
                    <a:pt x="751" y="179"/>
                  </a:lnTo>
                  <a:lnTo>
                    <a:pt x="742" y="170"/>
                  </a:lnTo>
                  <a:lnTo>
                    <a:pt x="636" y="64"/>
                  </a:lnTo>
                  <a:lnTo>
                    <a:pt x="627" y="55"/>
                  </a:lnTo>
                  <a:lnTo>
                    <a:pt x="618" y="64"/>
                  </a:lnTo>
                  <a:lnTo>
                    <a:pt x="546" y="136"/>
                  </a:lnTo>
                  <a:lnTo>
                    <a:pt x="546" y="136"/>
                  </a:lnTo>
                  <a:cubicBezTo>
                    <a:pt x="528" y="126"/>
                    <a:pt x="509" y="119"/>
                    <a:pt x="490" y="113"/>
                  </a:cubicBezTo>
                  <a:lnTo>
                    <a:pt x="490" y="13"/>
                  </a:lnTo>
                  <a:lnTo>
                    <a:pt x="490" y="0"/>
                  </a:lnTo>
                  <a:lnTo>
                    <a:pt x="477" y="0"/>
                  </a:lnTo>
                  <a:lnTo>
                    <a:pt x="327" y="0"/>
                  </a:lnTo>
                  <a:lnTo>
                    <a:pt x="314" y="0"/>
                  </a:lnTo>
                  <a:lnTo>
                    <a:pt x="314" y="13"/>
                  </a:lnTo>
                  <a:lnTo>
                    <a:pt x="314" y="113"/>
                  </a:lnTo>
                  <a:lnTo>
                    <a:pt x="314" y="113"/>
                  </a:lnTo>
                  <a:cubicBezTo>
                    <a:pt x="296" y="119"/>
                    <a:pt x="279" y="126"/>
                    <a:pt x="262" y="135"/>
                  </a:cubicBezTo>
                  <a:lnTo>
                    <a:pt x="191" y="64"/>
                  </a:lnTo>
                  <a:lnTo>
                    <a:pt x="182" y="55"/>
                  </a:lnTo>
                  <a:lnTo>
                    <a:pt x="173" y="64"/>
                  </a:lnTo>
                  <a:lnTo>
                    <a:pt x="67" y="170"/>
                  </a:lnTo>
                  <a:lnTo>
                    <a:pt x="58" y="179"/>
                  </a:lnTo>
                  <a:lnTo>
                    <a:pt x="67" y="188"/>
                  </a:lnTo>
                  <a:lnTo>
                    <a:pt x="136" y="257"/>
                  </a:lnTo>
                  <a:lnTo>
                    <a:pt x="136" y="257"/>
                  </a:lnTo>
                  <a:cubicBezTo>
                    <a:pt x="126" y="276"/>
                    <a:pt x="118" y="294"/>
                    <a:pt x="112" y="314"/>
                  </a:cubicBezTo>
                  <a:lnTo>
                    <a:pt x="13" y="314"/>
                  </a:lnTo>
                  <a:lnTo>
                    <a:pt x="0" y="314"/>
                  </a:lnTo>
                  <a:lnTo>
                    <a:pt x="0" y="327"/>
                  </a:lnTo>
                  <a:lnTo>
                    <a:pt x="0" y="477"/>
                  </a:lnTo>
                  <a:lnTo>
                    <a:pt x="0" y="490"/>
                  </a:lnTo>
                  <a:lnTo>
                    <a:pt x="13" y="490"/>
                  </a:lnTo>
                  <a:lnTo>
                    <a:pt x="111" y="490"/>
                  </a:lnTo>
                  <a:lnTo>
                    <a:pt x="111" y="490"/>
                  </a:lnTo>
                  <a:cubicBezTo>
                    <a:pt x="117" y="511"/>
                    <a:pt x="125" y="532"/>
                    <a:pt x="136" y="552"/>
                  </a:cubicBezTo>
                  <a:lnTo>
                    <a:pt x="67" y="621"/>
                  </a:lnTo>
                  <a:lnTo>
                    <a:pt x="58" y="630"/>
                  </a:lnTo>
                  <a:lnTo>
                    <a:pt x="67" y="639"/>
                  </a:lnTo>
                  <a:lnTo>
                    <a:pt x="173" y="745"/>
                  </a:lnTo>
                  <a:lnTo>
                    <a:pt x="182" y="754"/>
                  </a:lnTo>
                  <a:lnTo>
                    <a:pt x="191" y="745"/>
                  </a:lnTo>
                  <a:lnTo>
                    <a:pt x="262" y="674"/>
                  </a:lnTo>
                  <a:lnTo>
                    <a:pt x="262" y="674"/>
                  </a:lnTo>
                  <a:cubicBezTo>
                    <a:pt x="280" y="684"/>
                    <a:pt x="299" y="692"/>
                    <a:pt x="319" y="697"/>
                  </a:cubicBezTo>
                  <a:lnTo>
                    <a:pt x="319" y="796"/>
                  </a:lnTo>
                  <a:lnTo>
                    <a:pt x="319" y="809"/>
                  </a:lnTo>
                  <a:lnTo>
                    <a:pt x="332" y="809"/>
                  </a:lnTo>
                  <a:lnTo>
                    <a:pt x="481" y="809"/>
                  </a:lnTo>
                  <a:lnTo>
                    <a:pt x="494" y="809"/>
                  </a:lnTo>
                  <a:lnTo>
                    <a:pt x="494" y="796"/>
                  </a:lnTo>
                  <a:lnTo>
                    <a:pt x="494" y="694"/>
                  </a:lnTo>
                  <a:lnTo>
                    <a:pt x="494" y="694"/>
                  </a:lnTo>
                  <a:cubicBezTo>
                    <a:pt x="512" y="688"/>
                    <a:pt x="529" y="682"/>
                    <a:pt x="546" y="673"/>
                  </a:cubicBezTo>
                  <a:lnTo>
                    <a:pt x="618" y="745"/>
                  </a:lnTo>
                  <a:lnTo>
                    <a:pt x="627" y="754"/>
                  </a:lnTo>
                  <a:lnTo>
                    <a:pt x="636" y="745"/>
                  </a:lnTo>
                  <a:lnTo>
                    <a:pt x="742" y="639"/>
                  </a:lnTo>
                  <a:lnTo>
                    <a:pt x="751" y="630"/>
                  </a:lnTo>
                  <a:lnTo>
                    <a:pt x="742" y="621"/>
                  </a:lnTo>
                  <a:lnTo>
                    <a:pt x="670" y="549"/>
                  </a:lnTo>
                  <a:lnTo>
                    <a:pt x="670" y="549"/>
                  </a:lnTo>
                  <a:cubicBezTo>
                    <a:pt x="680" y="532"/>
                    <a:pt x="687" y="513"/>
                    <a:pt x="693" y="494"/>
                  </a:cubicBezTo>
                  <a:lnTo>
                    <a:pt x="796" y="49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6C65C3C4-8331-B246-AAC2-F3ED07FD2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325" y="4244975"/>
              <a:ext cx="661988" cy="661988"/>
            </a:xfrm>
            <a:custGeom>
              <a:avLst/>
              <a:gdLst>
                <a:gd name="T0" fmla="*/ 1328 w 1841"/>
                <a:gd name="T1" fmla="*/ 920 h 1841"/>
                <a:gd name="T2" fmla="*/ 915 w 1841"/>
                <a:gd name="T3" fmla="*/ 1333 h 1841"/>
                <a:gd name="T4" fmla="*/ 502 w 1841"/>
                <a:gd name="T5" fmla="*/ 920 h 1841"/>
                <a:gd name="T6" fmla="*/ 915 w 1841"/>
                <a:gd name="T7" fmla="*/ 507 h 1841"/>
                <a:gd name="T8" fmla="*/ 1810 w 1841"/>
                <a:gd name="T9" fmla="*/ 1124 h 1841"/>
                <a:gd name="T10" fmla="*/ 1840 w 1841"/>
                <a:gd name="T11" fmla="*/ 1095 h 1841"/>
                <a:gd name="T12" fmla="*/ 1840 w 1841"/>
                <a:gd name="T13" fmla="*/ 725 h 1841"/>
                <a:gd name="T14" fmla="*/ 1579 w 1841"/>
                <a:gd name="T15" fmla="*/ 725 h 1841"/>
                <a:gd name="T16" fmla="*/ 1523 w 1841"/>
                <a:gd name="T17" fmla="*/ 590 h 1841"/>
                <a:gd name="T18" fmla="*/ 1708 w 1841"/>
                <a:gd name="T19" fmla="*/ 407 h 1841"/>
                <a:gd name="T20" fmla="*/ 1446 w 1841"/>
                <a:gd name="T21" fmla="*/ 145 h 1841"/>
                <a:gd name="T22" fmla="*/ 1405 w 1841"/>
                <a:gd name="T23" fmla="*/ 145 h 1841"/>
                <a:gd name="T24" fmla="*/ 1241 w 1841"/>
                <a:gd name="T25" fmla="*/ 309 h 1841"/>
                <a:gd name="T26" fmla="*/ 1114 w 1841"/>
                <a:gd name="T27" fmla="*/ 29 h 1841"/>
                <a:gd name="T28" fmla="*/ 1085 w 1841"/>
                <a:gd name="T29" fmla="*/ 0 h 1841"/>
                <a:gd name="T30" fmla="*/ 716 w 1841"/>
                <a:gd name="T31" fmla="*/ 0 h 1841"/>
                <a:gd name="T32" fmla="*/ 716 w 1841"/>
                <a:gd name="T33" fmla="*/ 257 h 1841"/>
                <a:gd name="T34" fmla="*/ 596 w 1841"/>
                <a:gd name="T35" fmla="*/ 306 h 1841"/>
                <a:gd name="T36" fmla="*/ 414 w 1841"/>
                <a:gd name="T37" fmla="*/ 125 h 1841"/>
                <a:gd name="T38" fmla="*/ 153 w 1841"/>
                <a:gd name="T39" fmla="*/ 386 h 1841"/>
                <a:gd name="T40" fmla="*/ 153 w 1841"/>
                <a:gd name="T41" fmla="*/ 427 h 1841"/>
                <a:gd name="T42" fmla="*/ 310 w 1841"/>
                <a:gd name="T43" fmla="*/ 585 h 1841"/>
                <a:gd name="T44" fmla="*/ 30 w 1841"/>
                <a:gd name="T45" fmla="*/ 716 h 1841"/>
                <a:gd name="T46" fmla="*/ 0 w 1841"/>
                <a:gd name="T47" fmla="*/ 744 h 1841"/>
                <a:gd name="T48" fmla="*/ 0 w 1841"/>
                <a:gd name="T49" fmla="*/ 1114 h 1841"/>
                <a:gd name="T50" fmla="*/ 251 w 1841"/>
                <a:gd name="T51" fmla="*/ 1114 h 1841"/>
                <a:gd name="T52" fmla="*/ 310 w 1841"/>
                <a:gd name="T53" fmla="*/ 1255 h 1841"/>
                <a:gd name="T54" fmla="*/ 132 w 1841"/>
                <a:gd name="T55" fmla="*/ 1433 h 1841"/>
                <a:gd name="T56" fmla="*/ 394 w 1841"/>
                <a:gd name="T57" fmla="*/ 1694 h 1841"/>
                <a:gd name="T58" fmla="*/ 435 w 1841"/>
                <a:gd name="T59" fmla="*/ 1694 h 1841"/>
                <a:gd name="T60" fmla="*/ 596 w 1841"/>
                <a:gd name="T61" fmla="*/ 1533 h 1841"/>
                <a:gd name="T62" fmla="*/ 726 w 1841"/>
                <a:gd name="T63" fmla="*/ 1811 h 1841"/>
                <a:gd name="T64" fmla="*/ 755 w 1841"/>
                <a:gd name="T65" fmla="*/ 1840 h 1841"/>
                <a:gd name="T66" fmla="*/ 1124 w 1841"/>
                <a:gd name="T67" fmla="*/ 1840 h 1841"/>
                <a:gd name="T68" fmla="*/ 1124 w 1841"/>
                <a:gd name="T69" fmla="*/ 1580 h 1841"/>
                <a:gd name="T70" fmla="*/ 1241 w 1841"/>
                <a:gd name="T71" fmla="*/ 1530 h 1841"/>
                <a:gd name="T72" fmla="*/ 1426 w 1841"/>
                <a:gd name="T73" fmla="*/ 1715 h 1841"/>
                <a:gd name="T74" fmla="*/ 1687 w 1841"/>
                <a:gd name="T75" fmla="*/ 1453 h 1841"/>
                <a:gd name="T76" fmla="*/ 1687 w 1841"/>
                <a:gd name="T77" fmla="*/ 1412 h 1841"/>
                <a:gd name="T78" fmla="*/ 1523 w 1841"/>
                <a:gd name="T79" fmla="*/ 1249 h 1841"/>
                <a:gd name="T80" fmla="*/ 1810 w 1841"/>
                <a:gd name="T81" fmla="*/ 1124 h 1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841" h="1841">
                  <a:moveTo>
                    <a:pt x="1328" y="920"/>
                  </a:moveTo>
                  <a:lnTo>
                    <a:pt x="1328" y="920"/>
                  </a:lnTo>
                  <a:cubicBezTo>
                    <a:pt x="1328" y="1147"/>
                    <a:pt x="1143" y="1333"/>
                    <a:pt x="915" y="1333"/>
                  </a:cubicBezTo>
                  <a:lnTo>
                    <a:pt x="915" y="1333"/>
                  </a:lnTo>
                  <a:cubicBezTo>
                    <a:pt x="688" y="1333"/>
                    <a:pt x="502" y="1147"/>
                    <a:pt x="502" y="920"/>
                  </a:cubicBezTo>
                  <a:lnTo>
                    <a:pt x="502" y="920"/>
                  </a:lnTo>
                  <a:cubicBezTo>
                    <a:pt x="502" y="692"/>
                    <a:pt x="688" y="507"/>
                    <a:pt x="915" y="507"/>
                  </a:cubicBezTo>
                  <a:lnTo>
                    <a:pt x="915" y="507"/>
                  </a:lnTo>
                  <a:cubicBezTo>
                    <a:pt x="1143" y="507"/>
                    <a:pt x="1328" y="692"/>
                    <a:pt x="1328" y="920"/>
                  </a:cubicBezTo>
                  <a:close/>
                  <a:moveTo>
                    <a:pt x="1810" y="1124"/>
                  </a:moveTo>
                  <a:lnTo>
                    <a:pt x="1840" y="1124"/>
                  </a:lnTo>
                  <a:lnTo>
                    <a:pt x="1840" y="1095"/>
                  </a:lnTo>
                  <a:lnTo>
                    <a:pt x="1840" y="754"/>
                  </a:lnTo>
                  <a:lnTo>
                    <a:pt x="1840" y="725"/>
                  </a:lnTo>
                  <a:lnTo>
                    <a:pt x="1810" y="725"/>
                  </a:lnTo>
                  <a:lnTo>
                    <a:pt x="1579" y="725"/>
                  </a:lnTo>
                  <a:lnTo>
                    <a:pt x="1579" y="725"/>
                  </a:lnTo>
                  <a:cubicBezTo>
                    <a:pt x="1565" y="679"/>
                    <a:pt x="1547" y="633"/>
                    <a:pt x="1523" y="590"/>
                  </a:cubicBezTo>
                  <a:lnTo>
                    <a:pt x="1687" y="427"/>
                  </a:lnTo>
                  <a:lnTo>
                    <a:pt x="1708" y="407"/>
                  </a:lnTo>
                  <a:lnTo>
                    <a:pt x="1687" y="386"/>
                  </a:lnTo>
                  <a:lnTo>
                    <a:pt x="1446" y="145"/>
                  </a:lnTo>
                  <a:lnTo>
                    <a:pt x="1426" y="125"/>
                  </a:lnTo>
                  <a:lnTo>
                    <a:pt x="1405" y="145"/>
                  </a:lnTo>
                  <a:lnTo>
                    <a:pt x="1241" y="309"/>
                  </a:lnTo>
                  <a:lnTo>
                    <a:pt x="1241" y="309"/>
                  </a:lnTo>
                  <a:cubicBezTo>
                    <a:pt x="1200" y="287"/>
                    <a:pt x="1158" y="270"/>
                    <a:pt x="1114" y="257"/>
                  </a:cubicBezTo>
                  <a:lnTo>
                    <a:pt x="1114" y="29"/>
                  </a:lnTo>
                  <a:lnTo>
                    <a:pt x="1114" y="0"/>
                  </a:lnTo>
                  <a:lnTo>
                    <a:pt x="1085" y="0"/>
                  </a:lnTo>
                  <a:lnTo>
                    <a:pt x="745" y="0"/>
                  </a:lnTo>
                  <a:lnTo>
                    <a:pt x="716" y="0"/>
                  </a:lnTo>
                  <a:lnTo>
                    <a:pt x="716" y="29"/>
                  </a:lnTo>
                  <a:lnTo>
                    <a:pt x="716" y="257"/>
                  </a:lnTo>
                  <a:lnTo>
                    <a:pt x="716" y="257"/>
                  </a:lnTo>
                  <a:cubicBezTo>
                    <a:pt x="674" y="269"/>
                    <a:pt x="634" y="286"/>
                    <a:pt x="596" y="306"/>
                  </a:cubicBezTo>
                  <a:lnTo>
                    <a:pt x="435" y="145"/>
                  </a:lnTo>
                  <a:lnTo>
                    <a:pt x="414" y="125"/>
                  </a:lnTo>
                  <a:lnTo>
                    <a:pt x="394" y="145"/>
                  </a:lnTo>
                  <a:lnTo>
                    <a:pt x="153" y="386"/>
                  </a:lnTo>
                  <a:lnTo>
                    <a:pt x="132" y="407"/>
                  </a:lnTo>
                  <a:lnTo>
                    <a:pt x="153" y="427"/>
                  </a:lnTo>
                  <a:lnTo>
                    <a:pt x="310" y="585"/>
                  </a:lnTo>
                  <a:lnTo>
                    <a:pt x="310" y="585"/>
                  </a:lnTo>
                  <a:cubicBezTo>
                    <a:pt x="287" y="627"/>
                    <a:pt x="268" y="670"/>
                    <a:pt x="254" y="716"/>
                  </a:cubicBezTo>
                  <a:lnTo>
                    <a:pt x="30" y="716"/>
                  </a:lnTo>
                  <a:lnTo>
                    <a:pt x="0" y="716"/>
                  </a:lnTo>
                  <a:lnTo>
                    <a:pt x="0" y="744"/>
                  </a:lnTo>
                  <a:lnTo>
                    <a:pt x="0" y="1085"/>
                  </a:lnTo>
                  <a:lnTo>
                    <a:pt x="0" y="1114"/>
                  </a:lnTo>
                  <a:lnTo>
                    <a:pt x="30" y="1114"/>
                  </a:lnTo>
                  <a:lnTo>
                    <a:pt x="251" y="1114"/>
                  </a:lnTo>
                  <a:lnTo>
                    <a:pt x="251" y="1114"/>
                  </a:lnTo>
                  <a:cubicBezTo>
                    <a:pt x="266" y="1163"/>
                    <a:pt x="286" y="1210"/>
                    <a:pt x="310" y="1255"/>
                  </a:cubicBezTo>
                  <a:lnTo>
                    <a:pt x="153" y="1412"/>
                  </a:lnTo>
                  <a:lnTo>
                    <a:pt x="132" y="1433"/>
                  </a:lnTo>
                  <a:lnTo>
                    <a:pt x="153" y="1453"/>
                  </a:lnTo>
                  <a:lnTo>
                    <a:pt x="394" y="1694"/>
                  </a:lnTo>
                  <a:lnTo>
                    <a:pt x="414" y="1715"/>
                  </a:lnTo>
                  <a:lnTo>
                    <a:pt x="435" y="1694"/>
                  </a:lnTo>
                  <a:lnTo>
                    <a:pt x="596" y="1533"/>
                  </a:lnTo>
                  <a:lnTo>
                    <a:pt x="596" y="1533"/>
                  </a:lnTo>
                  <a:cubicBezTo>
                    <a:pt x="637" y="1555"/>
                    <a:pt x="681" y="1572"/>
                    <a:pt x="726" y="1586"/>
                  </a:cubicBezTo>
                  <a:lnTo>
                    <a:pt x="726" y="1811"/>
                  </a:lnTo>
                  <a:lnTo>
                    <a:pt x="726" y="1840"/>
                  </a:lnTo>
                  <a:lnTo>
                    <a:pt x="755" y="1840"/>
                  </a:lnTo>
                  <a:lnTo>
                    <a:pt x="1095" y="1840"/>
                  </a:lnTo>
                  <a:lnTo>
                    <a:pt x="1124" y="1840"/>
                  </a:lnTo>
                  <a:lnTo>
                    <a:pt x="1124" y="1811"/>
                  </a:lnTo>
                  <a:lnTo>
                    <a:pt x="1124" y="1580"/>
                  </a:lnTo>
                  <a:lnTo>
                    <a:pt x="1124" y="1580"/>
                  </a:lnTo>
                  <a:cubicBezTo>
                    <a:pt x="1164" y="1567"/>
                    <a:pt x="1203" y="1550"/>
                    <a:pt x="1241" y="1530"/>
                  </a:cubicBezTo>
                  <a:lnTo>
                    <a:pt x="1405" y="1694"/>
                  </a:lnTo>
                  <a:lnTo>
                    <a:pt x="1426" y="1715"/>
                  </a:lnTo>
                  <a:lnTo>
                    <a:pt x="1446" y="1694"/>
                  </a:lnTo>
                  <a:lnTo>
                    <a:pt x="1687" y="1453"/>
                  </a:lnTo>
                  <a:lnTo>
                    <a:pt x="1708" y="1433"/>
                  </a:lnTo>
                  <a:lnTo>
                    <a:pt x="1687" y="1412"/>
                  </a:lnTo>
                  <a:lnTo>
                    <a:pt x="1523" y="1249"/>
                  </a:lnTo>
                  <a:lnTo>
                    <a:pt x="1523" y="1249"/>
                  </a:lnTo>
                  <a:cubicBezTo>
                    <a:pt x="1545" y="1209"/>
                    <a:pt x="1562" y="1167"/>
                    <a:pt x="1576" y="1124"/>
                  </a:cubicBezTo>
                  <a:lnTo>
                    <a:pt x="1810" y="112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D49F5106-581E-8842-90BC-2CF428A80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3163" y="4732338"/>
              <a:ext cx="330200" cy="330200"/>
            </a:xfrm>
            <a:custGeom>
              <a:avLst/>
              <a:gdLst>
                <a:gd name="T0" fmla="*/ 662 w 918"/>
                <a:gd name="T1" fmla="*/ 458 h 917"/>
                <a:gd name="T2" fmla="*/ 456 w 918"/>
                <a:gd name="T3" fmla="*/ 664 h 917"/>
                <a:gd name="T4" fmla="*/ 251 w 918"/>
                <a:gd name="T5" fmla="*/ 458 h 917"/>
                <a:gd name="T6" fmla="*/ 456 w 918"/>
                <a:gd name="T7" fmla="*/ 253 h 917"/>
                <a:gd name="T8" fmla="*/ 902 w 918"/>
                <a:gd name="T9" fmla="*/ 560 h 917"/>
                <a:gd name="T10" fmla="*/ 917 w 918"/>
                <a:gd name="T11" fmla="*/ 545 h 917"/>
                <a:gd name="T12" fmla="*/ 917 w 918"/>
                <a:gd name="T13" fmla="*/ 361 h 917"/>
                <a:gd name="T14" fmla="*/ 787 w 918"/>
                <a:gd name="T15" fmla="*/ 361 h 917"/>
                <a:gd name="T16" fmla="*/ 759 w 918"/>
                <a:gd name="T17" fmla="*/ 294 h 917"/>
                <a:gd name="T18" fmla="*/ 851 w 918"/>
                <a:gd name="T19" fmla="*/ 203 h 917"/>
                <a:gd name="T20" fmla="*/ 721 w 918"/>
                <a:gd name="T21" fmla="*/ 72 h 917"/>
                <a:gd name="T22" fmla="*/ 700 w 918"/>
                <a:gd name="T23" fmla="*/ 72 h 917"/>
                <a:gd name="T24" fmla="*/ 619 w 918"/>
                <a:gd name="T25" fmla="*/ 155 h 917"/>
                <a:gd name="T26" fmla="*/ 555 w 918"/>
                <a:gd name="T27" fmla="*/ 15 h 917"/>
                <a:gd name="T28" fmla="*/ 541 w 918"/>
                <a:gd name="T29" fmla="*/ 0 h 917"/>
                <a:gd name="T30" fmla="*/ 357 w 918"/>
                <a:gd name="T31" fmla="*/ 0 h 917"/>
                <a:gd name="T32" fmla="*/ 357 w 918"/>
                <a:gd name="T33" fmla="*/ 128 h 917"/>
                <a:gd name="T34" fmla="*/ 297 w 918"/>
                <a:gd name="T35" fmla="*/ 153 h 917"/>
                <a:gd name="T36" fmla="*/ 206 w 918"/>
                <a:gd name="T37" fmla="*/ 62 h 917"/>
                <a:gd name="T38" fmla="*/ 77 w 918"/>
                <a:gd name="T39" fmla="*/ 192 h 917"/>
                <a:gd name="T40" fmla="*/ 77 w 918"/>
                <a:gd name="T41" fmla="*/ 213 h 917"/>
                <a:gd name="T42" fmla="*/ 155 w 918"/>
                <a:gd name="T43" fmla="*/ 291 h 917"/>
                <a:gd name="T44" fmla="*/ 15 w 918"/>
                <a:gd name="T45" fmla="*/ 357 h 917"/>
                <a:gd name="T46" fmla="*/ 0 w 918"/>
                <a:gd name="T47" fmla="*/ 371 h 917"/>
                <a:gd name="T48" fmla="*/ 0 w 918"/>
                <a:gd name="T49" fmla="*/ 555 h 917"/>
                <a:gd name="T50" fmla="*/ 125 w 918"/>
                <a:gd name="T51" fmla="*/ 555 h 917"/>
                <a:gd name="T52" fmla="*/ 155 w 918"/>
                <a:gd name="T53" fmla="*/ 625 h 917"/>
                <a:gd name="T54" fmla="*/ 66 w 918"/>
                <a:gd name="T55" fmla="*/ 714 h 917"/>
                <a:gd name="T56" fmla="*/ 196 w 918"/>
                <a:gd name="T57" fmla="*/ 844 h 917"/>
                <a:gd name="T58" fmla="*/ 217 w 918"/>
                <a:gd name="T59" fmla="*/ 844 h 917"/>
                <a:gd name="T60" fmla="*/ 297 w 918"/>
                <a:gd name="T61" fmla="*/ 764 h 917"/>
                <a:gd name="T62" fmla="*/ 362 w 918"/>
                <a:gd name="T63" fmla="*/ 902 h 917"/>
                <a:gd name="T64" fmla="*/ 376 w 918"/>
                <a:gd name="T65" fmla="*/ 916 h 917"/>
                <a:gd name="T66" fmla="*/ 560 w 918"/>
                <a:gd name="T67" fmla="*/ 916 h 917"/>
                <a:gd name="T68" fmla="*/ 560 w 918"/>
                <a:gd name="T69" fmla="*/ 786 h 917"/>
                <a:gd name="T70" fmla="*/ 619 w 918"/>
                <a:gd name="T71" fmla="*/ 762 h 917"/>
                <a:gd name="T72" fmla="*/ 710 w 918"/>
                <a:gd name="T73" fmla="*/ 854 h 917"/>
                <a:gd name="T74" fmla="*/ 841 w 918"/>
                <a:gd name="T75" fmla="*/ 724 h 917"/>
                <a:gd name="T76" fmla="*/ 841 w 918"/>
                <a:gd name="T77" fmla="*/ 703 h 917"/>
                <a:gd name="T78" fmla="*/ 759 w 918"/>
                <a:gd name="T79" fmla="*/ 622 h 917"/>
                <a:gd name="T80" fmla="*/ 902 w 918"/>
                <a:gd name="T81" fmla="*/ 56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18" h="917">
                  <a:moveTo>
                    <a:pt x="662" y="458"/>
                  </a:moveTo>
                  <a:lnTo>
                    <a:pt x="662" y="458"/>
                  </a:lnTo>
                  <a:cubicBezTo>
                    <a:pt x="662" y="572"/>
                    <a:pt x="569" y="664"/>
                    <a:pt x="456" y="664"/>
                  </a:cubicBezTo>
                  <a:lnTo>
                    <a:pt x="456" y="664"/>
                  </a:lnTo>
                  <a:cubicBezTo>
                    <a:pt x="343" y="664"/>
                    <a:pt x="251" y="572"/>
                    <a:pt x="251" y="458"/>
                  </a:cubicBezTo>
                  <a:lnTo>
                    <a:pt x="251" y="458"/>
                  </a:lnTo>
                  <a:cubicBezTo>
                    <a:pt x="251" y="345"/>
                    <a:pt x="343" y="253"/>
                    <a:pt x="456" y="253"/>
                  </a:cubicBezTo>
                  <a:lnTo>
                    <a:pt x="456" y="253"/>
                  </a:lnTo>
                  <a:cubicBezTo>
                    <a:pt x="569" y="253"/>
                    <a:pt x="662" y="345"/>
                    <a:pt x="662" y="458"/>
                  </a:cubicBezTo>
                  <a:close/>
                  <a:moveTo>
                    <a:pt x="902" y="560"/>
                  </a:moveTo>
                  <a:lnTo>
                    <a:pt x="917" y="560"/>
                  </a:lnTo>
                  <a:lnTo>
                    <a:pt x="917" y="545"/>
                  </a:lnTo>
                  <a:lnTo>
                    <a:pt x="917" y="376"/>
                  </a:lnTo>
                  <a:lnTo>
                    <a:pt x="917" y="361"/>
                  </a:lnTo>
                  <a:lnTo>
                    <a:pt x="902" y="361"/>
                  </a:lnTo>
                  <a:lnTo>
                    <a:pt x="787" y="361"/>
                  </a:lnTo>
                  <a:lnTo>
                    <a:pt x="787" y="361"/>
                  </a:lnTo>
                  <a:cubicBezTo>
                    <a:pt x="780" y="338"/>
                    <a:pt x="771" y="316"/>
                    <a:pt x="759" y="294"/>
                  </a:cubicBezTo>
                  <a:lnTo>
                    <a:pt x="841" y="213"/>
                  </a:lnTo>
                  <a:lnTo>
                    <a:pt x="851" y="203"/>
                  </a:lnTo>
                  <a:lnTo>
                    <a:pt x="841" y="192"/>
                  </a:lnTo>
                  <a:lnTo>
                    <a:pt x="721" y="72"/>
                  </a:lnTo>
                  <a:lnTo>
                    <a:pt x="710" y="62"/>
                  </a:lnTo>
                  <a:lnTo>
                    <a:pt x="700" y="72"/>
                  </a:lnTo>
                  <a:lnTo>
                    <a:pt x="619" y="155"/>
                  </a:lnTo>
                  <a:lnTo>
                    <a:pt x="619" y="155"/>
                  </a:lnTo>
                  <a:cubicBezTo>
                    <a:pt x="598" y="144"/>
                    <a:pt x="577" y="135"/>
                    <a:pt x="555" y="128"/>
                  </a:cubicBezTo>
                  <a:lnTo>
                    <a:pt x="555" y="15"/>
                  </a:lnTo>
                  <a:lnTo>
                    <a:pt x="555" y="0"/>
                  </a:lnTo>
                  <a:lnTo>
                    <a:pt x="541" y="0"/>
                  </a:lnTo>
                  <a:lnTo>
                    <a:pt x="372" y="0"/>
                  </a:lnTo>
                  <a:lnTo>
                    <a:pt x="357" y="0"/>
                  </a:lnTo>
                  <a:lnTo>
                    <a:pt x="357" y="15"/>
                  </a:lnTo>
                  <a:lnTo>
                    <a:pt x="357" y="128"/>
                  </a:lnTo>
                  <a:lnTo>
                    <a:pt x="357" y="128"/>
                  </a:lnTo>
                  <a:cubicBezTo>
                    <a:pt x="336" y="135"/>
                    <a:pt x="316" y="143"/>
                    <a:pt x="297" y="153"/>
                  </a:cubicBezTo>
                  <a:lnTo>
                    <a:pt x="217" y="72"/>
                  </a:lnTo>
                  <a:lnTo>
                    <a:pt x="206" y="62"/>
                  </a:lnTo>
                  <a:lnTo>
                    <a:pt x="196" y="72"/>
                  </a:lnTo>
                  <a:lnTo>
                    <a:pt x="77" y="192"/>
                  </a:lnTo>
                  <a:lnTo>
                    <a:pt x="66" y="203"/>
                  </a:lnTo>
                  <a:lnTo>
                    <a:pt x="77" y="213"/>
                  </a:lnTo>
                  <a:lnTo>
                    <a:pt x="155" y="291"/>
                  </a:lnTo>
                  <a:lnTo>
                    <a:pt x="155" y="291"/>
                  </a:lnTo>
                  <a:cubicBezTo>
                    <a:pt x="143" y="312"/>
                    <a:pt x="134" y="334"/>
                    <a:pt x="127" y="357"/>
                  </a:cubicBezTo>
                  <a:lnTo>
                    <a:pt x="15" y="357"/>
                  </a:lnTo>
                  <a:lnTo>
                    <a:pt x="0" y="357"/>
                  </a:lnTo>
                  <a:lnTo>
                    <a:pt x="0" y="371"/>
                  </a:lnTo>
                  <a:lnTo>
                    <a:pt x="0" y="540"/>
                  </a:lnTo>
                  <a:lnTo>
                    <a:pt x="0" y="555"/>
                  </a:lnTo>
                  <a:lnTo>
                    <a:pt x="15" y="555"/>
                  </a:lnTo>
                  <a:lnTo>
                    <a:pt x="125" y="555"/>
                  </a:lnTo>
                  <a:lnTo>
                    <a:pt x="125" y="555"/>
                  </a:lnTo>
                  <a:cubicBezTo>
                    <a:pt x="132" y="579"/>
                    <a:pt x="142" y="603"/>
                    <a:pt x="155" y="625"/>
                  </a:cubicBezTo>
                  <a:lnTo>
                    <a:pt x="77" y="703"/>
                  </a:lnTo>
                  <a:lnTo>
                    <a:pt x="66" y="714"/>
                  </a:lnTo>
                  <a:lnTo>
                    <a:pt x="77" y="724"/>
                  </a:lnTo>
                  <a:lnTo>
                    <a:pt x="196" y="844"/>
                  </a:lnTo>
                  <a:lnTo>
                    <a:pt x="206" y="854"/>
                  </a:lnTo>
                  <a:lnTo>
                    <a:pt x="217" y="844"/>
                  </a:lnTo>
                  <a:lnTo>
                    <a:pt x="297" y="764"/>
                  </a:lnTo>
                  <a:lnTo>
                    <a:pt x="297" y="764"/>
                  </a:lnTo>
                  <a:cubicBezTo>
                    <a:pt x="317" y="775"/>
                    <a:pt x="339" y="783"/>
                    <a:pt x="362" y="790"/>
                  </a:cubicBezTo>
                  <a:lnTo>
                    <a:pt x="362" y="902"/>
                  </a:lnTo>
                  <a:lnTo>
                    <a:pt x="362" y="916"/>
                  </a:lnTo>
                  <a:lnTo>
                    <a:pt x="376" y="916"/>
                  </a:lnTo>
                  <a:lnTo>
                    <a:pt x="546" y="916"/>
                  </a:lnTo>
                  <a:lnTo>
                    <a:pt x="560" y="916"/>
                  </a:lnTo>
                  <a:lnTo>
                    <a:pt x="560" y="902"/>
                  </a:lnTo>
                  <a:lnTo>
                    <a:pt x="560" y="786"/>
                  </a:lnTo>
                  <a:lnTo>
                    <a:pt x="560" y="786"/>
                  </a:lnTo>
                  <a:cubicBezTo>
                    <a:pt x="580" y="780"/>
                    <a:pt x="600" y="772"/>
                    <a:pt x="619" y="762"/>
                  </a:cubicBezTo>
                  <a:lnTo>
                    <a:pt x="700" y="844"/>
                  </a:lnTo>
                  <a:lnTo>
                    <a:pt x="710" y="854"/>
                  </a:lnTo>
                  <a:lnTo>
                    <a:pt x="721" y="844"/>
                  </a:lnTo>
                  <a:lnTo>
                    <a:pt x="841" y="724"/>
                  </a:lnTo>
                  <a:lnTo>
                    <a:pt x="851" y="714"/>
                  </a:lnTo>
                  <a:lnTo>
                    <a:pt x="841" y="703"/>
                  </a:lnTo>
                  <a:lnTo>
                    <a:pt x="759" y="622"/>
                  </a:lnTo>
                  <a:lnTo>
                    <a:pt x="759" y="622"/>
                  </a:lnTo>
                  <a:cubicBezTo>
                    <a:pt x="770" y="602"/>
                    <a:pt x="779" y="581"/>
                    <a:pt x="786" y="560"/>
                  </a:cubicBezTo>
                  <a:lnTo>
                    <a:pt x="902" y="56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A0E58D71-AC10-7043-90CC-058F493DA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8113" y="4943475"/>
              <a:ext cx="350837" cy="350838"/>
            </a:xfrm>
            <a:custGeom>
              <a:avLst/>
              <a:gdLst>
                <a:gd name="T0" fmla="*/ 702 w 974"/>
                <a:gd name="T1" fmla="*/ 486 h 973"/>
                <a:gd name="T2" fmla="*/ 484 w 974"/>
                <a:gd name="T3" fmla="*/ 705 h 973"/>
                <a:gd name="T4" fmla="*/ 265 w 974"/>
                <a:gd name="T5" fmla="*/ 486 h 973"/>
                <a:gd name="T6" fmla="*/ 484 w 974"/>
                <a:gd name="T7" fmla="*/ 268 h 973"/>
                <a:gd name="T8" fmla="*/ 957 w 974"/>
                <a:gd name="T9" fmla="*/ 594 h 973"/>
                <a:gd name="T10" fmla="*/ 973 w 974"/>
                <a:gd name="T11" fmla="*/ 579 h 973"/>
                <a:gd name="T12" fmla="*/ 973 w 974"/>
                <a:gd name="T13" fmla="*/ 383 h 973"/>
                <a:gd name="T14" fmla="*/ 835 w 974"/>
                <a:gd name="T15" fmla="*/ 383 h 973"/>
                <a:gd name="T16" fmla="*/ 806 w 974"/>
                <a:gd name="T17" fmla="*/ 312 h 973"/>
                <a:gd name="T18" fmla="*/ 903 w 974"/>
                <a:gd name="T19" fmla="*/ 215 h 973"/>
                <a:gd name="T20" fmla="*/ 765 w 974"/>
                <a:gd name="T21" fmla="*/ 77 h 973"/>
                <a:gd name="T22" fmla="*/ 743 w 974"/>
                <a:gd name="T23" fmla="*/ 77 h 973"/>
                <a:gd name="T24" fmla="*/ 656 w 974"/>
                <a:gd name="T25" fmla="*/ 164 h 973"/>
                <a:gd name="T26" fmla="*/ 589 w 974"/>
                <a:gd name="T27" fmla="*/ 15 h 973"/>
                <a:gd name="T28" fmla="*/ 573 w 974"/>
                <a:gd name="T29" fmla="*/ 0 h 973"/>
                <a:gd name="T30" fmla="*/ 379 w 974"/>
                <a:gd name="T31" fmla="*/ 0 h 973"/>
                <a:gd name="T32" fmla="*/ 379 w 974"/>
                <a:gd name="T33" fmla="*/ 136 h 973"/>
                <a:gd name="T34" fmla="*/ 315 w 974"/>
                <a:gd name="T35" fmla="*/ 162 h 973"/>
                <a:gd name="T36" fmla="*/ 219 w 974"/>
                <a:gd name="T37" fmla="*/ 66 h 973"/>
                <a:gd name="T38" fmla="*/ 81 w 974"/>
                <a:gd name="T39" fmla="*/ 204 h 973"/>
                <a:gd name="T40" fmla="*/ 81 w 974"/>
                <a:gd name="T41" fmla="*/ 226 h 973"/>
                <a:gd name="T42" fmla="*/ 164 w 974"/>
                <a:gd name="T43" fmla="*/ 309 h 973"/>
                <a:gd name="T44" fmla="*/ 15 w 974"/>
                <a:gd name="T45" fmla="*/ 378 h 973"/>
                <a:gd name="T46" fmla="*/ 0 w 974"/>
                <a:gd name="T47" fmla="*/ 394 h 973"/>
                <a:gd name="T48" fmla="*/ 0 w 974"/>
                <a:gd name="T49" fmla="*/ 589 h 973"/>
                <a:gd name="T50" fmla="*/ 133 w 974"/>
                <a:gd name="T51" fmla="*/ 589 h 973"/>
                <a:gd name="T52" fmla="*/ 164 w 974"/>
                <a:gd name="T53" fmla="*/ 664 h 973"/>
                <a:gd name="T54" fmla="*/ 70 w 974"/>
                <a:gd name="T55" fmla="*/ 758 h 973"/>
                <a:gd name="T56" fmla="*/ 208 w 974"/>
                <a:gd name="T57" fmla="*/ 896 h 973"/>
                <a:gd name="T58" fmla="*/ 229 w 974"/>
                <a:gd name="T59" fmla="*/ 896 h 973"/>
                <a:gd name="T60" fmla="*/ 315 w 974"/>
                <a:gd name="T61" fmla="*/ 811 h 973"/>
                <a:gd name="T62" fmla="*/ 383 w 974"/>
                <a:gd name="T63" fmla="*/ 957 h 973"/>
                <a:gd name="T64" fmla="*/ 399 w 974"/>
                <a:gd name="T65" fmla="*/ 972 h 973"/>
                <a:gd name="T66" fmla="*/ 594 w 974"/>
                <a:gd name="T67" fmla="*/ 972 h 973"/>
                <a:gd name="T68" fmla="*/ 594 w 974"/>
                <a:gd name="T69" fmla="*/ 835 h 973"/>
                <a:gd name="T70" fmla="*/ 656 w 974"/>
                <a:gd name="T71" fmla="*/ 809 h 973"/>
                <a:gd name="T72" fmla="*/ 754 w 974"/>
                <a:gd name="T73" fmla="*/ 907 h 973"/>
                <a:gd name="T74" fmla="*/ 892 w 974"/>
                <a:gd name="T75" fmla="*/ 769 h 973"/>
                <a:gd name="T76" fmla="*/ 892 w 974"/>
                <a:gd name="T77" fmla="*/ 747 h 973"/>
                <a:gd name="T78" fmla="*/ 806 w 974"/>
                <a:gd name="T79" fmla="*/ 660 h 973"/>
                <a:gd name="T80" fmla="*/ 957 w 974"/>
                <a:gd name="T81" fmla="*/ 594 h 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4" h="973">
                  <a:moveTo>
                    <a:pt x="702" y="486"/>
                  </a:moveTo>
                  <a:lnTo>
                    <a:pt x="702" y="486"/>
                  </a:lnTo>
                  <a:cubicBezTo>
                    <a:pt x="702" y="607"/>
                    <a:pt x="604" y="705"/>
                    <a:pt x="484" y="705"/>
                  </a:cubicBezTo>
                  <a:lnTo>
                    <a:pt x="484" y="705"/>
                  </a:lnTo>
                  <a:cubicBezTo>
                    <a:pt x="363" y="705"/>
                    <a:pt x="265" y="607"/>
                    <a:pt x="265" y="486"/>
                  </a:cubicBezTo>
                  <a:lnTo>
                    <a:pt x="265" y="486"/>
                  </a:lnTo>
                  <a:cubicBezTo>
                    <a:pt x="265" y="366"/>
                    <a:pt x="363" y="268"/>
                    <a:pt x="484" y="268"/>
                  </a:cubicBezTo>
                  <a:lnTo>
                    <a:pt x="484" y="268"/>
                  </a:lnTo>
                  <a:cubicBezTo>
                    <a:pt x="604" y="268"/>
                    <a:pt x="702" y="366"/>
                    <a:pt x="702" y="486"/>
                  </a:cubicBezTo>
                  <a:close/>
                  <a:moveTo>
                    <a:pt x="957" y="594"/>
                  </a:moveTo>
                  <a:lnTo>
                    <a:pt x="973" y="594"/>
                  </a:lnTo>
                  <a:lnTo>
                    <a:pt x="973" y="579"/>
                  </a:lnTo>
                  <a:lnTo>
                    <a:pt x="973" y="399"/>
                  </a:lnTo>
                  <a:lnTo>
                    <a:pt x="973" y="383"/>
                  </a:lnTo>
                  <a:lnTo>
                    <a:pt x="957" y="383"/>
                  </a:lnTo>
                  <a:lnTo>
                    <a:pt x="835" y="383"/>
                  </a:lnTo>
                  <a:lnTo>
                    <a:pt x="835" y="383"/>
                  </a:lnTo>
                  <a:cubicBezTo>
                    <a:pt x="828" y="359"/>
                    <a:pt x="818" y="335"/>
                    <a:pt x="806" y="312"/>
                  </a:cubicBezTo>
                  <a:lnTo>
                    <a:pt x="892" y="226"/>
                  </a:lnTo>
                  <a:lnTo>
                    <a:pt x="903" y="215"/>
                  </a:lnTo>
                  <a:lnTo>
                    <a:pt x="892" y="204"/>
                  </a:lnTo>
                  <a:lnTo>
                    <a:pt x="765" y="77"/>
                  </a:lnTo>
                  <a:lnTo>
                    <a:pt x="754" y="66"/>
                  </a:lnTo>
                  <a:lnTo>
                    <a:pt x="743" y="77"/>
                  </a:lnTo>
                  <a:lnTo>
                    <a:pt x="656" y="164"/>
                  </a:lnTo>
                  <a:lnTo>
                    <a:pt x="656" y="164"/>
                  </a:lnTo>
                  <a:cubicBezTo>
                    <a:pt x="635" y="152"/>
                    <a:pt x="612" y="143"/>
                    <a:pt x="589" y="136"/>
                  </a:cubicBezTo>
                  <a:lnTo>
                    <a:pt x="589" y="15"/>
                  </a:lnTo>
                  <a:lnTo>
                    <a:pt x="589" y="0"/>
                  </a:lnTo>
                  <a:lnTo>
                    <a:pt x="573" y="0"/>
                  </a:lnTo>
                  <a:lnTo>
                    <a:pt x="394" y="0"/>
                  </a:lnTo>
                  <a:lnTo>
                    <a:pt x="379" y="0"/>
                  </a:lnTo>
                  <a:lnTo>
                    <a:pt x="379" y="15"/>
                  </a:lnTo>
                  <a:lnTo>
                    <a:pt x="379" y="136"/>
                  </a:lnTo>
                  <a:lnTo>
                    <a:pt x="379" y="136"/>
                  </a:lnTo>
                  <a:cubicBezTo>
                    <a:pt x="356" y="143"/>
                    <a:pt x="335" y="151"/>
                    <a:pt x="315" y="162"/>
                  </a:cubicBezTo>
                  <a:lnTo>
                    <a:pt x="229" y="77"/>
                  </a:lnTo>
                  <a:lnTo>
                    <a:pt x="219" y="66"/>
                  </a:lnTo>
                  <a:lnTo>
                    <a:pt x="208" y="77"/>
                  </a:lnTo>
                  <a:lnTo>
                    <a:pt x="81" y="204"/>
                  </a:lnTo>
                  <a:lnTo>
                    <a:pt x="70" y="215"/>
                  </a:lnTo>
                  <a:lnTo>
                    <a:pt x="81" y="226"/>
                  </a:lnTo>
                  <a:lnTo>
                    <a:pt x="164" y="309"/>
                  </a:lnTo>
                  <a:lnTo>
                    <a:pt x="164" y="309"/>
                  </a:lnTo>
                  <a:cubicBezTo>
                    <a:pt x="151" y="331"/>
                    <a:pt x="141" y="355"/>
                    <a:pt x="134" y="378"/>
                  </a:cubicBezTo>
                  <a:lnTo>
                    <a:pt x="15" y="378"/>
                  </a:lnTo>
                  <a:lnTo>
                    <a:pt x="0" y="378"/>
                  </a:lnTo>
                  <a:lnTo>
                    <a:pt x="0" y="394"/>
                  </a:lnTo>
                  <a:lnTo>
                    <a:pt x="0" y="574"/>
                  </a:lnTo>
                  <a:lnTo>
                    <a:pt x="0" y="589"/>
                  </a:lnTo>
                  <a:lnTo>
                    <a:pt x="15" y="589"/>
                  </a:lnTo>
                  <a:lnTo>
                    <a:pt x="133" y="589"/>
                  </a:lnTo>
                  <a:lnTo>
                    <a:pt x="133" y="589"/>
                  </a:lnTo>
                  <a:cubicBezTo>
                    <a:pt x="140" y="615"/>
                    <a:pt x="151" y="640"/>
                    <a:pt x="164" y="664"/>
                  </a:cubicBezTo>
                  <a:lnTo>
                    <a:pt x="81" y="747"/>
                  </a:lnTo>
                  <a:lnTo>
                    <a:pt x="70" y="758"/>
                  </a:lnTo>
                  <a:lnTo>
                    <a:pt x="81" y="769"/>
                  </a:lnTo>
                  <a:lnTo>
                    <a:pt x="208" y="896"/>
                  </a:lnTo>
                  <a:lnTo>
                    <a:pt x="219" y="907"/>
                  </a:lnTo>
                  <a:lnTo>
                    <a:pt x="229" y="896"/>
                  </a:lnTo>
                  <a:lnTo>
                    <a:pt x="315" y="811"/>
                  </a:lnTo>
                  <a:lnTo>
                    <a:pt x="315" y="811"/>
                  </a:lnTo>
                  <a:cubicBezTo>
                    <a:pt x="336" y="822"/>
                    <a:pt x="360" y="832"/>
                    <a:pt x="383" y="838"/>
                  </a:cubicBezTo>
                  <a:lnTo>
                    <a:pt x="383" y="957"/>
                  </a:lnTo>
                  <a:lnTo>
                    <a:pt x="383" y="972"/>
                  </a:lnTo>
                  <a:lnTo>
                    <a:pt x="399" y="972"/>
                  </a:lnTo>
                  <a:lnTo>
                    <a:pt x="579" y="972"/>
                  </a:lnTo>
                  <a:lnTo>
                    <a:pt x="594" y="972"/>
                  </a:lnTo>
                  <a:lnTo>
                    <a:pt x="594" y="957"/>
                  </a:lnTo>
                  <a:lnTo>
                    <a:pt x="594" y="835"/>
                  </a:lnTo>
                  <a:lnTo>
                    <a:pt x="594" y="835"/>
                  </a:lnTo>
                  <a:cubicBezTo>
                    <a:pt x="616" y="829"/>
                    <a:pt x="636" y="820"/>
                    <a:pt x="656" y="809"/>
                  </a:cubicBezTo>
                  <a:lnTo>
                    <a:pt x="743" y="896"/>
                  </a:lnTo>
                  <a:lnTo>
                    <a:pt x="754" y="907"/>
                  </a:lnTo>
                  <a:lnTo>
                    <a:pt x="765" y="896"/>
                  </a:lnTo>
                  <a:lnTo>
                    <a:pt x="892" y="769"/>
                  </a:lnTo>
                  <a:lnTo>
                    <a:pt x="903" y="758"/>
                  </a:lnTo>
                  <a:lnTo>
                    <a:pt x="892" y="747"/>
                  </a:lnTo>
                  <a:lnTo>
                    <a:pt x="806" y="660"/>
                  </a:lnTo>
                  <a:lnTo>
                    <a:pt x="806" y="660"/>
                  </a:lnTo>
                  <a:cubicBezTo>
                    <a:pt x="817" y="639"/>
                    <a:pt x="826" y="617"/>
                    <a:pt x="833" y="594"/>
                  </a:cubicBezTo>
                  <a:lnTo>
                    <a:pt x="957" y="59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67A0BC0A-2B9C-7140-A267-143558FC2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0113" y="3197225"/>
              <a:ext cx="476250" cy="476250"/>
            </a:xfrm>
            <a:custGeom>
              <a:avLst/>
              <a:gdLst>
                <a:gd name="T0" fmla="*/ 949 w 1321"/>
                <a:gd name="T1" fmla="*/ 677 h 1321"/>
                <a:gd name="T2" fmla="*/ 639 w 1321"/>
                <a:gd name="T3" fmla="*/ 952 h 1321"/>
                <a:gd name="T4" fmla="*/ 364 w 1321"/>
                <a:gd name="T5" fmla="*/ 642 h 1321"/>
                <a:gd name="T6" fmla="*/ 674 w 1321"/>
                <a:gd name="T7" fmla="*/ 367 h 1321"/>
                <a:gd name="T8" fmla="*/ 1282 w 1321"/>
                <a:gd name="T9" fmla="*/ 842 h 1321"/>
                <a:gd name="T10" fmla="*/ 1304 w 1321"/>
                <a:gd name="T11" fmla="*/ 822 h 1321"/>
                <a:gd name="T12" fmla="*/ 1320 w 1321"/>
                <a:gd name="T13" fmla="*/ 561 h 1321"/>
                <a:gd name="T14" fmla="*/ 1134 w 1321"/>
                <a:gd name="T15" fmla="*/ 550 h 1321"/>
                <a:gd name="T16" fmla="*/ 1101 w 1321"/>
                <a:gd name="T17" fmla="*/ 452 h 1321"/>
                <a:gd name="T18" fmla="*/ 1239 w 1321"/>
                <a:gd name="T19" fmla="*/ 329 h 1321"/>
                <a:gd name="T20" fmla="*/ 1065 w 1321"/>
                <a:gd name="T21" fmla="*/ 133 h 1321"/>
                <a:gd name="T22" fmla="*/ 1037 w 1321"/>
                <a:gd name="T23" fmla="*/ 132 h 1321"/>
                <a:gd name="T24" fmla="*/ 913 w 1321"/>
                <a:gd name="T25" fmla="*/ 241 h 1321"/>
                <a:gd name="T26" fmla="*/ 835 w 1321"/>
                <a:gd name="T27" fmla="*/ 37 h 1321"/>
                <a:gd name="T28" fmla="*/ 816 w 1321"/>
                <a:gd name="T29" fmla="*/ 15 h 1321"/>
                <a:gd name="T30" fmla="*/ 554 w 1321"/>
                <a:gd name="T31" fmla="*/ 0 h 1321"/>
                <a:gd name="T32" fmla="*/ 543 w 1321"/>
                <a:gd name="T33" fmla="*/ 182 h 1321"/>
                <a:gd name="T34" fmla="*/ 455 w 1321"/>
                <a:gd name="T35" fmla="*/ 212 h 1321"/>
                <a:gd name="T36" fmla="*/ 335 w 1321"/>
                <a:gd name="T37" fmla="*/ 75 h 1321"/>
                <a:gd name="T38" fmla="*/ 139 w 1321"/>
                <a:gd name="T39" fmla="*/ 249 h 1321"/>
                <a:gd name="T40" fmla="*/ 137 w 1321"/>
                <a:gd name="T41" fmla="*/ 278 h 1321"/>
                <a:gd name="T42" fmla="*/ 242 w 1321"/>
                <a:gd name="T43" fmla="*/ 397 h 1321"/>
                <a:gd name="T44" fmla="*/ 37 w 1321"/>
                <a:gd name="T45" fmla="*/ 478 h 1321"/>
                <a:gd name="T46" fmla="*/ 16 w 1321"/>
                <a:gd name="T47" fmla="*/ 497 h 1321"/>
                <a:gd name="T48" fmla="*/ 0 w 1321"/>
                <a:gd name="T49" fmla="*/ 758 h 1321"/>
                <a:gd name="T50" fmla="*/ 178 w 1321"/>
                <a:gd name="T51" fmla="*/ 769 h 1321"/>
                <a:gd name="T52" fmla="*/ 214 w 1321"/>
                <a:gd name="T53" fmla="*/ 871 h 1321"/>
                <a:gd name="T54" fmla="*/ 80 w 1321"/>
                <a:gd name="T55" fmla="*/ 990 h 1321"/>
                <a:gd name="T56" fmla="*/ 254 w 1321"/>
                <a:gd name="T57" fmla="*/ 1185 h 1321"/>
                <a:gd name="T58" fmla="*/ 283 w 1321"/>
                <a:gd name="T59" fmla="*/ 1187 h 1321"/>
                <a:gd name="T60" fmla="*/ 404 w 1321"/>
                <a:gd name="T61" fmla="*/ 1080 h 1321"/>
                <a:gd name="T62" fmla="*/ 484 w 1321"/>
                <a:gd name="T63" fmla="*/ 1282 h 1321"/>
                <a:gd name="T64" fmla="*/ 504 w 1321"/>
                <a:gd name="T65" fmla="*/ 1304 h 1321"/>
                <a:gd name="T66" fmla="*/ 765 w 1321"/>
                <a:gd name="T67" fmla="*/ 1320 h 1321"/>
                <a:gd name="T68" fmla="*/ 776 w 1321"/>
                <a:gd name="T69" fmla="*/ 1136 h 1321"/>
                <a:gd name="T70" fmla="*/ 861 w 1321"/>
                <a:gd name="T71" fmla="*/ 1106 h 1321"/>
                <a:gd name="T72" fmla="*/ 985 w 1321"/>
                <a:gd name="T73" fmla="*/ 1243 h 1321"/>
                <a:gd name="T74" fmla="*/ 1180 w 1321"/>
                <a:gd name="T75" fmla="*/ 1069 h 1321"/>
                <a:gd name="T76" fmla="*/ 1182 w 1321"/>
                <a:gd name="T77" fmla="*/ 1041 h 1321"/>
                <a:gd name="T78" fmla="*/ 1073 w 1321"/>
                <a:gd name="T79" fmla="*/ 918 h 1321"/>
                <a:gd name="T80" fmla="*/ 1282 w 1321"/>
                <a:gd name="T81" fmla="*/ 842 h 1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21" h="1321">
                  <a:moveTo>
                    <a:pt x="949" y="677"/>
                  </a:moveTo>
                  <a:lnTo>
                    <a:pt x="949" y="677"/>
                  </a:lnTo>
                  <a:cubicBezTo>
                    <a:pt x="939" y="838"/>
                    <a:pt x="800" y="962"/>
                    <a:pt x="639" y="952"/>
                  </a:cubicBezTo>
                  <a:lnTo>
                    <a:pt x="639" y="952"/>
                  </a:lnTo>
                  <a:cubicBezTo>
                    <a:pt x="477" y="942"/>
                    <a:pt x="354" y="803"/>
                    <a:pt x="364" y="642"/>
                  </a:cubicBezTo>
                  <a:lnTo>
                    <a:pt x="364" y="642"/>
                  </a:lnTo>
                  <a:cubicBezTo>
                    <a:pt x="373" y="480"/>
                    <a:pt x="513" y="357"/>
                    <a:pt x="674" y="367"/>
                  </a:cubicBezTo>
                  <a:lnTo>
                    <a:pt x="674" y="367"/>
                  </a:lnTo>
                  <a:cubicBezTo>
                    <a:pt x="835" y="377"/>
                    <a:pt x="958" y="516"/>
                    <a:pt x="949" y="677"/>
                  </a:cubicBezTo>
                  <a:close/>
                  <a:moveTo>
                    <a:pt x="1282" y="842"/>
                  </a:moveTo>
                  <a:lnTo>
                    <a:pt x="1302" y="843"/>
                  </a:lnTo>
                  <a:lnTo>
                    <a:pt x="1304" y="822"/>
                  </a:lnTo>
                  <a:lnTo>
                    <a:pt x="1318" y="581"/>
                  </a:lnTo>
                  <a:lnTo>
                    <a:pt x="1320" y="561"/>
                  </a:lnTo>
                  <a:lnTo>
                    <a:pt x="1298" y="560"/>
                  </a:lnTo>
                  <a:lnTo>
                    <a:pt x="1134" y="550"/>
                  </a:lnTo>
                  <a:lnTo>
                    <a:pt x="1134" y="550"/>
                  </a:lnTo>
                  <a:cubicBezTo>
                    <a:pt x="1127" y="516"/>
                    <a:pt x="1116" y="483"/>
                    <a:pt x="1101" y="452"/>
                  </a:cubicBezTo>
                  <a:lnTo>
                    <a:pt x="1224" y="343"/>
                  </a:lnTo>
                  <a:lnTo>
                    <a:pt x="1239" y="329"/>
                  </a:lnTo>
                  <a:lnTo>
                    <a:pt x="1225" y="314"/>
                  </a:lnTo>
                  <a:lnTo>
                    <a:pt x="1065" y="133"/>
                  </a:lnTo>
                  <a:lnTo>
                    <a:pt x="1052" y="118"/>
                  </a:lnTo>
                  <a:lnTo>
                    <a:pt x="1037" y="132"/>
                  </a:lnTo>
                  <a:lnTo>
                    <a:pt x="913" y="241"/>
                  </a:lnTo>
                  <a:lnTo>
                    <a:pt x="913" y="241"/>
                  </a:lnTo>
                  <a:cubicBezTo>
                    <a:pt x="886" y="224"/>
                    <a:pt x="856" y="210"/>
                    <a:pt x="826" y="198"/>
                  </a:cubicBezTo>
                  <a:lnTo>
                    <a:pt x="835" y="37"/>
                  </a:lnTo>
                  <a:lnTo>
                    <a:pt x="836" y="16"/>
                  </a:lnTo>
                  <a:lnTo>
                    <a:pt x="816" y="15"/>
                  </a:lnTo>
                  <a:lnTo>
                    <a:pt x="575" y="1"/>
                  </a:lnTo>
                  <a:lnTo>
                    <a:pt x="554" y="0"/>
                  </a:lnTo>
                  <a:lnTo>
                    <a:pt x="553" y="20"/>
                  </a:lnTo>
                  <a:lnTo>
                    <a:pt x="543" y="182"/>
                  </a:lnTo>
                  <a:lnTo>
                    <a:pt x="543" y="182"/>
                  </a:lnTo>
                  <a:cubicBezTo>
                    <a:pt x="513" y="188"/>
                    <a:pt x="484" y="198"/>
                    <a:pt x="455" y="212"/>
                  </a:cubicBezTo>
                  <a:lnTo>
                    <a:pt x="349" y="91"/>
                  </a:lnTo>
                  <a:lnTo>
                    <a:pt x="335" y="75"/>
                  </a:lnTo>
                  <a:lnTo>
                    <a:pt x="319" y="89"/>
                  </a:lnTo>
                  <a:lnTo>
                    <a:pt x="139" y="249"/>
                  </a:lnTo>
                  <a:lnTo>
                    <a:pt x="124" y="263"/>
                  </a:lnTo>
                  <a:lnTo>
                    <a:pt x="137" y="278"/>
                  </a:lnTo>
                  <a:lnTo>
                    <a:pt x="242" y="397"/>
                  </a:lnTo>
                  <a:lnTo>
                    <a:pt x="242" y="397"/>
                  </a:lnTo>
                  <a:cubicBezTo>
                    <a:pt x="224" y="425"/>
                    <a:pt x="208" y="455"/>
                    <a:pt x="197" y="487"/>
                  </a:cubicBezTo>
                  <a:lnTo>
                    <a:pt x="37" y="478"/>
                  </a:lnTo>
                  <a:lnTo>
                    <a:pt x="17" y="476"/>
                  </a:lnTo>
                  <a:lnTo>
                    <a:pt x="16" y="497"/>
                  </a:lnTo>
                  <a:lnTo>
                    <a:pt x="2" y="738"/>
                  </a:lnTo>
                  <a:lnTo>
                    <a:pt x="0" y="758"/>
                  </a:lnTo>
                  <a:lnTo>
                    <a:pt x="21" y="760"/>
                  </a:lnTo>
                  <a:lnTo>
                    <a:pt x="178" y="769"/>
                  </a:lnTo>
                  <a:lnTo>
                    <a:pt x="178" y="769"/>
                  </a:lnTo>
                  <a:cubicBezTo>
                    <a:pt x="186" y="804"/>
                    <a:pt x="198" y="838"/>
                    <a:pt x="214" y="871"/>
                  </a:cubicBezTo>
                  <a:lnTo>
                    <a:pt x="96" y="976"/>
                  </a:lnTo>
                  <a:lnTo>
                    <a:pt x="80" y="990"/>
                  </a:lnTo>
                  <a:lnTo>
                    <a:pt x="94" y="1005"/>
                  </a:lnTo>
                  <a:lnTo>
                    <a:pt x="254" y="1185"/>
                  </a:lnTo>
                  <a:lnTo>
                    <a:pt x="268" y="1201"/>
                  </a:lnTo>
                  <a:lnTo>
                    <a:pt x="283" y="1187"/>
                  </a:lnTo>
                  <a:lnTo>
                    <a:pt x="404" y="1080"/>
                  </a:lnTo>
                  <a:lnTo>
                    <a:pt x="404" y="1080"/>
                  </a:lnTo>
                  <a:cubicBezTo>
                    <a:pt x="432" y="1097"/>
                    <a:pt x="463" y="1111"/>
                    <a:pt x="494" y="1122"/>
                  </a:cubicBezTo>
                  <a:lnTo>
                    <a:pt x="484" y="1282"/>
                  </a:lnTo>
                  <a:lnTo>
                    <a:pt x="483" y="1303"/>
                  </a:lnTo>
                  <a:lnTo>
                    <a:pt x="504" y="1304"/>
                  </a:lnTo>
                  <a:lnTo>
                    <a:pt x="745" y="1318"/>
                  </a:lnTo>
                  <a:lnTo>
                    <a:pt x="765" y="1320"/>
                  </a:lnTo>
                  <a:lnTo>
                    <a:pt x="767" y="1299"/>
                  </a:lnTo>
                  <a:lnTo>
                    <a:pt x="776" y="1136"/>
                  </a:lnTo>
                  <a:lnTo>
                    <a:pt x="776" y="1136"/>
                  </a:lnTo>
                  <a:cubicBezTo>
                    <a:pt x="806" y="1128"/>
                    <a:pt x="834" y="1118"/>
                    <a:pt x="861" y="1106"/>
                  </a:cubicBezTo>
                  <a:lnTo>
                    <a:pt x="970" y="1228"/>
                  </a:lnTo>
                  <a:lnTo>
                    <a:pt x="985" y="1243"/>
                  </a:lnTo>
                  <a:lnTo>
                    <a:pt x="1000" y="1230"/>
                  </a:lnTo>
                  <a:lnTo>
                    <a:pt x="1180" y="1069"/>
                  </a:lnTo>
                  <a:lnTo>
                    <a:pt x="1196" y="1056"/>
                  </a:lnTo>
                  <a:lnTo>
                    <a:pt x="1182" y="1041"/>
                  </a:lnTo>
                  <a:lnTo>
                    <a:pt x="1073" y="918"/>
                  </a:lnTo>
                  <a:lnTo>
                    <a:pt x="1073" y="918"/>
                  </a:lnTo>
                  <a:cubicBezTo>
                    <a:pt x="1090" y="891"/>
                    <a:pt x="1105" y="862"/>
                    <a:pt x="1116" y="832"/>
                  </a:cubicBezTo>
                  <a:lnTo>
                    <a:pt x="1282" y="842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F5FCFC6-D420-4045-A17D-9AF67DDC0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975" y="508000"/>
              <a:ext cx="1569678" cy="1569678"/>
            </a:xfrm>
            <a:custGeom>
              <a:avLst/>
              <a:gdLst>
                <a:gd name="connsiteX0" fmla="*/ 784046 w 1569678"/>
                <a:gd name="connsiteY0" fmla="*/ 560388 h 1569678"/>
                <a:gd name="connsiteX1" fmla="*/ 1007704 w 1569678"/>
                <a:gd name="connsiteY1" fmla="*/ 784839 h 1569678"/>
                <a:gd name="connsiteX2" fmla="*/ 784046 w 1569678"/>
                <a:gd name="connsiteY2" fmla="*/ 1009290 h 1569678"/>
                <a:gd name="connsiteX3" fmla="*/ 560388 w 1569678"/>
                <a:gd name="connsiteY3" fmla="*/ 784839 h 1569678"/>
                <a:gd name="connsiteX4" fmla="*/ 784046 w 1569678"/>
                <a:gd name="connsiteY4" fmla="*/ 560388 h 1569678"/>
                <a:gd name="connsiteX5" fmla="*/ 785019 w 1569678"/>
                <a:gd name="connsiteY5" fmla="*/ 343457 h 1569678"/>
                <a:gd name="connsiteX6" fmla="*/ 343536 w 1569678"/>
                <a:gd name="connsiteY6" fmla="*/ 784839 h 1569678"/>
                <a:gd name="connsiteX7" fmla="*/ 785019 w 1569678"/>
                <a:gd name="connsiteY7" fmla="*/ 1226581 h 1569678"/>
                <a:gd name="connsiteX8" fmla="*/ 1226502 w 1569678"/>
                <a:gd name="connsiteY8" fmla="*/ 784839 h 1569678"/>
                <a:gd name="connsiteX9" fmla="*/ 785019 w 1569678"/>
                <a:gd name="connsiteY9" fmla="*/ 343457 h 1569678"/>
                <a:gd name="connsiteX10" fmla="*/ 687072 w 1569678"/>
                <a:gd name="connsiteY10" fmla="*/ 0 h 1569678"/>
                <a:gd name="connsiteX11" fmla="*/ 882967 w 1569678"/>
                <a:gd name="connsiteY11" fmla="*/ 0 h 1569678"/>
                <a:gd name="connsiteX12" fmla="*/ 882967 w 1569678"/>
                <a:gd name="connsiteY12" fmla="*/ 155528 h 1569678"/>
                <a:gd name="connsiteX13" fmla="*/ 1014763 w 1569678"/>
                <a:gd name="connsiteY13" fmla="*/ 190450 h 1569678"/>
                <a:gd name="connsiteX14" fmla="*/ 1092185 w 1569678"/>
                <a:gd name="connsiteY14" fmla="*/ 56163 h 1569678"/>
                <a:gd name="connsiteX15" fmla="*/ 1262152 w 1569678"/>
                <a:gd name="connsiteY15" fmla="*/ 154088 h 1569678"/>
                <a:gd name="connsiteX16" fmla="*/ 1184731 w 1569678"/>
                <a:gd name="connsiteY16" fmla="*/ 288374 h 1569678"/>
                <a:gd name="connsiteX17" fmla="*/ 1281238 w 1569678"/>
                <a:gd name="connsiteY17" fmla="*/ 384859 h 1569678"/>
                <a:gd name="connsiteX18" fmla="*/ 1415555 w 1569678"/>
                <a:gd name="connsiteY18" fmla="*/ 307455 h 1569678"/>
                <a:gd name="connsiteX19" fmla="*/ 1513502 w 1569678"/>
                <a:gd name="connsiteY19" fmla="*/ 477744 h 1569678"/>
                <a:gd name="connsiteX20" fmla="*/ 1379185 w 1569678"/>
                <a:gd name="connsiteY20" fmla="*/ 555148 h 1569678"/>
                <a:gd name="connsiteX21" fmla="*/ 1414475 w 1569678"/>
                <a:gd name="connsiteY21" fmla="*/ 686914 h 1569678"/>
                <a:gd name="connsiteX22" fmla="*/ 1569678 w 1569678"/>
                <a:gd name="connsiteY22" fmla="*/ 686914 h 1569678"/>
                <a:gd name="connsiteX23" fmla="*/ 1569678 w 1569678"/>
                <a:gd name="connsiteY23" fmla="*/ 883124 h 1569678"/>
                <a:gd name="connsiteX24" fmla="*/ 1414475 w 1569678"/>
                <a:gd name="connsiteY24" fmla="*/ 883124 h 1569678"/>
                <a:gd name="connsiteX25" fmla="*/ 1379185 w 1569678"/>
                <a:gd name="connsiteY25" fmla="*/ 1014891 h 1569678"/>
                <a:gd name="connsiteX26" fmla="*/ 1513502 w 1569678"/>
                <a:gd name="connsiteY26" fmla="*/ 1092294 h 1569678"/>
                <a:gd name="connsiteX27" fmla="*/ 1415555 w 1569678"/>
                <a:gd name="connsiteY27" fmla="*/ 1262223 h 1569678"/>
                <a:gd name="connsiteX28" fmla="*/ 1281238 w 1569678"/>
                <a:gd name="connsiteY28" fmla="*/ 1184819 h 1569678"/>
                <a:gd name="connsiteX29" fmla="*/ 1184731 w 1569678"/>
                <a:gd name="connsiteY29" fmla="*/ 1281304 h 1569678"/>
                <a:gd name="connsiteX30" fmla="*/ 1262152 w 1569678"/>
                <a:gd name="connsiteY30" fmla="*/ 1415590 h 1569678"/>
                <a:gd name="connsiteX31" fmla="*/ 1092185 w 1569678"/>
                <a:gd name="connsiteY31" fmla="*/ 1513515 h 1569678"/>
                <a:gd name="connsiteX32" fmla="*/ 1014763 w 1569678"/>
                <a:gd name="connsiteY32" fmla="*/ 1379229 h 1569678"/>
                <a:gd name="connsiteX33" fmla="*/ 882967 w 1569678"/>
                <a:gd name="connsiteY33" fmla="*/ 1414150 h 1569678"/>
                <a:gd name="connsiteX34" fmla="*/ 882967 w 1569678"/>
                <a:gd name="connsiteY34" fmla="*/ 1569678 h 1569678"/>
                <a:gd name="connsiteX35" fmla="*/ 687072 w 1569678"/>
                <a:gd name="connsiteY35" fmla="*/ 1569678 h 1569678"/>
                <a:gd name="connsiteX36" fmla="*/ 687072 w 1569678"/>
                <a:gd name="connsiteY36" fmla="*/ 1414150 h 1569678"/>
                <a:gd name="connsiteX37" fmla="*/ 555275 w 1569678"/>
                <a:gd name="connsiteY37" fmla="*/ 1379229 h 1569678"/>
                <a:gd name="connsiteX38" fmla="*/ 477493 w 1569678"/>
                <a:gd name="connsiteY38" fmla="*/ 1513515 h 1569678"/>
                <a:gd name="connsiteX39" fmla="*/ 307526 w 1569678"/>
                <a:gd name="connsiteY39" fmla="*/ 1415590 h 1569678"/>
                <a:gd name="connsiteX40" fmla="*/ 385308 w 1569678"/>
                <a:gd name="connsiteY40" fmla="*/ 1281304 h 1569678"/>
                <a:gd name="connsiteX41" fmla="*/ 288801 w 1569678"/>
                <a:gd name="connsiteY41" fmla="*/ 1184819 h 1569678"/>
                <a:gd name="connsiteX42" fmla="*/ 154123 w 1569678"/>
                <a:gd name="connsiteY42" fmla="*/ 1262583 h 1569678"/>
                <a:gd name="connsiteX43" fmla="*/ 56176 w 1569678"/>
                <a:gd name="connsiteY43" fmla="*/ 1092294 h 1569678"/>
                <a:gd name="connsiteX44" fmla="*/ 190853 w 1569678"/>
                <a:gd name="connsiteY44" fmla="*/ 1014891 h 1569678"/>
                <a:gd name="connsiteX45" fmla="*/ 155564 w 1569678"/>
                <a:gd name="connsiteY45" fmla="*/ 883124 h 1569678"/>
                <a:gd name="connsiteX46" fmla="*/ 0 w 1569678"/>
                <a:gd name="connsiteY46" fmla="*/ 883124 h 1569678"/>
                <a:gd name="connsiteX47" fmla="*/ 0 w 1569678"/>
                <a:gd name="connsiteY47" fmla="*/ 686914 h 1569678"/>
                <a:gd name="connsiteX48" fmla="*/ 155564 w 1569678"/>
                <a:gd name="connsiteY48" fmla="*/ 686914 h 1569678"/>
                <a:gd name="connsiteX49" fmla="*/ 190853 w 1569678"/>
                <a:gd name="connsiteY49" fmla="*/ 555148 h 1569678"/>
                <a:gd name="connsiteX50" fmla="*/ 56176 w 1569678"/>
                <a:gd name="connsiteY50" fmla="*/ 477384 h 1569678"/>
                <a:gd name="connsiteX51" fmla="*/ 154123 w 1569678"/>
                <a:gd name="connsiteY51" fmla="*/ 307455 h 1569678"/>
                <a:gd name="connsiteX52" fmla="*/ 288801 w 1569678"/>
                <a:gd name="connsiteY52" fmla="*/ 384859 h 1569678"/>
                <a:gd name="connsiteX53" fmla="*/ 384948 w 1569678"/>
                <a:gd name="connsiteY53" fmla="*/ 288374 h 1569678"/>
                <a:gd name="connsiteX54" fmla="*/ 307526 w 1569678"/>
                <a:gd name="connsiteY54" fmla="*/ 154088 h 1569678"/>
                <a:gd name="connsiteX55" fmla="*/ 477493 w 1569678"/>
                <a:gd name="connsiteY55" fmla="*/ 56163 h 1569678"/>
                <a:gd name="connsiteX56" fmla="*/ 555275 w 1569678"/>
                <a:gd name="connsiteY56" fmla="*/ 190450 h 1569678"/>
                <a:gd name="connsiteX57" fmla="*/ 687072 w 1569678"/>
                <a:gd name="connsiteY57" fmla="*/ 155528 h 1569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569678" h="1569678">
                  <a:moveTo>
                    <a:pt x="784046" y="560388"/>
                  </a:moveTo>
                  <a:cubicBezTo>
                    <a:pt x="907381" y="560388"/>
                    <a:pt x="1007704" y="660905"/>
                    <a:pt x="1007704" y="784839"/>
                  </a:cubicBezTo>
                  <a:cubicBezTo>
                    <a:pt x="1007704" y="908773"/>
                    <a:pt x="907381" y="1009290"/>
                    <a:pt x="784046" y="1009290"/>
                  </a:cubicBezTo>
                  <a:cubicBezTo>
                    <a:pt x="660351" y="1009290"/>
                    <a:pt x="560388" y="908773"/>
                    <a:pt x="560388" y="784839"/>
                  </a:cubicBezTo>
                  <a:cubicBezTo>
                    <a:pt x="560388" y="660905"/>
                    <a:pt x="660351" y="560388"/>
                    <a:pt x="784046" y="560388"/>
                  </a:cubicBezTo>
                  <a:close/>
                  <a:moveTo>
                    <a:pt x="785019" y="343457"/>
                  </a:moveTo>
                  <a:cubicBezTo>
                    <a:pt x="541231" y="343457"/>
                    <a:pt x="343536" y="541107"/>
                    <a:pt x="343536" y="784839"/>
                  </a:cubicBezTo>
                  <a:cubicBezTo>
                    <a:pt x="343536" y="1028931"/>
                    <a:pt x="541231" y="1226581"/>
                    <a:pt x="785019" y="1226581"/>
                  </a:cubicBezTo>
                  <a:cubicBezTo>
                    <a:pt x="1028807" y="1226581"/>
                    <a:pt x="1226502" y="1028931"/>
                    <a:pt x="1226502" y="784839"/>
                  </a:cubicBezTo>
                  <a:cubicBezTo>
                    <a:pt x="1226502" y="541107"/>
                    <a:pt x="1028807" y="343457"/>
                    <a:pt x="785019" y="343457"/>
                  </a:cubicBezTo>
                  <a:close/>
                  <a:moveTo>
                    <a:pt x="687072" y="0"/>
                  </a:moveTo>
                  <a:lnTo>
                    <a:pt x="882967" y="0"/>
                  </a:lnTo>
                  <a:lnTo>
                    <a:pt x="882967" y="155528"/>
                  </a:lnTo>
                  <a:cubicBezTo>
                    <a:pt x="928699" y="162368"/>
                    <a:pt x="972632" y="174249"/>
                    <a:pt x="1014763" y="190450"/>
                  </a:cubicBezTo>
                  <a:lnTo>
                    <a:pt x="1092185" y="56163"/>
                  </a:lnTo>
                  <a:lnTo>
                    <a:pt x="1262152" y="154088"/>
                  </a:lnTo>
                  <a:lnTo>
                    <a:pt x="1184731" y="288374"/>
                  </a:lnTo>
                  <a:cubicBezTo>
                    <a:pt x="1220381" y="317176"/>
                    <a:pt x="1252430" y="349577"/>
                    <a:pt x="1281238" y="384859"/>
                  </a:cubicBezTo>
                  <a:lnTo>
                    <a:pt x="1415555" y="307455"/>
                  </a:lnTo>
                  <a:lnTo>
                    <a:pt x="1513502" y="477744"/>
                  </a:lnTo>
                  <a:lnTo>
                    <a:pt x="1379185" y="555148"/>
                  </a:lnTo>
                  <a:cubicBezTo>
                    <a:pt x="1395389" y="596910"/>
                    <a:pt x="1407273" y="641192"/>
                    <a:pt x="1414475" y="686914"/>
                  </a:cubicBezTo>
                  <a:lnTo>
                    <a:pt x="1569678" y="686914"/>
                  </a:lnTo>
                  <a:lnTo>
                    <a:pt x="1569678" y="883124"/>
                  </a:lnTo>
                  <a:lnTo>
                    <a:pt x="1414475" y="883124"/>
                  </a:lnTo>
                  <a:cubicBezTo>
                    <a:pt x="1407273" y="928846"/>
                    <a:pt x="1395389" y="972768"/>
                    <a:pt x="1379185" y="1014891"/>
                  </a:cubicBezTo>
                  <a:lnTo>
                    <a:pt x="1513502" y="1092294"/>
                  </a:lnTo>
                  <a:lnTo>
                    <a:pt x="1415555" y="1262223"/>
                  </a:lnTo>
                  <a:lnTo>
                    <a:pt x="1281238" y="1184819"/>
                  </a:lnTo>
                  <a:cubicBezTo>
                    <a:pt x="1252430" y="1220461"/>
                    <a:pt x="1220381" y="1252502"/>
                    <a:pt x="1184731" y="1281304"/>
                  </a:cubicBezTo>
                  <a:lnTo>
                    <a:pt x="1262152" y="1415590"/>
                  </a:lnTo>
                  <a:lnTo>
                    <a:pt x="1092185" y="1513515"/>
                  </a:lnTo>
                  <a:lnTo>
                    <a:pt x="1014763" y="1379229"/>
                  </a:lnTo>
                  <a:cubicBezTo>
                    <a:pt x="972632" y="1395789"/>
                    <a:pt x="928699" y="1407310"/>
                    <a:pt x="882967" y="1414150"/>
                  </a:cubicBezTo>
                  <a:lnTo>
                    <a:pt x="882967" y="1569678"/>
                  </a:lnTo>
                  <a:lnTo>
                    <a:pt x="687072" y="1569678"/>
                  </a:lnTo>
                  <a:lnTo>
                    <a:pt x="687072" y="1414150"/>
                  </a:lnTo>
                  <a:cubicBezTo>
                    <a:pt x="641339" y="1407310"/>
                    <a:pt x="597407" y="1395789"/>
                    <a:pt x="555275" y="1379229"/>
                  </a:cubicBezTo>
                  <a:lnTo>
                    <a:pt x="477493" y="1513515"/>
                  </a:lnTo>
                  <a:lnTo>
                    <a:pt x="307526" y="1415590"/>
                  </a:lnTo>
                  <a:lnTo>
                    <a:pt x="385308" y="1281304"/>
                  </a:lnTo>
                  <a:cubicBezTo>
                    <a:pt x="349658" y="1252502"/>
                    <a:pt x="317249" y="1220461"/>
                    <a:pt x="288801" y="1184819"/>
                  </a:cubicBezTo>
                  <a:lnTo>
                    <a:pt x="154123" y="1262583"/>
                  </a:lnTo>
                  <a:lnTo>
                    <a:pt x="56176" y="1092294"/>
                  </a:lnTo>
                  <a:lnTo>
                    <a:pt x="190853" y="1014891"/>
                  </a:lnTo>
                  <a:cubicBezTo>
                    <a:pt x="174649" y="972768"/>
                    <a:pt x="162766" y="928846"/>
                    <a:pt x="155564" y="883124"/>
                  </a:cubicBezTo>
                  <a:lnTo>
                    <a:pt x="0" y="883124"/>
                  </a:lnTo>
                  <a:lnTo>
                    <a:pt x="0" y="686914"/>
                  </a:lnTo>
                  <a:lnTo>
                    <a:pt x="155564" y="686914"/>
                  </a:lnTo>
                  <a:cubicBezTo>
                    <a:pt x="162766" y="641192"/>
                    <a:pt x="174649" y="596910"/>
                    <a:pt x="190853" y="555148"/>
                  </a:cubicBezTo>
                  <a:lnTo>
                    <a:pt x="56176" y="477384"/>
                  </a:lnTo>
                  <a:lnTo>
                    <a:pt x="154123" y="307455"/>
                  </a:lnTo>
                  <a:lnTo>
                    <a:pt x="288801" y="384859"/>
                  </a:lnTo>
                  <a:cubicBezTo>
                    <a:pt x="317249" y="349577"/>
                    <a:pt x="349658" y="317176"/>
                    <a:pt x="384948" y="288374"/>
                  </a:cubicBezTo>
                  <a:lnTo>
                    <a:pt x="307526" y="154088"/>
                  </a:lnTo>
                  <a:lnTo>
                    <a:pt x="477493" y="56163"/>
                  </a:lnTo>
                  <a:lnTo>
                    <a:pt x="555275" y="190450"/>
                  </a:lnTo>
                  <a:cubicBezTo>
                    <a:pt x="597407" y="174249"/>
                    <a:pt x="641339" y="162368"/>
                    <a:pt x="687072" y="155528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D232B2-2C90-A24B-8013-4EEDFE72B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825" y="1828800"/>
              <a:ext cx="1349015" cy="1349015"/>
            </a:xfrm>
            <a:custGeom>
              <a:avLst/>
              <a:gdLst>
                <a:gd name="connsiteX0" fmla="*/ 664852 w 1349015"/>
                <a:gd name="connsiteY0" fmla="*/ 484318 h 1349015"/>
                <a:gd name="connsiteX1" fmla="*/ 867000 w 1349015"/>
                <a:gd name="connsiteY1" fmla="*/ 664321 h 1349015"/>
                <a:gd name="connsiteX2" fmla="*/ 686472 w 1349015"/>
                <a:gd name="connsiteY2" fmla="*/ 867005 h 1349015"/>
                <a:gd name="connsiteX3" fmla="*/ 483964 w 1349015"/>
                <a:gd name="connsiteY3" fmla="*/ 686282 h 1349015"/>
                <a:gd name="connsiteX4" fmla="*/ 664852 w 1349015"/>
                <a:gd name="connsiteY4" fmla="*/ 484318 h 1349015"/>
                <a:gd name="connsiteX5" fmla="*/ 652912 w 1349015"/>
                <a:gd name="connsiteY5" fmla="*/ 297661 h 1349015"/>
                <a:gd name="connsiteX6" fmla="*/ 297661 w 1349015"/>
                <a:gd name="connsiteY6" fmla="*/ 695744 h 1349015"/>
                <a:gd name="connsiteX7" fmla="*/ 695744 w 1349015"/>
                <a:gd name="connsiteY7" fmla="*/ 1051354 h 1349015"/>
                <a:gd name="connsiteX8" fmla="*/ 1050994 w 1349015"/>
                <a:gd name="connsiteY8" fmla="*/ 653272 h 1349015"/>
                <a:gd name="connsiteX9" fmla="*/ 652912 w 1349015"/>
                <a:gd name="connsiteY9" fmla="*/ 297661 h 1349015"/>
                <a:gd name="connsiteX10" fmla="*/ 720219 w 1349015"/>
                <a:gd name="connsiteY10" fmla="*/ 0 h 1349015"/>
                <a:gd name="connsiteX11" fmla="*/ 727777 w 1349015"/>
                <a:gd name="connsiteY11" fmla="*/ 132454 h 1349015"/>
                <a:gd name="connsiteX12" fmla="*/ 841875 w 1349015"/>
                <a:gd name="connsiteY12" fmla="*/ 156209 h 1349015"/>
                <a:gd name="connsiteX13" fmla="*/ 901623 w 1349015"/>
                <a:gd name="connsiteY13" fmla="*/ 37793 h 1349015"/>
                <a:gd name="connsiteX14" fmla="*/ 1051354 w 1349015"/>
                <a:gd name="connsiteY14" fmla="*/ 113018 h 1349015"/>
                <a:gd name="connsiteX15" fmla="*/ 991605 w 1349015"/>
                <a:gd name="connsiteY15" fmla="*/ 231434 h 1349015"/>
                <a:gd name="connsiteX16" fmla="*/ 1078708 w 1349015"/>
                <a:gd name="connsiteY16" fmla="*/ 309179 h 1349015"/>
                <a:gd name="connsiteX17" fmla="*/ 1189567 w 1349015"/>
                <a:gd name="connsiteY17" fmla="*/ 236473 h 1349015"/>
                <a:gd name="connsiteX18" fmla="*/ 1281708 w 1349015"/>
                <a:gd name="connsiteY18" fmla="*/ 376846 h 1349015"/>
                <a:gd name="connsiteX19" fmla="*/ 1170490 w 1349015"/>
                <a:gd name="connsiteY19" fmla="*/ 449552 h 1349015"/>
                <a:gd name="connsiteX20" fmla="*/ 1206843 w 1349015"/>
                <a:gd name="connsiteY20" fmla="*/ 560410 h 1349015"/>
                <a:gd name="connsiteX21" fmla="*/ 1339297 w 1349015"/>
                <a:gd name="connsiteY21" fmla="*/ 552852 h 1349015"/>
                <a:gd name="connsiteX22" fmla="*/ 1349015 w 1349015"/>
                <a:gd name="connsiteY22" fmla="*/ 720219 h 1349015"/>
                <a:gd name="connsiteX23" fmla="*/ 1216561 w 1349015"/>
                <a:gd name="connsiteY23" fmla="*/ 727777 h 1349015"/>
                <a:gd name="connsiteX24" fmla="*/ 1192806 w 1349015"/>
                <a:gd name="connsiteY24" fmla="*/ 841875 h 1349015"/>
                <a:gd name="connsiteX25" fmla="*/ 1311223 w 1349015"/>
                <a:gd name="connsiteY25" fmla="*/ 901623 h 1349015"/>
                <a:gd name="connsiteX26" fmla="*/ 1235638 w 1349015"/>
                <a:gd name="connsiteY26" fmla="*/ 1051354 h 1349015"/>
                <a:gd name="connsiteX27" fmla="*/ 1117581 w 1349015"/>
                <a:gd name="connsiteY27" fmla="*/ 991605 h 1349015"/>
                <a:gd name="connsiteX28" fmla="*/ 1039476 w 1349015"/>
                <a:gd name="connsiteY28" fmla="*/ 1078708 h 1349015"/>
                <a:gd name="connsiteX29" fmla="*/ 1112182 w 1349015"/>
                <a:gd name="connsiteY29" fmla="*/ 1189567 h 1349015"/>
                <a:gd name="connsiteX30" fmla="*/ 972169 w 1349015"/>
                <a:gd name="connsiteY30" fmla="*/ 1281349 h 1349015"/>
                <a:gd name="connsiteX31" fmla="*/ 899464 w 1349015"/>
                <a:gd name="connsiteY31" fmla="*/ 1170490 h 1349015"/>
                <a:gd name="connsiteX32" fmla="*/ 788605 w 1349015"/>
                <a:gd name="connsiteY32" fmla="*/ 1206843 h 1349015"/>
                <a:gd name="connsiteX33" fmla="*/ 796164 w 1349015"/>
                <a:gd name="connsiteY33" fmla="*/ 1339657 h 1349015"/>
                <a:gd name="connsiteX34" fmla="*/ 628437 w 1349015"/>
                <a:gd name="connsiteY34" fmla="*/ 1349015 h 1349015"/>
                <a:gd name="connsiteX35" fmla="*/ 621238 w 1349015"/>
                <a:gd name="connsiteY35" fmla="*/ 1216201 h 1349015"/>
                <a:gd name="connsiteX36" fmla="*/ 506781 w 1349015"/>
                <a:gd name="connsiteY36" fmla="*/ 1192806 h 1349015"/>
                <a:gd name="connsiteX37" fmla="*/ 447392 w 1349015"/>
                <a:gd name="connsiteY37" fmla="*/ 1311223 h 1349015"/>
                <a:gd name="connsiteX38" fmla="*/ 297661 w 1349015"/>
                <a:gd name="connsiteY38" fmla="*/ 1235638 h 1349015"/>
                <a:gd name="connsiteX39" fmla="*/ 357050 w 1349015"/>
                <a:gd name="connsiteY39" fmla="*/ 1117581 h 1349015"/>
                <a:gd name="connsiteX40" fmla="*/ 270307 w 1349015"/>
                <a:gd name="connsiteY40" fmla="*/ 1039836 h 1349015"/>
                <a:gd name="connsiteX41" fmla="*/ 159089 w 1349015"/>
                <a:gd name="connsiteY41" fmla="*/ 1112542 h 1349015"/>
                <a:gd name="connsiteX42" fmla="*/ 67307 w 1349015"/>
                <a:gd name="connsiteY42" fmla="*/ 972169 h 1349015"/>
                <a:gd name="connsiteX43" fmla="*/ 178165 w 1349015"/>
                <a:gd name="connsiteY43" fmla="*/ 899464 h 1349015"/>
                <a:gd name="connsiteX44" fmla="*/ 142172 w 1349015"/>
                <a:gd name="connsiteY44" fmla="*/ 788605 h 1349015"/>
                <a:gd name="connsiteX45" fmla="*/ 9358 w 1349015"/>
                <a:gd name="connsiteY45" fmla="*/ 796164 h 1349015"/>
                <a:gd name="connsiteX46" fmla="*/ 0 w 1349015"/>
                <a:gd name="connsiteY46" fmla="*/ 628797 h 1349015"/>
                <a:gd name="connsiteX47" fmla="*/ 132454 w 1349015"/>
                <a:gd name="connsiteY47" fmla="*/ 621238 h 1349015"/>
                <a:gd name="connsiteX48" fmla="*/ 156209 w 1349015"/>
                <a:gd name="connsiteY48" fmla="*/ 507141 h 1349015"/>
                <a:gd name="connsiteX49" fmla="*/ 37432 w 1349015"/>
                <a:gd name="connsiteY49" fmla="*/ 447392 h 1349015"/>
                <a:gd name="connsiteX50" fmla="*/ 113018 w 1349015"/>
                <a:gd name="connsiteY50" fmla="*/ 297661 h 1349015"/>
                <a:gd name="connsiteX51" fmla="*/ 231434 w 1349015"/>
                <a:gd name="connsiteY51" fmla="*/ 357050 h 1349015"/>
                <a:gd name="connsiteX52" fmla="*/ 309179 w 1349015"/>
                <a:gd name="connsiteY52" fmla="*/ 269947 h 1349015"/>
                <a:gd name="connsiteX53" fmla="*/ 236473 w 1349015"/>
                <a:gd name="connsiteY53" fmla="*/ 159449 h 1349015"/>
                <a:gd name="connsiteX54" fmla="*/ 376846 w 1349015"/>
                <a:gd name="connsiteY54" fmla="*/ 67307 h 1349015"/>
                <a:gd name="connsiteX55" fmla="*/ 449551 w 1349015"/>
                <a:gd name="connsiteY55" fmla="*/ 178165 h 1349015"/>
                <a:gd name="connsiteX56" fmla="*/ 560410 w 1349015"/>
                <a:gd name="connsiteY56" fmla="*/ 141812 h 1349015"/>
                <a:gd name="connsiteX57" fmla="*/ 552492 w 1349015"/>
                <a:gd name="connsiteY57" fmla="*/ 9358 h 134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349015" h="1349015">
                  <a:moveTo>
                    <a:pt x="664852" y="484318"/>
                  </a:moveTo>
                  <a:cubicBezTo>
                    <a:pt x="770430" y="477838"/>
                    <a:pt x="861234" y="558840"/>
                    <a:pt x="867000" y="664321"/>
                  </a:cubicBezTo>
                  <a:cubicBezTo>
                    <a:pt x="872765" y="770163"/>
                    <a:pt x="792050" y="860885"/>
                    <a:pt x="686472" y="867005"/>
                  </a:cubicBezTo>
                  <a:cubicBezTo>
                    <a:pt x="580534" y="872765"/>
                    <a:pt x="489729" y="792124"/>
                    <a:pt x="483964" y="686282"/>
                  </a:cubicBezTo>
                  <a:cubicBezTo>
                    <a:pt x="477838" y="580440"/>
                    <a:pt x="558914" y="490078"/>
                    <a:pt x="664852" y="484318"/>
                  </a:cubicBezTo>
                  <a:close/>
                  <a:moveTo>
                    <a:pt x="652912" y="297661"/>
                  </a:moveTo>
                  <a:cubicBezTo>
                    <a:pt x="444872" y="309539"/>
                    <a:pt x="285784" y="487704"/>
                    <a:pt x="297661" y="695744"/>
                  </a:cubicBezTo>
                  <a:cubicBezTo>
                    <a:pt x="309179" y="903783"/>
                    <a:pt x="487704" y="1063231"/>
                    <a:pt x="695744" y="1051354"/>
                  </a:cubicBezTo>
                  <a:cubicBezTo>
                    <a:pt x="903783" y="1039476"/>
                    <a:pt x="1062871" y="861311"/>
                    <a:pt x="1050994" y="653272"/>
                  </a:cubicBezTo>
                  <a:cubicBezTo>
                    <a:pt x="1039116" y="444872"/>
                    <a:pt x="860951" y="286144"/>
                    <a:pt x="652912" y="297661"/>
                  </a:cubicBezTo>
                  <a:close/>
                  <a:moveTo>
                    <a:pt x="720219" y="0"/>
                  </a:moveTo>
                  <a:lnTo>
                    <a:pt x="727777" y="132454"/>
                  </a:lnTo>
                  <a:cubicBezTo>
                    <a:pt x="767010" y="136413"/>
                    <a:pt x="805162" y="144332"/>
                    <a:pt x="841875" y="156209"/>
                  </a:cubicBezTo>
                  <a:lnTo>
                    <a:pt x="901623" y="37793"/>
                  </a:lnTo>
                  <a:lnTo>
                    <a:pt x="1051354" y="113018"/>
                  </a:lnTo>
                  <a:lnTo>
                    <a:pt x="991605" y="231434"/>
                  </a:lnTo>
                  <a:cubicBezTo>
                    <a:pt x="1023279" y="254110"/>
                    <a:pt x="1052434" y="280385"/>
                    <a:pt x="1078708" y="309179"/>
                  </a:cubicBezTo>
                  <a:lnTo>
                    <a:pt x="1189567" y="236473"/>
                  </a:lnTo>
                  <a:lnTo>
                    <a:pt x="1281708" y="376846"/>
                  </a:lnTo>
                  <a:lnTo>
                    <a:pt x="1170490" y="449552"/>
                  </a:lnTo>
                  <a:cubicBezTo>
                    <a:pt x="1186327" y="484465"/>
                    <a:pt x="1198565" y="521538"/>
                    <a:pt x="1206843" y="560410"/>
                  </a:cubicBezTo>
                  <a:lnTo>
                    <a:pt x="1339297" y="552852"/>
                  </a:lnTo>
                  <a:lnTo>
                    <a:pt x="1349015" y="720219"/>
                  </a:lnTo>
                  <a:lnTo>
                    <a:pt x="1216561" y="727777"/>
                  </a:lnTo>
                  <a:cubicBezTo>
                    <a:pt x="1212602" y="767010"/>
                    <a:pt x="1204684" y="805162"/>
                    <a:pt x="1192806" y="841875"/>
                  </a:cubicBezTo>
                  <a:lnTo>
                    <a:pt x="1311223" y="901623"/>
                  </a:lnTo>
                  <a:lnTo>
                    <a:pt x="1235638" y="1051354"/>
                  </a:lnTo>
                  <a:lnTo>
                    <a:pt x="1117581" y="991605"/>
                  </a:lnTo>
                  <a:cubicBezTo>
                    <a:pt x="1094545" y="1023279"/>
                    <a:pt x="1068630" y="1052793"/>
                    <a:pt x="1039476" y="1078708"/>
                  </a:cubicBezTo>
                  <a:lnTo>
                    <a:pt x="1112182" y="1189567"/>
                  </a:lnTo>
                  <a:lnTo>
                    <a:pt x="972169" y="1281349"/>
                  </a:lnTo>
                  <a:lnTo>
                    <a:pt x="899464" y="1170490"/>
                  </a:lnTo>
                  <a:cubicBezTo>
                    <a:pt x="864550" y="1186687"/>
                    <a:pt x="827118" y="1198565"/>
                    <a:pt x="788605" y="1206843"/>
                  </a:cubicBezTo>
                  <a:lnTo>
                    <a:pt x="796164" y="1339657"/>
                  </a:lnTo>
                  <a:lnTo>
                    <a:pt x="628437" y="1349015"/>
                  </a:lnTo>
                  <a:lnTo>
                    <a:pt x="621238" y="1216201"/>
                  </a:lnTo>
                  <a:cubicBezTo>
                    <a:pt x="582006" y="1212602"/>
                    <a:pt x="543493" y="1204684"/>
                    <a:pt x="506781" y="1192806"/>
                  </a:cubicBezTo>
                  <a:lnTo>
                    <a:pt x="447392" y="1311223"/>
                  </a:lnTo>
                  <a:lnTo>
                    <a:pt x="297661" y="1235638"/>
                  </a:lnTo>
                  <a:lnTo>
                    <a:pt x="357050" y="1117581"/>
                  </a:lnTo>
                  <a:cubicBezTo>
                    <a:pt x="325376" y="1094905"/>
                    <a:pt x="296222" y="1068630"/>
                    <a:pt x="270307" y="1039836"/>
                  </a:cubicBezTo>
                  <a:lnTo>
                    <a:pt x="159089" y="1112542"/>
                  </a:lnTo>
                  <a:lnTo>
                    <a:pt x="67307" y="972169"/>
                  </a:lnTo>
                  <a:lnTo>
                    <a:pt x="178165" y="899464"/>
                  </a:lnTo>
                  <a:cubicBezTo>
                    <a:pt x="162328" y="864190"/>
                    <a:pt x="150090" y="827478"/>
                    <a:pt x="142172" y="788605"/>
                  </a:cubicBezTo>
                  <a:lnTo>
                    <a:pt x="9358" y="796164"/>
                  </a:lnTo>
                  <a:lnTo>
                    <a:pt x="0" y="628797"/>
                  </a:lnTo>
                  <a:lnTo>
                    <a:pt x="132454" y="621238"/>
                  </a:lnTo>
                  <a:cubicBezTo>
                    <a:pt x="136413" y="582006"/>
                    <a:pt x="144331" y="543493"/>
                    <a:pt x="156209" y="507141"/>
                  </a:cubicBezTo>
                  <a:lnTo>
                    <a:pt x="37432" y="447392"/>
                  </a:lnTo>
                  <a:lnTo>
                    <a:pt x="113018" y="297661"/>
                  </a:lnTo>
                  <a:lnTo>
                    <a:pt x="231434" y="357050"/>
                  </a:lnTo>
                  <a:cubicBezTo>
                    <a:pt x="254110" y="325376"/>
                    <a:pt x="280025" y="296222"/>
                    <a:pt x="309179" y="269947"/>
                  </a:cubicBezTo>
                  <a:lnTo>
                    <a:pt x="236473" y="159449"/>
                  </a:lnTo>
                  <a:lnTo>
                    <a:pt x="376846" y="67307"/>
                  </a:lnTo>
                  <a:lnTo>
                    <a:pt x="449551" y="178165"/>
                  </a:lnTo>
                  <a:cubicBezTo>
                    <a:pt x="484465" y="162688"/>
                    <a:pt x="521538" y="150090"/>
                    <a:pt x="560410" y="141812"/>
                  </a:cubicBezTo>
                  <a:lnTo>
                    <a:pt x="552492" y="93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A6AAD715-01EA-1743-9873-04F5BD166E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4313" y="2792413"/>
              <a:ext cx="631465" cy="631465"/>
            </a:xfrm>
            <a:custGeom>
              <a:avLst/>
              <a:gdLst>
                <a:gd name="connsiteX0" fmla="*/ 309698 w 631465"/>
                <a:gd name="connsiteY0" fmla="*/ 226728 h 631465"/>
                <a:gd name="connsiteX1" fmla="*/ 404735 w 631465"/>
                <a:gd name="connsiteY1" fmla="*/ 311286 h 631465"/>
                <a:gd name="connsiteX2" fmla="*/ 319816 w 631465"/>
                <a:gd name="connsiteY2" fmla="*/ 406323 h 631465"/>
                <a:gd name="connsiteX3" fmla="*/ 225141 w 631465"/>
                <a:gd name="connsiteY3" fmla="*/ 321404 h 631465"/>
                <a:gd name="connsiteX4" fmla="*/ 309698 w 631465"/>
                <a:gd name="connsiteY4" fmla="*/ 226728 h 631465"/>
                <a:gd name="connsiteX5" fmla="*/ 305826 w 631465"/>
                <a:gd name="connsiteY5" fmla="*/ 139405 h 631465"/>
                <a:gd name="connsiteX6" fmla="*/ 139405 w 631465"/>
                <a:gd name="connsiteY6" fmla="*/ 325639 h 631465"/>
                <a:gd name="connsiteX7" fmla="*/ 325639 w 631465"/>
                <a:gd name="connsiteY7" fmla="*/ 492060 h 631465"/>
                <a:gd name="connsiteX8" fmla="*/ 492060 w 631465"/>
                <a:gd name="connsiteY8" fmla="*/ 305826 h 631465"/>
                <a:gd name="connsiteX9" fmla="*/ 305826 w 631465"/>
                <a:gd name="connsiteY9" fmla="*/ 139405 h 631465"/>
                <a:gd name="connsiteX10" fmla="*/ 337166 w 631465"/>
                <a:gd name="connsiteY10" fmla="*/ 0 h 631465"/>
                <a:gd name="connsiteX11" fmla="*/ 340408 w 631465"/>
                <a:gd name="connsiteY11" fmla="*/ 61958 h 631465"/>
                <a:gd name="connsiteX12" fmla="*/ 394080 w 631465"/>
                <a:gd name="connsiteY12" fmla="*/ 73124 h 631465"/>
                <a:gd name="connsiteX13" fmla="*/ 422177 w 631465"/>
                <a:gd name="connsiteY13" fmla="*/ 17651 h 631465"/>
                <a:gd name="connsiteX14" fmla="*/ 492060 w 631465"/>
                <a:gd name="connsiteY14" fmla="*/ 52952 h 631465"/>
                <a:gd name="connsiteX15" fmla="*/ 463963 w 631465"/>
                <a:gd name="connsiteY15" fmla="*/ 108426 h 631465"/>
                <a:gd name="connsiteX16" fmla="*/ 505028 w 631465"/>
                <a:gd name="connsiteY16" fmla="*/ 144808 h 631465"/>
                <a:gd name="connsiteX17" fmla="*/ 556900 w 631465"/>
                <a:gd name="connsiteY17" fmla="*/ 110587 h 631465"/>
                <a:gd name="connsiteX18" fmla="*/ 599766 w 631465"/>
                <a:gd name="connsiteY18" fmla="*/ 176147 h 631465"/>
                <a:gd name="connsiteX19" fmla="*/ 547894 w 631465"/>
                <a:gd name="connsiteY19" fmla="*/ 210368 h 631465"/>
                <a:gd name="connsiteX20" fmla="*/ 565185 w 631465"/>
                <a:gd name="connsiteY20" fmla="*/ 262240 h 631465"/>
                <a:gd name="connsiteX21" fmla="*/ 627142 w 631465"/>
                <a:gd name="connsiteY21" fmla="*/ 258638 h 631465"/>
                <a:gd name="connsiteX22" fmla="*/ 631465 w 631465"/>
                <a:gd name="connsiteY22" fmla="*/ 337166 h 631465"/>
                <a:gd name="connsiteX23" fmla="*/ 569507 w 631465"/>
                <a:gd name="connsiteY23" fmla="*/ 340768 h 631465"/>
                <a:gd name="connsiteX24" fmla="*/ 558340 w 631465"/>
                <a:gd name="connsiteY24" fmla="*/ 394080 h 631465"/>
                <a:gd name="connsiteX25" fmla="*/ 613454 w 631465"/>
                <a:gd name="connsiteY25" fmla="*/ 422177 h 631465"/>
                <a:gd name="connsiteX26" fmla="*/ 578513 w 631465"/>
                <a:gd name="connsiteY26" fmla="*/ 492060 h 631465"/>
                <a:gd name="connsiteX27" fmla="*/ 523039 w 631465"/>
                <a:gd name="connsiteY27" fmla="*/ 464323 h 631465"/>
                <a:gd name="connsiteX28" fmla="*/ 486657 w 631465"/>
                <a:gd name="connsiteY28" fmla="*/ 505028 h 631465"/>
                <a:gd name="connsiteX29" fmla="*/ 520878 w 631465"/>
                <a:gd name="connsiteY29" fmla="*/ 556900 h 631465"/>
                <a:gd name="connsiteX30" fmla="*/ 454957 w 631465"/>
                <a:gd name="connsiteY30" fmla="*/ 599766 h 631465"/>
                <a:gd name="connsiteX31" fmla="*/ 420737 w 631465"/>
                <a:gd name="connsiteY31" fmla="*/ 547894 h 631465"/>
                <a:gd name="connsiteX32" fmla="*/ 369225 w 631465"/>
                <a:gd name="connsiteY32" fmla="*/ 564824 h 631465"/>
                <a:gd name="connsiteX33" fmla="*/ 372827 w 631465"/>
                <a:gd name="connsiteY33" fmla="*/ 627142 h 631465"/>
                <a:gd name="connsiteX34" fmla="*/ 294299 w 631465"/>
                <a:gd name="connsiteY34" fmla="*/ 631465 h 631465"/>
                <a:gd name="connsiteX35" fmla="*/ 290697 w 631465"/>
                <a:gd name="connsiteY35" fmla="*/ 569507 h 631465"/>
                <a:gd name="connsiteX36" fmla="*/ 237385 w 631465"/>
                <a:gd name="connsiteY36" fmla="*/ 558340 h 631465"/>
                <a:gd name="connsiteX37" fmla="*/ 209287 w 631465"/>
                <a:gd name="connsiteY37" fmla="*/ 613814 h 631465"/>
                <a:gd name="connsiteX38" fmla="*/ 139405 w 631465"/>
                <a:gd name="connsiteY38" fmla="*/ 578513 h 631465"/>
                <a:gd name="connsiteX39" fmla="*/ 167142 w 631465"/>
                <a:gd name="connsiteY39" fmla="*/ 523039 h 631465"/>
                <a:gd name="connsiteX40" fmla="*/ 126437 w 631465"/>
                <a:gd name="connsiteY40" fmla="*/ 486657 h 631465"/>
                <a:gd name="connsiteX41" fmla="*/ 74565 w 631465"/>
                <a:gd name="connsiteY41" fmla="*/ 520517 h 631465"/>
                <a:gd name="connsiteX42" fmla="*/ 31339 w 631465"/>
                <a:gd name="connsiteY42" fmla="*/ 454957 h 631465"/>
                <a:gd name="connsiteX43" fmla="*/ 83571 w 631465"/>
                <a:gd name="connsiteY43" fmla="*/ 421097 h 631465"/>
                <a:gd name="connsiteX44" fmla="*/ 66640 w 631465"/>
                <a:gd name="connsiteY44" fmla="*/ 369225 h 631465"/>
                <a:gd name="connsiteX45" fmla="*/ 4323 w 631465"/>
                <a:gd name="connsiteY45" fmla="*/ 372827 h 631465"/>
                <a:gd name="connsiteX46" fmla="*/ 0 w 631465"/>
                <a:gd name="connsiteY46" fmla="*/ 294299 h 631465"/>
                <a:gd name="connsiteX47" fmla="*/ 61958 w 631465"/>
                <a:gd name="connsiteY47" fmla="*/ 290697 h 631465"/>
                <a:gd name="connsiteX48" fmla="*/ 73124 w 631465"/>
                <a:gd name="connsiteY48" fmla="*/ 237385 h 631465"/>
                <a:gd name="connsiteX49" fmla="*/ 17651 w 631465"/>
                <a:gd name="connsiteY49" fmla="*/ 209287 h 631465"/>
                <a:gd name="connsiteX50" fmla="*/ 52952 w 631465"/>
                <a:gd name="connsiteY50" fmla="*/ 139405 h 631465"/>
                <a:gd name="connsiteX51" fmla="*/ 108426 w 631465"/>
                <a:gd name="connsiteY51" fmla="*/ 167142 h 631465"/>
                <a:gd name="connsiteX52" fmla="*/ 144808 w 631465"/>
                <a:gd name="connsiteY52" fmla="*/ 126437 h 631465"/>
                <a:gd name="connsiteX53" fmla="*/ 110587 w 631465"/>
                <a:gd name="connsiteY53" fmla="*/ 74565 h 631465"/>
                <a:gd name="connsiteX54" fmla="*/ 176147 w 631465"/>
                <a:gd name="connsiteY54" fmla="*/ 31699 h 631465"/>
                <a:gd name="connsiteX55" fmla="*/ 210368 w 631465"/>
                <a:gd name="connsiteY55" fmla="*/ 83211 h 631465"/>
                <a:gd name="connsiteX56" fmla="*/ 262240 w 631465"/>
                <a:gd name="connsiteY56" fmla="*/ 66640 h 631465"/>
                <a:gd name="connsiteX57" fmla="*/ 258638 w 631465"/>
                <a:gd name="connsiteY57" fmla="*/ 4683 h 63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31465" h="631465">
                  <a:moveTo>
                    <a:pt x="309698" y="226728"/>
                  </a:moveTo>
                  <a:cubicBezTo>
                    <a:pt x="359204" y="223837"/>
                    <a:pt x="401844" y="261780"/>
                    <a:pt x="404735" y="311286"/>
                  </a:cubicBezTo>
                  <a:cubicBezTo>
                    <a:pt x="407626" y="361153"/>
                    <a:pt x="369683" y="403432"/>
                    <a:pt x="319816" y="406323"/>
                  </a:cubicBezTo>
                  <a:cubicBezTo>
                    <a:pt x="270310" y="409214"/>
                    <a:pt x="227670" y="371271"/>
                    <a:pt x="225141" y="321404"/>
                  </a:cubicBezTo>
                  <a:cubicBezTo>
                    <a:pt x="222250" y="271898"/>
                    <a:pt x="260193" y="229619"/>
                    <a:pt x="309698" y="226728"/>
                  </a:cubicBezTo>
                  <a:close/>
                  <a:moveTo>
                    <a:pt x="305826" y="139405"/>
                  </a:moveTo>
                  <a:cubicBezTo>
                    <a:pt x="208207" y="144808"/>
                    <a:pt x="134002" y="228379"/>
                    <a:pt x="139405" y="325639"/>
                  </a:cubicBezTo>
                  <a:cubicBezTo>
                    <a:pt x="144808" y="423258"/>
                    <a:pt x="228379" y="497823"/>
                    <a:pt x="325639" y="492060"/>
                  </a:cubicBezTo>
                  <a:cubicBezTo>
                    <a:pt x="422898" y="486657"/>
                    <a:pt x="497463" y="403086"/>
                    <a:pt x="492060" y="305826"/>
                  </a:cubicBezTo>
                  <a:cubicBezTo>
                    <a:pt x="486657" y="208207"/>
                    <a:pt x="403086" y="133641"/>
                    <a:pt x="305826" y="139405"/>
                  </a:cubicBezTo>
                  <a:close/>
                  <a:moveTo>
                    <a:pt x="337166" y="0"/>
                  </a:moveTo>
                  <a:lnTo>
                    <a:pt x="340408" y="61958"/>
                  </a:lnTo>
                  <a:cubicBezTo>
                    <a:pt x="359139" y="63759"/>
                    <a:pt x="376790" y="67721"/>
                    <a:pt x="394080" y="73124"/>
                  </a:cubicBezTo>
                  <a:lnTo>
                    <a:pt x="422177" y="17651"/>
                  </a:lnTo>
                  <a:lnTo>
                    <a:pt x="492060" y="52952"/>
                  </a:lnTo>
                  <a:lnTo>
                    <a:pt x="463963" y="108426"/>
                  </a:lnTo>
                  <a:cubicBezTo>
                    <a:pt x="479092" y="118872"/>
                    <a:pt x="492780" y="131120"/>
                    <a:pt x="505028" y="144808"/>
                  </a:cubicBezTo>
                  <a:lnTo>
                    <a:pt x="556900" y="110587"/>
                  </a:lnTo>
                  <a:lnTo>
                    <a:pt x="599766" y="176147"/>
                  </a:lnTo>
                  <a:lnTo>
                    <a:pt x="547894" y="210368"/>
                  </a:lnTo>
                  <a:cubicBezTo>
                    <a:pt x="555098" y="226938"/>
                    <a:pt x="560862" y="244229"/>
                    <a:pt x="565185" y="262240"/>
                  </a:cubicBezTo>
                  <a:lnTo>
                    <a:pt x="627142" y="258638"/>
                  </a:lnTo>
                  <a:lnTo>
                    <a:pt x="631465" y="337166"/>
                  </a:lnTo>
                  <a:lnTo>
                    <a:pt x="569507" y="340768"/>
                  </a:lnTo>
                  <a:cubicBezTo>
                    <a:pt x="567706" y="359139"/>
                    <a:pt x="564104" y="377150"/>
                    <a:pt x="558340" y="394080"/>
                  </a:cubicBezTo>
                  <a:lnTo>
                    <a:pt x="613454" y="422177"/>
                  </a:lnTo>
                  <a:lnTo>
                    <a:pt x="578513" y="492060"/>
                  </a:lnTo>
                  <a:lnTo>
                    <a:pt x="523039" y="464323"/>
                  </a:lnTo>
                  <a:cubicBezTo>
                    <a:pt x="512232" y="479092"/>
                    <a:pt x="500345" y="492780"/>
                    <a:pt x="486657" y="505028"/>
                  </a:cubicBezTo>
                  <a:lnTo>
                    <a:pt x="520878" y="556900"/>
                  </a:lnTo>
                  <a:lnTo>
                    <a:pt x="454957" y="599766"/>
                  </a:lnTo>
                  <a:lnTo>
                    <a:pt x="420737" y="547894"/>
                  </a:lnTo>
                  <a:cubicBezTo>
                    <a:pt x="404527" y="555459"/>
                    <a:pt x="387236" y="561222"/>
                    <a:pt x="369225" y="564824"/>
                  </a:cubicBezTo>
                  <a:lnTo>
                    <a:pt x="372827" y="627142"/>
                  </a:lnTo>
                  <a:lnTo>
                    <a:pt x="294299" y="631465"/>
                  </a:lnTo>
                  <a:lnTo>
                    <a:pt x="290697" y="569507"/>
                  </a:lnTo>
                  <a:cubicBezTo>
                    <a:pt x="272326" y="567346"/>
                    <a:pt x="254315" y="563744"/>
                    <a:pt x="237385" y="558340"/>
                  </a:cubicBezTo>
                  <a:lnTo>
                    <a:pt x="209287" y="613814"/>
                  </a:lnTo>
                  <a:lnTo>
                    <a:pt x="139405" y="578513"/>
                  </a:lnTo>
                  <a:lnTo>
                    <a:pt x="167142" y="523039"/>
                  </a:lnTo>
                  <a:cubicBezTo>
                    <a:pt x="152373" y="512592"/>
                    <a:pt x="138684" y="500345"/>
                    <a:pt x="126437" y="486657"/>
                  </a:cubicBezTo>
                  <a:lnTo>
                    <a:pt x="74565" y="520517"/>
                  </a:lnTo>
                  <a:lnTo>
                    <a:pt x="31339" y="454957"/>
                  </a:lnTo>
                  <a:lnTo>
                    <a:pt x="83571" y="421097"/>
                  </a:lnTo>
                  <a:cubicBezTo>
                    <a:pt x="76006" y="404527"/>
                    <a:pt x="70243" y="387236"/>
                    <a:pt x="66640" y="369225"/>
                  </a:cubicBezTo>
                  <a:lnTo>
                    <a:pt x="4323" y="372827"/>
                  </a:lnTo>
                  <a:lnTo>
                    <a:pt x="0" y="294299"/>
                  </a:lnTo>
                  <a:lnTo>
                    <a:pt x="61958" y="290697"/>
                  </a:lnTo>
                  <a:cubicBezTo>
                    <a:pt x="63759" y="272326"/>
                    <a:pt x="67721" y="254675"/>
                    <a:pt x="73124" y="237385"/>
                  </a:cubicBezTo>
                  <a:lnTo>
                    <a:pt x="17651" y="209287"/>
                  </a:lnTo>
                  <a:lnTo>
                    <a:pt x="52952" y="139405"/>
                  </a:lnTo>
                  <a:lnTo>
                    <a:pt x="108426" y="167142"/>
                  </a:lnTo>
                  <a:cubicBezTo>
                    <a:pt x="118872" y="152373"/>
                    <a:pt x="131120" y="138684"/>
                    <a:pt x="144808" y="126437"/>
                  </a:cubicBezTo>
                  <a:lnTo>
                    <a:pt x="110587" y="74565"/>
                  </a:lnTo>
                  <a:lnTo>
                    <a:pt x="176147" y="31699"/>
                  </a:lnTo>
                  <a:lnTo>
                    <a:pt x="210368" y="83211"/>
                  </a:lnTo>
                  <a:cubicBezTo>
                    <a:pt x="226938" y="76006"/>
                    <a:pt x="244229" y="70243"/>
                    <a:pt x="262240" y="66640"/>
                  </a:cubicBezTo>
                  <a:lnTo>
                    <a:pt x="258638" y="468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AF3B5D19-EDD5-0E49-973A-2E3980050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3013" y="4162425"/>
              <a:ext cx="580665" cy="580665"/>
            </a:xfrm>
            <a:custGeom>
              <a:avLst/>
              <a:gdLst>
                <a:gd name="connsiteX0" fmla="*/ 284871 w 580665"/>
                <a:gd name="connsiteY0" fmla="*/ 208894 h 580665"/>
                <a:gd name="connsiteX1" fmla="*/ 371418 w 580665"/>
                <a:gd name="connsiteY1" fmla="*/ 286628 h 580665"/>
                <a:gd name="connsiteX2" fmla="*/ 294208 w 580665"/>
                <a:gd name="connsiteY2" fmla="*/ 373359 h 580665"/>
                <a:gd name="connsiteX3" fmla="*/ 207660 w 580665"/>
                <a:gd name="connsiteY3" fmla="*/ 295625 h 580665"/>
                <a:gd name="connsiteX4" fmla="*/ 284871 w 580665"/>
                <a:gd name="connsiteY4" fmla="*/ 208894 h 580665"/>
                <a:gd name="connsiteX5" fmla="*/ 281327 w 580665"/>
                <a:gd name="connsiteY5" fmla="*/ 128236 h 580665"/>
                <a:gd name="connsiteX6" fmla="*/ 128236 w 580665"/>
                <a:gd name="connsiteY6" fmla="*/ 299698 h 580665"/>
                <a:gd name="connsiteX7" fmla="*/ 299698 w 580665"/>
                <a:gd name="connsiteY7" fmla="*/ 452069 h 580665"/>
                <a:gd name="connsiteX8" fmla="*/ 452789 w 580665"/>
                <a:gd name="connsiteY8" fmla="*/ 280967 h 580665"/>
                <a:gd name="connsiteX9" fmla="*/ 281327 w 580665"/>
                <a:gd name="connsiteY9" fmla="*/ 128236 h 580665"/>
                <a:gd name="connsiteX10" fmla="*/ 310144 w 580665"/>
                <a:gd name="connsiteY10" fmla="*/ 0 h 580665"/>
                <a:gd name="connsiteX11" fmla="*/ 313386 w 580665"/>
                <a:gd name="connsiteY11" fmla="*/ 56914 h 580665"/>
                <a:gd name="connsiteX12" fmla="*/ 362375 w 580665"/>
                <a:gd name="connsiteY12" fmla="*/ 67360 h 580665"/>
                <a:gd name="connsiteX13" fmla="*/ 387951 w 580665"/>
                <a:gd name="connsiteY13" fmla="*/ 16209 h 580665"/>
                <a:gd name="connsiteX14" fmla="*/ 452789 w 580665"/>
                <a:gd name="connsiteY14" fmla="*/ 48989 h 580665"/>
                <a:gd name="connsiteX15" fmla="*/ 426854 w 580665"/>
                <a:gd name="connsiteY15" fmla="*/ 99779 h 580665"/>
                <a:gd name="connsiteX16" fmla="*/ 464316 w 580665"/>
                <a:gd name="connsiteY16" fmla="*/ 132919 h 580665"/>
                <a:gd name="connsiteX17" fmla="*/ 511864 w 580665"/>
                <a:gd name="connsiteY17" fmla="*/ 101580 h 580665"/>
                <a:gd name="connsiteX18" fmla="*/ 551488 w 580665"/>
                <a:gd name="connsiteY18" fmla="*/ 162096 h 580665"/>
                <a:gd name="connsiteX19" fmla="*/ 503939 w 580665"/>
                <a:gd name="connsiteY19" fmla="*/ 193435 h 580665"/>
                <a:gd name="connsiteX20" fmla="*/ 519429 w 580665"/>
                <a:gd name="connsiteY20" fmla="*/ 240983 h 580665"/>
                <a:gd name="connsiteX21" fmla="*/ 576703 w 580665"/>
                <a:gd name="connsiteY21" fmla="*/ 238102 h 580665"/>
                <a:gd name="connsiteX22" fmla="*/ 580665 w 580665"/>
                <a:gd name="connsiteY22" fmla="*/ 309784 h 580665"/>
                <a:gd name="connsiteX23" fmla="*/ 523391 w 580665"/>
                <a:gd name="connsiteY23" fmla="*/ 313026 h 580665"/>
                <a:gd name="connsiteX24" fmla="*/ 513665 w 580665"/>
                <a:gd name="connsiteY24" fmla="*/ 362375 h 580665"/>
                <a:gd name="connsiteX25" fmla="*/ 564455 w 580665"/>
                <a:gd name="connsiteY25" fmla="*/ 387951 h 580665"/>
                <a:gd name="connsiteX26" fmla="*/ 532036 w 580665"/>
                <a:gd name="connsiteY26" fmla="*/ 452429 h 580665"/>
                <a:gd name="connsiteX27" fmla="*/ 480886 w 580665"/>
                <a:gd name="connsiteY27" fmla="*/ 426493 h 580665"/>
                <a:gd name="connsiteX28" fmla="*/ 447386 w 580665"/>
                <a:gd name="connsiteY28" fmla="*/ 464316 h 580665"/>
                <a:gd name="connsiteX29" fmla="*/ 478724 w 580665"/>
                <a:gd name="connsiteY29" fmla="*/ 511864 h 580665"/>
                <a:gd name="connsiteX30" fmla="*/ 418569 w 580665"/>
                <a:gd name="connsiteY30" fmla="*/ 551488 h 580665"/>
                <a:gd name="connsiteX31" fmla="*/ 387230 w 580665"/>
                <a:gd name="connsiteY31" fmla="*/ 503579 h 580665"/>
                <a:gd name="connsiteX32" fmla="*/ 339322 w 580665"/>
                <a:gd name="connsiteY32" fmla="*/ 519429 h 580665"/>
                <a:gd name="connsiteX33" fmla="*/ 342924 w 580665"/>
                <a:gd name="connsiteY33" fmla="*/ 576342 h 580665"/>
                <a:gd name="connsiteX34" fmla="*/ 270521 w 580665"/>
                <a:gd name="connsiteY34" fmla="*/ 580665 h 580665"/>
                <a:gd name="connsiteX35" fmla="*/ 267639 w 580665"/>
                <a:gd name="connsiteY35" fmla="*/ 523391 h 580665"/>
                <a:gd name="connsiteX36" fmla="*/ 218290 w 580665"/>
                <a:gd name="connsiteY36" fmla="*/ 513305 h 580665"/>
                <a:gd name="connsiteX37" fmla="*/ 192714 w 580665"/>
                <a:gd name="connsiteY37" fmla="*/ 564095 h 580665"/>
                <a:gd name="connsiteX38" fmla="*/ 128236 w 580665"/>
                <a:gd name="connsiteY38" fmla="*/ 531676 h 580665"/>
                <a:gd name="connsiteX39" fmla="*/ 153811 w 580665"/>
                <a:gd name="connsiteY39" fmla="*/ 480886 h 580665"/>
                <a:gd name="connsiteX40" fmla="*/ 116349 w 580665"/>
                <a:gd name="connsiteY40" fmla="*/ 447386 h 580665"/>
                <a:gd name="connsiteX41" fmla="*/ 68801 w 580665"/>
                <a:gd name="connsiteY41" fmla="*/ 478724 h 580665"/>
                <a:gd name="connsiteX42" fmla="*/ 29177 w 580665"/>
                <a:gd name="connsiteY42" fmla="*/ 418209 h 580665"/>
                <a:gd name="connsiteX43" fmla="*/ 76725 w 580665"/>
                <a:gd name="connsiteY43" fmla="*/ 387230 h 580665"/>
                <a:gd name="connsiteX44" fmla="*/ 61596 w 580665"/>
                <a:gd name="connsiteY44" fmla="*/ 339322 h 580665"/>
                <a:gd name="connsiteX45" fmla="*/ 4322 w 580665"/>
                <a:gd name="connsiteY45" fmla="*/ 342564 h 580665"/>
                <a:gd name="connsiteX46" fmla="*/ 0 w 580665"/>
                <a:gd name="connsiteY46" fmla="*/ 270521 h 580665"/>
                <a:gd name="connsiteX47" fmla="*/ 57274 w 580665"/>
                <a:gd name="connsiteY47" fmla="*/ 267279 h 580665"/>
                <a:gd name="connsiteX48" fmla="*/ 67360 w 580665"/>
                <a:gd name="connsiteY48" fmla="*/ 218290 h 580665"/>
                <a:gd name="connsiteX49" fmla="*/ 16209 w 580665"/>
                <a:gd name="connsiteY49" fmla="*/ 192354 h 580665"/>
                <a:gd name="connsiteX50" fmla="*/ 48989 w 580665"/>
                <a:gd name="connsiteY50" fmla="*/ 127876 h 580665"/>
                <a:gd name="connsiteX51" fmla="*/ 99779 w 580665"/>
                <a:gd name="connsiteY51" fmla="*/ 153811 h 580665"/>
                <a:gd name="connsiteX52" fmla="*/ 133279 w 580665"/>
                <a:gd name="connsiteY52" fmla="*/ 116349 h 580665"/>
                <a:gd name="connsiteX53" fmla="*/ 101940 w 580665"/>
                <a:gd name="connsiteY53" fmla="*/ 68801 h 580665"/>
                <a:gd name="connsiteX54" fmla="*/ 162456 w 580665"/>
                <a:gd name="connsiteY54" fmla="*/ 28817 h 580665"/>
                <a:gd name="connsiteX55" fmla="*/ 193795 w 580665"/>
                <a:gd name="connsiteY55" fmla="*/ 76725 h 580665"/>
                <a:gd name="connsiteX56" fmla="*/ 241344 w 580665"/>
                <a:gd name="connsiteY56" fmla="*/ 60876 h 580665"/>
                <a:gd name="connsiteX57" fmla="*/ 238102 w 580665"/>
                <a:gd name="connsiteY57" fmla="*/ 3962 h 580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80665" h="580665">
                  <a:moveTo>
                    <a:pt x="284871" y="208894"/>
                  </a:moveTo>
                  <a:cubicBezTo>
                    <a:pt x="330120" y="206375"/>
                    <a:pt x="368904" y="240924"/>
                    <a:pt x="371418" y="286628"/>
                  </a:cubicBezTo>
                  <a:cubicBezTo>
                    <a:pt x="374291" y="331973"/>
                    <a:pt x="339457" y="370840"/>
                    <a:pt x="294208" y="373359"/>
                  </a:cubicBezTo>
                  <a:cubicBezTo>
                    <a:pt x="248959" y="375878"/>
                    <a:pt x="210174" y="341330"/>
                    <a:pt x="207660" y="295625"/>
                  </a:cubicBezTo>
                  <a:cubicBezTo>
                    <a:pt x="204787" y="250281"/>
                    <a:pt x="239622" y="211414"/>
                    <a:pt x="284871" y="208894"/>
                  </a:cubicBezTo>
                  <a:close/>
                  <a:moveTo>
                    <a:pt x="281327" y="128236"/>
                  </a:moveTo>
                  <a:cubicBezTo>
                    <a:pt x="191634" y="133279"/>
                    <a:pt x="123193" y="209645"/>
                    <a:pt x="128236" y="299698"/>
                  </a:cubicBezTo>
                  <a:cubicBezTo>
                    <a:pt x="133279" y="389031"/>
                    <a:pt x="210005" y="457472"/>
                    <a:pt x="299698" y="452069"/>
                  </a:cubicBezTo>
                  <a:cubicBezTo>
                    <a:pt x="389031" y="447026"/>
                    <a:pt x="457472" y="370660"/>
                    <a:pt x="452789" y="280967"/>
                  </a:cubicBezTo>
                  <a:cubicBezTo>
                    <a:pt x="447386" y="191273"/>
                    <a:pt x="370660" y="123193"/>
                    <a:pt x="281327" y="128236"/>
                  </a:cubicBezTo>
                  <a:close/>
                  <a:moveTo>
                    <a:pt x="310144" y="0"/>
                  </a:moveTo>
                  <a:lnTo>
                    <a:pt x="313386" y="56914"/>
                  </a:lnTo>
                  <a:cubicBezTo>
                    <a:pt x="330316" y="58715"/>
                    <a:pt x="346526" y="61957"/>
                    <a:pt x="362375" y="67360"/>
                  </a:cubicBezTo>
                  <a:lnTo>
                    <a:pt x="387951" y="16209"/>
                  </a:lnTo>
                  <a:lnTo>
                    <a:pt x="452789" y="48989"/>
                  </a:lnTo>
                  <a:lnTo>
                    <a:pt x="426854" y="99779"/>
                  </a:lnTo>
                  <a:cubicBezTo>
                    <a:pt x="440542" y="109145"/>
                    <a:pt x="453149" y="120671"/>
                    <a:pt x="464316" y="132919"/>
                  </a:cubicBezTo>
                  <a:lnTo>
                    <a:pt x="511864" y="101580"/>
                  </a:lnTo>
                  <a:lnTo>
                    <a:pt x="551488" y="162096"/>
                  </a:lnTo>
                  <a:lnTo>
                    <a:pt x="503939" y="193435"/>
                  </a:lnTo>
                  <a:cubicBezTo>
                    <a:pt x="510784" y="208564"/>
                    <a:pt x="515827" y="224413"/>
                    <a:pt x="519429" y="240983"/>
                  </a:cubicBezTo>
                  <a:lnTo>
                    <a:pt x="576703" y="238102"/>
                  </a:lnTo>
                  <a:lnTo>
                    <a:pt x="580665" y="309784"/>
                  </a:lnTo>
                  <a:lnTo>
                    <a:pt x="523391" y="313026"/>
                  </a:lnTo>
                  <a:cubicBezTo>
                    <a:pt x="521950" y="329956"/>
                    <a:pt x="518708" y="346526"/>
                    <a:pt x="513665" y="362375"/>
                  </a:cubicBezTo>
                  <a:lnTo>
                    <a:pt x="564455" y="387951"/>
                  </a:lnTo>
                  <a:lnTo>
                    <a:pt x="532036" y="452429"/>
                  </a:lnTo>
                  <a:lnTo>
                    <a:pt x="480886" y="426493"/>
                  </a:lnTo>
                  <a:cubicBezTo>
                    <a:pt x="471160" y="440542"/>
                    <a:pt x="459993" y="452789"/>
                    <a:pt x="447386" y="464316"/>
                  </a:cubicBezTo>
                  <a:lnTo>
                    <a:pt x="478724" y="511864"/>
                  </a:lnTo>
                  <a:lnTo>
                    <a:pt x="418569" y="551488"/>
                  </a:lnTo>
                  <a:lnTo>
                    <a:pt x="387230" y="503579"/>
                  </a:lnTo>
                  <a:cubicBezTo>
                    <a:pt x="372101" y="510423"/>
                    <a:pt x="356252" y="515827"/>
                    <a:pt x="339322" y="519429"/>
                  </a:cubicBezTo>
                  <a:lnTo>
                    <a:pt x="342924" y="576342"/>
                  </a:lnTo>
                  <a:lnTo>
                    <a:pt x="270521" y="580665"/>
                  </a:lnTo>
                  <a:lnTo>
                    <a:pt x="267639" y="523391"/>
                  </a:lnTo>
                  <a:cubicBezTo>
                    <a:pt x="250709" y="521590"/>
                    <a:pt x="234139" y="518348"/>
                    <a:pt x="218290" y="513305"/>
                  </a:cubicBezTo>
                  <a:lnTo>
                    <a:pt x="192714" y="564095"/>
                  </a:lnTo>
                  <a:lnTo>
                    <a:pt x="128236" y="531676"/>
                  </a:lnTo>
                  <a:lnTo>
                    <a:pt x="153811" y="480886"/>
                  </a:lnTo>
                  <a:cubicBezTo>
                    <a:pt x="140123" y="471160"/>
                    <a:pt x="127515" y="459993"/>
                    <a:pt x="116349" y="447386"/>
                  </a:cubicBezTo>
                  <a:lnTo>
                    <a:pt x="68801" y="478724"/>
                  </a:lnTo>
                  <a:lnTo>
                    <a:pt x="29177" y="418209"/>
                  </a:lnTo>
                  <a:lnTo>
                    <a:pt x="76725" y="387230"/>
                  </a:lnTo>
                  <a:cubicBezTo>
                    <a:pt x="70241" y="371741"/>
                    <a:pt x="64838" y="355892"/>
                    <a:pt x="61596" y="339322"/>
                  </a:cubicBezTo>
                  <a:lnTo>
                    <a:pt x="4322" y="342564"/>
                  </a:lnTo>
                  <a:lnTo>
                    <a:pt x="0" y="270521"/>
                  </a:lnTo>
                  <a:lnTo>
                    <a:pt x="57274" y="267279"/>
                  </a:lnTo>
                  <a:cubicBezTo>
                    <a:pt x="59075" y="250349"/>
                    <a:pt x="62317" y="233779"/>
                    <a:pt x="67360" y="218290"/>
                  </a:cubicBezTo>
                  <a:lnTo>
                    <a:pt x="16209" y="192354"/>
                  </a:lnTo>
                  <a:lnTo>
                    <a:pt x="48989" y="127876"/>
                  </a:lnTo>
                  <a:lnTo>
                    <a:pt x="99779" y="153811"/>
                  </a:lnTo>
                  <a:cubicBezTo>
                    <a:pt x="109865" y="140123"/>
                    <a:pt x="121032" y="127515"/>
                    <a:pt x="133279" y="116349"/>
                  </a:cubicBezTo>
                  <a:lnTo>
                    <a:pt x="101940" y="68801"/>
                  </a:lnTo>
                  <a:lnTo>
                    <a:pt x="162456" y="28817"/>
                  </a:lnTo>
                  <a:lnTo>
                    <a:pt x="193795" y="76725"/>
                  </a:lnTo>
                  <a:cubicBezTo>
                    <a:pt x="208564" y="69881"/>
                    <a:pt x="224774" y="64478"/>
                    <a:pt x="241344" y="60876"/>
                  </a:cubicBezTo>
                  <a:lnTo>
                    <a:pt x="238102" y="396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A80157D6-73C7-C54D-9DB1-F6BE24C80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2125" y="4068763"/>
              <a:ext cx="239354" cy="239352"/>
            </a:xfrm>
            <a:custGeom>
              <a:avLst/>
              <a:gdLst>
                <a:gd name="connsiteX0" fmla="*/ 117093 w 239354"/>
                <a:gd name="connsiteY0" fmla="*/ 85206 h 239352"/>
                <a:gd name="connsiteX1" fmla="*/ 152555 w 239354"/>
                <a:gd name="connsiteY1" fmla="*/ 116924 h 239352"/>
                <a:gd name="connsiteX2" fmla="*/ 121033 w 239354"/>
                <a:gd name="connsiteY2" fmla="*/ 152562 h 239352"/>
                <a:gd name="connsiteX3" fmla="*/ 85213 w 239354"/>
                <a:gd name="connsiteY3" fmla="*/ 120844 h 239352"/>
                <a:gd name="connsiteX4" fmla="*/ 117093 w 239354"/>
                <a:gd name="connsiteY4" fmla="*/ 85206 h 239352"/>
                <a:gd name="connsiteX5" fmla="*/ 116083 w 239354"/>
                <a:gd name="connsiteY5" fmla="*/ 52909 h 239352"/>
                <a:gd name="connsiteX6" fmla="*/ 52830 w 239354"/>
                <a:gd name="connsiteY6" fmla="*/ 123455 h 239352"/>
                <a:gd name="connsiteX7" fmla="*/ 123271 w 239354"/>
                <a:gd name="connsiteY7" fmla="*/ 186443 h 239352"/>
                <a:gd name="connsiteX8" fmla="*/ 186524 w 239354"/>
                <a:gd name="connsiteY8" fmla="*/ 115897 h 239352"/>
                <a:gd name="connsiteX9" fmla="*/ 116083 w 239354"/>
                <a:gd name="connsiteY9" fmla="*/ 52909 h 239352"/>
                <a:gd name="connsiteX10" fmla="*/ 127943 w 239354"/>
                <a:gd name="connsiteY10" fmla="*/ 0 h 239352"/>
                <a:gd name="connsiteX11" fmla="*/ 129021 w 239354"/>
                <a:gd name="connsiteY11" fmla="*/ 23395 h 239352"/>
                <a:gd name="connsiteX12" fmla="*/ 149147 w 239354"/>
                <a:gd name="connsiteY12" fmla="*/ 27714 h 239352"/>
                <a:gd name="connsiteX13" fmla="*/ 159929 w 239354"/>
                <a:gd name="connsiteY13" fmla="*/ 6479 h 239352"/>
                <a:gd name="connsiteX14" fmla="*/ 186524 w 239354"/>
                <a:gd name="connsiteY14" fmla="*/ 20156 h 239352"/>
                <a:gd name="connsiteX15" fmla="*/ 176101 w 239354"/>
                <a:gd name="connsiteY15" fmla="*/ 41032 h 239352"/>
                <a:gd name="connsiteX16" fmla="*/ 191196 w 239354"/>
                <a:gd name="connsiteY16" fmla="*/ 54709 h 239352"/>
                <a:gd name="connsiteX17" fmla="*/ 210962 w 239354"/>
                <a:gd name="connsiteY17" fmla="*/ 41752 h 239352"/>
                <a:gd name="connsiteX18" fmla="*/ 227135 w 239354"/>
                <a:gd name="connsiteY18" fmla="*/ 66946 h 239352"/>
                <a:gd name="connsiteX19" fmla="*/ 207728 w 239354"/>
                <a:gd name="connsiteY19" fmla="*/ 79904 h 239352"/>
                <a:gd name="connsiteX20" fmla="*/ 214197 w 239354"/>
                <a:gd name="connsiteY20" fmla="*/ 99340 h 239352"/>
                <a:gd name="connsiteX21" fmla="*/ 237557 w 239354"/>
                <a:gd name="connsiteY21" fmla="*/ 98260 h 239352"/>
                <a:gd name="connsiteX22" fmla="*/ 239354 w 239354"/>
                <a:gd name="connsiteY22" fmla="*/ 127775 h 239352"/>
                <a:gd name="connsiteX23" fmla="*/ 215994 w 239354"/>
                <a:gd name="connsiteY23" fmla="*/ 129214 h 239352"/>
                <a:gd name="connsiteX24" fmla="*/ 211681 w 239354"/>
                <a:gd name="connsiteY24" fmla="*/ 149370 h 239352"/>
                <a:gd name="connsiteX25" fmla="*/ 232525 w 239354"/>
                <a:gd name="connsiteY25" fmla="*/ 160168 h 239352"/>
                <a:gd name="connsiteX26" fmla="*/ 219228 w 239354"/>
                <a:gd name="connsiteY26" fmla="*/ 186443 h 239352"/>
                <a:gd name="connsiteX27" fmla="*/ 198024 w 239354"/>
                <a:gd name="connsiteY27" fmla="*/ 176005 h 239352"/>
                <a:gd name="connsiteX28" fmla="*/ 184367 w 239354"/>
                <a:gd name="connsiteY28" fmla="*/ 191482 h 239352"/>
                <a:gd name="connsiteX29" fmla="*/ 197305 w 239354"/>
                <a:gd name="connsiteY29" fmla="*/ 210918 h 239352"/>
                <a:gd name="connsiteX30" fmla="*/ 172507 w 239354"/>
                <a:gd name="connsiteY30" fmla="*/ 227475 h 239352"/>
                <a:gd name="connsiteX31" fmla="*/ 159569 w 239354"/>
                <a:gd name="connsiteY31" fmla="*/ 207679 h 239352"/>
                <a:gd name="connsiteX32" fmla="*/ 139803 w 239354"/>
                <a:gd name="connsiteY32" fmla="*/ 214157 h 239352"/>
                <a:gd name="connsiteX33" fmla="*/ 141240 w 239354"/>
                <a:gd name="connsiteY33" fmla="*/ 237553 h 239352"/>
                <a:gd name="connsiteX34" fmla="*/ 111411 w 239354"/>
                <a:gd name="connsiteY34" fmla="*/ 239352 h 239352"/>
                <a:gd name="connsiteX35" fmla="*/ 110333 w 239354"/>
                <a:gd name="connsiteY35" fmla="*/ 215957 h 239352"/>
                <a:gd name="connsiteX36" fmla="*/ 89848 w 239354"/>
                <a:gd name="connsiteY36" fmla="*/ 211638 h 239352"/>
                <a:gd name="connsiteX37" fmla="*/ 79425 w 239354"/>
                <a:gd name="connsiteY37" fmla="*/ 232514 h 239352"/>
                <a:gd name="connsiteX38" fmla="*/ 52830 w 239354"/>
                <a:gd name="connsiteY38" fmla="*/ 219196 h 239352"/>
                <a:gd name="connsiteX39" fmla="*/ 63612 w 239354"/>
                <a:gd name="connsiteY39" fmla="*/ 198321 h 239352"/>
                <a:gd name="connsiteX40" fmla="*/ 48158 w 239354"/>
                <a:gd name="connsiteY40" fmla="*/ 184643 h 239352"/>
                <a:gd name="connsiteX41" fmla="*/ 28392 w 239354"/>
                <a:gd name="connsiteY41" fmla="*/ 197601 h 239352"/>
                <a:gd name="connsiteX42" fmla="*/ 12219 w 239354"/>
                <a:gd name="connsiteY42" fmla="*/ 172406 h 239352"/>
                <a:gd name="connsiteX43" fmla="*/ 31626 w 239354"/>
                <a:gd name="connsiteY43" fmla="*/ 159448 h 239352"/>
                <a:gd name="connsiteX44" fmla="*/ 25516 w 239354"/>
                <a:gd name="connsiteY44" fmla="*/ 140012 h 239352"/>
                <a:gd name="connsiteX45" fmla="*/ 1797 w 239354"/>
                <a:gd name="connsiteY45" fmla="*/ 141092 h 239352"/>
                <a:gd name="connsiteX46" fmla="*/ 0 w 239354"/>
                <a:gd name="connsiteY46" fmla="*/ 111578 h 239352"/>
                <a:gd name="connsiteX47" fmla="*/ 23719 w 239354"/>
                <a:gd name="connsiteY47" fmla="*/ 110138 h 239352"/>
                <a:gd name="connsiteX48" fmla="*/ 27673 w 239354"/>
                <a:gd name="connsiteY48" fmla="*/ 89982 h 239352"/>
                <a:gd name="connsiteX49" fmla="*/ 6828 w 239354"/>
                <a:gd name="connsiteY49" fmla="*/ 79184 h 239352"/>
                <a:gd name="connsiteX50" fmla="*/ 20126 w 239354"/>
                <a:gd name="connsiteY50" fmla="*/ 52909 h 239352"/>
                <a:gd name="connsiteX51" fmla="*/ 41330 w 239354"/>
                <a:gd name="connsiteY51" fmla="*/ 63347 h 239352"/>
                <a:gd name="connsiteX52" fmla="*/ 54986 w 239354"/>
                <a:gd name="connsiteY52" fmla="*/ 47870 h 239352"/>
                <a:gd name="connsiteX53" fmla="*/ 42048 w 239354"/>
                <a:gd name="connsiteY53" fmla="*/ 28434 h 239352"/>
                <a:gd name="connsiteX54" fmla="*/ 67206 w 239354"/>
                <a:gd name="connsiteY54" fmla="*/ 11877 h 239352"/>
                <a:gd name="connsiteX55" fmla="*/ 79784 w 239354"/>
                <a:gd name="connsiteY55" fmla="*/ 31674 h 239352"/>
                <a:gd name="connsiteX56" fmla="*/ 99551 w 239354"/>
                <a:gd name="connsiteY56" fmla="*/ 25195 h 239352"/>
                <a:gd name="connsiteX57" fmla="*/ 98114 w 239354"/>
                <a:gd name="connsiteY57" fmla="*/ 1800 h 239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39354" h="239352">
                  <a:moveTo>
                    <a:pt x="117093" y="85206"/>
                  </a:moveTo>
                  <a:cubicBezTo>
                    <a:pt x="135720" y="84137"/>
                    <a:pt x="151481" y="98392"/>
                    <a:pt x="152555" y="116924"/>
                  </a:cubicBezTo>
                  <a:cubicBezTo>
                    <a:pt x="153630" y="135456"/>
                    <a:pt x="139302" y="151493"/>
                    <a:pt x="121033" y="152562"/>
                  </a:cubicBezTo>
                  <a:cubicBezTo>
                    <a:pt x="102049" y="153631"/>
                    <a:pt x="86287" y="139376"/>
                    <a:pt x="85213" y="120844"/>
                  </a:cubicBezTo>
                  <a:cubicBezTo>
                    <a:pt x="84138" y="102312"/>
                    <a:pt x="98466" y="86275"/>
                    <a:pt x="117093" y="85206"/>
                  </a:cubicBezTo>
                  <a:close/>
                  <a:moveTo>
                    <a:pt x="116083" y="52909"/>
                  </a:moveTo>
                  <a:cubicBezTo>
                    <a:pt x="79066" y="55069"/>
                    <a:pt x="50674" y="86383"/>
                    <a:pt x="52830" y="123455"/>
                  </a:cubicBezTo>
                  <a:cubicBezTo>
                    <a:pt x="54986" y="160528"/>
                    <a:pt x="86613" y="188602"/>
                    <a:pt x="123271" y="186443"/>
                  </a:cubicBezTo>
                  <a:cubicBezTo>
                    <a:pt x="160288" y="184283"/>
                    <a:pt x="188680" y="152970"/>
                    <a:pt x="186524" y="115897"/>
                  </a:cubicBezTo>
                  <a:cubicBezTo>
                    <a:pt x="184367" y="78824"/>
                    <a:pt x="152741" y="50750"/>
                    <a:pt x="116083" y="52909"/>
                  </a:cubicBezTo>
                  <a:close/>
                  <a:moveTo>
                    <a:pt x="127943" y="0"/>
                  </a:moveTo>
                  <a:lnTo>
                    <a:pt x="129021" y="23395"/>
                  </a:lnTo>
                  <a:cubicBezTo>
                    <a:pt x="136209" y="24115"/>
                    <a:pt x="142678" y="25555"/>
                    <a:pt x="149147" y="27714"/>
                  </a:cubicBezTo>
                  <a:lnTo>
                    <a:pt x="159929" y="6479"/>
                  </a:lnTo>
                  <a:lnTo>
                    <a:pt x="186524" y="20156"/>
                  </a:lnTo>
                  <a:lnTo>
                    <a:pt x="176101" y="41032"/>
                  </a:lnTo>
                  <a:cubicBezTo>
                    <a:pt x="181492" y="44991"/>
                    <a:pt x="186883" y="49670"/>
                    <a:pt x="191196" y="54709"/>
                  </a:cubicBezTo>
                  <a:lnTo>
                    <a:pt x="210962" y="41752"/>
                  </a:lnTo>
                  <a:lnTo>
                    <a:pt x="227135" y="66946"/>
                  </a:lnTo>
                  <a:lnTo>
                    <a:pt x="207728" y="79904"/>
                  </a:lnTo>
                  <a:cubicBezTo>
                    <a:pt x="210243" y="86023"/>
                    <a:pt x="212759" y="92502"/>
                    <a:pt x="214197" y="99340"/>
                  </a:cubicBezTo>
                  <a:lnTo>
                    <a:pt x="237557" y="98260"/>
                  </a:lnTo>
                  <a:lnTo>
                    <a:pt x="239354" y="127775"/>
                  </a:lnTo>
                  <a:lnTo>
                    <a:pt x="215994" y="129214"/>
                  </a:lnTo>
                  <a:cubicBezTo>
                    <a:pt x="214915" y="136053"/>
                    <a:pt x="213837" y="142892"/>
                    <a:pt x="211681" y="149370"/>
                  </a:cubicBezTo>
                  <a:lnTo>
                    <a:pt x="232525" y="160168"/>
                  </a:lnTo>
                  <a:lnTo>
                    <a:pt x="219228" y="186443"/>
                  </a:lnTo>
                  <a:lnTo>
                    <a:pt x="198024" y="176005"/>
                  </a:lnTo>
                  <a:cubicBezTo>
                    <a:pt x="194071" y="181764"/>
                    <a:pt x="189758" y="186803"/>
                    <a:pt x="184367" y="191482"/>
                  </a:cubicBezTo>
                  <a:lnTo>
                    <a:pt x="197305" y="210918"/>
                  </a:lnTo>
                  <a:lnTo>
                    <a:pt x="172507" y="227475"/>
                  </a:lnTo>
                  <a:lnTo>
                    <a:pt x="159569" y="207679"/>
                  </a:lnTo>
                  <a:cubicBezTo>
                    <a:pt x="153460" y="210558"/>
                    <a:pt x="146991" y="212718"/>
                    <a:pt x="139803" y="214157"/>
                  </a:cubicBezTo>
                  <a:lnTo>
                    <a:pt x="141240" y="237553"/>
                  </a:lnTo>
                  <a:lnTo>
                    <a:pt x="111411" y="239352"/>
                  </a:lnTo>
                  <a:lnTo>
                    <a:pt x="110333" y="215957"/>
                  </a:lnTo>
                  <a:cubicBezTo>
                    <a:pt x="103505" y="215237"/>
                    <a:pt x="96676" y="213797"/>
                    <a:pt x="89848" y="211638"/>
                  </a:cubicBezTo>
                  <a:lnTo>
                    <a:pt x="79425" y="232514"/>
                  </a:lnTo>
                  <a:lnTo>
                    <a:pt x="52830" y="219196"/>
                  </a:lnTo>
                  <a:lnTo>
                    <a:pt x="63612" y="198321"/>
                  </a:lnTo>
                  <a:cubicBezTo>
                    <a:pt x="57862" y="194361"/>
                    <a:pt x="52830" y="189682"/>
                    <a:pt x="48158" y="184643"/>
                  </a:cubicBezTo>
                  <a:lnTo>
                    <a:pt x="28392" y="197601"/>
                  </a:lnTo>
                  <a:lnTo>
                    <a:pt x="12219" y="172406"/>
                  </a:lnTo>
                  <a:lnTo>
                    <a:pt x="31626" y="159448"/>
                  </a:lnTo>
                  <a:cubicBezTo>
                    <a:pt x="29110" y="153330"/>
                    <a:pt x="26954" y="146851"/>
                    <a:pt x="25516" y="140012"/>
                  </a:cubicBezTo>
                  <a:lnTo>
                    <a:pt x="1797" y="141092"/>
                  </a:lnTo>
                  <a:lnTo>
                    <a:pt x="0" y="111578"/>
                  </a:lnTo>
                  <a:lnTo>
                    <a:pt x="23719" y="110138"/>
                  </a:lnTo>
                  <a:cubicBezTo>
                    <a:pt x="24438" y="103299"/>
                    <a:pt x="25876" y="96461"/>
                    <a:pt x="27673" y="89982"/>
                  </a:cubicBezTo>
                  <a:lnTo>
                    <a:pt x="6828" y="79184"/>
                  </a:lnTo>
                  <a:lnTo>
                    <a:pt x="20126" y="52909"/>
                  </a:lnTo>
                  <a:lnTo>
                    <a:pt x="41330" y="63347"/>
                  </a:lnTo>
                  <a:cubicBezTo>
                    <a:pt x="45283" y="57588"/>
                    <a:pt x="49955" y="52549"/>
                    <a:pt x="54986" y="47870"/>
                  </a:cubicBezTo>
                  <a:lnTo>
                    <a:pt x="42048" y="28434"/>
                  </a:lnTo>
                  <a:lnTo>
                    <a:pt x="67206" y="11877"/>
                  </a:lnTo>
                  <a:lnTo>
                    <a:pt x="79784" y="31674"/>
                  </a:lnTo>
                  <a:cubicBezTo>
                    <a:pt x="85894" y="28794"/>
                    <a:pt x="92723" y="26635"/>
                    <a:pt x="99551" y="25195"/>
                  </a:cubicBezTo>
                  <a:lnTo>
                    <a:pt x="98114" y="180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6BE62E13-E5D2-D346-B0D0-FF8C4625A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8425" y="5027612"/>
              <a:ext cx="267929" cy="267928"/>
            </a:xfrm>
            <a:custGeom>
              <a:avLst/>
              <a:gdLst>
                <a:gd name="connsiteX0" fmla="*/ 132582 w 267929"/>
                <a:gd name="connsiteY0" fmla="*/ 96700 h 267928"/>
                <a:gd name="connsiteX1" fmla="*/ 173175 w 267929"/>
                <a:gd name="connsiteY1" fmla="*/ 132582 h 267928"/>
                <a:gd name="connsiteX2" fmla="*/ 136931 w 267929"/>
                <a:gd name="connsiteY2" fmla="*/ 173175 h 267928"/>
                <a:gd name="connsiteX3" fmla="*/ 96700 w 267929"/>
                <a:gd name="connsiteY3" fmla="*/ 136931 h 267928"/>
                <a:gd name="connsiteX4" fmla="*/ 132582 w 267929"/>
                <a:gd name="connsiteY4" fmla="*/ 96700 h 267928"/>
                <a:gd name="connsiteX5" fmla="*/ 129655 w 267929"/>
                <a:gd name="connsiteY5" fmla="*/ 59260 h 267928"/>
                <a:gd name="connsiteX6" fmla="*/ 59260 w 267929"/>
                <a:gd name="connsiteY6" fmla="*/ 138274 h 267928"/>
                <a:gd name="connsiteX7" fmla="*/ 138275 w 267929"/>
                <a:gd name="connsiteY7" fmla="*/ 208668 h 267928"/>
                <a:gd name="connsiteX8" fmla="*/ 208669 w 267929"/>
                <a:gd name="connsiteY8" fmla="*/ 129654 h 267928"/>
                <a:gd name="connsiteX9" fmla="*/ 129655 w 267929"/>
                <a:gd name="connsiteY9" fmla="*/ 59260 h 267928"/>
                <a:gd name="connsiteX10" fmla="*/ 143303 w 267929"/>
                <a:gd name="connsiteY10" fmla="*/ 0 h 267928"/>
                <a:gd name="connsiteX11" fmla="*/ 144739 w 267929"/>
                <a:gd name="connsiteY11" fmla="*/ 26577 h 267928"/>
                <a:gd name="connsiteX12" fmla="*/ 167007 w 267929"/>
                <a:gd name="connsiteY12" fmla="*/ 31246 h 267928"/>
                <a:gd name="connsiteX13" fmla="*/ 179218 w 267929"/>
                <a:gd name="connsiteY13" fmla="*/ 7542 h 267928"/>
                <a:gd name="connsiteX14" fmla="*/ 209028 w 267929"/>
                <a:gd name="connsiteY14" fmla="*/ 22626 h 267928"/>
                <a:gd name="connsiteX15" fmla="*/ 196817 w 267929"/>
                <a:gd name="connsiteY15" fmla="*/ 45971 h 267928"/>
                <a:gd name="connsiteX16" fmla="*/ 214056 w 267929"/>
                <a:gd name="connsiteY16" fmla="*/ 61415 h 267928"/>
                <a:gd name="connsiteX17" fmla="*/ 236324 w 267929"/>
                <a:gd name="connsiteY17" fmla="*/ 47049 h 267928"/>
                <a:gd name="connsiteX18" fmla="*/ 254281 w 267929"/>
                <a:gd name="connsiteY18" fmla="*/ 75063 h 267928"/>
                <a:gd name="connsiteX19" fmla="*/ 232373 w 267929"/>
                <a:gd name="connsiteY19" fmla="*/ 89429 h 267928"/>
                <a:gd name="connsiteX20" fmla="*/ 239556 w 267929"/>
                <a:gd name="connsiteY20" fmla="*/ 111338 h 267928"/>
                <a:gd name="connsiteX21" fmla="*/ 266133 w 267929"/>
                <a:gd name="connsiteY21" fmla="*/ 109901 h 267928"/>
                <a:gd name="connsiteX22" fmla="*/ 267929 w 267929"/>
                <a:gd name="connsiteY22" fmla="*/ 143302 h 267928"/>
                <a:gd name="connsiteX23" fmla="*/ 241711 w 267929"/>
                <a:gd name="connsiteY23" fmla="*/ 144739 h 267928"/>
                <a:gd name="connsiteX24" fmla="*/ 237042 w 267929"/>
                <a:gd name="connsiteY24" fmla="*/ 167006 h 267928"/>
                <a:gd name="connsiteX25" fmla="*/ 260387 w 267929"/>
                <a:gd name="connsiteY25" fmla="*/ 179217 h 267928"/>
                <a:gd name="connsiteX26" fmla="*/ 245302 w 267929"/>
                <a:gd name="connsiteY26" fmla="*/ 208668 h 267928"/>
                <a:gd name="connsiteX27" fmla="*/ 221957 w 267929"/>
                <a:gd name="connsiteY27" fmla="*/ 196816 h 267928"/>
                <a:gd name="connsiteX28" fmla="*/ 206514 w 267929"/>
                <a:gd name="connsiteY28" fmla="*/ 214055 h 267928"/>
                <a:gd name="connsiteX29" fmla="*/ 220880 w 267929"/>
                <a:gd name="connsiteY29" fmla="*/ 235964 h 267928"/>
                <a:gd name="connsiteX30" fmla="*/ 193225 w 267929"/>
                <a:gd name="connsiteY30" fmla="*/ 254639 h 267928"/>
                <a:gd name="connsiteX31" fmla="*/ 178859 w 267929"/>
                <a:gd name="connsiteY31" fmla="*/ 232372 h 267928"/>
                <a:gd name="connsiteX32" fmla="*/ 156591 w 267929"/>
                <a:gd name="connsiteY32" fmla="*/ 239555 h 267928"/>
                <a:gd name="connsiteX33" fmla="*/ 158028 w 267929"/>
                <a:gd name="connsiteY33" fmla="*/ 266132 h 267928"/>
                <a:gd name="connsiteX34" fmla="*/ 124986 w 267929"/>
                <a:gd name="connsiteY34" fmla="*/ 267928 h 267928"/>
                <a:gd name="connsiteX35" fmla="*/ 123549 w 267929"/>
                <a:gd name="connsiteY35" fmla="*/ 241710 h 267928"/>
                <a:gd name="connsiteX36" fmla="*/ 100563 w 267929"/>
                <a:gd name="connsiteY36" fmla="*/ 237041 h 267928"/>
                <a:gd name="connsiteX37" fmla="*/ 89070 w 267929"/>
                <a:gd name="connsiteY37" fmla="*/ 260386 h 267928"/>
                <a:gd name="connsiteX38" fmla="*/ 59260 w 267929"/>
                <a:gd name="connsiteY38" fmla="*/ 245301 h 267928"/>
                <a:gd name="connsiteX39" fmla="*/ 71112 w 267929"/>
                <a:gd name="connsiteY39" fmla="*/ 221957 h 267928"/>
                <a:gd name="connsiteX40" fmla="*/ 53873 w 267929"/>
                <a:gd name="connsiteY40" fmla="*/ 206513 h 267928"/>
                <a:gd name="connsiteX41" fmla="*/ 31605 w 267929"/>
                <a:gd name="connsiteY41" fmla="*/ 220879 h 267928"/>
                <a:gd name="connsiteX42" fmla="*/ 13648 w 267929"/>
                <a:gd name="connsiteY42" fmla="*/ 193224 h 267928"/>
                <a:gd name="connsiteX43" fmla="*/ 35556 w 267929"/>
                <a:gd name="connsiteY43" fmla="*/ 178499 h 267928"/>
                <a:gd name="connsiteX44" fmla="*/ 28373 w 267929"/>
                <a:gd name="connsiteY44" fmla="*/ 156591 h 267928"/>
                <a:gd name="connsiteX45" fmla="*/ 2155 w 267929"/>
                <a:gd name="connsiteY45" fmla="*/ 158027 h 267928"/>
                <a:gd name="connsiteX46" fmla="*/ 0 w 267929"/>
                <a:gd name="connsiteY46" fmla="*/ 124985 h 267928"/>
                <a:gd name="connsiteX47" fmla="*/ 26577 w 267929"/>
                <a:gd name="connsiteY47" fmla="*/ 123549 h 267928"/>
                <a:gd name="connsiteX48" fmla="*/ 31246 w 267929"/>
                <a:gd name="connsiteY48" fmla="*/ 100563 h 267928"/>
                <a:gd name="connsiteX49" fmla="*/ 7542 w 267929"/>
                <a:gd name="connsiteY49" fmla="*/ 89070 h 267928"/>
                <a:gd name="connsiteX50" fmla="*/ 22626 w 267929"/>
                <a:gd name="connsiteY50" fmla="*/ 59260 h 267928"/>
                <a:gd name="connsiteX51" fmla="*/ 45971 w 267929"/>
                <a:gd name="connsiteY51" fmla="*/ 71112 h 267928"/>
                <a:gd name="connsiteX52" fmla="*/ 61415 w 267929"/>
                <a:gd name="connsiteY52" fmla="*/ 53513 h 267928"/>
                <a:gd name="connsiteX53" fmla="*/ 47049 w 267929"/>
                <a:gd name="connsiteY53" fmla="*/ 31605 h 267928"/>
                <a:gd name="connsiteX54" fmla="*/ 75063 w 267929"/>
                <a:gd name="connsiteY54" fmla="*/ 13648 h 267928"/>
                <a:gd name="connsiteX55" fmla="*/ 89429 w 267929"/>
                <a:gd name="connsiteY55" fmla="*/ 35556 h 267928"/>
                <a:gd name="connsiteX56" fmla="*/ 111338 w 267929"/>
                <a:gd name="connsiteY56" fmla="*/ 28373 h 267928"/>
                <a:gd name="connsiteX57" fmla="*/ 109901 w 267929"/>
                <a:gd name="connsiteY57" fmla="*/ 2155 h 267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67929" h="267928">
                  <a:moveTo>
                    <a:pt x="132582" y="96700"/>
                  </a:moveTo>
                  <a:cubicBezTo>
                    <a:pt x="153604" y="95250"/>
                    <a:pt x="171726" y="111560"/>
                    <a:pt x="173175" y="132582"/>
                  </a:cubicBezTo>
                  <a:cubicBezTo>
                    <a:pt x="174263" y="153604"/>
                    <a:pt x="157953" y="171726"/>
                    <a:pt x="136931" y="173175"/>
                  </a:cubicBezTo>
                  <a:cubicBezTo>
                    <a:pt x="115909" y="174263"/>
                    <a:pt x="97425" y="157953"/>
                    <a:pt x="96700" y="136931"/>
                  </a:cubicBezTo>
                  <a:cubicBezTo>
                    <a:pt x="95250" y="115909"/>
                    <a:pt x="111560" y="97425"/>
                    <a:pt x="132582" y="96700"/>
                  </a:cubicBezTo>
                  <a:close/>
                  <a:moveTo>
                    <a:pt x="129655" y="59260"/>
                  </a:moveTo>
                  <a:cubicBezTo>
                    <a:pt x="88352" y="61415"/>
                    <a:pt x="56746" y="96971"/>
                    <a:pt x="59260" y="138274"/>
                  </a:cubicBezTo>
                  <a:cubicBezTo>
                    <a:pt x="61415" y="179577"/>
                    <a:pt x="96972" y="211182"/>
                    <a:pt x="138275" y="208668"/>
                  </a:cubicBezTo>
                  <a:cubicBezTo>
                    <a:pt x="179577" y="206513"/>
                    <a:pt x="211183" y="170957"/>
                    <a:pt x="208669" y="129654"/>
                  </a:cubicBezTo>
                  <a:cubicBezTo>
                    <a:pt x="206514" y="88351"/>
                    <a:pt x="171317" y="56746"/>
                    <a:pt x="129655" y="59260"/>
                  </a:cubicBezTo>
                  <a:close/>
                  <a:moveTo>
                    <a:pt x="143303" y="0"/>
                  </a:moveTo>
                  <a:lnTo>
                    <a:pt x="144739" y="26577"/>
                  </a:lnTo>
                  <a:cubicBezTo>
                    <a:pt x="152282" y="27295"/>
                    <a:pt x="159824" y="28732"/>
                    <a:pt x="167007" y="31246"/>
                  </a:cubicBezTo>
                  <a:lnTo>
                    <a:pt x="179218" y="7542"/>
                  </a:lnTo>
                  <a:lnTo>
                    <a:pt x="209028" y="22626"/>
                  </a:lnTo>
                  <a:lnTo>
                    <a:pt x="196817" y="45971"/>
                  </a:lnTo>
                  <a:cubicBezTo>
                    <a:pt x="203281" y="50640"/>
                    <a:pt x="209028" y="55668"/>
                    <a:pt x="214056" y="61415"/>
                  </a:cubicBezTo>
                  <a:lnTo>
                    <a:pt x="236324" y="47049"/>
                  </a:lnTo>
                  <a:lnTo>
                    <a:pt x="254281" y="75063"/>
                  </a:lnTo>
                  <a:lnTo>
                    <a:pt x="232373" y="89429"/>
                  </a:lnTo>
                  <a:cubicBezTo>
                    <a:pt x="235605" y="96253"/>
                    <a:pt x="238119" y="103795"/>
                    <a:pt x="239556" y="111338"/>
                  </a:cubicBezTo>
                  <a:lnTo>
                    <a:pt x="266133" y="109901"/>
                  </a:lnTo>
                  <a:lnTo>
                    <a:pt x="267929" y="143302"/>
                  </a:lnTo>
                  <a:lnTo>
                    <a:pt x="241711" y="144739"/>
                  </a:lnTo>
                  <a:cubicBezTo>
                    <a:pt x="240633" y="152281"/>
                    <a:pt x="239197" y="159823"/>
                    <a:pt x="237042" y="167006"/>
                  </a:cubicBezTo>
                  <a:lnTo>
                    <a:pt x="260387" y="179217"/>
                  </a:lnTo>
                  <a:lnTo>
                    <a:pt x="245302" y="208668"/>
                  </a:lnTo>
                  <a:lnTo>
                    <a:pt x="221957" y="196816"/>
                  </a:lnTo>
                  <a:cubicBezTo>
                    <a:pt x="217288" y="203281"/>
                    <a:pt x="212260" y="209027"/>
                    <a:pt x="206514" y="214055"/>
                  </a:cubicBezTo>
                  <a:lnTo>
                    <a:pt x="220880" y="235964"/>
                  </a:lnTo>
                  <a:lnTo>
                    <a:pt x="193225" y="254639"/>
                  </a:lnTo>
                  <a:lnTo>
                    <a:pt x="178859" y="232372"/>
                  </a:lnTo>
                  <a:cubicBezTo>
                    <a:pt x="171676" y="235604"/>
                    <a:pt x="164493" y="238118"/>
                    <a:pt x="156591" y="239555"/>
                  </a:cubicBezTo>
                  <a:lnTo>
                    <a:pt x="158028" y="266132"/>
                  </a:lnTo>
                  <a:lnTo>
                    <a:pt x="124986" y="267928"/>
                  </a:lnTo>
                  <a:lnTo>
                    <a:pt x="123549" y="241710"/>
                  </a:lnTo>
                  <a:cubicBezTo>
                    <a:pt x="115648" y="240632"/>
                    <a:pt x="108106" y="239196"/>
                    <a:pt x="100563" y="237041"/>
                  </a:cubicBezTo>
                  <a:lnTo>
                    <a:pt x="89070" y="260386"/>
                  </a:lnTo>
                  <a:lnTo>
                    <a:pt x="59260" y="245301"/>
                  </a:lnTo>
                  <a:lnTo>
                    <a:pt x="71112" y="221957"/>
                  </a:lnTo>
                  <a:cubicBezTo>
                    <a:pt x="64647" y="217288"/>
                    <a:pt x="58901" y="212259"/>
                    <a:pt x="53873" y="206513"/>
                  </a:cubicBezTo>
                  <a:lnTo>
                    <a:pt x="31605" y="220879"/>
                  </a:lnTo>
                  <a:lnTo>
                    <a:pt x="13648" y="193224"/>
                  </a:lnTo>
                  <a:lnTo>
                    <a:pt x="35556" y="178499"/>
                  </a:lnTo>
                  <a:cubicBezTo>
                    <a:pt x="32324" y="171675"/>
                    <a:pt x="30169" y="164492"/>
                    <a:pt x="28373" y="156591"/>
                  </a:cubicBezTo>
                  <a:lnTo>
                    <a:pt x="2155" y="158027"/>
                  </a:lnTo>
                  <a:lnTo>
                    <a:pt x="0" y="124985"/>
                  </a:lnTo>
                  <a:lnTo>
                    <a:pt x="26577" y="123549"/>
                  </a:lnTo>
                  <a:cubicBezTo>
                    <a:pt x="27295" y="115647"/>
                    <a:pt x="28732" y="108105"/>
                    <a:pt x="31246" y="100563"/>
                  </a:cubicBezTo>
                  <a:lnTo>
                    <a:pt x="7542" y="89070"/>
                  </a:lnTo>
                  <a:lnTo>
                    <a:pt x="22626" y="59260"/>
                  </a:lnTo>
                  <a:lnTo>
                    <a:pt x="45971" y="71112"/>
                  </a:lnTo>
                  <a:cubicBezTo>
                    <a:pt x="50640" y="64647"/>
                    <a:pt x="55669" y="58901"/>
                    <a:pt x="61415" y="53513"/>
                  </a:cubicBezTo>
                  <a:lnTo>
                    <a:pt x="47049" y="31605"/>
                  </a:lnTo>
                  <a:lnTo>
                    <a:pt x="75063" y="13648"/>
                  </a:lnTo>
                  <a:lnTo>
                    <a:pt x="89429" y="35556"/>
                  </a:lnTo>
                  <a:cubicBezTo>
                    <a:pt x="96254" y="32323"/>
                    <a:pt x="103796" y="29809"/>
                    <a:pt x="111338" y="28373"/>
                  </a:cubicBezTo>
                  <a:lnTo>
                    <a:pt x="109901" y="21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5255C4B5-89AA-3140-95FF-CF3D1E5A8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7825" y="4676776"/>
              <a:ext cx="221890" cy="221889"/>
            </a:xfrm>
            <a:custGeom>
              <a:avLst/>
              <a:gdLst>
                <a:gd name="connsiteX0" fmla="*/ 108354 w 221890"/>
                <a:gd name="connsiteY0" fmla="*/ 78511 h 221889"/>
                <a:gd name="connsiteX1" fmla="*/ 141437 w 221890"/>
                <a:gd name="connsiteY1" fmla="*/ 108162 h 221889"/>
                <a:gd name="connsiteX2" fmla="*/ 111950 w 221890"/>
                <a:gd name="connsiteY2" fmla="*/ 141790 h 221889"/>
                <a:gd name="connsiteX3" fmla="*/ 78507 w 221890"/>
                <a:gd name="connsiteY3" fmla="*/ 111778 h 221889"/>
                <a:gd name="connsiteX4" fmla="*/ 108354 w 221890"/>
                <a:gd name="connsiteY4" fmla="*/ 78511 h 221889"/>
                <a:gd name="connsiteX5" fmla="*/ 107343 w 221890"/>
                <a:gd name="connsiteY5" fmla="*/ 48708 h 221889"/>
                <a:gd name="connsiteX6" fmla="*/ 48989 w 221890"/>
                <a:gd name="connsiteY6" fmla="*/ 114372 h 221889"/>
                <a:gd name="connsiteX7" fmla="*/ 114187 w 221890"/>
                <a:gd name="connsiteY7" fmla="*/ 173182 h 221889"/>
                <a:gd name="connsiteX8" fmla="*/ 172541 w 221890"/>
                <a:gd name="connsiteY8" fmla="*/ 107156 h 221889"/>
                <a:gd name="connsiteX9" fmla="*/ 107343 w 221890"/>
                <a:gd name="connsiteY9" fmla="*/ 48708 h 221889"/>
                <a:gd name="connsiteX10" fmla="*/ 118510 w 221890"/>
                <a:gd name="connsiteY10" fmla="*/ 0 h 221889"/>
                <a:gd name="connsiteX11" fmla="*/ 119590 w 221890"/>
                <a:gd name="connsiteY11" fmla="*/ 21648 h 221889"/>
                <a:gd name="connsiteX12" fmla="*/ 138321 w 221890"/>
                <a:gd name="connsiteY12" fmla="*/ 25617 h 221889"/>
                <a:gd name="connsiteX13" fmla="*/ 148047 w 221890"/>
                <a:gd name="connsiteY13" fmla="*/ 6134 h 221889"/>
                <a:gd name="connsiteX14" fmla="*/ 172541 w 221890"/>
                <a:gd name="connsiteY14" fmla="*/ 18401 h 221889"/>
                <a:gd name="connsiteX15" fmla="*/ 162815 w 221890"/>
                <a:gd name="connsiteY15" fmla="*/ 37884 h 221889"/>
                <a:gd name="connsiteX16" fmla="*/ 177224 w 221890"/>
                <a:gd name="connsiteY16" fmla="*/ 50872 h 221889"/>
                <a:gd name="connsiteX17" fmla="*/ 195595 w 221890"/>
                <a:gd name="connsiteY17" fmla="*/ 38966 h 221889"/>
                <a:gd name="connsiteX18" fmla="*/ 210723 w 221890"/>
                <a:gd name="connsiteY18" fmla="*/ 62057 h 221889"/>
                <a:gd name="connsiteX19" fmla="*/ 192353 w 221890"/>
                <a:gd name="connsiteY19" fmla="*/ 73963 h 221889"/>
                <a:gd name="connsiteX20" fmla="*/ 198476 w 221890"/>
                <a:gd name="connsiteY20" fmla="*/ 92003 h 221889"/>
                <a:gd name="connsiteX21" fmla="*/ 220089 w 221890"/>
                <a:gd name="connsiteY21" fmla="*/ 90921 h 221889"/>
                <a:gd name="connsiteX22" fmla="*/ 221890 w 221890"/>
                <a:gd name="connsiteY22" fmla="*/ 118341 h 221889"/>
                <a:gd name="connsiteX23" fmla="*/ 199917 w 221890"/>
                <a:gd name="connsiteY23" fmla="*/ 119784 h 221889"/>
                <a:gd name="connsiteX24" fmla="*/ 195955 w 221890"/>
                <a:gd name="connsiteY24" fmla="*/ 138546 h 221889"/>
                <a:gd name="connsiteX25" fmla="*/ 215406 w 221890"/>
                <a:gd name="connsiteY25" fmla="*/ 148287 h 221889"/>
                <a:gd name="connsiteX26" fmla="*/ 203159 w 221890"/>
                <a:gd name="connsiteY26" fmla="*/ 173182 h 221889"/>
                <a:gd name="connsiteX27" fmla="*/ 183708 w 221890"/>
                <a:gd name="connsiteY27" fmla="*/ 163080 h 221889"/>
                <a:gd name="connsiteX28" fmla="*/ 170740 w 221890"/>
                <a:gd name="connsiteY28" fmla="*/ 177512 h 221889"/>
                <a:gd name="connsiteX29" fmla="*/ 182987 w 221890"/>
                <a:gd name="connsiteY29" fmla="*/ 195912 h 221889"/>
                <a:gd name="connsiteX30" fmla="*/ 159934 w 221890"/>
                <a:gd name="connsiteY30" fmla="*/ 210705 h 221889"/>
                <a:gd name="connsiteX31" fmla="*/ 147687 w 221890"/>
                <a:gd name="connsiteY31" fmla="*/ 192665 h 221889"/>
                <a:gd name="connsiteX32" fmla="*/ 129676 w 221890"/>
                <a:gd name="connsiteY32" fmla="*/ 198438 h 221889"/>
                <a:gd name="connsiteX33" fmla="*/ 130757 w 221890"/>
                <a:gd name="connsiteY33" fmla="*/ 220446 h 221889"/>
                <a:gd name="connsiteX34" fmla="*/ 103381 w 221890"/>
                <a:gd name="connsiteY34" fmla="*/ 221889 h 221889"/>
                <a:gd name="connsiteX35" fmla="*/ 101940 w 221890"/>
                <a:gd name="connsiteY35" fmla="*/ 200242 h 221889"/>
                <a:gd name="connsiteX36" fmla="*/ 83569 w 221890"/>
                <a:gd name="connsiteY36" fmla="*/ 196273 h 221889"/>
                <a:gd name="connsiteX37" fmla="*/ 73483 w 221890"/>
                <a:gd name="connsiteY37" fmla="*/ 215756 h 221889"/>
                <a:gd name="connsiteX38" fmla="*/ 48989 w 221890"/>
                <a:gd name="connsiteY38" fmla="*/ 203489 h 221889"/>
                <a:gd name="connsiteX39" fmla="*/ 58715 w 221890"/>
                <a:gd name="connsiteY39" fmla="*/ 183645 h 221889"/>
                <a:gd name="connsiteX40" fmla="*/ 44306 w 221890"/>
                <a:gd name="connsiteY40" fmla="*/ 171017 h 221889"/>
                <a:gd name="connsiteX41" fmla="*/ 26296 w 221890"/>
                <a:gd name="connsiteY41" fmla="*/ 182924 h 221889"/>
                <a:gd name="connsiteX42" fmla="*/ 11167 w 221890"/>
                <a:gd name="connsiteY42" fmla="*/ 159833 h 221889"/>
                <a:gd name="connsiteX43" fmla="*/ 29177 w 221890"/>
                <a:gd name="connsiteY43" fmla="*/ 147926 h 221889"/>
                <a:gd name="connsiteX44" fmla="*/ 23414 w 221890"/>
                <a:gd name="connsiteY44" fmla="*/ 129887 h 221889"/>
                <a:gd name="connsiteX45" fmla="*/ 1441 w 221890"/>
                <a:gd name="connsiteY45" fmla="*/ 130969 h 221889"/>
                <a:gd name="connsiteX46" fmla="*/ 0 w 221890"/>
                <a:gd name="connsiteY46" fmla="*/ 103188 h 221889"/>
                <a:gd name="connsiteX47" fmla="*/ 21973 w 221890"/>
                <a:gd name="connsiteY47" fmla="*/ 102105 h 221889"/>
                <a:gd name="connsiteX48" fmla="*/ 25575 w 221890"/>
                <a:gd name="connsiteY48" fmla="*/ 83344 h 221889"/>
                <a:gd name="connsiteX49" fmla="*/ 6124 w 221890"/>
                <a:gd name="connsiteY49" fmla="*/ 73242 h 221889"/>
                <a:gd name="connsiteX50" fmla="*/ 18731 w 221890"/>
                <a:gd name="connsiteY50" fmla="*/ 48708 h 221889"/>
                <a:gd name="connsiteX51" fmla="*/ 38183 w 221890"/>
                <a:gd name="connsiteY51" fmla="*/ 58449 h 221889"/>
                <a:gd name="connsiteX52" fmla="*/ 50790 w 221890"/>
                <a:gd name="connsiteY52" fmla="*/ 44378 h 221889"/>
                <a:gd name="connsiteX53" fmla="*/ 38903 w 221890"/>
                <a:gd name="connsiteY53" fmla="*/ 25978 h 221889"/>
                <a:gd name="connsiteX54" fmla="*/ 61956 w 221890"/>
                <a:gd name="connsiteY54" fmla="*/ 10824 h 221889"/>
                <a:gd name="connsiteX55" fmla="*/ 73843 w 221890"/>
                <a:gd name="connsiteY55" fmla="*/ 29225 h 221889"/>
                <a:gd name="connsiteX56" fmla="*/ 92214 w 221890"/>
                <a:gd name="connsiteY56" fmla="*/ 23091 h 221889"/>
                <a:gd name="connsiteX57" fmla="*/ 90773 w 221890"/>
                <a:gd name="connsiteY57" fmla="*/ 1443 h 221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21890" h="221889">
                  <a:moveTo>
                    <a:pt x="108354" y="78511"/>
                  </a:moveTo>
                  <a:cubicBezTo>
                    <a:pt x="125615" y="77788"/>
                    <a:pt x="140718" y="90806"/>
                    <a:pt x="141437" y="108162"/>
                  </a:cubicBezTo>
                  <a:cubicBezTo>
                    <a:pt x="142516" y="125880"/>
                    <a:pt x="129211" y="140706"/>
                    <a:pt x="111950" y="141790"/>
                  </a:cubicBezTo>
                  <a:cubicBezTo>
                    <a:pt x="94330" y="142514"/>
                    <a:pt x="79586" y="129135"/>
                    <a:pt x="78507" y="111778"/>
                  </a:cubicBezTo>
                  <a:cubicBezTo>
                    <a:pt x="77788" y="94422"/>
                    <a:pt x="90734" y="79596"/>
                    <a:pt x="108354" y="78511"/>
                  </a:cubicBezTo>
                  <a:close/>
                  <a:moveTo>
                    <a:pt x="107343" y="48708"/>
                  </a:moveTo>
                  <a:cubicBezTo>
                    <a:pt x="73123" y="50872"/>
                    <a:pt x="47188" y="80097"/>
                    <a:pt x="48989" y="114372"/>
                  </a:cubicBezTo>
                  <a:cubicBezTo>
                    <a:pt x="50790" y="148648"/>
                    <a:pt x="80327" y="174986"/>
                    <a:pt x="114187" y="173182"/>
                  </a:cubicBezTo>
                  <a:cubicBezTo>
                    <a:pt x="148407" y="171017"/>
                    <a:pt x="174702" y="141793"/>
                    <a:pt x="172541" y="107156"/>
                  </a:cubicBezTo>
                  <a:cubicBezTo>
                    <a:pt x="170740" y="73242"/>
                    <a:pt x="141563" y="46904"/>
                    <a:pt x="107343" y="48708"/>
                  </a:cubicBezTo>
                  <a:close/>
                  <a:moveTo>
                    <a:pt x="118510" y="0"/>
                  </a:moveTo>
                  <a:lnTo>
                    <a:pt x="119590" y="21648"/>
                  </a:lnTo>
                  <a:cubicBezTo>
                    <a:pt x="126074" y="22370"/>
                    <a:pt x="132198" y="23813"/>
                    <a:pt x="138321" y="25617"/>
                  </a:cubicBezTo>
                  <a:lnTo>
                    <a:pt x="148047" y="6134"/>
                  </a:lnTo>
                  <a:lnTo>
                    <a:pt x="172541" y="18401"/>
                  </a:lnTo>
                  <a:lnTo>
                    <a:pt x="162815" y="37884"/>
                  </a:lnTo>
                  <a:cubicBezTo>
                    <a:pt x="168219" y="41492"/>
                    <a:pt x="172901" y="46182"/>
                    <a:pt x="177224" y="50872"/>
                  </a:cubicBezTo>
                  <a:lnTo>
                    <a:pt x="195595" y="38966"/>
                  </a:lnTo>
                  <a:lnTo>
                    <a:pt x="210723" y="62057"/>
                  </a:lnTo>
                  <a:lnTo>
                    <a:pt x="192353" y="73963"/>
                  </a:lnTo>
                  <a:cubicBezTo>
                    <a:pt x="194874" y="79736"/>
                    <a:pt x="197035" y="85870"/>
                    <a:pt x="198476" y="92003"/>
                  </a:cubicBezTo>
                  <a:lnTo>
                    <a:pt x="220089" y="90921"/>
                  </a:lnTo>
                  <a:lnTo>
                    <a:pt x="221890" y="118341"/>
                  </a:lnTo>
                  <a:lnTo>
                    <a:pt x="199917" y="119784"/>
                  </a:lnTo>
                  <a:cubicBezTo>
                    <a:pt x="199197" y="126279"/>
                    <a:pt x="197756" y="132412"/>
                    <a:pt x="195955" y="138546"/>
                  </a:cubicBezTo>
                  <a:lnTo>
                    <a:pt x="215406" y="148287"/>
                  </a:lnTo>
                  <a:lnTo>
                    <a:pt x="203159" y="173182"/>
                  </a:lnTo>
                  <a:lnTo>
                    <a:pt x="183708" y="163080"/>
                  </a:lnTo>
                  <a:cubicBezTo>
                    <a:pt x="179745" y="168492"/>
                    <a:pt x="175783" y="173182"/>
                    <a:pt x="170740" y="177512"/>
                  </a:cubicBezTo>
                  <a:lnTo>
                    <a:pt x="182987" y="195912"/>
                  </a:lnTo>
                  <a:lnTo>
                    <a:pt x="159934" y="210705"/>
                  </a:lnTo>
                  <a:lnTo>
                    <a:pt x="147687" y="192665"/>
                  </a:lnTo>
                  <a:cubicBezTo>
                    <a:pt x="141923" y="195191"/>
                    <a:pt x="135800" y="196995"/>
                    <a:pt x="129676" y="198438"/>
                  </a:cubicBezTo>
                  <a:lnTo>
                    <a:pt x="130757" y="220446"/>
                  </a:lnTo>
                  <a:lnTo>
                    <a:pt x="103381" y="221889"/>
                  </a:lnTo>
                  <a:lnTo>
                    <a:pt x="101940" y="200242"/>
                  </a:lnTo>
                  <a:cubicBezTo>
                    <a:pt x="95816" y="199520"/>
                    <a:pt x="89332" y="198077"/>
                    <a:pt x="83569" y="196273"/>
                  </a:cubicBezTo>
                  <a:lnTo>
                    <a:pt x="73483" y="215756"/>
                  </a:lnTo>
                  <a:lnTo>
                    <a:pt x="48989" y="203489"/>
                  </a:lnTo>
                  <a:lnTo>
                    <a:pt x="58715" y="183645"/>
                  </a:lnTo>
                  <a:cubicBezTo>
                    <a:pt x="53672" y="180037"/>
                    <a:pt x="48629" y="175708"/>
                    <a:pt x="44306" y="171017"/>
                  </a:cubicBezTo>
                  <a:lnTo>
                    <a:pt x="26296" y="182924"/>
                  </a:lnTo>
                  <a:lnTo>
                    <a:pt x="11167" y="159833"/>
                  </a:lnTo>
                  <a:lnTo>
                    <a:pt x="29177" y="147926"/>
                  </a:lnTo>
                  <a:cubicBezTo>
                    <a:pt x="26656" y="142154"/>
                    <a:pt x="24495" y="136020"/>
                    <a:pt x="23414" y="129887"/>
                  </a:cubicBezTo>
                  <a:lnTo>
                    <a:pt x="1441" y="130969"/>
                  </a:lnTo>
                  <a:lnTo>
                    <a:pt x="0" y="103188"/>
                  </a:lnTo>
                  <a:lnTo>
                    <a:pt x="21973" y="102105"/>
                  </a:lnTo>
                  <a:cubicBezTo>
                    <a:pt x="22333" y="95611"/>
                    <a:pt x="23774" y="89478"/>
                    <a:pt x="25575" y="83344"/>
                  </a:cubicBezTo>
                  <a:lnTo>
                    <a:pt x="6124" y="73242"/>
                  </a:lnTo>
                  <a:lnTo>
                    <a:pt x="18731" y="48708"/>
                  </a:lnTo>
                  <a:lnTo>
                    <a:pt x="38183" y="58449"/>
                  </a:lnTo>
                  <a:cubicBezTo>
                    <a:pt x="41785" y="53398"/>
                    <a:pt x="46107" y="48708"/>
                    <a:pt x="50790" y="44378"/>
                  </a:cubicBezTo>
                  <a:lnTo>
                    <a:pt x="38903" y="25978"/>
                  </a:lnTo>
                  <a:lnTo>
                    <a:pt x="61956" y="10824"/>
                  </a:lnTo>
                  <a:lnTo>
                    <a:pt x="73843" y="29225"/>
                  </a:lnTo>
                  <a:cubicBezTo>
                    <a:pt x="79607" y="26699"/>
                    <a:pt x="85730" y="24534"/>
                    <a:pt x="92214" y="23091"/>
                  </a:cubicBezTo>
                  <a:lnTo>
                    <a:pt x="90773" y="1443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EAA6C859-047F-2D4B-A4C8-9B5B6719F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237" y="3892550"/>
              <a:ext cx="293328" cy="294915"/>
            </a:xfrm>
            <a:custGeom>
              <a:avLst/>
              <a:gdLst>
                <a:gd name="connsiteX0" fmla="*/ 143907 w 293328"/>
                <a:gd name="connsiteY0" fmla="*/ 106204 h 294915"/>
                <a:gd name="connsiteX1" fmla="*/ 187483 w 293328"/>
                <a:gd name="connsiteY1" fmla="*/ 145137 h 294915"/>
                <a:gd name="connsiteX2" fmla="*/ 148550 w 293328"/>
                <a:gd name="connsiteY2" fmla="*/ 189071 h 294915"/>
                <a:gd name="connsiteX3" fmla="*/ 104616 w 293328"/>
                <a:gd name="connsiteY3" fmla="*/ 150138 h 294915"/>
                <a:gd name="connsiteX4" fmla="*/ 143907 w 293328"/>
                <a:gd name="connsiteY4" fmla="*/ 106204 h 294915"/>
                <a:gd name="connsiteX5" fmla="*/ 141817 w 293328"/>
                <a:gd name="connsiteY5" fmla="*/ 65256 h 294915"/>
                <a:gd name="connsiteX6" fmla="*/ 64625 w 293328"/>
                <a:gd name="connsiteY6" fmla="*/ 152144 h 294915"/>
                <a:gd name="connsiteX7" fmla="*/ 151152 w 293328"/>
                <a:gd name="connsiteY7" fmla="*/ 229658 h 294915"/>
                <a:gd name="connsiteX8" fmla="*/ 228703 w 293328"/>
                <a:gd name="connsiteY8" fmla="*/ 142770 h 294915"/>
                <a:gd name="connsiteX9" fmla="*/ 141817 w 293328"/>
                <a:gd name="connsiteY9" fmla="*/ 65256 h 294915"/>
                <a:gd name="connsiteX10" fmla="*/ 156537 w 293328"/>
                <a:gd name="connsiteY10" fmla="*/ 0 h 294915"/>
                <a:gd name="connsiteX11" fmla="*/ 157974 w 293328"/>
                <a:gd name="connsiteY11" fmla="*/ 29203 h 294915"/>
                <a:gd name="connsiteX12" fmla="*/ 183106 w 293328"/>
                <a:gd name="connsiteY12" fmla="*/ 34250 h 294915"/>
                <a:gd name="connsiteX13" fmla="*/ 196031 w 293328"/>
                <a:gd name="connsiteY13" fmla="*/ 8292 h 294915"/>
                <a:gd name="connsiteX14" fmla="*/ 228703 w 293328"/>
                <a:gd name="connsiteY14" fmla="*/ 24877 h 294915"/>
                <a:gd name="connsiteX15" fmla="*/ 215418 w 293328"/>
                <a:gd name="connsiteY15" fmla="*/ 50835 h 294915"/>
                <a:gd name="connsiteX16" fmla="*/ 234447 w 293328"/>
                <a:gd name="connsiteY16" fmla="*/ 67780 h 294915"/>
                <a:gd name="connsiteX17" fmla="*/ 258502 w 293328"/>
                <a:gd name="connsiteY17" fmla="*/ 51916 h 294915"/>
                <a:gd name="connsiteX18" fmla="*/ 278608 w 293328"/>
                <a:gd name="connsiteY18" fmla="*/ 82562 h 294915"/>
                <a:gd name="connsiteX19" fmla="*/ 254553 w 293328"/>
                <a:gd name="connsiteY19" fmla="*/ 98425 h 294915"/>
                <a:gd name="connsiteX20" fmla="*/ 262451 w 293328"/>
                <a:gd name="connsiteY20" fmla="*/ 122581 h 294915"/>
                <a:gd name="connsiteX21" fmla="*/ 291174 w 293328"/>
                <a:gd name="connsiteY21" fmla="*/ 120778 h 294915"/>
                <a:gd name="connsiteX22" fmla="*/ 293328 w 293328"/>
                <a:gd name="connsiteY22" fmla="*/ 157552 h 294915"/>
                <a:gd name="connsiteX23" fmla="*/ 264247 w 293328"/>
                <a:gd name="connsiteY23" fmla="*/ 158994 h 294915"/>
                <a:gd name="connsiteX24" fmla="*/ 259220 w 293328"/>
                <a:gd name="connsiteY24" fmla="*/ 183871 h 294915"/>
                <a:gd name="connsiteX25" fmla="*/ 285070 w 293328"/>
                <a:gd name="connsiteY25" fmla="*/ 197211 h 294915"/>
                <a:gd name="connsiteX26" fmla="*/ 268555 w 293328"/>
                <a:gd name="connsiteY26" fmla="*/ 229658 h 294915"/>
                <a:gd name="connsiteX27" fmla="*/ 243064 w 293328"/>
                <a:gd name="connsiteY27" fmla="*/ 216679 h 294915"/>
                <a:gd name="connsiteX28" fmla="*/ 226189 w 293328"/>
                <a:gd name="connsiteY28" fmla="*/ 235787 h 294915"/>
                <a:gd name="connsiteX29" fmla="*/ 241987 w 293328"/>
                <a:gd name="connsiteY29" fmla="*/ 259943 h 294915"/>
                <a:gd name="connsiteX30" fmla="*/ 211469 w 293328"/>
                <a:gd name="connsiteY30" fmla="*/ 280133 h 294915"/>
                <a:gd name="connsiteX31" fmla="*/ 195313 w 293328"/>
                <a:gd name="connsiteY31" fmla="*/ 255617 h 294915"/>
                <a:gd name="connsiteX32" fmla="*/ 171258 w 293328"/>
                <a:gd name="connsiteY32" fmla="*/ 263909 h 294915"/>
                <a:gd name="connsiteX33" fmla="*/ 172694 w 293328"/>
                <a:gd name="connsiteY33" fmla="*/ 292751 h 294915"/>
                <a:gd name="connsiteX34" fmla="*/ 136432 w 293328"/>
                <a:gd name="connsiteY34" fmla="*/ 294915 h 294915"/>
                <a:gd name="connsiteX35" fmla="*/ 134996 w 293328"/>
                <a:gd name="connsiteY35" fmla="*/ 265712 h 294915"/>
                <a:gd name="connsiteX36" fmla="*/ 110223 w 293328"/>
                <a:gd name="connsiteY36" fmla="*/ 260664 h 294915"/>
                <a:gd name="connsiteX37" fmla="*/ 97297 w 293328"/>
                <a:gd name="connsiteY37" fmla="*/ 286622 h 294915"/>
                <a:gd name="connsiteX38" fmla="*/ 64625 w 293328"/>
                <a:gd name="connsiteY38" fmla="*/ 270038 h 294915"/>
                <a:gd name="connsiteX39" fmla="*/ 77191 w 293328"/>
                <a:gd name="connsiteY39" fmla="*/ 244080 h 294915"/>
                <a:gd name="connsiteX40" fmla="*/ 58522 w 293328"/>
                <a:gd name="connsiteY40" fmla="*/ 227135 h 294915"/>
                <a:gd name="connsiteX41" fmla="*/ 34467 w 293328"/>
                <a:gd name="connsiteY41" fmla="*/ 242998 h 294915"/>
                <a:gd name="connsiteX42" fmla="*/ 14720 w 293328"/>
                <a:gd name="connsiteY42" fmla="*/ 212714 h 294915"/>
                <a:gd name="connsiteX43" fmla="*/ 38416 w 293328"/>
                <a:gd name="connsiteY43" fmla="*/ 196490 h 294915"/>
                <a:gd name="connsiteX44" fmla="*/ 30877 w 293328"/>
                <a:gd name="connsiteY44" fmla="*/ 172334 h 294915"/>
                <a:gd name="connsiteX45" fmla="*/ 1795 w 293328"/>
                <a:gd name="connsiteY45" fmla="*/ 174137 h 294915"/>
                <a:gd name="connsiteX46" fmla="*/ 0 w 293328"/>
                <a:gd name="connsiteY46" fmla="*/ 137362 h 294915"/>
                <a:gd name="connsiteX47" fmla="*/ 28722 w 293328"/>
                <a:gd name="connsiteY47" fmla="*/ 135920 h 294915"/>
                <a:gd name="connsiteX48" fmla="*/ 33749 w 293328"/>
                <a:gd name="connsiteY48" fmla="*/ 111044 h 294915"/>
                <a:gd name="connsiteX49" fmla="*/ 7899 w 293328"/>
                <a:gd name="connsiteY49" fmla="*/ 97704 h 294915"/>
                <a:gd name="connsiteX50" fmla="*/ 24414 w 293328"/>
                <a:gd name="connsiteY50" fmla="*/ 65256 h 294915"/>
                <a:gd name="connsiteX51" fmla="*/ 50264 w 293328"/>
                <a:gd name="connsiteY51" fmla="*/ 78235 h 294915"/>
                <a:gd name="connsiteX52" fmla="*/ 67139 w 293328"/>
                <a:gd name="connsiteY52" fmla="*/ 59127 h 294915"/>
                <a:gd name="connsiteX53" fmla="*/ 51341 w 293328"/>
                <a:gd name="connsiteY53" fmla="*/ 34971 h 294915"/>
                <a:gd name="connsiteX54" fmla="*/ 81859 w 293328"/>
                <a:gd name="connsiteY54" fmla="*/ 14782 h 294915"/>
                <a:gd name="connsiteX55" fmla="*/ 97656 w 293328"/>
                <a:gd name="connsiteY55" fmla="*/ 38937 h 294915"/>
                <a:gd name="connsiteX56" fmla="*/ 121711 w 293328"/>
                <a:gd name="connsiteY56" fmla="*/ 31006 h 294915"/>
                <a:gd name="connsiteX57" fmla="*/ 119916 w 293328"/>
                <a:gd name="connsiteY57" fmla="*/ 2163 h 294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93328" h="294915">
                  <a:moveTo>
                    <a:pt x="143907" y="106204"/>
                  </a:moveTo>
                  <a:cubicBezTo>
                    <a:pt x="166767" y="104775"/>
                    <a:pt x="186055" y="122277"/>
                    <a:pt x="187483" y="145137"/>
                  </a:cubicBezTo>
                  <a:cubicBezTo>
                    <a:pt x="188555" y="167997"/>
                    <a:pt x="171410" y="187643"/>
                    <a:pt x="148550" y="189071"/>
                  </a:cubicBezTo>
                  <a:cubicBezTo>
                    <a:pt x="125690" y="190143"/>
                    <a:pt x="106045" y="172998"/>
                    <a:pt x="104616" y="150138"/>
                  </a:cubicBezTo>
                  <a:cubicBezTo>
                    <a:pt x="103187" y="127278"/>
                    <a:pt x="121047" y="107633"/>
                    <a:pt x="143907" y="106204"/>
                  </a:cubicBezTo>
                  <a:close/>
                  <a:moveTo>
                    <a:pt x="141817" y="65256"/>
                  </a:moveTo>
                  <a:cubicBezTo>
                    <a:pt x="96579" y="67780"/>
                    <a:pt x="62112" y="106717"/>
                    <a:pt x="64625" y="152144"/>
                  </a:cubicBezTo>
                  <a:cubicBezTo>
                    <a:pt x="67139" y="197571"/>
                    <a:pt x="105914" y="232543"/>
                    <a:pt x="151152" y="229658"/>
                  </a:cubicBezTo>
                  <a:cubicBezTo>
                    <a:pt x="196390" y="227135"/>
                    <a:pt x="231216" y="188197"/>
                    <a:pt x="228703" y="142770"/>
                  </a:cubicBezTo>
                  <a:cubicBezTo>
                    <a:pt x="225830" y="97343"/>
                    <a:pt x="187055" y="62732"/>
                    <a:pt x="141817" y="65256"/>
                  </a:cubicBezTo>
                  <a:close/>
                  <a:moveTo>
                    <a:pt x="156537" y="0"/>
                  </a:moveTo>
                  <a:lnTo>
                    <a:pt x="157974" y="29203"/>
                  </a:lnTo>
                  <a:cubicBezTo>
                    <a:pt x="166590" y="29924"/>
                    <a:pt x="174848" y="31727"/>
                    <a:pt x="183106" y="34250"/>
                  </a:cubicBezTo>
                  <a:lnTo>
                    <a:pt x="196031" y="8292"/>
                  </a:lnTo>
                  <a:lnTo>
                    <a:pt x="228703" y="24877"/>
                  </a:lnTo>
                  <a:lnTo>
                    <a:pt x="215418" y="50835"/>
                  </a:lnTo>
                  <a:cubicBezTo>
                    <a:pt x="222599" y="55522"/>
                    <a:pt x="228703" y="61290"/>
                    <a:pt x="234447" y="67780"/>
                  </a:cubicBezTo>
                  <a:lnTo>
                    <a:pt x="258502" y="51916"/>
                  </a:lnTo>
                  <a:lnTo>
                    <a:pt x="278608" y="82562"/>
                  </a:lnTo>
                  <a:lnTo>
                    <a:pt x="254553" y="98425"/>
                  </a:lnTo>
                  <a:cubicBezTo>
                    <a:pt x="257784" y="105996"/>
                    <a:pt x="260656" y="113928"/>
                    <a:pt x="262451" y="122581"/>
                  </a:cubicBezTo>
                  <a:lnTo>
                    <a:pt x="291174" y="120778"/>
                  </a:lnTo>
                  <a:lnTo>
                    <a:pt x="293328" y="157552"/>
                  </a:lnTo>
                  <a:lnTo>
                    <a:pt x="264247" y="158994"/>
                  </a:lnTo>
                  <a:cubicBezTo>
                    <a:pt x="263529" y="167647"/>
                    <a:pt x="262092" y="175939"/>
                    <a:pt x="259220" y="183871"/>
                  </a:cubicBezTo>
                  <a:lnTo>
                    <a:pt x="285070" y="197211"/>
                  </a:lnTo>
                  <a:lnTo>
                    <a:pt x="268555" y="229658"/>
                  </a:lnTo>
                  <a:lnTo>
                    <a:pt x="243064" y="216679"/>
                  </a:lnTo>
                  <a:cubicBezTo>
                    <a:pt x="237678" y="223890"/>
                    <a:pt x="232293" y="230019"/>
                    <a:pt x="226189" y="235787"/>
                  </a:cubicBezTo>
                  <a:lnTo>
                    <a:pt x="241987" y="259943"/>
                  </a:lnTo>
                  <a:lnTo>
                    <a:pt x="211469" y="280133"/>
                  </a:lnTo>
                  <a:lnTo>
                    <a:pt x="195313" y="255617"/>
                  </a:lnTo>
                  <a:cubicBezTo>
                    <a:pt x="187773" y="259222"/>
                    <a:pt x="179874" y="261746"/>
                    <a:pt x="171258" y="263909"/>
                  </a:cubicBezTo>
                  <a:lnTo>
                    <a:pt x="172694" y="292751"/>
                  </a:lnTo>
                  <a:lnTo>
                    <a:pt x="136432" y="294915"/>
                  </a:lnTo>
                  <a:lnTo>
                    <a:pt x="134996" y="265712"/>
                  </a:lnTo>
                  <a:cubicBezTo>
                    <a:pt x="126379" y="264991"/>
                    <a:pt x="118121" y="263188"/>
                    <a:pt x="110223" y="260664"/>
                  </a:cubicBezTo>
                  <a:lnTo>
                    <a:pt x="97297" y="286622"/>
                  </a:lnTo>
                  <a:lnTo>
                    <a:pt x="64625" y="270038"/>
                  </a:lnTo>
                  <a:lnTo>
                    <a:pt x="77191" y="244080"/>
                  </a:lnTo>
                  <a:cubicBezTo>
                    <a:pt x="70729" y="239393"/>
                    <a:pt x="64266" y="233624"/>
                    <a:pt x="58522" y="227135"/>
                  </a:cubicBezTo>
                  <a:lnTo>
                    <a:pt x="34467" y="242998"/>
                  </a:lnTo>
                  <a:lnTo>
                    <a:pt x="14720" y="212714"/>
                  </a:lnTo>
                  <a:lnTo>
                    <a:pt x="38416" y="196490"/>
                  </a:lnTo>
                  <a:cubicBezTo>
                    <a:pt x="35185" y="188918"/>
                    <a:pt x="32672" y="180626"/>
                    <a:pt x="30877" y="172334"/>
                  </a:cubicBezTo>
                  <a:lnTo>
                    <a:pt x="1795" y="174137"/>
                  </a:lnTo>
                  <a:lnTo>
                    <a:pt x="0" y="137362"/>
                  </a:lnTo>
                  <a:lnTo>
                    <a:pt x="28722" y="135920"/>
                  </a:lnTo>
                  <a:cubicBezTo>
                    <a:pt x="29440" y="127268"/>
                    <a:pt x="31236" y="118975"/>
                    <a:pt x="33749" y="111044"/>
                  </a:cubicBezTo>
                  <a:lnTo>
                    <a:pt x="7899" y="97704"/>
                  </a:lnTo>
                  <a:lnTo>
                    <a:pt x="24414" y="65256"/>
                  </a:lnTo>
                  <a:lnTo>
                    <a:pt x="50264" y="78235"/>
                  </a:lnTo>
                  <a:cubicBezTo>
                    <a:pt x="54932" y="71385"/>
                    <a:pt x="60676" y="64895"/>
                    <a:pt x="67139" y="59127"/>
                  </a:cubicBezTo>
                  <a:lnTo>
                    <a:pt x="51341" y="34971"/>
                  </a:lnTo>
                  <a:lnTo>
                    <a:pt x="81859" y="14782"/>
                  </a:lnTo>
                  <a:lnTo>
                    <a:pt x="97656" y="38937"/>
                  </a:lnTo>
                  <a:cubicBezTo>
                    <a:pt x="105196" y="35692"/>
                    <a:pt x="113095" y="32808"/>
                    <a:pt x="121711" y="31006"/>
                  </a:cubicBezTo>
                  <a:lnTo>
                    <a:pt x="119916" y="2163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C0278AF-3428-A144-8AF5-353ECDC8817B}"/>
              </a:ext>
            </a:extLst>
          </p:cNvPr>
          <p:cNvGrpSpPr/>
          <p:nvPr userDrawn="1"/>
        </p:nvGrpSpPr>
        <p:grpSpPr>
          <a:xfrm rot="20372092" flipH="1">
            <a:off x="9820007" y="2901310"/>
            <a:ext cx="2606400" cy="4009662"/>
            <a:chOff x="2616200" y="463550"/>
            <a:chExt cx="4190640" cy="6459178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9C9CB19C-81CD-F84A-8E6B-A2061EDD7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0" y="5329238"/>
              <a:ext cx="1695090" cy="1593490"/>
            </a:xfrm>
            <a:custGeom>
              <a:avLst/>
              <a:gdLst>
                <a:gd name="connsiteX0" fmla="*/ 315913 w 1695090"/>
                <a:gd name="connsiteY0" fmla="*/ 1131887 h 1593490"/>
                <a:gd name="connsiteX1" fmla="*/ 1377590 w 1695090"/>
                <a:gd name="connsiteY1" fmla="*/ 1131887 h 1593490"/>
                <a:gd name="connsiteX2" fmla="*/ 1377590 w 1695090"/>
                <a:gd name="connsiteY2" fmla="*/ 1216208 h 1593490"/>
                <a:gd name="connsiteX3" fmla="*/ 1000425 w 1695090"/>
                <a:gd name="connsiteY3" fmla="*/ 1593490 h 1593490"/>
                <a:gd name="connsiteX4" fmla="*/ 693079 w 1695090"/>
                <a:gd name="connsiteY4" fmla="*/ 1593490 h 1593490"/>
                <a:gd name="connsiteX5" fmla="*/ 315913 w 1695090"/>
                <a:gd name="connsiteY5" fmla="*/ 1216208 h 1593490"/>
                <a:gd name="connsiteX6" fmla="*/ 145818 w 1695090"/>
                <a:gd name="connsiteY6" fmla="*/ 750887 h 1593490"/>
                <a:gd name="connsiteX7" fmla="*/ 1549272 w 1695090"/>
                <a:gd name="connsiteY7" fmla="*/ 750887 h 1593490"/>
                <a:gd name="connsiteX8" fmla="*/ 1695090 w 1695090"/>
                <a:gd name="connsiteY8" fmla="*/ 896937 h 1593490"/>
                <a:gd name="connsiteX9" fmla="*/ 1549272 w 1695090"/>
                <a:gd name="connsiteY9" fmla="*/ 1042628 h 1593490"/>
                <a:gd name="connsiteX10" fmla="*/ 145818 w 1695090"/>
                <a:gd name="connsiteY10" fmla="*/ 1042628 h 1593490"/>
                <a:gd name="connsiteX11" fmla="*/ 0 w 1695090"/>
                <a:gd name="connsiteY11" fmla="*/ 896937 h 1593490"/>
                <a:gd name="connsiteX12" fmla="*/ 145818 w 1695090"/>
                <a:gd name="connsiteY12" fmla="*/ 750887 h 1593490"/>
                <a:gd name="connsiteX13" fmla="*/ 145818 w 1695090"/>
                <a:gd name="connsiteY13" fmla="*/ 376237 h 1593490"/>
                <a:gd name="connsiteX14" fmla="*/ 1549272 w 1695090"/>
                <a:gd name="connsiteY14" fmla="*/ 376237 h 1593490"/>
                <a:gd name="connsiteX15" fmla="*/ 1695090 w 1695090"/>
                <a:gd name="connsiteY15" fmla="*/ 521747 h 1593490"/>
                <a:gd name="connsiteX16" fmla="*/ 1549272 w 1695090"/>
                <a:gd name="connsiteY16" fmla="*/ 667977 h 1593490"/>
                <a:gd name="connsiteX17" fmla="*/ 145818 w 1695090"/>
                <a:gd name="connsiteY17" fmla="*/ 667977 h 1593490"/>
                <a:gd name="connsiteX18" fmla="*/ 0 w 1695090"/>
                <a:gd name="connsiteY18" fmla="*/ 521747 h 1593490"/>
                <a:gd name="connsiteX19" fmla="*/ 145818 w 1695090"/>
                <a:gd name="connsiteY19" fmla="*/ 376237 h 1593490"/>
                <a:gd name="connsiteX20" fmla="*/ 145818 w 1695090"/>
                <a:gd name="connsiteY20" fmla="*/ 0 h 1593490"/>
                <a:gd name="connsiteX21" fmla="*/ 1549272 w 1695090"/>
                <a:gd name="connsiteY21" fmla="*/ 0 h 1593490"/>
                <a:gd name="connsiteX22" fmla="*/ 1695090 w 1695090"/>
                <a:gd name="connsiteY22" fmla="*/ 146230 h 1593490"/>
                <a:gd name="connsiteX23" fmla="*/ 1549272 w 1695090"/>
                <a:gd name="connsiteY23" fmla="*/ 291740 h 1593490"/>
                <a:gd name="connsiteX24" fmla="*/ 145818 w 1695090"/>
                <a:gd name="connsiteY24" fmla="*/ 291740 h 1593490"/>
                <a:gd name="connsiteX25" fmla="*/ 0 w 1695090"/>
                <a:gd name="connsiteY25" fmla="*/ 146230 h 1593490"/>
                <a:gd name="connsiteX26" fmla="*/ 145818 w 1695090"/>
                <a:gd name="connsiteY26" fmla="*/ 0 h 159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95090" h="1593490">
                  <a:moveTo>
                    <a:pt x="315913" y="1131887"/>
                  </a:moveTo>
                  <a:lnTo>
                    <a:pt x="1377590" y="1131887"/>
                  </a:lnTo>
                  <a:lnTo>
                    <a:pt x="1377590" y="1216208"/>
                  </a:lnTo>
                  <a:cubicBezTo>
                    <a:pt x="1377590" y="1424488"/>
                    <a:pt x="1208802" y="1593490"/>
                    <a:pt x="1000425" y="1593490"/>
                  </a:cubicBezTo>
                  <a:lnTo>
                    <a:pt x="693079" y="1593490"/>
                  </a:lnTo>
                  <a:cubicBezTo>
                    <a:pt x="484702" y="1593490"/>
                    <a:pt x="315913" y="1424488"/>
                    <a:pt x="315913" y="1216208"/>
                  </a:cubicBezTo>
                  <a:close/>
                  <a:moveTo>
                    <a:pt x="145818" y="750887"/>
                  </a:moveTo>
                  <a:lnTo>
                    <a:pt x="1549272" y="750887"/>
                  </a:lnTo>
                  <a:cubicBezTo>
                    <a:pt x="1629922" y="750887"/>
                    <a:pt x="1695090" y="816358"/>
                    <a:pt x="1695090" y="896937"/>
                  </a:cubicBezTo>
                  <a:cubicBezTo>
                    <a:pt x="1695090" y="977157"/>
                    <a:pt x="1629922" y="1042628"/>
                    <a:pt x="1549272" y="1042628"/>
                  </a:cubicBezTo>
                  <a:lnTo>
                    <a:pt x="145818" y="1042628"/>
                  </a:lnTo>
                  <a:cubicBezTo>
                    <a:pt x="65168" y="1042628"/>
                    <a:pt x="0" y="977157"/>
                    <a:pt x="0" y="896937"/>
                  </a:cubicBezTo>
                  <a:cubicBezTo>
                    <a:pt x="0" y="816358"/>
                    <a:pt x="65168" y="750887"/>
                    <a:pt x="145818" y="750887"/>
                  </a:cubicBezTo>
                  <a:close/>
                  <a:moveTo>
                    <a:pt x="145818" y="376237"/>
                  </a:moveTo>
                  <a:lnTo>
                    <a:pt x="1549272" y="376237"/>
                  </a:lnTo>
                  <a:cubicBezTo>
                    <a:pt x="1629922" y="376237"/>
                    <a:pt x="1695090" y="441428"/>
                    <a:pt x="1695090" y="521747"/>
                  </a:cubicBezTo>
                  <a:cubicBezTo>
                    <a:pt x="1695090" y="602426"/>
                    <a:pt x="1629922" y="667977"/>
                    <a:pt x="1549272" y="667977"/>
                  </a:cubicBezTo>
                  <a:lnTo>
                    <a:pt x="145818" y="667977"/>
                  </a:lnTo>
                  <a:cubicBezTo>
                    <a:pt x="65168" y="667977"/>
                    <a:pt x="0" y="602426"/>
                    <a:pt x="0" y="521747"/>
                  </a:cubicBezTo>
                  <a:cubicBezTo>
                    <a:pt x="0" y="441428"/>
                    <a:pt x="65168" y="376237"/>
                    <a:pt x="145818" y="376237"/>
                  </a:cubicBezTo>
                  <a:close/>
                  <a:moveTo>
                    <a:pt x="145818" y="0"/>
                  </a:moveTo>
                  <a:lnTo>
                    <a:pt x="1549272" y="0"/>
                  </a:lnTo>
                  <a:cubicBezTo>
                    <a:pt x="1629922" y="0"/>
                    <a:pt x="1695090" y="65552"/>
                    <a:pt x="1695090" y="146230"/>
                  </a:cubicBezTo>
                  <a:cubicBezTo>
                    <a:pt x="1695090" y="226549"/>
                    <a:pt x="1629922" y="291740"/>
                    <a:pt x="1549272" y="291740"/>
                  </a:cubicBezTo>
                  <a:lnTo>
                    <a:pt x="145818" y="291740"/>
                  </a:lnTo>
                  <a:cubicBezTo>
                    <a:pt x="65168" y="291740"/>
                    <a:pt x="0" y="226549"/>
                    <a:pt x="0" y="146230"/>
                  </a:cubicBezTo>
                  <a:cubicBezTo>
                    <a:pt x="0" y="65552"/>
                    <a:pt x="65168" y="0"/>
                    <a:pt x="145818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F0AA62E5-B267-F842-9F98-F4A3EC40C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7425" y="2962275"/>
              <a:ext cx="1147763" cy="1147763"/>
            </a:xfrm>
            <a:custGeom>
              <a:avLst/>
              <a:gdLst>
                <a:gd name="T0" fmla="*/ 1595 w 3190"/>
                <a:gd name="T1" fmla="*/ 2491 h 3190"/>
                <a:gd name="T2" fmla="*/ 697 w 3190"/>
                <a:gd name="T3" fmla="*/ 1595 h 3190"/>
                <a:gd name="T4" fmla="*/ 1595 w 3190"/>
                <a:gd name="T5" fmla="*/ 698 h 3190"/>
                <a:gd name="T6" fmla="*/ 2492 w 3190"/>
                <a:gd name="T7" fmla="*/ 1595 h 3190"/>
                <a:gd name="T8" fmla="*/ 3189 w 3190"/>
                <a:gd name="T9" fmla="*/ 1795 h 3190"/>
                <a:gd name="T10" fmla="*/ 2874 w 3190"/>
                <a:gd name="T11" fmla="*/ 1396 h 3190"/>
                <a:gd name="T12" fmla="*/ 2802 w 3190"/>
                <a:gd name="T13" fmla="*/ 1128 h 3190"/>
                <a:gd name="T14" fmla="*/ 2876 w 3190"/>
                <a:gd name="T15" fmla="*/ 625 h 3190"/>
                <a:gd name="T16" fmla="*/ 2604 w 3190"/>
                <a:gd name="T17" fmla="*/ 783 h 3190"/>
                <a:gd name="T18" fmla="*/ 2565 w 3190"/>
                <a:gd name="T19" fmla="*/ 314 h 3190"/>
                <a:gd name="T20" fmla="*/ 2062 w 3190"/>
                <a:gd name="T21" fmla="*/ 388 h 3190"/>
                <a:gd name="T22" fmla="*/ 1794 w 3190"/>
                <a:gd name="T23" fmla="*/ 316 h 3190"/>
                <a:gd name="T24" fmla="*/ 1395 w 3190"/>
                <a:gd name="T25" fmla="*/ 0 h 3190"/>
                <a:gd name="T26" fmla="*/ 1395 w 3190"/>
                <a:gd name="T27" fmla="*/ 316 h 3190"/>
                <a:gd name="T28" fmla="*/ 970 w 3190"/>
                <a:gd name="T29" fmla="*/ 114 h 3190"/>
                <a:gd name="T30" fmla="*/ 782 w 3190"/>
                <a:gd name="T31" fmla="*/ 587 h 3190"/>
                <a:gd name="T32" fmla="*/ 586 w 3190"/>
                <a:gd name="T33" fmla="*/ 783 h 3190"/>
                <a:gd name="T34" fmla="*/ 114 w 3190"/>
                <a:gd name="T35" fmla="*/ 970 h 3190"/>
                <a:gd name="T36" fmla="*/ 387 w 3190"/>
                <a:gd name="T37" fmla="*/ 1128 h 3190"/>
                <a:gd name="T38" fmla="*/ 0 w 3190"/>
                <a:gd name="T39" fmla="*/ 1396 h 3190"/>
                <a:gd name="T40" fmla="*/ 316 w 3190"/>
                <a:gd name="T41" fmla="*/ 1795 h 3190"/>
                <a:gd name="T42" fmla="*/ 387 w 3190"/>
                <a:gd name="T43" fmla="*/ 2063 h 3190"/>
                <a:gd name="T44" fmla="*/ 313 w 3190"/>
                <a:gd name="T45" fmla="*/ 2564 h 3190"/>
                <a:gd name="T46" fmla="*/ 586 w 3190"/>
                <a:gd name="T47" fmla="*/ 2408 h 3190"/>
                <a:gd name="T48" fmla="*/ 624 w 3190"/>
                <a:gd name="T49" fmla="*/ 2876 h 3190"/>
                <a:gd name="T50" fmla="*/ 1128 w 3190"/>
                <a:gd name="T51" fmla="*/ 2802 h 3190"/>
                <a:gd name="T52" fmla="*/ 1395 w 3190"/>
                <a:gd name="T53" fmla="*/ 2873 h 3190"/>
                <a:gd name="T54" fmla="*/ 1794 w 3190"/>
                <a:gd name="T55" fmla="*/ 3189 h 3190"/>
                <a:gd name="T56" fmla="*/ 1794 w 3190"/>
                <a:gd name="T57" fmla="*/ 2873 h 3190"/>
                <a:gd name="T58" fmla="*/ 2220 w 3190"/>
                <a:gd name="T59" fmla="*/ 3075 h 3190"/>
                <a:gd name="T60" fmla="*/ 2407 w 3190"/>
                <a:gd name="T61" fmla="*/ 2603 h 3190"/>
                <a:gd name="T62" fmla="*/ 2604 w 3190"/>
                <a:gd name="T63" fmla="*/ 2408 h 3190"/>
                <a:gd name="T64" fmla="*/ 3075 w 3190"/>
                <a:gd name="T65" fmla="*/ 2220 h 3190"/>
                <a:gd name="T66" fmla="*/ 2802 w 3190"/>
                <a:gd name="T67" fmla="*/ 2063 h 3190"/>
                <a:gd name="T68" fmla="*/ 3189 w 3190"/>
                <a:gd name="T69" fmla="*/ 1795 h 3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90" h="3190">
                  <a:moveTo>
                    <a:pt x="1595" y="2491"/>
                  </a:moveTo>
                  <a:lnTo>
                    <a:pt x="1595" y="2491"/>
                  </a:lnTo>
                  <a:cubicBezTo>
                    <a:pt x="1099" y="2491"/>
                    <a:pt x="697" y="2091"/>
                    <a:pt x="697" y="1595"/>
                  </a:cubicBezTo>
                  <a:lnTo>
                    <a:pt x="697" y="1595"/>
                  </a:lnTo>
                  <a:cubicBezTo>
                    <a:pt x="697" y="1100"/>
                    <a:pt x="1099" y="698"/>
                    <a:pt x="1595" y="698"/>
                  </a:cubicBezTo>
                  <a:lnTo>
                    <a:pt x="1595" y="698"/>
                  </a:lnTo>
                  <a:cubicBezTo>
                    <a:pt x="2090" y="698"/>
                    <a:pt x="2492" y="1100"/>
                    <a:pt x="2492" y="1595"/>
                  </a:cubicBezTo>
                  <a:lnTo>
                    <a:pt x="2492" y="1595"/>
                  </a:lnTo>
                  <a:cubicBezTo>
                    <a:pt x="2492" y="2091"/>
                    <a:pt x="2090" y="2491"/>
                    <a:pt x="1595" y="2491"/>
                  </a:cubicBezTo>
                  <a:close/>
                  <a:moveTo>
                    <a:pt x="3189" y="1795"/>
                  </a:moveTo>
                  <a:lnTo>
                    <a:pt x="3189" y="1396"/>
                  </a:lnTo>
                  <a:lnTo>
                    <a:pt x="2874" y="1396"/>
                  </a:lnTo>
                  <a:lnTo>
                    <a:pt x="2874" y="1396"/>
                  </a:lnTo>
                  <a:cubicBezTo>
                    <a:pt x="2859" y="1303"/>
                    <a:pt x="2836" y="1213"/>
                    <a:pt x="2802" y="1128"/>
                  </a:cubicBezTo>
                  <a:lnTo>
                    <a:pt x="3075" y="971"/>
                  </a:lnTo>
                  <a:lnTo>
                    <a:pt x="2876" y="625"/>
                  </a:lnTo>
                  <a:lnTo>
                    <a:pt x="2604" y="783"/>
                  </a:lnTo>
                  <a:lnTo>
                    <a:pt x="2604" y="783"/>
                  </a:lnTo>
                  <a:cubicBezTo>
                    <a:pt x="2545" y="711"/>
                    <a:pt x="2480" y="645"/>
                    <a:pt x="2407" y="587"/>
                  </a:cubicBezTo>
                  <a:lnTo>
                    <a:pt x="2565" y="314"/>
                  </a:lnTo>
                  <a:lnTo>
                    <a:pt x="2220" y="114"/>
                  </a:lnTo>
                  <a:lnTo>
                    <a:pt x="2062" y="388"/>
                  </a:lnTo>
                  <a:lnTo>
                    <a:pt x="2062" y="388"/>
                  </a:lnTo>
                  <a:cubicBezTo>
                    <a:pt x="1977" y="355"/>
                    <a:pt x="1887" y="331"/>
                    <a:pt x="1794" y="316"/>
                  </a:cubicBezTo>
                  <a:lnTo>
                    <a:pt x="1794" y="0"/>
                  </a:lnTo>
                  <a:lnTo>
                    <a:pt x="1395" y="0"/>
                  </a:lnTo>
                  <a:lnTo>
                    <a:pt x="1395" y="316"/>
                  </a:lnTo>
                  <a:lnTo>
                    <a:pt x="1395" y="316"/>
                  </a:lnTo>
                  <a:cubicBezTo>
                    <a:pt x="1302" y="331"/>
                    <a:pt x="1213" y="355"/>
                    <a:pt x="1128" y="388"/>
                  </a:cubicBezTo>
                  <a:lnTo>
                    <a:pt x="970" y="114"/>
                  </a:lnTo>
                  <a:lnTo>
                    <a:pt x="624" y="314"/>
                  </a:lnTo>
                  <a:lnTo>
                    <a:pt x="782" y="587"/>
                  </a:lnTo>
                  <a:lnTo>
                    <a:pt x="782" y="587"/>
                  </a:lnTo>
                  <a:cubicBezTo>
                    <a:pt x="710" y="645"/>
                    <a:pt x="644" y="711"/>
                    <a:pt x="586" y="783"/>
                  </a:cubicBezTo>
                  <a:lnTo>
                    <a:pt x="313" y="625"/>
                  </a:lnTo>
                  <a:lnTo>
                    <a:pt x="114" y="970"/>
                  </a:lnTo>
                  <a:lnTo>
                    <a:pt x="387" y="1128"/>
                  </a:lnTo>
                  <a:lnTo>
                    <a:pt x="387" y="1128"/>
                  </a:lnTo>
                  <a:cubicBezTo>
                    <a:pt x="354" y="1213"/>
                    <a:pt x="330" y="1303"/>
                    <a:pt x="316" y="1396"/>
                  </a:cubicBezTo>
                  <a:lnTo>
                    <a:pt x="0" y="1396"/>
                  </a:lnTo>
                  <a:lnTo>
                    <a:pt x="0" y="1795"/>
                  </a:lnTo>
                  <a:lnTo>
                    <a:pt x="316" y="1795"/>
                  </a:lnTo>
                  <a:lnTo>
                    <a:pt x="316" y="1795"/>
                  </a:lnTo>
                  <a:cubicBezTo>
                    <a:pt x="330" y="1888"/>
                    <a:pt x="354" y="1977"/>
                    <a:pt x="387" y="2063"/>
                  </a:cubicBezTo>
                  <a:lnTo>
                    <a:pt x="114" y="2220"/>
                  </a:lnTo>
                  <a:lnTo>
                    <a:pt x="313" y="2564"/>
                  </a:lnTo>
                  <a:lnTo>
                    <a:pt x="586" y="2408"/>
                  </a:lnTo>
                  <a:lnTo>
                    <a:pt x="586" y="2408"/>
                  </a:lnTo>
                  <a:cubicBezTo>
                    <a:pt x="644" y="2479"/>
                    <a:pt x="710" y="2545"/>
                    <a:pt x="782" y="2603"/>
                  </a:cubicBezTo>
                  <a:lnTo>
                    <a:pt x="624" y="2876"/>
                  </a:lnTo>
                  <a:lnTo>
                    <a:pt x="970" y="3075"/>
                  </a:lnTo>
                  <a:lnTo>
                    <a:pt x="1128" y="2802"/>
                  </a:lnTo>
                  <a:lnTo>
                    <a:pt x="1128" y="2802"/>
                  </a:lnTo>
                  <a:cubicBezTo>
                    <a:pt x="1213" y="2835"/>
                    <a:pt x="1302" y="2859"/>
                    <a:pt x="1395" y="2873"/>
                  </a:cubicBezTo>
                  <a:lnTo>
                    <a:pt x="1395" y="3189"/>
                  </a:lnTo>
                  <a:lnTo>
                    <a:pt x="1794" y="3189"/>
                  </a:lnTo>
                  <a:lnTo>
                    <a:pt x="1794" y="2873"/>
                  </a:lnTo>
                  <a:lnTo>
                    <a:pt x="1794" y="2873"/>
                  </a:lnTo>
                  <a:cubicBezTo>
                    <a:pt x="1887" y="2859"/>
                    <a:pt x="1977" y="2835"/>
                    <a:pt x="2062" y="2802"/>
                  </a:cubicBezTo>
                  <a:lnTo>
                    <a:pt x="2220" y="3075"/>
                  </a:lnTo>
                  <a:lnTo>
                    <a:pt x="2565" y="2876"/>
                  </a:lnTo>
                  <a:lnTo>
                    <a:pt x="2407" y="2603"/>
                  </a:lnTo>
                  <a:lnTo>
                    <a:pt x="2407" y="2603"/>
                  </a:lnTo>
                  <a:cubicBezTo>
                    <a:pt x="2480" y="2545"/>
                    <a:pt x="2545" y="2479"/>
                    <a:pt x="2604" y="2408"/>
                  </a:cubicBezTo>
                  <a:lnTo>
                    <a:pt x="2876" y="2564"/>
                  </a:lnTo>
                  <a:lnTo>
                    <a:pt x="3075" y="2220"/>
                  </a:lnTo>
                  <a:lnTo>
                    <a:pt x="2802" y="2063"/>
                  </a:lnTo>
                  <a:lnTo>
                    <a:pt x="2802" y="2063"/>
                  </a:lnTo>
                  <a:cubicBezTo>
                    <a:pt x="2836" y="1977"/>
                    <a:pt x="2859" y="1888"/>
                    <a:pt x="2874" y="1795"/>
                  </a:cubicBezTo>
                  <a:lnTo>
                    <a:pt x="3189" y="17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B773A36E-9BAE-E441-94F1-23419C0D9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0225" y="4932363"/>
              <a:ext cx="312738" cy="312737"/>
            </a:xfrm>
            <a:custGeom>
              <a:avLst/>
              <a:gdLst>
                <a:gd name="T0" fmla="*/ 434 w 870"/>
                <a:gd name="T1" fmla="*/ 678 h 870"/>
                <a:gd name="T2" fmla="*/ 191 w 870"/>
                <a:gd name="T3" fmla="*/ 434 h 870"/>
                <a:gd name="T4" fmla="*/ 434 w 870"/>
                <a:gd name="T5" fmla="*/ 190 h 870"/>
                <a:gd name="T6" fmla="*/ 679 w 870"/>
                <a:gd name="T7" fmla="*/ 434 h 870"/>
                <a:gd name="T8" fmla="*/ 869 w 870"/>
                <a:gd name="T9" fmla="*/ 489 h 870"/>
                <a:gd name="T10" fmla="*/ 782 w 870"/>
                <a:gd name="T11" fmla="*/ 380 h 870"/>
                <a:gd name="T12" fmla="*/ 763 w 870"/>
                <a:gd name="T13" fmla="*/ 307 h 870"/>
                <a:gd name="T14" fmla="*/ 783 w 870"/>
                <a:gd name="T15" fmla="*/ 170 h 870"/>
                <a:gd name="T16" fmla="*/ 709 w 870"/>
                <a:gd name="T17" fmla="*/ 213 h 870"/>
                <a:gd name="T18" fmla="*/ 698 w 870"/>
                <a:gd name="T19" fmla="*/ 86 h 870"/>
                <a:gd name="T20" fmla="*/ 562 w 870"/>
                <a:gd name="T21" fmla="*/ 106 h 870"/>
                <a:gd name="T22" fmla="*/ 489 w 870"/>
                <a:gd name="T23" fmla="*/ 86 h 870"/>
                <a:gd name="T24" fmla="*/ 380 w 870"/>
                <a:gd name="T25" fmla="*/ 0 h 870"/>
                <a:gd name="T26" fmla="*/ 380 w 870"/>
                <a:gd name="T27" fmla="*/ 86 h 870"/>
                <a:gd name="T28" fmla="*/ 264 w 870"/>
                <a:gd name="T29" fmla="*/ 31 h 870"/>
                <a:gd name="T30" fmla="*/ 213 w 870"/>
                <a:gd name="T31" fmla="*/ 160 h 870"/>
                <a:gd name="T32" fmla="*/ 160 w 870"/>
                <a:gd name="T33" fmla="*/ 213 h 870"/>
                <a:gd name="T34" fmla="*/ 31 w 870"/>
                <a:gd name="T35" fmla="*/ 264 h 870"/>
                <a:gd name="T36" fmla="*/ 106 w 870"/>
                <a:gd name="T37" fmla="*/ 307 h 870"/>
                <a:gd name="T38" fmla="*/ 0 w 870"/>
                <a:gd name="T39" fmla="*/ 380 h 870"/>
                <a:gd name="T40" fmla="*/ 87 w 870"/>
                <a:gd name="T41" fmla="*/ 489 h 870"/>
                <a:gd name="T42" fmla="*/ 106 w 870"/>
                <a:gd name="T43" fmla="*/ 562 h 870"/>
                <a:gd name="T44" fmla="*/ 86 w 870"/>
                <a:gd name="T45" fmla="*/ 698 h 870"/>
                <a:gd name="T46" fmla="*/ 160 w 870"/>
                <a:gd name="T47" fmla="*/ 655 h 870"/>
                <a:gd name="T48" fmla="*/ 171 w 870"/>
                <a:gd name="T49" fmla="*/ 784 h 870"/>
                <a:gd name="T50" fmla="*/ 307 w 870"/>
                <a:gd name="T51" fmla="*/ 763 h 870"/>
                <a:gd name="T52" fmla="*/ 380 w 870"/>
                <a:gd name="T53" fmla="*/ 782 h 870"/>
                <a:gd name="T54" fmla="*/ 489 w 870"/>
                <a:gd name="T55" fmla="*/ 869 h 870"/>
                <a:gd name="T56" fmla="*/ 489 w 870"/>
                <a:gd name="T57" fmla="*/ 782 h 870"/>
                <a:gd name="T58" fmla="*/ 605 w 870"/>
                <a:gd name="T59" fmla="*/ 838 h 870"/>
                <a:gd name="T60" fmla="*/ 656 w 870"/>
                <a:gd name="T61" fmla="*/ 709 h 870"/>
                <a:gd name="T62" fmla="*/ 709 w 870"/>
                <a:gd name="T63" fmla="*/ 655 h 870"/>
                <a:gd name="T64" fmla="*/ 838 w 870"/>
                <a:gd name="T65" fmla="*/ 604 h 870"/>
                <a:gd name="T66" fmla="*/ 763 w 870"/>
                <a:gd name="T67" fmla="*/ 562 h 870"/>
                <a:gd name="T68" fmla="*/ 869 w 870"/>
                <a:gd name="T69" fmla="*/ 489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0" h="870">
                  <a:moveTo>
                    <a:pt x="434" y="678"/>
                  </a:moveTo>
                  <a:lnTo>
                    <a:pt x="434" y="678"/>
                  </a:lnTo>
                  <a:cubicBezTo>
                    <a:pt x="300" y="678"/>
                    <a:pt x="191" y="569"/>
                    <a:pt x="191" y="434"/>
                  </a:cubicBezTo>
                  <a:lnTo>
                    <a:pt x="191" y="434"/>
                  </a:lnTo>
                  <a:cubicBezTo>
                    <a:pt x="191" y="300"/>
                    <a:pt x="300" y="190"/>
                    <a:pt x="434" y="190"/>
                  </a:cubicBezTo>
                  <a:lnTo>
                    <a:pt x="434" y="190"/>
                  </a:lnTo>
                  <a:cubicBezTo>
                    <a:pt x="569" y="190"/>
                    <a:pt x="679" y="300"/>
                    <a:pt x="679" y="434"/>
                  </a:cubicBezTo>
                  <a:lnTo>
                    <a:pt x="679" y="434"/>
                  </a:lnTo>
                  <a:cubicBezTo>
                    <a:pt x="679" y="569"/>
                    <a:pt x="569" y="678"/>
                    <a:pt x="434" y="678"/>
                  </a:cubicBezTo>
                  <a:close/>
                  <a:moveTo>
                    <a:pt x="869" y="489"/>
                  </a:moveTo>
                  <a:lnTo>
                    <a:pt x="869" y="380"/>
                  </a:lnTo>
                  <a:lnTo>
                    <a:pt x="782" y="380"/>
                  </a:lnTo>
                  <a:lnTo>
                    <a:pt x="782" y="380"/>
                  </a:lnTo>
                  <a:cubicBezTo>
                    <a:pt x="779" y="355"/>
                    <a:pt x="772" y="331"/>
                    <a:pt x="763" y="307"/>
                  </a:cubicBezTo>
                  <a:lnTo>
                    <a:pt x="838" y="264"/>
                  </a:lnTo>
                  <a:lnTo>
                    <a:pt x="783" y="170"/>
                  </a:lnTo>
                  <a:lnTo>
                    <a:pt x="709" y="213"/>
                  </a:lnTo>
                  <a:lnTo>
                    <a:pt x="709" y="213"/>
                  </a:lnTo>
                  <a:cubicBezTo>
                    <a:pt x="693" y="194"/>
                    <a:pt x="676" y="176"/>
                    <a:pt x="656" y="160"/>
                  </a:cubicBezTo>
                  <a:lnTo>
                    <a:pt x="698" y="86"/>
                  </a:lnTo>
                  <a:lnTo>
                    <a:pt x="605" y="31"/>
                  </a:lnTo>
                  <a:lnTo>
                    <a:pt x="562" y="106"/>
                  </a:lnTo>
                  <a:lnTo>
                    <a:pt x="562" y="106"/>
                  </a:lnTo>
                  <a:cubicBezTo>
                    <a:pt x="538" y="97"/>
                    <a:pt x="514" y="90"/>
                    <a:pt x="489" y="86"/>
                  </a:cubicBezTo>
                  <a:lnTo>
                    <a:pt x="489" y="0"/>
                  </a:lnTo>
                  <a:lnTo>
                    <a:pt x="380" y="0"/>
                  </a:lnTo>
                  <a:lnTo>
                    <a:pt x="380" y="86"/>
                  </a:lnTo>
                  <a:lnTo>
                    <a:pt x="380" y="86"/>
                  </a:lnTo>
                  <a:cubicBezTo>
                    <a:pt x="355" y="90"/>
                    <a:pt x="331" y="97"/>
                    <a:pt x="307" y="106"/>
                  </a:cubicBezTo>
                  <a:lnTo>
                    <a:pt x="264" y="31"/>
                  </a:lnTo>
                  <a:lnTo>
                    <a:pt x="171" y="86"/>
                  </a:lnTo>
                  <a:lnTo>
                    <a:pt x="213" y="160"/>
                  </a:lnTo>
                  <a:lnTo>
                    <a:pt x="213" y="160"/>
                  </a:lnTo>
                  <a:cubicBezTo>
                    <a:pt x="193" y="176"/>
                    <a:pt x="176" y="194"/>
                    <a:pt x="160" y="213"/>
                  </a:cubicBezTo>
                  <a:lnTo>
                    <a:pt x="86" y="170"/>
                  </a:lnTo>
                  <a:lnTo>
                    <a:pt x="31" y="264"/>
                  </a:lnTo>
                  <a:lnTo>
                    <a:pt x="106" y="307"/>
                  </a:lnTo>
                  <a:lnTo>
                    <a:pt x="106" y="307"/>
                  </a:lnTo>
                  <a:cubicBezTo>
                    <a:pt x="97" y="331"/>
                    <a:pt x="90" y="355"/>
                    <a:pt x="87" y="380"/>
                  </a:cubicBezTo>
                  <a:lnTo>
                    <a:pt x="0" y="380"/>
                  </a:lnTo>
                  <a:lnTo>
                    <a:pt x="0" y="489"/>
                  </a:lnTo>
                  <a:lnTo>
                    <a:pt x="87" y="489"/>
                  </a:lnTo>
                  <a:lnTo>
                    <a:pt x="87" y="489"/>
                  </a:lnTo>
                  <a:cubicBezTo>
                    <a:pt x="90" y="514"/>
                    <a:pt x="97" y="539"/>
                    <a:pt x="106" y="562"/>
                  </a:cubicBezTo>
                  <a:lnTo>
                    <a:pt x="31" y="604"/>
                  </a:lnTo>
                  <a:lnTo>
                    <a:pt x="86" y="698"/>
                  </a:lnTo>
                  <a:lnTo>
                    <a:pt x="160" y="655"/>
                  </a:lnTo>
                  <a:lnTo>
                    <a:pt x="160" y="655"/>
                  </a:lnTo>
                  <a:cubicBezTo>
                    <a:pt x="176" y="675"/>
                    <a:pt x="193" y="693"/>
                    <a:pt x="213" y="709"/>
                  </a:cubicBezTo>
                  <a:lnTo>
                    <a:pt x="171" y="784"/>
                  </a:lnTo>
                  <a:lnTo>
                    <a:pt x="264" y="838"/>
                  </a:lnTo>
                  <a:lnTo>
                    <a:pt x="307" y="763"/>
                  </a:lnTo>
                  <a:lnTo>
                    <a:pt x="307" y="763"/>
                  </a:lnTo>
                  <a:cubicBezTo>
                    <a:pt x="331" y="772"/>
                    <a:pt x="355" y="779"/>
                    <a:pt x="380" y="782"/>
                  </a:cubicBezTo>
                  <a:lnTo>
                    <a:pt x="380" y="869"/>
                  </a:lnTo>
                  <a:lnTo>
                    <a:pt x="489" y="869"/>
                  </a:lnTo>
                  <a:lnTo>
                    <a:pt x="489" y="782"/>
                  </a:lnTo>
                  <a:lnTo>
                    <a:pt x="489" y="782"/>
                  </a:lnTo>
                  <a:cubicBezTo>
                    <a:pt x="514" y="779"/>
                    <a:pt x="538" y="772"/>
                    <a:pt x="562" y="763"/>
                  </a:cubicBezTo>
                  <a:lnTo>
                    <a:pt x="605" y="838"/>
                  </a:lnTo>
                  <a:lnTo>
                    <a:pt x="698" y="784"/>
                  </a:lnTo>
                  <a:lnTo>
                    <a:pt x="656" y="709"/>
                  </a:lnTo>
                  <a:lnTo>
                    <a:pt x="656" y="709"/>
                  </a:lnTo>
                  <a:cubicBezTo>
                    <a:pt x="676" y="693"/>
                    <a:pt x="693" y="675"/>
                    <a:pt x="709" y="655"/>
                  </a:cubicBezTo>
                  <a:lnTo>
                    <a:pt x="783" y="698"/>
                  </a:lnTo>
                  <a:lnTo>
                    <a:pt x="838" y="604"/>
                  </a:lnTo>
                  <a:lnTo>
                    <a:pt x="763" y="562"/>
                  </a:lnTo>
                  <a:lnTo>
                    <a:pt x="763" y="562"/>
                  </a:lnTo>
                  <a:cubicBezTo>
                    <a:pt x="772" y="539"/>
                    <a:pt x="779" y="514"/>
                    <a:pt x="782" y="489"/>
                  </a:cubicBezTo>
                  <a:lnTo>
                    <a:pt x="869" y="48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55BB76AE-AF25-8841-BD85-B9C2FB291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0425" y="3700463"/>
              <a:ext cx="280988" cy="280987"/>
            </a:xfrm>
            <a:custGeom>
              <a:avLst/>
              <a:gdLst>
                <a:gd name="T0" fmla="*/ 390 w 782"/>
                <a:gd name="T1" fmla="*/ 609 h 781"/>
                <a:gd name="T2" fmla="*/ 171 w 782"/>
                <a:gd name="T3" fmla="*/ 391 h 781"/>
                <a:gd name="T4" fmla="*/ 390 w 782"/>
                <a:gd name="T5" fmla="*/ 171 h 781"/>
                <a:gd name="T6" fmla="*/ 610 w 782"/>
                <a:gd name="T7" fmla="*/ 391 h 781"/>
                <a:gd name="T8" fmla="*/ 781 w 782"/>
                <a:gd name="T9" fmla="*/ 438 h 781"/>
                <a:gd name="T10" fmla="*/ 704 w 782"/>
                <a:gd name="T11" fmla="*/ 342 h 781"/>
                <a:gd name="T12" fmla="*/ 686 w 782"/>
                <a:gd name="T13" fmla="*/ 277 h 781"/>
                <a:gd name="T14" fmla="*/ 704 w 782"/>
                <a:gd name="T15" fmla="*/ 153 h 781"/>
                <a:gd name="T16" fmla="*/ 638 w 782"/>
                <a:gd name="T17" fmla="*/ 192 h 781"/>
                <a:gd name="T18" fmla="*/ 628 w 782"/>
                <a:gd name="T19" fmla="*/ 77 h 781"/>
                <a:gd name="T20" fmla="*/ 505 w 782"/>
                <a:gd name="T21" fmla="*/ 95 h 781"/>
                <a:gd name="T22" fmla="*/ 439 w 782"/>
                <a:gd name="T23" fmla="*/ 77 h 781"/>
                <a:gd name="T24" fmla="*/ 342 w 782"/>
                <a:gd name="T25" fmla="*/ 0 h 781"/>
                <a:gd name="T26" fmla="*/ 342 w 782"/>
                <a:gd name="T27" fmla="*/ 77 h 781"/>
                <a:gd name="T28" fmla="*/ 238 w 782"/>
                <a:gd name="T29" fmla="*/ 28 h 781"/>
                <a:gd name="T30" fmla="*/ 191 w 782"/>
                <a:gd name="T31" fmla="*/ 144 h 781"/>
                <a:gd name="T32" fmla="*/ 144 w 782"/>
                <a:gd name="T33" fmla="*/ 192 h 781"/>
                <a:gd name="T34" fmla="*/ 28 w 782"/>
                <a:gd name="T35" fmla="*/ 238 h 781"/>
                <a:gd name="T36" fmla="*/ 95 w 782"/>
                <a:gd name="T37" fmla="*/ 277 h 781"/>
                <a:gd name="T38" fmla="*/ 0 w 782"/>
                <a:gd name="T39" fmla="*/ 342 h 781"/>
                <a:gd name="T40" fmla="*/ 77 w 782"/>
                <a:gd name="T41" fmla="*/ 438 h 781"/>
                <a:gd name="T42" fmla="*/ 95 w 782"/>
                <a:gd name="T43" fmla="*/ 504 h 781"/>
                <a:gd name="T44" fmla="*/ 77 w 782"/>
                <a:gd name="T45" fmla="*/ 627 h 781"/>
                <a:gd name="T46" fmla="*/ 144 w 782"/>
                <a:gd name="T47" fmla="*/ 589 h 781"/>
                <a:gd name="T48" fmla="*/ 153 w 782"/>
                <a:gd name="T49" fmla="*/ 704 h 781"/>
                <a:gd name="T50" fmla="*/ 277 w 782"/>
                <a:gd name="T51" fmla="*/ 685 h 781"/>
                <a:gd name="T52" fmla="*/ 342 w 782"/>
                <a:gd name="T53" fmla="*/ 703 h 781"/>
                <a:gd name="T54" fmla="*/ 439 w 782"/>
                <a:gd name="T55" fmla="*/ 780 h 781"/>
                <a:gd name="T56" fmla="*/ 439 w 782"/>
                <a:gd name="T57" fmla="*/ 703 h 781"/>
                <a:gd name="T58" fmla="*/ 544 w 782"/>
                <a:gd name="T59" fmla="*/ 753 h 781"/>
                <a:gd name="T60" fmla="*/ 590 w 782"/>
                <a:gd name="T61" fmla="*/ 637 h 781"/>
                <a:gd name="T62" fmla="*/ 638 w 782"/>
                <a:gd name="T63" fmla="*/ 589 h 781"/>
                <a:gd name="T64" fmla="*/ 753 w 782"/>
                <a:gd name="T65" fmla="*/ 543 h 781"/>
                <a:gd name="T66" fmla="*/ 686 w 782"/>
                <a:gd name="T67" fmla="*/ 504 h 781"/>
                <a:gd name="T68" fmla="*/ 781 w 782"/>
                <a:gd name="T69" fmla="*/ 438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2" h="781">
                  <a:moveTo>
                    <a:pt x="390" y="609"/>
                  </a:moveTo>
                  <a:lnTo>
                    <a:pt x="390" y="609"/>
                  </a:lnTo>
                  <a:cubicBezTo>
                    <a:pt x="269" y="609"/>
                    <a:pt x="171" y="511"/>
                    <a:pt x="171" y="391"/>
                  </a:cubicBezTo>
                  <a:lnTo>
                    <a:pt x="171" y="391"/>
                  </a:lnTo>
                  <a:cubicBezTo>
                    <a:pt x="171" y="270"/>
                    <a:pt x="269" y="171"/>
                    <a:pt x="390" y="171"/>
                  </a:cubicBezTo>
                  <a:lnTo>
                    <a:pt x="390" y="171"/>
                  </a:lnTo>
                  <a:cubicBezTo>
                    <a:pt x="512" y="171"/>
                    <a:pt x="610" y="270"/>
                    <a:pt x="610" y="391"/>
                  </a:cubicBezTo>
                  <a:lnTo>
                    <a:pt x="610" y="391"/>
                  </a:lnTo>
                  <a:cubicBezTo>
                    <a:pt x="610" y="511"/>
                    <a:pt x="512" y="609"/>
                    <a:pt x="390" y="609"/>
                  </a:cubicBezTo>
                  <a:close/>
                  <a:moveTo>
                    <a:pt x="781" y="438"/>
                  </a:moveTo>
                  <a:lnTo>
                    <a:pt x="781" y="342"/>
                  </a:lnTo>
                  <a:lnTo>
                    <a:pt x="704" y="342"/>
                  </a:lnTo>
                  <a:lnTo>
                    <a:pt x="704" y="342"/>
                  </a:lnTo>
                  <a:cubicBezTo>
                    <a:pt x="700" y="319"/>
                    <a:pt x="694" y="297"/>
                    <a:pt x="686" y="277"/>
                  </a:cubicBezTo>
                  <a:lnTo>
                    <a:pt x="753" y="238"/>
                  </a:lnTo>
                  <a:lnTo>
                    <a:pt x="704" y="153"/>
                  </a:lnTo>
                  <a:lnTo>
                    <a:pt x="638" y="192"/>
                  </a:lnTo>
                  <a:lnTo>
                    <a:pt x="638" y="192"/>
                  </a:lnTo>
                  <a:cubicBezTo>
                    <a:pt x="623" y="174"/>
                    <a:pt x="607" y="158"/>
                    <a:pt x="590" y="144"/>
                  </a:cubicBezTo>
                  <a:lnTo>
                    <a:pt x="628" y="77"/>
                  </a:lnTo>
                  <a:lnTo>
                    <a:pt x="544" y="28"/>
                  </a:lnTo>
                  <a:lnTo>
                    <a:pt x="505" y="95"/>
                  </a:lnTo>
                  <a:lnTo>
                    <a:pt x="505" y="95"/>
                  </a:lnTo>
                  <a:cubicBezTo>
                    <a:pt x="484" y="87"/>
                    <a:pt x="462" y="81"/>
                    <a:pt x="439" y="77"/>
                  </a:cubicBezTo>
                  <a:lnTo>
                    <a:pt x="439" y="0"/>
                  </a:lnTo>
                  <a:lnTo>
                    <a:pt x="342" y="0"/>
                  </a:lnTo>
                  <a:lnTo>
                    <a:pt x="342" y="77"/>
                  </a:lnTo>
                  <a:lnTo>
                    <a:pt x="342" y="77"/>
                  </a:lnTo>
                  <a:cubicBezTo>
                    <a:pt x="319" y="81"/>
                    <a:pt x="297" y="87"/>
                    <a:pt x="277" y="95"/>
                  </a:cubicBezTo>
                  <a:lnTo>
                    <a:pt x="238" y="28"/>
                  </a:lnTo>
                  <a:lnTo>
                    <a:pt x="153" y="77"/>
                  </a:lnTo>
                  <a:lnTo>
                    <a:pt x="191" y="144"/>
                  </a:lnTo>
                  <a:lnTo>
                    <a:pt x="191" y="144"/>
                  </a:lnTo>
                  <a:cubicBezTo>
                    <a:pt x="174" y="158"/>
                    <a:pt x="158" y="174"/>
                    <a:pt x="144" y="192"/>
                  </a:cubicBezTo>
                  <a:lnTo>
                    <a:pt x="77" y="153"/>
                  </a:lnTo>
                  <a:lnTo>
                    <a:pt x="28" y="238"/>
                  </a:lnTo>
                  <a:lnTo>
                    <a:pt x="95" y="277"/>
                  </a:lnTo>
                  <a:lnTo>
                    <a:pt x="95" y="277"/>
                  </a:lnTo>
                  <a:cubicBezTo>
                    <a:pt x="87" y="297"/>
                    <a:pt x="81" y="319"/>
                    <a:pt x="77" y="342"/>
                  </a:cubicBezTo>
                  <a:lnTo>
                    <a:pt x="0" y="342"/>
                  </a:lnTo>
                  <a:lnTo>
                    <a:pt x="0" y="438"/>
                  </a:lnTo>
                  <a:lnTo>
                    <a:pt x="77" y="438"/>
                  </a:lnTo>
                  <a:lnTo>
                    <a:pt x="77" y="438"/>
                  </a:lnTo>
                  <a:cubicBezTo>
                    <a:pt x="81" y="461"/>
                    <a:pt x="87" y="483"/>
                    <a:pt x="95" y="504"/>
                  </a:cubicBezTo>
                  <a:lnTo>
                    <a:pt x="28" y="543"/>
                  </a:lnTo>
                  <a:lnTo>
                    <a:pt x="77" y="627"/>
                  </a:lnTo>
                  <a:lnTo>
                    <a:pt x="144" y="589"/>
                  </a:lnTo>
                  <a:lnTo>
                    <a:pt x="144" y="589"/>
                  </a:lnTo>
                  <a:cubicBezTo>
                    <a:pt x="158" y="606"/>
                    <a:pt x="174" y="623"/>
                    <a:pt x="191" y="637"/>
                  </a:cubicBezTo>
                  <a:lnTo>
                    <a:pt x="153" y="704"/>
                  </a:lnTo>
                  <a:lnTo>
                    <a:pt x="238" y="753"/>
                  </a:lnTo>
                  <a:lnTo>
                    <a:pt x="277" y="685"/>
                  </a:lnTo>
                  <a:lnTo>
                    <a:pt x="277" y="685"/>
                  </a:lnTo>
                  <a:cubicBezTo>
                    <a:pt x="297" y="694"/>
                    <a:pt x="319" y="699"/>
                    <a:pt x="342" y="703"/>
                  </a:cubicBezTo>
                  <a:lnTo>
                    <a:pt x="342" y="780"/>
                  </a:lnTo>
                  <a:lnTo>
                    <a:pt x="439" y="780"/>
                  </a:lnTo>
                  <a:lnTo>
                    <a:pt x="439" y="703"/>
                  </a:lnTo>
                  <a:lnTo>
                    <a:pt x="439" y="703"/>
                  </a:lnTo>
                  <a:cubicBezTo>
                    <a:pt x="462" y="699"/>
                    <a:pt x="484" y="694"/>
                    <a:pt x="505" y="685"/>
                  </a:cubicBezTo>
                  <a:lnTo>
                    <a:pt x="544" y="753"/>
                  </a:lnTo>
                  <a:lnTo>
                    <a:pt x="628" y="704"/>
                  </a:lnTo>
                  <a:lnTo>
                    <a:pt x="590" y="637"/>
                  </a:lnTo>
                  <a:lnTo>
                    <a:pt x="590" y="637"/>
                  </a:lnTo>
                  <a:cubicBezTo>
                    <a:pt x="607" y="623"/>
                    <a:pt x="623" y="606"/>
                    <a:pt x="638" y="589"/>
                  </a:cubicBezTo>
                  <a:lnTo>
                    <a:pt x="704" y="627"/>
                  </a:lnTo>
                  <a:lnTo>
                    <a:pt x="753" y="543"/>
                  </a:lnTo>
                  <a:lnTo>
                    <a:pt x="686" y="504"/>
                  </a:lnTo>
                  <a:lnTo>
                    <a:pt x="686" y="504"/>
                  </a:lnTo>
                  <a:cubicBezTo>
                    <a:pt x="694" y="483"/>
                    <a:pt x="700" y="461"/>
                    <a:pt x="704" y="438"/>
                  </a:cubicBezTo>
                  <a:lnTo>
                    <a:pt x="781" y="43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4E822AF9-FC02-F047-80D1-B33442234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9800" y="3970338"/>
              <a:ext cx="280988" cy="280987"/>
            </a:xfrm>
            <a:custGeom>
              <a:avLst/>
              <a:gdLst>
                <a:gd name="T0" fmla="*/ 390 w 782"/>
                <a:gd name="T1" fmla="*/ 610 h 782"/>
                <a:gd name="T2" fmla="*/ 171 w 782"/>
                <a:gd name="T3" fmla="*/ 390 h 782"/>
                <a:gd name="T4" fmla="*/ 390 w 782"/>
                <a:gd name="T5" fmla="*/ 171 h 782"/>
                <a:gd name="T6" fmla="*/ 610 w 782"/>
                <a:gd name="T7" fmla="*/ 390 h 782"/>
                <a:gd name="T8" fmla="*/ 781 w 782"/>
                <a:gd name="T9" fmla="*/ 439 h 782"/>
                <a:gd name="T10" fmla="*/ 703 w 782"/>
                <a:gd name="T11" fmla="*/ 342 h 782"/>
                <a:gd name="T12" fmla="*/ 686 w 782"/>
                <a:gd name="T13" fmla="*/ 276 h 782"/>
                <a:gd name="T14" fmla="*/ 704 w 782"/>
                <a:gd name="T15" fmla="*/ 153 h 782"/>
                <a:gd name="T16" fmla="*/ 638 w 782"/>
                <a:gd name="T17" fmla="*/ 191 h 782"/>
                <a:gd name="T18" fmla="*/ 628 w 782"/>
                <a:gd name="T19" fmla="*/ 77 h 782"/>
                <a:gd name="T20" fmla="*/ 505 w 782"/>
                <a:gd name="T21" fmla="*/ 95 h 782"/>
                <a:gd name="T22" fmla="*/ 439 w 782"/>
                <a:gd name="T23" fmla="*/ 77 h 782"/>
                <a:gd name="T24" fmla="*/ 342 w 782"/>
                <a:gd name="T25" fmla="*/ 0 h 782"/>
                <a:gd name="T26" fmla="*/ 342 w 782"/>
                <a:gd name="T27" fmla="*/ 77 h 782"/>
                <a:gd name="T28" fmla="*/ 238 w 782"/>
                <a:gd name="T29" fmla="*/ 28 h 782"/>
                <a:gd name="T30" fmla="*/ 191 w 782"/>
                <a:gd name="T31" fmla="*/ 144 h 782"/>
                <a:gd name="T32" fmla="*/ 144 w 782"/>
                <a:gd name="T33" fmla="*/ 191 h 782"/>
                <a:gd name="T34" fmla="*/ 28 w 782"/>
                <a:gd name="T35" fmla="*/ 238 h 782"/>
                <a:gd name="T36" fmla="*/ 95 w 782"/>
                <a:gd name="T37" fmla="*/ 276 h 782"/>
                <a:gd name="T38" fmla="*/ 0 w 782"/>
                <a:gd name="T39" fmla="*/ 342 h 782"/>
                <a:gd name="T40" fmla="*/ 77 w 782"/>
                <a:gd name="T41" fmla="*/ 439 h 782"/>
                <a:gd name="T42" fmla="*/ 95 w 782"/>
                <a:gd name="T43" fmla="*/ 505 h 782"/>
                <a:gd name="T44" fmla="*/ 77 w 782"/>
                <a:gd name="T45" fmla="*/ 628 h 782"/>
                <a:gd name="T46" fmla="*/ 144 w 782"/>
                <a:gd name="T47" fmla="*/ 590 h 782"/>
                <a:gd name="T48" fmla="*/ 153 w 782"/>
                <a:gd name="T49" fmla="*/ 704 h 782"/>
                <a:gd name="T50" fmla="*/ 276 w 782"/>
                <a:gd name="T51" fmla="*/ 686 h 782"/>
                <a:gd name="T52" fmla="*/ 342 w 782"/>
                <a:gd name="T53" fmla="*/ 703 h 782"/>
                <a:gd name="T54" fmla="*/ 439 w 782"/>
                <a:gd name="T55" fmla="*/ 781 h 782"/>
                <a:gd name="T56" fmla="*/ 439 w 782"/>
                <a:gd name="T57" fmla="*/ 703 h 782"/>
                <a:gd name="T58" fmla="*/ 544 w 782"/>
                <a:gd name="T59" fmla="*/ 753 h 782"/>
                <a:gd name="T60" fmla="*/ 589 w 782"/>
                <a:gd name="T61" fmla="*/ 638 h 782"/>
                <a:gd name="T62" fmla="*/ 638 w 782"/>
                <a:gd name="T63" fmla="*/ 590 h 782"/>
                <a:gd name="T64" fmla="*/ 753 w 782"/>
                <a:gd name="T65" fmla="*/ 544 h 782"/>
                <a:gd name="T66" fmla="*/ 686 w 782"/>
                <a:gd name="T67" fmla="*/ 505 h 782"/>
                <a:gd name="T68" fmla="*/ 781 w 782"/>
                <a:gd name="T69" fmla="*/ 439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2" h="782">
                  <a:moveTo>
                    <a:pt x="390" y="610"/>
                  </a:moveTo>
                  <a:lnTo>
                    <a:pt x="390" y="610"/>
                  </a:lnTo>
                  <a:cubicBezTo>
                    <a:pt x="269" y="610"/>
                    <a:pt x="171" y="512"/>
                    <a:pt x="171" y="390"/>
                  </a:cubicBezTo>
                  <a:lnTo>
                    <a:pt x="171" y="390"/>
                  </a:lnTo>
                  <a:cubicBezTo>
                    <a:pt x="171" y="269"/>
                    <a:pt x="269" y="171"/>
                    <a:pt x="390" y="171"/>
                  </a:cubicBezTo>
                  <a:lnTo>
                    <a:pt x="390" y="171"/>
                  </a:lnTo>
                  <a:cubicBezTo>
                    <a:pt x="511" y="171"/>
                    <a:pt x="610" y="269"/>
                    <a:pt x="610" y="390"/>
                  </a:cubicBezTo>
                  <a:lnTo>
                    <a:pt x="610" y="390"/>
                  </a:lnTo>
                  <a:cubicBezTo>
                    <a:pt x="610" y="512"/>
                    <a:pt x="511" y="610"/>
                    <a:pt x="390" y="610"/>
                  </a:cubicBezTo>
                  <a:close/>
                  <a:moveTo>
                    <a:pt x="781" y="439"/>
                  </a:moveTo>
                  <a:lnTo>
                    <a:pt x="781" y="342"/>
                  </a:lnTo>
                  <a:lnTo>
                    <a:pt x="703" y="342"/>
                  </a:lnTo>
                  <a:lnTo>
                    <a:pt x="703" y="342"/>
                  </a:lnTo>
                  <a:cubicBezTo>
                    <a:pt x="700" y="319"/>
                    <a:pt x="694" y="297"/>
                    <a:pt x="686" y="276"/>
                  </a:cubicBezTo>
                  <a:lnTo>
                    <a:pt x="753" y="238"/>
                  </a:lnTo>
                  <a:lnTo>
                    <a:pt x="704" y="153"/>
                  </a:lnTo>
                  <a:lnTo>
                    <a:pt x="638" y="191"/>
                  </a:lnTo>
                  <a:lnTo>
                    <a:pt x="638" y="191"/>
                  </a:lnTo>
                  <a:cubicBezTo>
                    <a:pt x="623" y="174"/>
                    <a:pt x="607" y="158"/>
                    <a:pt x="589" y="144"/>
                  </a:cubicBezTo>
                  <a:lnTo>
                    <a:pt x="628" y="77"/>
                  </a:lnTo>
                  <a:lnTo>
                    <a:pt x="544" y="28"/>
                  </a:lnTo>
                  <a:lnTo>
                    <a:pt x="505" y="95"/>
                  </a:lnTo>
                  <a:lnTo>
                    <a:pt x="505" y="95"/>
                  </a:lnTo>
                  <a:cubicBezTo>
                    <a:pt x="484" y="87"/>
                    <a:pt x="462" y="81"/>
                    <a:pt x="439" y="77"/>
                  </a:cubicBezTo>
                  <a:lnTo>
                    <a:pt x="439" y="0"/>
                  </a:lnTo>
                  <a:lnTo>
                    <a:pt x="342" y="0"/>
                  </a:lnTo>
                  <a:lnTo>
                    <a:pt x="342" y="77"/>
                  </a:lnTo>
                  <a:lnTo>
                    <a:pt x="342" y="77"/>
                  </a:lnTo>
                  <a:cubicBezTo>
                    <a:pt x="319" y="81"/>
                    <a:pt x="297" y="87"/>
                    <a:pt x="276" y="95"/>
                  </a:cubicBezTo>
                  <a:lnTo>
                    <a:pt x="238" y="28"/>
                  </a:lnTo>
                  <a:lnTo>
                    <a:pt x="153" y="77"/>
                  </a:lnTo>
                  <a:lnTo>
                    <a:pt x="191" y="144"/>
                  </a:lnTo>
                  <a:lnTo>
                    <a:pt x="191" y="144"/>
                  </a:lnTo>
                  <a:cubicBezTo>
                    <a:pt x="174" y="158"/>
                    <a:pt x="158" y="174"/>
                    <a:pt x="144" y="191"/>
                  </a:cubicBezTo>
                  <a:lnTo>
                    <a:pt x="77" y="153"/>
                  </a:lnTo>
                  <a:lnTo>
                    <a:pt x="28" y="238"/>
                  </a:lnTo>
                  <a:lnTo>
                    <a:pt x="95" y="276"/>
                  </a:lnTo>
                  <a:lnTo>
                    <a:pt x="95" y="276"/>
                  </a:lnTo>
                  <a:cubicBezTo>
                    <a:pt x="87" y="297"/>
                    <a:pt x="81" y="319"/>
                    <a:pt x="77" y="342"/>
                  </a:cubicBezTo>
                  <a:lnTo>
                    <a:pt x="0" y="342"/>
                  </a:lnTo>
                  <a:lnTo>
                    <a:pt x="0" y="439"/>
                  </a:lnTo>
                  <a:lnTo>
                    <a:pt x="77" y="439"/>
                  </a:lnTo>
                  <a:lnTo>
                    <a:pt x="77" y="439"/>
                  </a:lnTo>
                  <a:cubicBezTo>
                    <a:pt x="81" y="462"/>
                    <a:pt x="87" y="484"/>
                    <a:pt x="95" y="505"/>
                  </a:cubicBezTo>
                  <a:lnTo>
                    <a:pt x="28" y="544"/>
                  </a:lnTo>
                  <a:lnTo>
                    <a:pt x="77" y="628"/>
                  </a:lnTo>
                  <a:lnTo>
                    <a:pt x="144" y="590"/>
                  </a:lnTo>
                  <a:lnTo>
                    <a:pt x="144" y="590"/>
                  </a:lnTo>
                  <a:cubicBezTo>
                    <a:pt x="158" y="607"/>
                    <a:pt x="174" y="623"/>
                    <a:pt x="191" y="638"/>
                  </a:cubicBezTo>
                  <a:lnTo>
                    <a:pt x="153" y="704"/>
                  </a:lnTo>
                  <a:lnTo>
                    <a:pt x="238" y="753"/>
                  </a:lnTo>
                  <a:lnTo>
                    <a:pt x="276" y="686"/>
                  </a:lnTo>
                  <a:lnTo>
                    <a:pt x="276" y="686"/>
                  </a:lnTo>
                  <a:cubicBezTo>
                    <a:pt x="297" y="694"/>
                    <a:pt x="319" y="700"/>
                    <a:pt x="342" y="703"/>
                  </a:cubicBezTo>
                  <a:lnTo>
                    <a:pt x="342" y="781"/>
                  </a:lnTo>
                  <a:lnTo>
                    <a:pt x="439" y="781"/>
                  </a:lnTo>
                  <a:lnTo>
                    <a:pt x="439" y="703"/>
                  </a:lnTo>
                  <a:lnTo>
                    <a:pt x="439" y="703"/>
                  </a:lnTo>
                  <a:cubicBezTo>
                    <a:pt x="462" y="700"/>
                    <a:pt x="484" y="694"/>
                    <a:pt x="505" y="686"/>
                  </a:cubicBezTo>
                  <a:lnTo>
                    <a:pt x="544" y="753"/>
                  </a:lnTo>
                  <a:lnTo>
                    <a:pt x="628" y="704"/>
                  </a:lnTo>
                  <a:lnTo>
                    <a:pt x="589" y="638"/>
                  </a:lnTo>
                  <a:lnTo>
                    <a:pt x="589" y="638"/>
                  </a:lnTo>
                  <a:cubicBezTo>
                    <a:pt x="607" y="623"/>
                    <a:pt x="623" y="607"/>
                    <a:pt x="638" y="590"/>
                  </a:cubicBezTo>
                  <a:lnTo>
                    <a:pt x="704" y="628"/>
                  </a:lnTo>
                  <a:lnTo>
                    <a:pt x="753" y="544"/>
                  </a:lnTo>
                  <a:lnTo>
                    <a:pt x="686" y="505"/>
                  </a:lnTo>
                  <a:lnTo>
                    <a:pt x="686" y="505"/>
                  </a:lnTo>
                  <a:cubicBezTo>
                    <a:pt x="694" y="484"/>
                    <a:pt x="700" y="462"/>
                    <a:pt x="703" y="439"/>
                  </a:cubicBezTo>
                  <a:lnTo>
                    <a:pt x="781" y="43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E5A508BB-C964-184B-A5DC-2EBBE5004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839788"/>
              <a:ext cx="590550" cy="590550"/>
            </a:xfrm>
            <a:custGeom>
              <a:avLst/>
              <a:gdLst>
                <a:gd name="T0" fmla="*/ 820 w 1641"/>
                <a:gd name="T1" fmla="*/ 1281 h 1641"/>
                <a:gd name="T2" fmla="*/ 359 w 1641"/>
                <a:gd name="T3" fmla="*/ 820 h 1641"/>
                <a:gd name="T4" fmla="*/ 820 w 1641"/>
                <a:gd name="T5" fmla="*/ 359 h 1641"/>
                <a:gd name="T6" fmla="*/ 1281 w 1641"/>
                <a:gd name="T7" fmla="*/ 820 h 1641"/>
                <a:gd name="T8" fmla="*/ 1640 w 1641"/>
                <a:gd name="T9" fmla="*/ 922 h 1641"/>
                <a:gd name="T10" fmla="*/ 1478 w 1641"/>
                <a:gd name="T11" fmla="*/ 717 h 1641"/>
                <a:gd name="T12" fmla="*/ 1441 w 1641"/>
                <a:gd name="T13" fmla="*/ 579 h 1641"/>
                <a:gd name="T14" fmla="*/ 1479 w 1641"/>
                <a:gd name="T15" fmla="*/ 321 h 1641"/>
                <a:gd name="T16" fmla="*/ 1338 w 1641"/>
                <a:gd name="T17" fmla="*/ 402 h 1641"/>
                <a:gd name="T18" fmla="*/ 1319 w 1641"/>
                <a:gd name="T19" fmla="*/ 161 h 1641"/>
                <a:gd name="T20" fmla="*/ 1060 w 1641"/>
                <a:gd name="T21" fmla="*/ 199 h 1641"/>
                <a:gd name="T22" fmla="*/ 923 w 1641"/>
                <a:gd name="T23" fmla="*/ 162 h 1641"/>
                <a:gd name="T24" fmla="*/ 718 w 1641"/>
                <a:gd name="T25" fmla="*/ 0 h 1641"/>
                <a:gd name="T26" fmla="*/ 718 w 1641"/>
                <a:gd name="T27" fmla="*/ 162 h 1641"/>
                <a:gd name="T28" fmla="*/ 498 w 1641"/>
                <a:gd name="T29" fmla="*/ 59 h 1641"/>
                <a:gd name="T30" fmla="*/ 402 w 1641"/>
                <a:gd name="T31" fmla="*/ 301 h 1641"/>
                <a:gd name="T32" fmla="*/ 301 w 1641"/>
                <a:gd name="T33" fmla="*/ 402 h 1641"/>
                <a:gd name="T34" fmla="*/ 59 w 1641"/>
                <a:gd name="T35" fmla="*/ 498 h 1641"/>
                <a:gd name="T36" fmla="*/ 199 w 1641"/>
                <a:gd name="T37" fmla="*/ 579 h 1641"/>
                <a:gd name="T38" fmla="*/ 0 w 1641"/>
                <a:gd name="T39" fmla="*/ 717 h 1641"/>
                <a:gd name="T40" fmla="*/ 163 w 1641"/>
                <a:gd name="T41" fmla="*/ 922 h 1641"/>
                <a:gd name="T42" fmla="*/ 199 w 1641"/>
                <a:gd name="T43" fmla="*/ 1060 h 1641"/>
                <a:gd name="T44" fmla="*/ 161 w 1641"/>
                <a:gd name="T45" fmla="*/ 1319 h 1641"/>
                <a:gd name="T46" fmla="*/ 301 w 1641"/>
                <a:gd name="T47" fmla="*/ 1238 h 1641"/>
                <a:gd name="T48" fmla="*/ 321 w 1641"/>
                <a:gd name="T49" fmla="*/ 1479 h 1641"/>
                <a:gd name="T50" fmla="*/ 580 w 1641"/>
                <a:gd name="T51" fmla="*/ 1440 h 1641"/>
                <a:gd name="T52" fmla="*/ 718 w 1641"/>
                <a:gd name="T53" fmla="*/ 1477 h 1641"/>
                <a:gd name="T54" fmla="*/ 923 w 1641"/>
                <a:gd name="T55" fmla="*/ 1640 h 1641"/>
                <a:gd name="T56" fmla="*/ 923 w 1641"/>
                <a:gd name="T57" fmla="*/ 1477 h 1641"/>
                <a:gd name="T58" fmla="*/ 1141 w 1641"/>
                <a:gd name="T59" fmla="*/ 1581 h 1641"/>
                <a:gd name="T60" fmla="*/ 1238 w 1641"/>
                <a:gd name="T61" fmla="*/ 1338 h 1641"/>
                <a:gd name="T62" fmla="*/ 1338 w 1641"/>
                <a:gd name="T63" fmla="*/ 1237 h 1641"/>
                <a:gd name="T64" fmla="*/ 1581 w 1641"/>
                <a:gd name="T65" fmla="*/ 1141 h 1641"/>
                <a:gd name="T66" fmla="*/ 1441 w 1641"/>
                <a:gd name="T67" fmla="*/ 1060 h 1641"/>
                <a:gd name="T68" fmla="*/ 1640 w 1641"/>
                <a:gd name="T69" fmla="*/ 922 h 1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41" h="1641">
                  <a:moveTo>
                    <a:pt x="820" y="1281"/>
                  </a:moveTo>
                  <a:lnTo>
                    <a:pt x="820" y="1281"/>
                  </a:lnTo>
                  <a:cubicBezTo>
                    <a:pt x="565" y="1281"/>
                    <a:pt x="359" y="1074"/>
                    <a:pt x="359" y="820"/>
                  </a:cubicBezTo>
                  <a:lnTo>
                    <a:pt x="359" y="820"/>
                  </a:lnTo>
                  <a:cubicBezTo>
                    <a:pt x="359" y="565"/>
                    <a:pt x="565" y="359"/>
                    <a:pt x="820" y="359"/>
                  </a:cubicBezTo>
                  <a:lnTo>
                    <a:pt x="820" y="359"/>
                  </a:lnTo>
                  <a:cubicBezTo>
                    <a:pt x="1075" y="359"/>
                    <a:pt x="1281" y="565"/>
                    <a:pt x="1281" y="820"/>
                  </a:cubicBezTo>
                  <a:lnTo>
                    <a:pt x="1281" y="820"/>
                  </a:lnTo>
                  <a:cubicBezTo>
                    <a:pt x="1281" y="1074"/>
                    <a:pt x="1075" y="1281"/>
                    <a:pt x="820" y="1281"/>
                  </a:cubicBezTo>
                  <a:close/>
                  <a:moveTo>
                    <a:pt x="1640" y="922"/>
                  </a:moveTo>
                  <a:lnTo>
                    <a:pt x="1640" y="717"/>
                  </a:lnTo>
                  <a:lnTo>
                    <a:pt x="1478" y="717"/>
                  </a:lnTo>
                  <a:lnTo>
                    <a:pt x="1478" y="717"/>
                  </a:lnTo>
                  <a:cubicBezTo>
                    <a:pt x="1470" y="669"/>
                    <a:pt x="1458" y="624"/>
                    <a:pt x="1441" y="579"/>
                  </a:cubicBezTo>
                  <a:lnTo>
                    <a:pt x="1581" y="498"/>
                  </a:lnTo>
                  <a:lnTo>
                    <a:pt x="1479" y="321"/>
                  </a:lnTo>
                  <a:lnTo>
                    <a:pt x="1338" y="402"/>
                  </a:lnTo>
                  <a:lnTo>
                    <a:pt x="1338" y="402"/>
                  </a:lnTo>
                  <a:cubicBezTo>
                    <a:pt x="1308" y="365"/>
                    <a:pt x="1275" y="331"/>
                    <a:pt x="1238" y="301"/>
                  </a:cubicBezTo>
                  <a:lnTo>
                    <a:pt x="1319" y="161"/>
                  </a:lnTo>
                  <a:lnTo>
                    <a:pt x="1141" y="59"/>
                  </a:lnTo>
                  <a:lnTo>
                    <a:pt x="1060" y="199"/>
                  </a:lnTo>
                  <a:lnTo>
                    <a:pt x="1060" y="199"/>
                  </a:lnTo>
                  <a:cubicBezTo>
                    <a:pt x="1016" y="182"/>
                    <a:pt x="970" y="170"/>
                    <a:pt x="923" y="162"/>
                  </a:cubicBezTo>
                  <a:lnTo>
                    <a:pt x="923" y="0"/>
                  </a:lnTo>
                  <a:lnTo>
                    <a:pt x="718" y="0"/>
                  </a:lnTo>
                  <a:lnTo>
                    <a:pt x="718" y="162"/>
                  </a:lnTo>
                  <a:lnTo>
                    <a:pt x="718" y="162"/>
                  </a:lnTo>
                  <a:cubicBezTo>
                    <a:pt x="670" y="170"/>
                    <a:pt x="623" y="182"/>
                    <a:pt x="580" y="199"/>
                  </a:cubicBezTo>
                  <a:lnTo>
                    <a:pt x="498" y="59"/>
                  </a:lnTo>
                  <a:lnTo>
                    <a:pt x="321" y="161"/>
                  </a:lnTo>
                  <a:lnTo>
                    <a:pt x="402" y="301"/>
                  </a:lnTo>
                  <a:lnTo>
                    <a:pt x="402" y="301"/>
                  </a:lnTo>
                  <a:cubicBezTo>
                    <a:pt x="365" y="331"/>
                    <a:pt x="331" y="365"/>
                    <a:pt x="301" y="402"/>
                  </a:cubicBezTo>
                  <a:lnTo>
                    <a:pt x="161" y="321"/>
                  </a:lnTo>
                  <a:lnTo>
                    <a:pt x="59" y="498"/>
                  </a:lnTo>
                  <a:lnTo>
                    <a:pt x="199" y="579"/>
                  </a:lnTo>
                  <a:lnTo>
                    <a:pt x="199" y="579"/>
                  </a:lnTo>
                  <a:cubicBezTo>
                    <a:pt x="182" y="624"/>
                    <a:pt x="170" y="669"/>
                    <a:pt x="163" y="717"/>
                  </a:cubicBezTo>
                  <a:lnTo>
                    <a:pt x="0" y="717"/>
                  </a:lnTo>
                  <a:lnTo>
                    <a:pt x="0" y="922"/>
                  </a:lnTo>
                  <a:lnTo>
                    <a:pt x="163" y="922"/>
                  </a:lnTo>
                  <a:lnTo>
                    <a:pt x="163" y="922"/>
                  </a:lnTo>
                  <a:cubicBezTo>
                    <a:pt x="170" y="970"/>
                    <a:pt x="182" y="1016"/>
                    <a:pt x="199" y="1060"/>
                  </a:cubicBezTo>
                  <a:lnTo>
                    <a:pt x="59" y="1141"/>
                  </a:lnTo>
                  <a:lnTo>
                    <a:pt x="161" y="1319"/>
                  </a:lnTo>
                  <a:lnTo>
                    <a:pt x="301" y="1238"/>
                  </a:lnTo>
                  <a:lnTo>
                    <a:pt x="301" y="1238"/>
                  </a:lnTo>
                  <a:cubicBezTo>
                    <a:pt x="331" y="1275"/>
                    <a:pt x="365" y="1308"/>
                    <a:pt x="402" y="1338"/>
                  </a:cubicBezTo>
                  <a:lnTo>
                    <a:pt x="321" y="1479"/>
                  </a:lnTo>
                  <a:lnTo>
                    <a:pt x="498" y="1581"/>
                  </a:lnTo>
                  <a:lnTo>
                    <a:pt x="580" y="1440"/>
                  </a:lnTo>
                  <a:lnTo>
                    <a:pt x="580" y="1440"/>
                  </a:lnTo>
                  <a:cubicBezTo>
                    <a:pt x="623" y="1457"/>
                    <a:pt x="670" y="1470"/>
                    <a:pt x="718" y="1477"/>
                  </a:cubicBezTo>
                  <a:lnTo>
                    <a:pt x="718" y="1640"/>
                  </a:lnTo>
                  <a:lnTo>
                    <a:pt x="923" y="1640"/>
                  </a:lnTo>
                  <a:lnTo>
                    <a:pt x="923" y="1477"/>
                  </a:lnTo>
                  <a:lnTo>
                    <a:pt x="923" y="1477"/>
                  </a:lnTo>
                  <a:cubicBezTo>
                    <a:pt x="970" y="1470"/>
                    <a:pt x="1016" y="1457"/>
                    <a:pt x="1060" y="1440"/>
                  </a:cubicBezTo>
                  <a:lnTo>
                    <a:pt x="1141" y="1581"/>
                  </a:lnTo>
                  <a:lnTo>
                    <a:pt x="1319" y="1479"/>
                  </a:lnTo>
                  <a:lnTo>
                    <a:pt x="1238" y="1338"/>
                  </a:lnTo>
                  <a:lnTo>
                    <a:pt x="1238" y="1338"/>
                  </a:lnTo>
                  <a:cubicBezTo>
                    <a:pt x="1275" y="1308"/>
                    <a:pt x="1308" y="1275"/>
                    <a:pt x="1338" y="1237"/>
                  </a:cubicBezTo>
                  <a:lnTo>
                    <a:pt x="1479" y="1318"/>
                  </a:lnTo>
                  <a:lnTo>
                    <a:pt x="1581" y="1141"/>
                  </a:lnTo>
                  <a:lnTo>
                    <a:pt x="1441" y="1060"/>
                  </a:lnTo>
                  <a:lnTo>
                    <a:pt x="1441" y="1060"/>
                  </a:lnTo>
                  <a:cubicBezTo>
                    <a:pt x="1458" y="1016"/>
                    <a:pt x="1470" y="970"/>
                    <a:pt x="1478" y="922"/>
                  </a:cubicBezTo>
                  <a:lnTo>
                    <a:pt x="1640" y="92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F95A56ED-63E5-7344-9EF2-E101ED5386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6200" y="1465263"/>
              <a:ext cx="1274763" cy="1274762"/>
            </a:xfrm>
            <a:custGeom>
              <a:avLst/>
              <a:gdLst>
                <a:gd name="T0" fmla="*/ 1385 w 3543"/>
                <a:gd name="T1" fmla="*/ 1342 h 3542"/>
                <a:gd name="T2" fmla="*/ 2200 w 3543"/>
                <a:gd name="T3" fmla="*/ 1384 h 3542"/>
                <a:gd name="T4" fmla="*/ 2158 w 3543"/>
                <a:gd name="T5" fmla="*/ 2199 h 3542"/>
                <a:gd name="T6" fmla="*/ 1343 w 3543"/>
                <a:gd name="T7" fmla="*/ 2156 h 3542"/>
                <a:gd name="T8" fmla="*/ 630 w 3543"/>
                <a:gd name="T9" fmla="*/ 903 h 3542"/>
                <a:gd name="T10" fmla="*/ 513 w 3543"/>
                <a:gd name="T11" fmla="*/ 1081 h 3542"/>
                <a:gd name="T12" fmla="*/ 185 w 3543"/>
                <a:gd name="T13" fmla="*/ 976 h 3542"/>
                <a:gd name="T14" fmla="*/ 38 w 3543"/>
                <a:gd name="T15" fmla="*/ 1432 h 3542"/>
                <a:gd name="T16" fmla="*/ 73 w 3543"/>
                <a:gd name="T17" fmla="*/ 1500 h 3542"/>
                <a:gd name="T18" fmla="*/ 348 w 3543"/>
                <a:gd name="T19" fmla="*/ 1590 h 3542"/>
                <a:gd name="T20" fmla="*/ 54 w 3543"/>
                <a:gd name="T21" fmla="*/ 1863 h 3542"/>
                <a:gd name="T22" fmla="*/ 12 w 3543"/>
                <a:gd name="T23" fmla="*/ 1928 h 3542"/>
                <a:gd name="T24" fmla="*/ 112 w 3543"/>
                <a:gd name="T25" fmla="*/ 2396 h 3542"/>
                <a:gd name="T26" fmla="*/ 449 w 3543"/>
                <a:gd name="T27" fmla="*/ 2325 h 3542"/>
                <a:gd name="T28" fmla="*/ 547 w 3543"/>
                <a:gd name="T29" fmla="*/ 2515 h 3542"/>
                <a:gd name="T30" fmla="*/ 290 w 3543"/>
                <a:gd name="T31" fmla="*/ 2747 h 3542"/>
                <a:gd name="T32" fmla="*/ 611 w 3543"/>
                <a:gd name="T33" fmla="*/ 3103 h 3542"/>
                <a:gd name="T34" fmla="*/ 688 w 3543"/>
                <a:gd name="T35" fmla="*/ 3106 h 3542"/>
                <a:gd name="T36" fmla="*/ 904 w 3543"/>
                <a:gd name="T37" fmla="*/ 2912 h 3542"/>
                <a:gd name="T38" fmla="*/ 993 w 3543"/>
                <a:gd name="T39" fmla="*/ 3304 h 3542"/>
                <a:gd name="T40" fmla="*/ 1028 w 3543"/>
                <a:gd name="T41" fmla="*/ 3373 h 3542"/>
                <a:gd name="T42" fmla="*/ 1485 w 3543"/>
                <a:gd name="T43" fmla="*/ 3521 h 3542"/>
                <a:gd name="T44" fmla="*/ 1591 w 3543"/>
                <a:gd name="T45" fmla="*/ 3194 h 3542"/>
                <a:gd name="T46" fmla="*/ 1804 w 3543"/>
                <a:gd name="T47" fmla="*/ 3204 h 3542"/>
                <a:gd name="T48" fmla="*/ 1876 w 3543"/>
                <a:gd name="T49" fmla="*/ 3541 h 3542"/>
                <a:gd name="T50" fmla="*/ 2345 w 3543"/>
                <a:gd name="T51" fmla="*/ 3441 h 3542"/>
                <a:gd name="T52" fmla="*/ 2387 w 3543"/>
                <a:gd name="T53" fmla="*/ 3376 h 3542"/>
                <a:gd name="T54" fmla="*/ 2326 w 3543"/>
                <a:gd name="T55" fmla="*/ 3093 h 3542"/>
                <a:gd name="T56" fmla="*/ 2711 w 3543"/>
                <a:gd name="T57" fmla="*/ 3211 h 3542"/>
                <a:gd name="T58" fmla="*/ 2788 w 3543"/>
                <a:gd name="T59" fmla="*/ 3215 h 3542"/>
                <a:gd name="T60" fmla="*/ 3144 w 3543"/>
                <a:gd name="T61" fmla="*/ 2894 h 3542"/>
                <a:gd name="T62" fmla="*/ 2913 w 3543"/>
                <a:gd name="T63" fmla="*/ 2637 h 3542"/>
                <a:gd name="T64" fmla="*/ 3029 w 3543"/>
                <a:gd name="T65" fmla="*/ 2458 h 3542"/>
                <a:gd name="T66" fmla="*/ 3358 w 3543"/>
                <a:gd name="T67" fmla="*/ 2565 h 3542"/>
                <a:gd name="T68" fmla="*/ 3505 w 3543"/>
                <a:gd name="T69" fmla="*/ 2109 h 3542"/>
                <a:gd name="T70" fmla="*/ 3470 w 3543"/>
                <a:gd name="T71" fmla="*/ 2040 h 3542"/>
                <a:gd name="T72" fmla="*/ 3194 w 3543"/>
                <a:gd name="T73" fmla="*/ 1951 h 3542"/>
                <a:gd name="T74" fmla="*/ 3489 w 3543"/>
                <a:gd name="T75" fmla="*/ 1676 h 3542"/>
                <a:gd name="T76" fmla="*/ 3531 w 3543"/>
                <a:gd name="T77" fmla="*/ 1612 h 3542"/>
                <a:gd name="T78" fmla="*/ 3431 w 3543"/>
                <a:gd name="T79" fmla="*/ 1143 h 3542"/>
                <a:gd name="T80" fmla="*/ 3094 w 3543"/>
                <a:gd name="T81" fmla="*/ 1215 h 3542"/>
                <a:gd name="T82" fmla="*/ 2996 w 3543"/>
                <a:gd name="T83" fmla="*/ 1025 h 3542"/>
                <a:gd name="T84" fmla="*/ 3252 w 3543"/>
                <a:gd name="T85" fmla="*/ 794 h 3542"/>
                <a:gd name="T86" fmla="*/ 2932 w 3543"/>
                <a:gd name="T87" fmla="*/ 438 h 3542"/>
                <a:gd name="T88" fmla="*/ 2855 w 3543"/>
                <a:gd name="T89" fmla="*/ 434 h 3542"/>
                <a:gd name="T90" fmla="*/ 2639 w 3543"/>
                <a:gd name="T91" fmla="*/ 629 h 3542"/>
                <a:gd name="T92" fmla="*/ 2549 w 3543"/>
                <a:gd name="T93" fmla="*/ 236 h 3542"/>
                <a:gd name="T94" fmla="*/ 2514 w 3543"/>
                <a:gd name="T95" fmla="*/ 167 h 3542"/>
                <a:gd name="T96" fmla="*/ 2058 w 3543"/>
                <a:gd name="T97" fmla="*/ 20 h 3542"/>
                <a:gd name="T98" fmla="*/ 1952 w 3543"/>
                <a:gd name="T99" fmla="*/ 347 h 3542"/>
                <a:gd name="T100" fmla="*/ 1738 w 3543"/>
                <a:gd name="T101" fmla="*/ 336 h 3542"/>
                <a:gd name="T102" fmla="*/ 1667 w 3543"/>
                <a:gd name="T103" fmla="*/ 0 h 3542"/>
                <a:gd name="T104" fmla="*/ 1198 w 3543"/>
                <a:gd name="T105" fmla="*/ 99 h 3542"/>
                <a:gd name="T106" fmla="*/ 1156 w 3543"/>
                <a:gd name="T107" fmla="*/ 164 h 3542"/>
                <a:gd name="T108" fmla="*/ 1216 w 3543"/>
                <a:gd name="T109" fmla="*/ 448 h 3542"/>
                <a:gd name="T110" fmla="*/ 832 w 3543"/>
                <a:gd name="T111" fmla="*/ 330 h 3542"/>
                <a:gd name="T112" fmla="*/ 755 w 3543"/>
                <a:gd name="T113" fmla="*/ 326 h 3542"/>
                <a:gd name="T114" fmla="*/ 399 w 3543"/>
                <a:gd name="T115" fmla="*/ 646 h 3542"/>
                <a:gd name="T116" fmla="*/ 630 w 3543"/>
                <a:gd name="T117" fmla="*/ 903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543" h="3542">
                  <a:moveTo>
                    <a:pt x="1385" y="1342"/>
                  </a:moveTo>
                  <a:lnTo>
                    <a:pt x="1385" y="1342"/>
                  </a:lnTo>
                  <a:cubicBezTo>
                    <a:pt x="1621" y="1129"/>
                    <a:pt x="1987" y="1148"/>
                    <a:pt x="2200" y="1384"/>
                  </a:cubicBezTo>
                  <a:lnTo>
                    <a:pt x="2200" y="1384"/>
                  </a:lnTo>
                  <a:cubicBezTo>
                    <a:pt x="2412" y="1620"/>
                    <a:pt x="2394" y="1986"/>
                    <a:pt x="2158" y="2199"/>
                  </a:cubicBezTo>
                  <a:lnTo>
                    <a:pt x="2158" y="2199"/>
                  </a:lnTo>
                  <a:cubicBezTo>
                    <a:pt x="1922" y="2411"/>
                    <a:pt x="1556" y="2392"/>
                    <a:pt x="1343" y="2156"/>
                  </a:cubicBezTo>
                  <a:lnTo>
                    <a:pt x="1343" y="2156"/>
                  </a:lnTo>
                  <a:cubicBezTo>
                    <a:pt x="1131" y="1920"/>
                    <a:pt x="1149" y="1555"/>
                    <a:pt x="1385" y="1342"/>
                  </a:cubicBezTo>
                  <a:close/>
                  <a:moveTo>
                    <a:pt x="630" y="903"/>
                  </a:moveTo>
                  <a:lnTo>
                    <a:pt x="630" y="903"/>
                  </a:lnTo>
                  <a:cubicBezTo>
                    <a:pt x="586" y="960"/>
                    <a:pt x="547" y="1020"/>
                    <a:pt x="513" y="1081"/>
                  </a:cubicBezTo>
                  <a:lnTo>
                    <a:pt x="238" y="992"/>
                  </a:lnTo>
                  <a:lnTo>
                    <a:pt x="185" y="976"/>
                  </a:lnTo>
                  <a:lnTo>
                    <a:pt x="169" y="1027"/>
                  </a:lnTo>
                  <a:lnTo>
                    <a:pt x="38" y="1432"/>
                  </a:lnTo>
                  <a:lnTo>
                    <a:pt x="21" y="1483"/>
                  </a:lnTo>
                  <a:lnTo>
                    <a:pt x="73" y="1500"/>
                  </a:lnTo>
                  <a:lnTo>
                    <a:pt x="348" y="1590"/>
                  </a:lnTo>
                  <a:lnTo>
                    <a:pt x="348" y="1590"/>
                  </a:lnTo>
                  <a:cubicBezTo>
                    <a:pt x="339" y="1661"/>
                    <a:pt x="336" y="1732"/>
                    <a:pt x="338" y="1803"/>
                  </a:cubicBezTo>
                  <a:lnTo>
                    <a:pt x="54" y="1863"/>
                  </a:lnTo>
                  <a:lnTo>
                    <a:pt x="0" y="1875"/>
                  </a:lnTo>
                  <a:lnTo>
                    <a:pt x="12" y="1928"/>
                  </a:lnTo>
                  <a:lnTo>
                    <a:pt x="101" y="2344"/>
                  </a:lnTo>
                  <a:lnTo>
                    <a:pt x="112" y="2396"/>
                  </a:lnTo>
                  <a:lnTo>
                    <a:pt x="165" y="2385"/>
                  </a:lnTo>
                  <a:lnTo>
                    <a:pt x="449" y="2325"/>
                  </a:lnTo>
                  <a:lnTo>
                    <a:pt x="449" y="2325"/>
                  </a:lnTo>
                  <a:cubicBezTo>
                    <a:pt x="477" y="2390"/>
                    <a:pt x="509" y="2454"/>
                    <a:pt x="547" y="2515"/>
                  </a:cubicBezTo>
                  <a:lnTo>
                    <a:pt x="331" y="2709"/>
                  </a:lnTo>
                  <a:lnTo>
                    <a:pt x="290" y="2747"/>
                  </a:lnTo>
                  <a:lnTo>
                    <a:pt x="327" y="2787"/>
                  </a:lnTo>
                  <a:lnTo>
                    <a:pt x="611" y="3103"/>
                  </a:lnTo>
                  <a:lnTo>
                    <a:pt x="648" y="3143"/>
                  </a:lnTo>
                  <a:lnTo>
                    <a:pt x="688" y="3106"/>
                  </a:lnTo>
                  <a:lnTo>
                    <a:pt x="904" y="2912"/>
                  </a:lnTo>
                  <a:lnTo>
                    <a:pt x="904" y="2912"/>
                  </a:lnTo>
                  <a:cubicBezTo>
                    <a:pt x="961" y="2955"/>
                    <a:pt x="1021" y="2994"/>
                    <a:pt x="1083" y="3028"/>
                  </a:cubicBezTo>
                  <a:lnTo>
                    <a:pt x="993" y="3304"/>
                  </a:lnTo>
                  <a:lnTo>
                    <a:pt x="977" y="3356"/>
                  </a:lnTo>
                  <a:lnTo>
                    <a:pt x="1028" y="3373"/>
                  </a:lnTo>
                  <a:lnTo>
                    <a:pt x="1433" y="3504"/>
                  </a:lnTo>
                  <a:lnTo>
                    <a:pt x="1485" y="3521"/>
                  </a:lnTo>
                  <a:lnTo>
                    <a:pt x="1502" y="3469"/>
                  </a:lnTo>
                  <a:lnTo>
                    <a:pt x="1591" y="3194"/>
                  </a:lnTo>
                  <a:lnTo>
                    <a:pt x="1591" y="3194"/>
                  </a:lnTo>
                  <a:cubicBezTo>
                    <a:pt x="1661" y="3202"/>
                    <a:pt x="1733" y="3206"/>
                    <a:pt x="1804" y="3204"/>
                  </a:cubicBezTo>
                  <a:lnTo>
                    <a:pt x="1864" y="3488"/>
                  </a:lnTo>
                  <a:lnTo>
                    <a:pt x="1876" y="3541"/>
                  </a:lnTo>
                  <a:lnTo>
                    <a:pt x="1929" y="3529"/>
                  </a:lnTo>
                  <a:lnTo>
                    <a:pt x="2345" y="3441"/>
                  </a:lnTo>
                  <a:lnTo>
                    <a:pt x="2398" y="3430"/>
                  </a:lnTo>
                  <a:lnTo>
                    <a:pt x="2387" y="3376"/>
                  </a:lnTo>
                  <a:lnTo>
                    <a:pt x="2326" y="3093"/>
                  </a:lnTo>
                  <a:lnTo>
                    <a:pt x="2326" y="3093"/>
                  </a:lnTo>
                  <a:cubicBezTo>
                    <a:pt x="2391" y="3065"/>
                    <a:pt x="2456" y="3033"/>
                    <a:pt x="2517" y="2995"/>
                  </a:cubicBezTo>
                  <a:lnTo>
                    <a:pt x="2711" y="3211"/>
                  </a:lnTo>
                  <a:lnTo>
                    <a:pt x="2747" y="3252"/>
                  </a:lnTo>
                  <a:lnTo>
                    <a:pt x="2788" y="3215"/>
                  </a:lnTo>
                  <a:lnTo>
                    <a:pt x="3104" y="2930"/>
                  </a:lnTo>
                  <a:lnTo>
                    <a:pt x="3144" y="2894"/>
                  </a:lnTo>
                  <a:lnTo>
                    <a:pt x="3107" y="2853"/>
                  </a:lnTo>
                  <a:lnTo>
                    <a:pt x="2913" y="2637"/>
                  </a:lnTo>
                  <a:lnTo>
                    <a:pt x="2913" y="2637"/>
                  </a:lnTo>
                  <a:cubicBezTo>
                    <a:pt x="2956" y="2580"/>
                    <a:pt x="2995" y="2520"/>
                    <a:pt x="3029" y="2458"/>
                  </a:cubicBezTo>
                  <a:lnTo>
                    <a:pt x="3305" y="2548"/>
                  </a:lnTo>
                  <a:lnTo>
                    <a:pt x="3358" y="2565"/>
                  </a:lnTo>
                  <a:lnTo>
                    <a:pt x="3374" y="2513"/>
                  </a:lnTo>
                  <a:lnTo>
                    <a:pt x="3505" y="2109"/>
                  </a:lnTo>
                  <a:lnTo>
                    <a:pt x="3522" y="2057"/>
                  </a:lnTo>
                  <a:lnTo>
                    <a:pt x="3470" y="2040"/>
                  </a:lnTo>
                  <a:lnTo>
                    <a:pt x="3194" y="1951"/>
                  </a:lnTo>
                  <a:lnTo>
                    <a:pt x="3194" y="1951"/>
                  </a:lnTo>
                  <a:cubicBezTo>
                    <a:pt x="3204" y="1880"/>
                    <a:pt x="3207" y="1808"/>
                    <a:pt x="3206" y="1737"/>
                  </a:cubicBezTo>
                  <a:lnTo>
                    <a:pt x="3489" y="1676"/>
                  </a:lnTo>
                  <a:lnTo>
                    <a:pt x="3542" y="1665"/>
                  </a:lnTo>
                  <a:lnTo>
                    <a:pt x="3531" y="1612"/>
                  </a:lnTo>
                  <a:lnTo>
                    <a:pt x="3442" y="1197"/>
                  </a:lnTo>
                  <a:lnTo>
                    <a:pt x="3431" y="1143"/>
                  </a:lnTo>
                  <a:lnTo>
                    <a:pt x="3378" y="1154"/>
                  </a:lnTo>
                  <a:lnTo>
                    <a:pt x="3094" y="1215"/>
                  </a:lnTo>
                  <a:lnTo>
                    <a:pt x="3094" y="1215"/>
                  </a:lnTo>
                  <a:cubicBezTo>
                    <a:pt x="3066" y="1150"/>
                    <a:pt x="3034" y="1087"/>
                    <a:pt x="2996" y="1025"/>
                  </a:cubicBezTo>
                  <a:lnTo>
                    <a:pt x="3212" y="831"/>
                  </a:lnTo>
                  <a:lnTo>
                    <a:pt x="3252" y="794"/>
                  </a:lnTo>
                  <a:lnTo>
                    <a:pt x="3216" y="754"/>
                  </a:lnTo>
                  <a:lnTo>
                    <a:pt x="2932" y="438"/>
                  </a:lnTo>
                  <a:lnTo>
                    <a:pt x="2895" y="397"/>
                  </a:lnTo>
                  <a:lnTo>
                    <a:pt x="2855" y="434"/>
                  </a:lnTo>
                  <a:lnTo>
                    <a:pt x="2639" y="629"/>
                  </a:lnTo>
                  <a:lnTo>
                    <a:pt x="2639" y="629"/>
                  </a:lnTo>
                  <a:cubicBezTo>
                    <a:pt x="2582" y="585"/>
                    <a:pt x="2521" y="546"/>
                    <a:pt x="2459" y="512"/>
                  </a:cubicBezTo>
                  <a:lnTo>
                    <a:pt x="2549" y="236"/>
                  </a:lnTo>
                  <a:lnTo>
                    <a:pt x="2566" y="184"/>
                  </a:lnTo>
                  <a:lnTo>
                    <a:pt x="2514" y="167"/>
                  </a:lnTo>
                  <a:lnTo>
                    <a:pt x="2110" y="36"/>
                  </a:lnTo>
                  <a:lnTo>
                    <a:pt x="2058" y="20"/>
                  </a:lnTo>
                  <a:lnTo>
                    <a:pt x="2041" y="71"/>
                  </a:lnTo>
                  <a:lnTo>
                    <a:pt x="1952" y="347"/>
                  </a:lnTo>
                  <a:lnTo>
                    <a:pt x="1952" y="347"/>
                  </a:lnTo>
                  <a:cubicBezTo>
                    <a:pt x="1882" y="338"/>
                    <a:pt x="1811" y="335"/>
                    <a:pt x="1738" y="336"/>
                  </a:cubicBezTo>
                  <a:lnTo>
                    <a:pt x="1678" y="53"/>
                  </a:lnTo>
                  <a:lnTo>
                    <a:pt x="1667" y="0"/>
                  </a:lnTo>
                  <a:lnTo>
                    <a:pt x="1613" y="11"/>
                  </a:lnTo>
                  <a:lnTo>
                    <a:pt x="1198" y="99"/>
                  </a:lnTo>
                  <a:lnTo>
                    <a:pt x="1144" y="111"/>
                  </a:lnTo>
                  <a:lnTo>
                    <a:pt x="1156" y="164"/>
                  </a:lnTo>
                  <a:lnTo>
                    <a:pt x="1216" y="448"/>
                  </a:lnTo>
                  <a:lnTo>
                    <a:pt x="1216" y="448"/>
                  </a:lnTo>
                  <a:cubicBezTo>
                    <a:pt x="1152" y="475"/>
                    <a:pt x="1088" y="508"/>
                    <a:pt x="1026" y="545"/>
                  </a:cubicBezTo>
                  <a:lnTo>
                    <a:pt x="832" y="330"/>
                  </a:lnTo>
                  <a:lnTo>
                    <a:pt x="796" y="289"/>
                  </a:lnTo>
                  <a:lnTo>
                    <a:pt x="755" y="326"/>
                  </a:lnTo>
                  <a:lnTo>
                    <a:pt x="439" y="610"/>
                  </a:lnTo>
                  <a:lnTo>
                    <a:pt x="399" y="646"/>
                  </a:lnTo>
                  <a:lnTo>
                    <a:pt x="436" y="687"/>
                  </a:lnTo>
                  <a:lnTo>
                    <a:pt x="630" y="9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AC67B330-F3E3-CC4A-857E-5908F0CF7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538" y="1430338"/>
              <a:ext cx="447675" cy="447675"/>
            </a:xfrm>
            <a:custGeom>
              <a:avLst/>
              <a:gdLst>
                <a:gd name="T0" fmla="*/ 486 w 1244"/>
                <a:gd name="T1" fmla="*/ 471 h 1244"/>
                <a:gd name="T2" fmla="*/ 772 w 1244"/>
                <a:gd name="T3" fmla="*/ 486 h 1244"/>
                <a:gd name="T4" fmla="*/ 757 w 1244"/>
                <a:gd name="T5" fmla="*/ 772 h 1244"/>
                <a:gd name="T6" fmla="*/ 471 w 1244"/>
                <a:gd name="T7" fmla="*/ 757 h 1244"/>
                <a:gd name="T8" fmla="*/ 221 w 1244"/>
                <a:gd name="T9" fmla="*/ 317 h 1244"/>
                <a:gd name="T10" fmla="*/ 180 w 1244"/>
                <a:gd name="T11" fmla="*/ 380 h 1244"/>
                <a:gd name="T12" fmla="*/ 65 w 1244"/>
                <a:gd name="T13" fmla="*/ 343 h 1244"/>
                <a:gd name="T14" fmla="*/ 13 w 1244"/>
                <a:gd name="T15" fmla="*/ 502 h 1244"/>
                <a:gd name="T16" fmla="*/ 25 w 1244"/>
                <a:gd name="T17" fmla="*/ 526 h 1244"/>
                <a:gd name="T18" fmla="*/ 122 w 1244"/>
                <a:gd name="T19" fmla="*/ 558 h 1244"/>
                <a:gd name="T20" fmla="*/ 18 w 1244"/>
                <a:gd name="T21" fmla="*/ 654 h 1244"/>
                <a:gd name="T22" fmla="*/ 3 w 1244"/>
                <a:gd name="T23" fmla="*/ 677 h 1244"/>
                <a:gd name="T24" fmla="*/ 39 w 1244"/>
                <a:gd name="T25" fmla="*/ 841 h 1244"/>
                <a:gd name="T26" fmla="*/ 157 w 1244"/>
                <a:gd name="T27" fmla="*/ 816 h 1244"/>
                <a:gd name="T28" fmla="*/ 192 w 1244"/>
                <a:gd name="T29" fmla="*/ 883 h 1244"/>
                <a:gd name="T30" fmla="*/ 102 w 1244"/>
                <a:gd name="T31" fmla="*/ 964 h 1244"/>
                <a:gd name="T32" fmla="*/ 214 w 1244"/>
                <a:gd name="T33" fmla="*/ 1089 h 1244"/>
                <a:gd name="T34" fmla="*/ 241 w 1244"/>
                <a:gd name="T35" fmla="*/ 1090 h 1244"/>
                <a:gd name="T36" fmla="*/ 317 w 1244"/>
                <a:gd name="T37" fmla="*/ 1022 h 1244"/>
                <a:gd name="T38" fmla="*/ 348 w 1244"/>
                <a:gd name="T39" fmla="*/ 1160 h 1244"/>
                <a:gd name="T40" fmla="*/ 361 w 1244"/>
                <a:gd name="T41" fmla="*/ 1184 h 1244"/>
                <a:gd name="T42" fmla="*/ 520 w 1244"/>
                <a:gd name="T43" fmla="*/ 1236 h 1244"/>
                <a:gd name="T44" fmla="*/ 558 w 1244"/>
                <a:gd name="T45" fmla="*/ 1121 h 1244"/>
                <a:gd name="T46" fmla="*/ 633 w 1244"/>
                <a:gd name="T47" fmla="*/ 1125 h 1244"/>
                <a:gd name="T48" fmla="*/ 658 w 1244"/>
                <a:gd name="T49" fmla="*/ 1243 h 1244"/>
                <a:gd name="T50" fmla="*/ 823 w 1244"/>
                <a:gd name="T51" fmla="*/ 1208 h 1244"/>
                <a:gd name="T52" fmla="*/ 838 w 1244"/>
                <a:gd name="T53" fmla="*/ 1185 h 1244"/>
                <a:gd name="T54" fmla="*/ 816 w 1244"/>
                <a:gd name="T55" fmla="*/ 1085 h 1244"/>
                <a:gd name="T56" fmla="*/ 951 w 1244"/>
                <a:gd name="T57" fmla="*/ 1127 h 1244"/>
                <a:gd name="T58" fmla="*/ 979 w 1244"/>
                <a:gd name="T59" fmla="*/ 1128 h 1244"/>
                <a:gd name="T60" fmla="*/ 1103 w 1244"/>
                <a:gd name="T61" fmla="*/ 1015 h 1244"/>
                <a:gd name="T62" fmla="*/ 1022 w 1244"/>
                <a:gd name="T63" fmla="*/ 926 h 1244"/>
                <a:gd name="T64" fmla="*/ 1063 w 1244"/>
                <a:gd name="T65" fmla="*/ 863 h 1244"/>
                <a:gd name="T66" fmla="*/ 1178 w 1244"/>
                <a:gd name="T67" fmla="*/ 901 h 1244"/>
                <a:gd name="T68" fmla="*/ 1230 w 1244"/>
                <a:gd name="T69" fmla="*/ 740 h 1244"/>
                <a:gd name="T70" fmla="*/ 1217 w 1244"/>
                <a:gd name="T71" fmla="*/ 716 h 1244"/>
                <a:gd name="T72" fmla="*/ 1121 w 1244"/>
                <a:gd name="T73" fmla="*/ 685 h 1244"/>
                <a:gd name="T74" fmla="*/ 1224 w 1244"/>
                <a:gd name="T75" fmla="*/ 589 h 1244"/>
                <a:gd name="T76" fmla="*/ 1239 w 1244"/>
                <a:gd name="T77" fmla="*/ 566 h 1244"/>
                <a:gd name="T78" fmla="*/ 1204 w 1244"/>
                <a:gd name="T79" fmla="*/ 401 h 1244"/>
                <a:gd name="T80" fmla="*/ 1085 w 1244"/>
                <a:gd name="T81" fmla="*/ 426 h 1244"/>
                <a:gd name="T82" fmla="*/ 1051 w 1244"/>
                <a:gd name="T83" fmla="*/ 360 h 1244"/>
                <a:gd name="T84" fmla="*/ 1141 w 1244"/>
                <a:gd name="T85" fmla="*/ 279 h 1244"/>
                <a:gd name="T86" fmla="*/ 1028 w 1244"/>
                <a:gd name="T87" fmla="*/ 154 h 1244"/>
                <a:gd name="T88" fmla="*/ 1001 w 1244"/>
                <a:gd name="T89" fmla="*/ 152 h 1244"/>
                <a:gd name="T90" fmla="*/ 926 w 1244"/>
                <a:gd name="T91" fmla="*/ 221 h 1244"/>
                <a:gd name="T92" fmla="*/ 894 w 1244"/>
                <a:gd name="T93" fmla="*/ 83 h 1244"/>
                <a:gd name="T94" fmla="*/ 882 w 1244"/>
                <a:gd name="T95" fmla="*/ 59 h 1244"/>
                <a:gd name="T96" fmla="*/ 722 w 1244"/>
                <a:gd name="T97" fmla="*/ 7 h 1244"/>
                <a:gd name="T98" fmla="*/ 685 w 1244"/>
                <a:gd name="T99" fmla="*/ 122 h 1244"/>
                <a:gd name="T100" fmla="*/ 610 w 1244"/>
                <a:gd name="T101" fmla="*/ 118 h 1244"/>
                <a:gd name="T102" fmla="*/ 585 w 1244"/>
                <a:gd name="T103" fmla="*/ 0 h 1244"/>
                <a:gd name="T104" fmla="*/ 420 w 1244"/>
                <a:gd name="T105" fmla="*/ 35 h 1244"/>
                <a:gd name="T106" fmla="*/ 405 w 1244"/>
                <a:gd name="T107" fmla="*/ 58 h 1244"/>
                <a:gd name="T108" fmla="*/ 426 w 1244"/>
                <a:gd name="T109" fmla="*/ 157 h 1244"/>
                <a:gd name="T110" fmla="*/ 291 w 1244"/>
                <a:gd name="T111" fmla="*/ 116 h 1244"/>
                <a:gd name="T112" fmla="*/ 264 w 1244"/>
                <a:gd name="T113" fmla="*/ 114 h 1244"/>
                <a:gd name="T114" fmla="*/ 140 w 1244"/>
                <a:gd name="T115" fmla="*/ 227 h 1244"/>
                <a:gd name="T116" fmla="*/ 221 w 1244"/>
                <a:gd name="T117" fmla="*/ 317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44" h="1244">
                  <a:moveTo>
                    <a:pt x="486" y="471"/>
                  </a:moveTo>
                  <a:lnTo>
                    <a:pt x="486" y="471"/>
                  </a:lnTo>
                  <a:cubicBezTo>
                    <a:pt x="568" y="396"/>
                    <a:pt x="697" y="403"/>
                    <a:pt x="772" y="486"/>
                  </a:cubicBezTo>
                  <a:lnTo>
                    <a:pt x="772" y="486"/>
                  </a:lnTo>
                  <a:cubicBezTo>
                    <a:pt x="846" y="569"/>
                    <a:pt x="840" y="697"/>
                    <a:pt x="757" y="772"/>
                  </a:cubicBezTo>
                  <a:lnTo>
                    <a:pt x="757" y="772"/>
                  </a:lnTo>
                  <a:cubicBezTo>
                    <a:pt x="674" y="847"/>
                    <a:pt x="546" y="840"/>
                    <a:pt x="471" y="757"/>
                  </a:cubicBezTo>
                  <a:lnTo>
                    <a:pt x="471" y="757"/>
                  </a:lnTo>
                  <a:cubicBezTo>
                    <a:pt x="396" y="674"/>
                    <a:pt x="403" y="546"/>
                    <a:pt x="486" y="471"/>
                  </a:cubicBezTo>
                  <a:close/>
                  <a:moveTo>
                    <a:pt x="221" y="317"/>
                  </a:moveTo>
                  <a:lnTo>
                    <a:pt x="221" y="317"/>
                  </a:lnTo>
                  <a:cubicBezTo>
                    <a:pt x="205" y="337"/>
                    <a:pt x="192" y="358"/>
                    <a:pt x="180" y="380"/>
                  </a:cubicBezTo>
                  <a:lnTo>
                    <a:pt x="83" y="348"/>
                  </a:lnTo>
                  <a:lnTo>
                    <a:pt x="65" y="343"/>
                  </a:lnTo>
                  <a:lnTo>
                    <a:pt x="59" y="361"/>
                  </a:lnTo>
                  <a:lnTo>
                    <a:pt x="13" y="502"/>
                  </a:lnTo>
                  <a:lnTo>
                    <a:pt x="7" y="520"/>
                  </a:lnTo>
                  <a:lnTo>
                    <a:pt x="25" y="526"/>
                  </a:lnTo>
                  <a:lnTo>
                    <a:pt x="122" y="558"/>
                  </a:lnTo>
                  <a:lnTo>
                    <a:pt x="122" y="558"/>
                  </a:lnTo>
                  <a:cubicBezTo>
                    <a:pt x="119" y="583"/>
                    <a:pt x="118" y="608"/>
                    <a:pt x="118" y="633"/>
                  </a:cubicBezTo>
                  <a:lnTo>
                    <a:pt x="18" y="654"/>
                  </a:lnTo>
                  <a:lnTo>
                    <a:pt x="0" y="658"/>
                  </a:lnTo>
                  <a:lnTo>
                    <a:pt x="3" y="677"/>
                  </a:lnTo>
                  <a:lnTo>
                    <a:pt x="35" y="822"/>
                  </a:lnTo>
                  <a:lnTo>
                    <a:pt x="39" y="841"/>
                  </a:lnTo>
                  <a:lnTo>
                    <a:pt x="58" y="838"/>
                  </a:lnTo>
                  <a:lnTo>
                    <a:pt x="157" y="816"/>
                  </a:lnTo>
                  <a:lnTo>
                    <a:pt x="157" y="816"/>
                  </a:lnTo>
                  <a:cubicBezTo>
                    <a:pt x="167" y="839"/>
                    <a:pt x="178" y="862"/>
                    <a:pt x="192" y="883"/>
                  </a:cubicBezTo>
                  <a:lnTo>
                    <a:pt x="116" y="951"/>
                  </a:lnTo>
                  <a:lnTo>
                    <a:pt x="102" y="964"/>
                  </a:lnTo>
                  <a:lnTo>
                    <a:pt x="114" y="978"/>
                  </a:lnTo>
                  <a:lnTo>
                    <a:pt x="214" y="1089"/>
                  </a:lnTo>
                  <a:lnTo>
                    <a:pt x="227" y="1103"/>
                  </a:lnTo>
                  <a:lnTo>
                    <a:pt x="241" y="1090"/>
                  </a:lnTo>
                  <a:lnTo>
                    <a:pt x="317" y="1022"/>
                  </a:lnTo>
                  <a:lnTo>
                    <a:pt x="317" y="1022"/>
                  </a:lnTo>
                  <a:cubicBezTo>
                    <a:pt x="336" y="1037"/>
                    <a:pt x="358" y="1051"/>
                    <a:pt x="379" y="1063"/>
                  </a:cubicBezTo>
                  <a:lnTo>
                    <a:pt x="348" y="1160"/>
                  </a:lnTo>
                  <a:lnTo>
                    <a:pt x="343" y="1178"/>
                  </a:lnTo>
                  <a:lnTo>
                    <a:pt x="361" y="1184"/>
                  </a:lnTo>
                  <a:lnTo>
                    <a:pt x="502" y="1230"/>
                  </a:lnTo>
                  <a:lnTo>
                    <a:pt x="520" y="1236"/>
                  </a:lnTo>
                  <a:lnTo>
                    <a:pt x="527" y="1218"/>
                  </a:lnTo>
                  <a:lnTo>
                    <a:pt x="558" y="1121"/>
                  </a:lnTo>
                  <a:lnTo>
                    <a:pt x="558" y="1121"/>
                  </a:lnTo>
                  <a:cubicBezTo>
                    <a:pt x="583" y="1124"/>
                    <a:pt x="608" y="1125"/>
                    <a:pt x="633" y="1125"/>
                  </a:cubicBezTo>
                  <a:lnTo>
                    <a:pt x="654" y="1224"/>
                  </a:lnTo>
                  <a:lnTo>
                    <a:pt x="658" y="1243"/>
                  </a:lnTo>
                  <a:lnTo>
                    <a:pt x="677" y="1239"/>
                  </a:lnTo>
                  <a:lnTo>
                    <a:pt x="823" y="1208"/>
                  </a:lnTo>
                  <a:lnTo>
                    <a:pt x="842" y="1204"/>
                  </a:lnTo>
                  <a:lnTo>
                    <a:pt x="838" y="1185"/>
                  </a:lnTo>
                  <a:lnTo>
                    <a:pt x="816" y="1085"/>
                  </a:lnTo>
                  <a:lnTo>
                    <a:pt x="816" y="1085"/>
                  </a:lnTo>
                  <a:cubicBezTo>
                    <a:pt x="839" y="1076"/>
                    <a:pt x="862" y="1064"/>
                    <a:pt x="883" y="1052"/>
                  </a:cubicBezTo>
                  <a:lnTo>
                    <a:pt x="951" y="1127"/>
                  </a:lnTo>
                  <a:lnTo>
                    <a:pt x="964" y="1141"/>
                  </a:lnTo>
                  <a:lnTo>
                    <a:pt x="979" y="1128"/>
                  </a:lnTo>
                  <a:lnTo>
                    <a:pt x="1089" y="1029"/>
                  </a:lnTo>
                  <a:lnTo>
                    <a:pt x="1103" y="1015"/>
                  </a:lnTo>
                  <a:lnTo>
                    <a:pt x="1091" y="1002"/>
                  </a:lnTo>
                  <a:lnTo>
                    <a:pt x="1022" y="926"/>
                  </a:lnTo>
                  <a:lnTo>
                    <a:pt x="1022" y="926"/>
                  </a:lnTo>
                  <a:cubicBezTo>
                    <a:pt x="1037" y="906"/>
                    <a:pt x="1051" y="885"/>
                    <a:pt x="1063" y="863"/>
                  </a:cubicBezTo>
                  <a:lnTo>
                    <a:pt x="1160" y="895"/>
                  </a:lnTo>
                  <a:lnTo>
                    <a:pt x="1178" y="901"/>
                  </a:lnTo>
                  <a:lnTo>
                    <a:pt x="1184" y="882"/>
                  </a:lnTo>
                  <a:lnTo>
                    <a:pt x="1230" y="740"/>
                  </a:lnTo>
                  <a:lnTo>
                    <a:pt x="1236" y="722"/>
                  </a:lnTo>
                  <a:lnTo>
                    <a:pt x="1217" y="716"/>
                  </a:lnTo>
                  <a:lnTo>
                    <a:pt x="1121" y="685"/>
                  </a:lnTo>
                  <a:lnTo>
                    <a:pt x="1121" y="685"/>
                  </a:lnTo>
                  <a:cubicBezTo>
                    <a:pt x="1124" y="660"/>
                    <a:pt x="1125" y="635"/>
                    <a:pt x="1125" y="610"/>
                  </a:cubicBezTo>
                  <a:lnTo>
                    <a:pt x="1224" y="589"/>
                  </a:lnTo>
                  <a:lnTo>
                    <a:pt x="1243" y="585"/>
                  </a:lnTo>
                  <a:lnTo>
                    <a:pt x="1239" y="566"/>
                  </a:lnTo>
                  <a:lnTo>
                    <a:pt x="1207" y="420"/>
                  </a:lnTo>
                  <a:lnTo>
                    <a:pt x="1204" y="401"/>
                  </a:lnTo>
                  <a:lnTo>
                    <a:pt x="1185" y="405"/>
                  </a:lnTo>
                  <a:lnTo>
                    <a:pt x="1085" y="426"/>
                  </a:lnTo>
                  <a:lnTo>
                    <a:pt x="1085" y="426"/>
                  </a:lnTo>
                  <a:cubicBezTo>
                    <a:pt x="1076" y="404"/>
                    <a:pt x="1064" y="381"/>
                    <a:pt x="1051" y="360"/>
                  </a:cubicBezTo>
                  <a:lnTo>
                    <a:pt x="1127" y="292"/>
                  </a:lnTo>
                  <a:lnTo>
                    <a:pt x="1141" y="279"/>
                  </a:lnTo>
                  <a:lnTo>
                    <a:pt x="1128" y="264"/>
                  </a:lnTo>
                  <a:lnTo>
                    <a:pt x="1028" y="154"/>
                  </a:lnTo>
                  <a:lnTo>
                    <a:pt x="1016" y="139"/>
                  </a:lnTo>
                  <a:lnTo>
                    <a:pt x="1001" y="152"/>
                  </a:lnTo>
                  <a:lnTo>
                    <a:pt x="926" y="221"/>
                  </a:lnTo>
                  <a:lnTo>
                    <a:pt x="926" y="221"/>
                  </a:lnTo>
                  <a:cubicBezTo>
                    <a:pt x="906" y="205"/>
                    <a:pt x="884" y="192"/>
                    <a:pt x="863" y="180"/>
                  </a:cubicBezTo>
                  <a:lnTo>
                    <a:pt x="894" y="83"/>
                  </a:lnTo>
                  <a:lnTo>
                    <a:pt x="900" y="65"/>
                  </a:lnTo>
                  <a:lnTo>
                    <a:pt x="882" y="59"/>
                  </a:lnTo>
                  <a:lnTo>
                    <a:pt x="740" y="12"/>
                  </a:lnTo>
                  <a:lnTo>
                    <a:pt x="722" y="7"/>
                  </a:lnTo>
                  <a:lnTo>
                    <a:pt x="716" y="25"/>
                  </a:lnTo>
                  <a:lnTo>
                    <a:pt x="685" y="122"/>
                  </a:lnTo>
                  <a:lnTo>
                    <a:pt x="685" y="122"/>
                  </a:lnTo>
                  <a:cubicBezTo>
                    <a:pt x="660" y="119"/>
                    <a:pt x="635" y="118"/>
                    <a:pt x="610" y="118"/>
                  </a:cubicBezTo>
                  <a:lnTo>
                    <a:pt x="588" y="18"/>
                  </a:lnTo>
                  <a:lnTo>
                    <a:pt x="585" y="0"/>
                  </a:lnTo>
                  <a:lnTo>
                    <a:pt x="566" y="4"/>
                  </a:lnTo>
                  <a:lnTo>
                    <a:pt x="420" y="35"/>
                  </a:lnTo>
                  <a:lnTo>
                    <a:pt x="401" y="39"/>
                  </a:lnTo>
                  <a:lnTo>
                    <a:pt x="405" y="58"/>
                  </a:lnTo>
                  <a:lnTo>
                    <a:pt x="426" y="157"/>
                  </a:lnTo>
                  <a:lnTo>
                    <a:pt x="426" y="157"/>
                  </a:lnTo>
                  <a:cubicBezTo>
                    <a:pt x="404" y="167"/>
                    <a:pt x="381" y="178"/>
                    <a:pt x="360" y="192"/>
                  </a:cubicBezTo>
                  <a:lnTo>
                    <a:pt x="291" y="116"/>
                  </a:lnTo>
                  <a:lnTo>
                    <a:pt x="279" y="102"/>
                  </a:lnTo>
                  <a:lnTo>
                    <a:pt x="264" y="114"/>
                  </a:lnTo>
                  <a:lnTo>
                    <a:pt x="154" y="214"/>
                  </a:lnTo>
                  <a:lnTo>
                    <a:pt x="140" y="227"/>
                  </a:lnTo>
                  <a:lnTo>
                    <a:pt x="152" y="241"/>
                  </a:lnTo>
                  <a:lnTo>
                    <a:pt x="221" y="31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7AAB2190-7878-714E-8040-23D618A7F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1263" y="463550"/>
              <a:ext cx="350837" cy="350838"/>
            </a:xfrm>
            <a:custGeom>
              <a:avLst/>
              <a:gdLst>
                <a:gd name="T0" fmla="*/ 382 w 975"/>
                <a:gd name="T1" fmla="*/ 370 h 975"/>
                <a:gd name="T2" fmla="*/ 605 w 975"/>
                <a:gd name="T3" fmla="*/ 381 h 975"/>
                <a:gd name="T4" fmla="*/ 594 w 975"/>
                <a:gd name="T5" fmla="*/ 605 h 975"/>
                <a:gd name="T6" fmla="*/ 370 w 975"/>
                <a:gd name="T7" fmla="*/ 594 h 975"/>
                <a:gd name="T8" fmla="*/ 174 w 975"/>
                <a:gd name="T9" fmla="*/ 249 h 975"/>
                <a:gd name="T10" fmla="*/ 141 w 975"/>
                <a:gd name="T11" fmla="*/ 298 h 975"/>
                <a:gd name="T12" fmla="*/ 51 w 975"/>
                <a:gd name="T13" fmla="*/ 269 h 975"/>
                <a:gd name="T14" fmla="*/ 11 w 975"/>
                <a:gd name="T15" fmla="*/ 395 h 975"/>
                <a:gd name="T16" fmla="*/ 20 w 975"/>
                <a:gd name="T17" fmla="*/ 413 h 975"/>
                <a:gd name="T18" fmla="*/ 96 w 975"/>
                <a:gd name="T19" fmla="*/ 437 h 975"/>
                <a:gd name="T20" fmla="*/ 15 w 975"/>
                <a:gd name="T21" fmla="*/ 513 h 975"/>
                <a:gd name="T22" fmla="*/ 4 w 975"/>
                <a:gd name="T23" fmla="*/ 531 h 975"/>
                <a:gd name="T24" fmla="*/ 31 w 975"/>
                <a:gd name="T25" fmla="*/ 659 h 975"/>
                <a:gd name="T26" fmla="*/ 124 w 975"/>
                <a:gd name="T27" fmla="*/ 640 h 975"/>
                <a:gd name="T28" fmla="*/ 151 w 975"/>
                <a:gd name="T29" fmla="*/ 692 h 975"/>
                <a:gd name="T30" fmla="*/ 80 w 975"/>
                <a:gd name="T31" fmla="*/ 756 h 975"/>
                <a:gd name="T32" fmla="*/ 168 w 975"/>
                <a:gd name="T33" fmla="*/ 854 h 975"/>
                <a:gd name="T34" fmla="*/ 189 w 975"/>
                <a:gd name="T35" fmla="*/ 855 h 975"/>
                <a:gd name="T36" fmla="*/ 249 w 975"/>
                <a:gd name="T37" fmla="*/ 802 h 975"/>
                <a:gd name="T38" fmla="*/ 273 w 975"/>
                <a:gd name="T39" fmla="*/ 909 h 975"/>
                <a:gd name="T40" fmla="*/ 283 w 975"/>
                <a:gd name="T41" fmla="*/ 928 h 975"/>
                <a:gd name="T42" fmla="*/ 409 w 975"/>
                <a:gd name="T43" fmla="*/ 969 h 975"/>
                <a:gd name="T44" fmla="*/ 438 w 975"/>
                <a:gd name="T45" fmla="*/ 879 h 975"/>
                <a:gd name="T46" fmla="*/ 497 w 975"/>
                <a:gd name="T47" fmla="*/ 881 h 975"/>
                <a:gd name="T48" fmla="*/ 516 w 975"/>
                <a:gd name="T49" fmla="*/ 974 h 975"/>
                <a:gd name="T50" fmla="*/ 645 w 975"/>
                <a:gd name="T51" fmla="*/ 947 h 975"/>
                <a:gd name="T52" fmla="*/ 657 w 975"/>
                <a:gd name="T53" fmla="*/ 929 h 975"/>
                <a:gd name="T54" fmla="*/ 640 w 975"/>
                <a:gd name="T55" fmla="*/ 851 h 975"/>
                <a:gd name="T56" fmla="*/ 746 w 975"/>
                <a:gd name="T57" fmla="*/ 884 h 975"/>
                <a:gd name="T58" fmla="*/ 767 w 975"/>
                <a:gd name="T59" fmla="*/ 884 h 975"/>
                <a:gd name="T60" fmla="*/ 865 w 975"/>
                <a:gd name="T61" fmla="*/ 796 h 975"/>
                <a:gd name="T62" fmla="*/ 802 w 975"/>
                <a:gd name="T63" fmla="*/ 726 h 975"/>
                <a:gd name="T64" fmla="*/ 833 w 975"/>
                <a:gd name="T65" fmla="*/ 677 h 975"/>
                <a:gd name="T66" fmla="*/ 924 w 975"/>
                <a:gd name="T67" fmla="*/ 706 h 975"/>
                <a:gd name="T68" fmla="*/ 964 w 975"/>
                <a:gd name="T69" fmla="*/ 581 h 975"/>
                <a:gd name="T70" fmla="*/ 955 w 975"/>
                <a:gd name="T71" fmla="*/ 561 h 975"/>
                <a:gd name="T72" fmla="*/ 879 w 975"/>
                <a:gd name="T73" fmla="*/ 537 h 975"/>
                <a:gd name="T74" fmla="*/ 959 w 975"/>
                <a:gd name="T75" fmla="*/ 461 h 975"/>
                <a:gd name="T76" fmla="*/ 971 w 975"/>
                <a:gd name="T77" fmla="*/ 444 h 975"/>
                <a:gd name="T78" fmla="*/ 944 w 975"/>
                <a:gd name="T79" fmla="*/ 315 h 975"/>
                <a:gd name="T80" fmla="*/ 851 w 975"/>
                <a:gd name="T81" fmla="*/ 335 h 975"/>
                <a:gd name="T82" fmla="*/ 824 w 975"/>
                <a:gd name="T83" fmla="*/ 282 h 975"/>
                <a:gd name="T84" fmla="*/ 895 w 975"/>
                <a:gd name="T85" fmla="*/ 219 h 975"/>
                <a:gd name="T86" fmla="*/ 807 w 975"/>
                <a:gd name="T87" fmla="*/ 121 h 975"/>
                <a:gd name="T88" fmla="*/ 786 w 975"/>
                <a:gd name="T89" fmla="*/ 120 h 975"/>
                <a:gd name="T90" fmla="*/ 726 w 975"/>
                <a:gd name="T91" fmla="*/ 174 h 975"/>
                <a:gd name="T92" fmla="*/ 702 w 975"/>
                <a:gd name="T93" fmla="*/ 66 h 975"/>
                <a:gd name="T94" fmla="*/ 692 w 975"/>
                <a:gd name="T95" fmla="*/ 47 h 975"/>
                <a:gd name="T96" fmla="*/ 566 w 975"/>
                <a:gd name="T97" fmla="*/ 6 h 975"/>
                <a:gd name="T98" fmla="*/ 537 w 975"/>
                <a:gd name="T99" fmla="*/ 96 h 975"/>
                <a:gd name="T100" fmla="*/ 479 w 975"/>
                <a:gd name="T101" fmla="*/ 93 h 975"/>
                <a:gd name="T102" fmla="*/ 459 w 975"/>
                <a:gd name="T103" fmla="*/ 0 h 975"/>
                <a:gd name="T104" fmla="*/ 330 w 975"/>
                <a:gd name="T105" fmla="*/ 28 h 975"/>
                <a:gd name="T106" fmla="*/ 318 w 975"/>
                <a:gd name="T107" fmla="*/ 46 h 975"/>
                <a:gd name="T108" fmla="*/ 335 w 975"/>
                <a:gd name="T109" fmla="*/ 124 h 975"/>
                <a:gd name="T110" fmla="*/ 229 w 975"/>
                <a:gd name="T111" fmla="*/ 91 h 975"/>
                <a:gd name="T112" fmla="*/ 208 w 975"/>
                <a:gd name="T113" fmla="*/ 90 h 975"/>
                <a:gd name="T114" fmla="*/ 110 w 975"/>
                <a:gd name="T115" fmla="*/ 178 h 975"/>
                <a:gd name="T116" fmla="*/ 174 w 975"/>
                <a:gd name="T117" fmla="*/ 249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75" h="975">
                  <a:moveTo>
                    <a:pt x="382" y="370"/>
                  </a:moveTo>
                  <a:lnTo>
                    <a:pt x="382" y="370"/>
                  </a:lnTo>
                  <a:cubicBezTo>
                    <a:pt x="446" y="311"/>
                    <a:pt x="547" y="316"/>
                    <a:pt x="605" y="381"/>
                  </a:cubicBezTo>
                  <a:lnTo>
                    <a:pt x="605" y="381"/>
                  </a:lnTo>
                  <a:cubicBezTo>
                    <a:pt x="664" y="446"/>
                    <a:pt x="659" y="547"/>
                    <a:pt x="594" y="605"/>
                  </a:cubicBezTo>
                  <a:lnTo>
                    <a:pt x="594" y="605"/>
                  </a:lnTo>
                  <a:cubicBezTo>
                    <a:pt x="529" y="663"/>
                    <a:pt x="429" y="658"/>
                    <a:pt x="370" y="594"/>
                  </a:cubicBezTo>
                  <a:lnTo>
                    <a:pt x="370" y="594"/>
                  </a:lnTo>
                  <a:cubicBezTo>
                    <a:pt x="311" y="528"/>
                    <a:pt x="316" y="428"/>
                    <a:pt x="382" y="370"/>
                  </a:cubicBezTo>
                  <a:close/>
                  <a:moveTo>
                    <a:pt x="174" y="249"/>
                  </a:moveTo>
                  <a:lnTo>
                    <a:pt x="174" y="249"/>
                  </a:lnTo>
                  <a:cubicBezTo>
                    <a:pt x="162" y="265"/>
                    <a:pt x="151" y="281"/>
                    <a:pt x="141" y="298"/>
                  </a:cubicBezTo>
                  <a:lnTo>
                    <a:pt x="66" y="274"/>
                  </a:lnTo>
                  <a:lnTo>
                    <a:pt x="51" y="269"/>
                  </a:lnTo>
                  <a:lnTo>
                    <a:pt x="47" y="283"/>
                  </a:lnTo>
                  <a:lnTo>
                    <a:pt x="11" y="395"/>
                  </a:lnTo>
                  <a:lnTo>
                    <a:pt x="6" y="408"/>
                  </a:lnTo>
                  <a:lnTo>
                    <a:pt x="20" y="413"/>
                  </a:lnTo>
                  <a:lnTo>
                    <a:pt x="96" y="437"/>
                  </a:lnTo>
                  <a:lnTo>
                    <a:pt x="96" y="437"/>
                  </a:lnTo>
                  <a:cubicBezTo>
                    <a:pt x="94" y="457"/>
                    <a:pt x="93" y="477"/>
                    <a:pt x="93" y="496"/>
                  </a:cubicBezTo>
                  <a:lnTo>
                    <a:pt x="15" y="513"/>
                  </a:lnTo>
                  <a:lnTo>
                    <a:pt x="0" y="516"/>
                  </a:lnTo>
                  <a:lnTo>
                    <a:pt x="4" y="531"/>
                  </a:lnTo>
                  <a:lnTo>
                    <a:pt x="28" y="645"/>
                  </a:lnTo>
                  <a:lnTo>
                    <a:pt x="31" y="659"/>
                  </a:lnTo>
                  <a:lnTo>
                    <a:pt x="46" y="657"/>
                  </a:lnTo>
                  <a:lnTo>
                    <a:pt x="124" y="640"/>
                  </a:lnTo>
                  <a:lnTo>
                    <a:pt x="124" y="640"/>
                  </a:lnTo>
                  <a:cubicBezTo>
                    <a:pt x="131" y="658"/>
                    <a:pt x="140" y="675"/>
                    <a:pt x="151" y="692"/>
                  </a:cubicBezTo>
                  <a:lnTo>
                    <a:pt x="91" y="746"/>
                  </a:lnTo>
                  <a:lnTo>
                    <a:pt x="80" y="756"/>
                  </a:lnTo>
                  <a:lnTo>
                    <a:pt x="90" y="767"/>
                  </a:lnTo>
                  <a:lnTo>
                    <a:pt x="168" y="854"/>
                  </a:lnTo>
                  <a:lnTo>
                    <a:pt x="178" y="865"/>
                  </a:lnTo>
                  <a:lnTo>
                    <a:pt x="189" y="855"/>
                  </a:lnTo>
                  <a:lnTo>
                    <a:pt x="249" y="802"/>
                  </a:lnTo>
                  <a:lnTo>
                    <a:pt x="249" y="802"/>
                  </a:lnTo>
                  <a:cubicBezTo>
                    <a:pt x="265" y="813"/>
                    <a:pt x="281" y="824"/>
                    <a:pt x="298" y="833"/>
                  </a:cubicBezTo>
                  <a:lnTo>
                    <a:pt x="273" y="909"/>
                  </a:lnTo>
                  <a:lnTo>
                    <a:pt x="269" y="923"/>
                  </a:lnTo>
                  <a:lnTo>
                    <a:pt x="283" y="928"/>
                  </a:lnTo>
                  <a:lnTo>
                    <a:pt x="394" y="964"/>
                  </a:lnTo>
                  <a:lnTo>
                    <a:pt x="409" y="969"/>
                  </a:lnTo>
                  <a:lnTo>
                    <a:pt x="413" y="954"/>
                  </a:lnTo>
                  <a:lnTo>
                    <a:pt x="438" y="879"/>
                  </a:lnTo>
                  <a:lnTo>
                    <a:pt x="438" y="879"/>
                  </a:lnTo>
                  <a:cubicBezTo>
                    <a:pt x="457" y="881"/>
                    <a:pt x="477" y="882"/>
                    <a:pt x="497" y="881"/>
                  </a:cubicBezTo>
                  <a:lnTo>
                    <a:pt x="513" y="960"/>
                  </a:lnTo>
                  <a:lnTo>
                    <a:pt x="516" y="974"/>
                  </a:lnTo>
                  <a:lnTo>
                    <a:pt x="531" y="971"/>
                  </a:lnTo>
                  <a:lnTo>
                    <a:pt x="645" y="947"/>
                  </a:lnTo>
                  <a:lnTo>
                    <a:pt x="660" y="944"/>
                  </a:lnTo>
                  <a:lnTo>
                    <a:pt x="657" y="929"/>
                  </a:lnTo>
                  <a:lnTo>
                    <a:pt x="640" y="851"/>
                  </a:lnTo>
                  <a:lnTo>
                    <a:pt x="640" y="851"/>
                  </a:lnTo>
                  <a:cubicBezTo>
                    <a:pt x="658" y="843"/>
                    <a:pt x="676" y="834"/>
                    <a:pt x="692" y="824"/>
                  </a:cubicBezTo>
                  <a:lnTo>
                    <a:pt x="746" y="884"/>
                  </a:lnTo>
                  <a:lnTo>
                    <a:pt x="756" y="895"/>
                  </a:lnTo>
                  <a:lnTo>
                    <a:pt x="767" y="884"/>
                  </a:lnTo>
                  <a:lnTo>
                    <a:pt x="854" y="806"/>
                  </a:lnTo>
                  <a:lnTo>
                    <a:pt x="865" y="796"/>
                  </a:lnTo>
                  <a:lnTo>
                    <a:pt x="855" y="785"/>
                  </a:lnTo>
                  <a:lnTo>
                    <a:pt x="802" y="726"/>
                  </a:lnTo>
                  <a:lnTo>
                    <a:pt x="802" y="726"/>
                  </a:lnTo>
                  <a:cubicBezTo>
                    <a:pt x="813" y="710"/>
                    <a:pt x="824" y="693"/>
                    <a:pt x="833" y="677"/>
                  </a:cubicBezTo>
                  <a:lnTo>
                    <a:pt x="909" y="701"/>
                  </a:lnTo>
                  <a:lnTo>
                    <a:pt x="924" y="706"/>
                  </a:lnTo>
                  <a:lnTo>
                    <a:pt x="928" y="692"/>
                  </a:lnTo>
                  <a:lnTo>
                    <a:pt x="964" y="581"/>
                  </a:lnTo>
                  <a:lnTo>
                    <a:pt x="969" y="566"/>
                  </a:lnTo>
                  <a:lnTo>
                    <a:pt x="955" y="561"/>
                  </a:lnTo>
                  <a:lnTo>
                    <a:pt x="879" y="537"/>
                  </a:lnTo>
                  <a:lnTo>
                    <a:pt x="879" y="537"/>
                  </a:lnTo>
                  <a:cubicBezTo>
                    <a:pt x="881" y="518"/>
                    <a:pt x="883" y="498"/>
                    <a:pt x="882" y="478"/>
                  </a:cubicBezTo>
                  <a:lnTo>
                    <a:pt x="959" y="461"/>
                  </a:lnTo>
                  <a:lnTo>
                    <a:pt x="974" y="458"/>
                  </a:lnTo>
                  <a:lnTo>
                    <a:pt x="971" y="444"/>
                  </a:lnTo>
                  <a:lnTo>
                    <a:pt x="947" y="330"/>
                  </a:lnTo>
                  <a:lnTo>
                    <a:pt x="944" y="315"/>
                  </a:lnTo>
                  <a:lnTo>
                    <a:pt x="929" y="318"/>
                  </a:lnTo>
                  <a:lnTo>
                    <a:pt x="851" y="335"/>
                  </a:lnTo>
                  <a:lnTo>
                    <a:pt x="851" y="335"/>
                  </a:lnTo>
                  <a:cubicBezTo>
                    <a:pt x="844" y="317"/>
                    <a:pt x="834" y="299"/>
                    <a:pt x="824" y="282"/>
                  </a:cubicBezTo>
                  <a:lnTo>
                    <a:pt x="884" y="229"/>
                  </a:lnTo>
                  <a:lnTo>
                    <a:pt x="895" y="219"/>
                  </a:lnTo>
                  <a:lnTo>
                    <a:pt x="885" y="208"/>
                  </a:lnTo>
                  <a:lnTo>
                    <a:pt x="807" y="121"/>
                  </a:lnTo>
                  <a:lnTo>
                    <a:pt x="797" y="110"/>
                  </a:lnTo>
                  <a:lnTo>
                    <a:pt x="786" y="120"/>
                  </a:lnTo>
                  <a:lnTo>
                    <a:pt x="726" y="174"/>
                  </a:lnTo>
                  <a:lnTo>
                    <a:pt x="726" y="174"/>
                  </a:lnTo>
                  <a:cubicBezTo>
                    <a:pt x="710" y="161"/>
                    <a:pt x="694" y="151"/>
                    <a:pt x="677" y="141"/>
                  </a:cubicBezTo>
                  <a:lnTo>
                    <a:pt x="702" y="66"/>
                  </a:lnTo>
                  <a:lnTo>
                    <a:pt x="706" y="52"/>
                  </a:lnTo>
                  <a:lnTo>
                    <a:pt x="692" y="47"/>
                  </a:lnTo>
                  <a:lnTo>
                    <a:pt x="581" y="10"/>
                  </a:lnTo>
                  <a:lnTo>
                    <a:pt x="566" y="6"/>
                  </a:lnTo>
                  <a:lnTo>
                    <a:pt x="562" y="20"/>
                  </a:lnTo>
                  <a:lnTo>
                    <a:pt x="537" y="96"/>
                  </a:lnTo>
                  <a:lnTo>
                    <a:pt x="537" y="96"/>
                  </a:lnTo>
                  <a:cubicBezTo>
                    <a:pt x="518" y="94"/>
                    <a:pt x="498" y="93"/>
                    <a:pt x="479" y="93"/>
                  </a:cubicBezTo>
                  <a:lnTo>
                    <a:pt x="462" y="15"/>
                  </a:lnTo>
                  <a:lnTo>
                    <a:pt x="459" y="0"/>
                  </a:lnTo>
                  <a:lnTo>
                    <a:pt x="444" y="3"/>
                  </a:lnTo>
                  <a:lnTo>
                    <a:pt x="330" y="28"/>
                  </a:lnTo>
                  <a:lnTo>
                    <a:pt x="315" y="31"/>
                  </a:lnTo>
                  <a:lnTo>
                    <a:pt x="318" y="46"/>
                  </a:lnTo>
                  <a:lnTo>
                    <a:pt x="335" y="124"/>
                  </a:lnTo>
                  <a:lnTo>
                    <a:pt x="335" y="124"/>
                  </a:lnTo>
                  <a:cubicBezTo>
                    <a:pt x="317" y="131"/>
                    <a:pt x="299" y="140"/>
                    <a:pt x="283" y="151"/>
                  </a:cubicBezTo>
                  <a:lnTo>
                    <a:pt x="229" y="91"/>
                  </a:lnTo>
                  <a:lnTo>
                    <a:pt x="219" y="80"/>
                  </a:lnTo>
                  <a:lnTo>
                    <a:pt x="208" y="90"/>
                  </a:lnTo>
                  <a:lnTo>
                    <a:pt x="121" y="168"/>
                  </a:lnTo>
                  <a:lnTo>
                    <a:pt x="110" y="178"/>
                  </a:lnTo>
                  <a:lnTo>
                    <a:pt x="120" y="190"/>
                  </a:lnTo>
                  <a:lnTo>
                    <a:pt x="174" y="24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94162537-8FDD-D942-A754-0D8AC3646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0463" y="4319588"/>
              <a:ext cx="514350" cy="515937"/>
            </a:xfrm>
            <a:custGeom>
              <a:avLst/>
              <a:gdLst>
                <a:gd name="T0" fmla="*/ 559 w 1430"/>
                <a:gd name="T1" fmla="*/ 542 h 1431"/>
                <a:gd name="T2" fmla="*/ 888 w 1430"/>
                <a:gd name="T3" fmla="*/ 559 h 1431"/>
                <a:gd name="T4" fmla="*/ 871 w 1430"/>
                <a:gd name="T5" fmla="*/ 888 h 1431"/>
                <a:gd name="T6" fmla="*/ 542 w 1430"/>
                <a:gd name="T7" fmla="*/ 871 h 1431"/>
                <a:gd name="T8" fmla="*/ 254 w 1430"/>
                <a:gd name="T9" fmla="*/ 364 h 1431"/>
                <a:gd name="T10" fmla="*/ 206 w 1430"/>
                <a:gd name="T11" fmla="*/ 437 h 1431"/>
                <a:gd name="T12" fmla="*/ 74 w 1430"/>
                <a:gd name="T13" fmla="*/ 394 h 1431"/>
                <a:gd name="T14" fmla="*/ 14 w 1430"/>
                <a:gd name="T15" fmla="*/ 578 h 1431"/>
                <a:gd name="T16" fmla="*/ 29 w 1430"/>
                <a:gd name="T17" fmla="*/ 606 h 1431"/>
                <a:gd name="T18" fmla="*/ 140 w 1430"/>
                <a:gd name="T19" fmla="*/ 642 h 1431"/>
                <a:gd name="T20" fmla="*/ 21 w 1430"/>
                <a:gd name="T21" fmla="*/ 753 h 1431"/>
                <a:gd name="T22" fmla="*/ 4 w 1430"/>
                <a:gd name="T23" fmla="*/ 778 h 1431"/>
                <a:gd name="T24" fmla="*/ 44 w 1430"/>
                <a:gd name="T25" fmla="*/ 968 h 1431"/>
                <a:gd name="T26" fmla="*/ 181 w 1430"/>
                <a:gd name="T27" fmla="*/ 939 h 1431"/>
                <a:gd name="T28" fmla="*/ 220 w 1430"/>
                <a:gd name="T29" fmla="*/ 1016 h 1431"/>
                <a:gd name="T30" fmla="*/ 117 w 1430"/>
                <a:gd name="T31" fmla="*/ 1109 h 1431"/>
                <a:gd name="T32" fmla="*/ 246 w 1430"/>
                <a:gd name="T33" fmla="*/ 1253 h 1431"/>
                <a:gd name="T34" fmla="*/ 277 w 1430"/>
                <a:gd name="T35" fmla="*/ 1254 h 1431"/>
                <a:gd name="T36" fmla="*/ 365 w 1430"/>
                <a:gd name="T37" fmla="*/ 1175 h 1431"/>
                <a:gd name="T38" fmla="*/ 400 w 1430"/>
                <a:gd name="T39" fmla="*/ 1334 h 1431"/>
                <a:gd name="T40" fmla="*/ 415 w 1430"/>
                <a:gd name="T41" fmla="*/ 1362 h 1431"/>
                <a:gd name="T42" fmla="*/ 599 w 1430"/>
                <a:gd name="T43" fmla="*/ 1422 h 1431"/>
                <a:gd name="T44" fmla="*/ 642 w 1430"/>
                <a:gd name="T45" fmla="*/ 1289 h 1431"/>
                <a:gd name="T46" fmla="*/ 728 w 1430"/>
                <a:gd name="T47" fmla="*/ 1294 h 1431"/>
                <a:gd name="T48" fmla="*/ 757 w 1430"/>
                <a:gd name="T49" fmla="*/ 1430 h 1431"/>
                <a:gd name="T50" fmla="*/ 946 w 1430"/>
                <a:gd name="T51" fmla="*/ 1389 h 1431"/>
                <a:gd name="T52" fmla="*/ 963 w 1430"/>
                <a:gd name="T53" fmla="*/ 1364 h 1431"/>
                <a:gd name="T54" fmla="*/ 939 w 1430"/>
                <a:gd name="T55" fmla="*/ 1249 h 1431"/>
                <a:gd name="T56" fmla="*/ 1094 w 1430"/>
                <a:gd name="T57" fmla="*/ 1296 h 1431"/>
                <a:gd name="T58" fmla="*/ 1125 w 1430"/>
                <a:gd name="T59" fmla="*/ 1298 h 1431"/>
                <a:gd name="T60" fmla="*/ 1269 w 1430"/>
                <a:gd name="T61" fmla="*/ 1169 h 1431"/>
                <a:gd name="T62" fmla="*/ 1176 w 1430"/>
                <a:gd name="T63" fmla="*/ 1065 h 1431"/>
                <a:gd name="T64" fmla="*/ 1223 w 1430"/>
                <a:gd name="T65" fmla="*/ 993 h 1431"/>
                <a:gd name="T66" fmla="*/ 1355 w 1430"/>
                <a:gd name="T67" fmla="*/ 1036 h 1431"/>
                <a:gd name="T68" fmla="*/ 1415 w 1430"/>
                <a:gd name="T69" fmla="*/ 851 h 1431"/>
                <a:gd name="T70" fmla="*/ 1400 w 1430"/>
                <a:gd name="T71" fmla="*/ 824 h 1431"/>
                <a:gd name="T72" fmla="*/ 1289 w 1430"/>
                <a:gd name="T73" fmla="*/ 788 h 1431"/>
                <a:gd name="T74" fmla="*/ 1408 w 1430"/>
                <a:gd name="T75" fmla="*/ 677 h 1431"/>
                <a:gd name="T76" fmla="*/ 1425 w 1430"/>
                <a:gd name="T77" fmla="*/ 651 h 1431"/>
                <a:gd name="T78" fmla="*/ 1385 w 1430"/>
                <a:gd name="T79" fmla="*/ 461 h 1431"/>
                <a:gd name="T80" fmla="*/ 1248 w 1430"/>
                <a:gd name="T81" fmla="*/ 491 h 1431"/>
                <a:gd name="T82" fmla="*/ 1209 w 1430"/>
                <a:gd name="T83" fmla="*/ 414 h 1431"/>
                <a:gd name="T84" fmla="*/ 1312 w 1430"/>
                <a:gd name="T85" fmla="*/ 320 h 1431"/>
                <a:gd name="T86" fmla="*/ 1183 w 1430"/>
                <a:gd name="T87" fmla="*/ 177 h 1431"/>
                <a:gd name="T88" fmla="*/ 1152 w 1430"/>
                <a:gd name="T89" fmla="*/ 175 h 1431"/>
                <a:gd name="T90" fmla="*/ 1065 w 1430"/>
                <a:gd name="T91" fmla="*/ 254 h 1431"/>
                <a:gd name="T92" fmla="*/ 1029 w 1430"/>
                <a:gd name="T93" fmla="*/ 96 h 1431"/>
                <a:gd name="T94" fmla="*/ 1015 w 1430"/>
                <a:gd name="T95" fmla="*/ 68 h 1431"/>
                <a:gd name="T96" fmla="*/ 830 w 1430"/>
                <a:gd name="T97" fmla="*/ 8 h 1431"/>
                <a:gd name="T98" fmla="*/ 787 w 1430"/>
                <a:gd name="T99" fmla="*/ 140 h 1431"/>
                <a:gd name="T100" fmla="*/ 701 w 1430"/>
                <a:gd name="T101" fmla="*/ 135 h 1431"/>
                <a:gd name="T102" fmla="*/ 672 w 1430"/>
                <a:gd name="T103" fmla="*/ 0 h 1431"/>
                <a:gd name="T104" fmla="*/ 483 w 1430"/>
                <a:gd name="T105" fmla="*/ 40 h 1431"/>
                <a:gd name="T106" fmla="*/ 466 w 1430"/>
                <a:gd name="T107" fmla="*/ 66 h 1431"/>
                <a:gd name="T108" fmla="*/ 491 w 1430"/>
                <a:gd name="T109" fmla="*/ 181 h 1431"/>
                <a:gd name="T110" fmla="*/ 335 w 1430"/>
                <a:gd name="T111" fmla="*/ 133 h 1431"/>
                <a:gd name="T112" fmla="*/ 304 w 1430"/>
                <a:gd name="T113" fmla="*/ 131 h 1431"/>
                <a:gd name="T114" fmla="*/ 160 w 1430"/>
                <a:gd name="T115" fmla="*/ 261 h 1431"/>
                <a:gd name="T116" fmla="*/ 254 w 1430"/>
                <a:gd name="T117" fmla="*/ 364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0" h="1431">
                  <a:moveTo>
                    <a:pt x="559" y="542"/>
                  </a:moveTo>
                  <a:lnTo>
                    <a:pt x="559" y="542"/>
                  </a:lnTo>
                  <a:cubicBezTo>
                    <a:pt x="654" y="456"/>
                    <a:pt x="801" y="464"/>
                    <a:pt x="888" y="559"/>
                  </a:cubicBezTo>
                  <a:lnTo>
                    <a:pt x="888" y="559"/>
                  </a:lnTo>
                  <a:cubicBezTo>
                    <a:pt x="974" y="654"/>
                    <a:pt x="966" y="802"/>
                    <a:pt x="871" y="888"/>
                  </a:cubicBezTo>
                  <a:lnTo>
                    <a:pt x="871" y="888"/>
                  </a:lnTo>
                  <a:cubicBezTo>
                    <a:pt x="775" y="973"/>
                    <a:pt x="628" y="966"/>
                    <a:pt x="542" y="871"/>
                  </a:cubicBezTo>
                  <a:lnTo>
                    <a:pt x="542" y="871"/>
                  </a:lnTo>
                  <a:cubicBezTo>
                    <a:pt x="456" y="776"/>
                    <a:pt x="463" y="627"/>
                    <a:pt x="559" y="542"/>
                  </a:cubicBezTo>
                  <a:close/>
                  <a:moveTo>
                    <a:pt x="254" y="364"/>
                  </a:moveTo>
                  <a:lnTo>
                    <a:pt x="254" y="364"/>
                  </a:lnTo>
                  <a:cubicBezTo>
                    <a:pt x="236" y="387"/>
                    <a:pt x="220" y="412"/>
                    <a:pt x="206" y="437"/>
                  </a:cubicBezTo>
                  <a:lnTo>
                    <a:pt x="95" y="401"/>
                  </a:lnTo>
                  <a:lnTo>
                    <a:pt x="74" y="394"/>
                  </a:lnTo>
                  <a:lnTo>
                    <a:pt x="67" y="415"/>
                  </a:lnTo>
                  <a:lnTo>
                    <a:pt x="14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lnTo>
                    <a:pt x="140" y="642"/>
                  </a:lnTo>
                  <a:cubicBezTo>
                    <a:pt x="136" y="670"/>
                    <a:pt x="135" y="700"/>
                    <a:pt x="135" y="728"/>
                  </a:cubicBezTo>
                  <a:lnTo>
                    <a:pt x="21" y="753"/>
                  </a:lnTo>
                  <a:lnTo>
                    <a:pt x="0" y="757"/>
                  </a:lnTo>
                  <a:lnTo>
                    <a:pt x="4" y="778"/>
                  </a:lnTo>
                  <a:lnTo>
                    <a:pt x="40" y="947"/>
                  </a:lnTo>
                  <a:lnTo>
                    <a:pt x="44" y="968"/>
                  </a:lnTo>
                  <a:lnTo>
                    <a:pt x="66" y="963"/>
                  </a:lnTo>
                  <a:lnTo>
                    <a:pt x="181" y="939"/>
                  </a:lnTo>
                  <a:lnTo>
                    <a:pt x="181" y="939"/>
                  </a:lnTo>
                  <a:cubicBezTo>
                    <a:pt x="192" y="965"/>
                    <a:pt x="205" y="991"/>
                    <a:pt x="220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1" y="1125"/>
                  </a:lnTo>
                  <a:lnTo>
                    <a:pt x="246" y="1253"/>
                  </a:lnTo>
                  <a:lnTo>
                    <a:pt x="261" y="1269"/>
                  </a:lnTo>
                  <a:lnTo>
                    <a:pt x="277" y="1254"/>
                  </a:lnTo>
                  <a:lnTo>
                    <a:pt x="365" y="1175"/>
                  </a:lnTo>
                  <a:lnTo>
                    <a:pt x="365" y="1175"/>
                  </a:lnTo>
                  <a:cubicBezTo>
                    <a:pt x="387" y="1193"/>
                    <a:pt x="411" y="1209"/>
                    <a:pt x="437" y="1223"/>
                  </a:cubicBezTo>
                  <a:lnTo>
                    <a:pt x="400" y="1334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8" y="1415"/>
                  </a:lnTo>
                  <a:lnTo>
                    <a:pt x="599" y="1422"/>
                  </a:lnTo>
                  <a:lnTo>
                    <a:pt x="605" y="1400"/>
                  </a:lnTo>
                  <a:lnTo>
                    <a:pt x="642" y="1289"/>
                  </a:lnTo>
                  <a:lnTo>
                    <a:pt x="642" y="1289"/>
                  </a:lnTo>
                  <a:cubicBezTo>
                    <a:pt x="670" y="1293"/>
                    <a:pt x="699" y="1294"/>
                    <a:pt x="728" y="1294"/>
                  </a:cubicBezTo>
                  <a:lnTo>
                    <a:pt x="752" y="1408"/>
                  </a:lnTo>
                  <a:lnTo>
                    <a:pt x="757" y="1430"/>
                  </a:lnTo>
                  <a:lnTo>
                    <a:pt x="779" y="1425"/>
                  </a:lnTo>
                  <a:lnTo>
                    <a:pt x="946" y="1389"/>
                  </a:lnTo>
                  <a:lnTo>
                    <a:pt x="968" y="1385"/>
                  </a:lnTo>
                  <a:lnTo>
                    <a:pt x="963" y="1364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5" y="1238"/>
                    <a:pt x="991" y="1224"/>
                    <a:pt x="1015" y="1209"/>
                  </a:cubicBezTo>
                  <a:lnTo>
                    <a:pt x="1094" y="1296"/>
                  </a:lnTo>
                  <a:lnTo>
                    <a:pt x="1108" y="1313"/>
                  </a:lnTo>
                  <a:lnTo>
                    <a:pt x="1125" y="1298"/>
                  </a:lnTo>
                  <a:lnTo>
                    <a:pt x="1252" y="1183"/>
                  </a:lnTo>
                  <a:lnTo>
                    <a:pt x="1269" y="1169"/>
                  </a:lnTo>
                  <a:lnTo>
                    <a:pt x="1254" y="1152"/>
                  </a:lnTo>
                  <a:lnTo>
                    <a:pt x="1176" y="1065"/>
                  </a:lnTo>
                  <a:lnTo>
                    <a:pt x="1176" y="1065"/>
                  </a:lnTo>
                  <a:cubicBezTo>
                    <a:pt x="1193" y="1042"/>
                    <a:pt x="1209" y="1018"/>
                    <a:pt x="1223" y="993"/>
                  </a:cubicBezTo>
                  <a:lnTo>
                    <a:pt x="1334" y="1029"/>
                  </a:lnTo>
                  <a:lnTo>
                    <a:pt x="1355" y="1036"/>
                  </a:lnTo>
                  <a:lnTo>
                    <a:pt x="1362" y="1015"/>
                  </a:lnTo>
                  <a:lnTo>
                    <a:pt x="1415" y="851"/>
                  </a:lnTo>
                  <a:lnTo>
                    <a:pt x="1422" y="831"/>
                  </a:lnTo>
                  <a:lnTo>
                    <a:pt x="1400" y="824"/>
                  </a:lnTo>
                  <a:lnTo>
                    <a:pt x="1289" y="788"/>
                  </a:lnTo>
                  <a:lnTo>
                    <a:pt x="1289" y="788"/>
                  </a:lnTo>
                  <a:cubicBezTo>
                    <a:pt x="1293" y="759"/>
                    <a:pt x="1294" y="730"/>
                    <a:pt x="1294" y="702"/>
                  </a:cubicBezTo>
                  <a:lnTo>
                    <a:pt x="1408" y="677"/>
                  </a:lnTo>
                  <a:lnTo>
                    <a:pt x="1429" y="672"/>
                  </a:lnTo>
                  <a:lnTo>
                    <a:pt x="1425" y="651"/>
                  </a:lnTo>
                  <a:lnTo>
                    <a:pt x="1389" y="483"/>
                  </a:lnTo>
                  <a:lnTo>
                    <a:pt x="1385" y="461"/>
                  </a:lnTo>
                  <a:lnTo>
                    <a:pt x="1363" y="466"/>
                  </a:lnTo>
                  <a:lnTo>
                    <a:pt x="1248" y="491"/>
                  </a:lnTo>
                  <a:lnTo>
                    <a:pt x="1248" y="491"/>
                  </a:lnTo>
                  <a:cubicBezTo>
                    <a:pt x="1237" y="464"/>
                    <a:pt x="1224" y="439"/>
                    <a:pt x="1209" y="414"/>
                  </a:cubicBezTo>
                  <a:lnTo>
                    <a:pt x="1297" y="335"/>
                  </a:lnTo>
                  <a:lnTo>
                    <a:pt x="1312" y="320"/>
                  </a:lnTo>
                  <a:lnTo>
                    <a:pt x="1298" y="304"/>
                  </a:lnTo>
                  <a:lnTo>
                    <a:pt x="1183" y="177"/>
                  </a:lnTo>
                  <a:lnTo>
                    <a:pt x="1168" y="161"/>
                  </a:lnTo>
                  <a:lnTo>
                    <a:pt x="1152" y="175"/>
                  </a:lnTo>
                  <a:lnTo>
                    <a:pt x="1065" y="254"/>
                  </a:lnTo>
                  <a:lnTo>
                    <a:pt x="1065" y="254"/>
                  </a:lnTo>
                  <a:cubicBezTo>
                    <a:pt x="1042" y="236"/>
                    <a:pt x="1017" y="221"/>
                    <a:pt x="992" y="206"/>
                  </a:cubicBezTo>
                  <a:lnTo>
                    <a:pt x="1029" y="96"/>
                  </a:lnTo>
                  <a:lnTo>
                    <a:pt x="1035" y="74"/>
                  </a:lnTo>
                  <a:lnTo>
                    <a:pt x="1015" y="68"/>
                  </a:lnTo>
                  <a:lnTo>
                    <a:pt x="851" y="14"/>
                  </a:lnTo>
                  <a:lnTo>
                    <a:pt x="830" y="8"/>
                  </a:lnTo>
                  <a:lnTo>
                    <a:pt x="824" y="29"/>
                  </a:lnTo>
                  <a:lnTo>
                    <a:pt x="787" y="140"/>
                  </a:lnTo>
                  <a:lnTo>
                    <a:pt x="787" y="140"/>
                  </a:lnTo>
                  <a:cubicBezTo>
                    <a:pt x="759" y="137"/>
                    <a:pt x="730" y="135"/>
                    <a:pt x="701" y="135"/>
                  </a:cubicBezTo>
                  <a:lnTo>
                    <a:pt x="677" y="21"/>
                  </a:lnTo>
                  <a:lnTo>
                    <a:pt x="672" y="0"/>
                  </a:lnTo>
                  <a:lnTo>
                    <a:pt x="651" y="4"/>
                  </a:lnTo>
                  <a:lnTo>
                    <a:pt x="483" y="40"/>
                  </a:lnTo>
                  <a:lnTo>
                    <a:pt x="461" y="45"/>
                  </a:lnTo>
                  <a:lnTo>
                    <a:pt x="466" y="66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4" y="192"/>
                    <a:pt x="438" y="205"/>
                    <a:pt x="414" y="220"/>
                  </a:cubicBezTo>
                  <a:lnTo>
                    <a:pt x="335" y="133"/>
                  </a:lnTo>
                  <a:lnTo>
                    <a:pt x="320" y="117"/>
                  </a:lnTo>
                  <a:lnTo>
                    <a:pt x="304" y="131"/>
                  </a:lnTo>
                  <a:lnTo>
                    <a:pt x="176" y="246"/>
                  </a:lnTo>
                  <a:lnTo>
                    <a:pt x="160" y="261"/>
                  </a:lnTo>
                  <a:lnTo>
                    <a:pt x="175" y="278"/>
                  </a:lnTo>
                  <a:lnTo>
                    <a:pt x="254" y="3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B455796E-252A-314E-9BCC-6BBE3E29C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638" y="3414713"/>
              <a:ext cx="515937" cy="515937"/>
            </a:xfrm>
            <a:custGeom>
              <a:avLst/>
              <a:gdLst>
                <a:gd name="T0" fmla="*/ 559 w 1431"/>
                <a:gd name="T1" fmla="*/ 543 h 1431"/>
                <a:gd name="T2" fmla="*/ 888 w 1431"/>
                <a:gd name="T3" fmla="*/ 560 h 1431"/>
                <a:gd name="T4" fmla="*/ 871 w 1431"/>
                <a:gd name="T5" fmla="*/ 888 h 1431"/>
                <a:gd name="T6" fmla="*/ 543 w 1431"/>
                <a:gd name="T7" fmla="*/ 871 h 1431"/>
                <a:gd name="T8" fmla="*/ 254 w 1431"/>
                <a:gd name="T9" fmla="*/ 365 h 1431"/>
                <a:gd name="T10" fmla="*/ 207 w 1431"/>
                <a:gd name="T11" fmla="*/ 437 h 1431"/>
                <a:gd name="T12" fmla="*/ 75 w 1431"/>
                <a:gd name="T13" fmla="*/ 394 h 1431"/>
                <a:gd name="T14" fmla="*/ 15 w 1431"/>
                <a:gd name="T15" fmla="*/ 579 h 1431"/>
                <a:gd name="T16" fmla="*/ 29 w 1431"/>
                <a:gd name="T17" fmla="*/ 606 h 1431"/>
                <a:gd name="T18" fmla="*/ 141 w 1431"/>
                <a:gd name="T19" fmla="*/ 643 h 1431"/>
                <a:gd name="T20" fmla="*/ 22 w 1431"/>
                <a:gd name="T21" fmla="*/ 754 h 1431"/>
                <a:gd name="T22" fmla="*/ 5 w 1431"/>
                <a:gd name="T23" fmla="*/ 779 h 1431"/>
                <a:gd name="T24" fmla="*/ 45 w 1431"/>
                <a:gd name="T25" fmla="*/ 968 h 1431"/>
                <a:gd name="T26" fmla="*/ 181 w 1431"/>
                <a:gd name="T27" fmla="*/ 940 h 1431"/>
                <a:gd name="T28" fmla="*/ 221 w 1431"/>
                <a:gd name="T29" fmla="*/ 1017 h 1431"/>
                <a:gd name="T30" fmla="*/ 117 w 1431"/>
                <a:gd name="T31" fmla="*/ 1110 h 1431"/>
                <a:gd name="T32" fmla="*/ 247 w 1431"/>
                <a:gd name="T33" fmla="*/ 1252 h 1431"/>
                <a:gd name="T34" fmla="*/ 278 w 1431"/>
                <a:gd name="T35" fmla="*/ 1254 h 1431"/>
                <a:gd name="T36" fmla="*/ 365 w 1431"/>
                <a:gd name="T37" fmla="*/ 1176 h 1431"/>
                <a:gd name="T38" fmla="*/ 401 w 1431"/>
                <a:gd name="T39" fmla="*/ 1334 h 1431"/>
                <a:gd name="T40" fmla="*/ 415 w 1431"/>
                <a:gd name="T41" fmla="*/ 1362 h 1431"/>
                <a:gd name="T42" fmla="*/ 600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3 h 1431"/>
                <a:gd name="T48" fmla="*/ 758 w 1431"/>
                <a:gd name="T49" fmla="*/ 1430 h 1431"/>
                <a:gd name="T50" fmla="*/ 947 w 1431"/>
                <a:gd name="T51" fmla="*/ 1389 h 1431"/>
                <a:gd name="T52" fmla="*/ 964 w 1431"/>
                <a:gd name="T53" fmla="*/ 1363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70 w 1431"/>
                <a:gd name="T61" fmla="*/ 1169 h 1431"/>
                <a:gd name="T62" fmla="*/ 1177 w 1431"/>
                <a:gd name="T63" fmla="*/ 1066 h 1431"/>
                <a:gd name="T64" fmla="*/ 1223 w 1431"/>
                <a:gd name="T65" fmla="*/ 994 h 1431"/>
                <a:gd name="T66" fmla="*/ 1356 w 1431"/>
                <a:gd name="T67" fmla="*/ 1037 h 1431"/>
                <a:gd name="T68" fmla="*/ 1415 w 1431"/>
                <a:gd name="T69" fmla="*/ 852 h 1431"/>
                <a:gd name="T70" fmla="*/ 1401 w 1431"/>
                <a:gd name="T71" fmla="*/ 825 h 1431"/>
                <a:gd name="T72" fmla="*/ 1290 w 1431"/>
                <a:gd name="T73" fmla="*/ 789 h 1431"/>
                <a:gd name="T74" fmla="*/ 1409 w 1431"/>
                <a:gd name="T75" fmla="*/ 678 h 1431"/>
                <a:gd name="T76" fmla="*/ 1425 w 1431"/>
                <a:gd name="T77" fmla="*/ 652 h 1431"/>
                <a:gd name="T78" fmla="*/ 1385 w 1431"/>
                <a:gd name="T79" fmla="*/ 462 h 1431"/>
                <a:gd name="T80" fmla="*/ 1249 w 1431"/>
                <a:gd name="T81" fmla="*/ 492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8 h 1431"/>
                <a:gd name="T88" fmla="*/ 1153 w 1431"/>
                <a:gd name="T89" fmla="*/ 176 h 1431"/>
                <a:gd name="T90" fmla="*/ 1066 w 1431"/>
                <a:gd name="T91" fmla="*/ 255 h 1431"/>
                <a:gd name="T92" fmla="*/ 1030 w 1431"/>
                <a:gd name="T93" fmla="*/ 96 h 1431"/>
                <a:gd name="T94" fmla="*/ 1016 w 1431"/>
                <a:gd name="T95" fmla="*/ 69 h 1431"/>
                <a:gd name="T96" fmla="*/ 831 w 1431"/>
                <a:gd name="T97" fmla="*/ 9 h 1431"/>
                <a:gd name="T98" fmla="*/ 788 w 1431"/>
                <a:gd name="T99" fmla="*/ 141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1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4 h 1431"/>
                <a:gd name="T112" fmla="*/ 305 w 1431"/>
                <a:gd name="T113" fmla="*/ 132 h 1431"/>
                <a:gd name="T114" fmla="*/ 161 w 1431"/>
                <a:gd name="T115" fmla="*/ 262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3"/>
                  </a:moveTo>
                  <a:lnTo>
                    <a:pt x="559" y="543"/>
                  </a:lnTo>
                  <a:cubicBezTo>
                    <a:pt x="655" y="457"/>
                    <a:pt x="802" y="464"/>
                    <a:pt x="888" y="560"/>
                  </a:cubicBezTo>
                  <a:lnTo>
                    <a:pt x="888" y="560"/>
                  </a:lnTo>
                  <a:cubicBezTo>
                    <a:pt x="975" y="655"/>
                    <a:pt x="967" y="803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9" y="967"/>
                    <a:pt x="543" y="871"/>
                  </a:cubicBezTo>
                  <a:lnTo>
                    <a:pt x="543" y="871"/>
                  </a:lnTo>
                  <a:cubicBezTo>
                    <a:pt x="456" y="776"/>
                    <a:pt x="464" y="628"/>
                    <a:pt x="559" y="543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3"/>
                    <a:pt x="207" y="437"/>
                  </a:cubicBezTo>
                  <a:lnTo>
                    <a:pt x="96" y="402"/>
                  </a:lnTo>
                  <a:lnTo>
                    <a:pt x="75" y="394"/>
                  </a:lnTo>
                  <a:lnTo>
                    <a:pt x="68" y="416"/>
                  </a:lnTo>
                  <a:lnTo>
                    <a:pt x="15" y="579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1" y="643"/>
                  </a:lnTo>
                  <a:lnTo>
                    <a:pt x="141" y="643"/>
                  </a:lnTo>
                  <a:cubicBezTo>
                    <a:pt x="137" y="671"/>
                    <a:pt x="136" y="701"/>
                    <a:pt x="136" y="729"/>
                  </a:cubicBezTo>
                  <a:lnTo>
                    <a:pt x="22" y="754"/>
                  </a:lnTo>
                  <a:lnTo>
                    <a:pt x="0" y="757"/>
                  </a:lnTo>
                  <a:lnTo>
                    <a:pt x="5" y="779"/>
                  </a:lnTo>
                  <a:lnTo>
                    <a:pt x="41" y="947"/>
                  </a:lnTo>
                  <a:lnTo>
                    <a:pt x="45" y="968"/>
                  </a:lnTo>
                  <a:lnTo>
                    <a:pt x="67" y="964"/>
                  </a:lnTo>
                  <a:lnTo>
                    <a:pt x="181" y="940"/>
                  </a:lnTo>
                  <a:lnTo>
                    <a:pt x="181" y="940"/>
                  </a:lnTo>
                  <a:cubicBezTo>
                    <a:pt x="193" y="966"/>
                    <a:pt x="206" y="992"/>
                    <a:pt x="221" y="1017"/>
                  </a:cubicBezTo>
                  <a:lnTo>
                    <a:pt x="133" y="1095"/>
                  </a:lnTo>
                  <a:lnTo>
                    <a:pt x="117" y="1110"/>
                  </a:lnTo>
                  <a:lnTo>
                    <a:pt x="132" y="1126"/>
                  </a:lnTo>
                  <a:lnTo>
                    <a:pt x="247" y="1252"/>
                  </a:lnTo>
                  <a:lnTo>
                    <a:pt x="261" y="1269"/>
                  </a:lnTo>
                  <a:lnTo>
                    <a:pt x="278" y="1254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4"/>
                    <a:pt x="412" y="1210"/>
                    <a:pt x="438" y="1222"/>
                  </a:cubicBezTo>
                  <a:lnTo>
                    <a:pt x="401" y="1334"/>
                  </a:lnTo>
                  <a:lnTo>
                    <a:pt x="395" y="1355"/>
                  </a:lnTo>
                  <a:lnTo>
                    <a:pt x="415" y="1362"/>
                  </a:lnTo>
                  <a:lnTo>
                    <a:pt x="579" y="1414"/>
                  </a:lnTo>
                  <a:lnTo>
                    <a:pt x="600" y="1422"/>
                  </a:lnTo>
                  <a:lnTo>
                    <a:pt x="606" y="1400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3"/>
                    <a:pt x="700" y="1294"/>
                    <a:pt x="728" y="1293"/>
                  </a:cubicBezTo>
                  <a:lnTo>
                    <a:pt x="753" y="1408"/>
                  </a:lnTo>
                  <a:lnTo>
                    <a:pt x="758" y="1430"/>
                  </a:lnTo>
                  <a:lnTo>
                    <a:pt x="779" y="1425"/>
                  </a:lnTo>
                  <a:lnTo>
                    <a:pt x="947" y="1389"/>
                  </a:lnTo>
                  <a:lnTo>
                    <a:pt x="968" y="1384"/>
                  </a:lnTo>
                  <a:lnTo>
                    <a:pt x="964" y="1363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4"/>
                    <a:pt x="1016" y="1210"/>
                  </a:cubicBezTo>
                  <a:lnTo>
                    <a:pt x="1095" y="1296"/>
                  </a:lnTo>
                  <a:lnTo>
                    <a:pt x="1109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70" y="1169"/>
                  </a:lnTo>
                  <a:lnTo>
                    <a:pt x="1255" y="1153"/>
                  </a:lnTo>
                  <a:lnTo>
                    <a:pt x="1177" y="1066"/>
                  </a:lnTo>
                  <a:lnTo>
                    <a:pt x="1177" y="1066"/>
                  </a:lnTo>
                  <a:cubicBezTo>
                    <a:pt x="1194" y="1043"/>
                    <a:pt x="1209" y="1018"/>
                    <a:pt x="1223" y="994"/>
                  </a:cubicBezTo>
                  <a:lnTo>
                    <a:pt x="1335" y="1029"/>
                  </a:lnTo>
                  <a:lnTo>
                    <a:pt x="1356" y="1037"/>
                  </a:lnTo>
                  <a:lnTo>
                    <a:pt x="1363" y="1015"/>
                  </a:lnTo>
                  <a:lnTo>
                    <a:pt x="1415" y="852"/>
                  </a:lnTo>
                  <a:lnTo>
                    <a:pt x="1423" y="831"/>
                  </a:lnTo>
                  <a:lnTo>
                    <a:pt x="1401" y="825"/>
                  </a:lnTo>
                  <a:lnTo>
                    <a:pt x="1290" y="789"/>
                  </a:lnTo>
                  <a:lnTo>
                    <a:pt x="1290" y="789"/>
                  </a:lnTo>
                  <a:cubicBezTo>
                    <a:pt x="1293" y="760"/>
                    <a:pt x="1295" y="731"/>
                    <a:pt x="1294" y="702"/>
                  </a:cubicBezTo>
                  <a:lnTo>
                    <a:pt x="1409" y="678"/>
                  </a:lnTo>
                  <a:lnTo>
                    <a:pt x="1430" y="673"/>
                  </a:lnTo>
                  <a:lnTo>
                    <a:pt x="1425" y="652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7"/>
                  </a:lnTo>
                  <a:lnTo>
                    <a:pt x="1249" y="492"/>
                  </a:lnTo>
                  <a:lnTo>
                    <a:pt x="1249" y="492"/>
                  </a:lnTo>
                  <a:cubicBezTo>
                    <a:pt x="1238" y="465"/>
                    <a:pt x="1225" y="440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5"/>
                  </a:lnTo>
                  <a:lnTo>
                    <a:pt x="1184" y="178"/>
                  </a:lnTo>
                  <a:lnTo>
                    <a:pt x="1169" y="161"/>
                  </a:lnTo>
                  <a:lnTo>
                    <a:pt x="1153" y="176"/>
                  </a:lnTo>
                  <a:lnTo>
                    <a:pt x="1066" y="255"/>
                  </a:lnTo>
                  <a:lnTo>
                    <a:pt x="1066" y="255"/>
                  </a:lnTo>
                  <a:cubicBezTo>
                    <a:pt x="1043" y="237"/>
                    <a:pt x="1018" y="221"/>
                    <a:pt x="993" y="207"/>
                  </a:cubicBezTo>
                  <a:lnTo>
                    <a:pt x="1030" y="96"/>
                  </a:lnTo>
                  <a:lnTo>
                    <a:pt x="1036" y="75"/>
                  </a:lnTo>
                  <a:lnTo>
                    <a:pt x="1016" y="69"/>
                  </a:lnTo>
                  <a:lnTo>
                    <a:pt x="852" y="15"/>
                  </a:lnTo>
                  <a:lnTo>
                    <a:pt x="831" y="9"/>
                  </a:lnTo>
                  <a:lnTo>
                    <a:pt x="824" y="30"/>
                  </a:lnTo>
                  <a:lnTo>
                    <a:pt x="788" y="141"/>
                  </a:lnTo>
                  <a:lnTo>
                    <a:pt x="788" y="141"/>
                  </a:lnTo>
                  <a:cubicBezTo>
                    <a:pt x="760" y="137"/>
                    <a:pt x="731" y="136"/>
                    <a:pt x="702" y="136"/>
                  </a:cubicBezTo>
                  <a:lnTo>
                    <a:pt x="678" y="22"/>
                  </a:lnTo>
                  <a:lnTo>
                    <a:pt x="673" y="0"/>
                  </a:lnTo>
                  <a:lnTo>
                    <a:pt x="651" y="5"/>
                  </a:lnTo>
                  <a:lnTo>
                    <a:pt x="484" y="41"/>
                  </a:lnTo>
                  <a:lnTo>
                    <a:pt x="462" y="46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39" y="205"/>
                    <a:pt x="415" y="221"/>
                  </a:cubicBezTo>
                  <a:lnTo>
                    <a:pt x="336" y="134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7" y="247"/>
                  </a:lnTo>
                  <a:lnTo>
                    <a:pt x="161" y="262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CF82A072-C285-2B4D-A9E3-9A2945937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6775" y="2740025"/>
              <a:ext cx="515938" cy="515938"/>
            </a:xfrm>
            <a:custGeom>
              <a:avLst/>
              <a:gdLst>
                <a:gd name="T0" fmla="*/ 559 w 1431"/>
                <a:gd name="T1" fmla="*/ 542 h 1431"/>
                <a:gd name="T2" fmla="*/ 888 w 1431"/>
                <a:gd name="T3" fmla="*/ 559 h 1431"/>
                <a:gd name="T4" fmla="*/ 871 w 1431"/>
                <a:gd name="T5" fmla="*/ 888 h 1431"/>
                <a:gd name="T6" fmla="*/ 542 w 1431"/>
                <a:gd name="T7" fmla="*/ 871 h 1431"/>
                <a:gd name="T8" fmla="*/ 254 w 1431"/>
                <a:gd name="T9" fmla="*/ 365 h 1431"/>
                <a:gd name="T10" fmla="*/ 208 w 1431"/>
                <a:gd name="T11" fmla="*/ 437 h 1431"/>
                <a:gd name="T12" fmla="*/ 75 w 1431"/>
                <a:gd name="T13" fmla="*/ 394 h 1431"/>
                <a:gd name="T14" fmla="*/ 16 w 1431"/>
                <a:gd name="T15" fmla="*/ 578 h 1431"/>
                <a:gd name="T16" fmla="*/ 29 w 1431"/>
                <a:gd name="T17" fmla="*/ 606 h 1431"/>
                <a:gd name="T18" fmla="*/ 140 w 1431"/>
                <a:gd name="T19" fmla="*/ 642 h 1431"/>
                <a:gd name="T20" fmla="*/ 22 w 1431"/>
                <a:gd name="T21" fmla="*/ 753 h 1431"/>
                <a:gd name="T22" fmla="*/ 5 w 1431"/>
                <a:gd name="T23" fmla="*/ 778 h 1431"/>
                <a:gd name="T24" fmla="*/ 46 w 1431"/>
                <a:gd name="T25" fmla="*/ 968 h 1431"/>
                <a:gd name="T26" fmla="*/ 182 w 1431"/>
                <a:gd name="T27" fmla="*/ 939 h 1431"/>
                <a:gd name="T28" fmla="*/ 221 w 1431"/>
                <a:gd name="T29" fmla="*/ 1016 h 1431"/>
                <a:gd name="T30" fmla="*/ 117 w 1431"/>
                <a:gd name="T31" fmla="*/ 1109 h 1431"/>
                <a:gd name="T32" fmla="*/ 247 w 1431"/>
                <a:gd name="T33" fmla="*/ 1253 h 1431"/>
                <a:gd name="T34" fmla="*/ 278 w 1431"/>
                <a:gd name="T35" fmla="*/ 1255 h 1431"/>
                <a:gd name="T36" fmla="*/ 365 w 1431"/>
                <a:gd name="T37" fmla="*/ 1176 h 1431"/>
                <a:gd name="T38" fmla="*/ 401 w 1431"/>
                <a:gd name="T39" fmla="*/ 1335 h 1431"/>
                <a:gd name="T40" fmla="*/ 415 w 1431"/>
                <a:gd name="T41" fmla="*/ 1362 h 1431"/>
                <a:gd name="T42" fmla="*/ 599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4 h 1431"/>
                <a:gd name="T48" fmla="*/ 758 w 1431"/>
                <a:gd name="T49" fmla="*/ 1430 h 1431"/>
                <a:gd name="T50" fmla="*/ 947 w 1431"/>
                <a:gd name="T51" fmla="*/ 1390 h 1431"/>
                <a:gd name="T52" fmla="*/ 964 w 1431"/>
                <a:gd name="T53" fmla="*/ 1364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69 w 1431"/>
                <a:gd name="T61" fmla="*/ 1169 h 1431"/>
                <a:gd name="T62" fmla="*/ 1176 w 1431"/>
                <a:gd name="T63" fmla="*/ 1065 h 1431"/>
                <a:gd name="T64" fmla="*/ 1223 w 1431"/>
                <a:gd name="T65" fmla="*/ 993 h 1431"/>
                <a:gd name="T66" fmla="*/ 1356 w 1431"/>
                <a:gd name="T67" fmla="*/ 1036 h 1431"/>
                <a:gd name="T68" fmla="*/ 1416 w 1431"/>
                <a:gd name="T69" fmla="*/ 852 h 1431"/>
                <a:gd name="T70" fmla="*/ 1402 w 1431"/>
                <a:gd name="T71" fmla="*/ 824 h 1431"/>
                <a:gd name="T72" fmla="*/ 1290 w 1431"/>
                <a:gd name="T73" fmla="*/ 788 h 1431"/>
                <a:gd name="T74" fmla="*/ 1408 w 1431"/>
                <a:gd name="T75" fmla="*/ 677 h 1431"/>
                <a:gd name="T76" fmla="*/ 1426 w 1431"/>
                <a:gd name="T77" fmla="*/ 651 h 1431"/>
                <a:gd name="T78" fmla="*/ 1385 w 1431"/>
                <a:gd name="T79" fmla="*/ 462 h 1431"/>
                <a:gd name="T80" fmla="*/ 1249 w 1431"/>
                <a:gd name="T81" fmla="*/ 491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7 h 1431"/>
                <a:gd name="T88" fmla="*/ 1152 w 1431"/>
                <a:gd name="T89" fmla="*/ 175 h 1431"/>
                <a:gd name="T90" fmla="*/ 1066 w 1431"/>
                <a:gd name="T91" fmla="*/ 254 h 1431"/>
                <a:gd name="T92" fmla="*/ 1029 w 1431"/>
                <a:gd name="T93" fmla="*/ 96 h 1431"/>
                <a:gd name="T94" fmla="*/ 1015 w 1431"/>
                <a:gd name="T95" fmla="*/ 68 h 1431"/>
                <a:gd name="T96" fmla="*/ 831 w 1431"/>
                <a:gd name="T97" fmla="*/ 8 h 1431"/>
                <a:gd name="T98" fmla="*/ 788 w 1431"/>
                <a:gd name="T99" fmla="*/ 140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0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3 h 1431"/>
                <a:gd name="T112" fmla="*/ 305 w 1431"/>
                <a:gd name="T113" fmla="*/ 132 h 1431"/>
                <a:gd name="T114" fmla="*/ 161 w 1431"/>
                <a:gd name="T115" fmla="*/ 261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2"/>
                  </a:moveTo>
                  <a:lnTo>
                    <a:pt x="559" y="542"/>
                  </a:lnTo>
                  <a:cubicBezTo>
                    <a:pt x="655" y="456"/>
                    <a:pt x="802" y="464"/>
                    <a:pt x="888" y="559"/>
                  </a:cubicBezTo>
                  <a:lnTo>
                    <a:pt x="888" y="559"/>
                  </a:lnTo>
                  <a:cubicBezTo>
                    <a:pt x="974" y="655"/>
                    <a:pt x="967" y="802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8" y="967"/>
                    <a:pt x="542" y="871"/>
                  </a:cubicBezTo>
                  <a:lnTo>
                    <a:pt x="542" y="871"/>
                  </a:lnTo>
                  <a:cubicBezTo>
                    <a:pt x="456" y="776"/>
                    <a:pt x="464" y="628"/>
                    <a:pt x="559" y="542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2"/>
                    <a:pt x="208" y="437"/>
                  </a:cubicBezTo>
                  <a:lnTo>
                    <a:pt x="96" y="401"/>
                  </a:lnTo>
                  <a:lnTo>
                    <a:pt x="75" y="394"/>
                  </a:lnTo>
                  <a:lnTo>
                    <a:pt x="68" y="415"/>
                  </a:lnTo>
                  <a:lnTo>
                    <a:pt x="16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lnTo>
                    <a:pt x="140" y="642"/>
                  </a:lnTo>
                  <a:cubicBezTo>
                    <a:pt x="137" y="671"/>
                    <a:pt x="136" y="700"/>
                    <a:pt x="137" y="728"/>
                  </a:cubicBezTo>
                  <a:lnTo>
                    <a:pt x="22" y="753"/>
                  </a:lnTo>
                  <a:lnTo>
                    <a:pt x="0" y="757"/>
                  </a:lnTo>
                  <a:lnTo>
                    <a:pt x="5" y="778"/>
                  </a:lnTo>
                  <a:lnTo>
                    <a:pt x="41" y="947"/>
                  </a:lnTo>
                  <a:lnTo>
                    <a:pt x="46" y="968"/>
                  </a:lnTo>
                  <a:lnTo>
                    <a:pt x="67" y="963"/>
                  </a:lnTo>
                  <a:lnTo>
                    <a:pt x="182" y="939"/>
                  </a:lnTo>
                  <a:lnTo>
                    <a:pt x="182" y="939"/>
                  </a:lnTo>
                  <a:cubicBezTo>
                    <a:pt x="192" y="965"/>
                    <a:pt x="206" y="991"/>
                    <a:pt x="221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2" y="1126"/>
                  </a:lnTo>
                  <a:lnTo>
                    <a:pt x="247" y="1253"/>
                  </a:lnTo>
                  <a:lnTo>
                    <a:pt x="261" y="1270"/>
                  </a:lnTo>
                  <a:lnTo>
                    <a:pt x="278" y="1255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3"/>
                    <a:pt x="412" y="1209"/>
                    <a:pt x="437" y="1223"/>
                  </a:cubicBezTo>
                  <a:lnTo>
                    <a:pt x="401" y="1335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9" y="1415"/>
                  </a:lnTo>
                  <a:lnTo>
                    <a:pt x="599" y="1422"/>
                  </a:lnTo>
                  <a:lnTo>
                    <a:pt x="606" y="1401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4"/>
                    <a:pt x="700" y="1295"/>
                    <a:pt x="728" y="1294"/>
                  </a:cubicBezTo>
                  <a:lnTo>
                    <a:pt x="753" y="1409"/>
                  </a:lnTo>
                  <a:lnTo>
                    <a:pt x="758" y="1430"/>
                  </a:lnTo>
                  <a:lnTo>
                    <a:pt x="779" y="1426"/>
                  </a:lnTo>
                  <a:lnTo>
                    <a:pt x="947" y="1390"/>
                  </a:lnTo>
                  <a:lnTo>
                    <a:pt x="969" y="1385"/>
                  </a:lnTo>
                  <a:lnTo>
                    <a:pt x="964" y="1364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5"/>
                    <a:pt x="1016" y="1210"/>
                  </a:cubicBezTo>
                  <a:lnTo>
                    <a:pt x="1095" y="1296"/>
                  </a:lnTo>
                  <a:lnTo>
                    <a:pt x="1110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69" y="1169"/>
                  </a:lnTo>
                  <a:lnTo>
                    <a:pt x="1255" y="1153"/>
                  </a:lnTo>
                  <a:lnTo>
                    <a:pt x="1176" y="1065"/>
                  </a:lnTo>
                  <a:lnTo>
                    <a:pt x="1176" y="1065"/>
                  </a:lnTo>
                  <a:cubicBezTo>
                    <a:pt x="1194" y="1042"/>
                    <a:pt x="1210" y="1018"/>
                    <a:pt x="1223" y="993"/>
                  </a:cubicBezTo>
                  <a:lnTo>
                    <a:pt x="1335" y="1029"/>
                  </a:lnTo>
                  <a:lnTo>
                    <a:pt x="1356" y="1036"/>
                  </a:lnTo>
                  <a:lnTo>
                    <a:pt x="1363" y="1015"/>
                  </a:lnTo>
                  <a:lnTo>
                    <a:pt x="1416" y="852"/>
                  </a:lnTo>
                  <a:lnTo>
                    <a:pt x="1422" y="831"/>
                  </a:lnTo>
                  <a:lnTo>
                    <a:pt x="1402" y="824"/>
                  </a:lnTo>
                  <a:lnTo>
                    <a:pt x="1290" y="788"/>
                  </a:lnTo>
                  <a:lnTo>
                    <a:pt x="1290" y="788"/>
                  </a:lnTo>
                  <a:cubicBezTo>
                    <a:pt x="1293" y="760"/>
                    <a:pt x="1295" y="730"/>
                    <a:pt x="1295" y="702"/>
                  </a:cubicBezTo>
                  <a:lnTo>
                    <a:pt x="1408" y="677"/>
                  </a:lnTo>
                  <a:lnTo>
                    <a:pt x="1430" y="673"/>
                  </a:lnTo>
                  <a:lnTo>
                    <a:pt x="1426" y="651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6"/>
                  </a:lnTo>
                  <a:lnTo>
                    <a:pt x="1249" y="491"/>
                  </a:lnTo>
                  <a:lnTo>
                    <a:pt x="1249" y="491"/>
                  </a:lnTo>
                  <a:cubicBezTo>
                    <a:pt x="1238" y="465"/>
                    <a:pt x="1225" y="439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4"/>
                  </a:lnTo>
                  <a:lnTo>
                    <a:pt x="1184" y="177"/>
                  </a:lnTo>
                  <a:lnTo>
                    <a:pt x="1169" y="161"/>
                  </a:lnTo>
                  <a:lnTo>
                    <a:pt x="1152" y="175"/>
                  </a:lnTo>
                  <a:lnTo>
                    <a:pt x="1066" y="254"/>
                  </a:lnTo>
                  <a:lnTo>
                    <a:pt x="1066" y="254"/>
                  </a:lnTo>
                  <a:cubicBezTo>
                    <a:pt x="1043" y="236"/>
                    <a:pt x="1018" y="220"/>
                    <a:pt x="993" y="207"/>
                  </a:cubicBezTo>
                  <a:lnTo>
                    <a:pt x="1029" y="96"/>
                  </a:lnTo>
                  <a:lnTo>
                    <a:pt x="1036" y="75"/>
                  </a:lnTo>
                  <a:lnTo>
                    <a:pt x="1015" y="68"/>
                  </a:lnTo>
                  <a:lnTo>
                    <a:pt x="852" y="15"/>
                  </a:lnTo>
                  <a:lnTo>
                    <a:pt x="831" y="8"/>
                  </a:lnTo>
                  <a:lnTo>
                    <a:pt x="824" y="29"/>
                  </a:lnTo>
                  <a:lnTo>
                    <a:pt x="788" y="140"/>
                  </a:lnTo>
                  <a:lnTo>
                    <a:pt x="788" y="140"/>
                  </a:lnTo>
                  <a:cubicBezTo>
                    <a:pt x="760" y="137"/>
                    <a:pt x="731" y="135"/>
                    <a:pt x="702" y="136"/>
                  </a:cubicBezTo>
                  <a:lnTo>
                    <a:pt x="677" y="21"/>
                  </a:lnTo>
                  <a:lnTo>
                    <a:pt x="673" y="0"/>
                  </a:lnTo>
                  <a:lnTo>
                    <a:pt x="652" y="4"/>
                  </a:lnTo>
                  <a:lnTo>
                    <a:pt x="484" y="40"/>
                  </a:lnTo>
                  <a:lnTo>
                    <a:pt x="462" y="45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40" y="205"/>
                    <a:pt x="414" y="220"/>
                  </a:cubicBezTo>
                  <a:lnTo>
                    <a:pt x="336" y="133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8" y="246"/>
                  </a:lnTo>
                  <a:lnTo>
                    <a:pt x="161" y="261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4B71D3AE-1B0B-E749-958C-1698418D3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2700" y="2576513"/>
              <a:ext cx="328613" cy="328612"/>
            </a:xfrm>
            <a:custGeom>
              <a:avLst/>
              <a:gdLst>
                <a:gd name="T0" fmla="*/ 357 w 915"/>
                <a:gd name="T1" fmla="*/ 346 h 915"/>
                <a:gd name="T2" fmla="*/ 567 w 915"/>
                <a:gd name="T3" fmla="*/ 357 h 915"/>
                <a:gd name="T4" fmla="*/ 557 w 915"/>
                <a:gd name="T5" fmla="*/ 568 h 915"/>
                <a:gd name="T6" fmla="*/ 346 w 915"/>
                <a:gd name="T7" fmla="*/ 556 h 915"/>
                <a:gd name="T8" fmla="*/ 162 w 915"/>
                <a:gd name="T9" fmla="*/ 233 h 915"/>
                <a:gd name="T10" fmla="*/ 132 w 915"/>
                <a:gd name="T11" fmla="*/ 279 h 915"/>
                <a:gd name="T12" fmla="*/ 47 w 915"/>
                <a:gd name="T13" fmla="*/ 252 h 915"/>
                <a:gd name="T14" fmla="*/ 9 w 915"/>
                <a:gd name="T15" fmla="*/ 370 h 915"/>
                <a:gd name="T16" fmla="*/ 18 w 915"/>
                <a:gd name="T17" fmla="*/ 387 h 915"/>
                <a:gd name="T18" fmla="*/ 89 w 915"/>
                <a:gd name="T19" fmla="*/ 410 h 915"/>
                <a:gd name="T20" fmla="*/ 13 w 915"/>
                <a:gd name="T21" fmla="*/ 481 h 915"/>
                <a:gd name="T22" fmla="*/ 3 w 915"/>
                <a:gd name="T23" fmla="*/ 498 h 915"/>
                <a:gd name="T24" fmla="*/ 29 w 915"/>
                <a:gd name="T25" fmla="*/ 619 h 915"/>
                <a:gd name="T26" fmla="*/ 115 w 915"/>
                <a:gd name="T27" fmla="*/ 600 h 915"/>
                <a:gd name="T28" fmla="*/ 141 w 915"/>
                <a:gd name="T29" fmla="*/ 649 h 915"/>
                <a:gd name="T30" fmla="*/ 74 w 915"/>
                <a:gd name="T31" fmla="*/ 709 h 915"/>
                <a:gd name="T32" fmla="*/ 157 w 915"/>
                <a:gd name="T33" fmla="*/ 801 h 915"/>
                <a:gd name="T34" fmla="*/ 177 w 915"/>
                <a:gd name="T35" fmla="*/ 802 h 915"/>
                <a:gd name="T36" fmla="*/ 233 w 915"/>
                <a:gd name="T37" fmla="*/ 751 h 915"/>
                <a:gd name="T38" fmla="*/ 256 w 915"/>
                <a:gd name="T39" fmla="*/ 853 h 915"/>
                <a:gd name="T40" fmla="*/ 265 w 915"/>
                <a:gd name="T41" fmla="*/ 871 h 915"/>
                <a:gd name="T42" fmla="*/ 383 w 915"/>
                <a:gd name="T43" fmla="*/ 909 h 915"/>
                <a:gd name="T44" fmla="*/ 410 w 915"/>
                <a:gd name="T45" fmla="*/ 824 h 915"/>
                <a:gd name="T46" fmla="*/ 465 w 915"/>
                <a:gd name="T47" fmla="*/ 827 h 915"/>
                <a:gd name="T48" fmla="*/ 484 w 915"/>
                <a:gd name="T49" fmla="*/ 914 h 915"/>
                <a:gd name="T50" fmla="*/ 605 w 915"/>
                <a:gd name="T51" fmla="*/ 888 h 915"/>
                <a:gd name="T52" fmla="*/ 615 w 915"/>
                <a:gd name="T53" fmla="*/ 872 h 915"/>
                <a:gd name="T54" fmla="*/ 600 w 915"/>
                <a:gd name="T55" fmla="*/ 798 h 915"/>
                <a:gd name="T56" fmla="*/ 699 w 915"/>
                <a:gd name="T57" fmla="*/ 829 h 915"/>
                <a:gd name="T58" fmla="*/ 719 w 915"/>
                <a:gd name="T59" fmla="*/ 830 h 915"/>
                <a:gd name="T60" fmla="*/ 811 w 915"/>
                <a:gd name="T61" fmla="*/ 747 h 915"/>
                <a:gd name="T62" fmla="*/ 752 w 915"/>
                <a:gd name="T63" fmla="*/ 681 h 915"/>
                <a:gd name="T64" fmla="*/ 782 w 915"/>
                <a:gd name="T65" fmla="*/ 635 h 915"/>
                <a:gd name="T66" fmla="*/ 866 w 915"/>
                <a:gd name="T67" fmla="*/ 662 h 915"/>
                <a:gd name="T68" fmla="*/ 904 w 915"/>
                <a:gd name="T69" fmla="*/ 544 h 915"/>
                <a:gd name="T70" fmla="*/ 895 w 915"/>
                <a:gd name="T71" fmla="*/ 526 h 915"/>
                <a:gd name="T72" fmla="*/ 824 w 915"/>
                <a:gd name="T73" fmla="*/ 504 h 915"/>
                <a:gd name="T74" fmla="*/ 900 w 915"/>
                <a:gd name="T75" fmla="*/ 433 h 915"/>
                <a:gd name="T76" fmla="*/ 911 w 915"/>
                <a:gd name="T77" fmla="*/ 416 h 915"/>
                <a:gd name="T78" fmla="*/ 885 w 915"/>
                <a:gd name="T79" fmla="*/ 295 h 915"/>
                <a:gd name="T80" fmla="*/ 798 w 915"/>
                <a:gd name="T81" fmla="*/ 314 h 915"/>
                <a:gd name="T82" fmla="*/ 773 w 915"/>
                <a:gd name="T83" fmla="*/ 264 h 915"/>
                <a:gd name="T84" fmla="*/ 839 w 915"/>
                <a:gd name="T85" fmla="*/ 205 h 915"/>
                <a:gd name="T86" fmla="*/ 756 w 915"/>
                <a:gd name="T87" fmla="*/ 113 h 915"/>
                <a:gd name="T88" fmla="*/ 736 w 915"/>
                <a:gd name="T89" fmla="*/ 112 h 915"/>
                <a:gd name="T90" fmla="*/ 680 w 915"/>
                <a:gd name="T91" fmla="*/ 162 h 915"/>
                <a:gd name="T92" fmla="*/ 658 w 915"/>
                <a:gd name="T93" fmla="*/ 61 h 915"/>
                <a:gd name="T94" fmla="*/ 648 w 915"/>
                <a:gd name="T95" fmla="*/ 43 h 915"/>
                <a:gd name="T96" fmla="*/ 531 w 915"/>
                <a:gd name="T97" fmla="*/ 5 h 915"/>
                <a:gd name="T98" fmla="*/ 503 w 915"/>
                <a:gd name="T99" fmla="*/ 90 h 915"/>
                <a:gd name="T100" fmla="*/ 448 w 915"/>
                <a:gd name="T101" fmla="*/ 87 h 915"/>
                <a:gd name="T102" fmla="*/ 430 w 915"/>
                <a:gd name="T103" fmla="*/ 0 h 915"/>
                <a:gd name="T104" fmla="*/ 309 w 915"/>
                <a:gd name="T105" fmla="*/ 26 h 915"/>
                <a:gd name="T106" fmla="*/ 297 w 915"/>
                <a:gd name="T107" fmla="*/ 43 h 915"/>
                <a:gd name="T108" fmla="*/ 314 w 915"/>
                <a:gd name="T109" fmla="*/ 115 h 915"/>
                <a:gd name="T110" fmla="*/ 214 w 915"/>
                <a:gd name="T111" fmla="*/ 85 h 915"/>
                <a:gd name="T112" fmla="*/ 194 w 915"/>
                <a:gd name="T113" fmla="*/ 84 h 915"/>
                <a:gd name="T114" fmla="*/ 103 w 915"/>
                <a:gd name="T115" fmla="*/ 167 h 915"/>
                <a:gd name="T116" fmla="*/ 162 w 915"/>
                <a:gd name="T117" fmla="*/ 233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915">
                  <a:moveTo>
                    <a:pt x="357" y="346"/>
                  </a:moveTo>
                  <a:lnTo>
                    <a:pt x="357" y="346"/>
                  </a:lnTo>
                  <a:cubicBezTo>
                    <a:pt x="418" y="292"/>
                    <a:pt x="513" y="296"/>
                    <a:pt x="567" y="357"/>
                  </a:cubicBezTo>
                  <a:lnTo>
                    <a:pt x="567" y="357"/>
                  </a:lnTo>
                  <a:cubicBezTo>
                    <a:pt x="622" y="418"/>
                    <a:pt x="617" y="513"/>
                    <a:pt x="557" y="568"/>
                  </a:cubicBezTo>
                  <a:lnTo>
                    <a:pt x="557" y="568"/>
                  </a:lnTo>
                  <a:cubicBezTo>
                    <a:pt x="496" y="622"/>
                    <a:pt x="401" y="618"/>
                    <a:pt x="346" y="556"/>
                  </a:cubicBezTo>
                  <a:lnTo>
                    <a:pt x="346" y="556"/>
                  </a:lnTo>
                  <a:cubicBezTo>
                    <a:pt x="291" y="495"/>
                    <a:pt x="296" y="402"/>
                    <a:pt x="357" y="346"/>
                  </a:cubicBezTo>
                  <a:close/>
                  <a:moveTo>
                    <a:pt x="162" y="233"/>
                  </a:moveTo>
                  <a:lnTo>
                    <a:pt x="162" y="233"/>
                  </a:lnTo>
                  <a:cubicBezTo>
                    <a:pt x="151" y="248"/>
                    <a:pt x="141" y="263"/>
                    <a:pt x="132" y="279"/>
                  </a:cubicBezTo>
                  <a:lnTo>
                    <a:pt x="61" y="256"/>
                  </a:lnTo>
                  <a:lnTo>
                    <a:pt x="47" y="252"/>
                  </a:lnTo>
                  <a:lnTo>
                    <a:pt x="43" y="265"/>
                  </a:lnTo>
                  <a:lnTo>
                    <a:pt x="9" y="370"/>
                  </a:lnTo>
                  <a:lnTo>
                    <a:pt x="4" y="383"/>
                  </a:lnTo>
                  <a:lnTo>
                    <a:pt x="18" y="387"/>
                  </a:lnTo>
                  <a:lnTo>
                    <a:pt x="89" y="410"/>
                  </a:lnTo>
                  <a:lnTo>
                    <a:pt x="89" y="410"/>
                  </a:lnTo>
                  <a:cubicBezTo>
                    <a:pt x="87" y="428"/>
                    <a:pt x="86" y="447"/>
                    <a:pt x="87" y="465"/>
                  </a:cubicBezTo>
                  <a:lnTo>
                    <a:pt x="13" y="481"/>
                  </a:lnTo>
                  <a:lnTo>
                    <a:pt x="0" y="484"/>
                  </a:lnTo>
                  <a:lnTo>
                    <a:pt x="3" y="498"/>
                  </a:lnTo>
                  <a:lnTo>
                    <a:pt x="26" y="605"/>
                  </a:lnTo>
                  <a:lnTo>
                    <a:pt x="29" y="619"/>
                  </a:lnTo>
                  <a:lnTo>
                    <a:pt x="42" y="616"/>
                  </a:lnTo>
                  <a:lnTo>
                    <a:pt x="115" y="600"/>
                  </a:lnTo>
                  <a:lnTo>
                    <a:pt x="115" y="600"/>
                  </a:lnTo>
                  <a:cubicBezTo>
                    <a:pt x="123" y="617"/>
                    <a:pt x="131" y="634"/>
                    <a:pt x="141" y="649"/>
                  </a:cubicBezTo>
                  <a:lnTo>
                    <a:pt x="85" y="700"/>
                  </a:lnTo>
                  <a:lnTo>
                    <a:pt x="74" y="709"/>
                  </a:lnTo>
                  <a:lnTo>
                    <a:pt x="84" y="719"/>
                  </a:lnTo>
                  <a:lnTo>
                    <a:pt x="157" y="801"/>
                  </a:lnTo>
                  <a:lnTo>
                    <a:pt x="167" y="811"/>
                  </a:lnTo>
                  <a:lnTo>
                    <a:pt x="177" y="802"/>
                  </a:lnTo>
                  <a:lnTo>
                    <a:pt x="233" y="751"/>
                  </a:lnTo>
                  <a:lnTo>
                    <a:pt x="233" y="751"/>
                  </a:lnTo>
                  <a:cubicBezTo>
                    <a:pt x="248" y="763"/>
                    <a:pt x="263" y="773"/>
                    <a:pt x="279" y="781"/>
                  </a:cubicBezTo>
                  <a:lnTo>
                    <a:pt x="256" y="853"/>
                  </a:lnTo>
                  <a:lnTo>
                    <a:pt x="252" y="866"/>
                  </a:lnTo>
                  <a:lnTo>
                    <a:pt x="265" y="871"/>
                  </a:lnTo>
                  <a:lnTo>
                    <a:pt x="369" y="904"/>
                  </a:lnTo>
                  <a:lnTo>
                    <a:pt x="383" y="909"/>
                  </a:lnTo>
                  <a:lnTo>
                    <a:pt x="387" y="895"/>
                  </a:lnTo>
                  <a:lnTo>
                    <a:pt x="410" y="824"/>
                  </a:lnTo>
                  <a:lnTo>
                    <a:pt x="410" y="824"/>
                  </a:lnTo>
                  <a:cubicBezTo>
                    <a:pt x="428" y="827"/>
                    <a:pt x="447" y="828"/>
                    <a:pt x="465" y="827"/>
                  </a:cubicBezTo>
                  <a:lnTo>
                    <a:pt x="481" y="900"/>
                  </a:lnTo>
                  <a:lnTo>
                    <a:pt x="484" y="914"/>
                  </a:lnTo>
                  <a:lnTo>
                    <a:pt x="497" y="911"/>
                  </a:lnTo>
                  <a:lnTo>
                    <a:pt x="605" y="888"/>
                  </a:lnTo>
                  <a:lnTo>
                    <a:pt x="618" y="885"/>
                  </a:lnTo>
                  <a:lnTo>
                    <a:pt x="615" y="872"/>
                  </a:lnTo>
                  <a:lnTo>
                    <a:pt x="600" y="798"/>
                  </a:lnTo>
                  <a:lnTo>
                    <a:pt x="600" y="798"/>
                  </a:lnTo>
                  <a:cubicBezTo>
                    <a:pt x="617" y="791"/>
                    <a:pt x="633" y="783"/>
                    <a:pt x="649" y="773"/>
                  </a:cubicBezTo>
                  <a:lnTo>
                    <a:pt x="699" y="829"/>
                  </a:lnTo>
                  <a:lnTo>
                    <a:pt x="709" y="840"/>
                  </a:lnTo>
                  <a:lnTo>
                    <a:pt x="719" y="830"/>
                  </a:lnTo>
                  <a:lnTo>
                    <a:pt x="800" y="757"/>
                  </a:lnTo>
                  <a:lnTo>
                    <a:pt x="811" y="747"/>
                  </a:lnTo>
                  <a:lnTo>
                    <a:pt x="801" y="737"/>
                  </a:lnTo>
                  <a:lnTo>
                    <a:pt x="752" y="681"/>
                  </a:lnTo>
                  <a:lnTo>
                    <a:pt x="752" y="681"/>
                  </a:lnTo>
                  <a:cubicBezTo>
                    <a:pt x="763" y="666"/>
                    <a:pt x="773" y="650"/>
                    <a:pt x="782" y="635"/>
                  </a:cubicBezTo>
                  <a:lnTo>
                    <a:pt x="853" y="657"/>
                  </a:lnTo>
                  <a:lnTo>
                    <a:pt x="866" y="662"/>
                  </a:lnTo>
                  <a:lnTo>
                    <a:pt x="870" y="649"/>
                  </a:lnTo>
                  <a:lnTo>
                    <a:pt x="904" y="544"/>
                  </a:lnTo>
                  <a:lnTo>
                    <a:pt x="908" y="531"/>
                  </a:lnTo>
                  <a:lnTo>
                    <a:pt x="895" y="526"/>
                  </a:lnTo>
                  <a:lnTo>
                    <a:pt x="824" y="504"/>
                  </a:lnTo>
                  <a:lnTo>
                    <a:pt x="824" y="504"/>
                  </a:lnTo>
                  <a:cubicBezTo>
                    <a:pt x="826" y="485"/>
                    <a:pt x="827" y="467"/>
                    <a:pt x="827" y="448"/>
                  </a:cubicBezTo>
                  <a:lnTo>
                    <a:pt x="900" y="433"/>
                  </a:lnTo>
                  <a:lnTo>
                    <a:pt x="914" y="430"/>
                  </a:lnTo>
                  <a:lnTo>
                    <a:pt x="911" y="416"/>
                  </a:lnTo>
                  <a:lnTo>
                    <a:pt x="888" y="309"/>
                  </a:lnTo>
                  <a:lnTo>
                    <a:pt x="885" y="295"/>
                  </a:lnTo>
                  <a:lnTo>
                    <a:pt x="871" y="298"/>
                  </a:lnTo>
                  <a:lnTo>
                    <a:pt x="798" y="314"/>
                  </a:lnTo>
                  <a:lnTo>
                    <a:pt x="798" y="314"/>
                  </a:lnTo>
                  <a:cubicBezTo>
                    <a:pt x="791" y="297"/>
                    <a:pt x="783" y="281"/>
                    <a:pt x="773" y="264"/>
                  </a:cubicBezTo>
                  <a:lnTo>
                    <a:pt x="829" y="215"/>
                  </a:lnTo>
                  <a:lnTo>
                    <a:pt x="839" y="205"/>
                  </a:lnTo>
                  <a:lnTo>
                    <a:pt x="830" y="195"/>
                  </a:lnTo>
                  <a:lnTo>
                    <a:pt x="756" y="113"/>
                  </a:lnTo>
                  <a:lnTo>
                    <a:pt x="747" y="102"/>
                  </a:lnTo>
                  <a:lnTo>
                    <a:pt x="736" y="112"/>
                  </a:lnTo>
                  <a:lnTo>
                    <a:pt x="680" y="162"/>
                  </a:lnTo>
                  <a:lnTo>
                    <a:pt x="680" y="162"/>
                  </a:lnTo>
                  <a:cubicBezTo>
                    <a:pt x="666" y="151"/>
                    <a:pt x="651" y="141"/>
                    <a:pt x="634" y="132"/>
                  </a:cubicBezTo>
                  <a:lnTo>
                    <a:pt x="658" y="61"/>
                  </a:lnTo>
                  <a:lnTo>
                    <a:pt x="662" y="47"/>
                  </a:lnTo>
                  <a:lnTo>
                    <a:pt x="648" y="43"/>
                  </a:lnTo>
                  <a:lnTo>
                    <a:pt x="544" y="9"/>
                  </a:lnTo>
                  <a:lnTo>
                    <a:pt x="531" y="5"/>
                  </a:lnTo>
                  <a:lnTo>
                    <a:pt x="526" y="19"/>
                  </a:lnTo>
                  <a:lnTo>
                    <a:pt x="503" y="90"/>
                  </a:lnTo>
                  <a:lnTo>
                    <a:pt x="503" y="90"/>
                  </a:lnTo>
                  <a:cubicBezTo>
                    <a:pt x="485" y="87"/>
                    <a:pt x="467" y="86"/>
                    <a:pt x="448" y="87"/>
                  </a:cubicBezTo>
                  <a:lnTo>
                    <a:pt x="433" y="14"/>
                  </a:lnTo>
                  <a:lnTo>
                    <a:pt x="430" y="0"/>
                  </a:lnTo>
                  <a:lnTo>
                    <a:pt x="416" y="3"/>
                  </a:lnTo>
                  <a:lnTo>
                    <a:pt x="309" y="26"/>
                  </a:lnTo>
                  <a:lnTo>
                    <a:pt x="295" y="29"/>
                  </a:lnTo>
                  <a:lnTo>
                    <a:pt x="297" y="43"/>
                  </a:lnTo>
                  <a:lnTo>
                    <a:pt x="314" y="115"/>
                  </a:lnTo>
                  <a:lnTo>
                    <a:pt x="314" y="115"/>
                  </a:lnTo>
                  <a:cubicBezTo>
                    <a:pt x="296" y="122"/>
                    <a:pt x="280" y="131"/>
                    <a:pt x="264" y="141"/>
                  </a:cubicBezTo>
                  <a:lnTo>
                    <a:pt x="214" y="85"/>
                  </a:lnTo>
                  <a:lnTo>
                    <a:pt x="205" y="75"/>
                  </a:lnTo>
                  <a:lnTo>
                    <a:pt x="194" y="84"/>
                  </a:lnTo>
                  <a:lnTo>
                    <a:pt x="113" y="158"/>
                  </a:lnTo>
                  <a:lnTo>
                    <a:pt x="103" y="167"/>
                  </a:lnTo>
                  <a:lnTo>
                    <a:pt x="112" y="177"/>
                  </a:lnTo>
                  <a:lnTo>
                    <a:pt x="162" y="23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761CC616-036F-334F-9BCE-48BD0F48C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8100" y="2076450"/>
              <a:ext cx="1184275" cy="1184275"/>
            </a:xfrm>
            <a:custGeom>
              <a:avLst/>
              <a:gdLst>
                <a:gd name="T0" fmla="*/ 1645 w 3290"/>
                <a:gd name="T1" fmla="*/ 2350 h 3291"/>
                <a:gd name="T2" fmla="*/ 1645 w 3290"/>
                <a:gd name="T3" fmla="*/ 2350 h 3291"/>
                <a:gd name="T4" fmla="*/ 940 w 3290"/>
                <a:gd name="T5" fmla="*/ 1645 h 3291"/>
                <a:gd name="T6" fmla="*/ 940 w 3290"/>
                <a:gd name="T7" fmla="*/ 1645 h 3291"/>
                <a:gd name="T8" fmla="*/ 1645 w 3290"/>
                <a:gd name="T9" fmla="*/ 940 h 3291"/>
                <a:gd name="T10" fmla="*/ 1645 w 3290"/>
                <a:gd name="T11" fmla="*/ 940 h 3291"/>
                <a:gd name="T12" fmla="*/ 2349 w 3290"/>
                <a:gd name="T13" fmla="*/ 1645 h 3291"/>
                <a:gd name="T14" fmla="*/ 2349 w 3290"/>
                <a:gd name="T15" fmla="*/ 1645 h 3291"/>
                <a:gd name="T16" fmla="*/ 1645 w 3290"/>
                <a:gd name="T17" fmla="*/ 2350 h 3291"/>
                <a:gd name="T18" fmla="*/ 3289 w 3290"/>
                <a:gd name="T19" fmla="*/ 1880 h 3291"/>
                <a:gd name="T20" fmla="*/ 3289 w 3290"/>
                <a:gd name="T21" fmla="*/ 1410 h 3291"/>
                <a:gd name="T22" fmla="*/ 2795 w 3290"/>
                <a:gd name="T23" fmla="*/ 1410 h 3291"/>
                <a:gd name="T24" fmla="*/ 2795 w 3290"/>
                <a:gd name="T25" fmla="*/ 1410 h 3291"/>
                <a:gd name="T26" fmla="*/ 2633 w 3290"/>
                <a:gd name="T27" fmla="*/ 1012 h 3291"/>
                <a:gd name="T28" fmla="*/ 2985 w 3290"/>
                <a:gd name="T29" fmla="*/ 660 h 3291"/>
                <a:gd name="T30" fmla="*/ 2652 w 3290"/>
                <a:gd name="T31" fmla="*/ 328 h 3291"/>
                <a:gd name="T32" fmla="*/ 2307 w 3290"/>
                <a:gd name="T33" fmla="*/ 675 h 3291"/>
                <a:gd name="T34" fmla="*/ 2307 w 3290"/>
                <a:gd name="T35" fmla="*/ 675 h 3291"/>
                <a:gd name="T36" fmla="*/ 1880 w 3290"/>
                <a:gd name="T37" fmla="*/ 494 h 3291"/>
                <a:gd name="T38" fmla="*/ 1880 w 3290"/>
                <a:gd name="T39" fmla="*/ 0 h 3291"/>
                <a:gd name="T40" fmla="*/ 1410 w 3290"/>
                <a:gd name="T41" fmla="*/ 0 h 3291"/>
                <a:gd name="T42" fmla="*/ 1410 w 3290"/>
                <a:gd name="T43" fmla="*/ 494 h 3291"/>
                <a:gd name="T44" fmla="*/ 1410 w 3290"/>
                <a:gd name="T45" fmla="*/ 494 h 3291"/>
                <a:gd name="T46" fmla="*/ 998 w 3290"/>
                <a:gd name="T47" fmla="*/ 666 h 3291"/>
                <a:gd name="T48" fmla="*/ 660 w 3290"/>
                <a:gd name="T49" fmla="*/ 328 h 3291"/>
                <a:gd name="T50" fmla="*/ 327 w 3290"/>
                <a:gd name="T51" fmla="*/ 660 h 3291"/>
                <a:gd name="T52" fmla="*/ 665 w 3290"/>
                <a:gd name="T53" fmla="*/ 998 h 3291"/>
                <a:gd name="T54" fmla="*/ 665 w 3290"/>
                <a:gd name="T55" fmla="*/ 998 h 3291"/>
                <a:gd name="T56" fmla="*/ 494 w 3290"/>
                <a:gd name="T57" fmla="*/ 1410 h 3291"/>
                <a:gd name="T58" fmla="*/ 0 w 3290"/>
                <a:gd name="T59" fmla="*/ 1410 h 3291"/>
                <a:gd name="T60" fmla="*/ 0 w 3290"/>
                <a:gd name="T61" fmla="*/ 1880 h 3291"/>
                <a:gd name="T62" fmla="*/ 494 w 3290"/>
                <a:gd name="T63" fmla="*/ 1880 h 3291"/>
                <a:gd name="T64" fmla="*/ 494 w 3290"/>
                <a:gd name="T65" fmla="*/ 1880 h 3291"/>
                <a:gd name="T66" fmla="*/ 675 w 3290"/>
                <a:gd name="T67" fmla="*/ 2307 h 3291"/>
                <a:gd name="T68" fmla="*/ 327 w 3290"/>
                <a:gd name="T69" fmla="*/ 2653 h 3291"/>
                <a:gd name="T70" fmla="*/ 660 w 3290"/>
                <a:gd name="T71" fmla="*/ 2986 h 3291"/>
                <a:gd name="T72" fmla="*/ 1012 w 3290"/>
                <a:gd name="T73" fmla="*/ 2634 h 3291"/>
                <a:gd name="T74" fmla="*/ 1012 w 3290"/>
                <a:gd name="T75" fmla="*/ 2634 h 3291"/>
                <a:gd name="T76" fmla="*/ 1410 w 3290"/>
                <a:gd name="T77" fmla="*/ 2796 h 3291"/>
                <a:gd name="T78" fmla="*/ 1410 w 3290"/>
                <a:gd name="T79" fmla="*/ 3290 h 3291"/>
                <a:gd name="T80" fmla="*/ 1880 w 3290"/>
                <a:gd name="T81" fmla="*/ 3290 h 3291"/>
                <a:gd name="T82" fmla="*/ 1880 w 3290"/>
                <a:gd name="T83" fmla="*/ 2796 h 3291"/>
                <a:gd name="T84" fmla="*/ 1880 w 3290"/>
                <a:gd name="T85" fmla="*/ 2796 h 3291"/>
                <a:gd name="T86" fmla="*/ 2293 w 3290"/>
                <a:gd name="T87" fmla="*/ 2625 h 3291"/>
                <a:gd name="T88" fmla="*/ 2653 w 3290"/>
                <a:gd name="T89" fmla="*/ 2986 h 3291"/>
                <a:gd name="T90" fmla="*/ 2985 w 3290"/>
                <a:gd name="T91" fmla="*/ 2653 h 3291"/>
                <a:gd name="T92" fmla="*/ 2624 w 3290"/>
                <a:gd name="T93" fmla="*/ 2292 h 3291"/>
                <a:gd name="T94" fmla="*/ 2624 w 3290"/>
                <a:gd name="T95" fmla="*/ 2292 h 3291"/>
                <a:gd name="T96" fmla="*/ 2795 w 3290"/>
                <a:gd name="T97" fmla="*/ 1880 h 3291"/>
                <a:gd name="T98" fmla="*/ 3289 w 3290"/>
                <a:gd name="T99" fmla="*/ 1880 h 3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90" h="3291">
                  <a:moveTo>
                    <a:pt x="1645" y="2350"/>
                  </a:moveTo>
                  <a:lnTo>
                    <a:pt x="1645" y="2350"/>
                  </a:lnTo>
                  <a:cubicBezTo>
                    <a:pt x="1256" y="2349"/>
                    <a:pt x="941" y="2034"/>
                    <a:pt x="940" y="1645"/>
                  </a:cubicBezTo>
                  <a:lnTo>
                    <a:pt x="940" y="1645"/>
                  </a:lnTo>
                  <a:cubicBezTo>
                    <a:pt x="941" y="1256"/>
                    <a:pt x="1256" y="941"/>
                    <a:pt x="1645" y="940"/>
                  </a:cubicBezTo>
                  <a:lnTo>
                    <a:pt x="1645" y="940"/>
                  </a:lnTo>
                  <a:cubicBezTo>
                    <a:pt x="2034" y="941"/>
                    <a:pt x="2348" y="1256"/>
                    <a:pt x="2349" y="1645"/>
                  </a:cubicBezTo>
                  <a:lnTo>
                    <a:pt x="2349" y="1645"/>
                  </a:lnTo>
                  <a:cubicBezTo>
                    <a:pt x="2348" y="2035"/>
                    <a:pt x="2034" y="2349"/>
                    <a:pt x="1645" y="2350"/>
                  </a:cubicBezTo>
                  <a:close/>
                  <a:moveTo>
                    <a:pt x="3289" y="1880"/>
                  </a:moveTo>
                  <a:lnTo>
                    <a:pt x="3289" y="1410"/>
                  </a:lnTo>
                  <a:lnTo>
                    <a:pt x="2795" y="1410"/>
                  </a:lnTo>
                  <a:lnTo>
                    <a:pt x="2795" y="1410"/>
                  </a:lnTo>
                  <a:cubicBezTo>
                    <a:pt x="2766" y="1266"/>
                    <a:pt x="2710" y="1132"/>
                    <a:pt x="2633" y="1012"/>
                  </a:cubicBezTo>
                  <a:lnTo>
                    <a:pt x="2985" y="660"/>
                  </a:lnTo>
                  <a:lnTo>
                    <a:pt x="2652" y="328"/>
                  </a:lnTo>
                  <a:lnTo>
                    <a:pt x="2307" y="675"/>
                  </a:lnTo>
                  <a:lnTo>
                    <a:pt x="2307" y="675"/>
                  </a:lnTo>
                  <a:cubicBezTo>
                    <a:pt x="2180" y="588"/>
                    <a:pt x="2035" y="526"/>
                    <a:pt x="1880" y="494"/>
                  </a:cubicBezTo>
                  <a:lnTo>
                    <a:pt x="1880" y="0"/>
                  </a:lnTo>
                  <a:lnTo>
                    <a:pt x="1410" y="0"/>
                  </a:lnTo>
                  <a:lnTo>
                    <a:pt x="1410" y="494"/>
                  </a:lnTo>
                  <a:lnTo>
                    <a:pt x="1410" y="494"/>
                  </a:lnTo>
                  <a:cubicBezTo>
                    <a:pt x="1260" y="525"/>
                    <a:pt x="1121" y="584"/>
                    <a:pt x="998" y="666"/>
                  </a:cubicBezTo>
                  <a:lnTo>
                    <a:pt x="660" y="328"/>
                  </a:lnTo>
                  <a:lnTo>
                    <a:pt x="327" y="660"/>
                  </a:lnTo>
                  <a:lnTo>
                    <a:pt x="665" y="998"/>
                  </a:lnTo>
                  <a:lnTo>
                    <a:pt x="665" y="998"/>
                  </a:lnTo>
                  <a:cubicBezTo>
                    <a:pt x="584" y="1121"/>
                    <a:pt x="524" y="1261"/>
                    <a:pt x="494" y="1410"/>
                  </a:cubicBezTo>
                  <a:lnTo>
                    <a:pt x="0" y="1410"/>
                  </a:lnTo>
                  <a:lnTo>
                    <a:pt x="0" y="1880"/>
                  </a:lnTo>
                  <a:lnTo>
                    <a:pt x="494" y="1880"/>
                  </a:lnTo>
                  <a:lnTo>
                    <a:pt x="494" y="1880"/>
                  </a:lnTo>
                  <a:cubicBezTo>
                    <a:pt x="525" y="2036"/>
                    <a:pt x="588" y="2180"/>
                    <a:pt x="675" y="2307"/>
                  </a:cubicBezTo>
                  <a:lnTo>
                    <a:pt x="327" y="2653"/>
                  </a:lnTo>
                  <a:lnTo>
                    <a:pt x="660" y="2986"/>
                  </a:lnTo>
                  <a:lnTo>
                    <a:pt x="1012" y="2634"/>
                  </a:lnTo>
                  <a:lnTo>
                    <a:pt x="1012" y="2634"/>
                  </a:lnTo>
                  <a:cubicBezTo>
                    <a:pt x="1132" y="2711"/>
                    <a:pt x="1266" y="2767"/>
                    <a:pt x="1410" y="2796"/>
                  </a:cubicBezTo>
                  <a:lnTo>
                    <a:pt x="1410" y="3290"/>
                  </a:lnTo>
                  <a:lnTo>
                    <a:pt x="1880" y="3290"/>
                  </a:lnTo>
                  <a:lnTo>
                    <a:pt x="1880" y="2796"/>
                  </a:lnTo>
                  <a:lnTo>
                    <a:pt x="1880" y="2796"/>
                  </a:lnTo>
                  <a:cubicBezTo>
                    <a:pt x="2030" y="2766"/>
                    <a:pt x="2169" y="2707"/>
                    <a:pt x="2293" y="2625"/>
                  </a:cubicBezTo>
                  <a:lnTo>
                    <a:pt x="2653" y="2986"/>
                  </a:lnTo>
                  <a:lnTo>
                    <a:pt x="2985" y="2653"/>
                  </a:lnTo>
                  <a:lnTo>
                    <a:pt x="2624" y="2292"/>
                  </a:lnTo>
                  <a:lnTo>
                    <a:pt x="2624" y="2292"/>
                  </a:lnTo>
                  <a:cubicBezTo>
                    <a:pt x="2706" y="2170"/>
                    <a:pt x="2765" y="2030"/>
                    <a:pt x="2795" y="1880"/>
                  </a:cubicBezTo>
                  <a:lnTo>
                    <a:pt x="3289" y="188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6A091CD7-829E-3B4B-8F48-BE7CFC1737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3150" y="3178175"/>
              <a:ext cx="1184275" cy="1184275"/>
            </a:xfrm>
            <a:custGeom>
              <a:avLst/>
              <a:gdLst>
                <a:gd name="T0" fmla="*/ 1645 w 3290"/>
                <a:gd name="T1" fmla="*/ 2348 h 3290"/>
                <a:gd name="T2" fmla="*/ 1645 w 3290"/>
                <a:gd name="T3" fmla="*/ 2348 h 3290"/>
                <a:gd name="T4" fmla="*/ 940 w 3290"/>
                <a:gd name="T5" fmla="*/ 1645 h 3290"/>
                <a:gd name="T6" fmla="*/ 940 w 3290"/>
                <a:gd name="T7" fmla="*/ 1645 h 3290"/>
                <a:gd name="T8" fmla="*/ 1645 w 3290"/>
                <a:gd name="T9" fmla="*/ 940 h 3290"/>
                <a:gd name="T10" fmla="*/ 1645 w 3290"/>
                <a:gd name="T11" fmla="*/ 940 h 3290"/>
                <a:gd name="T12" fmla="*/ 2350 w 3290"/>
                <a:gd name="T13" fmla="*/ 1645 h 3290"/>
                <a:gd name="T14" fmla="*/ 2350 w 3290"/>
                <a:gd name="T15" fmla="*/ 1645 h 3290"/>
                <a:gd name="T16" fmla="*/ 1645 w 3290"/>
                <a:gd name="T17" fmla="*/ 2348 h 3290"/>
                <a:gd name="T18" fmla="*/ 3289 w 3290"/>
                <a:gd name="T19" fmla="*/ 1879 h 3290"/>
                <a:gd name="T20" fmla="*/ 3289 w 3290"/>
                <a:gd name="T21" fmla="*/ 1410 h 3290"/>
                <a:gd name="T22" fmla="*/ 2796 w 3290"/>
                <a:gd name="T23" fmla="*/ 1410 h 3290"/>
                <a:gd name="T24" fmla="*/ 2796 w 3290"/>
                <a:gd name="T25" fmla="*/ 1410 h 3290"/>
                <a:gd name="T26" fmla="*/ 2634 w 3290"/>
                <a:gd name="T27" fmla="*/ 1012 h 3290"/>
                <a:gd name="T28" fmla="*/ 2986 w 3290"/>
                <a:gd name="T29" fmla="*/ 660 h 3290"/>
                <a:gd name="T30" fmla="*/ 2654 w 3290"/>
                <a:gd name="T31" fmla="*/ 328 h 3290"/>
                <a:gd name="T32" fmla="*/ 2306 w 3290"/>
                <a:gd name="T33" fmla="*/ 674 h 3290"/>
                <a:gd name="T34" fmla="*/ 2306 w 3290"/>
                <a:gd name="T35" fmla="*/ 674 h 3290"/>
                <a:gd name="T36" fmla="*/ 1880 w 3290"/>
                <a:gd name="T37" fmla="*/ 493 h 3290"/>
                <a:gd name="T38" fmla="*/ 1880 w 3290"/>
                <a:gd name="T39" fmla="*/ 0 h 3290"/>
                <a:gd name="T40" fmla="*/ 1410 w 3290"/>
                <a:gd name="T41" fmla="*/ 0 h 3290"/>
                <a:gd name="T42" fmla="*/ 1410 w 3290"/>
                <a:gd name="T43" fmla="*/ 493 h 3290"/>
                <a:gd name="T44" fmla="*/ 1410 w 3290"/>
                <a:gd name="T45" fmla="*/ 493 h 3290"/>
                <a:gd name="T46" fmla="*/ 997 w 3290"/>
                <a:gd name="T47" fmla="*/ 665 h 3290"/>
                <a:gd name="T48" fmla="*/ 660 w 3290"/>
                <a:gd name="T49" fmla="*/ 328 h 3290"/>
                <a:gd name="T50" fmla="*/ 327 w 3290"/>
                <a:gd name="T51" fmla="*/ 660 h 3290"/>
                <a:gd name="T52" fmla="*/ 665 w 3290"/>
                <a:gd name="T53" fmla="*/ 998 h 3290"/>
                <a:gd name="T54" fmla="*/ 665 w 3290"/>
                <a:gd name="T55" fmla="*/ 998 h 3290"/>
                <a:gd name="T56" fmla="*/ 493 w 3290"/>
                <a:gd name="T57" fmla="*/ 1410 h 3290"/>
                <a:gd name="T58" fmla="*/ 0 w 3290"/>
                <a:gd name="T59" fmla="*/ 1410 h 3290"/>
                <a:gd name="T60" fmla="*/ 0 w 3290"/>
                <a:gd name="T61" fmla="*/ 1879 h 3290"/>
                <a:gd name="T62" fmla="*/ 494 w 3290"/>
                <a:gd name="T63" fmla="*/ 1879 h 3290"/>
                <a:gd name="T64" fmla="*/ 494 w 3290"/>
                <a:gd name="T65" fmla="*/ 1879 h 3290"/>
                <a:gd name="T66" fmla="*/ 674 w 3290"/>
                <a:gd name="T67" fmla="*/ 2306 h 3290"/>
                <a:gd name="T68" fmla="*/ 327 w 3290"/>
                <a:gd name="T69" fmla="*/ 2653 h 3290"/>
                <a:gd name="T70" fmla="*/ 660 w 3290"/>
                <a:gd name="T71" fmla="*/ 2985 h 3290"/>
                <a:gd name="T72" fmla="*/ 1012 w 3290"/>
                <a:gd name="T73" fmla="*/ 2633 h 3290"/>
                <a:gd name="T74" fmla="*/ 1012 w 3290"/>
                <a:gd name="T75" fmla="*/ 2633 h 3290"/>
                <a:gd name="T76" fmla="*/ 1410 w 3290"/>
                <a:gd name="T77" fmla="*/ 2796 h 3290"/>
                <a:gd name="T78" fmla="*/ 1410 w 3290"/>
                <a:gd name="T79" fmla="*/ 3289 h 3290"/>
                <a:gd name="T80" fmla="*/ 1880 w 3290"/>
                <a:gd name="T81" fmla="*/ 3289 h 3290"/>
                <a:gd name="T82" fmla="*/ 1880 w 3290"/>
                <a:gd name="T83" fmla="*/ 2796 h 3290"/>
                <a:gd name="T84" fmla="*/ 1880 w 3290"/>
                <a:gd name="T85" fmla="*/ 2796 h 3290"/>
                <a:gd name="T86" fmla="*/ 2292 w 3290"/>
                <a:gd name="T87" fmla="*/ 2624 h 3290"/>
                <a:gd name="T88" fmla="*/ 2654 w 3290"/>
                <a:gd name="T89" fmla="*/ 2985 h 3290"/>
                <a:gd name="T90" fmla="*/ 2986 w 3290"/>
                <a:gd name="T91" fmla="*/ 2653 h 3290"/>
                <a:gd name="T92" fmla="*/ 2625 w 3290"/>
                <a:gd name="T93" fmla="*/ 2292 h 3290"/>
                <a:gd name="T94" fmla="*/ 2625 w 3290"/>
                <a:gd name="T95" fmla="*/ 2292 h 3290"/>
                <a:gd name="T96" fmla="*/ 2796 w 3290"/>
                <a:gd name="T97" fmla="*/ 1879 h 3290"/>
                <a:gd name="T98" fmla="*/ 3289 w 3290"/>
                <a:gd name="T99" fmla="*/ 1879 h 3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90" h="3290">
                  <a:moveTo>
                    <a:pt x="1645" y="2348"/>
                  </a:moveTo>
                  <a:lnTo>
                    <a:pt x="1645" y="2348"/>
                  </a:lnTo>
                  <a:cubicBezTo>
                    <a:pt x="1256" y="2348"/>
                    <a:pt x="941" y="2033"/>
                    <a:pt x="940" y="1645"/>
                  </a:cubicBezTo>
                  <a:lnTo>
                    <a:pt x="940" y="1645"/>
                  </a:lnTo>
                  <a:cubicBezTo>
                    <a:pt x="941" y="1256"/>
                    <a:pt x="1256" y="940"/>
                    <a:pt x="1645" y="940"/>
                  </a:cubicBezTo>
                  <a:lnTo>
                    <a:pt x="1645" y="940"/>
                  </a:lnTo>
                  <a:cubicBezTo>
                    <a:pt x="2034" y="940"/>
                    <a:pt x="2349" y="1256"/>
                    <a:pt x="2350" y="1645"/>
                  </a:cubicBezTo>
                  <a:lnTo>
                    <a:pt x="2350" y="1645"/>
                  </a:lnTo>
                  <a:cubicBezTo>
                    <a:pt x="2349" y="2033"/>
                    <a:pt x="2034" y="2348"/>
                    <a:pt x="1645" y="2348"/>
                  </a:cubicBezTo>
                  <a:close/>
                  <a:moveTo>
                    <a:pt x="3289" y="1879"/>
                  </a:moveTo>
                  <a:lnTo>
                    <a:pt x="3289" y="1410"/>
                  </a:lnTo>
                  <a:lnTo>
                    <a:pt x="2796" y="1410"/>
                  </a:lnTo>
                  <a:lnTo>
                    <a:pt x="2796" y="1410"/>
                  </a:lnTo>
                  <a:cubicBezTo>
                    <a:pt x="2767" y="1266"/>
                    <a:pt x="2710" y="1132"/>
                    <a:pt x="2634" y="1012"/>
                  </a:cubicBezTo>
                  <a:lnTo>
                    <a:pt x="2986" y="660"/>
                  </a:lnTo>
                  <a:lnTo>
                    <a:pt x="2654" y="328"/>
                  </a:lnTo>
                  <a:lnTo>
                    <a:pt x="2306" y="674"/>
                  </a:lnTo>
                  <a:lnTo>
                    <a:pt x="2306" y="674"/>
                  </a:lnTo>
                  <a:cubicBezTo>
                    <a:pt x="2180" y="588"/>
                    <a:pt x="2035" y="525"/>
                    <a:pt x="1880" y="493"/>
                  </a:cubicBezTo>
                  <a:lnTo>
                    <a:pt x="1880" y="0"/>
                  </a:lnTo>
                  <a:lnTo>
                    <a:pt x="1410" y="0"/>
                  </a:lnTo>
                  <a:lnTo>
                    <a:pt x="1410" y="493"/>
                  </a:lnTo>
                  <a:lnTo>
                    <a:pt x="1410" y="493"/>
                  </a:lnTo>
                  <a:cubicBezTo>
                    <a:pt x="1260" y="524"/>
                    <a:pt x="1121" y="583"/>
                    <a:pt x="997" y="665"/>
                  </a:cubicBezTo>
                  <a:lnTo>
                    <a:pt x="660" y="328"/>
                  </a:lnTo>
                  <a:lnTo>
                    <a:pt x="327" y="660"/>
                  </a:lnTo>
                  <a:lnTo>
                    <a:pt x="665" y="998"/>
                  </a:lnTo>
                  <a:lnTo>
                    <a:pt x="665" y="998"/>
                  </a:lnTo>
                  <a:cubicBezTo>
                    <a:pt x="583" y="1121"/>
                    <a:pt x="524" y="1260"/>
                    <a:pt x="493" y="1410"/>
                  </a:cubicBezTo>
                  <a:lnTo>
                    <a:pt x="0" y="1410"/>
                  </a:lnTo>
                  <a:lnTo>
                    <a:pt x="0" y="1879"/>
                  </a:lnTo>
                  <a:lnTo>
                    <a:pt x="494" y="1879"/>
                  </a:lnTo>
                  <a:lnTo>
                    <a:pt x="494" y="1879"/>
                  </a:lnTo>
                  <a:cubicBezTo>
                    <a:pt x="526" y="2034"/>
                    <a:pt x="588" y="2179"/>
                    <a:pt x="674" y="2306"/>
                  </a:cubicBezTo>
                  <a:lnTo>
                    <a:pt x="327" y="2653"/>
                  </a:lnTo>
                  <a:lnTo>
                    <a:pt x="660" y="2985"/>
                  </a:lnTo>
                  <a:lnTo>
                    <a:pt x="1012" y="2633"/>
                  </a:lnTo>
                  <a:lnTo>
                    <a:pt x="1012" y="2633"/>
                  </a:lnTo>
                  <a:cubicBezTo>
                    <a:pt x="1132" y="2709"/>
                    <a:pt x="1266" y="2766"/>
                    <a:pt x="1410" y="2796"/>
                  </a:cubicBezTo>
                  <a:lnTo>
                    <a:pt x="1410" y="3289"/>
                  </a:lnTo>
                  <a:lnTo>
                    <a:pt x="1880" y="3289"/>
                  </a:lnTo>
                  <a:lnTo>
                    <a:pt x="1880" y="2796"/>
                  </a:lnTo>
                  <a:lnTo>
                    <a:pt x="1880" y="2796"/>
                  </a:lnTo>
                  <a:cubicBezTo>
                    <a:pt x="2030" y="2765"/>
                    <a:pt x="2169" y="2706"/>
                    <a:pt x="2292" y="2624"/>
                  </a:cubicBezTo>
                  <a:lnTo>
                    <a:pt x="2654" y="2985"/>
                  </a:lnTo>
                  <a:lnTo>
                    <a:pt x="2986" y="2653"/>
                  </a:lnTo>
                  <a:lnTo>
                    <a:pt x="2625" y="2292"/>
                  </a:lnTo>
                  <a:lnTo>
                    <a:pt x="2625" y="2292"/>
                  </a:lnTo>
                  <a:cubicBezTo>
                    <a:pt x="2706" y="2168"/>
                    <a:pt x="2766" y="2029"/>
                    <a:pt x="2796" y="1879"/>
                  </a:cubicBezTo>
                  <a:lnTo>
                    <a:pt x="3289" y="18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B81340DE-44A7-044A-B972-07D111AA7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5513" y="1287463"/>
              <a:ext cx="542925" cy="542925"/>
            </a:xfrm>
            <a:custGeom>
              <a:avLst/>
              <a:gdLst>
                <a:gd name="T0" fmla="*/ 753 w 1506"/>
                <a:gd name="T1" fmla="*/ 1074 h 1506"/>
                <a:gd name="T2" fmla="*/ 753 w 1506"/>
                <a:gd name="T3" fmla="*/ 1074 h 1506"/>
                <a:gd name="T4" fmla="*/ 430 w 1506"/>
                <a:gd name="T5" fmla="*/ 752 h 1506"/>
                <a:gd name="T6" fmla="*/ 430 w 1506"/>
                <a:gd name="T7" fmla="*/ 752 h 1506"/>
                <a:gd name="T8" fmla="*/ 753 w 1506"/>
                <a:gd name="T9" fmla="*/ 429 h 1506"/>
                <a:gd name="T10" fmla="*/ 753 w 1506"/>
                <a:gd name="T11" fmla="*/ 429 h 1506"/>
                <a:gd name="T12" fmla="*/ 1075 w 1506"/>
                <a:gd name="T13" fmla="*/ 752 h 1506"/>
                <a:gd name="T14" fmla="*/ 1075 w 1506"/>
                <a:gd name="T15" fmla="*/ 752 h 1506"/>
                <a:gd name="T16" fmla="*/ 753 w 1506"/>
                <a:gd name="T17" fmla="*/ 1074 h 1506"/>
                <a:gd name="T18" fmla="*/ 1505 w 1506"/>
                <a:gd name="T19" fmla="*/ 859 h 1506"/>
                <a:gd name="T20" fmla="*/ 1505 w 1506"/>
                <a:gd name="T21" fmla="*/ 644 h 1506"/>
                <a:gd name="T22" fmla="*/ 1280 w 1506"/>
                <a:gd name="T23" fmla="*/ 644 h 1506"/>
                <a:gd name="T24" fmla="*/ 1280 w 1506"/>
                <a:gd name="T25" fmla="*/ 644 h 1506"/>
                <a:gd name="T26" fmla="*/ 1205 w 1506"/>
                <a:gd name="T27" fmla="*/ 463 h 1506"/>
                <a:gd name="T28" fmla="*/ 1366 w 1506"/>
                <a:gd name="T29" fmla="*/ 301 h 1506"/>
                <a:gd name="T30" fmla="*/ 1214 w 1506"/>
                <a:gd name="T31" fmla="*/ 149 h 1506"/>
                <a:gd name="T32" fmla="*/ 1055 w 1506"/>
                <a:gd name="T33" fmla="*/ 308 h 1506"/>
                <a:gd name="T34" fmla="*/ 1055 w 1506"/>
                <a:gd name="T35" fmla="*/ 308 h 1506"/>
                <a:gd name="T36" fmla="*/ 860 w 1506"/>
                <a:gd name="T37" fmla="*/ 226 h 1506"/>
                <a:gd name="T38" fmla="*/ 860 w 1506"/>
                <a:gd name="T39" fmla="*/ 0 h 1506"/>
                <a:gd name="T40" fmla="*/ 645 w 1506"/>
                <a:gd name="T41" fmla="*/ 0 h 1506"/>
                <a:gd name="T42" fmla="*/ 645 w 1506"/>
                <a:gd name="T43" fmla="*/ 226 h 1506"/>
                <a:gd name="T44" fmla="*/ 645 w 1506"/>
                <a:gd name="T45" fmla="*/ 226 h 1506"/>
                <a:gd name="T46" fmla="*/ 457 w 1506"/>
                <a:gd name="T47" fmla="*/ 304 h 1506"/>
                <a:gd name="T48" fmla="*/ 302 w 1506"/>
                <a:gd name="T49" fmla="*/ 149 h 1506"/>
                <a:gd name="T50" fmla="*/ 150 w 1506"/>
                <a:gd name="T51" fmla="*/ 301 h 1506"/>
                <a:gd name="T52" fmla="*/ 304 w 1506"/>
                <a:gd name="T53" fmla="*/ 456 h 1506"/>
                <a:gd name="T54" fmla="*/ 304 w 1506"/>
                <a:gd name="T55" fmla="*/ 456 h 1506"/>
                <a:gd name="T56" fmla="*/ 226 w 1506"/>
                <a:gd name="T57" fmla="*/ 644 h 1506"/>
                <a:gd name="T58" fmla="*/ 0 w 1506"/>
                <a:gd name="T59" fmla="*/ 644 h 1506"/>
                <a:gd name="T60" fmla="*/ 0 w 1506"/>
                <a:gd name="T61" fmla="*/ 860 h 1506"/>
                <a:gd name="T62" fmla="*/ 226 w 1506"/>
                <a:gd name="T63" fmla="*/ 860 h 1506"/>
                <a:gd name="T64" fmla="*/ 226 w 1506"/>
                <a:gd name="T65" fmla="*/ 860 h 1506"/>
                <a:gd name="T66" fmla="*/ 309 w 1506"/>
                <a:gd name="T67" fmla="*/ 1055 h 1506"/>
                <a:gd name="T68" fmla="*/ 150 w 1506"/>
                <a:gd name="T69" fmla="*/ 1214 h 1506"/>
                <a:gd name="T70" fmla="*/ 302 w 1506"/>
                <a:gd name="T71" fmla="*/ 1366 h 1506"/>
                <a:gd name="T72" fmla="*/ 463 w 1506"/>
                <a:gd name="T73" fmla="*/ 1204 h 1506"/>
                <a:gd name="T74" fmla="*/ 463 w 1506"/>
                <a:gd name="T75" fmla="*/ 1204 h 1506"/>
                <a:gd name="T76" fmla="*/ 645 w 1506"/>
                <a:gd name="T77" fmla="*/ 1279 h 1506"/>
                <a:gd name="T78" fmla="*/ 645 w 1506"/>
                <a:gd name="T79" fmla="*/ 1505 h 1506"/>
                <a:gd name="T80" fmla="*/ 860 w 1506"/>
                <a:gd name="T81" fmla="*/ 1505 h 1506"/>
                <a:gd name="T82" fmla="*/ 860 w 1506"/>
                <a:gd name="T83" fmla="*/ 1279 h 1506"/>
                <a:gd name="T84" fmla="*/ 860 w 1506"/>
                <a:gd name="T85" fmla="*/ 1279 h 1506"/>
                <a:gd name="T86" fmla="*/ 1049 w 1506"/>
                <a:gd name="T87" fmla="*/ 1200 h 1506"/>
                <a:gd name="T88" fmla="*/ 1214 w 1506"/>
                <a:gd name="T89" fmla="*/ 1366 h 1506"/>
                <a:gd name="T90" fmla="*/ 1366 w 1506"/>
                <a:gd name="T91" fmla="*/ 1214 h 1506"/>
                <a:gd name="T92" fmla="*/ 1201 w 1506"/>
                <a:gd name="T93" fmla="*/ 1048 h 1506"/>
                <a:gd name="T94" fmla="*/ 1201 w 1506"/>
                <a:gd name="T95" fmla="*/ 1048 h 1506"/>
                <a:gd name="T96" fmla="*/ 1280 w 1506"/>
                <a:gd name="T97" fmla="*/ 859 h 1506"/>
                <a:gd name="T98" fmla="*/ 1505 w 1506"/>
                <a:gd name="T99" fmla="*/ 859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06" h="1506">
                  <a:moveTo>
                    <a:pt x="753" y="1074"/>
                  </a:moveTo>
                  <a:lnTo>
                    <a:pt x="753" y="1074"/>
                  </a:lnTo>
                  <a:cubicBezTo>
                    <a:pt x="575" y="1074"/>
                    <a:pt x="431" y="930"/>
                    <a:pt x="430" y="752"/>
                  </a:cubicBezTo>
                  <a:lnTo>
                    <a:pt x="430" y="752"/>
                  </a:lnTo>
                  <a:cubicBezTo>
                    <a:pt x="431" y="574"/>
                    <a:pt x="575" y="430"/>
                    <a:pt x="753" y="429"/>
                  </a:cubicBezTo>
                  <a:lnTo>
                    <a:pt x="753" y="429"/>
                  </a:lnTo>
                  <a:cubicBezTo>
                    <a:pt x="930" y="430"/>
                    <a:pt x="1075" y="574"/>
                    <a:pt x="1075" y="752"/>
                  </a:cubicBezTo>
                  <a:lnTo>
                    <a:pt x="1075" y="752"/>
                  </a:lnTo>
                  <a:cubicBezTo>
                    <a:pt x="1075" y="931"/>
                    <a:pt x="930" y="1074"/>
                    <a:pt x="753" y="1074"/>
                  </a:cubicBezTo>
                  <a:close/>
                  <a:moveTo>
                    <a:pt x="1505" y="859"/>
                  </a:moveTo>
                  <a:lnTo>
                    <a:pt x="1505" y="644"/>
                  </a:lnTo>
                  <a:lnTo>
                    <a:pt x="1280" y="644"/>
                  </a:lnTo>
                  <a:lnTo>
                    <a:pt x="1280" y="644"/>
                  </a:lnTo>
                  <a:cubicBezTo>
                    <a:pt x="1266" y="579"/>
                    <a:pt x="1240" y="518"/>
                    <a:pt x="1205" y="463"/>
                  </a:cubicBezTo>
                  <a:lnTo>
                    <a:pt x="1366" y="301"/>
                  </a:lnTo>
                  <a:lnTo>
                    <a:pt x="1214" y="149"/>
                  </a:lnTo>
                  <a:lnTo>
                    <a:pt x="1055" y="308"/>
                  </a:lnTo>
                  <a:lnTo>
                    <a:pt x="1055" y="308"/>
                  </a:lnTo>
                  <a:cubicBezTo>
                    <a:pt x="998" y="268"/>
                    <a:pt x="931" y="240"/>
                    <a:pt x="860" y="226"/>
                  </a:cubicBezTo>
                  <a:lnTo>
                    <a:pt x="860" y="0"/>
                  </a:lnTo>
                  <a:lnTo>
                    <a:pt x="645" y="0"/>
                  </a:lnTo>
                  <a:lnTo>
                    <a:pt x="645" y="226"/>
                  </a:lnTo>
                  <a:lnTo>
                    <a:pt x="645" y="226"/>
                  </a:lnTo>
                  <a:cubicBezTo>
                    <a:pt x="576" y="240"/>
                    <a:pt x="513" y="267"/>
                    <a:pt x="457" y="304"/>
                  </a:cubicBezTo>
                  <a:lnTo>
                    <a:pt x="302" y="149"/>
                  </a:lnTo>
                  <a:lnTo>
                    <a:pt x="150" y="301"/>
                  </a:lnTo>
                  <a:lnTo>
                    <a:pt x="304" y="456"/>
                  </a:lnTo>
                  <a:lnTo>
                    <a:pt x="304" y="456"/>
                  </a:lnTo>
                  <a:cubicBezTo>
                    <a:pt x="267" y="512"/>
                    <a:pt x="240" y="576"/>
                    <a:pt x="226" y="644"/>
                  </a:cubicBezTo>
                  <a:lnTo>
                    <a:pt x="0" y="644"/>
                  </a:lnTo>
                  <a:lnTo>
                    <a:pt x="0" y="860"/>
                  </a:lnTo>
                  <a:lnTo>
                    <a:pt x="226" y="860"/>
                  </a:lnTo>
                  <a:lnTo>
                    <a:pt x="226" y="860"/>
                  </a:lnTo>
                  <a:cubicBezTo>
                    <a:pt x="240" y="931"/>
                    <a:pt x="269" y="997"/>
                    <a:pt x="309" y="1055"/>
                  </a:cubicBezTo>
                  <a:lnTo>
                    <a:pt x="150" y="1214"/>
                  </a:lnTo>
                  <a:lnTo>
                    <a:pt x="302" y="1366"/>
                  </a:lnTo>
                  <a:lnTo>
                    <a:pt x="463" y="1204"/>
                  </a:lnTo>
                  <a:lnTo>
                    <a:pt x="463" y="1204"/>
                  </a:lnTo>
                  <a:cubicBezTo>
                    <a:pt x="518" y="1239"/>
                    <a:pt x="579" y="1265"/>
                    <a:pt x="645" y="1279"/>
                  </a:cubicBezTo>
                  <a:lnTo>
                    <a:pt x="645" y="1505"/>
                  </a:lnTo>
                  <a:lnTo>
                    <a:pt x="860" y="1505"/>
                  </a:lnTo>
                  <a:lnTo>
                    <a:pt x="860" y="1279"/>
                  </a:lnTo>
                  <a:lnTo>
                    <a:pt x="860" y="1279"/>
                  </a:lnTo>
                  <a:cubicBezTo>
                    <a:pt x="929" y="1265"/>
                    <a:pt x="993" y="1238"/>
                    <a:pt x="1049" y="1200"/>
                  </a:cubicBezTo>
                  <a:lnTo>
                    <a:pt x="1214" y="1366"/>
                  </a:lnTo>
                  <a:lnTo>
                    <a:pt x="1366" y="1214"/>
                  </a:lnTo>
                  <a:lnTo>
                    <a:pt x="1201" y="1048"/>
                  </a:lnTo>
                  <a:lnTo>
                    <a:pt x="1201" y="1048"/>
                  </a:lnTo>
                  <a:cubicBezTo>
                    <a:pt x="1238" y="992"/>
                    <a:pt x="1265" y="928"/>
                    <a:pt x="1280" y="859"/>
                  </a:cubicBezTo>
                  <a:lnTo>
                    <a:pt x="1505" y="85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50FF3786-7CBF-8B47-A281-D17802762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739775"/>
              <a:ext cx="690563" cy="690563"/>
            </a:xfrm>
            <a:custGeom>
              <a:avLst/>
              <a:gdLst>
                <a:gd name="T0" fmla="*/ 1384 w 1918"/>
                <a:gd name="T1" fmla="*/ 959 h 1918"/>
                <a:gd name="T2" fmla="*/ 954 w 1918"/>
                <a:gd name="T3" fmla="*/ 1389 h 1918"/>
                <a:gd name="T4" fmla="*/ 523 w 1918"/>
                <a:gd name="T5" fmla="*/ 959 h 1918"/>
                <a:gd name="T6" fmla="*/ 954 w 1918"/>
                <a:gd name="T7" fmla="*/ 528 h 1918"/>
                <a:gd name="T8" fmla="*/ 1887 w 1918"/>
                <a:gd name="T9" fmla="*/ 1171 h 1918"/>
                <a:gd name="T10" fmla="*/ 1917 w 1918"/>
                <a:gd name="T11" fmla="*/ 1141 h 1918"/>
                <a:gd name="T12" fmla="*/ 1917 w 1918"/>
                <a:gd name="T13" fmla="*/ 756 h 1918"/>
                <a:gd name="T14" fmla="*/ 1646 w 1918"/>
                <a:gd name="T15" fmla="*/ 756 h 1918"/>
                <a:gd name="T16" fmla="*/ 1588 w 1918"/>
                <a:gd name="T17" fmla="*/ 616 h 1918"/>
                <a:gd name="T18" fmla="*/ 1779 w 1918"/>
                <a:gd name="T19" fmla="*/ 424 h 1918"/>
                <a:gd name="T20" fmla="*/ 1508 w 1918"/>
                <a:gd name="T21" fmla="*/ 152 h 1918"/>
                <a:gd name="T22" fmla="*/ 1465 w 1918"/>
                <a:gd name="T23" fmla="*/ 152 h 1918"/>
                <a:gd name="T24" fmla="*/ 1294 w 1918"/>
                <a:gd name="T25" fmla="*/ 323 h 1918"/>
                <a:gd name="T26" fmla="*/ 1161 w 1918"/>
                <a:gd name="T27" fmla="*/ 30 h 1918"/>
                <a:gd name="T28" fmla="*/ 1130 w 1918"/>
                <a:gd name="T29" fmla="*/ 0 h 1918"/>
                <a:gd name="T30" fmla="*/ 746 w 1918"/>
                <a:gd name="T31" fmla="*/ 0 h 1918"/>
                <a:gd name="T32" fmla="*/ 746 w 1918"/>
                <a:gd name="T33" fmla="*/ 268 h 1918"/>
                <a:gd name="T34" fmla="*/ 620 w 1918"/>
                <a:gd name="T35" fmla="*/ 319 h 1918"/>
                <a:gd name="T36" fmla="*/ 431 w 1918"/>
                <a:gd name="T37" fmla="*/ 130 h 1918"/>
                <a:gd name="T38" fmla="*/ 159 w 1918"/>
                <a:gd name="T39" fmla="*/ 402 h 1918"/>
                <a:gd name="T40" fmla="*/ 159 w 1918"/>
                <a:gd name="T41" fmla="*/ 445 h 1918"/>
                <a:gd name="T42" fmla="*/ 323 w 1918"/>
                <a:gd name="T43" fmla="*/ 609 h 1918"/>
                <a:gd name="T44" fmla="*/ 31 w 1918"/>
                <a:gd name="T45" fmla="*/ 745 h 1918"/>
                <a:gd name="T46" fmla="*/ 0 w 1918"/>
                <a:gd name="T47" fmla="*/ 776 h 1918"/>
                <a:gd name="T48" fmla="*/ 0 w 1918"/>
                <a:gd name="T49" fmla="*/ 1161 h 1918"/>
                <a:gd name="T50" fmla="*/ 262 w 1918"/>
                <a:gd name="T51" fmla="*/ 1161 h 1918"/>
                <a:gd name="T52" fmla="*/ 323 w 1918"/>
                <a:gd name="T53" fmla="*/ 1308 h 1918"/>
                <a:gd name="T54" fmla="*/ 137 w 1918"/>
                <a:gd name="T55" fmla="*/ 1493 h 1918"/>
                <a:gd name="T56" fmla="*/ 410 w 1918"/>
                <a:gd name="T57" fmla="*/ 1765 h 1918"/>
                <a:gd name="T58" fmla="*/ 453 w 1918"/>
                <a:gd name="T59" fmla="*/ 1765 h 1918"/>
                <a:gd name="T60" fmla="*/ 620 w 1918"/>
                <a:gd name="T61" fmla="*/ 1598 h 1918"/>
                <a:gd name="T62" fmla="*/ 756 w 1918"/>
                <a:gd name="T63" fmla="*/ 1887 h 1918"/>
                <a:gd name="T64" fmla="*/ 786 w 1918"/>
                <a:gd name="T65" fmla="*/ 1917 h 1918"/>
                <a:gd name="T66" fmla="*/ 1171 w 1918"/>
                <a:gd name="T67" fmla="*/ 1917 h 1918"/>
                <a:gd name="T68" fmla="*/ 1171 w 1918"/>
                <a:gd name="T69" fmla="*/ 1646 h 1918"/>
                <a:gd name="T70" fmla="*/ 1294 w 1918"/>
                <a:gd name="T71" fmla="*/ 1594 h 1918"/>
                <a:gd name="T72" fmla="*/ 1486 w 1918"/>
                <a:gd name="T73" fmla="*/ 1787 h 1918"/>
                <a:gd name="T74" fmla="*/ 1758 w 1918"/>
                <a:gd name="T75" fmla="*/ 1514 h 1918"/>
                <a:gd name="T76" fmla="*/ 1758 w 1918"/>
                <a:gd name="T77" fmla="*/ 1471 h 1918"/>
                <a:gd name="T78" fmla="*/ 1588 w 1918"/>
                <a:gd name="T79" fmla="*/ 1301 h 1918"/>
                <a:gd name="T80" fmla="*/ 1887 w 1918"/>
                <a:gd name="T81" fmla="*/ 1171 h 1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18" h="1918">
                  <a:moveTo>
                    <a:pt x="1384" y="959"/>
                  </a:moveTo>
                  <a:lnTo>
                    <a:pt x="1384" y="959"/>
                  </a:lnTo>
                  <a:cubicBezTo>
                    <a:pt x="1384" y="1196"/>
                    <a:pt x="1191" y="1389"/>
                    <a:pt x="954" y="1389"/>
                  </a:cubicBezTo>
                  <a:lnTo>
                    <a:pt x="954" y="1389"/>
                  </a:lnTo>
                  <a:cubicBezTo>
                    <a:pt x="716" y="1389"/>
                    <a:pt x="523" y="1196"/>
                    <a:pt x="523" y="959"/>
                  </a:cubicBezTo>
                  <a:lnTo>
                    <a:pt x="523" y="959"/>
                  </a:lnTo>
                  <a:cubicBezTo>
                    <a:pt x="523" y="721"/>
                    <a:pt x="716" y="528"/>
                    <a:pt x="954" y="528"/>
                  </a:cubicBezTo>
                  <a:lnTo>
                    <a:pt x="954" y="528"/>
                  </a:lnTo>
                  <a:cubicBezTo>
                    <a:pt x="1191" y="528"/>
                    <a:pt x="1384" y="721"/>
                    <a:pt x="1384" y="959"/>
                  </a:cubicBezTo>
                  <a:close/>
                  <a:moveTo>
                    <a:pt x="1887" y="1171"/>
                  </a:moveTo>
                  <a:lnTo>
                    <a:pt x="1917" y="1171"/>
                  </a:lnTo>
                  <a:lnTo>
                    <a:pt x="1917" y="1141"/>
                  </a:lnTo>
                  <a:lnTo>
                    <a:pt x="1917" y="786"/>
                  </a:lnTo>
                  <a:lnTo>
                    <a:pt x="1917" y="756"/>
                  </a:lnTo>
                  <a:lnTo>
                    <a:pt x="1887" y="756"/>
                  </a:lnTo>
                  <a:lnTo>
                    <a:pt x="1646" y="756"/>
                  </a:lnTo>
                  <a:lnTo>
                    <a:pt x="1646" y="756"/>
                  </a:lnTo>
                  <a:cubicBezTo>
                    <a:pt x="1632" y="707"/>
                    <a:pt x="1612" y="660"/>
                    <a:pt x="1588" y="616"/>
                  </a:cubicBezTo>
                  <a:lnTo>
                    <a:pt x="1758" y="445"/>
                  </a:lnTo>
                  <a:lnTo>
                    <a:pt x="1779" y="424"/>
                  </a:lnTo>
                  <a:lnTo>
                    <a:pt x="1758" y="402"/>
                  </a:lnTo>
                  <a:lnTo>
                    <a:pt x="1508" y="152"/>
                  </a:lnTo>
                  <a:lnTo>
                    <a:pt x="1486" y="130"/>
                  </a:lnTo>
                  <a:lnTo>
                    <a:pt x="1465" y="152"/>
                  </a:lnTo>
                  <a:lnTo>
                    <a:pt x="1294" y="323"/>
                  </a:lnTo>
                  <a:lnTo>
                    <a:pt x="1294" y="323"/>
                  </a:lnTo>
                  <a:cubicBezTo>
                    <a:pt x="1251" y="300"/>
                    <a:pt x="1207" y="281"/>
                    <a:pt x="1161" y="268"/>
                  </a:cubicBezTo>
                  <a:lnTo>
                    <a:pt x="1161" y="30"/>
                  </a:lnTo>
                  <a:lnTo>
                    <a:pt x="1161" y="0"/>
                  </a:lnTo>
                  <a:lnTo>
                    <a:pt x="1130" y="0"/>
                  </a:lnTo>
                  <a:lnTo>
                    <a:pt x="776" y="0"/>
                  </a:lnTo>
                  <a:lnTo>
                    <a:pt x="746" y="0"/>
                  </a:lnTo>
                  <a:lnTo>
                    <a:pt x="746" y="30"/>
                  </a:lnTo>
                  <a:lnTo>
                    <a:pt x="746" y="268"/>
                  </a:lnTo>
                  <a:lnTo>
                    <a:pt x="746" y="268"/>
                  </a:lnTo>
                  <a:cubicBezTo>
                    <a:pt x="702" y="281"/>
                    <a:pt x="661" y="298"/>
                    <a:pt x="620" y="319"/>
                  </a:cubicBezTo>
                  <a:lnTo>
                    <a:pt x="453" y="152"/>
                  </a:lnTo>
                  <a:lnTo>
                    <a:pt x="431" y="130"/>
                  </a:lnTo>
                  <a:lnTo>
                    <a:pt x="410" y="152"/>
                  </a:lnTo>
                  <a:lnTo>
                    <a:pt x="159" y="402"/>
                  </a:lnTo>
                  <a:lnTo>
                    <a:pt x="137" y="424"/>
                  </a:lnTo>
                  <a:lnTo>
                    <a:pt x="159" y="445"/>
                  </a:lnTo>
                  <a:lnTo>
                    <a:pt x="323" y="609"/>
                  </a:lnTo>
                  <a:lnTo>
                    <a:pt x="323" y="609"/>
                  </a:lnTo>
                  <a:cubicBezTo>
                    <a:pt x="299" y="653"/>
                    <a:pt x="279" y="699"/>
                    <a:pt x="265" y="745"/>
                  </a:cubicBezTo>
                  <a:lnTo>
                    <a:pt x="31" y="745"/>
                  </a:lnTo>
                  <a:lnTo>
                    <a:pt x="0" y="745"/>
                  </a:lnTo>
                  <a:lnTo>
                    <a:pt x="0" y="776"/>
                  </a:lnTo>
                  <a:lnTo>
                    <a:pt x="0" y="1131"/>
                  </a:lnTo>
                  <a:lnTo>
                    <a:pt x="0" y="1161"/>
                  </a:lnTo>
                  <a:lnTo>
                    <a:pt x="31" y="1161"/>
                  </a:lnTo>
                  <a:lnTo>
                    <a:pt x="262" y="1161"/>
                  </a:lnTo>
                  <a:lnTo>
                    <a:pt x="262" y="1161"/>
                  </a:lnTo>
                  <a:cubicBezTo>
                    <a:pt x="277" y="1212"/>
                    <a:pt x="297" y="1261"/>
                    <a:pt x="323" y="1308"/>
                  </a:cubicBezTo>
                  <a:lnTo>
                    <a:pt x="159" y="1471"/>
                  </a:lnTo>
                  <a:lnTo>
                    <a:pt x="137" y="1493"/>
                  </a:lnTo>
                  <a:lnTo>
                    <a:pt x="159" y="1514"/>
                  </a:lnTo>
                  <a:lnTo>
                    <a:pt x="410" y="1765"/>
                  </a:lnTo>
                  <a:lnTo>
                    <a:pt x="431" y="1787"/>
                  </a:lnTo>
                  <a:lnTo>
                    <a:pt x="453" y="1765"/>
                  </a:lnTo>
                  <a:lnTo>
                    <a:pt x="620" y="1598"/>
                  </a:lnTo>
                  <a:lnTo>
                    <a:pt x="620" y="1598"/>
                  </a:lnTo>
                  <a:cubicBezTo>
                    <a:pt x="664" y="1620"/>
                    <a:pt x="709" y="1638"/>
                    <a:pt x="756" y="1652"/>
                  </a:cubicBezTo>
                  <a:lnTo>
                    <a:pt x="756" y="1887"/>
                  </a:lnTo>
                  <a:lnTo>
                    <a:pt x="756" y="1917"/>
                  </a:lnTo>
                  <a:lnTo>
                    <a:pt x="786" y="1917"/>
                  </a:lnTo>
                  <a:lnTo>
                    <a:pt x="1141" y="1917"/>
                  </a:lnTo>
                  <a:lnTo>
                    <a:pt x="1171" y="1917"/>
                  </a:lnTo>
                  <a:lnTo>
                    <a:pt x="1171" y="1887"/>
                  </a:lnTo>
                  <a:lnTo>
                    <a:pt x="1171" y="1646"/>
                  </a:lnTo>
                  <a:lnTo>
                    <a:pt x="1171" y="1646"/>
                  </a:lnTo>
                  <a:cubicBezTo>
                    <a:pt x="1213" y="1632"/>
                    <a:pt x="1254" y="1615"/>
                    <a:pt x="1294" y="1594"/>
                  </a:cubicBezTo>
                  <a:lnTo>
                    <a:pt x="1465" y="1765"/>
                  </a:lnTo>
                  <a:lnTo>
                    <a:pt x="1486" y="1787"/>
                  </a:lnTo>
                  <a:lnTo>
                    <a:pt x="1508" y="1765"/>
                  </a:lnTo>
                  <a:lnTo>
                    <a:pt x="1758" y="1514"/>
                  </a:lnTo>
                  <a:lnTo>
                    <a:pt x="1779" y="1493"/>
                  </a:lnTo>
                  <a:lnTo>
                    <a:pt x="1758" y="1471"/>
                  </a:lnTo>
                  <a:lnTo>
                    <a:pt x="1588" y="1301"/>
                  </a:lnTo>
                  <a:lnTo>
                    <a:pt x="1588" y="1301"/>
                  </a:lnTo>
                  <a:cubicBezTo>
                    <a:pt x="1610" y="1259"/>
                    <a:pt x="1629" y="1216"/>
                    <a:pt x="1643" y="1171"/>
                  </a:cubicBezTo>
                  <a:lnTo>
                    <a:pt x="1887" y="117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A5B7E91B-0A9F-FB45-BDD4-7879A6376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288" y="2111375"/>
              <a:ext cx="403225" cy="403225"/>
            </a:xfrm>
            <a:custGeom>
              <a:avLst/>
              <a:gdLst>
                <a:gd name="T0" fmla="*/ 808 w 1121"/>
                <a:gd name="T1" fmla="*/ 559 h 1121"/>
                <a:gd name="T2" fmla="*/ 557 w 1121"/>
                <a:gd name="T3" fmla="*/ 811 h 1121"/>
                <a:gd name="T4" fmla="*/ 305 w 1121"/>
                <a:gd name="T5" fmla="*/ 559 h 1121"/>
                <a:gd name="T6" fmla="*/ 557 w 1121"/>
                <a:gd name="T7" fmla="*/ 308 h 1121"/>
                <a:gd name="T8" fmla="*/ 1101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1 h 1121"/>
                <a:gd name="T14" fmla="*/ 961 w 1121"/>
                <a:gd name="T15" fmla="*/ 441 h 1121"/>
                <a:gd name="T16" fmla="*/ 927 w 1121"/>
                <a:gd name="T17" fmla="*/ 359 h 1121"/>
                <a:gd name="T18" fmla="*/ 1039 w 1121"/>
                <a:gd name="T19" fmla="*/ 247 h 1121"/>
                <a:gd name="T20" fmla="*/ 880 w 1121"/>
                <a:gd name="T21" fmla="*/ 88 h 1121"/>
                <a:gd name="T22" fmla="*/ 855 w 1121"/>
                <a:gd name="T23" fmla="*/ 88 h 1121"/>
                <a:gd name="T24" fmla="*/ 755 w 1121"/>
                <a:gd name="T25" fmla="*/ 188 h 1121"/>
                <a:gd name="T26" fmla="*/ 678 w 1121"/>
                <a:gd name="T27" fmla="*/ 17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5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7 w 1121"/>
                <a:gd name="T45" fmla="*/ 435 h 1121"/>
                <a:gd name="T46" fmla="*/ 0 w 1121"/>
                <a:gd name="T47" fmla="*/ 453 h 1121"/>
                <a:gd name="T48" fmla="*/ 0 w 1121"/>
                <a:gd name="T49" fmla="*/ 678 h 1121"/>
                <a:gd name="T50" fmla="*/ 153 w 1121"/>
                <a:gd name="T51" fmla="*/ 678 h 1121"/>
                <a:gd name="T52" fmla="*/ 188 w 1121"/>
                <a:gd name="T53" fmla="*/ 764 h 1121"/>
                <a:gd name="T54" fmla="*/ 80 w 1121"/>
                <a:gd name="T55" fmla="*/ 872 h 1121"/>
                <a:gd name="T56" fmla="*/ 239 w 1121"/>
                <a:gd name="T57" fmla="*/ 1030 h 1121"/>
                <a:gd name="T58" fmla="*/ 264 w 1121"/>
                <a:gd name="T59" fmla="*/ 1030 h 1121"/>
                <a:gd name="T60" fmla="*/ 362 w 1121"/>
                <a:gd name="T61" fmla="*/ 933 h 1121"/>
                <a:gd name="T62" fmla="*/ 441 w 1121"/>
                <a:gd name="T63" fmla="*/ 1101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1 h 1121"/>
                <a:gd name="T70" fmla="*/ 755 w 1121"/>
                <a:gd name="T71" fmla="*/ 931 h 1121"/>
                <a:gd name="T72" fmla="*/ 868 w 1121"/>
                <a:gd name="T73" fmla="*/ 1043 h 1121"/>
                <a:gd name="T74" fmla="*/ 1027 w 1121"/>
                <a:gd name="T75" fmla="*/ 884 h 1121"/>
                <a:gd name="T76" fmla="*/ 1027 w 1121"/>
                <a:gd name="T77" fmla="*/ 859 h 1121"/>
                <a:gd name="T78" fmla="*/ 927 w 1121"/>
                <a:gd name="T79" fmla="*/ 760 h 1121"/>
                <a:gd name="T80" fmla="*/ 1101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8" y="559"/>
                  </a:moveTo>
                  <a:lnTo>
                    <a:pt x="808" y="559"/>
                  </a:lnTo>
                  <a:cubicBezTo>
                    <a:pt x="808" y="698"/>
                    <a:pt x="695" y="811"/>
                    <a:pt x="557" y="811"/>
                  </a:cubicBezTo>
                  <a:lnTo>
                    <a:pt x="557" y="811"/>
                  </a:lnTo>
                  <a:cubicBezTo>
                    <a:pt x="418" y="811"/>
                    <a:pt x="305" y="698"/>
                    <a:pt x="305" y="559"/>
                  </a:cubicBezTo>
                  <a:lnTo>
                    <a:pt x="305" y="559"/>
                  </a:lnTo>
                  <a:cubicBezTo>
                    <a:pt x="305" y="421"/>
                    <a:pt x="418" y="308"/>
                    <a:pt x="557" y="308"/>
                  </a:cubicBezTo>
                  <a:lnTo>
                    <a:pt x="557" y="308"/>
                  </a:lnTo>
                  <a:cubicBezTo>
                    <a:pt x="695" y="308"/>
                    <a:pt x="808" y="421"/>
                    <a:pt x="808" y="559"/>
                  </a:cubicBezTo>
                  <a:close/>
                  <a:moveTo>
                    <a:pt x="1101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1"/>
                  </a:lnTo>
                  <a:lnTo>
                    <a:pt x="1101" y="441"/>
                  </a:lnTo>
                  <a:lnTo>
                    <a:pt x="961" y="441"/>
                  </a:lnTo>
                  <a:lnTo>
                    <a:pt x="961" y="441"/>
                  </a:lnTo>
                  <a:cubicBezTo>
                    <a:pt x="952" y="412"/>
                    <a:pt x="941" y="386"/>
                    <a:pt x="927" y="359"/>
                  </a:cubicBezTo>
                  <a:lnTo>
                    <a:pt x="1027" y="260"/>
                  </a:lnTo>
                  <a:lnTo>
                    <a:pt x="1039" y="247"/>
                  </a:lnTo>
                  <a:lnTo>
                    <a:pt x="1027" y="235"/>
                  </a:lnTo>
                  <a:lnTo>
                    <a:pt x="880" y="88"/>
                  </a:lnTo>
                  <a:lnTo>
                    <a:pt x="868" y="75"/>
                  </a:lnTo>
                  <a:lnTo>
                    <a:pt x="855" y="88"/>
                  </a:lnTo>
                  <a:lnTo>
                    <a:pt x="755" y="188"/>
                  </a:lnTo>
                  <a:lnTo>
                    <a:pt x="755" y="188"/>
                  </a:lnTo>
                  <a:cubicBezTo>
                    <a:pt x="730" y="175"/>
                    <a:pt x="704" y="164"/>
                    <a:pt x="678" y="156"/>
                  </a:cubicBezTo>
                  <a:lnTo>
                    <a:pt x="678" y="17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7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4" y="88"/>
                  </a:lnTo>
                  <a:lnTo>
                    <a:pt x="252" y="75"/>
                  </a:lnTo>
                  <a:lnTo>
                    <a:pt x="239" y="88"/>
                  </a:lnTo>
                  <a:lnTo>
                    <a:pt x="93" y="235"/>
                  </a:lnTo>
                  <a:lnTo>
                    <a:pt x="80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2" y="408"/>
                    <a:pt x="154" y="435"/>
                  </a:cubicBezTo>
                  <a:lnTo>
                    <a:pt x="17" y="435"/>
                  </a:lnTo>
                  <a:lnTo>
                    <a:pt x="0" y="435"/>
                  </a:lnTo>
                  <a:lnTo>
                    <a:pt x="0" y="453"/>
                  </a:lnTo>
                  <a:lnTo>
                    <a:pt x="0" y="660"/>
                  </a:lnTo>
                  <a:lnTo>
                    <a:pt x="0" y="678"/>
                  </a:lnTo>
                  <a:lnTo>
                    <a:pt x="17" y="678"/>
                  </a:lnTo>
                  <a:lnTo>
                    <a:pt x="153" y="678"/>
                  </a:lnTo>
                  <a:lnTo>
                    <a:pt x="153" y="678"/>
                  </a:lnTo>
                  <a:cubicBezTo>
                    <a:pt x="161" y="707"/>
                    <a:pt x="173" y="736"/>
                    <a:pt x="188" y="764"/>
                  </a:cubicBezTo>
                  <a:lnTo>
                    <a:pt x="93" y="859"/>
                  </a:lnTo>
                  <a:lnTo>
                    <a:pt x="80" y="872"/>
                  </a:lnTo>
                  <a:lnTo>
                    <a:pt x="93" y="884"/>
                  </a:lnTo>
                  <a:lnTo>
                    <a:pt x="239" y="1030"/>
                  </a:lnTo>
                  <a:lnTo>
                    <a:pt x="252" y="1043"/>
                  </a:lnTo>
                  <a:lnTo>
                    <a:pt x="264" y="1030"/>
                  </a:lnTo>
                  <a:lnTo>
                    <a:pt x="362" y="933"/>
                  </a:lnTo>
                  <a:lnTo>
                    <a:pt x="362" y="933"/>
                  </a:lnTo>
                  <a:cubicBezTo>
                    <a:pt x="387" y="946"/>
                    <a:pt x="414" y="957"/>
                    <a:pt x="441" y="965"/>
                  </a:cubicBezTo>
                  <a:lnTo>
                    <a:pt x="441" y="1101"/>
                  </a:lnTo>
                  <a:lnTo>
                    <a:pt x="441" y="1120"/>
                  </a:lnTo>
                  <a:lnTo>
                    <a:pt x="459" y="1120"/>
                  </a:lnTo>
                  <a:lnTo>
                    <a:pt x="666" y="1120"/>
                  </a:lnTo>
                  <a:lnTo>
                    <a:pt x="684" y="1120"/>
                  </a:lnTo>
                  <a:lnTo>
                    <a:pt x="684" y="1101"/>
                  </a:lnTo>
                  <a:lnTo>
                    <a:pt x="684" y="961"/>
                  </a:lnTo>
                  <a:lnTo>
                    <a:pt x="684" y="961"/>
                  </a:lnTo>
                  <a:cubicBezTo>
                    <a:pt x="709" y="954"/>
                    <a:pt x="733" y="943"/>
                    <a:pt x="755" y="931"/>
                  </a:cubicBezTo>
                  <a:lnTo>
                    <a:pt x="855" y="1030"/>
                  </a:lnTo>
                  <a:lnTo>
                    <a:pt x="868" y="1043"/>
                  </a:lnTo>
                  <a:lnTo>
                    <a:pt x="880" y="1030"/>
                  </a:lnTo>
                  <a:lnTo>
                    <a:pt x="1027" y="884"/>
                  </a:lnTo>
                  <a:lnTo>
                    <a:pt x="1039" y="872"/>
                  </a:lnTo>
                  <a:lnTo>
                    <a:pt x="1027" y="859"/>
                  </a:lnTo>
                  <a:lnTo>
                    <a:pt x="927" y="760"/>
                  </a:lnTo>
                  <a:lnTo>
                    <a:pt x="927" y="760"/>
                  </a:lnTo>
                  <a:cubicBezTo>
                    <a:pt x="941" y="735"/>
                    <a:pt x="951" y="710"/>
                    <a:pt x="959" y="684"/>
                  </a:cubicBezTo>
                  <a:lnTo>
                    <a:pt x="1101" y="68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9DF2C9CB-8813-834E-A76C-13973D743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9238" y="508000"/>
              <a:ext cx="403225" cy="403225"/>
            </a:xfrm>
            <a:custGeom>
              <a:avLst/>
              <a:gdLst>
                <a:gd name="T0" fmla="*/ 809 w 1121"/>
                <a:gd name="T1" fmla="*/ 560 h 1121"/>
                <a:gd name="T2" fmla="*/ 557 w 1121"/>
                <a:gd name="T3" fmla="*/ 811 h 1121"/>
                <a:gd name="T4" fmla="*/ 305 w 1121"/>
                <a:gd name="T5" fmla="*/ 560 h 1121"/>
                <a:gd name="T6" fmla="*/ 557 w 1121"/>
                <a:gd name="T7" fmla="*/ 308 h 1121"/>
                <a:gd name="T8" fmla="*/ 1103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2 h 1121"/>
                <a:gd name="T14" fmla="*/ 962 w 1121"/>
                <a:gd name="T15" fmla="*/ 442 h 1121"/>
                <a:gd name="T16" fmla="*/ 928 w 1121"/>
                <a:gd name="T17" fmla="*/ 360 h 1121"/>
                <a:gd name="T18" fmla="*/ 1040 w 1121"/>
                <a:gd name="T19" fmla="*/ 247 h 1121"/>
                <a:gd name="T20" fmla="*/ 881 w 1121"/>
                <a:gd name="T21" fmla="*/ 89 h 1121"/>
                <a:gd name="T22" fmla="*/ 856 w 1121"/>
                <a:gd name="T23" fmla="*/ 89 h 1121"/>
                <a:gd name="T24" fmla="*/ 756 w 1121"/>
                <a:gd name="T25" fmla="*/ 189 h 1121"/>
                <a:gd name="T26" fmla="*/ 678 w 1121"/>
                <a:gd name="T27" fmla="*/ 18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6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8 w 1121"/>
                <a:gd name="T45" fmla="*/ 436 h 1121"/>
                <a:gd name="T46" fmla="*/ 0 w 1121"/>
                <a:gd name="T47" fmla="*/ 454 h 1121"/>
                <a:gd name="T48" fmla="*/ 0 w 1121"/>
                <a:gd name="T49" fmla="*/ 679 h 1121"/>
                <a:gd name="T50" fmla="*/ 153 w 1121"/>
                <a:gd name="T51" fmla="*/ 679 h 1121"/>
                <a:gd name="T52" fmla="*/ 188 w 1121"/>
                <a:gd name="T53" fmla="*/ 764 h 1121"/>
                <a:gd name="T54" fmla="*/ 81 w 1121"/>
                <a:gd name="T55" fmla="*/ 872 h 1121"/>
                <a:gd name="T56" fmla="*/ 240 w 1121"/>
                <a:gd name="T57" fmla="*/ 1031 h 1121"/>
                <a:gd name="T58" fmla="*/ 265 w 1121"/>
                <a:gd name="T59" fmla="*/ 1031 h 1121"/>
                <a:gd name="T60" fmla="*/ 362 w 1121"/>
                <a:gd name="T61" fmla="*/ 934 h 1121"/>
                <a:gd name="T62" fmla="*/ 442 w 1121"/>
                <a:gd name="T63" fmla="*/ 1102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2 h 1121"/>
                <a:gd name="T70" fmla="*/ 756 w 1121"/>
                <a:gd name="T71" fmla="*/ 931 h 1121"/>
                <a:gd name="T72" fmla="*/ 868 w 1121"/>
                <a:gd name="T73" fmla="*/ 1044 h 1121"/>
                <a:gd name="T74" fmla="*/ 1027 w 1121"/>
                <a:gd name="T75" fmla="*/ 885 h 1121"/>
                <a:gd name="T76" fmla="*/ 1027 w 1121"/>
                <a:gd name="T77" fmla="*/ 860 h 1121"/>
                <a:gd name="T78" fmla="*/ 928 w 1121"/>
                <a:gd name="T79" fmla="*/ 760 h 1121"/>
                <a:gd name="T80" fmla="*/ 1103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9" y="560"/>
                  </a:moveTo>
                  <a:lnTo>
                    <a:pt x="809" y="560"/>
                  </a:lnTo>
                  <a:cubicBezTo>
                    <a:pt x="809" y="699"/>
                    <a:pt x="696" y="811"/>
                    <a:pt x="557" y="811"/>
                  </a:cubicBezTo>
                  <a:lnTo>
                    <a:pt x="557" y="811"/>
                  </a:lnTo>
                  <a:cubicBezTo>
                    <a:pt x="419" y="811"/>
                    <a:pt x="305" y="699"/>
                    <a:pt x="305" y="560"/>
                  </a:cubicBezTo>
                  <a:lnTo>
                    <a:pt x="305" y="560"/>
                  </a:lnTo>
                  <a:cubicBezTo>
                    <a:pt x="305" y="421"/>
                    <a:pt x="419" y="308"/>
                    <a:pt x="557" y="308"/>
                  </a:cubicBezTo>
                  <a:lnTo>
                    <a:pt x="557" y="308"/>
                  </a:lnTo>
                  <a:cubicBezTo>
                    <a:pt x="696" y="308"/>
                    <a:pt x="809" y="421"/>
                    <a:pt x="809" y="560"/>
                  </a:cubicBezTo>
                  <a:close/>
                  <a:moveTo>
                    <a:pt x="1103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2"/>
                  </a:lnTo>
                  <a:lnTo>
                    <a:pt x="1103" y="442"/>
                  </a:lnTo>
                  <a:lnTo>
                    <a:pt x="962" y="442"/>
                  </a:lnTo>
                  <a:lnTo>
                    <a:pt x="962" y="442"/>
                  </a:lnTo>
                  <a:cubicBezTo>
                    <a:pt x="953" y="413"/>
                    <a:pt x="942" y="386"/>
                    <a:pt x="928" y="360"/>
                  </a:cubicBezTo>
                  <a:lnTo>
                    <a:pt x="1027" y="260"/>
                  </a:lnTo>
                  <a:lnTo>
                    <a:pt x="1040" y="247"/>
                  </a:lnTo>
                  <a:lnTo>
                    <a:pt x="1027" y="235"/>
                  </a:lnTo>
                  <a:lnTo>
                    <a:pt x="881" y="89"/>
                  </a:lnTo>
                  <a:lnTo>
                    <a:pt x="868" y="76"/>
                  </a:lnTo>
                  <a:lnTo>
                    <a:pt x="856" y="89"/>
                  </a:lnTo>
                  <a:lnTo>
                    <a:pt x="756" y="189"/>
                  </a:lnTo>
                  <a:lnTo>
                    <a:pt x="756" y="189"/>
                  </a:lnTo>
                  <a:cubicBezTo>
                    <a:pt x="731" y="175"/>
                    <a:pt x="705" y="165"/>
                    <a:pt x="678" y="156"/>
                  </a:cubicBezTo>
                  <a:lnTo>
                    <a:pt x="678" y="18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8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5" y="89"/>
                  </a:lnTo>
                  <a:lnTo>
                    <a:pt x="252" y="76"/>
                  </a:lnTo>
                  <a:lnTo>
                    <a:pt x="240" y="89"/>
                  </a:lnTo>
                  <a:lnTo>
                    <a:pt x="93" y="235"/>
                  </a:lnTo>
                  <a:lnTo>
                    <a:pt x="81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3" y="408"/>
                    <a:pt x="154" y="436"/>
                  </a:cubicBezTo>
                  <a:lnTo>
                    <a:pt x="18" y="436"/>
                  </a:lnTo>
                  <a:lnTo>
                    <a:pt x="0" y="436"/>
                  </a:lnTo>
                  <a:lnTo>
                    <a:pt x="0" y="454"/>
                  </a:lnTo>
                  <a:lnTo>
                    <a:pt x="0" y="660"/>
                  </a:lnTo>
                  <a:lnTo>
                    <a:pt x="0" y="679"/>
                  </a:lnTo>
                  <a:lnTo>
                    <a:pt x="18" y="679"/>
                  </a:lnTo>
                  <a:lnTo>
                    <a:pt x="153" y="679"/>
                  </a:lnTo>
                  <a:lnTo>
                    <a:pt x="153" y="679"/>
                  </a:lnTo>
                  <a:cubicBezTo>
                    <a:pt x="162" y="708"/>
                    <a:pt x="174" y="737"/>
                    <a:pt x="188" y="764"/>
                  </a:cubicBezTo>
                  <a:lnTo>
                    <a:pt x="93" y="860"/>
                  </a:lnTo>
                  <a:lnTo>
                    <a:pt x="81" y="872"/>
                  </a:lnTo>
                  <a:lnTo>
                    <a:pt x="93" y="885"/>
                  </a:lnTo>
                  <a:lnTo>
                    <a:pt x="240" y="1031"/>
                  </a:lnTo>
                  <a:lnTo>
                    <a:pt x="252" y="1044"/>
                  </a:lnTo>
                  <a:lnTo>
                    <a:pt x="265" y="1031"/>
                  </a:lnTo>
                  <a:lnTo>
                    <a:pt x="362" y="934"/>
                  </a:lnTo>
                  <a:lnTo>
                    <a:pt x="362" y="934"/>
                  </a:lnTo>
                  <a:cubicBezTo>
                    <a:pt x="388" y="946"/>
                    <a:pt x="414" y="957"/>
                    <a:pt x="442" y="965"/>
                  </a:cubicBezTo>
                  <a:lnTo>
                    <a:pt x="442" y="1102"/>
                  </a:lnTo>
                  <a:lnTo>
                    <a:pt x="442" y="1120"/>
                  </a:lnTo>
                  <a:lnTo>
                    <a:pt x="459" y="1120"/>
                  </a:lnTo>
                  <a:lnTo>
                    <a:pt x="667" y="1120"/>
                  </a:lnTo>
                  <a:lnTo>
                    <a:pt x="684" y="1120"/>
                  </a:lnTo>
                  <a:lnTo>
                    <a:pt x="684" y="1102"/>
                  </a:lnTo>
                  <a:lnTo>
                    <a:pt x="684" y="962"/>
                  </a:lnTo>
                  <a:lnTo>
                    <a:pt x="684" y="962"/>
                  </a:lnTo>
                  <a:cubicBezTo>
                    <a:pt x="709" y="954"/>
                    <a:pt x="733" y="944"/>
                    <a:pt x="756" y="931"/>
                  </a:cubicBezTo>
                  <a:lnTo>
                    <a:pt x="856" y="1031"/>
                  </a:lnTo>
                  <a:lnTo>
                    <a:pt x="868" y="1044"/>
                  </a:lnTo>
                  <a:lnTo>
                    <a:pt x="881" y="1031"/>
                  </a:lnTo>
                  <a:lnTo>
                    <a:pt x="1027" y="885"/>
                  </a:lnTo>
                  <a:lnTo>
                    <a:pt x="1040" y="872"/>
                  </a:lnTo>
                  <a:lnTo>
                    <a:pt x="1027" y="860"/>
                  </a:lnTo>
                  <a:lnTo>
                    <a:pt x="928" y="760"/>
                  </a:lnTo>
                  <a:lnTo>
                    <a:pt x="928" y="760"/>
                  </a:lnTo>
                  <a:cubicBezTo>
                    <a:pt x="941" y="736"/>
                    <a:pt x="952" y="710"/>
                    <a:pt x="960" y="684"/>
                  </a:cubicBezTo>
                  <a:lnTo>
                    <a:pt x="1103" y="68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57" name="Freeform 24">
              <a:extLst>
                <a:ext uri="{FF2B5EF4-FFF2-40B4-BE49-F238E27FC236}">
                  <a16:creationId xmlns:a16="http://schemas.microsoft.com/office/drawing/2014/main" id="{9355F5D0-1403-C844-8FE8-31C0E8463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0813" y="1828800"/>
              <a:ext cx="300037" cy="300038"/>
            </a:xfrm>
            <a:custGeom>
              <a:avLst/>
              <a:gdLst>
                <a:gd name="T0" fmla="*/ 601 w 833"/>
                <a:gd name="T1" fmla="*/ 416 h 832"/>
                <a:gd name="T2" fmla="*/ 414 w 833"/>
                <a:gd name="T3" fmla="*/ 603 h 832"/>
                <a:gd name="T4" fmla="*/ 227 w 833"/>
                <a:gd name="T5" fmla="*/ 416 h 832"/>
                <a:gd name="T6" fmla="*/ 414 w 833"/>
                <a:gd name="T7" fmla="*/ 229 h 832"/>
                <a:gd name="T8" fmla="*/ 819 w 833"/>
                <a:gd name="T9" fmla="*/ 508 h 832"/>
                <a:gd name="T10" fmla="*/ 832 w 833"/>
                <a:gd name="T11" fmla="*/ 494 h 832"/>
                <a:gd name="T12" fmla="*/ 832 w 833"/>
                <a:gd name="T13" fmla="*/ 328 h 832"/>
                <a:gd name="T14" fmla="*/ 714 w 833"/>
                <a:gd name="T15" fmla="*/ 328 h 832"/>
                <a:gd name="T16" fmla="*/ 689 w 833"/>
                <a:gd name="T17" fmla="*/ 267 h 832"/>
                <a:gd name="T18" fmla="*/ 772 w 833"/>
                <a:gd name="T19" fmla="*/ 184 h 832"/>
                <a:gd name="T20" fmla="*/ 654 w 833"/>
                <a:gd name="T21" fmla="*/ 66 h 832"/>
                <a:gd name="T22" fmla="*/ 636 w 833"/>
                <a:gd name="T23" fmla="*/ 66 h 832"/>
                <a:gd name="T24" fmla="*/ 561 w 833"/>
                <a:gd name="T25" fmla="*/ 140 h 832"/>
                <a:gd name="T26" fmla="*/ 504 w 833"/>
                <a:gd name="T27" fmla="*/ 13 h 832"/>
                <a:gd name="T28" fmla="*/ 491 w 833"/>
                <a:gd name="T29" fmla="*/ 0 h 832"/>
                <a:gd name="T30" fmla="*/ 324 w 833"/>
                <a:gd name="T31" fmla="*/ 0 h 832"/>
                <a:gd name="T32" fmla="*/ 324 w 833"/>
                <a:gd name="T33" fmla="*/ 116 h 832"/>
                <a:gd name="T34" fmla="*/ 270 w 833"/>
                <a:gd name="T35" fmla="*/ 138 h 832"/>
                <a:gd name="T36" fmla="*/ 187 w 833"/>
                <a:gd name="T37" fmla="*/ 56 h 832"/>
                <a:gd name="T38" fmla="*/ 70 w 833"/>
                <a:gd name="T39" fmla="*/ 174 h 832"/>
                <a:gd name="T40" fmla="*/ 70 w 833"/>
                <a:gd name="T41" fmla="*/ 193 h 832"/>
                <a:gd name="T42" fmla="*/ 141 w 833"/>
                <a:gd name="T43" fmla="*/ 264 h 832"/>
                <a:gd name="T44" fmla="*/ 13 w 833"/>
                <a:gd name="T45" fmla="*/ 323 h 832"/>
                <a:gd name="T46" fmla="*/ 0 w 833"/>
                <a:gd name="T47" fmla="*/ 336 h 832"/>
                <a:gd name="T48" fmla="*/ 0 w 833"/>
                <a:gd name="T49" fmla="*/ 503 h 832"/>
                <a:gd name="T50" fmla="*/ 114 w 833"/>
                <a:gd name="T51" fmla="*/ 503 h 832"/>
                <a:gd name="T52" fmla="*/ 141 w 833"/>
                <a:gd name="T53" fmla="*/ 567 h 832"/>
                <a:gd name="T54" fmla="*/ 60 w 833"/>
                <a:gd name="T55" fmla="*/ 648 h 832"/>
                <a:gd name="T56" fmla="*/ 178 w 833"/>
                <a:gd name="T57" fmla="*/ 766 h 832"/>
                <a:gd name="T58" fmla="*/ 197 w 833"/>
                <a:gd name="T59" fmla="*/ 766 h 832"/>
                <a:gd name="T60" fmla="*/ 270 w 833"/>
                <a:gd name="T61" fmla="*/ 693 h 832"/>
                <a:gd name="T62" fmla="*/ 328 w 833"/>
                <a:gd name="T63" fmla="*/ 818 h 832"/>
                <a:gd name="T64" fmla="*/ 341 w 833"/>
                <a:gd name="T65" fmla="*/ 831 h 832"/>
                <a:gd name="T66" fmla="*/ 509 w 833"/>
                <a:gd name="T67" fmla="*/ 831 h 832"/>
                <a:gd name="T68" fmla="*/ 509 w 833"/>
                <a:gd name="T69" fmla="*/ 714 h 832"/>
                <a:gd name="T70" fmla="*/ 561 w 833"/>
                <a:gd name="T71" fmla="*/ 691 h 832"/>
                <a:gd name="T72" fmla="*/ 645 w 833"/>
                <a:gd name="T73" fmla="*/ 775 h 832"/>
                <a:gd name="T74" fmla="*/ 763 w 833"/>
                <a:gd name="T75" fmla="*/ 656 h 832"/>
                <a:gd name="T76" fmla="*/ 763 w 833"/>
                <a:gd name="T77" fmla="*/ 638 h 832"/>
                <a:gd name="T78" fmla="*/ 689 w 833"/>
                <a:gd name="T79" fmla="*/ 564 h 832"/>
                <a:gd name="T80" fmla="*/ 819 w 833"/>
                <a:gd name="T81" fmla="*/ 508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33" h="832">
                  <a:moveTo>
                    <a:pt x="601" y="416"/>
                  </a:moveTo>
                  <a:lnTo>
                    <a:pt x="601" y="416"/>
                  </a:lnTo>
                  <a:cubicBezTo>
                    <a:pt x="601" y="519"/>
                    <a:pt x="517" y="603"/>
                    <a:pt x="414" y="603"/>
                  </a:cubicBezTo>
                  <a:lnTo>
                    <a:pt x="414" y="603"/>
                  </a:lnTo>
                  <a:cubicBezTo>
                    <a:pt x="311" y="603"/>
                    <a:pt x="227" y="519"/>
                    <a:pt x="227" y="416"/>
                  </a:cubicBezTo>
                  <a:lnTo>
                    <a:pt x="227" y="416"/>
                  </a:lnTo>
                  <a:cubicBezTo>
                    <a:pt x="227" y="312"/>
                    <a:pt x="311" y="229"/>
                    <a:pt x="414" y="229"/>
                  </a:cubicBezTo>
                  <a:lnTo>
                    <a:pt x="414" y="229"/>
                  </a:lnTo>
                  <a:cubicBezTo>
                    <a:pt x="517" y="229"/>
                    <a:pt x="601" y="312"/>
                    <a:pt x="601" y="416"/>
                  </a:cubicBezTo>
                  <a:close/>
                  <a:moveTo>
                    <a:pt x="819" y="508"/>
                  </a:moveTo>
                  <a:lnTo>
                    <a:pt x="832" y="508"/>
                  </a:lnTo>
                  <a:lnTo>
                    <a:pt x="832" y="494"/>
                  </a:lnTo>
                  <a:lnTo>
                    <a:pt x="832" y="340"/>
                  </a:lnTo>
                  <a:lnTo>
                    <a:pt x="832" y="328"/>
                  </a:lnTo>
                  <a:lnTo>
                    <a:pt x="819" y="328"/>
                  </a:lnTo>
                  <a:lnTo>
                    <a:pt x="714" y="328"/>
                  </a:lnTo>
                  <a:lnTo>
                    <a:pt x="714" y="328"/>
                  </a:lnTo>
                  <a:cubicBezTo>
                    <a:pt x="708" y="307"/>
                    <a:pt x="700" y="286"/>
                    <a:pt x="689" y="267"/>
                  </a:cubicBezTo>
                  <a:lnTo>
                    <a:pt x="763" y="193"/>
                  </a:lnTo>
                  <a:lnTo>
                    <a:pt x="772" y="184"/>
                  </a:lnTo>
                  <a:lnTo>
                    <a:pt x="763" y="174"/>
                  </a:lnTo>
                  <a:lnTo>
                    <a:pt x="654" y="66"/>
                  </a:lnTo>
                  <a:lnTo>
                    <a:pt x="645" y="56"/>
                  </a:lnTo>
                  <a:lnTo>
                    <a:pt x="636" y="66"/>
                  </a:lnTo>
                  <a:lnTo>
                    <a:pt x="561" y="140"/>
                  </a:lnTo>
                  <a:lnTo>
                    <a:pt x="561" y="140"/>
                  </a:lnTo>
                  <a:cubicBezTo>
                    <a:pt x="543" y="130"/>
                    <a:pt x="524" y="122"/>
                    <a:pt x="504" y="116"/>
                  </a:cubicBezTo>
                  <a:lnTo>
                    <a:pt x="504" y="13"/>
                  </a:lnTo>
                  <a:lnTo>
                    <a:pt x="504" y="0"/>
                  </a:lnTo>
                  <a:lnTo>
                    <a:pt x="491" y="0"/>
                  </a:lnTo>
                  <a:lnTo>
                    <a:pt x="337" y="0"/>
                  </a:lnTo>
                  <a:lnTo>
                    <a:pt x="324" y="0"/>
                  </a:lnTo>
                  <a:lnTo>
                    <a:pt x="324" y="13"/>
                  </a:lnTo>
                  <a:lnTo>
                    <a:pt x="324" y="116"/>
                  </a:lnTo>
                  <a:lnTo>
                    <a:pt x="324" y="116"/>
                  </a:lnTo>
                  <a:cubicBezTo>
                    <a:pt x="305" y="121"/>
                    <a:pt x="287" y="129"/>
                    <a:pt x="270" y="138"/>
                  </a:cubicBezTo>
                  <a:lnTo>
                    <a:pt x="197" y="66"/>
                  </a:lnTo>
                  <a:lnTo>
                    <a:pt x="187" y="56"/>
                  </a:lnTo>
                  <a:lnTo>
                    <a:pt x="178" y="66"/>
                  </a:lnTo>
                  <a:lnTo>
                    <a:pt x="70" y="174"/>
                  </a:lnTo>
                  <a:lnTo>
                    <a:pt x="60" y="184"/>
                  </a:lnTo>
                  <a:lnTo>
                    <a:pt x="70" y="193"/>
                  </a:lnTo>
                  <a:lnTo>
                    <a:pt x="141" y="264"/>
                  </a:lnTo>
                  <a:lnTo>
                    <a:pt x="141" y="264"/>
                  </a:lnTo>
                  <a:cubicBezTo>
                    <a:pt x="130" y="283"/>
                    <a:pt x="122" y="303"/>
                    <a:pt x="115" y="323"/>
                  </a:cubicBezTo>
                  <a:lnTo>
                    <a:pt x="13" y="323"/>
                  </a:lnTo>
                  <a:lnTo>
                    <a:pt x="0" y="323"/>
                  </a:lnTo>
                  <a:lnTo>
                    <a:pt x="0" y="336"/>
                  </a:lnTo>
                  <a:lnTo>
                    <a:pt x="0" y="490"/>
                  </a:lnTo>
                  <a:lnTo>
                    <a:pt x="0" y="503"/>
                  </a:lnTo>
                  <a:lnTo>
                    <a:pt x="13" y="503"/>
                  </a:lnTo>
                  <a:lnTo>
                    <a:pt x="114" y="503"/>
                  </a:lnTo>
                  <a:lnTo>
                    <a:pt x="114" y="503"/>
                  </a:lnTo>
                  <a:cubicBezTo>
                    <a:pt x="121" y="525"/>
                    <a:pt x="129" y="547"/>
                    <a:pt x="141" y="567"/>
                  </a:cubicBezTo>
                  <a:lnTo>
                    <a:pt x="70" y="638"/>
                  </a:lnTo>
                  <a:lnTo>
                    <a:pt x="60" y="648"/>
                  </a:lnTo>
                  <a:lnTo>
                    <a:pt x="70" y="656"/>
                  </a:lnTo>
                  <a:lnTo>
                    <a:pt x="178" y="766"/>
                  </a:lnTo>
                  <a:lnTo>
                    <a:pt x="187" y="775"/>
                  </a:lnTo>
                  <a:lnTo>
                    <a:pt x="197" y="766"/>
                  </a:lnTo>
                  <a:lnTo>
                    <a:pt x="270" y="693"/>
                  </a:lnTo>
                  <a:lnTo>
                    <a:pt x="270" y="693"/>
                  </a:lnTo>
                  <a:cubicBezTo>
                    <a:pt x="288" y="703"/>
                    <a:pt x="308" y="711"/>
                    <a:pt x="328" y="716"/>
                  </a:cubicBezTo>
                  <a:lnTo>
                    <a:pt x="328" y="818"/>
                  </a:lnTo>
                  <a:lnTo>
                    <a:pt x="328" y="831"/>
                  </a:lnTo>
                  <a:lnTo>
                    <a:pt x="341" y="831"/>
                  </a:lnTo>
                  <a:lnTo>
                    <a:pt x="495" y="831"/>
                  </a:lnTo>
                  <a:lnTo>
                    <a:pt x="509" y="831"/>
                  </a:lnTo>
                  <a:lnTo>
                    <a:pt x="509" y="818"/>
                  </a:lnTo>
                  <a:lnTo>
                    <a:pt x="509" y="714"/>
                  </a:lnTo>
                  <a:lnTo>
                    <a:pt x="509" y="714"/>
                  </a:lnTo>
                  <a:cubicBezTo>
                    <a:pt x="527" y="708"/>
                    <a:pt x="545" y="701"/>
                    <a:pt x="561" y="691"/>
                  </a:cubicBezTo>
                  <a:lnTo>
                    <a:pt x="636" y="766"/>
                  </a:lnTo>
                  <a:lnTo>
                    <a:pt x="645" y="775"/>
                  </a:lnTo>
                  <a:lnTo>
                    <a:pt x="654" y="766"/>
                  </a:lnTo>
                  <a:lnTo>
                    <a:pt x="763" y="656"/>
                  </a:lnTo>
                  <a:lnTo>
                    <a:pt x="772" y="648"/>
                  </a:lnTo>
                  <a:lnTo>
                    <a:pt x="763" y="638"/>
                  </a:lnTo>
                  <a:lnTo>
                    <a:pt x="689" y="564"/>
                  </a:lnTo>
                  <a:lnTo>
                    <a:pt x="689" y="564"/>
                  </a:lnTo>
                  <a:cubicBezTo>
                    <a:pt x="699" y="546"/>
                    <a:pt x="707" y="527"/>
                    <a:pt x="713" y="508"/>
                  </a:cubicBezTo>
                  <a:lnTo>
                    <a:pt x="819" y="5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58" name="Freeform 25">
              <a:extLst>
                <a:ext uri="{FF2B5EF4-FFF2-40B4-BE49-F238E27FC236}">
                  <a16:creationId xmlns:a16="http://schemas.microsoft.com/office/drawing/2014/main" id="{28FCCB67-E2F0-9448-A1BB-09E8E7B6B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5250" y="2673350"/>
              <a:ext cx="236538" cy="236538"/>
            </a:xfrm>
            <a:custGeom>
              <a:avLst/>
              <a:gdLst>
                <a:gd name="T0" fmla="*/ 473 w 656"/>
                <a:gd name="T1" fmla="*/ 328 h 657"/>
                <a:gd name="T2" fmla="*/ 326 w 656"/>
                <a:gd name="T3" fmla="*/ 475 h 657"/>
                <a:gd name="T4" fmla="*/ 179 w 656"/>
                <a:gd name="T5" fmla="*/ 328 h 657"/>
                <a:gd name="T6" fmla="*/ 326 w 656"/>
                <a:gd name="T7" fmla="*/ 181 h 657"/>
                <a:gd name="T8" fmla="*/ 645 w 656"/>
                <a:gd name="T9" fmla="*/ 401 h 657"/>
                <a:gd name="T10" fmla="*/ 655 w 656"/>
                <a:gd name="T11" fmla="*/ 391 h 657"/>
                <a:gd name="T12" fmla="*/ 655 w 656"/>
                <a:gd name="T13" fmla="*/ 259 h 657"/>
                <a:gd name="T14" fmla="*/ 563 w 656"/>
                <a:gd name="T15" fmla="*/ 259 h 657"/>
                <a:gd name="T16" fmla="*/ 543 w 656"/>
                <a:gd name="T17" fmla="*/ 211 h 657"/>
                <a:gd name="T18" fmla="*/ 609 w 656"/>
                <a:gd name="T19" fmla="*/ 145 h 657"/>
                <a:gd name="T20" fmla="*/ 516 w 656"/>
                <a:gd name="T21" fmla="*/ 53 h 657"/>
                <a:gd name="T22" fmla="*/ 501 w 656"/>
                <a:gd name="T23" fmla="*/ 53 h 657"/>
                <a:gd name="T24" fmla="*/ 442 w 656"/>
                <a:gd name="T25" fmla="*/ 111 h 657"/>
                <a:gd name="T26" fmla="*/ 397 w 656"/>
                <a:gd name="T27" fmla="*/ 11 h 657"/>
                <a:gd name="T28" fmla="*/ 387 w 656"/>
                <a:gd name="T29" fmla="*/ 0 h 657"/>
                <a:gd name="T30" fmla="*/ 255 w 656"/>
                <a:gd name="T31" fmla="*/ 0 h 657"/>
                <a:gd name="T32" fmla="*/ 255 w 656"/>
                <a:gd name="T33" fmla="*/ 92 h 657"/>
                <a:gd name="T34" fmla="*/ 212 w 656"/>
                <a:gd name="T35" fmla="*/ 109 h 657"/>
                <a:gd name="T36" fmla="*/ 147 w 656"/>
                <a:gd name="T37" fmla="*/ 45 h 657"/>
                <a:gd name="T38" fmla="*/ 54 w 656"/>
                <a:gd name="T39" fmla="*/ 138 h 657"/>
                <a:gd name="T40" fmla="*/ 54 w 656"/>
                <a:gd name="T41" fmla="*/ 153 h 657"/>
                <a:gd name="T42" fmla="*/ 110 w 656"/>
                <a:gd name="T43" fmla="*/ 209 h 657"/>
                <a:gd name="T44" fmla="*/ 10 w 656"/>
                <a:gd name="T45" fmla="*/ 256 h 657"/>
                <a:gd name="T46" fmla="*/ 0 w 656"/>
                <a:gd name="T47" fmla="*/ 266 h 657"/>
                <a:gd name="T48" fmla="*/ 0 w 656"/>
                <a:gd name="T49" fmla="*/ 398 h 657"/>
                <a:gd name="T50" fmla="*/ 89 w 656"/>
                <a:gd name="T51" fmla="*/ 398 h 657"/>
                <a:gd name="T52" fmla="*/ 110 w 656"/>
                <a:gd name="T53" fmla="*/ 448 h 657"/>
                <a:gd name="T54" fmla="*/ 47 w 656"/>
                <a:gd name="T55" fmla="*/ 511 h 657"/>
                <a:gd name="T56" fmla="*/ 140 w 656"/>
                <a:gd name="T57" fmla="*/ 604 h 657"/>
                <a:gd name="T58" fmla="*/ 155 w 656"/>
                <a:gd name="T59" fmla="*/ 604 h 657"/>
                <a:gd name="T60" fmla="*/ 212 w 656"/>
                <a:gd name="T61" fmla="*/ 547 h 657"/>
                <a:gd name="T62" fmla="*/ 258 w 656"/>
                <a:gd name="T63" fmla="*/ 646 h 657"/>
                <a:gd name="T64" fmla="*/ 269 w 656"/>
                <a:gd name="T65" fmla="*/ 656 h 657"/>
                <a:gd name="T66" fmla="*/ 401 w 656"/>
                <a:gd name="T67" fmla="*/ 656 h 657"/>
                <a:gd name="T68" fmla="*/ 401 w 656"/>
                <a:gd name="T69" fmla="*/ 563 h 657"/>
                <a:gd name="T70" fmla="*/ 442 w 656"/>
                <a:gd name="T71" fmla="*/ 546 h 657"/>
                <a:gd name="T72" fmla="*/ 508 w 656"/>
                <a:gd name="T73" fmla="*/ 612 h 657"/>
                <a:gd name="T74" fmla="*/ 601 w 656"/>
                <a:gd name="T75" fmla="*/ 519 h 657"/>
                <a:gd name="T76" fmla="*/ 601 w 656"/>
                <a:gd name="T77" fmla="*/ 504 h 657"/>
                <a:gd name="T78" fmla="*/ 543 w 656"/>
                <a:gd name="T79" fmla="*/ 445 h 657"/>
                <a:gd name="T80" fmla="*/ 645 w 656"/>
                <a:gd name="T81" fmla="*/ 401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6" h="657">
                  <a:moveTo>
                    <a:pt x="473" y="328"/>
                  </a:moveTo>
                  <a:lnTo>
                    <a:pt x="473" y="328"/>
                  </a:lnTo>
                  <a:cubicBezTo>
                    <a:pt x="473" y="409"/>
                    <a:pt x="407" y="475"/>
                    <a:pt x="326" y="475"/>
                  </a:cubicBezTo>
                  <a:lnTo>
                    <a:pt x="326" y="475"/>
                  </a:lnTo>
                  <a:cubicBezTo>
                    <a:pt x="245" y="475"/>
                    <a:pt x="179" y="409"/>
                    <a:pt x="179" y="328"/>
                  </a:cubicBezTo>
                  <a:lnTo>
                    <a:pt x="179" y="328"/>
                  </a:lnTo>
                  <a:cubicBezTo>
                    <a:pt x="179" y="247"/>
                    <a:pt x="245" y="181"/>
                    <a:pt x="326" y="181"/>
                  </a:cubicBezTo>
                  <a:lnTo>
                    <a:pt x="326" y="181"/>
                  </a:lnTo>
                  <a:cubicBezTo>
                    <a:pt x="407" y="181"/>
                    <a:pt x="473" y="247"/>
                    <a:pt x="473" y="328"/>
                  </a:cubicBezTo>
                  <a:close/>
                  <a:moveTo>
                    <a:pt x="645" y="401"/>
                  </a:moveTo>
                  <a:lnTo>
                    <a:pt x="655" y="401"/>
                  </a:lnTo>
                  <a:lnTo>
                    <a:pt x="655" y="391"/>
                  </a:lnTo>
                  <a:lnTo>
                    <a:pt x="655" y="269"/>
                  </a:lnTo>
                  <a:lnTo>
                    <a:pt x="655" y="259"/>
                  </a:lnTo>
                  <a:lnTo>
                    <a:pt x="645" y="259"/>
                  </a:lnTo>
                  <a:lnTo>
                    <a:pt x="563" y="259"/>
                  </a:lnTo>
                  <a:lnTo>
                    <a:pt x="563" y="259"/>
                  </a:lnTo>
                  <a:cubicBezTo>
                    <a:pt x="558" y="242"/>
                    <a:pt x="551" y="226"/>
                    <a:pt x="543" y="211"/>
                  </a:cubicBezTo>
                  <a:lnTo>
                    <a:pt x="601" y="153"/>
                  </a:lnTo>
                  <a:lnTo>
                    <a:pt x="609" y="145"/>
                  </a:lnTo>
                  <a:lnTo>
                    <a:pt x="601" y="138"/>
                  </a:lnTo>
                  <a:lnTo>
                    <a:pt x="516" y="53"/>
                  </a:lnTo>
                  <a:lnTo>
                    <a:pt x="508" y="45"/>
                  </a:lnTo>
                  <a:lnTo>
                    <a:pt x="501" y="53"/>
                  </a:lnTo>
                  <a:lnTo>
                    <a:pt x="442" y="111"/>
                  </a:lnTo>
                  <a:lnTo>
                    <a:pt x="442" y="111"/>
                  </a:lnTo>
                  <a:cubicBezTo>
                    <a:pt x="428" y="103"/>
                    <a:pt x="412" y="97"/>
                    <a:pt x="397" y="92"/>
                  </a:cubicBezTo>
                  <a:lnTo>
                    <a:pt x="397" y="11"/>
                  </a:lnTo>
                  <a:lnTo>
                    <a:pt x="397" y="0"/>
                  </a:lnTo>
                  <a:lnTo>
                    <a:pt x="387" y="0"/>
                  </a:lnTo>
                  <a:lnTo>
                    <a:pt x="266" y="0"/>
                  </a:lnTo>
                  <a:lnTo>
                    <a:pt x="255" y="0"/>
                  </a:lnTo>
                  <a:lnTo>
                    <a:pt x="255" y="11"/>
                  </a:lnTo>
                  <a:lnTo>
                    <a:pt x="255" y="92"/>
                  </a:lnTo>
                  <a:lnTo>
                    <a:pt x="255" y="92"/>
                  </a:lnTo>
                  <a:cubicBezTo>
                    <a:pt x="240" y="96"/>
                    <a:pt x="226" y="102"/>
                    <a:pt x="212" y="109"/>
                  </a:cubicBezTo>
                  <a:lnTo>
                    <a:pt x="155" y="53"/>
                  </a:lnTo>
                  <a:lnTo>
                    <a:pt x="147" y="45"/>
                  </a:lnTo>
                  <a:lnTo>
                    <a:pt x="140" y="53"/>
                  </a:lnTo>
                  <a:lnTo>
                    <a:pt x="54" y="138"/>
                  </a:lnTo>
                  <a:lnTo>
                    <a:pt x="47" y="145"/>
                  </a:lnTo>
                  <a:lnTo>
                    <a:pt x="54" y="153"/>
                  </a:lnTo>
                  <a:lnTo>
                    <a:pt x="110" y="209"/>
                  </a:lnTo>
                  <a:lnTo>
                    <a:pt x="110" y="209"/>
                  </a:lnTo>
                  <a:cubicBezTo>
                    <a:pt x="102" y="224"/>
                    <a:pt x="95" y="239"/>
                    <a:pt x="90" y="256"/>
                  </a:cubicBezTo>
                  <a:lnTo>
                    <a:pt x="10" y="256"/>
                  </a:lnTo>
                  <a:lnTo>
                    <a:pt x="0" y="256"/>
                  </a:lnTo>
                  <a:lnTo>
                    <a:pt x="0" y="266"/>
                  </a:lnTo>
                  <a:lnTo>
                    <a:pt x="0" y="387"/>
                  </a:lnTo>
                  <a:lnTo>
                    <a:pt x="0" y="398"/>
                  </a:lnTo>
                  <a:lnTo>
                    <a:pt x="10" y="398"/>
                  </a:lnTo>
                  <a:lnTo>
                    <a:pt x="89" y="398"/>
                  </a:lnTo>
                  <a:lnTo>
                    <a:pt x="89" y="398"/>
                  </a:lnTo>
                  <a:cubicBezTo>
                    <a:pt x="95" y="415"/>
                    <a:pt x="102" y="432"/>
                    <a:pt x="110" y="448"/>
                  </a:cubicBezTo>
                  <a:lnTo>
                    <a:pt x="54" y="504"/>
                  </a:lnTo>
                  <a:lnTo>
                    <a:pt x="47" y="511"/>
                  </a:lnTo>
                  <a:lnTo>
                    <a:pt x="54" y="519"/>
                  </a:lnTo>
                  <a:lnTo>
                    <a:pt x="140" y="604"/>
                  </a:lnTo>
                  <a:lnTo>
                    <a:pt x="147" y="612"/>
                  </a:lnTo>
                  <a:lnTo>
                    <a:pt x="155" y="604"/>
                  </a:lnTo>
                  <a:lnTo>
                    <a:pt x="212" y="547"/>
                  </a:lnTo>
                  <a:lnTo>
                    <a:pt x="212" y="547"/>
                  </a:lnTo>
                  <a:cubicBezTo>
                    <a:pt x="227" y="554"/>
                    <a:pt x="242" y="561"/>
                    <a:pt x="258" y="566"/>
                  </a:cubicBezTo>
                  <a:lnTo>
                    <a:pt x="258" y="646"/>
                  </a:lnTo>
                  <a:lnTo>
                    <a:pt x="258" y="656"/>
                  </a:lnTo>
                  <a:lnTo>
                    <a:pt x="269" y="656"/>
                  </a:lnTo>
                  <a:lnTo>
                    <a:pt x="390" y="656"/>
                  </a:lnTo>
                  <a:lnTo>
                    <a:pt x="401" y="656"/>
                  </a:lnTo>
                  <a:lnTo>
                    <a:pt x="401" y="646"/>
                  </a:lnTo>
                  <a:lnTo>
                    <a:pt x="401" y="563"/>
                  </a:lnTo>
                  <a:lnTo>
                    <a:pt x="401" y="563"/>
                  </a:lnTo>
                  <a:cubicBezTo>
                    <a:pt x="415" y="559"/>
                    <a:pt x="429" y="553"/>
                    <a:pt x="442" y="546"/>
                  </a:cubicBezTo>
                  <a:lnTo>
                    <a:pt x="501" y="604"/>
                  </a:lnTo>
                  <a:lnTo>
                    <a:pt x="508" y="612"/>
                  </a:lnTo>
                  <a:lnTo>
                    <a:pt x="516" y="604"/>
                  </a:lnTo>
                  <a:lnTo>
                    <a:pt x="601" y="519"/>
                  </a:lnTo>
                  <a:lnTo>
                    <a:pt x="609" y="511"/>
                  </a:lnTo>
                  <a:lnTo>
                    <a:pt x="601" y="504"/>
                  </a:lnTo>
                  <a:lnTo>
                    <a:pt x="543" y="445"/>
                  </a:lnTo>
                  <a:lnTo>
                    <a:pt x="543" y="445"/>
                  </a:lnTo>
                  <a:cubicBezTo>
                    <a:pt x="551" y="431"/>
                    <a:pt x="557" y="417"/>
                    <a:pt x="562" y="401"/>
                  </a:cubicBezTo>
                  <a:lnTo>
                    <a:pt x="645" y="40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59" name="Freeform 26">
              <a:extLst>
                <a:ext uri="{FF2B5EF4-FFF2-40B4-BE49-F238E27FC236}">
                  <a16:creationId xmlns:a16="http://schemas.microsoft.com/office/drawing/2014/main" id="{7FB85FD5-C149-014F-A762-8C6998999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275" y="4972050"/>
              <a:ext cx="292100" cy="292100"/>
            </a:xfrm>
            <a:custGeom>
              <a:avLst/>
              <a:gdLst>
                <a:gd name="T0" fmla="*/ 584 w 810"/>
                <a:gd name="T1" fmla="*/ 404 h 810"/>
                <a:gd name="T2" fmla="*/ 403 w 810"/>
                <a:gd name="T3" fmla="*/ 586 h 810"/>
                <a:gd name="T4" fmla="*/ 221 w 810"/>
                <a:gd name="T5" fmla="*/ 404 h 810"/>
                <a:gd name="T6" fmla="*/ 403 w 810"/>
                <a:gd name="T7" fmla="*/ 223 h 810"/>
                <a:gd name="T8" fmla="*/ 796 w 810"/>
                <a:gd name="T9" fmla="*/ 494 h 810"/>
                <a:gd name="T10" fmla="*/ 809 w 810"/>
                <a:gd name="T11" fmla="*/ 481 h 810"/>
                <a:gd name="T12" fmla="*/ 809 w 810"/>
                <a:gd name="T13" fmla="*/ 319 h 810"/>
                <a:gd name="T14" fmla="*/ 694 w 810"/>
                <a:gd name="T15" fmla="*/ 319 h 810"/>
                <a:gd name="T16" fmla="*/ 670 w 810"/>
                <a:gd name="T17" fmla="*/ 260 h 810"/>
                <a:gd name="T18" fmla="*/ 751 w 810"/>
                <a:gd name="T19" fmla="*/ 179 h 810"/>
                <a:gd name="T20" fmla="*/ 636 w 810"/>
                <a:gd name="T21" fmla="*/ 64 h 810"/>
                <a:gd name="T22" fmla="*/ 618 w 810"/>
                <a:gd name="T23" fmla="*/ 64 h 810"/>
                <a:gd name="T24" fmla="*/ 546 w 810"/>
                <a:gd name="T25" fmla="*/ 136 h 810"/>
                <a:gd name="T26" fmla="*/ 490 w 810"/>
                <a:gd name="T27" fmla="*/ 13 h 810"/>
                <a:gd name="T28" fmla="*/ 477 w 810"/>
                <a:gd name="T29" fmla="*/ 0 h 810"/>
                <a:gd name="T30" fmla="*/ 314 w 810"/>
                <a:gd name="T31" fmla="*/ 0 h 810"/>
                <a:gd name="T32" fmla="*/ 314 w 810"/>
                <a:gd name="T33" fmla="*/ 113 h 810"/>
                <a:gd name="T34" fmla="*/ 262 w 810"/>
                <a:gd name="T35" fmla="*/ 135 h 810"/>
                <a:gd name="T36" fmla="*/ 182 w 810"/>
                <a:gd name="T37" fmla="*/ 55 h 810"/>
                <a:gd name="T38" fmla="*/ 67 w 810"/>
                <a:gd name="T39" fmla="*/ 170 h 810"/>
                <a:gd name="T40" fmla="*/ 67 w 810"/>
                <a:gd name="T41" fmla="*/ 188 h 810"/>
                <a:gd name="T42" fmla="*/ 136 w 810"/>
                <a:gd name="T43" fmla="*/ 257 h 810"/>
                <a:gd name="T44" fmla="*/ 13 w 810"/>
                <a:gd name="T45" fmla="*/ 314 h 810"/>
                <a:gd name="T46" fmla="*/ 0 w 810"/>
                <a:gd name="T47" fmla="*/ 327 h 810"/>
                <a:gd name="T48" fmla="*/ 0 w 810"/>
                <a:gd name="T49" fmla="*/ 490 h 810"/>
                <a:gd name="T50" fmla="*/ 111 w 810"/>
                <a:gd name="T51" fmla="*/ 490 h 810"/>
                <a:gd name="T52" fmla="*/ 136 w 810"/>
                <a:gd name="T53" fmla="*/ 552 h 810"/>
                <a:gd name="T54" fmla="*/ 58 w 810"/>
                <a:gd name="T55" fmla="*/ 630 h 810"/>
                <a:gd name="T56" fmla="*/ 173 w 810"/>
                <a:gd name="T57" fmla="*/ 745 h 810"/>
                <a:gd name="T58" fmla="*/ 191 w 810"/>
                <a:gd name="T59" fmla="*/ 745 h 810"/>
                <a:gd name="T60" fmla="*/ 262 w 810"/>
                <a:gd name="T61" fmla="*/ 674 h 810"/>
                <a:gd name="T62" fmla="*/ 319 w 810"/>
                <a:gd name="T63" fmla="*/ 796 h 810"/>
                <a:gd name="T64" fmla="*/ 332 w 810"/>
                <a:gd name="T65" fmla="*/ 809 h 810"/>
                <a:gd name="T66" fmla="*/ 494 w 810"/>
                <a:gd name="T67" fmla="*/ 809 h 810"/>
                <a:gd name="T68" fmla="*/ 494 w 810"/>
                <a:gd name="T69" fmla="*/ 694 h 810"/>
                <a:gd name="T70" fmla="*/ 546 w 810"/>
                <a:gd name="T71" fmla="*/ 673 h 810"/>
                <a:gd name="T72" fmla="*/ 627 w 810"/>
                <a:gd name="T73" fmla="*/ 754 h 810"/>
                <a:gd name="T74" fmla="*/ 742 w 810"/>
                <a:gd name="T75" fmla="*/ 639 h 810"/>
                <a:gd name="T76" fmla="*/ 742 w 810"/>
                <a:gd name="T77" fmla="*/ 621 h 810"/>
                <a:gd name="T78" fmla="*/ 670 w 810"/>
                <a:gd name="T79" fmla="*/ 549 h 810"/>
                <a:gd name="T80" fmla="*/ 796 w 810"/>
                <a:gd name="T81" fmla="*/ 494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10" h="810">
                  <a:moveTo>
                    <a:pt x="584" y="404"/>
                  </a:moveTo>
                  <a:lnTo>
                    <a:pt x="584" y="404"/>
                  </a:lnTo>
                  <a:cubicBezTo>
                    <a:pt x="584" y="505"/>
                    <a:pt x="502" y="586"/>
                    <a:pt x="403" y="586"/>
                  </a:cubicBezTo>
                  <a:lnTo>
                    <a:pt x="403" y="586"/>
                  </a:lnTo>
                  <a:cubicBezTo>
                    <a:pt x="302" y="586"/>
                    <a:pt x="221" y="505"/>
                    <a:pt x="221" y="404"/>
                  </a:cubicBezTo>
                  <a:lnTo>
                    <a:pt x="221" y="404"/>
                  </a:lnTo>
                  <a:cubicBezTo>
                    <a:pt x="221" y="304"/>
                    <a:pt x="302" y="223"/>
                    <a:pt x="403" y="223"/>
                  </a:cubicBezTo>
                  <a:lnTo>
                    <a:pt x="403" y="223"/>
                  </a:lnTo>
                  <a:cubicBezTo>
                    <a:pt x="502" y="223"/>
                    <a:pt x="584" y="304"/>
                    <a:pt x="584" y="404"/>
                  </a:cubicBezTo>
                  <a:close/>
                  <a:moveTo>
                    <a:pt x="796" y="494"/>
                  </a:moveTo>
                  <a:lnTo>
                    <a:pt x="809" y="494"/>
                  </a:lnTo>
                  <a:lnTo>
                    <a:pt x="809" y="481"/>
                  </a:lnTo>
                  <a:lnTo>
                    <a:pt x="809" y="332"/>
                  </a:lnTo>
                  <a:lnTo>
                    <a:pt x="809" y="319"/>
                  </a:lnTo>
                  <a:lnTo>
                    <a:pt x="796" y="319"/>
                  </a:lnTo>
                  <a:lnTo>
                    <a:pt x="694" y="319"/>
                  </a:lnTo>
                  <a:lnTo>
                    <a:pt x="694" y="319"/>
                  </a:lnTo>
                  <a:cubicBezTo>
                    <a:pt x="688" y="299"/>
                    <a:pt x="680" y="279"/>
                    <a:pt x="670" y="260"/>
                  </a:cubicBezTo>
                  <a:lnTo>
                    <a:pt x="742" y="188"/>
                  </a:lnTo>
                  <a:lnTo>
                    <a:pt x="751" y="179"/>
                  </a:lnTo>
                  <a:lnTo>
                    <a:pt x="742" y="170"/>
                  </a:lnTo>
                  <a:lnTo>
                    <a:pt x="636" y="64"/>
                  </a:lnTo>
                  <a:lnTo>
                    <a:pt x="627" y="55"/>
                  </a:lnTo>
                  <a:lnTo>
                    <a:pt x="618" y="64"/>
                  </a:lnTo>
                  <a:lnTo>
                    <a:pt x="546" y="136"/>
                  </a:lnTo>
                  <a:lnTo>
                    <a:pt x="546" y="136"/>
                  </a:lnTo>
                  <a:cubicBezTo>
                    <a:pt x="528" y="126"/>
                    <a:pt x="509" y="119"/>
                    <a:pt x="490" y="113"/>
                  </a:cubicBezTo>
                  <a:lnTo>
                    <a:pt x="490" y="13"/>
                  </a:lnTo>
                  <a:lnTo>
                    <a:pt x="490" y="0"/>
                  </a:lnTo>
                  <a:lnTo>
                    <a:pt x="477" y="0"/>
                  </a:lnTo>
                  <a:lnTo>
                    <a:pt x="327" y="0"/>
                  </a:lnTo>
                  <a:lnTo>
                    <a:pt x="314" y="0"/>
                  </a:lnTo>
                  <a:lnTo>
                    <a:pt x="314" y="13"/>
                  </a:lnTo>
                  <a:lnTo>
                    <a:pt x="314" y="113"/>
                  </a:lnTo>
                  <a:lnTo>
                    <a:pt x="314" y="113"/>
                  </a:lnTo>
                  <a:cubicBezTo>
                    <a:pt x="296" y="119"/>
                    <a:pt x="279" y="126"/>
                    <a:pt x="262" y="135"/>
                  </a:cubicBezTo>
                  <a:lnTo>
                    <a:pt x="191" y="64"/>
                  </a:lnTo>
                  <a:lnTo>
                    <a:pt x="182" y="55"/>
                  </a:lnTo>
                  <a:lnTo>
                    <a:pt x="173" y="64"/>
                  </a:lnTo>
                  <a:lnTo>
                    <a:pt x="67" y="170"/>
                  </a:lnTo>
                  <a:lnTo>
                    <a:pt x="58" y="179"/>
                  </a:lnTo>
                  <a:lnTo>
                    <a:pt x="67" y="188"/>
                  </a:lnTo>
                  <a:lnTo>
                    <a:pt x="136" y="257"/>
                  </a:lnTo>
                  <a:lnTo>
                    <a:pt x="136" y="257"/>
                  </a:lnTo>
                  <a:cubicBezTo>
                    <a:pt x="126" y="276"/>
                    <a:pt x="118" y="294"/>
                    <a:pt x="112" y="314"/>
                  </a:cubicBezTo>
                  <a:lnTo>
                    <a:pt x="13" y="314"/>
                  </a:lnTo>
                  <a:lnTo>
                    <a:pt x="0" y="314"/>
                  </a:lnTo>
                  <a:lnTo>
                    <a:pt x="0" y="327"/>
                  </a:lnTo>
                  <a:lnTo>
                    <a:pt x="0" y="477"/>
                  </a:lnTo>
                  <a:lnTo>
                    <a:pt x="0" y="490"/>
                  </a:lnTo>
                  <a:lnTo>
                    <a:pt x="13" y="490"/>
                  </a:lnTo>
                  <a:lnTo>
                    <a:pt x="111" y="490"/>
                  </a:lnTo>
                  <a:lnTo>
                    <a:pt x="111" y="490"/>
                  </a:lnTo>
                  <a:cubicBezTo>
                    <a:pt x="117" y="511"/>
                    <a:pt x="125" y="532"/>
                    <a:pt x="136" y="552"/>
                  </a:cubicBezTo>
                  <a:lnTo>
                    <a:pt x="67" y="621"/>
                  </a:lnTo>
                  <a:lnTo>
                    <a:pt x="58" y="630"/>
                  </a:lnTo>
                  <a:lnTo>
                    <a:pt x="67" y="639"/>
                  </a:lnTo>
                  <a:lnTo>
                    <a:pt x="173" y="745"/>
                  </a:lnTo>
                  <a:lnTo>
                    <a:pt x="182" y="754"/>
                  </a:lnTo>
                  <a:lnTo>
                    <a:pt x="191" y="745"/>
                  </a:lnTo>
                  <a:lnTo>
                    <a:pt x="262" y="674"/>
                  </a:lnTo>
                  <a:lnTo>
                    <a:pt x="262" y="674"/>
                  </a:lnTo>
                  <a:cubicBezTo>
                    <a:pt x="280" y="684"/>
                    <a:pt x="299" y="692"/>
                    <a:pt x="319" y="697"/>
                  </a:cubicBezTo>
                  <a:lnTo>
                    <a:pt x="319" y="796"/>
                  </a:lnTo>
                  <a:lnTo>
                    <a:pt x="319" y="809"/>
                  </a:lnTo>
                  <a:lnTo>
                    <a:pt x="332" y="809"/>
                  </a:lnTo>
                  <a:lnTo>
                    <a:pt x="481" y="809"/>
                  </a:lnTo>
                  <a:lnTo>
                    <a:pt x="494" y="809"/>
                  </a:lnTo>
                  <a:lnTo>
                    <a:pt x="494" y="796"/>
                  </a:lnTo>
                  <a:lnTo>
                    <a:pt x="494" y="694"/>
                  </a:lnTo>
                  <a:lnTo>
                    <a:pt x="494" y="694"/>
                  </a:lnTo>
                  <a:cubicBezTo>
                    <a:pt x="512" y="688"/>
                    <a:pt x="529" y="682"/>
                    <a:pt x="546" y="673"/>
                  </a:cubicBezTo>
                  <a:lnTo>
                    <a:pt x="618" y="745"/>
                  </a:lnTo>
                  <a:lnTo>
                    <a:pt x="627" y="754"/>
                  </a:lnTo>
                  <a:lnTo>
                    <a:pt x="636" y="745"/>
                  </a:lnTo>
                  <a:lnTo>
                    <a:pt x="742" y="639"/>
                  </a:lnTo>
                  <a:lnTo>
                    <a:pt x="751" y="630"/>
                  </a:lnTo>
                  <a:lnTo>
                    <a:pt x="742" y="621"/>
                  </a:lnTo>
                  <a:lnTo>
                    <a:pt x="670" y="549"/>
                  </a:lnTo>
                  <a:lnTo>
                    <a:pt x="670" y="549"/>
                  </a:lnTo>
                  <a:cubicBezTo>
                    <a:pt x="680" y="532"/>
                    <a:pt x="687" y="513"/>
                    <a:pt x="693" y="494"/>
                  </a:cubicBezTo>
                  <a:lnTo>
                    <a:pt x="796" y="49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0" name="Freeform 27">
              <a:extLst>
                <a:ext uri="{FF2B5EF4-FFF2-40B4-BE49-F238E27FC236}">
                  <a16:creationId xmlns:a16="http://schemas.microsoft.com/office/drawing/2014/main" id="{E873FDC2-145A-D941-88B5-927BB8A8F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325" y="4244975"/>
              <a:ext cx="661988" cy="661988"/>
            </a:xfrm>
            <a:custGeom>
              <a:avLst/>
              <a:gdLst>
                <a:gd name="T0" fmla="*/ 1328 w 1841"/>
                <a:gd name="T1" fmla="*/ 920 h 1841"/>
                <a:gd name="T2" fmla="*/ 915 w 1841"/>
                <a:gd name="T3" fmla="*/ 1333 h 1841"/>
                <a:gd name="T4" fmla="*/ 502 w 1841"/>
                <a:gd name="T5" fmla="*/ 920 h 1841"/>
                <a:gd name="T6" fmla="*/ 915 w 1841"/>
                <a:gd name="T7" fmla="*/ 507 h 1841"/>
                <a:gd name="T8" fmla="*/ 1810 w 1841"/>
                <a:gd name="T9" fmla="*/ 1124 h 1841"/>
                <a:gd name="T10" fmla="*/ 1840 w 1841"/>
                <a:gd name="T11" fmla="*/ 1095 h 1841"/>
                <a:gd name="T12" fmla="*/ 1840 w 1841"/>
                <a:gd name="T13" fmla="*/ 725 h 1841"/>
                <a:gd name="T14" fmla="*/ 1579 w 1841"/>
                <a:gd name="T15" fmla="*/ 725 h 1841"/>
                <a:gd name="T16" fmla="*/ 1523 w 1841"/>
                <a:gd name="T17" fmla="*/ 590 h 1841"/>
                <a:gd name="T18" fmla="*/ 1708 w 1841"/>
                <a:gd name="T19" fmla="*/ 407 h 1841"/>
                <a:gd name="T20" fmla="*/ 1446 w 1841"/>
                <a:gd name="T21" fmla="*/ 145 h 1841"/>
                <a:gd name="T22" fmla="*/ 1405 w 1841"/>
                <a:gd name="T23" fmla="*/ 145 h 1841"/>
                <a:gd name="T24" fmla="*/ 1241 w 1841"/>
                <a:gd name="T25" fmla="*/ 309 h 1841"/>
                <a:gd name="T26" fmla="*/ 1114 w 1841"/>
                <a:gd name="T27" fmla="*/ 29 h 1841"/>
                <a:gd name="T28" fmla="*/ 1085 w 1841"/>
                <a:gd name="T29" fmla="*/ 0 h 1841"/>
                <a:gd name="T30" fmla="*/ 716 w 1841"/>
                <a:gd name="T31" fmla="*/ 0 h 1841"/>
                <a:gd name="T32" fmla="*/ 716 w 1841"/>
                <a:gd name="T33" fmla="*/ 257 h 1841"/>
                <a:gd name="T34" fmla="*/ 596 w 1841"/>
                <a:gd name="T35" fmla="*/ 306 h 1841"/>
                <a:gd name="T36" fmla="*/ 414 w 1841"/>
                <a:gd name="T37" fmla="*/ 125 h 1841"/>
                <a:gd name="T38" fmla="*/ 153 w 1841"/>
                <a:gd name="T39" fmla="*/ 386 h 1841"/>
                <a:gd name="T40" fmla="*/ 153 w 1841"/>
                <a:gd name="T41" fmla="*/ 427 h 1841"/>
                <a:gd name="T42" fmla="*/ 310 w 1841"/>
                <a:gd name="T43" fmla="*/ 585 h 1841"/>
                <a:gd name="T44" fmla="*/ 30 w 1841"/>
                <a:gd name="T45" fmla="*/ 716 h 1841"/>
                <a:gd name="T46" fmla="*/ 0 w 1841"/>
                <a:gd name="T47" fmla="*/ 744 h 1841"/>
                <a:gd name="T48" fmla="*/ 0 w 1841"/>
                <a:gd name="T49" fmla="*/ 1114 h 1841"/>
                <a:gd name="T50" fmla="*/ 251 w 1841"/>
                <a:gd name="T51" fmla="*/ 1114 h 1841"/>
                <a:gd name="T52" fmla="*/ 310 w 1841"/>
                <a:gd name="T53" fmla="*/ 1255 h 1841"/>
                <a:gd name="T54" fmla="*/ 132 w 1841"/>
                <a:gd name="T55" fmla="*/ 1433 h 1841"/>
                <a:gd name="T56" fmla="*/ 394 w 1841"/>
                <a:gd name="T57" fmla="*/ 1694 h 1841"/>
                <a:gd name="T58" fmla="*/ 435 w 1841"/>
                <a:gd name="T59" fmla="*/ 1694 h 1841"/>
                <a:gd name="T60" fmla="*/ 596 w 1841"/>
                <a:gd name="T61" fmla="*/ 1533 h 1841"/>
                <a:gd name="T62" fmla="*/ 726 w 1841"/>
                <a:gd name="T63" fmla="*/ 1811 h 1841"/>
                <a:gd name="T64" fmla="*/ 755 w 1841"/>
                <a:gd name="T65" fmla="*/ 1840 h 1841"/>
                <a:gd name="T66" fmla="*/ 1124 w 1841"/>
                <a:gd name="T67" fmla="*/ 1840 h 1841"/>
                <a:gd name="T68" fmla="*/ 1124 w 1841"/>
                <a:gd name="T69" fmla="*/ 1580 h 1841"/>
                <a:gd name="T70" fmla="*/ 1241 w 1841"/>
                <a:gd name="T71" fmla="*/ 1530 h 1841"/>
                <a:gd name="T72" fmla="*/ 1426 w 1841"/>
                <a:gd name="T73" fmla="*/ 1715 h 1841"/>
                <a:gd name="T74" fmla="*/ 1687 w 1841"/>
                <a:gd name="T75" fmla="*/ 1453 h 1841"/>
                <a:gd name="T76" fmla="*/ 1687 w 1841"/>
                <a:gd name="T77" fmla="*/ 1412 h 1841"/>
                <a:gd name="T78" fmla="*/ 1523 w 1841"/>
                <a:gd name="T79" fmla="*/ 1249 h 1841"/>
                <a:gd name="T80" fmla="*/ 1810 w 1841"/>
                <a:gd name="T81" fmla="*/ 1124 h 1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841" h="1841">
                  <a:moveTo>
                    <a:pt x="1328" y="920"/>
                  </a:moveTo>
                  <a:lnTo>
                    <a:pt x="1328" y="920"/>
                  </a:lnTo>
                  <a:cubicBezTo>
                    <a:pt x="1328" y="1147"/>
                    <a:pt x="1143" y="1333"/>
                    <a:pt x="915" y="1333"/>
                  </a:cubicBezTo>
                  <a:lnTo>
                    <a:pt x="915" y="1333"/>
                  </a:lnTo>
                  <a:cubicBezTo>
                    <a:pt x="688" y="1333"/>
                    <a:pt x="502" y="1147"/>
                    <a:pt x="502" y="920"/>
                  </a:cubicBezTo>
                  <a:lnTo>
                    <a:pt x="502" y="920"/>
                  </a:lnTo>
                  <a:cubicBezTo>
                    <a:pt x="502" y="692"/>
                    <a:pt x="688" y="507"/>
                    <a:pt x="915" y="507"/>
                  </a:cubicBezTo>
                  <a:lnTo>
                    <a:pt x="915" y="507"/>
                  </a:lnTo>
                  <a:cubicBezTo>
                    <a:pt x="1143" y="507"/>
                    <a:pt x="1328" y="692"/>
                    <a:pt x="1328" y="920"/>
                  </a:cubicBezTo>
                  <a:close/>
                  <a:moveTo>
                    <a:pt x="1810" y="1124"/>
                  </a:moveTo>
                  <a:lnTo>
                    <a:pt x="1840" y="1124"/>
                  </a:lnTo>
                  <a:lnTo>
                    <a:pt x="1840" y="1095"/>
                  </a:lnTo>
                  <a:lnTo>
                    <a:pt x="1840" y="754"/>
                  </a:lnTo>
                  <a:lnTo>
                    <a:pt x="1840" y="725"/>
                  </a:lnTo>
                  <a:lnTo>
                    <a:pt x="1810" y="725"/>
                  </a:lnTo>
                  <a:lnTo>
                    <a:pt x="1579" y="725"/>
                  </a:lnTo>
                  <a:lnTo>
                    <a:pt x="1579" y="725"/>
                  </a:lnTo>
                  <a:cubicBezTo>
                    <a:pt x="1565" y="679"/>
                    <a:pt x="1547" y="633"/>
                    <a:pt x="1523" y="590"/>
                  </a:cubicBezTo>
                  <a:lnTo>
                    <a:pt x="1687" y="427"/>
                  </a:lnTo>
                  <a:lnTo>
                    <a:pt x="1708" y="407"/>
                  </a:lnTo>
                  <a:lnTo>
                    <a:pt x="1687" y="386"/>
                  </a:lnTo>
                  <a:lnTo>
                    <a:pt x="1446" y="145"/>
                  </a:lnTo>
                  <a:lnTo>
                    <a:pt x="1426" y="125"/>
                  </a:lnTo>
                  <a:lnTo>
                    <a:pt x="1405" y="145"/>
                  </a:lnTo>
                  <a:lnTo>
                    <a:pt x="1241" y="309"/>
                  </a:lnTo>
                  <a:lnTo>
                    <a:pt x="1241" y="309"/>
                  </a:lnTo>
                  <a:cubicBezTo>
                    <a:pt x="1200" y="287"/>
                    <a:pt x="1158" y="270"/>
                    <a:pt x="1114" y="257"/>
                  </a:cubicBezTo>
                  <a:lnTo>
                    <a:pt x="1114" y="29"/>
                  </a:lnTo>
                  <a:lnTo>
                    <a:pt x="1114" y="0"/>
                  </a:lnTo>
                  <a:lnTo>
                    <a:pt x="1085" y="0"/>
                  </a:lnTo>
                  <a:lnTo>
                    <a:pt x="745" y="0"/>
                  </a:lnTo>
                  <a:lnTo>
                    <a:pt x="716" y="0"/>
                  </a:lnTo>
                  <a:lnTo>
                    <a:pt x="716" y="29"/>
                  </a:lnTo>
                  <a:lnTo>
                    <a:pt x="716" y="257"/>
                  </a:lnTo>
                  <a:lnTo>
                    <a:pt x="716" y="257"/>
                  </a:lnTo>
                  <a:cubicBezTo>
                    <a:pt x="674" y="269"/>
                    <a:pt x="634" y="286"/>
                    <a:pt x="596" y="306"/>
                  </a:cubicBezTo>
                  <a:lnTo>
                    <a:pt x="435" y="145"/>
                  </a:lnTo>
                  <a:lnTo>
                    <a:pt x="414" y="125"/>
                  </a:lnTo>
                  <a:lnTo>
                    <a:pt x="394" y="145"/>
                  </a:lnTo>
                  <a:lnTo>
                    <a:pt x="153" y="386"/>
                  </a:lnTo>
                  <a:lnTo>
                    <a:pt x="132" y="407"/>
                  </a:lnTo>
                  <a:lnTo>
                    <a:pt x="153" y="427"/>
                  </a:lnTo>
                  <a:lnTo>
                    <a:pt x="310" y="585"/>
                  </a:lnTo>
                  <a:lnTo>
                    <a:pt x="310" y="585"/>
                  </a:lnTo>
                  <a:cubicBezTo>
                    <a:pt x="287" y="627"/>
                    <a:pt x="268" y="670"/>
                    <a:pt x="254" y="716"/>
                  </a:cubicBezTo>
                  <a:lnTo>
                    <a:pt x="30" y="716"/>
                  </a:lnTo>
                  <a:lnTo>
                    <a:pt x="0" y="716"/>
                  </a:lnTo>
                  <a:lnTo>
                    <a:pt x="0" y="744"/>
                  </a:lnTo>
                  <a:lnTo>
                    <a:pt x="0" y="1085"/>
                  </a:lnTo>
                  <a:lnTo>
                    <a:pt x="0" y="1114"/>
                  </a:lnTo>
                  <a:lnTo>
                    <a:pt x="30" y="1114"/>
                  </a:lnTo>
                  <a:lnTo>
                    <a:pt x="251" y="1114"/>
                  </a:lnTo>
                  <a:lnTo>
                    <a:pt x="251" y="1114"/>
                  </a:lnTo>
                  <a:cubicBezTo>
                    <a:pt x="266" y="1163"/>
                    <a:pt x="286" y="1210"/>
                    <a:pt x="310" y="1255"/>
                  </a:cubicBezTo>
                  <a:lnTo>
                    <a:pt x="153" y="1412"/>
                  </a:lnTo>
                  <a:lnTo>
                    <a:pt x="132" y="1433"/>
                  </a:lnTo>
                  <a:lnTo>
                    <a:pt x="153" y="1453"/>
                  </a:lnTo>
                  <a:lnTo>
                    <a:pt x="394" y="1694"/>
                  </a:lnTo>
                  <a:lnTo>
                    <a:pt x="414" y="1715"/>
                  </a:lnTo>
                  <a:lnTo>
                    <a:pt x="435" y="1694"/>
                  </a:lnTo>
                  <a:lnTo>
                    <a:pt x="596" y="1533"/>
                  </a:lnTo>
                  <a:lnTo>
                    <a:pt x="596" y="1533"/>
                  </a:lnTo>
                  <a:cubicBezTo>
                    <a:pt x="637" y="1555"/>
                    <a:pt x="681" y="1572"/>
                    <a:pt x="726" y="1586"/>
                  </a:cubicBezTo>
                  <a:lnTo>
                    <a:pt x="726" y="1811"/>
                  </a:lnTo>
                  <a:lnTo>
                    <a:pt x="726" y="1840"/>
                  </a:lnTo>
                  <a:lnTo>
                    <a:pt x="755" y="1840"/>
                  </a:lnTo>
                  <a:lnTo>
                    <a:pt x="1095" y="1840"/>
                  </a:lnTo>
                  <a:lnTo>
                    <a:pt x="1124" y="1840"/>
                  </a:lnTo>
                  <a:lnTo>
                    <a:pt x="1124" y="1811"/>
                  </a:lnTo>
                  <a:lnTo>
                    <a:pt x="1124" y="1580"/>
                  </a:lnTo>
                  <a:lnTo>
                    <a:pt x="1124" y="1580"/>
                  </a:lnTo>
                  <a:cubicBezTo>
                    <a:pt x="1164" y="1567"/>
                    <a:pt x="1203" y="1550"/>
                    <a:pt x="1241" y="1530"/>
                  </a:cubicBezTo>
                  <a:lnTo>
                    <a:pt x="1405" y="1694"/>
                  </a:lnTo>
                  <a:lnTo>
                    <a:pt x="1426" y="1715"/>
                  </a:lnTo>
                  <a:lnTo>
                    <a:pt x="1446" y="1694"/>
                  </a:lnTo>
                  <a:lnTo>
                    <a:pt x="1687" y="1453"/>
                  </a:lnTo>
                  <a:lnTo>
                    <a:pt x="1708" y="1433"/>
                  </a:lnTo>
                  <a:lnTo>
                    <a:pt x="1687" y="1412"/>
                  </a:lnTo>
                  <a:lnTo>
                    <a:pt x="1523" y="1249"/>
                  </a:lnTo>
                  <a:lnTo>
                    <a:pt x="1523" y="1249"/>
                  </a:lnTo>
                  <a:cubicBezTo>
                    <a:pt x="1545" y="1209"/>
                    <a:pt x="1562" y="1167"/>
                    <a:pt x="1576" y="1124"/>
                  </a:cubicBezTo>
                  <a:lnTo>
                    <a:pt x="1810" y="112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1" name="Freeform 28">
              <a:extLst>
                <a:ext uri="{FF2B5EF4-FFF2-40B4-BE49-F238E27FC236}">
                  <a16:creationId xmlns:a16="http://schemas.microsoft.com/office/drawing/2014/main" id="{30B8D5E1-9E82-024D-821E-4D71EBEA5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3163" y="4732338"/>
              <a:ext cx="330200" cy="330200"/>
            </a:xfrm>
            <a:custGeom>
              <a:avLst/>
              <a:gdLst>
                <a:gd name="T0" fmla="*/ 662 w 918"/>
                <a:gd name="T1" fmla="*/ 458 h 917"/>
                <a:gd name="T2" fmla="*/ 456 w 918"/>
                <a:gd name="T3" fmla="*/ 664 h 917"/>
                <a:gd name="T4" fmla="*/ 251 w 918"/>
                <a:gd name="T5" fmla="*/ 458 h 917"/>
                <a:gd name="T6" fmla="*/ 456 w 918"/>
                <a:gd name="T7" fmla="*/ 253 h 917"/>
                <a:gd name="T8" fmla="*/ 902 w 918"/>
                <a:gd name="T9" fmla="*/ 560 h 917"/>
                <a:gd name="T10" fmla="*/ 917 w 918"/>
                <a:gd name="T11" fmla="*/ 545 h 917"/>
                <a:gd name="T12" fmla="*/ 917 w 918"/>
                <a:gd name="T13" fmla="*/ 361 h 917"/>
                <a:gd name="T14" fmla="*/ 787 w 918"/>
                <a:gd name="T15" fmla="*/ 361 h 917"/>
                <a:gd name="T16" fmla="*/ 759 w 918"/>
                <a:gd name="T17" fmla="*/ 294 h 917"/>
                <a:gd name="T18" fmla="*/ 851 w 918"/>
                <a:gd name="T19" fmla="*/ 203 h 917"/>
                <a:gd name="T20" fmla="*/ 721 w 918"/>
                <a:gd name="T21" fmla="*/ 72 h 917"/>
                <a:gd name="T22" fmla="*/ 700 w 918"/>
                <a:gd name="T23" fmla="*/ 72 h 917"/>
                <a:gd name="T24" fmla="*/ 619 w 918"/>
                <a:gd name="T25" fmla="*/ 155 h 917"/>
                <a:gd name="T26" fmla="*/ 555 w 918"/>
                <a:gd name="T27" fmla="*/ 15 h 917"/>
                <a:gd name="T28" fmla="*/ 541 w 918"/>
                <a:gd name="T29" fmla="*/ 0 h 917"/>
                <a:gd name="T30" fmla="*/ 357 w 918"/>
                <a:gd name="T31" fmla="*/ 0 h 917"/>
                <a:gd name="T32" fmla="*/ 357 w 918"/>
                <a:gd name="T33" fmla="*/ 128 h 917"/>
                <a:gd name="T34" fmla="*/ 297 w 918"/>
                <a:gd name="T35" fmla="*/ 153 h 917"/>
                <a:gd name="T36" fmla="*/ 206 w 918"/>
                <a:gd name="T37" fmla="*/ 62 h 917"/>
                <a:gd name="T38" fmla="*/ 77 w 918"/>
                <a:gd name="T39" fmla="*/ 192 h 917"/>
                <a:gd name="T40" fmla="*/ 77 w 918"/>
                <a:gd name="T41" fmla="*/ 213 h 917"/>
                <a:gd name="T42" fmla="*/ 155 w 918"/>
                <a:gd name="T43" fmla="*/ 291 h 917"/>
                <a:gd name="T44" fmla="*/ 15 w 918"/>
                <a:gd name="T45" fmla="*/ 357 h 917"/>
                <a:gd name="T46" fmla="*/ 0 w 918"/>
                <a:gd name="T47" fmla="*/ 371 h 917"/>
                <a:gd name="T48" fmla="*/ 0 w 918"/>
                <a:gd name="T49" fmla="*/ 555 h 917"/>
                <a:gd name="T50" fmla="*/ 125 w 918"/>
                <a:gd name="T51" fmla="*/ 555 h 917"/>
                <a:gd name="T52" fmla="*/ 155 w 918"/>
                <a:gd name="T53" fmla="*/ 625 h 917"/>
                <a:gd name="T54" fmla="*/ 66 w 918"/>
                <a:gd name="T55" fmla="*/ 714 h 917"/>
                <a:gd name="T56" fmla="*/ 196 w 918"/>
                <a:gd name="T57" fmla="*/ 844 h 917"/>
                <a:gd name="T58" fmla="*/ 217 w 918"/>
                <a:gd name="T59" fmla="*/ 844 h 917"/>
                <a:gd name="T60" fmla="*/ 297 w 918"/>
                <a:gd name="T61" fmla="*/ 764 h 917"/>
                <a:gd name="T62" fmla="*/ 362 w 918"/>
                <a:gd name="T63" fmla="*/ 902 h 917"/>
                <a:gd name="T64" fmla="*/ 376 w 918"/>
                <a:gd name="T65" fmla="*/ 916 h 917"/>
                <a:gd name="T66" fmla="*/ 560 w 918"/>
                <a:gd name="T67" fmla="*/ 916 h 917"/>
                <a:gd name="T68" fmla="*/ 560 w 918"/>
                <a:gd name="T69" fmla="*/ 786 h 917"/>
                <a:gd name="T70" fmla="*/ 619 w 918"/>
                <a:gd name="T71" fmla="*/ 762 h 917"/>
                <a:gd name="T72" fmla="*/ 710 w 918"/>
                <a:gd name="T73" fmla="*/ 854 h 917"/>
                <a:gd name="T74" fmla="*/ 841 w 918"/>
                <a:gd name="T75" fmla="*/ 724 h 917"/>
                <a:gd name="T76" fmla="*/ 841 w 918"/>
                <a:gd name="T77" fmla="*/ 703 h 917"/>
                <a:gd name="T78" fmla="*/ 759 w 918"/>
                <a:gd name="T79" fmla="*/ 622 h 917"/>
                <a:gd name="T80" fmla="*/ 902 w 918"/>
                <a:gd name="T81" fmla="*/ 56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18" h="917">
                  <a:moveTo>
                    <a:pt x="662" y="458"/>
                  </a:moveTo>
                  <a:lnTo>
                    <a:pt x="662" y="458"/>
                  </a:lnTo>
                  <a:cubicBezTo>
                    <a:pt x="662" y="572"/>
                    <a:pt x="569" y="664"/>
                    <a:pt x="456" y="664"/>
                  </a:cubicBezTo>
                  <a:lnTo>
                    <a:pt x="456" y="664"/>
                  </a:lnTo>
                  <a:cubicBezTo>
                    <a:pt x="343" y="664"/>
                    <a:pt x="251" y="572"/>
                    <a:pt x="251" y="458"/>
                  </a:cubicBezTo>
                  <a:lnTo>
                    <a:pt x="251" y="458"/>
                  </a:lnTo>
                  <a:cubicBezTo>
                    <a:pt x="251" y="345"/>
                    <a:pt x="343" y="253"/>
                    <a:pt x="456" y="253"/>
                  </a:cubicBezTo>
                  <a:lnTo>
                    <a:pt x="456" y="253"/>
                  </a:lnTo>
                  <a:cubicBezTo>
                    <a:pt x="569" y="253"/>
                    <a:pt x="662" y="345"/>
                    <a:pt x="662" y="458"/>
                  </a:cubicBezTo>
                  <a:close/>
                  <a:moveTo>
                    <a:pt x="902" y="560"/>
                  </a:moveTo>
                  <a:lnTo>
                    <a:pt x="917" y="560"/>
                  </a:lnTo>
                  <a:lnTo>
                    <a:pt x="917" y="545"/>
                  </a:lnTo>
                  <a:lnTo>
                    <a:pt x="917" y="376"/>
                  </a:lnTo>
                  <a:lnTo>
                    <a:pt x="917" y="361"/>
                  </a:lnTo>
                  <a:lnTo>
                    <a:pt x="902" y="361"/>
                  </a:lnTo>
                  <a:lnTo>
                    <a:pt x="787" y="361"/>
                  </a:lnTo>
                  <a:lnTo>
                    <a:pt x="787" y="361"/>
                  </a:lnTo>
                  <a:cubicBezTo>
                    <a:pt x="780" y="338"/>
                    <a:pt x="771" y="316"/>
                    <a:pt x="759" y="294"/>
                  </a:cubicBezTo>
                  <a:lnTo>
                    <a:pt x="841" y="213"/>
                  </a:lnTo>
                  <a:lnTo>
                    <a:pt x="851" y="203"/>
                  </a:lnTo>
                  <a:lnTo>
                    <a:pt x="841" y="192"/>
                  </a:lnTo>
                  <a:lnTo>
                    <a:pt x="721" y="72"/>
                  </a:lnTo>
                  <a:lnTo>
                    <a:pt x="710" y="62"/>
                  </a:lnTo>
                  <a:lnTo>
                    <a:pt x="700" y="72"/>
                  </a:lnTo>
                  <a:lnTo>
                    <a:pt x="619" y="155"/>
                  </a:lnTo>
                  <a:lnTo>
                    <a:pt x="619" y="155"/>
                  </a:lnTo>
                  <a:cubicBezTo>
                    <a:pt x="598" y="144"/>
                    <a:pt x="577" y="135"/>
                    <a:pt x="555" y="128"/>
                  </a:cubicBezTo>
                  <a:lnTo>
                    <a:pt x="555" y="15"/>
                  </a:lnTo>
                  <a:lnTo>
                    <a:pt x="555" y="0"/>
                  </a:lnTo>
                  <a:lnTo>
                    <a:pt x="541" y="0"/>
                  </a:lnTo>
                  <a:lnTo>
                    <a:pt x="372" y="0"/>
                  </a:lnTo>
                  <a:lnTo>
                    <a:pt x="357" y="0"/>
                  </a:lnTo>
                  <a:lnTo>
                    <a:pt x="357" y="15"/>
                  </a:lnTo>
                  <a:lnTo>
                    <a:pt x="357" y="128"/>
                  </a:lnTo>
                  <a:lnTo>
                    <a:pt x="357" y="128"/>
                  </a:lnTo>
                  <a:cubicBezTo>
                    <a:pt x="336" y="135"/>
                    <a:pt x="316" y="143"/>
                    <a:pt x="297" y="153"/>
                  </a:cubicBezTo>
                  <a:lnTo>
                    <a:pt x="217" y="72"/>
                  </a:lnTo>
                  <a:lnTo>
                    <a:pt x="206" y="62"/>
                  </a:lnTo>
                  <a:lnTo>
                    <a:pt x="196" y="72"/>
                  </a:lnTo>
                  <a:lnTo>
                    <a:pt x="77" y="192"/>
                  </a:lnTo>
                  <a:lnTo>
                    <a:pt x="66" y="203"/>
                  </a:lnTo>
                  <a:lnTo>
                    <a:pt x="77" y="213"/>
                  </a:lnTo>
                  <a:lnTo>
                    <a:pt x="155" y="291"/>
                  </a:lnTo>
                  <a:lnTo>
                    <a:pt x="155" y="291"/>
                  </a:lnTo>
                  <a:cubicBezTo>
                    <a:pt x="143" y="312"/>
                    <a:pt x="134" y="334"/>
                    <a:pt x="127" y="357"/>
                  </a:cubicBezTo>
                  <a:lnTo>
                    <a:pt x="15" y="357"/>
                  </a:lnTo>
                  <a:lnTo>
                    <a:pt x="0" y="357"/>
                  </a:lnTo>
                  <a:lnTo>
                    <a:pt x="0" y="371"/>
                  </a:lnTo>
                  <a:lnTo>
                    <a:pt x="0" y="540"/>
                  </a:lnTo>
                  <a:lnTo>
                    <a:pt x="0" y="555"/>
                  </a:lnTo>
                  <a:lnTo>
                    <a:pt x="15" y="555"/>
                  </a:lnTo>
                  <a:lnTo>
                    <a:pt x="125" y="555"/>
                  </a:lnTo>
                  <a:lnTo>
                    <a:pt x="125" y="555"/>
                  </a:lnTo>
                  <a:cubicBezTo>
                    <a:pt x="132" y="579"/>
                    <a:pt x="142" y="603"/>
                    <a:pt x="155" y="625"/>
                  </a:cubicBezTo>
                  <a:lnTo>
                    <a:pt x="77" y="703"/>
                  </a:lnTo>
                  <a:lnTo>
                    <a:pt x="66" y="714"/>
                  </a:lnTo>
                  <a:lnTo>
                    <a:pt x="77" y="724"/>
                  </a:lnTo>
                  <a:lnTo>
                    <a:pt x="196" y="844"/>
                  </a:lnTo>
                  <a:lnTo>
                    <a:pt x="206" y="854"/>
                  </a:lnTo>
                  <a:lnTo>
                    <a:pt x="217" y="844"/>
                  </a:lnTo>
                  <a:lnTo>
                    <a:pt x="297" y="764"/>
                  </a:lnTo>
                  <a:lnTo>
                    <a:pt x="297" y="764"/>
                  </a:lnTo>
                  <a:cubicBezTo>
                    <a:pt x="317" y="775"/>
                    <a:pt x="339" y="783"/>
                    <a:pt x="362" y="790"/>
                  </a:cubicBezTo>
                  <a:lnTo>
                    <a:pt x="362" y="902"/>
                  </a:lnTo>
                  <a:lnTo>
                    <a:pt x="362" y="916"/>
                  </a:lnTo>
                  <a:lnTo>
                    <a:pt x="376" y="916"/>
                  </a:lnTo>
                  <a:lnTo>
                    <a:pt x="546" y="916"/>
                  </a:lnTo>
                  <a:lnTo>
                    <a:pt x="560" y="916"/>
                  </a:lnTo>
                  <a:lnTo>
                    <a:pt x="560" y="902"/>
                  </a:lnTo>
                  <a:lnTo>
                    <a:pt x="560" y="786"/>
                  </a:lnTo>
                  <a:lnTo>
                    <a:pt x="560" y="786"/>
                  </a:lnTo>
                  <a:cubicBezTo>
                    <a:pt x="580" y="780"/>
                    <a:pt x="600" y="772"/>
                    <a:pt x="619" y="762"/>
                  </a:cubicBezTo>
                  <a:lnTo>
                    <a:pt x="700" y="844"/>
                  </a:lnTo>
                  <a:lnTo>
                    <a:pt x="710" y="854"/>
                  </a:lnTo>
                  <a:lnTo>
                    <a:pt x="721" y="844"/>
                  </a:lnTo>
                  <a:lnTo>
                    <a:pt x="841" y="724"/>
                  </a:lnTo>
                  <a:lnTo>
                    <a:pt x="851" y="714"/>
                  </a:lnTo>
                  <a:lnTo>
                    <a:pt x="841" y="703"/>
                  </a:lnTo>
                  <a:lnTo>
                    <a:pt x="759" y="622"/>
                  </a:lnTo>
                  <a:lnTo>
                    <a:pt x="759" y="622"/>
                  </a:lnTo>
                  <a:cubicBezTo>
                    <a:pt x="770" y="602"/>
                    <a:pt x="779" y="581"/>
                    <a:pt x="786" y="560"/>
                  </a:cubicBezTo>
                  <a:lnTo>
                    <a:pt x="902" y="56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2" name="Freeform 29">
              <a:extLst>
                <a:ext uri="{FF2B5EF4-FFF2-40B4-BE49-F238E27FC236}">
                  <a16:creationId xmlns:a16="http://schemas.microsoft.com/office/drawing/2014/main" id="{309BA252-E008-AA4C-ABE3-517530697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8113" y="4943475"/>
              <a:ext cx="350837" cy="350838"/>
            </a:xfrm>
            <a:custGeom>
              <a:avLst/>
              <a:gdLst>
                <a:gd name="T0" fmla="*/ 702 w 974"/>
                <a:gd name="T1" fmla="*/ 486 h 973"/>
                <a:gd name="T2" fmla="*/ 484 w 974"/>
                <a:gd name="T3" fmla="*/ 705 h 973"/>
                <a:gd name="T4" fmla="*/ 265 w 974"/>
                <a:gd name="T5" fmla="*/ 486 h 973"/>
                <a:gd name="T6" fmla="*/ 484 w 974"/>
                <a:gd name="T7" fmla="*/ 268 h 973"/>
                <a:gd name="T8" fmla="*/ 957 w 974"/>
                <a:gd name="T9" fmla="*/ 594 h 973"/>
                <a:gd name="T10" fmla="*/ 973 w 974"/>
                <a:gd name="T11" fmla="*/ 579 h 973"/>
                <a:gd name="T12" fmla="*/ 973 w 974"/>
                <a:gd name="T13" fmla="*/ 383 h 973"/>
                <a:gd name="T14" fmla="*/ 835 w 974"/>
                <a:gd name="T15" fmla="*/ 383 h 973"/>
                <a:gd name="T16" fmla="*/ 806 w 974"/>
                <a:gd name="T17" fmla="*/ 312 h 973"/>
                <a:gd name="T18" fmla="*/ 903 w 974"/>
                <a:gd name="T19" fmla="*/ 215 h 973"/>
                <a:gd name="T20" fmla="*/ 765 w 974"/>
                <a:gd name="T21" fmla="*/ 77 h 973"/>
                <a:gd name="T22" fmla="*/ 743 w 974"/>
                <a:gd name="T23" fmla="*/ 77 h 973"/>
                <a:gd name="T24" fmla="*/ 656 w 974"/>
                <a:gd name="T25" fmla="*/ 164 h 973"/>
                <a:gd name="T26" fmla="*/ 589 w 974"/>
                <a:gd name="T27" fmla="*/ 15 h 973"/>
                <a:gd name="T28" fmla="*/ 573 w 974"/>
                <a:gd name="T29" fmla="*/ 0 h 973"/>
                <a:gd name="T30" fmla="*/ 379 w 974"/>
                <a:gd name="T31" fmla="*/ 0 h 973"/>
                <a:gd name="T32" fmla="*/ 379 w 974"/>
                <a:gd name="T33" fmla="*/ 136 h 973"/>
                <a:gd name="T34" fmla="*/ 315 w 974"/>
                <a:gd name="T35" fmla="*/ 162 h 973"/>
                <a:gd name="T36" fmla="*/ 219 w 974"/>
                <a:gd name="T37" fmla="*/ 66 h 973"/>
                <a:gd name="T38" fmla="*/ 81 w 974"/>
                <a:gd name="T39" fmla="*/ 204 h 973"/>
                <a:gd name="T40" fmla="*/ 81 w 974"/>
                <a:gd name="T41" fmla="*/ 226 h 973"/>
                <a:gd name="T42" fmla="*/ 164 w 974"/>
                <a:gd name="T43" fmla="*/ 309 h 973"/>
                <a:gd name="T44" fmla="*/ 15 w 974"/>
                <a:gd name="T45" fmla="*/ 378 h 973"/>
                <a:gd name="T46" fmla="*/ 0 w 974"/>
                <a:gd name="T47" fmla="*/ 394 h 973"/>
                <a:gd name="T48" fmla="*/ 0 w 974"/>
                <a:gd name="T49" fmla="*/ 589 h 973"/>
                <a:gd name="T50" fmla="*/ 133 w 974"/>
                <a:gd name="T51" fmla="*/ 589 h 973"/>
                <a:gd name="T52" fmla="*/ 164 w 974"/>
                <a:gd name="T53" fmla="*/ 664 h 973"/>
                <a:gd name="T54" fmla="*/ 70 w 974"/>
                <a:gd name="T55" fmla="*/ 758 h 973"/>
                <a:gd name="T56" fmla="*/ 208 w 974"/>
                <a:gd name="T57" fmla="*/ 896 h 973"/>
                <a:gd name="T58" fmla="*/ 229 w 974"/>
                <a:gd name="T59" fmla="*/ 896 h 973"/>
                <a:gd name="T60" fmla="*/ 315 w 974"/>
                <a:gd name="T61" fmla="*/ 811 h 973"/>
                <a:gd name="T62" fmla="*/ 383 w 974"/>
                <a:gd name="T63" fmla="*/ 957 h 973"/>
                <a:gd name="T64" fmla="*/ 399 w 974"/>
                <a:gd name="T65" fmla="*/ 972 h 973"/>
                <a:gd name="T66" fmla="*/ 594 w 974"/>
                <a:gd name="T67" fmla="*/ 972 h 973"/>
                <a:gd name="T68" fmla="*/ 594 w 974"/>
                <a:gd name="T69" fmla="*/ 835 h 973"/>
                <a:gd name="T70" fmla="*/ 656 w 974"/>
                <a:gd name="T71" fmla="*/ 809 h 973"/>
                <a:gd name="T72" fmla="*/ 754 w 974"/>
                <a:gd name="T73" fmla="*/ 907 h 973"/>
                <a:gd name="T74" fmla="*/ 892 w 974"/>
                <a:gd name="T75" fmla="*/ 769 h 973"/>
                <a:gd name="T76" fmla="*/ 892 w 974"/>
                <a:gd name="T77" fmla="*/ 747 h 973"/>
                <a:gd name="T78" fmla="*/ 806 w 974"/>
                <a:gd name="T79" fmla="*/ 660 h 973"/>
                <a:gd name="T80" fmla="*/ 957 w 974"/>
                <a:gd name="T81" fmla="*/ 594 h 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4" h="973">
                  <a:moveTo>
                    <a:pt x="702" y="486"/>
                  </a:moveTo>
                  <a:lnTo>
                    <a:pt x="702" y="486"/>
                  </a:lnTo>
                  <a:cubicBezTo>
                    <a:pt x="702" y="607"/>
                    <a:pt x="604" y="705"/>
                    <a:pt x="484" y="705"/>
                  </a:cubicBezTo>
                  <a:lnTo>
                    <a:pt x="484" y="705"/>
                  </a:lnTo>
                  <a:cubicBezTo>
                    <a:pt x="363" y="705"/>
                    <a:pt x="265" y="607"/>
                    <a:pt x="265" y="486"/>
                  </a:cubicBezTo>
                  <a:lnTo>
                    <a:pt x="265" y="486"/>
                  </a:lnTo>
                  <a:cubicBezTo>
                    <a:pt x="265" y="366"/>
                    <a:pt x="363" y="268"/>
                    <a:pt x="484" y="268"/>
                  </a:cubicBezTo>
                  <a:lnTo>
                    <a:pt x="484" y="268"/>
                  </a:lnTo>
                  <a:cubicBezTo>
                    <a:pt x="604" y="268"/>
                    <a:pt x="702" y="366"/>
                    <a:pt x="702" y="486"/>
                  </a:cubicBezTo>
                  <a:close/>
                  <a:moveTo>
                    <a:pt x="957" y="594"/>
                  </a:moveTo>
                  <a:lnTo>
                    <a:pt x="973" y="594"/>
                  </a:lnTo>
                  <a:lnTo>
                    <a:pt x="973" y="579"/>
                  </a:lnTo>
                  <a:lnTo>
                    <a:pt x="973" y="399"/>
                  </a:lnTo>
                  <a:lnTo>
                    <a:pt x="973" y="383"/>
                  </a:lnTo>
                  <a:lnTo>
                    <a:pt x="957" y="383"/>
                  </a:lnTo>
                  <a:lnTo>
                    <a:pt x="835" y="383"/>
                  </a:lnTo>
                  <a:lnTo>
                    <a:pt x="835" y="383"/>
                  </a:lnTo>
                  <a:cubicBezTo>
                    <a:pt x="828" y="359"/>
                    <a:pt x="818" y="335"/>
                    <a:pt x="806" y="312"/>
                  </a:cubicBezTo>
                  <a:lnTo>
                    <a:pt x="892" y="226"/>
                  </a:lnTo>
                  <a:lnTo>
                    <a:pt x="903" y="215"/>
                  </a:lnTo>
                  <a:lnTo>
                    <a:pt x="892" y="204"/>
                  </a:lnTo>
                  <a:lnTo>
                    <a:pt x="765" y="77"/>
                  </a:lnTo>
                  <a:lnTo>
                    <a:pt x="754" y="66"/>
                  </a:lnTo>
                  <a:lnTo>
                    <a:pt x="743" y="77"/>
                  </a:lnTo>
                  <a:lnTo>
                    <a:pt x="656" y="164"/>
                  </a:lnTo>
                  <a:lnTo>
                    <a:pt x="656" y="164"/>
                  </a:lnTo>
                  <a:cubicBezTo>
                    <a:pt x="635" y="152"/>
                    <a:pt x="612" y="143"/>
                    <a:pt x="589" y="136"/>
                  </a:cubicBezTo>
                  <a:lnTo>
                    <a:pt x="589" y="15"/>
                  </a:lnTo>
                  <a:lnTo>
                    <a:pt x="589" y="0"/>
                  </a:lnTo>
                  <a:lnTo>
                    <a:pt x="573" y="0"/>
                  </a:lnTo>
                  <a:lnTo>
                    <a:pt x="394" y="0"/>
                  </a:lnTo>
                  <a:lnTo>
                    <a:pt x="379" y="0"/>
                  </a:lnTo>
                  <a:lnTo>
                    <a:pt x="379" y="15"/>
                  </a:lnTo>
                  <a:lnTo>
                    <a:pt x="379" y="136"/>
                  </a:lnTo>
                  <a:lnTo>
                    <a:pt x="379" y="136"/>
                  </a:lnTo>
                  <a:cubicBezTo>
                    <a:pt x="356" y="143"/>
                    <a:pt x="335" y="151"/>
                    <a:pt x="315" y="162"/>
                  </a:cubicBezTo>
                  <a:lnTo>
                    <a:pt x="229" y="77"/>
                  </a:lnTo>
                  <a:lnTo>
                    <a:pt x="219" y="66"/>
                  </a:lnTo>
                  <a:lnTo>
                    <a:pt x="208" y="77"/>
                  </a:lnTo>
                  <a:lnTo>
                    <a:pt x="81" y="204"/>
                  </a:lnTo>
                  <a:lnTo>
                    <a:pt x="70" y="215"/>
                  </a:lnTo>
                  <a:lnTo>
                    <a:pt x="81" y="226"/>
                  </a:lnTo>
                  <a:lnTo>
                    <a:pt x="164" y="309"/>
                  </a:lnTo>
                  <a:lnTo>
                    <a:pt x="164" y="309"/>
                  </a:lnTo>
                  <a:cubicBezTo>
                    <a:pt x="151" y="331"/>
                    <a:pt x="141" y="355"/>
                    <a:pt x="134" y="378"/>
                  </a:cubicBezTo>
                  <a:lnTo>
                    <a:pt x="15" y="378"/>
                  </a:lnTo>
                  <a:lnTo>
                    <a:pt x="0" y="378"/>
                  </a:lnTo>
                  <a:lnTo>
                    <a:pt x="0" y="394"/>
                  </a:lnTo>
                  <a:lnTo>
                    <a:pt x="0" y="574"/>
                  </a:lnTo>
                  <a:lnTo>
                    <a:pt x="0" y="589"/>
                  </a:lnTo>
                  <a:lnTo>
                    <a:pt x="15" y="589"/>
                  </a:lnTo>
                  <a:lnTo>
                    <a:pt x="133" y="589"/>
                  </a:lnTo>
                  <a:lnTo>
                    <a:pt x="133" y="589"/>
                  </a:lnTo>
                  <a:cubicBezTo>
                    <a:pt x="140" y="615"/>
                    <a:pt x="151" y="640"/>
                    <a:pt x="164" y="664"/>
                  </a:cubicBezTo>
                  <a:lnTo>
                    <a:pt x="81" y="747"/>
                  </a:lnTo>
                  <a:lnTo>
                    <a:pt x="70" y="758"/>
                  </a:lnTo>
                  <a:lnTo>
                    <a:pt x="81" y="769"/>
                  </a:lnTo>
                  <a:lnTo>
                    <a:pt x="208" y="896"/>
                  </a:lnTo>
                  <a:lnTo>
                    <a:pt x="219" y="907"/>
                  </a:lnTo>
                  <a:lnTo>
                    <a:pt x="229" y="896"/>
                  </a:lnTo>
                  <a:lnTo>
                    <a:pt x="315" y="811"/>
                  </a:lnTo>
                  <a:lnTo>
                    <a:pt x="315" y="811"/>
                  </a:lnTo>
                  <a:cubicBezTo>
                    <a:pt x="336" y="822"/>
                    <a:pt x="360" y="832"/>
                    <a:pt x="383" y="838"/>
                  </a:cubicBezTo>
                  <a:lnTo>
                    <a:pt x="383" y="957"/>
                  </a:lnTo>
                  <a:lnTo>
                    <a:pt x="383" y="972"/>
                  </a:lnTo>
                  <a:lnTo>
                    <a:pt x="399" y="972"/>
                  </a:lnTo>
                  <a:lnTo>
                    <a:pt x="579" y="972"/>
                  </a:lnTo>
                  <a:lnTo>
                    <a:pt x="594" y="972"/>
                  </a:lnTo>
                  <a:lnTo>
                    <a:pt x="594" y="957"/>
                  </a:lnTo>
                  <a:lnTo>
                    <a:pt x="594" y="835"/>
                  </a:lnTo>
                  <a:lnTo>
                    <a:pt x="594" y="835"/>
                  </a:lnTo>
                  <a:cubicBezTo>
                    <a:pt x="616" y="829"/>
                    <a:pt x="636" y="820"/>
                    <a:pt x="656" y="809"/>
                  </a:cubicBezTo>
                  <a:lnTo>
                    <a:pt x="743" y="896"/>
                  </a:lnTo>
                  <a:lnTo>
                    <a:pt x="754" y="907"/>
                  </a:lnTo>
                  <a:lnTo>
                    <a:pt x="765" y="896"/>
                  </a:lnTo>
                  <a:lnTo>
                    <a:pt x="892" y="769"/>
                  </a:lnTo>
                  <a:lnTo>
                    <a:pt x="903" y="758"/>
                  </a:lnTo>
                  <a:lnTo>
                    <a:pt x="892" y="747"/>
                  </a:lnTo>
                  <a:lnTo>
                    <a:pt x="806" y="660"/>
                  </a:lnTo>
                  <a:lnTo>
                    <a:pt x="806" y="660"/>
                  </a:lnTo>
                  <a:cubicBezTo>
                    <a:pt x="817" y="639"/>
                    <a:pt x="826" y="617"/>
                    <a:pt x="833" y="594"/>
                  </a:cubicBezTo>
                  <a:lnTo>
                    <a:pt x="957" y="59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3" name="Freeform 30">
              <a:extLst>
                <a:ext uri="{FF2B5EF4-FFF2-40B4-BE49-F238E27FC236}">
                  <a16:creationId xmlns:a16="http://schemas.microsoft.com/office/drawing/2014/main" id="{A0564537-2120-D648-8145-3BCA0A167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0113" y="3197225"/>
              <a:ext cx="476250" cy="476250"/>
            </a:xfrm>
            <a:custGeom>
              <a:avLst/>
              <a:gdLst>
                <a:gd name="T0" fmla="*/ 949 w 1321"/>
                <a:gd name="T1" fmla="*/ 677 h 1321"/>
                <a:gd name="T2" fmla="*/ 639 w 1321"/>
                <a:gd name="T3" fmla="*/ 952 h 1321"/>
                <a:gd name="T4" fmla="*/ 364 w 1321"/>
                <a:gd name="T5" fmla="*/ 642 h 1321"/>
                <a:gd name="T6" fmla="*/ 674 w 1321"/>
                <a:gd name="T7" fmla="*/ 367 h 1321"/>
                <a:gd name="T8" fmla="*/ 1282 w 1321"/>
                <a:gd name="T9" fmla="*/ 842 h 1321"/>
                <a:gd name="T10" fmla="*/ 1304 w 1321"/>
                <a:gd name="T11" fmla="*/ 822 h 1321"/>
                <a:gd name="T12" fmla="*/ 1320 w 1321"/>
                <a:gd name="T13" fmla="*/ 561 h 1321"/>
                <a:gd name="T14" fmla="*/ 1134 w 1321"/>
                <a:gd name="T15" fmla="*/ 550 h 1321"/>
                <a:gd name="T16" fmla="*/ 1101 w 1321"/>
                <a:gd name="T17" fmla="*/ 452 h 1321"/>
                <a:gd name="T18" fmla="*/ 1239 w 1321"/>
                <a:gd name="T19" fmla="*/ 329 h 1321"/>
                <a:gd name="T20" fmla="*/ 1065 w 1321"/>
                <a:gd name="T21" fmla="*/ 133 h 1321"/>
                <a:gd name="T22" fmla="*/ 1037 w 1321"/>
                <a:gd name="T23" fmla="*/ 132 h 1321"/>
                <a:gd name="T24" fmla="*/ 913 w 1321"/>
                <a:gd name="T25" fmla="*/ 241 h 1321"/>
                <a:gd name="T26" fmla="*/ 835 w 1321"/>
                <a:gd name="T27" fmla="*/ 37 h 1321"/>
                <a:gd name="T28" fmla="*/ 816 w 1321"/>
                <a:gd name="T29" fmla="*/ 15 h 1321"/>
                <a:gd name="T30" fmla="*/ 554 w 1321"/>
                <a:gd name="T31" fmla="*/ 0 h 1321"/>
                <a:gd name="T32" fmla="*/ 543 w 1321"/>
                <a:gd name="T33" fmla="*/ 182 h 1321"/>
                <a:gd name="T34" fmla="*/ 455 w 1321"/>
                <a:gd name="T35" fmla="*/ 212 h 1321"/>
                <a:gd name="T36" fmla="*/ 335 w 1321"/>
                <a:gd name="T37" fmla="*/ 75 h 1321"/>
                <a:gd name="T38" fmla="*/ 139 w 1321"/>
                <a:gd name="T39" fmla="*/ 249 h 1321"/>
                <a:gd name="T40" fmla="*/ 137 w 1321"/>
                <a:gd name="T41" fmla="*/ 278 h 1321"/>
                <a:gd name="T42" fmla="*/ 242 w 1321"/>
                <a:gd name="T43" fmla="*/ 397 h 1321"/>
                <a:gd name="T44" fmla="*/ 37 w 1321"/>
                <a:gd name="T45" fmla="*/ 478 h 1321"/>
                <a:gd name="T46" fmla="*/ 16 w 1321"/>
                <a:gd name="T47" fmla="*/ 497 h 1321"/>
                <a:gd name="T48" fmla="*/ 0 w 1321"/>
                <a:gd name="T49" fmla="*/ 758 h 1321"/>
                <a:gd name="T50" fmla="*/ 178 w 1321"/>
                <a:gd name="T51" fmla="*/ 769 h 1321"/>
                <a:gd name="T52" fmla="*/ 214 w 1321"/>
                <a:gd name="T53" fmla="*/ 871 h 1321"/>
                <a:gd name="T54" fmla="*/ 80 w 1321"/>
                <a:gd name="T55" fmla="*/ 990 h 1321"/>
                <a:gd name="T56" fmla="*/ 254 w 1321"/>
                <a:gd name="T57" fmla="*/ 1185 h 1321"/>
                <a:gd name="T58" fmla="*/ 283 w 1321"/>
                <a:gd name="T59" fmla="*/ 1187 h 1321"/>
                <a:gd name="T60" fmla="*/ 404 w 1321"/>
                <a:gd name="T61" fmla="*/ 1080 h 1321"/>
                <a:gd name="T62" fmla="*/ 484 w 1321"/>
                <a:gd name="T63" fmla="*/ 1282 h 1321"/>
                <a:gd name="T64" fmla="*/ 504 w 1321"/>
                <a:gd name="T65" fmla="*/ 1304 h 1321"/>
                <a:gd name="T66" fmla="*/ 765 w 1321"/>
                <a:gd name="T67" fmla="*/ 1320 h 1321"/>
                <a:gd name="T68" fmla="*/ 776 w 1321"/>
                <a:gd name="T69" fmla="*/ 1136 h 1321"/>
                <a:gd name="T70" fmla="*/ 861 w 1321"/>
                <a:gd name="T71" fmla="*/ 1106 h 1321"/>
                <a:gd name="T72" fmla="*/ 985 w 1321"/>
                <a:gd name="T73" fmla="*/ 1243 h 1321"/>
                <a:gd name="T74" fmla="*/ 1180 w 1321"/>
                <a:gd name="T75" fmla="*/ 1069 h 1321"/>
                <a:gd name="T76" fmla="*/ 1182 w 1321"/>
                <a:gd name="T77" fmla="*/ 1041 h 1321"/>
                <a:gd name="T78" fmla="*/ 1073 w 1321"/>
                <a:gd name="T79" fmla="*/ 918 h 1321"/>
                <a:gd name="T80" fmla="*/ 1282 w 1321"/>
                <a:gd name="T81" fmla="*/ 842 h 1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21" h="1321">
                  <a:moveTo>
                    <a:pt x="949" y="677"/>
                  </a:moveTo>
                  <a:lnTo>
                    <a:pt x="949" y="677"/>
                  </a:lnTo>
                  <a:cubicBezTo>
                    <a:pt x="939" y="838"/>
                    <a:pt x="800" y="962"/>
                    <a:pt x="639" y="952"/>
                  </a:cubicBezTo>
                  <a:lnTo>
                    <a:pt x="639" y="952"/>
                  </a:lnTo>
                  <a:cubicBezTo>
                    <a:pt x="477" y="942"/>
                    <a:pt x="354" y="803"/>
                    <a:pt x="364" y="642"/>
                  </a:cubicBezTo>
                  <a:lnTo>
                    <a:pt x="364" y="642"/>
                  </a:lnTo>
                  <a:cubicBezTo>
                    <a:pt x="373" y="480"/>
                    <a:pt x="513" y="357"/>
                    <a:pt x="674" y="367"/>
                  </a:cubicBezTo>
                  <a:lnTo>
                    <a:pt x="674" y="367"/>
                  </a:lnTo>
                  <a:cubicBezTo>
                    <a:pt x="835" y="377"/>
                    <a:pt x="958" y="516"/>
                    <a:pt x="949" y="677"/>
                  </a:cubicBezTo>
                  <a:close/>
                  <a:moveTo>
                    <a:pt x="1282" y="842"/>
                  </a:moveTo>
                  <a:lnTo>
                    <a:pt x="1302" y="843"/>
                  </a:lnTo>
                  <a:lnTo>
                    <a:pt x="1304" y="822"/>
                  </a:lnTo>
                  <a:lnTo>
                    <a:pt x="1318" y="581"/>
                  </a:lnTo>
                  <a:lnTo>
                    <a:pt x="1320" y="561"/>
                  </a:lnTo>
                  <a:lnTo>
                    <a:pt x="1298" y="560"/>
                  </a:lnTo>
                  <a:lnTo>
                    <a:pt x="1134" y="550"/>
                  </a:lnTo>
                  <a:lnTo>
                    <a:pt x="1134" y="550"/>
                  </a:lnTo>
                  <a:cubicBezTo>
                    <a:pt x="1127" y="516"/>
                    <a:pt x="1116" y="483"/>
                    <a:pt x="1101" y="452"/>
                  </a:cubicBezTo>
                  <a:lnTo>
                    <a:pt x="1224" y="343"/>
                  </a:lnTo>
                  <a:lnTo>
                    <a:pt x="1239" y="329"/>
                  </a:lnTo>
                  <a:lnTo>
                    <a:pt x="1225" y="314"/>
                  </a:lnTo>
                  <a:lnTo>
                    <a:pt x="1065" y="133"/>
                  </a:lnTo>
                  <a:lnTo>
                    <a:pt x="1052" y="118"/>
                  </a:lnTo>
                  <a:lnTo>
                    <a:pt x="1037" y="132"/>
                  </a:lnTo>
                  <a:lnTo>
                    <a:pt x="913" y="241"/>
                  </a:lnTo>
                  <a:lnTo>
                    <a:pt x="913" y="241"/>
                  </a:lnTo>
                  <a:cubicBezTo>
                    <a:pt x="886" y="224"/>
                    <a:pt x="856" y="210"/>
                    <a:pt x="826" y="198"/>
                  </a:cubicBezTo>
                  <a:lnTo>
                    <a:pt x="835" y="37"/>
                  </a:lnTo>
                  <a:lnTo>
                    <a:pt x="836" y="16"/>
                  </a:lnTo>
                  <a:lnTo>
                    <a:pt x="816" y="15"/>
                  </a:lnTo>
                  <a:lnTo>
                    <a:pt x="575" y="1"/>
                  </a:lnTo>
                  <a:lnTo>
                    <a:pt x="554" y="0"/>
                  </a:lnTo>
                  <a:lnTo>
                    <a:pt x="553" y="20"/>
                  </a:lnTo>
                  <a:lnTo>
                    <a:pt x="543" y="182"/>
                  </a:lnTo>
                  <a:lnTo>
                    <a:pt x="543" y="182"/>
                  </a:lnTo>
                  <a:cubicBezTo>
                    <a:pt x="513" y="188"/>
                    <a:pt x="484" y="198"/>
                    <a:pt x="455" y="212"/>
                  </a:cubicBezTo>
                  <a:lnTo>
                    <a:pt x="349" y="91"/>
                  </a:lnTo>
                  <a:lnTo>
                    <a:pt x="335" y="75"/>
                  </a:lnTo>
                  <a:lnTo>
                    <a:pt x="319" y="89"/>
                  </a:lnTo>
                  <a:lnTo>
                    <a:pt x="139" y="249"/>
                  </a:lnTo>
                  <a:lnTo>
                    <a:pt x="124" y="263"/>
                  </a:lnTo>
                  <a:lnTo>
                    <a:pt x="137" y="278"/>
                  </a:lnTo>
                  <a:lnTo>
                    <a:pt x="242" y="397"/>
                  </a:lnTo>
                  <a:lnTo>
                    <a:pt x="242" y="397"/>
                  </a:lnTo>
                  <a:cubicBezTo>
                    <a:pt x="224" y="425"/>
                    <a:pt x="208" y="455"/>
                    <a:pt x="197" y="487"/>
                  </a:cubicBezTo>
                  <a:lnTo>
                    <a:pt x="37" y="478"/>
                  </a:lnTo>
                  <a:lnTo>
                    <a:pt x="17" y="476"/>
                  </a:lnTo>
                  <a:lnTo>
                    <a:pt x="16" y="497"/>
                  </a:lnTo>
                  <a:lnTo>
                    <a:pt x="2" y="738"/>
                  </a:lnTo>
                  <a:lnTo>
                    <a:pt x="0" y="758"/>
                  </a:lnTo>
                  <a:lnTo>
                    <a:pt x="21" y="760"/>
                  </a:lnTo>
                  <a:lnTo>
                    <a:pt x="178" y="769"/>
                  </a:lnTo>
                  <a:lnTo>
                    <a:pt x="178" y="769"/>
                  </a:lnTo>
                  <a:cubicBezTo>
                    <a:pt x="186" y="804"/>
                    <a:pt x="198" y="838"/>
                    <a:pt x="214" y="871"/>
                  </a:cubicBezTo>
                  <a:lnTo>
                    <a:pt x="96" y="976"/>
                  </a:lnTo>
                  <a:lnTo>
                    <a:pt x="80" y="990"/>
                  </a:lnTo>
                  <a:lnTo>
                    <a:pt x="94" y="1005"/>
                  </a:lnTo>
                  <a:lnTo>
                    <a:pt x="254" y="1185"/>
                  </a:lnTo>
                  <a:lnTo>
                    <a:pt x="268" y="1201"/>
                  </a:lnTo>
                  <a:lnTo>
                    <a:pt x="283" y="1187"/>
                  </a:lnTo>
                  <a:lnTo>
                    <a:pt x="404" y="1080"/>
                  </a:lnTo>
                  <a:lnTo>
                    <a:pt x="404" y="1080"/>
                  </a:lnTo>
                  <a:cubicBezTo>
                    <a:pt x="432" y="1097"/>
                    <a:pt x="463" y="1111"/>
                    <a:pt x="494" y="1122"/>
                  </a:cubicBezTo>
                  <a:lnTo>
                    <a:pt x="484" y="1282"/>
                  </a:lnTo>
                  <a:lnTo>
                    <a:pt x="483" y="1303"/>
                  </a:lnTo>
                  <a:lnTo>
                    <a:pt x="504" y="1304"/>
                  </a:lnTo>
                  <a:lnTo>
                    <a:pt x="745" y="1318"/>
                  </a:lnTo>
                  <a:lnTo>
                    <a:pt x="765" y="1320"/>
                  </a:lnTo>
                  <a:lnTo>
                    <a:pt x="767" y="1299"/>
                  </a:lnTo>
                  <a:lnTo>
                    <a:pt x="776" y="1136"/>
                  </a:lnTo>
                  <a:lnTo>
                    <a:pt x="776" y="1136"/>
                  </a:lnTo>
                  <a:cubicBezTo>
                    <a:pt x="806" y="1128"/>
                    <a:pt x="834" y="1118"/>
                    <a:pt x="861" y="1106"/>
                  </a:cubicBezTo>
                  <a:lnTo>
                    <a:pt x="970" y="1228"/>
                  </a:lnTo>
                  <a:lnTo>
                    <a:pt x="985" y="1243"/>
                  </a:lnTo>
                  <a:lnTo>
                    <a:pt x="1000" y="1230"/>
                  </a:lnTo>
                  <a:lnTo>
                    <a:pt x="1180" y="1069"/>
                  </a:lnTo>
                  <a:lnTo>
                    <a:pt x="1196" y="1056"/>
                  </a:lnTo>
                  <a:lnTo>
                    <a:pt x="1182" y="1041"/>
                  </a:lnTo>
                  <a:lnTo>
                    <a:pt x="1073" y="918"/>
                  </a:lnTo>
                  <a:lnTo>
                    <a:pt x="1073" y="918"/>
                  </a:lnTo>
                  <a:cubicBezTo>
                    <a:pt x="1090" y="891"/>
                    <a:pt x="1105" y="862"/>
                    <a:pt x="1116" y="832"/>
                  </a:cubicBezTo>
                  <a:lnTo>
                    <a:pt x="1282" y="842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0145B934-9BC5-814A-9607-5C040E9F1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975" y="508000"/>
              <a:ext cx="1569678" cy="1569678"/>
            </a:xfrm>
            <a:custGeom>
              <a:avLst/>
              <a:gdLst>
                <a:gd name="connsiteX0" fmla="*/ 784046 w 1569678"/>
                <a:gd name="connsiteY0" fmla="*/ 560388 h 1569678"/>
                <a:gd name="connsiteX1" fmla="*/ 1007704 w 1569678"/>
                <a:gd name="connsiteY1" fmla="*/ 784839 h 1569678"/>
                <a:gd name="connsiteX2" fmla="*/ 784046 w 1569678"/>
                <a:gd name="connsiteY2" fmla="*/ 1009290 h 1569678"/>
                <a:gd name="connsiteX3" fmla="*/ 560388 w 1569678"/>
                <a:gd name="connsiteY3" fmla="*/ 784839 h 1569678"/>
                <a:gd name="connsiteX4" fmla="*/ 784046 w 1569678"/>
                <a:gd name="connsiteY4" fmla="*/ 560388 h 1569678"/>
                <a:gd name="connsiteX5" fmla="*/ 785019 w 1569678"/>
                <a:gd name="connsiteY5" fmla="*/ 343457 h 1569678"/>
                <a:gd name="connsiteX6" fmla="*/ 343536 w 1569678"/>
                <a:gd name="connsiteY6" fmla="*/ 784839 h 1569678"/>
                <a:gd name="connsiteX7" fmla="*/ 785019 w 1569678"/>
                <a:gd name="connsiteY7" fmla="*/ 1226581 h 1569678"/>
                <a:gd name="connsiteX8" fmla="*/ 1226502 w 1569678"/>
                <a:gd name="connsiteY8" fmla="*/ 784839 h 1569678"/>
                <a:gd name="connsiteX9" fmla="*/ 785019 w 1569678"/>
                <a:gd name="connsiteY9" fmla="*/ 343457 h 1569678"/>
                <a:gd name="connsiteX10" fmla="*/ 687072 w 1569678"/>
                <a:gd name="connsiteY10" fmla="*/ 0 h 1569678"/>
                <a:gd name="connsiteX11" fmla="*/ 882967 w 1569678"/>
                <a:gd name="connsiteY11" fmla="*/ 0 h 1569678"/>
                <a:gd name="connsiteX12" fmla="*/ 882967 w 1569678"/>
                <a:gd name="connsiteY12" fmla="*/ 155528 h 1569678"/>
                <a:gd name="connsiteX13" fmla="*/ 1014763 w 1569678"/>
                <a:gd name="connsiteY13" fmla="*/ 190450 h 1569678"/>
                <a:gd name="connsiteX14" fmla="*/ 1092185 w 1569678"/>
                <a:gd name="connsiteY14" fmla="*/ 56163 h 1569678"/>
                <a:gd name="connsiteX15" fmla="*/ 1262152 w 1569678"/>
                <a:gd name="connsiteY15" fmla="*/ 154088 h 1569678"/>
                <a:gd name="connsiteX16" fmla="*/ 1184731 w 1569678"/>
                <a:gd name="connsiteY16" fmla="*/ 288374 h 1569678"/>
                <a:gd name="connsiteX17" fmla="*/ 1281238 w 1569678"/>
                <a:gd name="connsiteY17" fmla="*/ 384859 h 1569678"/>
                <a:gd name="connsiteX18" fmla="*/ 1415555 w 1569678"/>
                <a:gd name="connsiteY18" fmla="*/ 307455 h 1569678"/>
                <a:gd name="connsiteX19" fmla="*/ 1513502 w 1569678"/>
                <a:gd name="connsiteY19" fmla="*/ 477744 h 1569678"/>
                <a:gd name="connsiteX20" fmla="*/ 1379185 w 1569678"/>
                <a:gd name="connsiteY20" fmla="*/ 555148 h 1569678"/>
                <a:gd name="connsiteX21" fmla="*/ 1414475 w 1569678"/>
                <a:gd name="connsiteY21" fmla="*/ 686914 h 1569678"/>
                <a:gd name="connsiteX22" fmla="*/ 1569678 w 1569678"/>
                <a:gd name="connsiteY22" fmla="*/ 686914 h 1569678"/>
                <a:gd name="connsiteX23" fmla="*/ 1569678 w 1569678"/>
                <a:gd name="connsiteY23" fmla="*/ 883124 h 1569678"/>
                <a:gd name="connsiteX24" fmla="*/ 1414475 w 1569678"/>
                <a:gd name="connsiteY24" fmla="*/ 883124 h 1569678"/>
                <a:gd name="connsiteX25" fmla="*/ 1379185 w 1569678"/>
                <a:gd name="connsiteY25" fmla="*/ 1014891 h 1569678"/>
                <a:gd name="connsiteX26" fmla="*/ 1513502 w 1569678"/>
                <a:gd name="connsiteY26" fmla="*/ 1092294 h 1569678"/>
                <a:gd name="connsiteX27" fmla="*/ 1415555 w 1569678"/>
                <a:gd name="connsiteY27" fmla="*/ 1262223 h 1569678"/>
                <a:gd name="connsiteX28" fmla="*/ 1281238 w 1569678"/>
                <a:gd name="connsiteY28" fmla="*/ 1184819 h 1569678"/>
                <a:gd name="connsiteX29" fmla="*/ 1184731 w 1569678"/>
                <a:gd name="connsiteY29" fmla="*/ 1281304 h 1569678"/>
                <a:gd name="connsiteX30" fmla="*/ 1262152 w 1569678"/>
                <a:gd name="connsiteY30" fmla="*/ 1415590 h 1569678"/>
                <a:gd name="connsiteX31" fmla="*/ 1092185 w 1569678"/>
                <a:gd name="connsiteY31" fmla="*/ 1513515 h 1569678"/>
                <a:gd name="connsiteX32" fmla="*/ 1014763 w 1569678"/>
                <a:gd name="connsiteY32" fmla="*/ 1379229 h 1569678"/>
                <a:gd name="connsiteX33" fmla="*/ 882967 w 1569678"/>
                <a:gd name="connsiteY33" fmla="*/ 1414150 h 1569678"/>
                <a:gd name="connsiteX34" fmla="*/ 882967 w 1569678"/>
                <a:gd name="connsiteY34" fmla="*/ 1569678 h 1569678"/>
                <a:gd name="connsiteX35" fmla="*/ 687072 w 1569678"/>
                <a:gd name="connsiteY35" fmla="*/ 1569678 h 1569678"/>
                <a:gd name="connsiteX36" fmla="*/ 687072 w 1569678"/>
                <a:gd name="connsiteY36" fmla="*/ 1414150 h 1569678"/>
                <a:gd name="connsiteX37" fmla="*/ 555275 w 1569678"/>
                <a:gd name="connsiteY37" fmla="*/ 1379229 h 1569678"/>
                <a:gd name="connsiteX38" fmla="*/ 477493 w 1569678"/>
                <a:gd name="connsiteY38" fmla="*/ 1513515 h 1569678"/>
                <a:gd name="connsiteX39" fmla="*/ 307526 w 1569678"/>
                <a:gd name="connsiteY39" fmla="*/ 1415590 h 1569678"/>
                <a:gd name="connsiteX40" fmla="*/ 385308 w 1569678"/>
                <a:gd name="connsiteY40" fmla="*/ 1281304 h 1569678"/>
                <a:gd name="connsiteX41" fmla="*/ 288801 w 1569678"/>
                <a:gd name="connsiteY41" fmla="*/ 1184819 h 1569678"/>
                <a:gd name="connsiteX42" fmla="*/ 154123 w 1569678"/>
                <a:gd name="connsiteY42" fmla="*/ 1262583 h 1569678"/>
                <a:gd name="connsiteX43" fmla="*/ 56176 w 1569678"/>
                <a:gd name="connsiteY43" fmla="*/ 1092294 h 1569678"/>
                <a:gd name="connsiteX44" fmla="*/ 190853 w 1569678"/>
                <a:gd name="connsiteY44" fmla="*/ 1014891 h 1569678"/>
                <a:gd name="connsiteX45" fmla="*/ 155564 w 1569678"/>
                <a:gd name="connsiteY45" fmla="*/ 883124 h 1569678"/>
                <a:gd name="connsiteX46" fmla="*/ 0 w 1569678"/>
                <a:gd name="connsiteY46" fmla="*/ 883124 h 1569678"/>
                <a:gd name="connsiteX47" fmla="*/ 0 w 1569678"/>
                <a:gd name="connsiteY47" fmla="*/ 686914 h 1569678"/>
                <a:gd name="connsiteX48" fmla="*/ 155564 w 1569678"/>
                <a:gd name="connsiteY48" fmla="*/ 686914 h 1569678"/>
                <a:gd name="connsiteX49" fmla="*/ 190853 w 1569678"/>
                <a:gd name="connsiteY49" fmla="*/ 555148 h 1569678"/>
                <a:gd name="connsiteX50" fmla="*/ 56176 w 1569678"/>
                <a:gd name="connsiteY50" fmla="*/ 477384 h 1569678"/>
                <a:gd name="connsiteX51" fmla="*/ 154123 w 1569678"/>
                <a:gd name="connsiteY51" fmla="*/ 307455 h 1569678"/>
                <a:gd name="connsiteX52" fmla="*/ 288801 w 1569678"/>
                <a:gd name="connsiteY52" fmla="*/ 384859 h 1569678"/>
                <a:gd name="connsiteX53" fmla="*/ 384948 w 1569678"/>
                <a:gd name="connsiteY53" fmla="*/ 288374 h 1569678"/>
                <a:gd name="connsiteX54" fmla="*/ 307526 w 1569678"/>
                <a:gd name="connsiteY54" fmla="*/ 154088 h 1569678"/>
                <a:gd name="connsiteX55" fmla="*/ 477493 w 1569678"/>
                <a:gd name="connsiteY55" fmla="*/ 56163 h 1569678"/>
                <a:gd name="connsiteX56" fmla="*/ 555275 w 1569678"/>
                <a:gd name="connsiteY56" fmla="*/ 190450 h 1569678"/>
                <a:gd name="connsiteX57" fmla="*/ 687072 w 1569678"/>
                <a:gd name="connsiteY57" fmla="*/ 155528 h 1569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569678" h="1569678">
                  <a:moveTo>
                    <a:pt x="784046" y="560388"/>
                  </a:moveTo>
                  <a:cubicBezTo>
                    <a:pt x="907381" y="560388"/>
                    <a:pt x="1007704" y="660905"/>
                    <a:pt x="1007704" y="784839"/>
                  </a:cubicBezTo>
                  <a:cubicBezTo>
                    <a:pt x="1007704" y="908773"/>
                    <a:pt x="907381" y="1009290"/>
                    <a:pt x="784046" y="1009290"/>
                  </a:cubicBezTo>
                  <a:cubicBezTo>
                    <a:pt x="660351" y="1009290"/>
                    <a:pt x="560388" y="908773"/>
                    <a:pt x="560388" y="784839"/>
                  </a:cubicBezTo>
                  <a:cubicBezTo>
                    <a:pt x="560388" y="660905"/>
                    <a:pt x="660351" y="560388"/>
                    <a:pt x="784046" y="560388"/>
                  </a:cubicBezTo>
                  <a:close/>
                  <a:moveTo>
                    <a:pt x="785019" y="343457"/>
                  </a:moveTo>
                  <a:cubicBezTo>
                    <a:pt x="541231" y="343457"/>
                    <a:pt x="343536" y="541107"/>
                    <a:pt x="343536" y="784839"/>
                  </a:cubicBezTo>
                  <a:cubicBezTo>
                    <a:pt x="343536" y="1028931"/>
                    <a:pt x="541231" y="1226581"/>
                    <a:pt x="785019" y="1226581"/>
                  </a:cubicBezTo>
                  <a:cubicBezTo>
                    <a:pt x="1028807" y="1226581"/>
                    <a:pt x="1226502" y="1028931"/>
                    <a:pt x="1226502" y="784839"/>
                  </a:cubicBezTo>
                  <a:cubicBezTo>
                    <a:pt x="1226502" y="541107"/>
                    <a:pt x="1028807" y="343457"/>
                    <a:pt x="785019" y="343457"/>
                  </a:cubicBezTo>
                  <a:close/>
                  <a:moveTo>
                    <a:pt x="687072" y="0"/>
                  </a:moveTo>
                  <a:lnTo>
                    <a:pt x="882967" y="0"/>
                  </a:lnTo>
                  <a:lnTo>
                    <a:pt x="882967" y="155528"/>
                  </a:lnTo>
                  <a:cubicBezTo>
                    <a:pt x="928699" y="162368"/>
                    <a:pt x="972632" y="174249"/>
                    <a:pt x="1014763" y="190450"/>
                  </a:cubicBezTo>
                  <a:lnTo>
                    <a:pt x="1092185" y="56163"/>
                  </a:lnTo>
                  <a:lnTo>
                    <a:pt x="1262152" y="154088"/>
                  </a:lnTo>
                  <a:lnTo>
                    <a:pt x="1184731" y="288374"/>
                  </a:lnTo>
                  <a:cubicBezTo>
                    <a:pt x="1220381" y="317176"/>
                    <a:pt x="1252430" y="349577"/>
                    <a:pt x="1281238" y="384859"/>
                  </a:cubicBezTo>
                  <a:lnTo>
                    <a:pt x="1415555" y="307455"/>
                  </a:lnTo>
                  <a:lnTo>
                    <a:pt x="1513502" y="477744"/>
                  </a:lnTo>
                  <a:lnTo>
                    <a:pt x="1379185" y="555148"/>
                  </a:lnTo>
                  <a:cubicBezTo>
                    <a:pt x="1395389" y="596910"/>
                    <a:pt x="1407273" y="641192"/>
                    <a:pt x="1414475" y="686914"/>
                  </a:cubicBezTo>
                  <a:lnTo>
                    <a:pt x="1569678" y="686914"/>
                  </a:lnTo>
                  <a:lnTo>
                    <a:pt x="1569678" y="883124"/>
                  </a:lnTo>
                  <a:lnTo>
                    <a:pt x="1414475" y="883124"/>
                  </a:lnTo>
                  <a:cubicBezTo>
                    <a:pt x="1407273" y="928846"/>
                    <a:pt x="1395389" y="972768"/>
                    <a:pt x="1379185" y="1014891"/>
                  </a:cubicBezTo>
                  <a:lnTo>
                    <a:pt x="1513502" y="1092294"/>
                  </a:lnTo>
                  <a:lnTo>
                    <a:pt x="1415555" y="1262223"/>
                  </a:lnTo>
                  <a:lnTo>
                    <a:pt x="1281238" y="1184819"/>
                  </a:lnTo>
                  <a:cubicBezTo>
                    <a:pt x="1252430" y="1220461"/>
                    <a:pt x="1220381" y="1252502"/>
                    <a:pt x="1184731" y="1281304"/>
                  </a:cubicBezTo>
                  <a:lnTo>
                    <a:pt x="1262152" y="1415590"/>
                  </a:lnTo>
                  <a:lnTo>
                    <a:pt x="1092185" y="1513515"/>
                  </a:lnTo>
                  <a:lnTo>
                    <a:pt x="1014763" y="1379229"/>
                  </a:lnTo>
                  <a:cubicBezTo>
                    <a:pt x="972632" y="1395789"/>
                    <a:pt x="928699" y="1407310"/>
                    <a:pt x="882967" y="1414150"/>
                  </a:cubicBezTo>
                  <a:lnTo>
                    <a:pt x="882967" y="1569678"/>
                  </a:lnTo>
                  <a:lnTo>
                    <a:pt x="687072" y="1569678"/>
                  </a:lnTo>
                  <a:lnTo>
                    <a:pt x="687072" y="1414150"/>
                  </a:lnTo>
                  <a:cubicBezTo>
                    <a:pt x="641339" y="1407310"/>
                    <a:pt x="597407" y="1395789"/>
                    <a:pt x="555275" y="1379229"/>
                  </a:cubicBezTo>
                  <a:lnTo>
                    <a:pt x="477493" y="1513515"/>
                  </a:lnTo>
                  <a:lnTo>
                    <a:pt x="307526" y="1415590"/>
                  </a:lnTo>
                  <a:lnTo>
                    <a:pt x="385308" y="1281304"/>
                  </a:lnTo>
                  <a:cubicBezTo>
                    <a:pt x="349658" y="1252502"/>
                    <a:pt x="317249" y="1220461"/>
                    <a:pt x="288801" y="1184819"/>
                  </a:cubicBezTo>
                  <a:lnTo>
                    <a:pt x="154123" y="1262583"/>
                  </a:lnTo>
                  <a:lnTo>
                    <a:pt x="56176" y="1092294"/>
                  </a:lnTo>
                  <a:lnTo>
                    <a:pt x="190853" y="1014891"/>
                  </a:lnTo>
                  <a:cubicBezTo>
                    <a:pt x="174649" y="972768"/>
                    <a:pt x="162766" y="928846"/>
                    <a:pt x="155564" y="883124"/>
                  </a:cubicBezTo>
                  <a:lnTo>
                    <a:pt x="0" y="883124"/>
                  </a:lnTo>
                  <a:lnTo>
                    <a:pt x="0" y="686914"/>
                  </a:lnTo>
                  <a:lnTo>
                    <a:pt x="155564" y="686914"/>
                  </a:lnTo>
                  <a:cubicBezTo>
                    <a:pt x="162766" y="641192"/>
                    <a:pt x="174649" y="596910"/>
                    <a:pt x="190853" y="555148"/>
                  </a:cubicBezTo>
                  <a:lnTo>
                    <a:pt x="56176" y="477384"/>
                  </a:lnTo>
                  <a:lnTo>
                    <a:pt x="154123" y="307455"/>
                  </a:lnTo>
                  <a:lnTo>
                    <a:pt x="288801" y="384859"/>
                  </a:lnTo>
                  <a:cubicBezTo>
                    <a:pt x="317249" y="349577"/>
                    <a:pt x="349658" y="317176"/>
                    <a:pt x="384948" y="288374"/>
                  </a:cubicBezTo>
                  <a:lnTo>
                    <a:pt x="307526" y="154088"/>
                  </a:lnTo>
                  <a:lnTo>
                    <a:pt x="477493" y="56163"/>
                  </a:lnTo>
                  <a:lnTo>
                    <a:pt x="555275" y="190450"/>
                  </a:lnTo>
                  <a:cubicBezTo>
                    <a:pt x="597407" y="174249"/>
                    <a:pt x="641339" y="162368"/>
                    <a:pt x="687072" y="155528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C17D75A9-A3E9-F84A-B6D2-4C761689B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825" y="1828800"/>
              <a:ext cx="1349015" cy="1349015"/>
            </a:xfrm>
            <a:custGeom>
              <a:avLst/>
              <a:gdLst>
                <a:gd name="connsiteX0" fmla="*/ 664852 w 1349015"/>
                <a:gd name="connsiteY0" fmla="*/ 484318 h 1349015"/>
                <a:gd name="connsiteX1" fmla="*/ 867000 w 1349015"/>
                <a:gd name="connsiteY1" fmla="*/ 664321 h 1349015"/>
                <a:gd name="connsiteX2" fmla="*/ 686472 w 1349015"/>
                <a:gd name="connsiteY2" fmla="*/ 867005 h 1349015"/>
                <a:gd name="connsiteX3" fmla="*/ 483964 w 1349015"/>
                <a:gd name="connsiteY3" fmla="*/ 686282 h 1349015"/>
                <a:gd name="connsiteX4" fmla="*/ 664852 w 1349015"/>
                <a:gd name="connsiteY4" fmla="*/ 484318 h 1349015"/>
                <a:gd name="connsiteX5" fmla="*/ 652912 w 1349015"/>
                <a:gd name="connsiteY5" fmla="*/ 297661 h 1349015"/>
                <a:gd name="connsiteX6" fmla="*/ 297661 w 1349015"/>
                <a:gd name="connsiteY6" fmla="*/ 695744 h 1349015"/>
                <a:gd name="connsiteX7" fmla="*/ 695744 w 1349015"/>
                <a:gd name="connsiteY7" fmla="*/ 1051354 h 1349015"/>
                <a:gd name="connsiteX8" fmla="*/ 1050994 w 1349015"/>
                <a:gd name="connsiteY8" fmla="*/ 653272 h 1349015"/>
                <a:gd name="connsiteX9" fmla="*/ 652912 w 1349015"/>
                <a:gd name="connsiteY9" fmla="*/ 297661 h 1349015"/>
                <a:gd name="connsiteX10" fmla="*/ 720219 w 1349015"/>
                <a:gd name="connsiteY10" fmla="*/ 0 h 1349015"/>
                <a:gd name="connsiteX11" fmla="*/ 727777 w 1349015"/>
                <a:gd name="connsiteY11" fmla="*/ 132454 h 1349015"/>
                <a:gd name="connsiteX12" fmla="*/ 841875 w 1349015"/>
                <a:gd name="connsiteY12" fmla="*/ 156209 h 1349015"/>
                <a:gd name="connsiteX13" fmla="*/ 901623 w 1349015"/>
                <a:gd name="connsiteY13" fmla="*/ 37793 h 1349015"/>
                <a:gd name="connsiteX14" fmla="*/ 1051354 w 1349015"/>
                <a:gd name="connsiteY14" fmla="*/ 113018 h 1349015"/>
                <a:gd name="connsiteX15" fmla="*/ 991605 w 1349015"/>
                <a:gd name="connsiteY15" fmla="*/ 231434 h 1349015"/>
                <a:gd name="connsiteX16" fmla="*/ 1078708 w 1349015"/>
                <a:gd name="connsiteY16" fmla="*/ 309179 h 1349015"/>
                <a:gd name="connsiteX17" fmla="*/ 1189567 w 1349015"/>
                <a:gd name="connsiteY17" fmla="*/ 236473 h 1349015"/>
                <a:gd name="connsiteX18" fmla="*/ 1281708 w 1349015"/>
                <a:gd name="connsiteY18" fmla="*/ 376846 h 1349015"/>
                <a:gd name="connsiteX19" fmla="*/ 1170490 w 1349015"/>
                <a:gd name="connsiteY19" fmla="*/ 449552 h 1349015"/>
                <a:gd name="connsiteX20" fmla="*/ 1206843 w 1349015"/>
                <a:gd name="connsiteY20" fmla="*/ 560410 h 1349015"/>
                <a:gd name="connsiteX21" fmla="*/ 1339297 w 1349015"/>
                <a:gd name="connsiteY21" fmla="*/ 552852 h 1349015"/>
                <a:gd name="connsiteX22" fmla="*/ 1349015 w 1349015"/>
                <a:gd name="connsiteY22" fmla="*/ 720219 h 1349015"/>
                <a:gd name="connsiteX23" fmla="*/ 1216561 w 1349015"/>
                <a:gd name="connsiteY23" fmla="*/ 727777 h 1349015"/>
                <a:gd name="connsiteX24" fmla="*/ 1192806 w 1349015"/>
                <a:gd name="connsiteY24" fmla="*/ 841875 h 1349015"/>
                <a:gd name="connsiteX25" fmla="*/ 1311223 w 1349015"/>
                <a:gd name="connsiteY25" fmla="*/ 901623 h 1349015"/>
                <a:gd name="connsiteX26" fmla="*/ 1235638 w 1349015"/>
                <a:gd name="connsiteY26" fmla="*/ 1051354 h 1349015"/>
                <a:gd name="connsiteX27" fmla="*/ 1117581 w 1349015"/>
                <a:gd name="connsiteY27" fmla="*/ 991605 h 1349015"/>
                <a:gd name="connsiteX28" fmla="*/ 1039476 w 1349015"/>
                <a:gd name="connsiteY28" fmla="*/ 1078708 h 1349015"/>
                <a:gd name="connsiteX29" fmla="*/ 1112182 w 1349015"/>
                <a:gd name="connsiteY29" fmla="*/ 1189567 h 1349015"/>
                <a:gd name="connsiteX30" fmla="*/ 972169 w 1349015"/>
                <a:gd name="connsiteY30" fmla="*/ 1281349 h 1349015"/>
                <a:gd name="connsiteX31" fmla="*/ 899464 w 1349015"/>
                <a:gd name="connsiteY31" fmla="*/ 1170490 h 1349015"/>
                <a:gd name="connsiteX32" fmla="*/ 788605 w 1349015"/>
                <a:gd name="connsiteY32" fmla="*/ 1206843 h 1349015"/>
                <a:gd name="connsiteX33" fmla="*/ 796164 w 1349015"/>
                <a:gd name="connsiteY33" fmla="*/ 1339657 h 1349015"/>
                <a:gd name="connsiteX34" fmla="*/ 628437 w 1349015"/>
                <a:gd name="connsiteY34" fmla="*/ 1349015 h 1349015"/>
                <a:gd name="connsiteX35" fmla="*/ 621238 w 1349015"/>
                <a:gd name="connsiteY35" fmla="*/ 1216201 h 1349015"/>
                <a:gd name="connsiteX36" fmla="*/ 506781 w 1349015"/>
                <a:gd name="connsiteY36" fmla="*/ 1192806 h 1349015"/>
                <a:gd name="connsiteX37" fmla="*/ 447392 w 1349015"/>
                <a:gd name="connsiteY37" fmla="*/ 1311223 h 1349015"/>
                <a:gd name="connsiteX38" fmla="*/ 297661 w 1349015"/>
                <a:gd name="connsiteY38" fmla="*/ 1235638 h 1349015"/>
                <a:gd name="connsiteX39" fmla="*/ 357050 w 1349015"/>
                <a:gd name="connsiteY39" fmla="*/ 1117581 h 1349015"/>
                <a:gd name="connsiteX40" fmla="*/ 270307 w 1349015"/>
                <a:gd name="connsiteY40" fmla="*/ 1039836 h 1349015"/>
                <a:gd name="connsiteX41" fmla="*/ 159089 w 1349015"/>
                <a:gd name="connsiteY41" fmla="*/ 1112542 h 1349015"/>
                <a:gd name="connsiteX42" fmla="*/ 67307 w 1349015"/>
                <a:gd name="connsiteY42" fmla="*/ 972169 h 1349015"/>
                <a:gd name="connsiteX43" fmla="*/ 178165 w 1349015"/>
                <a:gd name="connsiteY43" fmla="*/ 899464 h 1349015"/>
                <a:gd name="connsiteX44" fmla="*/ 142172 w 1349015"/>
                <a:gd name="connsiteY44" fmla="*/ 788605 h 1349015"/>
                <a:gd name="connsiteX45" fmla="*/ 9358 w 1349015"/>
                <a:gd name="connsiteY45" fmla="*/ 796164 h 1349015"/>
                <a:gd name="connsiteX46" fmla="*/ 0 w 1349015"/>
                <a:gd name="connsiteY46" fmla="*/ 628797 h 1349015"/>
                <a:gd name="connsiteX47" fmla="*/ 132454 w 1349015"/>
                <a:gd name="connsiteY47" fmla="*/ 621238 h 1349015"/>
                <a:gd name="connsiteX48" fmla="*/ 156209 w 1349015"/>
                <a:gd name="connsiteY48" fmla="*/ 507141 h 1349015"/>
                <a:gd name="connsiteX49" fmla="*/ 37432 w 1349015"/>
                <a:gd name="connsiteY49" fmla="*/ 447392 h 1349015"/>
                <a:gd name="connsiteX50" fmla="*/ 113018 w 1349015"/>
                <a:gd name="connsiteY50" fmla="*/ 297661 h 1349015"/>
                <a:gd name="connsiteX51" fmla="*/ 231434 w 1349015"/>
                <a:gd name="connsiteY51" fmla="*/ 357050 h 1349015"/>
                <a:gd name="connsiteX52" fmla="*/ 309179 w 1349015"/>
                <a:gd name="connsiteY52" fmla="*/ 269947 h 1349015"/>
                <a:gd name="connsiteX53" fmla="*/ 236473 w 1349015"/>
                <a:gd name="connsiteY53" fmla="*/ 159449 h 1349015"/>
                <a:gd name="connsiteX54" fmla="*/ 376846 w 1349015"/>
                <a:gd name="connsiteY54" fmla="*/ 67307 h 1349015"/>
                <a:gd name="connsiteX55" fmla="*/ 449551 w 1349015"/>
                <a:gd name="connsiteY55" fmla="*/ 178165 h 1349015"/>
                <a:gd name="connsiteX56" fmla="*/ 560410 w 1349015"/>
                <a:gd name="connsiteY56" fmla="*/ 141812 h 1349015"/>
                <a:gd name="connsiteX57" fmla="*/ 552492 w 1349015"/>
                <a:gd name="connsiteY57" fmla="*/ 9358 h 134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349015" h="1349015">
                  <a:moveTo>
                    <a:pt x="664852" y="484318"/>
                  </a:moveTo>
                  <a:cubicBezTo>
                    <a:pt x="770430" y="477838"/>
                    <a:pt x="861234" y="558840"/>
                    <a:pt x="867000" y="664321"/>
                  </a:cubicBezTo>
                  <a:cubicBezTo>
                    <a:pt x="872765" y="770163"/>
                    <a:pt x="792050" y="860885"/>
                    <a:pt x="686472" y="867005"/>
                  </a:cubicBezTo>
                  <a:cubicBezTo>
                    <a:pt x="580534" y="872765"/>
                    <a:pt x="489729" y="792124"/>
                    <a:pt x="483964" y="686282"/>
                  </a:cubicBezTo>
                  <a:cubicBezTo>
                    <a:pt x="477838" y="580440"/>
                    <a:pt x="558914" y="490078"/>
                    <a:pt x="664852" y="484318"/>
                  </a:cubicBezTo>
                  <a:close/>
                  <a:moveTo>
                    <a:pt x="652912" y="297661"/>
                  </a:moveTo>
                  <a:cubicBezTo>
                    <a:pt x="444872" y="309539"/>
                    <a:pt x="285784" y="487704"/>
                    <a:pt x="297661" y="695744"/>
                  </a:cubicBezTo>
                  <a:cubicBezTo>
                    <a:pt x="309179" y="903783"/>
                    <a:pt x="487704" y="1063231"/>
                    <a:pt x="695744" y="1051354"/>
                  </a:cubicBezTo>
                  <a:cubicBezTo>
                    <a:pt x="903783" y="1039476"/>
                    <a:pt x="1062871" y="861311"/>
                    <a:pt x="1050994" y="653272"/>
                  </a:cubicBezTo>
                  <a:cubicBezTo>
                    <a:pt x="1039116" y="444872"/>
                    <a:pt x="860951" y="286144"/>
                    <a:pt x="652912" y="297661"/>
                  </a:cubicBezTo>
                  <a:close/>
                  <a:moveTo>
                    <a:pt x="720219" y="0"/>
                  </a:moveTo>
                  <a:lnTo>
                    <a:pt x="727777" y="132454"/>
                  </a:lnTo>
                  <a:cubicBezTo>
                    <a:pt x="767010" y="136413"/>
                    <a:pt x="805162" y="144332"/>
                    <a:pt x="841875" y="156209"/>
                  </a:cubicBezTo>
                  <a:lnTo>
                    <a:pt x="901623" y="37793"/>
                  </a:lnTo>
                  <a:lnTo>
                    <a:pt x="1051354" y="113018"/>
                  </a:lnTo>
                  <a:lnTo>
                    <a:pt x="991605" y="231434"/>
                  </a:lnTo>
                  <a:cubicBezTo>
                    <a:pt x="1023279" y="254110"/>
                    <a:pt x="1052434" y="280385"/>
                    <a:pt x="1078708" y="309179"/>
                  </a:cubicBezTo>
                  <a:lnTo>
                    <a:pt x="1189567" y="236473"/>
                  </a:lnTo>
                  <a:lnTo>
                    <a:pt x="1281708" y="376846"/>
                  </a:lnTo>
                  <a:lnTo>
                    <a:pt x="1170490" y="449552"/>
                  </a:lnTo>
                  <a:cubicBezTo>
                    <a:pt x="1186327" y="484465"/>
                    <a:pt x="1198565" y="521538"/>
                    <a:pt x="1206843" y="560410"/>
                  </a:cubicBezTo>
                  <a:lnTo>
                    <a:pt x="1339297" y="552852"/>
                  </a:lnTo>
                  <a:lnTo>
                    <a:pt x="1349015" y="720219"/>
                  </a:lnTo>
                  <a:lnTo>
                    <a:pt x="1216561" y="727777"/>
                  </a:lnTo>
                  <a:cubicBezTo>
                    <a:pt x="1212602" y="767010"/>
                    <a:pt x="1204684" y="805162"/>
                    <a:pt x="1192806" y="841875"/>
                  </a:cubicBezTo>
                  <a:lnTo>
                    <a:pt x="1311223" y="901623"/>
                  </a:lnTo>
                  <a:lnTo>
                    <a:pt x="1235638" y="1051354"/>
                  </a:lnTo>
                  <a:lnTo>
                    <a:pt x="1117581" y="991605"/>
                  </a:lnTo>
                  <a:cubicBezTo>
                    <a:pt x="1094545" y="1023279"/>
                    <a:pt x="1068630" y="1052793"/>
                    <a:pt x="1039476" y="1078708"/>
                  </a:cubicBezTo>
                  <a:lnTo>
                    <a:pt x="1112182" y="1189567"/>
                  </a:lnTo>
                  <a:lnTo>
                    <a:pt x="972169" y="1281349"/>
                  </a:lnTo>
                  <a:lnTo>
                    <a:pt x="899464" y="1170490"/>
                  </a:lnTo>
                  <a:cubicBezTo>
                    <a:pt x="864550" y="1186687"/>
                    <a:pt x="827118" y="1198565"/>
                    <a:pt x="788605" y="1206843"/>
                  </a:cubicBezTo>
                  <a:lnTo>
                    <a:pt x="796164" y="1339657"/>
                  </a:lnTo>
                  <a:lnTo>
                    <a:pt x="628437" y="1349015"/>
                  </a:lnTo>
                  <a:lnTo>
                    <a:pt x="621238" y="1216201"/>
                  </a:lnTo>
                  <a:cubicBezTo>
                    <a:pt x="582006" y="1212602"/>
                    <a:pt x="543493" y="1204684"/>
                    <a:pt x="506781" y="1192806"/>
                  </a:cubicBezTo>
                  <a:lnTo>
                    <a:pt x="447392" y="1311223"/>
                  </a:lnTo>
                  <a:lnTo>
                    <a:pt x="297661" y="1235638"/>
                  </a:lnTo>
                  <a:lnTo>
                    <a:pt x="357050" y="1117581"/>
                  </a:lnTo>
                  <a:cubicBezTo>
                    <a:pt x="325376" y="1094905"/>
                    <a:pt x="296222" y="1068630"/>
                    <a:pt x="270307" y="1039836"/>
                  </a:cubicBezTo>
                  <a:lnTo>
                    <a:pt x="159089" y="1112542"/>
                  </a:lnTo>
                  <a:lnTo>
                    <a:pt x="67307" y="972169"/>
                  </a:lnTo>
                  <a:lnTo>
                    <a:pt x="178165" y="899464"/>
                  </a:lnTo>
                  <a:cubicBezTo>
                    <a:pt x="162328" y="864190"/>
                    <a:pt x="150090" y="827478"/>
                    <a:pt x="142172" y="788605"/>
                  </a:cubicBezTo>
                  <a:lnTo>
                    <a:pt x="9358" y="796164"/>
                  </a:lnTo>
                  <a:lnTo>
                    <a:pt x="0" y="628797"/>
                  </a:lnTo>
                  <a:lnTo>
                    <a:pt x="132454" y="621238"/>
                  </a:lnTo>
                  <a:cubicBezTo>
                    <a:pt x="136413" y="582006"/>
                    <a:pt x="144331" y="543493"/>
                    <a:pt x="156209" y="507141"/>
                  </a:cubicBezTo>
                  <a:lnTo>
                    <a:pt x="37432" y="447392"/>
                  </a:lnTo>
                  <a:lnTo>
                    <a:pt x="113018" y="297661"/>
                  </a:lnTo>
                  <a:lnTo>
                    <a:pt x="231434" y="357050"/>
                  </a:lnTo>
                  <a:cubicBezTo>
                    <a:pt x="254110" y="325376"/>
                    <a:pt x="280025" y="296222"/>
                    <a:pt x="309179" y="269947"/>
                  </a:cubicBezTo>
                  <a:lnTo>
                    <a:pt x="236473" y="159449"/>
                  </a:lnTo>
                  <a:lnTo>
                    <a:pt x="376846" y="67307"/>
                  </a:lnTo>
                  <a:lnTo>
                    <a:pt x="449551" y="178165"/>
                  </a:lnTo>
                  <a:cubicBezTo>
                    <a:pt x="484465" y="162688"/>
                    <a:pt x="521538" y="150090"/>
                    <a:pt x="560410" y="141812"/>
                  </a:cubicBezTo>
                  <a:lnTo>
                    <a:pt x="552492" y="93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34F6007A-C7FD-A74C-97D8-F736B4BB6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4313" y="2792413"/>
              <a:ext cx="631465" cy="631465"/>
            </a:xfrm>
            <a:custGeom>
              <a:avLst/>
              <a:gdLst>
                <a:gd name="connsiteX0" fmla="*/ 309698 w 631465"/>
                <a:gd name="connsiteY0" fmla="*/ 226728 h 631465"/>
                <a:gd name="connsiteX1" fmla="*/ 404735 w 631465"/>
                <a:gd name="connsiteY1" fmla="*/ 311286 h 631465"/>
                <a:gd name="connsiteX2" fmla="*/ 319816 w 631465"/>
                <a:gd name="connsiteY2" fmla="*/ 406323 h 631465"/>
                <a:gd name="connsiteX3" fmla="*/ 225141 w 631465"/>
                <a:gd name="connsiteY3" fmla="*/ 321404 h 631465"/>
                <a:gd name="connsiteX4" fmla="*/ 309698 w 631465"/>
                <a:gd name="connsiteY4" fmla="*/ 226728 h 631465"/>
                <a:gd name="connsiteX5" fmla="*/ 305826 w 631465"/>
                <a:gd name="connsiteY5" fmla="*/ 139405 h 631465"/>
                <a:gd name="connsiteX6" fmla="*/ 139405 w 631465"/>
                <a:gd name="connsiteY6" fmla="*/ 325639 h 631465"/>
                <a:gd name="connsiteX7" fmla="*/ 325639 w 631465"/>
                <a:gd name="connsiteY7" fmla="*/ 492060 h 631465"/>
                <a:gd name="connsiteX8" fmla="*/ 492060 w 631465"/>
                <a:gd name="connsiteY8" fmla="*/ 305826 h 631465"/>
                <a:gd name="connsiteX9" fmla="*/ 305826 w 631465"/>
                <a:gd name="connsiteY9" fmla="*/ 139405 h 631465"/>
                <a:gd name="connsiteX10" fmla="*/ 337166 w 631465"/>
                <a:gd name="connsiteY10" fmla="*/ 0 h 631465"/>
                <a:gd name="connsiteX11" fmla="*/ 340408 w 631465"/>
                <a:gd name="connsiteY11" fmla="*/ 61958 h 631465"/>
                <a:gd name="connsiteX12" fmla="*/ 394080 w 631465"/>
                <a:gd name="connsiteY12" fmla="*/ 73124 h 631465"/>
                <a:gd name="connsiteX13" fmla="*/ 422177 w 631465"/>
                <a:gd name="connsiteY13" fmla="*/ 17651 h 631465"/>
                <a:gd name="connsiteX14" fmla="*/ 492060 w 631465"/>
                <a:gd name="connsiteY14" fmla="*/ 52952 h 631465"/>
                <a:gd name="connsiteX15" fmla="*/ 463963 w 631465"/>
                <a:gd name="connsiteY15" fmla="*/ 108426 h 631465"/>
                <a:gd name="connsiteX16" fmla="*/ 505028 w 631465"/>
                <a:gd name="connsiteY16" fmla="*/ 144808 h 631465"/>
                <a:gd name="connsiteX17" fmla="*/ 556900 w 631465"/>
                <a:gd name="connsiteY17" fmla="*/ 110587 h 631465"/>
                <a:gd name="connsiteX18" fmla="*/ 599766 w 631465"/>
                <a:gd name="connsiteY18" fmla="*/ 176147 h 631465"/>
                <a:gd name="connsiteX19" fmla="*/ 547894 w 631465"/>
                <a:gd name="connsiteY19" fmla="*/ 210368 h 631465"/>
                <a:gd name="connsiteX20" fmla="*/ 565185 w 631465"/>
                <a:gd name="connsiteY20" fmla="*/ 262240 h 631465"/>
                <a:gd name="connsiteX21" fmla="*/ 627142 w 631465"/>
                <a:gd name="connsiteY21" fmla="*/ 258638 h 631465"/>
                <a:gd name="connsiteX22" fmla="*/ 631465 w 631465"/>
                <a:gd name="connsiteY22" fmla="*/ 337166 h 631465"/>
                <a:gd name="connsiteX23" fmla="*/ 569507 w 631465"/>
                <a:gd name="connsiteY23" fmla="*/ 340768 h 631465"/>
                <a:gd name="connsiteX24" fmla="*/ 558340 w 631465"/>
                <a:gd name="connsiteY24" fmla="*/ 394080 h 631465"/>
                <a:gd name="connsiteX25" fmla="*/ 613454 w 631465"/>
                <a:gd name="connsiteY25" fmla="*/ 422177 h 631465"/>
                <a:gd name="connsiteX26" fmla="*/ 578513 w 631465"/>
                <a:gd name="connsiteY26" fmla="*/ 492060 h 631465"/>
                <a:gd name="connsiteX27" fmla="*/ 523039 w 631465"/>
                <a:gd name="connsiteY27" fmla="*/ 464323 h 631465"/>
                <a:gd name="connsiteX28" fmla="*/ 486657 w 631465"/>
                <a:gd name="connsiteY28" fmla="*/ 505028 h 631465"/>
                <a:gd name="connsiteX29" fmla="*/ 520878 w 631465"/>
                <a:gd name="connsiteY29" fmla="*/ 556900 h 631465"/>
                <a:gd name="connsiteX30" fmla="*/ 454957 w 631465"/>
                <a:gd name="connsiteY30" fmla="*/ 599766 h 631465"/>
                <a:gd name="connsiteX31" fmla="*/ 420737 w 631465"/>
                <a:gd name="connsiteY31" fmla="*/ 547894 h 631465"/>
                <a:gd name="connsiteX32" fmla="*/ 369225 w 631465"/>
                <a:gd name="connsiteY32" fmla="*/ 564824 h 631465"/>
                <a:gd name="connsiteX33" fmla="*/ 372827 w 631465"/>
                <a:gd name="connsiteY33" fmla="*/ 627142 h 631465"/>
                <a:gd name="connsiteX34" fmla="*/ 294299 w 631465"/>
                <a:gd name="connsiteY34" fmla="*/ 631465 h 631465"/>
                <a:gd name="connsiteX35" fmla="*/ 290697 w 631465"/>
                <a:gd name="connsiteY35" fmla="*/ 569507 h 631465"/>
                <a:gd name="connsiteX36" fmla="*/ 237385 w 631465"/>
                <a:gd name="connsiteY36" fmla="*/ 558340 h 631465"/>
                <a:gd name="connsiteX37" fmla="*/ 209287 w 631465"/>
                <a:gd name="connsiteY37" fmla="*/ 613814 h 631465"/>
                <a:gd name="connsiteX38" fmla="*/ 139405 w 631465"/>
                <a:gd name="connsiteY38" fmla="*/ 578513 h 631465"/>
                <a:gd name="connsiteX39" fmla="*/ 167142 w 631465"/>
                <a:gd name="connsiteY39" fmla="*/ 523039 h 631465"/>
                <a:gd name="connsiteX40" fmla="*/ 126437 w 631465"/>
                <a:gd name="connsiteY40" fmla="*/ 486657 h 631465"/>
                <a:gd name="connsiteX41" fmla="*/ 74565 w 631465"/>
                <a:gd name="connsiteY41" fmla="*/ 520517 h 631465"/>
                <a:gd name="connsiteX42" fmla="*/ 31339 w 631465"/>
                <a:gd name="connsiteY42" fmla="*/ 454957 h 631465"/>
                <a:gd name="connsiteX43" fmla="*/ 83571 w 631465"/>
                <a:gd name="connsiteY43" fmla="*/ 421097 h 631465"/>
                <a:gd name="connsiteX44" fmla="*/ 66640 w 631465"/>
                <a:gd name="connsiteY44" fmla="*/ 369225 h 631465"/>
                <a:gd name="connsiteX45" fmla="*/ 4323 w 631465"/>
                <a:gd name="connsiteY45" fmla="*/ 372827 h 631465"/>
                <a:gd name="connsiteX46" fmla="*/ 0 w 631465"/>
                <a:gd name="connsiteY46" fmla="*/ 294299 h 631465"/>
                <a:gd name="connsiteX47" fmla="*/ 61958 w 631465"/>
                <a:gd name="connsiteY47" fmla="*/ 290697 h 631465"/>
                <a:gd name="connsiteX48" fmla="*/ 73124 w 631465"/>
                <a:gd name="connsiteY48" fmla="*/ 237385 h 631465"/>
                <a:gd name="connsiteX49" fmla="*/ 17651 w 631465"/>
                <a:gd name="connsiteY49" fmla="*/ 209287 h 631465"/>
                <a:gd name="connsiteX50" fmla="*/ 52952 w 631465"/>
                <a:gd name="connsiteY50" fmla="*/ 139405 h 631465"/>
                <a:gd name="connsiteX51" fmla="*/ 108426 w 631465"/>
                <a:gd name="connsiteY51" fmla="*/ 167142 h 631465"/>
                <a:gd name="connsiteX52" fmla="*/ 144808 w 631465"/>
                <a:gd name="connsiteY52" fmla="*/ 126437 h 631465"/>
                <a:gd name="connsiteX53" fmla="*/ 110587 w 631465"/>
                <a:gd name="connsiteY53" fmla="*/ 74565 h 631465"/>
                <a:gd name="connsiteX54" fmla="*/ 176147 w 631465"/>
                <a:gd name="connsiteY54" fmla="*/ 31699 h 631465"/>
                <a:gd name="connsiteX55" fmla="*/ 210368 w 631465"/>
                <a:gd name="connsiteY55" fmla="*/ 83211 h 631465"/>
                <a:gd name="connsiteX56" fmla="*/ 262240 w 631465"/>
                <a:gd name="connsiteY56" fmla="*/ 66640 h 631465"/>
                <a:gd name="connsiteX57" fmla="*/ 258638 w 631465"/>
                <a:gd name="connsiteY57" fmla="*/ 4683 h 63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31465" h="631465">
                  <a:moveTo>
                    <a:pt x="309698" y="226728"/>
                  </a:moveTo>
                  <a:cubicBezTo>
                    <a:pt x="359204" y="223837"/>
                    <a:pt x="401844" y="261780"/>
                    <a:pt x="404735" y="311286"/>
                  </a:cubicBezTo>
                  <a:cubicBezTo>
                    <a:pt x="407626" y="361153"/>
                    <a:pt x="369683" y="403432"/>
                    <a:pt x="319816" y="406323"/>
                  </a:cubicBezTo>
                  <a:cubicBezTo>
                    <a:pt x="270310" y="409214"/>
                    <a:pt x="227670" y="371271"/>
                    <a:pt x="225141" y="321404"/>
                  </a:cubicBezTo>
                  <a:cubicBezTo>
                    <a:pt x="222250" y="271898"/>
                    <a:pt x="260193" y="229619"/>
                    <a:pt x="309698" y="226728"/>
                  </a:cubicBezTo>
                  <a:close/>
                  <a:moveTo>
                    <a:pt x="305826" y="139405"/>
                  </a:moveTo>
                  <a:cubicBezTo>
                    <a:pt x="208207" y="144808"/>
                    <a:pt x="134002" y="228379"/>
                    <a:pt x="139405" y="325639"/>
                  </a:cubicBezTo>
                  <a:cubicBezTo>
                    <a:pt x="144808" y="423258"/>
                    <a:pt x="228379" y="497823"/>
                    <a:pt x="325639" y="492060"/>
                  </a:cubicBezTo>
                  <a:cubicBezTo>
                    <a:pt x="422898" y="486657"/>
                    <a:pt x="497463" y="403086"/>
                    <a:pt x="492060" y="305826"/>
                  </a:cubicBezTo>
                  <a:cubicBezTo>
                    <a:pt x="486657" y="208207"/>
                    <a:pt x="403086" y="133641"/>
                    <a:pt x="305826" y="139405"/>
                  </a:cubicBezTo>
                  <a:close/>
                  <a:moveTo>
                    <a:pt x="337166" y="0"/>
                  </a:moveTo>
                  <a:lnTo>
                    <a:pt x="340408" y="61958"/>
                  </a:lnTo>
                  <a:cubicBezTo>
                    <a:pt x="359139" y="63759"/>
                    <a:pt x="376790" y="67721"/>
                    <a:pt x="394080" y="73124"/>
                  </a:cubicBezTo>
                  <a:lnTo>
                    <a:pt x="422177" y="17651"/>
                  </a:lnTo>
                  <a:lnTo>
                    <a:pt x="492060" y="52952"/>
                  </a:lnTo>
                  <a:lnTo>
                    <a:pt x="463963" y="108426"/>
                  </a:lnTo>
                  <a:cubicBezTo>
                    <a:pt x="479092" y="118872"/>
                    <a:pt x="492780" y="131120"/>
                    <a:pt x="505028" y="144808"/>
                  </a:cubicBezTo>
                  <a:lnTo>
                    <a:pt x="556900" y="110587"/>
                  </a:lnTo>
                  <a:lnTo>
                    <a:pt x="599766" y="176147"/>
                  </a:lnTo>
                  <a:lnTo>
                    <a:pt x="547894" y="210368"/>
                  </a:lnTo>
                  <a:cubicBezTo>
                    <a:pt x="555098" y="226938"/>
                    <a:pt x="560862" y="244229"/>
                    <a:pt x="565185" y="262240"/>
                  </a:cubicBezTo>
                  <a:lnTo>
                    <a:pt x="627142" y="258638"/>
                  </a:lnTo>
                  <a:lnTo>
                    <a:pt x="631465" y="337166"/>
                  </a:lnTo>
                  <a:lnTo>
                    <a:pt x="569507" y="340768"/>
                  </a:lnTo>
                  <a:cubicBezTo>
                    <a:pt x="567706" y="359139"/>
                    <a:pt x="564104" y="377150"/>
                    <a:pt x="558340" y="394080"/>
                  </a:cubicBezTo>
                  <a:lnTo>
                    <a:pt x="613454" y="422177"/>
                  </a:lnTo>
                  <a:lnTo>
                    <a:pt x="578513" y="492060"/>
                  </a:lnTo>
                  <a:lnTo>
                    <a:pt x="523039" y="464323"/>
                  </a:lnTo>
                  <a:cubicBezTo>
                    <a:pt x="512232" y="479092"/>
                    <a:pt x="500345" y="492780"/>
                    <a:pt x="486657" y="505028"/>
                  </a:cubicBezTo>
                  <a:lnTo>
                    <a:pt x="520878" y="556900"/>
                  </a:lnTo>
                  <a:lnTo>
                    <a:pt x="454957" y="599766"/>
                  </a:lnTo>
                  <a:lnTo>
                    <a:pt x="420737" y="547894"/>
                  </a:lnTo>
                  <a:cubicBezTo>
                    <a:pt x="404527" y="555459"/>
                    <a:pt x="387236" y="561222"/>
                    <a:pt x="369225" y="564824"/>
                  </a:cubicBezTo>
                  <a:lnTo>
                    <a:pt x="372827" y="627142"/>
                  </a:lnTo>
                  <a:lnTo>
                    <a:pt x="294299" y="631465"/>
                  </a:lnTo>
                  <a:lnTo>
                    <a:pt x="290697" y="569507"/>
                  </a:lnTo>
                  <a:cubicBezTo>
                    <a:pt x="272326" y="567346"/>
                    <a:pt x="254315" y="563744"/>
                    <a:pt x="237385" y="558340"/>
                  </a:cubicBezTo>
                  <a:lnTo>
                    <a:pt x="209287" y="613814"/>
                  </a:lnTo>
                  <a:lnTo>
                    <a:pt x="139405" y="578513"/>
                  </a:lnTo>
                  <a:lnTo>
                    <a:pt x="167142" y="523039"/>
                  </a:lnTo>
                  <a:cubicBezTo>
                    <a:pt x="152373" y="512592"/>
                    <a:pt x="138684" y="500345"/>
                    <a:pt x="126437" y="486657"/>
                  </a:cubicBezTo>
                  <a:lnTo>
                    <a:pt x="74565" y="520517"/>
                  </a:lnTo>
                  <a:lnTo>
                    <a:pt x="31339" y="454957"/>
                  </a:lnTo>
                  <a:lnTo>
                    <a:pt x="83571" y="421097"/>
                  </a:lnTo>
                  <a:cubicBezTo>
                    <a:pt x="76006" y="404527"/>
                    <a:pt x="70243" y="387236"/>
                    <a:pt x="66640" y="369225"/>
                  </a:cubicBezTo>
                  <a:lnTo>
                    <a:pt x="4323" y="372827"/>
                  </a:lnTo>
                  <a:lnTo>
                    <a:pt x="0" y="294299"/>
                  </a:lnTo>
                  <a:lnTo>
                    <a:pt x="61958" y="290697"/>
                  </a:lnTo>
                  <a:cubicBezTo>
                    <a:pt x="63759" y="272326"/>
                    <a:pt x="67721" y="254675"/>
                    <a:pt x="73124" y="237385"/>
                  </a:cubicBezTo>
                  <a:lnTo>
                    <a:pt x="17651" y="209287"/>
                  </a:lnTo>
                  <a:lnTo>
                    <a:pt x="52952" y="139405"/>
                  </a:lnTo>
                  <a:lnTo>
                    <a:pt x="108426" y="167142"/>
                  </a:lnTo>
                  <a:cubicBezTo>
                    <a:pt x="118872" y="152373"/>
                    <a:pt x="131120" y="138684"/>
                    <a:pt x="144808" y="126437"/>
                  </a:cubicBezTo>
                  <a:lnTo>
                    <a:pt x="110587" y="74565"/>
                  </a:lnTo>
                  <a:lnTo>
                    <a:pt x="176147" y="31699"/>
                  </a:lnTo>
                  <a:lnTo>
                    <a:pt x="210368" y="83211"/>
                  </a:lnTo>
                  <a:cubicBezTo>
                    <a:pt x="226938" y="76006"/>
                    <a:pt x="244229" y="70243"/>
                    <a:pt x="262240" y="66640"/>
                  </a:cubicBezTo>
                  <a:lnTo>
                    <a:pt x="258638" y="468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047C3D2D-2C59-F94E-B762-265F22496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3013" y="4162425"/>
              <a:ext cx="580665" cy="580665"/>
            </a:xfrm>
            <a:custGeom>
              <a:avLst/>
              <a:gdLst>
                <a:gd name="connsiteX0" fmla="*/ 284871 w 580665"/>
                <a:gd name="connsiteY0" fmla="*/ 208894 h 580665"/>
                <a:gd name="connsiteX1" fmla="*/ 371418 w 580665"/>
                <a:gd name="connsiteY1" fmla="*/ 286628 h 580665"/>
                <a:gd name="connsiteX2" fmla="*/ 294208 w 580665"/>
                <a:gd name="connsiteY2" fmla="*/ 373359 h 580665"/>
                <a:gd name="connsiteX3" fmla="*/ 207660 w 580665"/>
                <a:gd name="connsiteY3" fmla="*/ 295625 h 580665"/>
                <a:gd name="connsiteX4" fmla="*/ 284871 w 580665"/>
                <a:gd name="connsiteY4" fmla="*/ 208894 h 580665"/>
                <a:gd name="connsiteX5" fmla="*/ 281327 w 580665"/>
                <a:gd name="connsiteY5" fmla="*/ 128236 h 580665"/>
                <a:gd name="connsiteX6" fmla="*/ 128236 w 580665"/>
                <a:gd name="connsiteY6" fmla="*/ 299698 h 580665"/>
                <a:gd name="connsiteX7" fmla="*/ 299698 w 580665"/>
                <a:gd name="connsiteY7" fmla="*/ 452069 h 580665"/>
                <a:gd name="connsiteX8" fmla="*/ 452789 w 580665"/>
                <a:gd name="connsiteY8" fmla="*/ 280967 h 580665"/>
                <a:gd name="connsiteX9" fmla="*/ 281327 w 580665"/>
                <a:gd name="connsiteY9" fmla="*/ 128236 h 580665"/>
                <a:gd name="connsiteX10" fmla="*/ 310144 w 580665"/>
                <a:gd name="connsiteY10" fmla="*/ 0 h 580665"/>
                <a:gd name="connsiteX11" fmla="*/ 313386 w 580665"/>
                <a:gd name="connsiteY11" fmla="*/ 56914 h 580665"/>
                <a:gd name="connsiteX12" fmla="*/ 362375 w 580665"/>
                <a:gd name="connsiteY12" fmla="*/ 67360 h 580665"/>
                <a:gd name="connsiteX13" fmla="*/ 387951 w 580665"/>
                <a:gd name="connsiteY13" fmla="*/ 16209 h 580665"/>
                <a:gd name="connsiteX14" fmla="*/ 452789 w 580665"/>
                <a:gd name="connsiteY14" fmla="*/ 48989 h 580665"/>
                <a:gd name="connsiteX15" fmla="*/ 426854 w 580665"/>
                <a:gd name="connsiteY15" fmla="*/ 99779 h 580665"/>
                <a:gd name="connsiteX16" fmla="*/ 464316 w 580665"/>
                <a:gd name="connsiteY16" fmla="*/ 132919 h 580665"/>
                <a:gd name="connsiteX17" fmla="*/ 511864 w 580665"/>
                <a:gd name="connsiteY17" fmla="*/ 101580 h 580665"/>
                <a:gd name="connsiteX18" fmla="*/ 551488 w 580665"/>
                <a:gd name="connsiteY18" fmla="*/ 162096 h 580665"/>
                <a:gd name="connsiteX19" fmla="*/ 503939 w 580665"/>
                <a:gd name="connsiteY19" fmla="*/ 193435 h 580665"/>
                <a:gd name="connsiteX20" fmla="*/ 519429 w 580665"/>
                <a:gd name="connsiteY20" fmla="*/ 240983 h 580665"/>
                <a:gd name="connsiteX21" fmla="*/ 576703 w 580665"/>
                <a:gd name="connsiteY21" fmla="*/ 238102 h 580665"/>
                <a:gd name="connsiteX22" fmla="*/ 580665 w 580665"/>
                <a:gd name="connsiteY22" fmla="*/ 309784 h 580665"/>
                <a:gd name="connsiteX23" fmla="*/ 523391 w 580665"/>
                <a:gd name="connsiteY23" fmla="*/ 313026 h 580665"/>
                <a:gd name="connsiteX24" fmla="*/ 513665 w 580665"/>
                <a:gd name="connsiteY24" fmla="*/ 362375 h 580665"/>
                <a:gd name="connsiteX25" fmla="*/ 564455 w 580665"/>
                <a:gd name="connsiteY25" fmla="*/ 387951 h 580665"/>
                <a:gd name="connsiteX26" fmla="*/ 532036 w 580665"/>
                <a:gd name="connsiteY26" fmla="*/ 452429 h 580665"/>
                <a:gd name="connsiteX27" fmla="*/ 480886 w 580665"/>
                <a:gd name="connsiteY27" fmla="*/ 426493 h 580665"/>
                <a:gd name="connsiteX28" fmla="*/ 447386 w 580665"/>
                <a:gd name="connsiteY28" fmla="*/ 464316 h 580665"/>
                <a:gd name="connsiteX29" fmla="*/ 478724 w 580665"/>
                <a:gd name="connsiteY29" fmla="*/ 511864 h 580665"/>
                <a:gd name="connsiteX30" fmla="*/ 418569 w 580665"/>
                <a:gd name="connsiteY30" fmla="*/ 551488 h 580665"/>
                <a:gd name="connsiteX31" fmla="*/ 387230 w 580665"/>
                <a:gd name="connsiteY31" fmla="*/ 503579 h 580665"/>
                <a:gd name="connsiteX32" fmla="*/ 339322 w 580665"/>
                <a:gd name="connsiteY32" fmla="*/ 519429 h 580665"/>
                <a:gd name="connsiteX33" fmla="*/ 342924 w 580665"/>
                <a:gd name="connsiteY33" fmla="*/ 576342 h 580665"/>
                <a:gd name="connsiteX34" fmla="*/ 270521 w 580665"/>
                <a:gd name="connsiteY34" fmla="*/ 580665 h 580665"/>
                <a:gd name="connsiteX35" fmla="*/ 267639 w 580665"/>
                <a:gd name="connsiteY35" fmla="*/ 523391 h 580665"/>
                <a:gd name="connsiteX36" fmla="*/ 218290 w 580665"/>
                <a:gd name="connsiteY36" fmla="*/ 513305 h 580665"/>
                <a:gd name="connsiteX37" fmla="*/ 192714 w 580665"/>
                <a:gd name="connsiteY37" fmla="*/ 564095 h 580665"/>
                <a:gd name="connsiteX38" fmla="*/ 128236 w 580665"/>
                <a:gd name="connsiteY38" fmla="*/ 531676 h 580665"/>
                <a:gd name="connsiteX39" fmla="*/ 153811 w 580665"/>
                <a:gd name="connsiteY39" fmla="*/ 480886 h 580665"/>
                <a:gd name="connsiteX40" fmla="*/ 116349 w 580665"/>
                <a:gd name="connsiteY40" fmla="*/ 447386 h 580665"/>
                <a:gd name="connsiteX41" fmla="*/ 68801 w 580665"/>
                <a:gd name="connsiteY41" fmla="*/ 478724 h 580665"/>
                <a:gd name="connsiteX42" fmla="*/ 29177 w 580665"/>
                <a:gd name="connsiteY42" fmla="*/ 418209 h 580665"/>
                <a:gd name="connsiteX43" fmla="*/ 76725 w 580665"/>
                <a:gd name="connsiteY43" fmla="*/ 387230 h 580665"/>
                <a:gd name="connsiteX44" fmla="*/ 61596 w 580665"/>
                <a:gd name="connsiteY44" fmla="*/ 339322 h 580665"/>
                <a:gd name="connsiteX45" fmla="*/ 4322 w 580665"/>
                <a:gd name="connsiteY45" fmla="*/ 342564 h 580665"/>
                <a:gd name="connsiteX46" fmla="*/ 0 w 580665"/>
                <a:gd name="connsiteY46" fmla="*/ 270521 h 580665"/>
                <a:gd name="connsiteX47" fmla="*/ 57274 w 580665"/>
                <a:gd name="connsiteY47" fmla="*/ 267279 h 580665"/>
                <a:gd name="connsiteX48" fmla="*/ 67360 w 580665"/>
                <a:gd name="connsiteY48" fmla="*/ 218290 h 580665"/>
                <a:gd name="connsiteX49" fmla="*/ 16209 w 580665"/>
                <a:gd name="connsiteY49" fmla="*/ 192354 h 580665"/>
                <a:gd name="connsiteX50" fmla="*/ 48989 w 580665"/>
                <a:gd name="connsiteY50" fmla="*/ 127876 h 580665"/>
                <a:gd name="connsiteX51" fmla="*/ 99779 w 580665"/>
                <a:gd name="connsiteY51" fmla="*/ 153811 h 580665"/>
                <a:gd name="connsiteX52" fmla="*/ 133279 w 580665"/>
                <a:gd name="connsiteY52" fmla="*/ 116349 h 580665"/>
                <a:gd name="connsiteX53" fmla="*/ 101940 w 580665"/>
                <a:gd name="connsiteY53" fmla="*/ 68801 h 580665"/>
                <a:gd name="connsiteX54" fmla="*/ 162456 w 580665"/>
                <a:gd name="connsiteY54" fmla="*/ 28817 h 580665"/>
                <a:gd name="connsiteX55" fmla="*/ 193795 w 580665"/>
                <a:gd name="connsiteY55" fmla="*/ 76725 h 580665"/>
                <a:gd name="connsiteX56" fmla="*/ 241344 w 580665"/>
                <a:gd name="connsiteY56" fmla="*/ 60876 h 580665"/>
                <a:gd name="connsiteX57" fmla="*/ 238102 w 580665"/>
                <a:gd name="connsiteY57" fmla="*/ 3962 h 580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80665" h="580665">
                  <a:moveTo>
                    <a:pt x="284871" y="208894"/>
                  </a:moveTo>
                  <a:cubicBezTo>
                    <a:pt x="330120" y="206375"/>
                    <a:pt x="368904" y="240924"/>
                    <a:pt x="371418" y="286628"/>
                  </a:cubicBezTo>
                  <a:cubicBezTo>
                    <a:pt x="374291" y="331973"/>
                    <a:pt x="339457" y="370840"/>
                    <a:pt x="294208" y="373359"/>
                  </a:cubicBezTo>
                  <a:cubicBezTo>
                    <a:pt x="248959" y="375878"/>
                    <a:pt x="210174" y="341330"/>
                    <a:pt x="207660" y="295625"/>
                  </a:cubicBezTo>
                  <a:cubicBezTo>
                    <a:pt x="204787" y="250281"/>
                    <a:pt x="239622" y="211414"/>
                    <a:pt x="284871" y="208894"/>
                  </a:cubicBezTo>
                  <a:close/>
                  <a:moveTo>
                    <a:pt x="281327" y="128236"/>
                  </a:moveTo>
                  <a:cubicBezTo>
                    <a:pt x="191634" y="133279"/>
                    <a:pt x="123193" y="209645"/>
                    <a:pt x="128236" y="299698"/>
                  </a:cubicBezTo>
                  <a:cubicBezTo>
                    <a:pt x="133279" y="389031"/>
                    <a:pt x="210005" y="457472"/>
                    <a:pt x="299698" y="452069"/>
                  </a:cubicBezTo>
                  <a:cubicBezTo>
                    <a:pt x="389031" y="447026"/>
                    <a:pt x="457472" y="370660"/>
                    <a:pt x="452789" y="280967"/>
                  </a:cubicBezTo>
                  <a:cubicBezTo>
                    <a:pt x="447386" y="191273"/>
                    <a:pt x="370660" y="123193"/>
                    <a:pt x="281327" y="128236"/>
                  </a:cubicBezTo>
                  <a:close/>
                  <a:moveTo>
                    <a:pt x="310144" y="0"/>
                  </a:moveTo>
                  <a:lnTo>
                    <a:pt x="313386" y="56914"/>
                  </a:lnTo>
                  <a:cubicBezTo>
                    <a:pt x="330316" y="58715"/>
                    <a:pt x="346526" y="61957"/>
                    <a:pt x="362375" y="67360"/>
                  </a:cubicBezTo>
                  <a:lnTo>
                    <a:pt x="387951" y="16209"/>
                  </a:lnTo>
                  <a:lnTo>
                    <a:pt x="452789" y="48989"/>
                  </a:lnTo>
                  <a:lnTo>
                    <a:pt x="426854" y="99779"/>
                  </a:lnTo>
                  <a:cubicBezTo>
                    <a:pt x="440542" y="109145"/>
                    <a:pt x="453149" y="120671"/>
                    <a:pt x="464316" y="132919"/>
                  </a:cubicBezTo>
                  <a:lnTo>
                    <a:pt x="511864" y="101580"/>
                  </a:lnTo>
                  <a:lnTo>
                    <a:pt x="551488" y="162096"/>
                  </a:lnTo>
                  <a:lnTo>
                    <a:pt x="503939" y="193435"/>
                  </a:lnTo>
                  <a:cubicBezTo>
                    <a:pt x="510784" y="208564"/>
                    <a:pt x="515827" y="224413"/>
                    <a:pt x="519429" y="240983"/>
                  </a:cubicBezTo>
                  <a:lnTo>
                    <a:pt x="576703" y="238102"/>
                  </a:lnTo>
                  <a:lnTo>
                    <a:pt x="580665" y="309784"/>
                  </a:lnTo>
                  <a:lnTo>
                    <a:pt x="523391" y="313026"/>
                  </a:lnTo>
                  <a:cubicBezTo>
                    <a:pt x="521950" y="329956"/>
                    <a:pt x="518708" y="346526"/>
                    <a:pt x="513665" y="362375"/>
                  </a:cubicBezTo>
                  <a:lnTo>
                    <a:pt x="564455" y="387951"/>
                  </a:lnTo>
                  <a:lnTo>
                    <a:pt x="532036" y="452429"/>
                  </a:lnTo>
                  <a:lnTo>
                    <a:pt x="480886" y="426493"/>
                  </a:lnTo>
                  <a:cubicBezTo>
                    <a:pt x="471160" y="440542"/>
                    <a:pt x="459993" y="452789"/>
                    <a:pt x="447386" y="464316"/>
                  </a:cubicBezTo>
                  <a:lnTo>
                    <a:pt x="478724" y="511864"/>
                  </a:lnTo>
                  <a:lnTo>
                    <a:pt x="418569" y="551488"/>
                  </a:lnTo>
                  <a:lnTo>
                    <a:pt x="387230" y="503579"/>
                  </a:lnTo>
                  <a:cubicBezTo>
                    <a:pt x="372101" y="510423"/>
                    <a:pt x="356252" y="515827"/>
                    <a:pt x="339322" y="519429"/>
                  </a:cubicBezTo>
                  <a:lnTo>
                    <a:pt x="342924" y="576342"/>
                  </a:lnTo>
                  <a:lnTo>
                    <a:pt x="270521" y="580665"/>
                  </a:lnTo>
                  <a:lnTo>
                    <a:pt x="267639" y="523391"/>
                  </a:lnTo>
                  <a:cubicBezTo>
                    <a:pt x="250709" y="521590"/>
                    <a:pt x="234139" y="518348"/>
                    <a:pt x="218290" y="513305"/>
                  </a:cubicBezTo>
                  <a:lnTo>
                    <a:pt x="192714" y="564095"/>
                  </a:lnTo>
                  <a:lnTo>
                    <a:pt x="128236" y="531676"/>
                  </a:lnTo>
                  <a:lnTo>
                    <a:pt x="153811" y="480886"/>
                  </a:lnTo>
                  <a:cubicBezTo>
                    <a:pt x="140123" y="471160"/>
                    <a:pt x="127515" y="459993"/>
                    <a:pt x="116349" y="447386"/>
                  </a:cubicBezTo>
                  <a:lnTo>
                    <a:pt x="68801" y="478724"/>
                  </a:lnTo>
                  <a:lnTo>
                    <a:pt x="29177" y="418209"/>
                  </a:lnTo>
                  <a:lnTo>
                    <a:pt x="76725" y="387230"/>
                  </a:lnTo>
                  <a:cubicBezTo>
                    <a:pt x="70241" y="371741"/>
                    <a:pt x="64838" y="355892"/>
                    <a:pt x="61596" y="339322"/>
                  </a:cubicBezTo>
                  <a:lnTo>
                    <a:pt x="4322" y="342564"/>
                  </a:lnTo>
                  <a:lnTo>
                    <a:pt x="0" y="270521"/>
                  </a:lnTo>
                  <a:lnTo>
                    <a:pt x="57274" y="267279"/>
                  </a:lnTo>
                  <a:cubicBezTo>
                    <a:pt x="59075" y="250349"/>
                    <a:pt x="62317" y="233779"/>
                    <a:pt x="67360" y="218290"/>
                  </a:cubicBezTo>
                  <a:lnTo>
                    <a:pt x="16209" y="192354"/>
                  </a:lnTo>
                  <a:lnTo>
                    <a:pt x="48989" y="127876"/>
                  </a:lnTo>
                  <a:lnTo>
                    <a:pt x="99779" y="153811"/>
                  </a:lnTo>
                  <a:cubicBezTo>
                    <a:pt x="109865" y="140123"/>
                    <a:pt x="121032" y="127515"/>
                    <a:pt x="133279" y="116349"/>
                  </a:cubicBezTo>
                  <a:lnTo>
                    <a:pt x="101940" y="68801"/>
                  </a:lnTo>
                  <a:lnTo>
                    <a:pt x="162456" y="28817"/>
                  </a:lnTo>
                  <a:lnTo>
                    <a:pt x="193795" y="76725"/>
                  </a:lnTo>
                  <a:cubicBezTo>
                    <a:pt x="208564" y="69881"/>
                    <a:pt x="224774" y="64478"/>
                    <a:pt x="241344" y="60876"/>
                  </a:cubicBezTo>
                  <a:lnTo>
                    <a:pt x="238102" y="396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71743222-7211-1848-91C0-5311FDBAA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2125" y="4068763"/>
              <a:ext cx="239354" cy="239352"/>
            </a:xfrm>
            <a:custGeom>
              <a:avLst/>
              <a:gdLst>
                <a:gd name="connsiteX0" fmla="*/ 117093 w 239354"/>
                <a:gd name="connsiteY0" fmla="*/ 85206 h 239352"/>
                <a:gd name="connsiteX1" fmla="*/ 152555 w 239354"/>
                <a:gd name="connsiteY1" fmla="*/ 116924 h 239352"/>
                <a:gd name="connsiteX2" fmla="*/ 121033 w 239354"/>
                <a:gd name="connsiteY2" fmla="*/ 152562 h 239352"/>
                <a:gd name="connsiteX3" fmla="*/ 85213 w 239354"/>
                <a:gd name="connsiteY3" fmla="*/ 120844 h 239352"/>
                <a:gd name="connsiteX4" fmla="*/ 117093 w 239354"/>
                <a:gd name="connsiteY4" fmla="*/ 85206 h 239352"/>
                <a:gd name="connsiteX5" fmla="*/ 116083 w 239354"/>
                <a:gd name="connsiteY5" fmla="*/ 52909 h 239352"/>
                <a:gd name="connsiteX6" fmla="*/ 52830 w 239354"/>
                <a:gd name="connsiteY6" fmla="*/ 123455 h 239352"/>
                <a:gd name="connsiteX7" fmla="*/ 123271 w 239354"/>
                <a:gd name="connsiteY7" fmla="*/ 186443 h 239352"/>
                <a:gd name="connsiteX8" fmla="*/ 186524 w 239354"/>
                <a:gd name="connsiteY8" fmla="*/ 115897 h 239352"/>
                <a:gd name="connsiteX9" fmla="*/ 116083 w 239354"/>
                <a:gd name="connsiteY9" fmla="*/ 52909 h 239352"/>
                <a:gd name="connsiteX10" fmla="*/ 127943 w 239354"/>
                <a:gd name="connsiteY10" fmla="*/ 0 h 239352"/>
                <a:gd name="connsiteX11" fmla="*/ 129021 w 239354"/>
                <a:gd name="connsiteY11" fmla="*/ 23395 h 239352"/>
                <a:gd name="connsiteX12" fmla="*/ 149147 w 239354"/>
                <a:gd name="connsiteY12" fmla="*/ 27714 h 239352"/>
                <a:gd name="connsiteX13" fmla="*/ 159929 w 239354"/>
                <a:gd name="connsiteY13" fmla="*/ 6479 h 239352"/>
                <a:gd name="connsiteX14" fmla="*/ 186524 w 239354"/>
                <a:gd name="connsiteY14" fmla="*/ 20156 h 239352"/>
                <a:gd name="connsiteX15" fmla="*/ 176101 w 239354"/>
                <a:gd name="connsiteY15" fmla="*/ 41032 h 239352"/>
                <a:gd name="connsiteX16" fmla="*/ 191196 w 239354"/>
                <a:gd name="connsiteY16" fmla="*/ 54709 h 239352"/>
                <a:gd name="connsiteX17" fmla="*/ 210962 w 239354"/>
                <a:gd name="connsiteY17" fmla="*/ 41752 h 239352"/>
                <a:gd name="connsiteX18" fmla="*/ 227135 w 239354"/>
                <a:gd name="connsiteY18" fmla="*/ 66946 h 239352"/>
                <a:gd name="connsiteX19" fmla="*/ 207728 w 239354"/>
                <a:gd name="connsiteY19" fmla="*/ 79904 h 239352"/>
                <a:gd name="connsiteX20" fmla="*/ 214197 w 239354"/>
                <a:gd name="connsiteY20" fmla="*/ 99340 h 239352"/>
                <a:gd name="connsiteX21" fmla="*/ 237557 w 239354"/>
                <a:gd name="connsiteY21" fmla="*/ 98260 h 239352"/>
                <a:gd name="connsiteX22" fmla="*/ 239354 w 239354"/>
                <a:gd name="connsiteY22" fmla="*/ 127775 h 239352"/>
                <a:gd name="connsiteX23" fmla="*/ 215994 w 239354"/>
                <a:gd name="connsiteY23" fmla="*/ 129214 h 239352"/>
                <a:gd name="connsiteX24" fmla="*/ 211681 w 239354"/>
                <a:gd name="connsiteY24" fmla="*/ 149370 h 239352"/>
                <a:gd name="connsiteX25" fmla="*/ 232525 w 239354"/>
                <a:gd name="connsiteY25" fmla="*/ 160168 h 239352"/>
                <a:gd name="connsiteX26" fmla="*/ 219228 w 239354"/>
                <a:gd name="connsiteY26" fmla="*/ 186443 h 239352"/>
                <a:gd name="connsiteX27" fmla="*/ 198024 w 239354"/>
                <a:gd name="connsiteY27" fmla="*/ 176005 h 239352"/>
                <a:gd name="connsiteX28" fmla="*/ 184367 w 239354"/>
                <a:gd name="connsiteY28" fmla="*/ 191482 h 239352"/>
                <a:gd name="connsiteX29" fmla="*/ 197305 w 239354"/>
                <a:gd name="connsiteY29" fmla="*/ 210918 h 239352"/>
                <a:gd name="connsiteX30" fmla="*/ 172507 w 239354"/>
                <a:gd name="connsiteY30" fmla="*/ 227475 h 239352"/>
                <a:gd name="connsiteX31" fmla="*/ 159569 w 239354"/>
                <a:gd name="connsiteY31" fmla="*/ 207679 h 239352"/>
                <a:gd name="connsiteX32" fmla="*/ 139803 w 239354"/>
                <a:gd name="connsiteY32" fmla="*/ 214157 h 239352"/>
                <a:gd name="connsiteX33" fmla="*/ 141240 w 239354"/>
                <a:gd name="connsiteY33" fmla="*/ 237553 h 239352"/>
                <a:gd name="connsiteX34" fmla="*/ 111411 w 239354"/>
                <a:gd name="connsiteY34" fmla="*/ 239352 h 239352"/>
                <a:gd name="connsiteX35" fmla="*/ 110333 w 239354"/>
                <a:gd name="connsiteY35" fmla="*/ 215957 h 239352"/>
                <a:gd name="connsiteX36" fmla="*/ 89848 w 239354"/>
                <a:gd name="connsiteY36" fmla="*/ 211638 h 239352"/>
                <a:gd name="connsiteX37" fmla="*/ 79425 w 239354"/>
                <a:gd name="connsiteY37" fmla="*/ 232514 h 239352"/>
                <a:gd name="connsiteX38" fmla="*/ 52830 w 239354"/>
                <a:gd name="connsiteY38" fmla="*/ 219196 h 239352"/>
                <a:gd name="connsiteX39" fmla="*/ 63612 w 239354"/>
                <a:gd name="connsiteY39" fmla="*/ 198321 h 239352"/>
                <a:gd name="connsiteX40" fmla="*/ 48158 w 239354"/>
                <a:gd name="connsiteY40" fmla="*/ 184643 h 239352"/>
                <a:gd name="connsiteX41" fmla="*/ 28392 w 239354"/>
                <a:gd name="connsiteY41" fmla="*/ 197601 h 239352"/>
                <a:gd name="connsiteX42" fmla="*/ 12219 w 239354"/>
                <a:gd name="connsiteY42" fmla="*/ 172406 h 239352"/>
                <a:gd name="connsiteX43" fmla="*/ 31626 w 239354"/>
                <a:gd name="connsiteY43" fmla="*/ 159448 h 239352"/>
                <a:gd name="connsiteX44" fmla="*/ 25516 w 239354"/>
                <a:gd name="connsiteY44" fmla="*/ 140012 h 239352"/>
                <a:gd name="connsiteX45" fmla="*/ 1797 w 239354"/>
                <a:gd name="connsiteY45" fmla="*/ 141092 h 239352"/>
                <a:gd name="connsiteX46" fmla="*/ 0 w 239354"/>
                <a:gd name="connsiteY46" fmla="*/ 111578 h 239352"/>
                <a:gd name="connsiteX47" fmla="*/ 23719 w 239354"/>
                <a:gd name="connsiteY47" fmla="*/ 110138 h 239352"/>
                <a:gd name="connsiteX48" fmla="*/ 27673 w 239354"/>
                <a:gd name="connsiteY48" fmla="*/ 89982 h 239352"/>
                <a:gd name="connsiteX49" fmla="*/ 6828 w 239354"/>
                <a:gd name="connsiteY49" fmla="*/ 79184 h 239352"/>
                <a:gd name="connsiteX50" fmla="*/ 20126 w 239354"/>
                <a:gd name="connsiteY50" fmla="*/ 52909 h 239352"/>
                <a:gd name="connsiteX51" fmla="*/ 41330 w 239354"/>
                <a:gd name="connsiteY51" fmla="*/ 63347 h 239352"/>
                <a:gd name="connsiteX52" fmla="*/ 54986 w 239354"/>
                <a:gd name="connsiteY52" fmla="*/ 47870 h 239352"/>
                <a:gd name="connsiteX53" fmla="*/ 42048 w 239354"/>
                <a:gd name="connsiteY53" fmla="*/ 28434 h 239352"/>
                <a:gd name="connsiteX54" fmla="*/ 67206 w 239354"/>
                <a:gd name="connsiteY54" fmla="*/ 11877 h 239352"/>
                <a:gd name="connsiteX55" fmla="*/ 79784 w 239354"/>
                <a:gd name="connsiteY55" fmla="*/ 31674 h 239352"/>
                <a:gd name="connsiteX56" fmla="*/ 99551 w 239354"/>
                <a:gd name="connsiteY56" fmla="*/ 25195 h 239352"/>
                <a:gd name="connsiteX57" fmla="*/ 98114 w 239354"/>
                <a:gd name="connsiteY57" fmla="*/ 1800 h 239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39354" h="239352">
                  <a:moveTo>
                    <a:pt x="117093" y="85206"/>
                  </a:moveTo>
                  <a:cubicBezTo>
                    <a:pt x="135720" y="84137"/>
                    <a:pt x="151481" y="98392"/>
                    <a:pt x="152555" y="116924"/>
                  </a:cubicBezTo>
                  <a:cubicBezTo>
                    <a:pt x="153630" y="135456"/>
                    <a:pt x="139302" y="151493"/>
                    <a:pt x="121033" y="152562"/>
                  </a:cubicBezTo>
                  <a:cubicBezTo>
                    <a:pt x="102049" y="153631"/>
                    <a:pt x="86287" y="139376"/>
                    <a:pt x="85213" y="120844"/>
                  </a:cubicBezTo>
                  <a:cubicBezTo>
                    <a:pt x="84138" y="102312"/>
                    <a:pt x="98466" y="86275"/>
                    <a:pt x="117093" y="85206"/>
                  </a:cubicBezTo>
                  <a:close/>
                  <a:moveTo>
                    <a:pt x="116083" y="52909"/>
                  </a:moveTo>
                  <a:cubicBezTo>
                    <a:pt x="79066" y="55069"/>
                    <a:pt x="50674" y="86383"/>
                    <a:pt x="52830" y="123455"/>
                  </a:cubicBezTo>
                  <a:cubicBezTo>
                    <a:pt x="54986" y="160528"/>
                    <a:pt x="86613" y="188602"/>
                    <a:pt x="123271" y="186443"/>
                  </a:cubicBezTo>
                  <a:cubicBezTo>
                    <a:pt x="160288" y="184283"/>
                    <a:pt x="188680" y="152970"/>
                    <a:pt x="186524" y="115897"/>
                  </a:cubicBezTo>
                  <a:cubicBezTo>
                    <a:pt x="184367" y="78824"/>
                    <a:pt x="152741" y="50750"/>
                    <a:pt x="116083" y="52909"/>
                  </a:cubicBezTo>
                  <a:close/>
                  <a:moveTo>
                    <a:pt x="127943" y="0"/>
                  </a:moveTo>
                  <a:lnTo>
                    <a:pt x="129021" y="23395"/>
                  </a:lnTo>
                  <a:cubicBezTo>
                    <a:pt x="136209" y="24115"/>
                    <a:pt x="142678" y="25555"/>
                    <a:pt x="149147" y="27714"/>
                  </a:cubicBezTo>
                  <a:lnTo>
                    <a:pt x="159929" y="6479"/>
                  </a:lnTo>
                  <a:lnTo>
                    <a:pt x="186524" y="20156"/>
                  </a:lnTo>
                  <a:lnTo>
                    <a:pt x="176101" y="41032"/>
                  </a:lnTo>
                  <a:cubicBezTo>
                    <a:pt x="181492" y="44991"/>
                    <a:pt x="186883" y="49670"/>
                    <a:pt x="191196" y="54709"/>
                  </a:cubicBezTo>
                  <a:lnTo>
                    <a:pt x="210962" y="41752"/>
                  </a:lnTo>
                  <a:lnTo>
                    <a:pt x="227135" y="66946"/>
                  </a:lnTo>
                  <a:lnTo>
                    <a:pt x="207728" y="79904"/>
                  </a:lnTo>
                  <a:cubicBezTo>
                    <a:pt x="210243" y="86023"/>
                    <a:pt x="212759" y="92502"/>
                    <a:pt x="214197" y="99340"/>
                  </a:cubicBezTo>
                  <a:lnTo>
                    <a:pt x="237557" y="98260"/>
                  </a:lnTo>
                  <a:lnTo>
                    <a:pt x="239354" y="127775"/>
                  </a:lnTo>
                  <a:lnTo>
                    <a:pt x="215994" y="129214"/>
                  </a:lnTo>
                  <a:cubicBezTo>
                    <a:pt x="214915" y="136053"/>
                    <a:pt x="213837" y="142892"/>
                    <a:pt x="211681" y="149370"/>
                  </a:cubicBezTo>
                  <a:lnTo>
                    <a:pt x="232525" y="160168"/>
                  </a:lnTo>
                  <a:lnTo>
                    <a:pt x="219228" y="186443"/>
                  </a:lnTo>
                  <a:lnTo>
                    <a:pt x="198024" y="176005"/>
                  </a:lnTo>
                  <a:cubicBezTo>
                    <a:pt x="194071" y="181764"/>
                    <a:pt x="189758" y="186803"/>
                    <a:pt x="184367" y="191482"/>
                  </a:cubicBezTo>
                  <a:lnTo>
                    <a:pt x="197305" y="210918"/>
                  </a:lnTo>
                  <a:lnTo>
                    <a:pt x="172507" y="227475"/>
                  </a:lnTo>
                  <a:lnTo>
                    <a:pt x="159569" y="207679"/>
                  </a:lnTo>
                  <a:cubicBezTo>
                    <a:pt x="153460" y="210558"/>
                    <a:pt x="146991" y="212718"/>
                    <a:pt x="139803" y="214157"/>
                  </a:cubicBezTo>
                  <a:lnTo>
                    <a:pt x="141240" y="237553"/>
                  </a:lnTo>
                  <a:lnTo>
                    <a:pt x="111411" y="239352"/>
                  </a:lnTo>
                  <a:lnTo>
                    <a:pt x="110333" y="215957"/>
                  </a:lnTo>
                  <a:cubicBezTo>
                    <a:pt x="103505" y="215237"/>
                    <a:pt x="96676" y="213797"/>
                    <a:pt x="89848" y="211638"/>
                  </a:cubicBezTo>
                  <a:lnTo>
                    <a:pt x="79425" y="232514"/>
                  </a:lnTo>
                  <a:lnTo>
                    <a:pt x="52830" y="219196"/>
                  </a:lnTo>
                  <a:lnTo>
                    <a:pt x="63612" y="198321"/>
                  </a:lnTo>
                  <a:cubicBezTo>
                    <a:pt x="57862" y="194361"/>
                    <a:pt x="52830" y="189682"/>
                    <a:pt x="48158" y="184643"/>
                  </a:cubicBezTo>
                  <a:lnTo>
                    <a:pt x="28392" y="197601"/>
                  </a:lnTo>
                  <a:lnTo>
                    <a:pt x="12219" y="172406"/>
                  </a:lnTo>
                  <a:lnTo>
                    <a:pt x="31626" y="159448"/>
                  </a:lnTo>
                  <a:cubicBezTo>
                    <a:pt x="29110" y="153330"/>
                    <a:pt x="26954" y="146851"/>
                    <a:pt x="25516" y="140012"/>
                  </a:cubicBezTo>
                  <a:lnTo>
                    <a:pt x="1797" y="141092"/>
                  </a:lnTo>
                  <a:lnTo>
                    <a:pt x="0" y="111578"/>
                  </a:lnTo>
                  <a:lnTo>
                    <a:pt x="23719" y="110138"/>
                  </a:lnTo>
                  <a:cubicBezTo>
                    <a:pt x="24438" y="103299"/>
                    <a:pt x="25876" y="96461"/>
                    <a:pt x="27673" y="89982"/>
                  </a:cubicBezTo>
                  <a:lnTo>
                    <a:pt x="6828" y="79184"/>
                  </a:lnTo>
                  <a:lnTo>
                    <a:pt x="20126" y="52909"/>
                  </a:lnTo>
                  <a:lnTo>
                    <a:pt x="41330" y="63347"/>
                  </a:lnTo>
                  <a:cubicBezTo>
                    <a:pt x="45283" y="57588"/>
                    <a:pt x="49955" y="52549"/>
                    <a:pt x="54986" y="47870"/>
                  </a:cubicBezTo>
                  <a:lnTo>
                    <a:pt x="42048" y="28434"/>
                  </a:lnTo>
                  <a:lnTo>
                    <a:pt x="67206" y="11877"/>
                  </a:lnTo>
                  <a:lnTo>
                    <a:pt x="79784" y="31674"/>
                  </a:lnTo>
                  <a:cubicBezTo>
                    <a:pt x="85894" y="28794"/>
                    <a:pt x="92723" y="26635"/>
                    <a:pt x="99551" y="25195"/>
                  </a:cubicBezTo>
                  <a:lnTo>
                    <a:pt x="98114" y="180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C44EC793-5FD6-8149-8E16-AE6EE1443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8425" y="5027612"/>
              <a:ext cx="267929" cy="267928"/>
            </a:xfrm>
            <a:custGeom>
              <a:avLst/>
              <a:gdLst>
                <a:gd name="connsiteX0" fmla="*/ 132582 w 267929"/>
                <a:gd name="connsiteY0" fmla="*/ 96700 h 267928"/>
                <a:gd name="connsiteX1" fmla="*/ 173175 w 267929"/>
                <a:gd name="connsiteY1" fmla="*/ 132582 h 267928"/>
                <a:gd name="connsiteX2" fmla="*/ 136931 w 267929"/>
                <a:gd name="connsiteY2" fmla="*/ 173175 h 267928"/>
                <a:gd name="connsiteX3" fmla="*/ 96700 w 267929"/>
                <a:gd name="connsiteY3" fmla="*/ 136931 h 267928"/>
                <a:gd name="connsiteX4" fmla="*/ 132582 w 267929"/>
                <a:gd name="connsiteY4" fmla="*/ 96700 h 267928"/>
                <a:gd name="connsiteX5" fmla="*/ 129655 w 267929"/>
                <a:gd name="connsiteY5" fmla="*/ 59260 h 267928"/>
                <a:gd name="connsiteX6" fmla="*/ 59260 w 267929"/>
                <a:gd name="connsiteY6" fmla="*/ 138274 h 267928"/>
                <a:gd name="connsiteX7" fmla="*/ 138275 w 267929"/>
                <a:gd name="connsiteY7" fmla="*/ 208668 h 267928"/>
                <a:gd name="connsiteX8" fmla="*/ 208669 w 267929"/>
                <a:gd name="connsiteY8" fmla="*/ 129654 h 267928"/>
                <a:gd name="connsiteX9" fmla="*/ 129655 w 267929"/>
                <a:gd name="connsiteY9" fmla="*/ 59260 h 267928"/>
                <a:gd name="connsiteX10" fmla="*/ 143303 w 267929"/>
                <a:gd name="connsiteY10" fmla="*/ 0 h 267928"/>
                <a:gd name="connsiteX11" fmla="*/ 144739 w 267929"/>
                <a:gd name="connsiteY11" fmla="*/ 26577 h 267928"/>
                <a:gd name="connsiteX12" fmla="*/ 167007 w 267929"/>
                <a:gd name="connsiteY12" fmla="*/ 31246 h 267928"/>
                <a:gd name="connsiteX13" fmla="*/ 179218 w 267929"/>
                <a:gd name="connsiteY13" fmla="*/ 7542 h 267928"/>
                <a:gd name="connsiteX14" fmla="*/ 209028 w 267929"/>
                <a:gd name="connsiteY14" fmla="*/ 22626 h 267928"/>
                <a:gd name="connsiteX15" fmla="*/ 196817 w 267929"/>
                <a:gd name="connsiteY15" fmla="*/ 45971 h 267928"/>
                <a:gd name="connsiteX16" fmla="*/ 214056 w 267929"/>
                <a:gd name="connsiteY16" fmla="*/ 61415 h 267928"/>
                <a:gd name="connsiteX17" fmla="*/ 236324 w 267929"/>
                <a:gd name="connsiteY17" fmla="*/ 47049 h 267928"/>
                <a:gd name="connsiteX18" fmla="*/ 254281 w 267929"/>
                <a:gd name="connsiteY18" fmla="*/ 75063 h 267928"/>
                <a:gd name="connsiteX19" fmla="*/ 232373 w 267929"/>
                <a:gd name="connsiteY19" fmla="*/ 89429 h 267928"/>
                <a:gd name="connsiteX20" fmla="*/ 239556 w 267929"/>
                <a:gd name="connsiteY20" fmla="*/ 111338 h 267928"/>
                <a:gd name="connsiteX21" fmla="*/ 266133 w 267929"/>
                <a:gd name="connsiteY21" fmla="*/ 109901 h 267928"/>
                <a:gd name="connsiteX22" fmla="*/ 267929 w 267929"/>
                <a:gd name="connsiteY22" fmla="*/ 143302 h 267928"/>
                <a:gd name="connsiteX23" fmla="*/ 241711 w 267929"/>
                <a:gd name="connsiteY23" fmla="*/ 144739 h 267928"/>
                <a:gd name="connsiteX24" fmla="*/ 237042 w 267929"/>
                <a:gd name="connsiteY24" fmla="*/ 167006 h 267928"/>
                <a:gd name="connsiteX25" fmla="*/ 260387 w 267929"/>
                <a:gd name="connsiteY25" fmla="*/ 179217 h 267928"/>
                <a:gd name="connsiteX26" fmla="*/ 245302 w 267929"/>
                <a:gd name="connsiteY26" fmla="*/ 208668 h 267928"/>
                <a:gd name="connsiteX27" fmla="*/ 221957 w 267929"/>
                <a:gd name="connsiteY27" fmla="*/ 196816 h 267928"/>
                <a:gd name="connsiteX28" fmla="*/ 206514 w 267929"/>
                <a:gd name="connsiteY28" fmla="*/ 214055 h 267928"/>
                <a:gd name="connsiteX29" fmla="*/ 220880 w 267929"/>
                <a:gd name="connsiteY29" fmla="*/ 235964 h 267928"/>
                <a:gd name="connsiteX30" fmla="*/ 193225 w 267929"/>
                <a:gd name="connsiteY30" fmla="*/ 254639 h 267928"/>
                <a:gd name="connsiteX31" fmla="*/ 178859 w 267929"/>
                <a:gd name="connsiteY31" fmla="*/ 232372 h 267928"/>
                <a:gd name="connsiteX32" fmla="*/ 156591 w 267929"/>
                <a:gd name="connsiteY32" fmla="*/ 239555 h 267928"/>
                <a:gd name="connsiteX33" fmla="*/ 158028 w 267929"/>
                <a:gd name="connsiteY33" fmla="*/ 266132 h 267928"/>
                <a:gd name="connsiteX34" fmla="*/ 124986 w 267929"/>
                <a:gd name="connsiteY34" fmla="*/ 267928 h 267928"/>
                <a:gd name="connsiteX35" fmla="*/ 123549 w 267929"/>
                <a:gd name="connsiteY35" fmla="*/ 241710 h 267928"/>
                <a:gd name="connsiteX36" fmla="*/ 100563 w 267929"/>
                <a:gd name="connsiteY36" fmla="*/ 237041 h 267928"/>
                <a:gd name="connsiteX37" fmla="*/ 89070 w 267929"/>
                <a:gd name="connsiteY37" fmla="*/ 260386 h 267928"/>
                <a:gd name="connsiteX38" fmla="*/ 59260 w 267929"/>
                <a:gd name="connsiteY38" fmla="*/ 245301 h 267928"/>
                <a:gd name="connsiteX39" fmla="*/ 71112 w 267929"/>
                <a:gd name="connsiteY39" fmla="*/ 221957 h 267928"/>
                <a:gd name="connsiteX40" fmla="*/ 53873 w 267929"/>
                <a:gd name="connsiteY40" fmla="*/ 206513 h 267928"/>
                <a:gd name="connsiteX41" fmla="*/ 31605 w 267929"/>
                <a:gd name="connsiteY41" fmla="*/ 220879 h 267928"/>
                <a:gd name="connsiteX42" fmla="*/ 13648 w 267929"/>
                <a:gd name="connsiteY42" fmla="*/ 193224 h 267928"/>
                <a:gd name="connsiteX43" fmla="*/ 35556 w 267929"/>
                <a:gd name="connsiteY43" fmla="*/ 178499 h 267928"/>
                <a:gd name="connsiteX44" fmla="*/ 28373 w 267929"/>
                <a:gd name="connsiteY44" fmla="*/ 156591 h 267928"/>
                <a:gd name="connsiteX45" fmla="*/ 2155 w 267929"/>
                <a:gd name="connsiteY45" fmla="*/ 158027 h 267928"/>
                <a:gd name="connsiteX46" fmla="*/ 0 w 267929"/>
                <a:gd name="connsiteY46" fmla="*/ 124985 h 267928"/>
                <a:gd name="connsiteX47" fmla="*/ 26577 w 267929"/>
                <a:gd name="connsiteY47" fmla="*/ 123549 h 267928"/>
                <a:gd name="connsiteX48" fmla="*/ 31246 w 267929"/>
                <a:gd name="connsiteY48" fmla="*/ 100563 h 267928"/>
                <a:gd name="connsiteX49" fmla="*/ 7542 w 267929"/>
                <a:gd name="connsiteY49" fmla="*/ 89070 h 267928"/>
                <a:gd name="connsiteX50" fmla="*/ 22626 w 267929"/>
                <a:gd name="connsiteY50" fmla="*/ 59260 h 267928"/>
                <a:gd name="connsiteX51" fmla="*/ 45971 w 267929"/>
                <a:gd name="connsiteY51" fmla="*/ 71112 h 267928"/>
                <a:gd name="connsiteX52" fmla="*/ 61415 w 267929"/>
                <a:gd name="connsiteY52" fmla="*/ 53513 h 267928"/>
                <a:gd name="connsiteX53" fmla="*/ 47049 w 267929"/>
                <a:gd name="connsiteY53" fmla="*/ 31605 h 267928"/>
                <a:gd name="connsiteX54" fmla="*/ 75063 w 267929"/>
                <a:gd name="connsiteY54" fmla="*/ 13648 h 267928"/>
                <a:gd name="connsiteX55" fmla="*/ 89429 w 267929"/>
                <a:gd name="connsiteY55" fmla="*/ 35556 h 267928"/>
                <a:gd name="connsiteX56" fmla="*/ 111338 w 267929"/>
                <a:gd name="connsiteY56" fmla="*/ 28373 h 267928"/>
                <a:gd name="connsiteX57" fmla="*/ 109901 w 267929"/>
                <a:gd name="connsiteY57" fmla="*/ 2155 h 267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67929" h="267928">
                  <a:moveTo>
                    <a:pt x="132582" y="96700"/>
                  </a:moveTo>
                  <a:cubicBezTo>
                    <a:pt x="153604" y="95250"/>
                    <a:pt x="171726" y="111560"/>
                    <a:pt x="173175" y="132582"/>
                  </a:cubicBezTo>
                  <a:cubicBezTo>
                    <a:pt x="174263" y="153604"/>
                    <a:pt x="157953" y="171726"/>
                    <a:pt x="136931" y="173175"/>
                  </a:cubicBezTo>
                  <a:cubicBezTo>
                    <a:pt x="115909" y="174263"/>
                    <a:pt x="97425" y="157953"/>
                    <a:pt x="96700" y="136931"/>
                  </a:cubicBezTo>
                  <a:cubicBezTo>
                    <a:pt x="95250" y="115909"/>
                    <a:pt x="111560" y="97425"/>
                    <a:pt x="132582" y="96700"/>
                  </a:cubicBezTo>
                  <a:close/>
                  <a:moveTo>
                    <a:pt x="129655" y="59260"/>
                  </a:moveTo>
                  <a:cubicBezTo>
                    <a:pt x="88352" y="61415"/>
                    <a:pt x="56746" y="96971"/>
                    <a:pt x="59260" y="138274"/>
                  </a:cubicBezTo>
                  <a:cubicBezTo>
                    <a:pt x="61415" y="179577"/>
                    <a:pt x="96972" y="211182"/>
                    <a:pt x="138275" y="208668"/>
                  </a:cubicBezTo>
                  <a:cubicBezTo>
                    <a:pt x="179577" y="206513"/>
                    <a:pt x="211183" y="170957"/>
                    <a:pt x="208669" y="129654"/>
                  </a:cubicBezTo>
                  <a:cubicBezTo>
                    <a:pt x="206514" y="88351"/>
                    <a:pt x="171317" y="56746"/>
                    <a:pt x="129655" y="59260"/>
                  </a:cubicBezTo>
                  <a:close/>
                  <a:moveTo>
                    <a:pt x="143303" y="0"/>
                  </a:moveTo>
                  <a:lnTo>
                    <a:pt x="144739" y="26577"/>
                  </a:lnTo>
                  <a:cubicBezTo>
                    <a:pt x="152282" y="27295"/>
                    <a:pt x="159824" y="28732"/>
                    <a:pt x="167007" y="31246"/>
                  </a:cubicBezTo>
                  <a:lnTo>
                    <a:pt x="179218" y="7542"/>
                  </a:lnTo>
                  <a:lnTo>
                    <a:pt x="209028" y="22626"/>
                  </a:lnTo>
                  <a:lnTo>
                    <a:pt x="196817" y="45971"/>
                  </a:lnTo>
                  <a:cubicBezTo>
                    <a:pt x="203281" y="50640"/>
                    <a:pt x="209028" y="55668"/>
                    <a:pt x="214056" y="61415"/>
                  </a:cubicBezTo>
                  <a:lnTo>
                    <a:pt x="236324" y="47049"/>
                  </a:lnTo>
                  <a:lnTo>
                    <a:pt x="254281" y="75063"/>
                  </a:lnTo>
                  <a:lnTo>
                    <a:pt x="232373" y="89429"/>
                  </a:lnTo>
                  <a:cubicBezTo>
                    <a:pt x="235605" y="96253"/>
                    <a:pt x="238119" y="103795"/>
                    <a:pt x="239556" y="111338"/>
                  </a:cubicBezTo>
                  <a:lnTo>
                    <a:pt x="266133" y="109901"/>
                  </a:lnTo>
                  <a:lnTo>
                    <a:pt x="267929" y="143302"/>
                  </a:lnTo>
                  <a:lnTo>
                    <a:pt x="241711" y="144739"/>
                  </a:lnTo>
                  <a:cubicBezTo>
                    <a:pt x="240633" y="152281"/>
                    <a:pt x="239197" y="159823"/>
                    <a:pt x="237042" y="167006"/>
                  </a:cubicBezTo>
                  <a:lnTo>
                    <a:pt x="260387" y="179217"/>
                  </a:lnTo>
                  <a:lnTo>
                    <a:pt x="245302" y="208668"/>
                  </a:lnTo>
                  <a:lnTo>
                    <a:pt x="221957" y="196816"/>
                  </a:lnTo>
                  <a:cubicBezTo>
                    <a:pt x="217288" y="203281"/>
                    <a:pt x="212260" y="209027"/>
                    <a:pt x="206514" y="214055"/>
                  </a:cubicBezTo>
                  <a:lnTo>
                    <a:pt x="220880" y="235964"/>
                  </a:lnTo>
                  <a:lnTo>
                    <a:pt x="193225" y="254639"/>
                  </a:lnTo>
                  <a:lnTo>
                    <a:pt x="178859" y="232372"/>
                  </a:lnTo>
                  <a:cubicBezTo>
                    <a:pt x="171676" y="235604"/>
                    <a:pt x="164493" y="238118"/>
                    <a:pt x="156591" y="239555"/>
                  </a:cubicBezTo>
                  <a:lnTo>
                    <a:pt x="158028" y="266132"/>
                  </a:lnTo>
                  <a:lnTo>
                    <a:pt x="124986" y="267928"/>
                  </a:lnTo>
                  <a:lnTo>
                    <a:pt x="123549" y="241710"/>
                  </a:lnTo>
                  <a:cubicBezTo>
                    <a:pt x="115648" y="240632"/>
                    <a:pt x="108106" y="239196"/>
                    <a:pt x="100563" y="237041"/>
                  </a:cubicBezTo>
                  <a:lnTo>
                    <a:pt x="89070" y="260386"/>
                  </a:lnTo>
                  <a:lnTo>
                    <a:pt x="59260" y="245301"/>
                  </a:lnTo>
                  <a:lnTo>
                    <a:pt x="71112" y="221957"/>
                  </a:lnTo>
                  <a:cubicBezTo>
                    <a:pt x="64647" y="217288"/>
                    <a:pt x="58901" y="212259"/>
                    <a:pt x="53873" y="206513"/>
                  </a:cubicBezTo>
                  <a:lnTo>
                    <a:pt x="31605" y="220879"/>
                  </a:lnTo>
                  <a:lnTo>
                    <a:pt x="13648" y="193224"/>
                  </a:lnTo>
                  <a:lnTo>
                    <a:pt x="35556" y="178499"/>
                  </a:lnTo>
                  <a:cubicBezTo>
                    <a:pt x="32324" y="171675"/>
                    <a:pt x="30169" y="164492"/>
                    <a:pt x="28373" y="156591"/>
                  </a:cubicBezTo>
                  <a:lnTo>
                    <a:pt x="2155" y="158027"/>
                  </a:lnTo>
                  <a:lnTo>
                    <a:pt x="0" y="124985"/>
                  </a:lnTo>
                  <a:lnTo>
                    <a:pt x="26577" y="123549"/>
                  </a:lnTo>
                  <a:cubicBezTo>
                    <a:pt x="27295" y="115647"/>
                    <a:pt x="28732" y="108105"/>
                    <a:pt x="31246" y="100563"/>
                  </a:cubicBezTo>
                  <a:lnTo>
                    <a:pt x="7542" y="89070"/>
                  </a:lnTo>
                  <a:lnTo>
                    <a:pt x="22626" y="59260"/>
                  </a:lnTo>
                  <a:lnTo>
                    <a:pt x="45971" y="71112"/>
                  </a:lnTo>
                  <a:cubicBezTo>
                    <a:pt x="50640" y="64647"/>
                    <a:pt x="55669" y="58901"/>
                    <a:pt x="61415" y="53513"/>
                  </a:cubicBezTo>
                  <a:lnTo>
                    <a:pt x="47049" y="31605"/>
                  </a:lnTo>
                  <a:lnTo>
                    <a:pt x="75063" y="13648"/>
                  </a:lnTo>
                  <a:lnTo>
                    <a:pt x="89429" y="35556"/>
                  </a:lnTo>
                  <a:cubicBezTo>
                    <a:pt x="96254" y="32323"/>
                    <a:pt x="103796" y="29809"/>
                    <a:pt x="111338" y="28373"/>
                  </a:cubicBezTo>
                  <a:lnTo>
                    <a:pt x="109901" y="21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EA11FA02-8116-0843-A5F7-6B29002EE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7825" y="4676776"/>
              <a:ext cx="221890" cy="221889"/>
            </a:xfrm>
            <a:custGeom>
              <a:avLst/>
              <a:gdLst>
                <a:gd name="connsiteX0" fmla="*/ 108354 w 221890"/>
                <a:gd name="connsiteY0" fmla="*/ 78511 h 221889"/>
                <a:gd name="connsiteX1" fmla="*/ 141437 w 221890"/>
                <a:gd name="connsiteY1" fmla="*/ 108162 h 221889"/>
                <a:gd name="connsiteX2" fmla="*/ 111950 w 221890"/>
                <a:gd name="connsiteY2" fmla="*/ 141790 h 221889"/>
                <a:gd name="connsiteX3" fmla="*/ 78507 w 221890"/>
                <a:gd name="connsiteY3" fmla="*/ 111778 h 221889"/>
                <a:gd name="connsiteX4" fmla="*/ 108354 w 221890"/>
                <a:gd name="connsiteY4" fmla="*/ 78511 h 221889"/>
                <a:gd name="connsiteX5" fmla="*/ 107343 w 221890"/>
                <a:gd name="connsiteY5" fmla="*/ 48708 h 221889"/>
                <a:gd name="connsiteX6" fmla="*/ 48989 w 221890"/>
                <a:gd name="connsiteY6" fmla="*/ 114372 h 221889"/>
                <a:gd name="connsiteX7" fmla="*/ 114187 w 221890"/>
                <a:gd name="connsiteY7" fmla="*/ 173182 h 221889"/>
                <a:gd name="connsiteX8" fmla="*/ 172541 w 221890"/>
                <a:gd name="connsiteY8" fmla="*/ 107156 h 221889"/>
                <a:gd name="connsiteX9" fmla="*/ 107343 w 221890"/>
                <a:gd name="connsiteY9" fmla="*/ 48708 h 221889"/>
                <a:gd name="connsiteX10" fmla="*/ 118510 w 221890"/>
                <a:gd name="connsiteY10" fmla="*/ 0 h 221889"/>
                <a:gd name="connsiteX11" fmla="*/ 119590 w 221890"/>
                <a:gd name="connsiteY11" fmla="*/ 21648 h 221889"/>
                <a:gd name="connsiteX12" fmla="*/ 138321 w 221890"/>
                <a:gd name="connsiteY12" fmla="*/ 25617 h 221889"/>
                <a:gd name="connsiteX13" fmla="*/ 148047 w 221890"/>
                <a:gd name="connsiteY13" fmla="*/ 6134 h 221889"/>
                <a:gd name="connsiteX14" fmla="*/ 172541 w 221890"/>
                <a:gd name="connsiteY14" fmla="*/ 18401 h 221889"/>
                <a:gd name="connsiteX15" fmla="*/ 162815 w 221890"/>
                <a:gd name="connsiteY15" fmla="*/ 37884 h 221889"/>
                <a:gd name="connsiteX16" fmla="*/ 177224 w 221890"/>
                <a:gd name="connsiteY16" fmla="*/ 50872 h 221889"/>
                <a:gd name="connsiteX17" fmla="*/ 195595 w 221890"/>
                <a:gd name="connsiteY17" fmla="*/ 38966 h 221889"/>
                <a:gd name="connsiteX18" fmla="*/ 210723 w 221890"/>
                <a:gd name="connsiteY18" fmla="*/ 62057 h 221889"/>
                <a:gd name="connsiteX19" fmla="*/ 192353 w 221890"/>
                <a:gd name="connsiteY19" fmla="*/ 73963 h 221889"/>
                <a:gd name="connsiteX20" fmla="*/ 198476 w 221890"/>
                <a:gd name="connsiteY20" fmla="*/ 92003 h 221889"/>
                <a:gd name="connsiteX21" fmla="*/ 220089 w 221890"/>
                <a:gd name="connsiteY21" fmla="*/ 90921 h 221889"/>
                <a:gd name="connsiteX22" fmla="*/ 221890 w 221890"/>
                <a:gd name="connsiteY22" fmla="*/ 118341 h 221889"/>
                <a:gd name="connsiteX23" fmla="*/ 199917 w 221890"/>
                <a:gd name="connsiteY23" fmla="*/ 119784 h 221889"/>
                <a:gd name="connsiteX24" fmla="*/ 195955 w 221890"/>
                <a:gd name="connsiteY24" fmla="*/ 138546 h 221889"/>
                <a:gd name="connsiteX25" fmla="*/ 215406 w 221890"/>
                <a:gd name="connsiteY25" fmla="*/ 148287 h 221889"/>
                <a:gd name="connsiteX26" fmla="*/ 203159 w 221890"/>
                <a:gd name="connsiteY26" fmla="*/ 173182 h 221889"/>
                <a:gd name="connsiteX27" fmla="*/ 183708 w 221890"/>
                <a:gd name="connsiteY27" fmla="*/ 163080 h 221889"/>
                <a:gd name="connsiteX28" fmla="*/ 170740 w 221890"/>
                <a:gd name="connsiteY28" fmla="*/ 177512 h 221889"/>
                <a:gd name="connsiteX29" fmla="*/ 182987 w 221890"/>
                <a:gd name="connsiteY29" fmla="*/ 195912 h 221889"/>
                <a:gd name="connsiteX30" fmla="*/ 159934 w 221890"/>
                <a:gd name="connsiteY30" fmla="*/ 210705 h 221889"/>
                <a:gd name="connsiteX31" fmla="*/ 147687 w 221890"/>
                <a:gd name="connsiteY31" fmla="*/ 192665 h 221889"/>
                <a:gd name="connsiteX32" fmla="*/ 129676 w 221890"/>
                <a:gd name="connsiteY32" fmla="*/ 198438 h 221889"/>
                <a:gd name="connsiteX33" fmla="*/ 130757 w 221890"/>
                <a:gd name="connsiteY33" fmla="*/ 220446 h 221889"/>
                <a:gd name="connsiteX34" fmla="*/ 103381 w 221890"/>
                <a:gd name="connsiteY34" fmla="*/ 221889 h 221889"/>
                <a:gd name="connsiteX35" fmla="*/ 101940 w 221890"/>
                <a:gd name="connsiteY35" fmla="*/ 200242 h 221889"/>
                <a:gd name="connsiteX36" fmla="*/ 83569 w 221890"/>
                <a:gd name="connsiteY36" fmla="*/ 196273 h 221889"/>
                <a:gd name="connsiteX37" fmla="*/ 73483 w 221890"/>
                <a:gd name="connsiteY37" fmla="*/ 215756 h 221889"/>
                <a:gd name="connsiteX38" fmla="*/ 48989 w 221890"/>
                <a:gd name="connsiteY38" fmla="*/ 203489 h 221889"/>
                <a:gd name="connsiteX39" fmla="*/ 58715 w 221890"/>
                <a:gd name="connsiteY39" fmla="*/ 183645 h 221889"/>
                <a:gd name="connsiteX40" fmla="*/ 44306 w 221890"/>
                <a:gd name="connsiteY40" fmla="*/ 171017 h 221889"/>
                <a:gd name="connsiteX41" fmla="*/ 26296 w 221890"/>
                <a:gd name="connsiteY41" fmla="*/ 182924 h 221889"/>
                <a:gd name="connsiteX42" fmla="*/ 11167 w 221890"/>
                <a:gd name="connsiteY42" fmla="*/ 159833 h 221889"/>
                <a:gd name="connsiteX43" fmla="*/ 29177 w 221890"/>
                <a:gd name="connsiteY43" fmla="*/ 147926 h 221889"/>
                <a:gd name="connsiteX44" fmla="*/ 23414 w 221890"/>
                <a:gd name="connsiteY44" fmla="*/ 129887 h 221889"/>
                <a:gd name="connsiteX45" fmla="*/ 1441 w 221890"/>
                <a:gd name="connsiteY45" fmla="*/ 130969 h 221889"/>
                <a:gd name="connsiteX46" fmla="*/ 0 w 221890"/>
                <a:gd name="connsiteY46" fmla="*/ 103188 h 221889"/>
                <a:gd name="connsiteX47" fmla="*/ 21973 w 221890"/>
                <a:gd name="connsiteY47" fmla="*/ 102105 h 221889"/>
                <a:gd name="connsiteX48" fmla="*/ 25575 w 221890"/>
                <a:gd name="connsiteY48" fmla="*/ 83344 h 221889"/>
                <a:gd name="connsiteX49" fmla="*/ 6124 w 221890"/>
                <a:gd name="connsiteY49" fmla="*/ 73242 h 221889"/>
                <a:gd name="connsiteX50" fmla="*/ 18731 w 221890"/>
                <a:gd name="connsiteY50" fmla="*/ 48708 h 221889"/>
                <a:gd name="connsiteX51" fmla="*/ 38183 w 221890"/>
                <a:gd name="connsiteY51" fmla="*/ 58449 h 221889"/>
                <a:gd name="connsiteX52" fmla="*/ 50790 w 221890"/>
                <a:gd name="connsiteY52" fmla="*/ 44378 h 221889"/>
                <a:gd name="connsiteX53" fmla="*/ 38903 w 221890"/>
                <a:gd name="connsiteY53" fmla="*/ 25978 h 221889"/>
                <a:gd name="connsiteX54" fmla="*/ 61956 w 221890"/>
                <a:gd name="connsiteY54" fmla="*/ 10824 h 221889"/>
                <a:gd name="connsiteX55" fmla="*/ 73843 w 221890"/>
                <a:gd name="connsiteY55" fmla="*/ 29225 h 221889"/>
                <a:gd name="connsiteX56" fmla="*/ 92214 w 221890"/>
                <a:gd name="connsiteY56" fmla="*/ 23091 h 221889"/>
                <a:gd name="connsiteX57" fmla="*/ 90773 w 221890"/>
                <a:gd name="connsiteY57" fmla="*/ 1443 h 221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21890" h="221889">
                  <a:moveTo>
                    <a:pt x="108354" y="78511"/>
                  </a:moveTo>
                  <a:cubicBezTo>
                    <a:pt x="125615" y="77788"/>
                    <a:pt x="140718" y="90806"/>
                    <a:pt x="141437" y="108162"/>
                  </a:cubicBezTo>
                  <a:cubicBezTo>
                    <a:pt x="142516" y="125880"/>
                    <a:pt x="129211" y="140706"/>
                    <a:pt x="111950" y="141790"/>
                  </a:cubicBezTo>
                  <a:cubicBezTo>
                    <a:pt x="94330" y="142514"/>
                    <a:pt x="79586" y="129135"/>
                    <a:pt x="78507" y="111778"/>
                  </a:cubicBezTo>
                  <a:cubicBezTo>
                    <a:pt x="77788" y="94422"/>
                    <a:pt x="90734" y="79596"/>
                    <a:pt x="108354" y="78511"/>
                  </a:cubicBezTo>
                  <a:close/>
                  <a:moveTo>
                    <a:pt x="107343" y="48708"/>
                  </a:moveTo>
                  <a:cubicBezTo>
                    <a:pt x="73123" y="50872"/>
                    <a:pt x="47188" y="80097"/>
                    <a:pt x="48989" y="114372"/>
                  </a:cubicBezTo>
                  <a:cubicBezTo>
                    <a:pt x="50790" y="148648"/>
                    <a:pt x="80327" y="174986"/>
                    <a:pt x="114187" y="173182"/>
                  </a:cubicBezTo>
                  <a:cubicBezTo>
                    <a:pt x="148407" y="171017"/>
                    <a:pt x="174702" y="141793"/>
                    <a:pt x="172541" y="107156"/>
                  </a:cubicBezTo>
                  <a:cubicBezTo>
                    <a:pt x="170740" y="73242"/>
                    <a:pt x="141563" y="46904"/>
                    <a:pt x="107343" y="48708"/>
                  </a:cubicBezTo>
                  <a:close/>
                  <a:moveTo>
                    <a:pt x="118510" y="0"/>
                  </a:moveTo>
                  <a:lnTo>
                    <a:pt x="119590" y="21648"/>
                  </a:lnTo>
                  <a:cubicBezTo>
                    <a:pt x="126074" y="22370"/>
                    <a:pt x="132198" y="23813"/>
                    <a:pt x="138321" y="25617"/>
                  </a:cubicBezTo>
                  <a:lnTo>
                    <a:pt x="148047" y="6134"/>
                  </a:lnTo>
                  <a:lnTo>
                    <a:pt x="172541" y="18401"/>
                  </a:lnTo>
                  <a:lnTo>
                    <a:pt x="162815" y="37884"/>
                  </a:lnTo>
                  <a:cubicBezTo>
                    <a:pt x="168219" y="41492"/>
                    <a:pt x="172901" y="46182"/>
                    <a:pt x="177224" y="50872"/>
                  </a:cubicBezTo>
                  <a:lnTo>
                    <a:pt x="195595" y="38966"/>
                  </a:lnTo>
                  <a:lnTo>
                    <a:pt x="210723" y="62057"/>
                  </a:lnTo>
                  <a:lnTo>
                    <a:pt x="192353" y="73963"/>
                  </a:lnTo>
                  <a:cubicBezTo>
                    <a:pt x="194874" y="79736"/>
                    <a:pt x="197035" y="85870"/>
                    <a:pt x="198476" y="92003"/>
                  </a:cubicBezTo>
                  <a:lnTo>
                    <a:pt x="220089" y="90921"/>
                  </a:lnTo>
                  <a:lnTo>
                    <a:pt x="221890" y="118341"/>
                  </a:lnTo>
                  <a:lnTo>
                    <a:pt x="199917" y="119784"/>
                  </a:lnTo>
                  <a:cubicBezTo>
                    <a:pt x="199197" y="126279"/>
                    <a:pt x="197756" y="132412"/>
                    <a:pt x="195955" y="138546"/>
                  </a:cubicBezTo>
                  <a:lnTo>
                    <a:pt x="215406" y="148287"/>
                  </a:lnTo>
                  <a:lnTo>
                    <a:pt x="203159" y="173182"/>
                  </a:lnTo>
                  <a:lnTo>
                    <a:pt x="183708" y="163080"/>
                  </a:lnTo>
                  <a:cubicBezTo>
                    <a:pt x="179745" y="168492"/>
                    <a:pt x="175783" y="173182"/>
                    <a:pt x="170740" y="177512"/>
                  </a:cubicBezTo>
                  <a:lnTo>
                    <a:pt x="182987" y="195912"/>
                  </a:lnTo>
                  <a:lnTo>
                    <a:pt x="159934" y="210705"/>
                  </a:lnTo>
                  <a:lnTo>
                    <a:pt x="147687" y="192665"/>
                  </a:lnTo>
                  <a:cubicBezTo>
                    <a:pt x="141923" y="195191"/>
                    <a:pt x="135800" y="196995"/>
                    <a:pt x="129676" y="198438"/>
                  </a:cubicBezTo>
                  <a:lnTo>
                    <a:pt x="130757" y="220446"/>
                  </a:lnTo>
                  <a:lnTo>
                    <a:pt x="103381" y="221889"/>
                  </a:lnTo>
                  <a:lnTo>
                    <a:pt x="101940" y="200242"/>
                  </a:lnTo>
                  <a:cubicBezTo>
                    <a:pt x="95816" y="199520"/>
                    <a:pt x="89332" y="198077"/>
                    <a:pt x="83569" y="196273"/>
                  </a:cubicBezTo>
                  <a:lnTo>
                    <a:pt x="73483" y="215756"/>
                  </a:lnTo>
                  <a:lnTo>
                    <a:pt x="48989" y="203489"/>
                  </a:lnTo>
                  <a:lnTo>
                    <a:pt x="58715" y="183645"/>
                  </a:lnTo>
                  <a:cubicBezTo>
                    <a:pt x="53672" y="180037"/>
                    <a:pt x="48629" y="175708"/>
                    <a:pt x="44306" y="171017"/>
                  </a:cubicBezTo>
                  <a:lnTo>
                    <a:pt x="26296" y="182924"/>
                  </a:lnTo>
                  <a:lnTo>
                    <a:pt x="11167" y="159833"/>
                  </a:lnTo>
                  <a:lnTo>
                    <a:pt x="29177" y="147926"/>
                  </a:lnTo>
                  <a:cubicBezTo>
                    <a:pt x="26656" y="142154"/>
                    <a:pt x="24495" y="136020"/>
                    <a:pt x="23414" y="129887"/>
                  </a:cubicBezTo>
                  <a:lnTo>
                    <a:pt x="1441" y="130969"/>
                  </a:lnTo>
                  <a:lnTo>
                    <a:pt x="0" y="103188"/>
                  </a:lnTo>
                  <a:lnTo>
                    <a:pt x="21973" y="102105"/>
                  </a:lnTo>
                  <a:cubicBezTo>
                    <a:pt x="22333" y="95611"/>
                    <a:pt x="23774" y="89478"/>
                    <a:pt x="25575" y="83344"/>
                  </a:cubicBezTo>
                  <a:lnTo>
                    <a:pt x="6124" y="73242"/>
                  </a:lnTo>
                  <a:lnTo>
                    <a:pt x="18731" y="48708"/>
                  </a:lnTo>
                  <a:lnTo>
                    <a:pt x="38183" y="58449"/>
                  </a:lnTo>
                  <a:cubicBezTo>
                    <a:pt x="41785" y="53398"/>
                    <a:pt x="46107" y="48708"/>
                    <a:pt x="50790" y="44378"/>
                  </a:cubicBezTo>
                  <a:lnTo>
                    <a:pt x="38903" y="25978"/>
                  </a:lnTo>
                  <a:lnTo>
                    <a:pt x="61956" y="10824"/>
                  </a:lnTo>
                  <a:lnTo>
                    <a:pt x="73843" y="29225"/>
                  </a:lnTo>
                  <a:cubicBezTo>
                    <a:pt x="79607" y="26699"/>
                    <a:pt x="85730" y="24534"/>
                    <a:pt x="92214" y="23091"/>
                  </a:cubicBezTo>
                  <a:lnTo>
                    <a:pt x="90773" y="1443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8D29FA8F-2D8C-694A-89A1-9E7986D39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237" y="3892550"/>
              <a:ext cx="293328" cy="294915"/>
            </a:xfrm>
            <a:custGeom>
              <a:avLst/>
              <a:gdLst>
                <a:gd name="connsiteX0" fmla="*/ 143907 w 293328"/>
                <a:gd name="connsiteY0" fmla="*/ 106204 h 294915"/>
                <a:gd name="connsiteX1" fmla="*/ 187483 w 293328"/>
                <a:gd name="connsiteY1" fmla="*/ 145137 h 294915"/>
                <a:gd name="connsiteX2" fmla="*/ 148550 w 293328"/>
                <a:gd name="connsiteY2" fmla="*/ 189071 h 294915"/>
                <a:gd name="connsiteX3" fmla="*/ 104616 w 293328"/>
                <a:gd name="connsiteY3" fmla="*/ 150138 h 294915"/>
                <a:gd name="connsiteX4" fmla="*/ 143907 w 293328"/>
                <a:gd name="connsiteY4" fmla="*/ 106204 h 294915"/>
                <a:gd name="connsiteX5" fmla="*/ 141817 w 293328"/>
                <a:gd name="connsiteY5" fmla="*/ 65256 h 294915"/>
                <a:gd name="connsiteX6" fmla="*/ 64625 w 293328"/>
                <a:gd name="connsiteY6" fmla="*/ 152144 h 294915"/>
                <a:gd name="connsiteX7" fmla="*/ 151152 w 293328"/>
                <a:gd name="connsiteY7" fmla="*/ 229658 h 294915"/>
                <a:gd name="connsiteX8" fmla="*/ 228703 w 293328"/>
                <a:gd name="connsiteY8" fmla="*/ 142770 h 294915"/>
                <a:gd name="connsiteX9" fmla="*/ 141817 w 293328"/>
                <a:gd name="connsiteY9" fmla="*/ 65256 h 294915"/>
                <a:gd name="connsiteX10" fmla="*/ 156537 w 293328"/>
                <a:gd name="connsiteY10" fmla="*/ 0 h 294915"/>
                <a:gd name="connsiteX11" fmla="*/ 157974 w 293328"/>
                <a:gd name="connsiteY11" fmla="*/ 29203 h 294915"/>
                <a:gd name="connsiteX12" fmla="*/ 183106 w 293328"/>
                <a:gd name="connsiteY12" fmla="*/ 34250 h 294915"/>
                <a:gd name="connsiteX13" fmla="*/ 196031 w 293328"/>
                <a:gd name="connsiteY13" fmla="*/ 8292 h 294915"/>
                <a:gd name="connsiteX14" fmla="*/ 228703 w 293328"/>
                <a:gd name="connsiteY14" fmla="*/ 24877 h 294915"/>
                <a:gd name="connsiteX15" fmla="*/ 215418 w 293328"/>
                <a:gd name="connsiteY15" fmla="*/ 50835 h 294915"/>
                <a:gd name="connsiteX16" fmla="*/ 234447 w 293328"/>
                <a:gd name="connsiteY16" fmla="*/ 67780 h 294915"/>
                <a:gd name="connsiteX17" fmla="*/ 258502 w 293328"/>
                <a:gd name="connsiteY17" fmla="*/ 51916 h 294915"/>
                <a:gd name="connsiteX18" fmla="*/ 278608 w 293328"/>
                <a:gd name="connsiteY18" fmla="*/ 82562 h 294915"/>
                <a:gd name="connsiteX19" fmla="*/ 254553 w 293328"/>
                <a:gd name="connsiteY19" fmla="*/ 98425 h 294915"/>
                <a:gd name="connsiteX20" fmla="*/ 262451 w 293328"/>
                <a:gd name="connsiteY20" fmla="*/ 122581 h 294915"/>
                <a:gd name="connsiteX21" fmla="*/ 291174 w 293328"/>
                <a:gd name="connsiteY21" fmla="*/ 120778 h 294915"/>
                <a:gd name="connsiteX22" fmla="*/ 293328 w 293328"/>
                <a:gd name="connsiteY22" fmla="*/ 157552 h 294915"/>
                <a:gd name="connsiteX23" fmla="*/ 264247 w 293328"/>
                <a:gd name="connsiteY23" fmla="*/ 158994 h 294915"/>
                <a:gd name="connsiteX24" fmla="*/ 259220 w 293328"/>
                <a:gd name="connsiteY24" fmla="*/ 183871 h 294915"/>
                <a:gd name="connsiteX25" fmla="*/ 285070 w 293328"/>
                <a:gd name="connsiteY25" fmla="*/ 197211 h 294915"/>
                <a:gd name="connsiteX26" fmla="*/ 268555 w 293328"/>
                <a:gd name="connsiteY26" fmla="*/ 229658 h 294915"/>
                <a:gd name="connsiteX27" fmla="*/ 243064 w 293328"/>
                <a:gd name="connsiteY27" fmla="*/ 216679 h 294915"/>
                <a:gd name="connsiteX28" fmla="*/ 226189 w 293328"/>
                <a:gd name="connsiteY28" fmla="*/ 235787 h 294915"/>
                <a:gd name="connsiteX29" fmla="*/ 241987 w 293328"/>
                <a:gd name="connsiteY29" fmla="*/ 259943 h 294915"/>
                <a:gd name="connsiteX30" fmla="*/ 211469 w 293328"/>
                <a:gd name="connsiteY30" fmla="*/ 280133 h 294915"/>
                <a:gd name="connsiteX31" fmla="*/ 195313 w 293328"/>
                <a:gd name="connsiteY31" fmla="*/ 255617 h 294915"/>
                <a:gd name="connsiteX32" fmla="*/ 171258 w 293328"/>
                <a:gd name="connsiteY32" fmla="*/ 263909 h 294915"/>
                <a:gd name="connsiteX33" fmla="*/ 172694 w 293328"/>
                <a:gd name="connsiteY33" fmla="*/ 292751 h 294915"/>
                <a:gd name="connsiteX34" fmla="*/ 136432 w 293328"/>
                <a:gd name="connsiteY34" fmla="*/ 294915 h 294915"/>
                <a:gd name="connsiteX35" fmla="*/ 134996 w 293328"/>
                <a:gd name="connsiteY35" fmla="*/ 265712 h 294915"/>
                <a:gd name="connsiteX36" fmla="*/ 110223 w 293328"/>
                <a:gd name="connsiteY36" fmla="*/ 260664 h 294915"/>
                <a:gd name="connsiteX37" fmla="*/ 97297 w 293328"/>
                <a:gd name="connsiteY37" fmla="*/ 286622 h 294915"/>
                <a:gd name="connsiteX38" fmla="*/ 64625 w 293328"/>
                <a:gd name="connsiteY38" fmla="*/ 270038 h 294915"/>
                <a:gd name="connsiteX39" fmla="*/ 77191 w 293328"/>
                <a:gd name="connsiteY39" fmla="*/ 244080 h 294915"/>
                <a:gd name="connsiteX40" fmla="*/ 58522 w 293328"/>
                <a:gd name="connsiteY40" fmla="*/ 227135 h 294915"/>
                <a:gd name="connsiteX41" fmla="*/ 34467 w 293328"/>
                <a:gd name="connsiteY41" fmla="*/ 242998 h 294915"/>
                <a:gd name="connsiteX42" fmla="*/ 14720 w 293328"/>
                <a:gd name="connsiteY42" fmla="*/ 212714 h 294915"/>
                <a:gd name="connsiteX43" fmla="*/ 38416 w 293328"/>
                <a:gd name="connsiteY43" fmla="*/ 196490 h 294915"/>
                <a:gd name="connsiteX44" fmla="*/ 30877 w 293328"/>
                <a:gd name="connsiteY44" fmla="*/ 172334 h 294915"/>
                <a:gd name="connsiteX45" fmla="*/ 1795 w 293328"/>
                <a:gd name="connsiteY45" fmla="*/ 174137 h 294915"/>
                <a:gd name="connsiteX46" fmla="*/ 0 w 293328"/>
                <a:gd name="connsiteY46" fmla="*/ 137362 h 294915"/>
                <a:gd name="connsiteX47" fmla="*/ 28722 w 293328"/>
                <a:gd name="connsiteY47" fmla="*/ 135920 h 294915"/>
                <a:gd name="connsiteX48" fmla="*/ 33749 w 293328"/>
                <a:gd name="connsiteY48" fmla="*/ 111044 h 294915"/>
                <a:gd name="connsiteX49" fmla="*/ 7899 w 293328"/>
                <a:gd name="connsiteY49" fmla="*/ 97704 h 294915"/>
                <a:gd name="connsiteX50" fmla="*/ 24414 w 293328"/>
                <a:gd name="connsiteY50" fmla="*/ 65256 h 294915"/>
                <a:gd name="connsiteX51" fmla="*/ 50264 w 293328"/>
                <a:gd name="connsiteY51" fmla="*/ 78235 h 294915"/>
                <a:gd name="connsiteX52" fmla="*/ 67139 w 293328"/>
                <a:gd name="connsiteY52" fmla="*/ 59127 h 294915"/>
                <a:gd name="connsiteX53" fmla="*/ 51341 w 293328"/>
                <a:gd name="connsiteY53" fmla="*/ 34971 h 294915"/>
                <a:gd name="connsiteX54" fmla="*/ 81859 w 293328"/>
                <a:gd name="connsiteY54" fmla="*/ 14782 h 294915"/>
                <a:gd name="connsiteX55" fmla="*/ 97656 w 293328"/>
                <a:gd name="connsiteY55" fmla="*/ 38937 h 294915"/>
                <a:gd name="connsiteX56" fmla="*/ 121711 w 293328"/>
                <a:gd name="connsiteY56" fmla="*/ 31006 h 294915"/>
                <a:gd name="connsiteX57" fmla="*/ 119916 w 293328"/>
                <a:gd name="connsiteY57" fmla="*/ 2163 h 294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93328" h="294915">
                  <a:moveTo>
                    <a:pt x="143907" y="106204"/>
                  </a:moveTo>
                  <a:cubicBezTo>
                    <a:pt x="166767" y="104775"/>
                    <a:pt x="186055" y="122277"/>
                    <a:pt x="187483" y="145137"/>
                  </a:cubicBezTo>
                  <a:cubicBezTo>
                    <a:pt x="188555" y="167997"/>
                    <a:pt x="171410" y="187643"/>
                    <a:pt x="148550" y="189071"/>
                  </a:cubicBezTo>
                  <a:cubicBezTo>
                    <a:pt x="125690" y="190143"/>
                    <a:pt x="106045" y="172998"/>
                    <a:pt x="104616" y="150138"/>
                  </a:cubicBezTo>
                  <a:cubicBezTo>
                    <a:pt x="103187" y="127278"/>
                    <a:pt x="121047" y="107633"/>
                    <a:pt x="143907" y="106204"/>
                  </a:cubicBezTo>
                  <a:close/>
                  <a:moveTo>
                    <a:pt x="141817" y="65256"/>
                  </a:moveTo>
                  <a:cubicBezTo>
                    <a:pt x="96579" y="67780"/>
                    <a:pt x="62112" y="106717"/>
                    <a:pt x="64625" y="152144"/>
                  </a:cubicBezTo>
                  <a:cubicBezTo>
                    <a:pt x="67139" y="197571"/>
                    <a:pt x="105914" y="232543"/>
                    <a:pt x="151152" y="229658"/>
                  </a:cubicBezTo>
                  <a:cubicBezTo>
                    <a:pt x="196390" y="227135"/>
                    <a:pt x="231216" y="188197"/>
                    <a:pt x="228703" y="142770"/>
                  </a:cubicBezTo>
                  <a:cubicBezTo>
                    <a:pt x="225830" y="97343"/>
                    <a:pt x="187055" y="62732"/>
                    <a:pt x="141817" y="65256"/>
                  </a:cubicBezTo>
                  <a:close/>
                  <a:moveTo>
                    <a:pt x="156537" y="0"/>
                  </a:moveTo>
                  <a:lnTo>
                    <a:pt x="157974" y="29203"/>
                  </a:lnTo>
                  <a:cubicBezTo>
                    <a:pt x="166590" y="29924"/>
                    <a:pt x="174848" y="31727"/>
                    <a:pt x="183106" y="34250"/>
                  </a:cubicBezTo>
                  <a:lnTo>
                    <a:pt x="196031" y="8292"/>
                  </a:lnTo>
                  <a:lnTo>
                    <a:pt x="228703" y="24877"/>
                  </a:lnTo>
                  <a:lnTo>
                    <a:pt x="215418" y="50835"/>
                  </a:lnTo>
                  <a:cubicBezTo>
                    <a:pt x="222599" y="55522"/>
                    <a:pt x="228703" y="61290"/>
                    <a:pt x="234447" y="67780"/>
                  </a:cubicBezTo>
                  <a:lnTo>
                    <a:pt x="258502" y="51916"/>
                  </a:lnTo>
                  <a:lnTo>
                    <a:pt x="278608" y="82562"/>
                  </a:lnTo>
                  <a:lnTo>
                    <a:pt x="254553" y="98425"/>
                  </a:lnTo>
                  <a:cubicBezTo>
                    <a:pt x="257784" y="105996"/>
                    <a:pt x="260656" y="113928"/>
                    <a:pt x="262451" y="122581"/>
                  </a:cubicBezTo>
                  <a:lnTo>
                    <a:pt x="291174" y="120778"/>
                  </a:lnTo>
                  <a:lnTo>
                    <a:pt x="293328" y="157552"/>
                  </a:lnTo>
                  <a:lnTo>
                    <a:pt x="264247" y="158994"/>
                  </a:lnTo>
                  <a:cubicBezTo>
                    <a:pt x="263529" y="167647"/>
                    <a:pt x="262092" y="175939"/>
                    <a:pt x="259220" y="183871"/>
                  </a:cubicBezTo>
                  <a:lnTo>
                    <a:pt x="285070" y="197211"/>
                  </a:lnTo>
                  <a:lnTo>
                    <a:pt x="268555" y="229658"/>
                  </a:lnTo>
                  <a:lnTo>
                    <a:pt x="243064" y="216679"/>
                  </a:lnTo>
                  <a:cubicBezTo>
                    <a:pt x="237678" y="223890"/>
                    <a:pt x="232293" y="230019"/>
                    <a:pt x="226189" y="235787"/>
                  </a:cubicBezTo>
                  <a:lnTo>
                    <a:pt x="241987" y="259943"/>
                  </a:lnTo>
                  <a:lnTo>
                    <a:pt x="211469" y="280133"/>
                  </a:lnTo>
                  <a:lnTo>
                    <a:pt x="195313" y="255617"/>
                  </a:lnTo>
                  <a:cubicBezTo>
                    <a:pt x="187773" y="259222"/>
                    <a:pt x="179874" y="261746"/>
                    <a:pt x="171258" y="263909"/>
                  </a:cubicBezTo>
                  <a:lnTo>
                    <a:pt x="172694" y="292751"/>
                  </a:lnTo>
                  <a:lnTo>
                    <a:pt x="136432" y="294915"/>
                  </a:lnTo>
                  <a:lnTo>
                    <a:pt x="134996" y="265712"/>
                  </a:lnTo>
                  <a:cubicBezTo>
                    <a:pt x="126379" y="264991"/>
                    <a:pt x="118121" y="263188"/>
                    <a:pt x="110223" y="260664"/>
                  </a:cubicBezTo>
                  <a:lnTo>
                    <a:pt x="97297" y="286622"/>
                  </a:lnTo>
                  <a:lnTo>
                    <a:pt x="64625" y="270038"/>
                  </a:lnTo>
                  <a:lnTo>
                    <a:pt x="77191" y="244080"/>
                  </a:lnTo>
                  <a:cubicBezTo>
                    <a:pt x="70729" y="239393"/>
                    <a:pt x="64266" y="233624"/>
                    <a:pt x="58522" y="227135"/>
                  </a:cubicBezTo>
                  <a:lnTo>
                    <a:pt x="34467" y="242998"/>
                  </a:lnTo>
                  <a:lnTo>
                    <a:pt x="14720" y="212714"/>
                  </a:lnTo>
                  <a:lnTo>
                    <a:pt x="38416" y="196490"/>
                  </a:lnTo>
                  <a:cubicBezTo>
                    <a:pt x="35185" y="188918"/>
                    <a:pt x="32672" y="180626"/>
                    <a:pt x="30877" y="172334"/>
                  </a:cubicBezTo>
                  <a:lnTo>
                    <a:pt x="1795" y="174137"/>
                  </a:lnTo>
                  <a:lnTo>
                    <a:pt x="0" y="137362"/>
                  </a:lnTo>
                  <a:lnTo>
                    <a:pt x="28722" y="135920"/>
                  </a:lnTo>
                  <a:cubicBezTo>
                    <a:pt x="29440" y="127268"/>
                    <a:pt x="31236" y="118975"/>
                    <a:pt x="33749" y="111044"/>
                  </a:cubicBezTo>
                  <a:lnTo>
                    <a:pt x="7899" y="97704"/>
                  </a:lnTo>
                  <a:lnTo>
                    <a:pt x="24414" y="65256"/>
                  </a:lnTo>
                  <a:lnTo>
                    <a:pt x="50264" y="78235"/>
                  </a:lnTo>
                  <a:cubicBezTo>
                    <a:pt x="54932" y="71385"/>
                    <a:pt x="60676" y="64895"/>
                    <a:pt x="67139" y="59127"/>
                  </a:cubicBezTo>
                  <a:lnTo>
                    <a:pt x="51341" y="34971"/>
                  </a:lnTo>
                  <a:lnTo>
                    <a:pt x="81859" y="14782"/>
                  </a:lnTo>
                  <a:lnTo>
                    <a:pt x="97656" y="38937"/>
                  </a:lnTo>
                  <a:cubicBezTo>
                    <a:pt x="105196" y="35692"/>
                    <a:pt x="113095" y="32808"/>
                    <a:pt x="121711" y="31006"/>
                  </a:cubicBezTo>
                  <a:lnTo>
                    <a:pt x="119916" y="2163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11311"/>
      </p:ext>
    </p:extLst>
  </p:cSld>
  <p:clrMapOvr>
    <a:masterClrMapping/>
  </p:clrMapOvr>
  <p:transition advClick="0"/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General Slid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D464DDD-C67A-7345-9779-A7691D2B00E3}"/>
              </a:ext>
            </a:extLst>
          </p:cNvPr>
          <p:cNvGrpSpPr/>
          <p:nvPr userDrawn="1"/>
        </p:nvGrpSpPr>
        <p:grpSpPr>
          <a:xfrm>
            <a:off x="9418091" y="-179439"/>
            <a:ext cx="2773910" cy="7043136"/>
            <a:chOff x="9418091" y="-179439"/>
            <a:chExt cx="2773910" cy="7043136"/>
          </a:xfrm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35266A26-9341-844C-87FE-5A830ADEF14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405676" y="6505853"/>
              <a:ext cx="523008" cy="352147"/>
            </a:xfrm>
            <a:custGeom>
              <a:avLst/>
              <a:gdLst>
                <a:gd name="connsiteX0" fmla="*/ 203721 w 523008"/>
                <a:gd name="connsiteY0" fmla="*/ 0 h 352147"/>
                <a:gd name="connsiteX1" fmla="*/ 211784 w 523008"/>
                <a:gd name="connsiteY1" fmla="*/ 0 h 352147"/>
                <a:gd name="connsiteX2" fmla="*/ 308000 w 523008"/>
                <a:gd name="connsiteY2" fmla="*/ 0 h 352147"/>
                <a:gd name="connsiteX3" fmla="*/ 316600 w 523008"/>
                <a:gd name="connsiteY3" fmla="*/ 0 h 352147"/>
                <a:gd name="connsiteX4" fmla="*/ 316600 w 523008"/>
                <a:gd name="connsiteY4" fmla="*/ 8071 h 352147"/>
                <a:gd name="connsiteX5" fmla="*/ 316600 w 523008"/>
                <a:gd name="connsiteY5" fmla="*/ 73178 h 352147"/>
                <a:gd name="connsiteX6" fmla="*/ 352614 w 523008"/>
                <a:gd name="connsiteY6" fmla="*/ 88245 h 352147"/>
                <a:gd name="connsiteX7" fmla="*/ 399379 w 523008"/>
                <a:gd name="connsiteY7" fmla="*/ 41432 h 352147"/>
                <a:gd name="connsiteX8" fmla="*/ 405291 w 523008"/>
                <a:gd name="connsiteY8" fmla="*/ 35513 h 352147"/>
                <a:gd name="connsiteX9" fmla="*/ 411204 w 523008"/>
                <a:gd name="connsiteY9" fmla="*/ 41432 h 352147"/>
                <a:gd name="connsiteX10" fmla="*/ 479469 w 523008"/>
                <a:gd name="connsiteY10" fmla="*/ 109768 h 352147"/>
                <a:gd name="connsiteX11" fmla="*/ 485382 w 523008"/>
                <a:gd name="connsiteY11" fmla="*/ 115686 h 352147"/>
                <a:gd name="connsiteX12" fmla="*/ 479469 w 523008"/>
                <a:gd name="connsiteY12" fmla="*/ 121605 h 352147"/>
                <a:gd name="connsiteX13" fmla="*/ 433242 w 523008"/>
                <a:gd name="connsiteY13" fmla="*/ 167880 h 352147"/>
                <a:gd name="connsiteX14" fmla="*/ 448830 w 523008"/>
                <a:gd name="connsiteY14" fmla="*/ 206083 h 352147"/>
                <a:gd name="connsiteX15" fmla="*/ 514408 w 523008"/>
                <a:gd name="connsiteY15" fmla="*/ 206083 h 352147"/>
                <a:gd name="connsiteX16" fmla="*/ 523008 w 523008"/>
                <a:gd name="connsiteY16" fmla="*/ 206083 h 352147"/>
                <a:gd name="connsiteX17" fmla="*/ 523008 w 523008"/>
                <a:gd name="connsiteY17" fmla="*/ 214692 h 352147"/>
                <a:gd name="connsiteX18" fmla="*/ 523008 w 523008"/>
                <a:gd name="connsiteY18" fmla="*/ 311546 h 352147"/>
                <a:gd name="connsiteX19" fmla="*/ 523008 w 523008"/>
                <a:gd name="connsiteY19" fmla="*/ 319617 h 352147"/>
                <a:gd name="connsiteX20" fmla="*/ 514408 w 523008"/>
                <a:gd name="connsiteY20" fmla="*/ 319617 h 352147"/>
                <a:gd name="connsiteX21" fmla="*/ 447755 w 523008"/>
                <a:gd name="connsiteY21" fmla="*/ 319617 h 352147"/>
                <a:gd name="connsiteX22" fmla="*/ 434461 w 523008"/>
                <a:gd name="connsiteY22" fmla="*/ 352147 h 352147"/>
                <a:gd name="connsiteX23" fmla="*/ 332155 w 523008"/>
                <a:gd name="connsiteY23" fmla="*/ 352147 h 352147"/>
                <a:gd name="connsiteX24" fmla="*/ 342939 w 523008"/>
                <a:gd name="connsiteY24" fmla="*/ 344839 h 352147"/>
                <a:gd name="connsiteX25" fmla="*/ 377340 w 523008"/>
                <a:gd name="connsiteY25" fmla="*/ 261505 h 352147"/>
                <a:gd name="connsiteX26" fmla="*/ 260160 w 523008"/>
                <a:gd name="connsiteY26" fmla="*/ 144204 h 352147"/>
                <a:gd name="connsiteX27" fmla="*/ 142443 w 523008"/>
                <a:gd name="connsiteY27" fmla="*/ 261505 h 352147"/>
                <a:gd name="connsiteX28" fmla="*/ 176912 w 523008"/>
                <a:gd name="connsiteY28" fmla="*/ 344839 h 352147"/>
                <a:gd name="connsiteX29" fmla="*/ 187742 w 523008"/>
                <a:gd name="connsiteY29" fmla="*/ 352147 h 352147"/>
                <a:gd name="connsiteX30" fmla="*/ 86034 w 523008"/>
                <a:gd name="connsiteY30" fmla="*/ 352147 h 352147"/>
                <a:gd name="connsiteX31" fmla="*/ 71490 w 523008"/>
                <a:gd name="connsiteY31" fmla="*/ 316926 h 352147"/>
                <a:gd name="connsiteX32" fmla="*/ 8063 w 523008"/>
                <a:gd name="connsiteY32" fmla="*/ 316926 h 352147"/>
                <a:gd name="connsiteX33" fmla="*/ 0 w 523008"/>
                <a:gd name="connsiteY33" fmla="*/ 316926 h 352147"/>
                <a:gd name="connsiteX34" fmla="*/ 0 w 523008"/>
                <a:gd name="connsiteY34" fmla="*/ 308855 h 352147"/>
                <a:gd name="connsiteX35" fmla="*/ 0 w 523008"/>
                <a:gd name="connsiteY35" fmla="*/ 212002 h 352147"/>
                <a:gd name="connsiteX36" fmla="*/ 0 w 523008"/>
                <a:gd name="connsiteY36" fmla="*/ 203393 h 352147"/>
                <a:gd name="connsiteX37" fmla="*/ 8063 w 523008"/>
                <a:gd name="connsiteY37" fmla="*/ 203393 h 352147"/>
                <a:gd name="connsiteX38" fmla="*/ 72028 w 523008"/>
                <a:gd name="connsiteY38" fmla="*/ 203393 h 352147"/>
                <a:gd name="connsiteX39" fmla="*/ 88154 w 523008"/>
                <a:gd name="connsiteY39" fmla="*/ 166265 h 352147"/>
                <a:gd name="connsiteX40" fmla="*/ 43539 w 523008"/>
                <a:gd name="connsiteY40" fmla="*/ 121605 h 352147"/>
                <a:gd name="connsiteX41" fmla="*/ 37627 w 523008"/>
                <a:gd name="connsiteY41" fmla="*/ 115686 h 352147"/>
                <a:gd name="connsiteX42" fmla="*/ 43539 w 523008"/>
                <a:gd name="connsiteY42" fmla="*/ 109768 h 352147"/>
                <a:gd name="connsiteX43" fmla="*/ 111804 w 523008"/>
                <a:gd name="connsiteY43" fmla="*/ 41432 h 352147"/>
                <a:gd name="connsiteX44" fmla="*/ 117717 w 523008"/>
                <a:gd name="connsiteY44" fmla="*/ 35513 h 352147"/>
                <a:gd name="connsiteX45" fmla="*/ 123092 w 523008"/>
                <a:gd name="connsiteY45" fmla="*/ 41432 h 352147"/>
                <a:gd name="connsiteX46" fmla="*/ 169319 w 523008"/>
                <a:gd name="connsiteY46" fmla="*/ 87168 h 352147"/>
                <a:gd name="connsiteX47" fmla="*/ 203721 w 523008"/>
                <a:gd name="connsiteY47" fmla="*/ 73178 h 352147"/>
                <a:gd name="connsiteX48" fmla="*/ 203721 w 523008"/>
                <a:gd name="connsiteY48" fmla="*/ 8071 h 352147"/>
                <a:gd name="connsiteX49" fmla="*/ 203721 w 523008"/>
                <a:gd name="connsiteY49" fmla="*/ 0 h 352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523008" h="352147">
                  <a:moveTo>
                    <a:pt x="203721" y="0"/>
                  </a:moveTo>
                  <a:lnTo>
                    <a:pt x="211784" y="0"/>
                  </a:lnTo>
                  <a:lnTo>
                    <a:pt x="308000" y="0"/>
                  </a:lnTo>
                  <a:lnTo>
                    <a:pt x="316600" y="0"/>
                  </a:lnTo>
                  <a:lnTo>
                    <a:pt x="316600" y="8071"/>
                  </a:lnTo>
                  <a:lnTo>
                    <a:pt x="316600" y="73178"/>
                  </a:lnTo>
                  <a:cubicBezTo>
                    <a:pt x="328963" y="76945"/>
                    <a:pt x="341326" y="81788"/>
                    <a:pt x="352614" y="88245"/>
                  </a:cubicBezTo>
                  <a:lnTo>
                    <a:pt x="399379" y="41432"/>
                  </a:lnTo>
                  <a:lnTo>
                    <a:pt x="405291" y="35513"/>
                  </a:lnTo>
                  <a:lnTo>
                    <a:pt x="411204" y="41432"/>
                  </a:lnTo>
                  <a:lnTo>
                    <a:pt x="479469" y="109768"/>
                  </a:lnTo>
                  <a:lnTo>
                    <a:pt x="485382" y="115686"/>
                  </a:lnTo>
                  <a:lnTo>
                    <a:pt x="479469" y="121605"/>
                  </a:lnTo>
                  <a:lnTo>
                    <a:pt x="433242" y="167880"/>
                  </a:lnTo>
                  <a:cubicBezTo>
                    <a:pt x="439693" y="180255"/>
                    <a:pt x="445068" y="193169"/>
                    <a:pt x="448830" y="206083"/>
                  </a:cubicBezTo>
                  <a:lnTo>
                    <a:pt x="514408" y="206083"/>
                  </a:lnTo>
                  <a:lnTo>
                    <a:pt x="523008" y="206083"/>
                  </a:lnTo>
                  <a:lnTo>
                    <a:pt x="523008" y="214692"/>
                  </a:lnTo>
                  <a:lnTo>
                    <a:pt x="523008" y="311546"/>
                  </a:lnTo>
                  <a:lnTo>
                    <a:pt x="523008" y="319617"/>
                  </a:lnTo>
                  <a:lnTo>
                    <a:pt x="514408" y="319617"/>
                  </a:lnTo>
                  <a:lnTo>
                    <a:pt x="447755" y="319617"/>
                  </a:lnTo>
                  <a:lnTo>
                    <a:pt x="434461" y="352147"/>
                  </a:lnTo>
                  <a:lnTo>
                    <a:pt x="332155" y="352147"/>
                  </a:lnTo>
                  <a:lnTo>
                    <a:pt x="342939" y="344839"/>
                  </a:lnTo>
                  <a:cubicBezTo>
                    <a:pt x="364171" y="323518"/>
                    <a:pt x="377340" y="294059"/>
                    <a:pt x="377340" y="261505"/>
                  </a:cubicBezTo>
                  <a:cubicBezTo>
                    <a:pt x="377340" y="196936"/>
                    <a:pt x="324663" y="144204"/>
                    <a:pt x="260160" y="144204"/>
                  </a:cubicBezTo>
                  <a:cubicBezTo>
                    <a:pt x="195120" y="144204"/>
                    <a:pt x="142443" y="196936"/>
                    <a:pt x="142443" y="261505"/>
                  </a:cubicBezTo>
                  <a:cubicBezTo>
                    <a:pt x="142443" y="294059"/>
                    <a:pt x="155612" y="323518"/>
                    <a:pt x="176912" y="344839"/>
                  </a:cubicBezTo>
                  <a:lnTo>
                    <a:pt x="187742" y="352147"/>
                  </a:lnTo>
                  <a:lnTo>
                    <a:pt x="86034" y="352147"/>
                  </a:lnTo>
                  <a:lnTo>
                    <a:pt x="71490" y="316926"/>
                  </a:lnTo>
                  <a:lnTo>
                    <a:pt x="8063" y="316926"/>
                  </a:lnTo>
                  <a:lnTo>
                    <a:pt x="0" y="316926"/>
                  </a:lnTo>
                  <a:lnTo>
                    <a:pt x="0" y="308855"/>
                  </a:lnTo>
                  <a:lnTo>
                    <a:pt x="0" y="212002"/>
                  </a:lnTo>
                  <a:lnTo>
                    <a:pt x="0" y="203393"/>
                  </a:lnTo>
                  <a:lnTo>
                    <a:pt x="8063" y="203393"/>
                  </a:lnTo>
                  <a:lnTo>
                    <a:pt x="72028" y="203393"/>
                  </a:lnTo>
                  <a:cubicBezTo>
                    <a:pt x="75791" y="191017"/>
                    <a:pt x="81166" y="178103"/>
                    <a:pt x="88154" y="166265"/>
                  </a:cubicBezTo>
                  <a:lnTo>
                    <a:pt x="43539" y="121605"/>
                  </a:lnTo>
                  <a:lnTo>
                    <a:pt x="37627" y="115686"/>
                  </a:lnTo>
                  <a:lnTo>
                    <a:pt x="43539" y="109768"/>
                  </a:lnTo>
                  <a:lnTo>
                    <a:pt x="111804" y="41432"/>
                  </a:lnTo>
                  <a:lnTo>
                    <a:pt x="117717" y="35513"/>
                  </a:lnTo>
                  <a:lnTo>
                    <a:pt x="123092" y="41432"/>
                  </a:lnTo>
                  <a:lnTo>
                    <a:pt x="169319" y="87168"/>
                  </a:lnTo>
                  <a:cubicBezTo>
                    <a:pt x="180070" y="81250"/>
                    <a:pt x="191358" y="76945"/>
                    <a:pt x="203721" y="73178"/>
                  </a:cubicBezTo>
                  <a:lnTo>
                    <a:pt x="203721" y="8071"/>
                  </a:lnTo>
                  <a:lnTo>
                    <a:pt x="203721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7D67846-2EE1-074A-BE86-583D15CB18B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0816" y="6505900"/>
              <a:ext cx="201185" cy="352100"/>
            </a:xfrm>
            <a:custGeom>
              <a:avLst/>
              <a:gdLst>
                <a:gd name="connsiteX0" fmla="*/ 141617 w 201185"/>
                <a:gd name="connsiteY0" fmla="*/ 0 h 352100"/>
                <a:gd name="connsiteX1" fmla="*/ 164683 w 201185"/>
                <a:gd name="connsiteY1" fmla="*/ 40232 h 352100"/>
                <a:gd name="connsiteX2" fmla="*/ 201185 w 201185"/>
                <a:gd name="connsiteY2" fmla="*/ 30232 h 352100"/>
                <a:gd name="connsiteX3" fmla="*/ 201185 w 201185"/>
                <a:gd name="connsiteY3" fmla="*/ 91745 h 352100"/>
                <a:gd name="connsiteX4" fmla="*/ 182117 w 201185"/>
                <a:gd name="connsiteY4" fmla="*/ 95635 h 352100"/>
                <a:gd name="connsiteX5" fmla="*/ 102458 w 201185"/>
                <a:gd name="connsiteY5" fmla="*/ 216180 h 352100"/>
                <a:gd name="connsiteX6" fmla="*/ 182117 w 201185"/>
                <a:gd name="connsiteY6" fmla="*/ 336801 h 352100"/>
                <a:gd name="connsiteX7" fmla="*/ 201185 w 201185"/>
                <a:gd name="connsiteY7" fmla="*/ 340663 h 352100"/>
                <a:gd name="connsiteX8" fmla="*/ 201185 w 201185"/>
                <a:gd name="connsiteY8" fmla="*/ 352100 h 352100"/>
                <a:gd name="connsiteX9" fmla="*/ 102876 w 201185"/>
                <a:gd name="connsiteY9" fmla="*/ 352100 h 352100"/>
                <a:gd name="connsiteX10" fmla="*/ 85828 w 201185"/>
                <a:gd name="connsiteY10" fmla="*/ 334731 h 352100"/>
                <a:gd name="connsiteX11" fmla="*/ 55937 w 201185"/>
                <a:gd name="connsiteY11" fmla="*/ 352100 h 352100"/>
                <a:gd name="connsiteX12" fmla="*/ 42800 w 201185"/>
                <a:gd name="connsiteY12" fmla="*/ 352100 h 352100"/>
                <a:gd name="connsiteX13" fmla="*/ 16629 w 201185"/>
                <a:gd name="connsiteY13" fmla="*/ 307373 h 352100"/>
                <a:gd name="connsiteX14" fmla="*/ 56861 w 201185"/>
                <a:gd name="connsiteY14" fmla="*/ 284843 h 352100"/>
                <a:gd name="connsiteX15" fmla="*/ 46669 w 201185"/>
                <a:gd name="connsiteY15" fmla="*/ 245684 h 352100"/>
                <a:gd name="connsiteX16" fmla="*/ 0 w 201185"/>
                <a:gd name="connsiteY16" fmla="*/ 245684 h 352100"/>
                <a:gd name="connsiteX17" fmla="*/ 0 w 201185"/>
                <a:gd name="connsiteY17" fmla="*/ 187213 h 352100"/>
                <a:gd name="connsiteX18" fmla="*/ 46669 w 201185"/>
                <a:gd name="connsiteY18" fmla="*/ 187213 h 352100"/>
                <a:gd name="connsiteX19" fmla="*/ 56861 w 201185"/>
                <a:gd name="connsiteY19" fmla="*/ 148054 h 352100"/>
                <a:gd name="connsiteX20" fmla="*/ 16629 w 201185"/>
                <a:gd name="connsiteY20" fmla="*/ 124988 h 352100"/>
                <a:gd name="connsiteX21" fmla="*/ 46133 w 201185"/>
                <a:gd name="connsiteY21" fmla="*/ 74564 h 352100"/>
                <a:gd name="connsiteX22" fmla="*/ 85828 w 201185"/>
                <a:gd name="connsiteY22" fmla="*/ 97630 h 352100"/>
                <a:gd name="connsiteX23" fmla="*/ 114259 w 201185"/>
                <a:gd name="connsiteY23" fmla="*/ 69199 h 352100"/>
                <a:gd name="connsiteX24" fmla="*/ 91729 w 201185"/>
                <a:gd name="connsiteY24" fmla="*/ 29504 h 352100"/>
                <a:gd name="connsiteX25" fmla="*/ 141617 w 201185"/>
                <a:gd name="connsiteY25" fmla="*/ 0 h 35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01185" h="352100">
                  <a:moveTo>
                    <a:pt x="141617" y="0"/>
                  </a:moveTo>
                  <a:lnTo>
                    <a:pt x="164683" y="40232"/>
                  </a:lnTo>
                  <a:lnTo>
                    <a:pt x="201185" y="30232"/>
                  </a:lnTo>
                  <a:lnTo>
                    <a:pt x="201185" y="91745"/>
                  </a:lnTo>
                  <a:lnTo>
                    <a:pt x="182117" y="95635"/>
                  </a:lnTo>
                  <a:cubicBezTo>
                    <a:pt x="135347" y="115600"/>
                    <a:pt x="102458" y="162269"/>
                    <a:pt x="102458" y="216180"/>
                  </a:cubicBezTo>
                  <a:cubicBezTo>
                    <a:pt x="102458" y="270494"/>
                    <a:pt x="135347" y="316961"/>
                    <a:pt x="182117" y="336801"/>
                  </a:cubicBezTo>
                  <a:lnTo>
                    <a:pt x="201185" y="340663"/>
                  </a:lnTo>
                  <a:lnTo>
                    <a:pt x="201185" y="352100"/>
                  </a:lnTo>
                  <a:lnTo>
                    <a:pt x="102876" y="352100"/>
                  </a:lnTo>
                  <a:lnTo>
                    <a:pt x="85828" y="334731"/>
                  </a:lnTo>
                  <a:lnTo>
                    <a:pt x="55937" y="352100"/>
                  </a:lnTo>
                  <a:lnTo>
                    <a:pt x="42800" y="352100"/>
                  </a:lnTo>
                  <a:lnTo>
                    <a:pt x="16629" y="307373"/>
                  </a:lnTo>
                  <a:lnTo>
                    <a:pt x="56861" y="284843"/>
                  </a:lnTo>
                  <a:cubicBezTo>
                    <a:pt x="52033" y="272505"/>
                    <a:pt x="48278" y="259094"/>
                    <a:pt x="46669" y="245684"/>
                  </a:cubicBezTo>
                  <a:lnTo>
                    <a:pt x="0" y="245684"/>
                  </a:lnTo>
                  <a:lnTo>
                    <a:pt x="0" y="187213"/>
                  </a:lnTo>
                  <a:lnTo>
                    <a:pt x="46669" y="187213"/>
                  </a:lnTo>
                  <a:cubicBezTo>
                    <a:pt x="48278" y="173803"/>
                    <a:pt x="52033" y="160928"/>
                    <a:pt x="56861" y="148054"/>
                  </a:cubicBezTo>
                  <a:lnTo>
                    <a:pt x="16629" y="124988"/>
                  </a:lnTo>
                  <a:lnTo>
                    <a:pt x="46133" y="74564"/>
                  </a:lnTo>
                  <a:lnTo>
                    <a:pt x="85828" y="97630"/>
                  </a:lnTo>
                  <a:cubicBezTo>
                    <a:pt x="94411" y="87438"/>
                    <a:pt x="103531" y="77782"/>
                    <a:pt x="114259" y="69199"/>
                  </a:cubicBezTo>
                  <a:lnTo>
                    <a:pt x="91729" y="29504"/>
                  </a:lnTo>
                  <a:lnTo>
                    <a:pt x="141617" y="0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43C916C7-BB19-3147-A868-DB56FA7A747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046753" y="6840631"/>
              <a:ext cx="46939" cy="17369"/>
            </a:xfrm>
            <a:custGeom>
              <a:avLst/>
              <a:gdLst>
                <a:gd name="connsiteX0" fmla="*/ 29891 w 46939"/>
                <a:gd name="connsiteY0" fmla="*/ 0 h 17369"/>
                <a:gd name="connsiteX1" fmla="*/ 46939 w 46939"/>
                <a:gd name="connsiteY1" fmla="*/ 17369 h 17369"/>
                <a:gd name="connsiteX2" fmla="*/ 0 w 46939"/>
                <a:gd name="connsiteY2" fmla="*/ 17369 h 17369"/>
                <a:gd name="connsiteX3" fmla="*/ 29891 w 46939"/>
                <a:gd name="connsiteY3" fmla="*/ 0 h 17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39" h="17369">
                  <a:moveTo>
                    <a:pt x="29891" y="0"/>
                  </a:moveTo>
                  <a:lnTo>
                    <a:pt x="46939" y="17369"/>
                  </a:lnTo>
                  <a:lnTo>
                    <a:pt x="0" y="17369"/>
                  </a:lnTo>
                  <a:lnTo>
                    <a:pt x="29891" y="0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86C70A1B-AA2F-FB44-BA01-8B7E0B443F7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033616" y="6858000"/>
              <a:ext cx="13137" cy="5697"/>
            </a:xfrm>
            <a:custGeom>
              <a:avLst/>
              <a:gdLst>
                <a:gd name="connsiteX0" fmla="*/ 0 w 13137"/>
                <a:gd name="connsiteY0" fmla="*/ 0 h 5697"/>
                <a:gd name="connsiteX1" fmla="*/ 13137 w 13137"/>
                <a:gd name="connsiteY1" fmla="*/ 0 h 5697"/>
                <a:gd name="connsiteX2" fmla="*/ 3333 w 13137"/>
                <a:gd name="connsiteY2" fmla="*/ 5697 h 5697"/>
                <a:gd name="connsiteX3" fmla="*/ 0 w 13137"/>
                <a:gd name="connsiteY3" fmla="*/ 0 h 5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37" h="5697">
                  <a:moveTo>
                    <a:pt x="0" y="0"/>
                  </a:moveTo>
                  <a:lnTo>
                    <a:pt x="13137" y="0"/>
                  </a:lnTo>
                  <a:lnTo>
                    <a:pt x="3333" y="5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F896C53D-A4B7-F441-9C56-366D39AF1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8091" y="1315395"/>
              <a:ext cx="1902300" cy="1902299"/>
            </a:xfrm>
            <a:custGeom>
              <a:avLst/>
              <a:gdLst>
                <a:gd name="T0" fmla="*/ 1385 w 3543"/>
                <a:gd name="T1" fmla="*/ 1342 h 3542"/>
                <a:gd name="T2" fmla="*/ 2200 w 3543"/>
                <a:gd name="T3" fmla="*/ 1384 h 3542"/>
                <a:gd name="T4" fmla="*/ 2158 w 3543"/>
                <a:gd name="T5" fmla="*/ 2199 h 3542"/>
                <a:gd name="T6" fmla="*/ 1343 w 3543"/>
                <a:gd name="T7" fmla="*/ 2156 h 3542"/>
                <a:gd name="T8" fmla="*/ 630 w 3543"/>
                <a:gd name="T9" fmla="*/ 903 h 3542"/>
                <a:gd name="T10" fmla="*/ 513 w 3543"/>
                <a:gd name="T11" fmla="*/ 1081 h 3542"/>
                <a:gd name="T12" fmla="*/ 185 w 3543"/>
                <a:gd name="T13" fmla="*/ 976 h 3542"/>
                <a:gd name="T14" fmla="*/ 38 w 3543"/>
                <a:gd name="T15" fmla="*/ 1432 h 3542"/>
                <a:gd name="T16" fmla="*/ 73 w 3543"/>
                <a:gd name="T17" fmla="*/ 1500 h 3542"/>
                <a:gd name="T18" fmla="*/ 348 w 3543"/>
                <a:gd name="T19" fmla="*/ 1590 h 3542"/>
                <a:gd name="T20" fmla="*/ 54 w 3543"/>
                <a:gd name="T21" fmla="*/ 1863 h 3542"/>
                <a:gd name="T22" fmla="*/ 12 w 3543"/>
                <a:gd name="T23" fmla="*/ 1928 h 3542"/>
                <a:gd name="T24" fmla="*/ 112 w 3543"/>
                <a:gd name="T25" fmla="*/ 2396 h 3542"/>
                <a:gd name="T26" fmla="*/ 449 w 3543"/>
                <a:gd name="T27" fmla="*/ 2325 h 3542"/>
                <a:gd name="T28" fmla="*/ 547 w 3543"/>
                <a:gd name="T29" fmla="*/ 2515 h 3542"/>
                <a:gd name="T30" fmla="*/ 290 w 3543"/>
                <a:gd name="T31" fmla="*/ 2747 h 3542"/>
                <a:gd name="T32" fmla="*/ 611 w 3543"/>
                <a:gd name="T33" fmla="*/ 3103 h 3542"/>
                <a:gd name="T34" fmla="*/ 688 w 3543"/>
                <a:gd name="T35" fmla="*/ 3106 h 3542"/>
                <a:gd name="T36" fmla="*/ 904 w 3543"/>
                <a:gd name="T37" fmla="*/ 2912 h 3542"/>
                <a:gd name="T38" fmla="*/ 993 w 3543"/>
                <a:gd name="T39" fmla="*/ 3304 h 3542"/>
                <a:gd name="T40" fmla="*/ 1028 w 3543"/>
                <a:gd name="T41" fmla="*/ 3373 h 3542"/>
                <a:gd name="T42" fmla="*/ 1485 w 3543"/>
                <a:gd name="T43" fmla="*/ 3521 h 3542"/>
                <a:gd name="T44" fmla="*/ 1591 w 3543"/>
                <a:gd name="T45" fmla="*/ 3194 h 3542"/>
                <a:gd name="T46" fmla="*/ 1804 w 3543"/>
                <a:gd name="T47" fmla="*/ 3204 h 3542"/>
                <a:gd name="T48" fmla="*/ 1876 w 3543"/>
                <a:gd name="T49" fmla="*/ 3541 h 3542"/>
                <a:gd name="T50" fmla="*/ 2345 w 3543"/>
                <a:gd name="T51" fmla="*/ 3441 h 3542"/>
                <a:gd name="T52" fmla="*/ 2387 w 3543"/>
                <a:gd name="T53" fmla="*/ 3376 h 3542"/>
                <a:gd name="T54" fmla="*/ 2326 w 3543"/>
                <a:gd name="T55" fmla="*/ 3093 h 3542"/>
                <a:gd name="T56" fmla="*/ 2711 w 3543"/>
                <a:gd name="T57" fmla="*/ 3211 h 3542"/>
                <a:gd name="T58" fmla="*/ 2788 w 3543"/>
                <a:gd name="T59" fmla="*/ 3215 h 3542"/>
                <a:gd name="T60" fmla="*/ 3144 w 3543"/>
                <a:gd name="T61" fmla="*/ 2894 h 3542"/>
                <a:gd name="T62" fmla="*/ 2913 w 3543"/>
                <a:gd name="T63" fmla="*/ 2637 h 3542"/>
                <a:gd name="T64" fmla="*/ 3029 w 3543"/>
                <a:gd name="T65" fmla="*/ 2458 h 3542"/>
                <a:gd name="T66" fmla="*/ 3358 w 3543"/>
                <a:gd name="T67" fmla="*/ 2565 h 3542"/>
                <a:gd name="T68" fmla="*/ 3505 w 3543"/>
                <a:gd name="T69" fmla="*/ 2109 h 3542"/>
                <a:gd name="T70" fmla="*/ 3470 w 3543"/>
                <a:gd name="T71" fmla="*/ 2040 h 3542"/>
                <a:gd name="T72" fmla="*/ 3194 w 3543"/>
                <a:gd name="T73" fmla="*/ 1951 h 3542"/>
                <a:gd name="T74" fmla="*/ 3489 w 3543"/>
                <a:gd name="T75" fmla="*/ 1676 h 3542"/>
                <a:gd name="T76" fmla="*/ 3531 w 3543"/>
                <a:gd name="T77" fmla="*/ 1612 h 3542"/>
                <a:gd name="T78" fmla="*/ 3431 w 3543"/>
                <a:gd name="T79" fmla="*/ 1143 h 3542"/>
                <a:gd name="T80" fmla="*/ 3094 w 3543"/>
                <a:gd name="T81" fmla="*/ 1215 h 3542"/>
                <a:gd name="T82" fmla="*/ 2996 w 3543"/>
                <a:gd name="T83" fmla="*/ 1025 h 3542"/>
                <a:gd name="T84" fmla="*/ 3252 w 3543"/>
                <a:gd name="T85" fmla="*/ 794 h 3542"/>
                <a:gd name="T86" fmla="*/ 2932 w 3543"/>
                <a:gd name="T87" fmla="*/ 438 h 3542"/>
                <a:gd name="T88" fmla="*/ 2855 w 3543"/>
                <a:gd name="T89" fmla="*/ 434 h 3542"/>
                <a:gd name="T90" fmla="*/ 2639 w 3543"/>
                <a:gd name="T91" fmla="*/ 629 h 3542"/>
                <a:gd name="T92" fmla="*/ 2549 w 3543"/>
                <a:gd name="T93" fmla="*/ 236 h 3542"/>
                <a:gd name="T94" fmla="*/ 2514 w 3543"/>
                <a:gd name="T95" fmla="*/ 167 h 3542"/>
                <a:gd name="T96" fmla="*/ 2058 w 3543"/>
                <a:gd name="T97" fmla="*/ 20 h 3542"/>
                <a:gd name="T98" fmla="*/ 1952 w 3543"/>
                <a:gd name="T99" fmla="*/ 347 h 3542"/>
                <a:gd name="T100" fmla="*/ 1738 w 3543"/>
                <a:gd name="T101" fmla="*/ 336 h 3542"/>
                <a:gd name="T102" fmla="*/ 1667 w 3543"/>
                <a:gd name="T103" fmla="*/ 0 h 3542"/>
                <a:gd name="T104" fmla="*/ 1198 w 3543"/>
                <a:gd name="T105" fmla="*/ 99 h 3542"/>
                <a:gd name="T106" fmla="*/ 1156 w 3543"/>
                <a:gd name="T107" fmla="*/ 164 h 3542"/>
                <a:gd name="T108" fmla="*/ 1216 w 3543"/>
                <a:gd name="T109" fmla="*/ 448 h 3542"/>
                <a:gd name="T110" fmla="*/ 832 w 3543"/>
                <a:gd name="T111" fmla="*/ 330 h 3542"/>
                <a:gd name="T112" fmla="*/ 755 w 3543"/>
                <a:gd name="T113" fmla="*/ 326 h 3542"/>
                <a:gd name="T114" fmla="*/ 399 w 3543"/>
                <a:gd name="T115" fmla="*/ 646 h 3542"/>
                <a:gd name="T116" fmla="*/ 630 w 3543"/>
                <a:gd name="T117" fmla="*/ 903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543" h="3542">
                  <a:moveTo>
                    <a:pt x="1385" y="1342"/>
                  </a:moveTo>
                  <a:lnTo>
                    <a:pt x="1385" y="1342"/>
                  </a:lnTo>
                  <a:cubicBezTo>
                    <a:pt x="1621" y="1129"/>
                    <a:pt x="1987" y="1148"/>
                    <a:pt x="2200" y="1384"/>
                  </a:cubicBezTo>
                  <a:lnTo>
                    <a:pt x="2200" y="1384"/>
                  </a:lnTo>
                  <a:cubicBezTo>
                    <a:pt x="2412" y="1620"/>
                    <a:pt x="2394" y="1986"/>
                    <a:pt x="2158" y="2199"/>
                  </a:cubicBezTo>
                  <a:lnTo>
                    <a:pt x="2158" y="2199"/>
                  </a:lnTo>
                  <a:cubicBezTo>
                    <a:pt x="1922" y="2411"/>
                    <a:pt x="1556" y="2392"/>
                    <a:pt x="1343" y="2156"/>
                  </a:cubicBezTo>
                  <a:lnTo>
                    <a:pt x="1343" y="2156"/>
                  </a:lnTo>
                  <a:cubicBezTo>
                    <a:pt x="1131" y="1920"/>
                    <a:pt x="1149" y="1555"/>
                    <a:pt x="1385" y="1342"/>
                  </a:cubicBezTo>
                  <a:close/>
                  <a:moveTo>
                    <a:pt x="630" y="903"/>
                  </a:moveTo>
                  <a:lnTo>
                    <a:pt x="630" y="903"/>
                  </a:lnTo>
                  <a:cubicBezTo>
                    <a:pt x="586" y="960"/>
                    <a:pt x="547" y="1020"/>
                    <a:pt x="513" y="1081"/>
                  </a:cubicBezTo>
                  <a:lnTo>
                    <a:pt x="238" y="992"/>
                  </a:lnTo>
                  <a:lnTo>
                    <a:pt x="185" y="976"/>
                  </a:lnTo>
                  <a:lnTo>
                    <a:pt x="169" y="1027"/>
                  </a:lnTo>
                  <a:lnTo>
                    <a:pt x="38" y="1432"/>
                  </a:lnTo>
                  <a:lnTo>
                    <a:pt x="21" y="1483"/>
                  </a:lnTo>
                  <a:lnTo>
                    <a:pt x="73" y="1500"/>
                  </a:lnTo>
                  <a:lnTo>
                    <a:pt x="348" y="1590"/>
                  </a:lnTo>
                  <a:lnTo>
                    <a:pt x="348" y="1590"/>
                  </a:lnTo>
                  <a:cubicBezTo>
                    <a:pt x="339" y="1661"/>
                    <a:pt x="336" y="1732"/>
                    <a:pt x="338" y="1803"/>
                  </a:cubicBezTo>
                  <a:lnTo>
                    <a:pt x="54" y="1863"/>
                  </a:lnTo>
                  <a:lnTo>
                    <a:pt x="0" y="1875"/>
                  </a:lnTo>
                  <a:lnTo>
                    <a:pt x="12" y="1928"/>
                  </a:lnTo>
                  <a:lnTo>
                    <a:pt x="101" y="2344"/>
                  </a:lnTo>
                  <a:lnTo>
                    <a:pt x="112" y="2396"/>
                  </a:lnTo>
                  <a:lnTo>
                    <a:pt x="165" y="2385"/>
                  </a:lnTo>
                  <a:lnTo>
                    <a:pt x="449" y="2325"/>
                  </a:lnTo>
                  <a:lnTo>
                    <a:pt x="449" y="2325"/>
                  </a:lnTo>
                  <a:cubicBezTo>
                    <a:pt x="477" y="2390"/>
                    <a:pt x="509" y="2454"/>
                    <a:pt x="547" y="2515"/>
                  </a:cubicBezTo>
                  <a:lnTo>
                    <a:pt x="331" y="2709"/>
                  </a:lnTo>
                  <a:lnTo>
                    <a:pt x="290" y="2747"/>
                  </a:lnTo>
                  <a:lnTo>
                    <a:pt x="327" y="2787"/>
                  </a:lnTo>
                  <a:lnTo>
                    <a:pt x="611" y="3103"/>
                  </a:lnTo>
                  <a:lnTo>
                    <a:pt x="648" y="3143"/>
                  </a:lnTo>
                  <a:lnTo>
                    <a:pt x="688" y="3106"/>
                  </a:lnTo>
                  <a:lnTo>
                    <a:pt x="904" y="2912"/>
                  </a:lnTo>
                  <a:lnTo>
                    <a:pt x="904" y="2912"/>
                  </a:lnTo>
                  <a:cubicBezTo>
                    <a:pt x="961" y="2955"/>
                    <a:pt x="1021" y="2994"/>
                    <a:pt x="1083" y="3028"/>
                  </a:cubicBezTo>
                  <a:lnTo>
                    <a:pt x="993" y="3304"/>
                  </a:lnTo>
                  <a:lnTo>
                    <a:pt x="977" y="3356"/>
                  </a:lnTo>
                  <a:lnTo>
                    <a:pt x="1028" y="3373"/>
                  </a:lnTo>
                  <a:lnTo>
                    <a:pt x="1433" y="3504"/>
                  </a:lnTo>
                  <a:lnTo>
                    <a:pt x="1485" y="3521"/>
                  </a:lnTo>
                  <a:lnTo>
                    <a:pt x="1502" y="3469"/>
                  </a:lnTo>
                  <a:lnTo>
                    <a:pt x="1591" y="3194"/>
                  </a:lnTo>
                  <a:lnTo>
                    <a:pt x="1591" y="3194"/>
                  </a:lnTo>
                  <a:cubicBezTo>
                    <a:pt x="1661" y="3202"/>
                    <a:pt x="1733" y="3206"/>
                    <a:pt x="1804" y="3204"/>
                  </a:cubicBezTo>
                  <a:lnTo>
                    <a:pt x="1864" y="3488"/>
                  </a:lnTo>
                  <a:lnTo>
                    <a:pt x="1876" y="3541"/>
                  </a:lnTo>
                  <a:lnTo>
                    <a:pt x="1929" y="3529"/>
                  </a:lnTo>
                  <a:lnTo>
                    <a:pt x="2345" y="3441"/>
                  </a:lnTo>
                  <a:lnTo>
                    <a:pt x="2398" y="3430"/>
                  </a:lnTo>
                  <a:lnTo>
                    <a:pt x="2387" y="3376"/>
                  </a:lnTo>
                  <a:lnTo>
                    <a:pt x="2326" y="3093"/>
                  </a:lnTo>
                  <a:lnTo>
                    <a:pt x="2326" y="3093"/>
                  </a:lnTo>
                  <a:cubicBezTo>
                    <a:pt x="2391" y="3065"/>
                    <a:pt x="2456" y="3033"/>
                    <a:pt x="2517" y="2995"/>
                  </a:cubicBezTo>
                  <a:lnTo>
                    <a:pt x="2711" y="3211"/>
                  </a:lnTo>
                  <a:lnTo>
                    <a:pt x="2747" y="3252"/>
                  </a:lnTo>
                  <a:lnTo>
                    <a:pt x="2788" y="3215"/>
                  </a:lnTo>
                  <a:lnTo>
                    <a:pt x="3104" y="2930"/>
                  </a:lnTo>
                  <a:lnTo>
                    <a:pt x="3144" y="2894"/>
                  </a:lnTo>
                  <a:lnTo>
                    <a:pt x="3107" y="2853"/>
                  </a:lnTo>
                  <a:lnTo>
                    <a:pt x="2913" y="2637"/>
                  </a:lnTo>
                  <a:lnTo>
                    <a:pt x="2913" y="2637"/>
                  </a:lnTo>
                  <a:cubicBezTo>
                    <a:pt x="2956" y="2580"/>
                    <a:pt x="2995" y="2520"/>
                    <a:pt x="3029" y="2458"/>
                  </a:cubicBezTo>
                  <a:lnTo>
                    <a:pt x="3305" y="2548"/>
                  </a:lnTo>
                  <a:lnTo>
                    <a:pt x="3358" y="2565"/>
                  </a:lnTo>
                  <a:lnTo>
                    <a:pt x="3374" y="2513"/>
                  </a:lnTo>
                  <a:lnTo>
                    <a:pt x="3505" y="2109"/>
                  </a:lnTo>
                  <a:lnTo>
                    <a:pt x="3522" y="2057"/>
                  </a:lnTo>
                  <a:lnTo>
                    <a:pt x="3470" y="2040"/>
                  </a:lnTo>
                  <a:lnTo>
                    <a:pt x="3194" y="1951"/>
                  </a:lnTo>
                  <a:lnTo>
                    <a:pt x="3194" y="1951"/>
                  </a:lnTo>
                  <a:cubicBezTo>
                    <a:pt x="3204" y="1880"/>
                    <a:pt x="3207" y="1808"/>
                    <a:pt x="3206" y="1737"/>
                  </a:cubicBezTo>
                  <a:lnTo>
                    <a:pt x="3489" y="1676"/>
                  </a:lnTo>
                  <a:lnTo>
                    <a:pt x="3542" y="1665"/>
                  </a:lnTo>
                  <a:lnTo>
                    <a:pt x="3531" y="1612"/>
                  </a:lnTo>
                  <a:lnTo>
                    <a:pt x="3442" y="1197"/>
                  </a:lnTo>
                  <a:lnTo>
                    <a:pt x="3431" y="1143"/>
                  </a:lnTo>
                  <a:lnTo>
                    <a:pt x="3378" y="1154"/>
                  </a:lnTo>
                  <a:lnTo>
                    <a:pt x="3094" y="1215"/>
                  </a:lnTo>
                  <a:lnTo>
                    <a:pt x="3094" y="1215"/>
                  </a:lnTo>
                  <a:cubicBezTo>
                    <a:pt x="3066" y="1150"/>
                    <a:pt x="3034" y="1087"/>
                    <a:pt x="2996" y="1025"/>
                  </a:cubicBezTo>
                  <a:lnTo>
                    <a:pt x="3212" y="831"/>
                  </a:lnTo>
                  <a:lnTo>
                    <a:pt x="3252" y="794"/>
                  </a:lnTo>
                  <a:lnTo>
                    <a:pt x="3216" y="754"/>
                  </a:lnTo>
                  <a:lnTo>
                    <a:pt x="2932" y="438"/>
                  </a:lnTo>
                  <a:lnTo>
                    <a:pt x="2895" y="397"/>
                  </a:lnTo>
                  <a:lnTo>
                    <a:pt x="2855" y="434"/>
                  </a:lnTo>
                  <a:lnTo>
                    <a:pt x="2639" y="629"/>
                  </a:lnTo>
                  <a:lnTo>
                    <a:pt x="2639" y="629"/>
                  </a:lnTo>
                  <a:cubicBezTo>
                    <a:pt x="2582" y="585"/>
                    <a:pt x="2521" y="546"/>
                    <a:pt x="2459" y="512"/>
                  </a:cubicBezTo>
                  <a:lnTo>
                    <a:pt x="2549" y="236"/>
                  </a:lnTo>
                  <a:lnTo>
                    <a:pt x="2566" y="184"/>
                  </a:lnTo>
                  <a:lnTo>
                    <a:pt x="2514" y="167"/>
                  </a:lnTo>
                  <a:lnTo>
                    <a:pt x="2110" y="36"/>
                  </a:lnTo>
                  <a:lnTo>
                    <a:pt x="2058" y="20"/>
                  </a:lnTo>
                  <a:lnTo>
                    <a:pt x="2041" y="71"/>
                  </a:lnTo>
                  <a:lnTo>
                    <a:pt x="1952" y="347"/>
                  </a:lnTo>
                  <a:lnTo>
                    <a:pt x="1952" y="347"/>
                  </a:lnTo>
                  <a:cubicBezTo>
                    <a:pt x="1882" y="338"/>
                    <a:pt x="1811" y="335"/>
                    <a:pt x="1738" y="336"/>
                  </a:cubicBezTo>
                  <a:lnTo>
                    <a:pt x="1678" y="53"/>
                  </a:lnTo>
                  <a:lnTo>
                    <a:pt x="1667" y="0"/>
                  </a:lnTo>
                  <a:lnTo>
                    <a:pt x="1613" y="11"/>
                  </a:lnTo>
                  <a:lnTo>
                    <a:pt x="1198" y="99"/>
                  </a:lnTo>
                  <a:lnTo>
                    <a:pt x="1144" y="111"/>
                  </a:lnTo>
                  <a:lnTo>
                    <a:pt x="1156" y="164"/>
                  </a:lnTo>
                  <a:lnTo>
                    <a:pt x="1216" y="448"/>
                  </a:lnTo>
                  <a:lnTo>
                    <a:pt x="1216" y="448"/>
                  </a:lnTo>
                  <a:cubicBezTo>
                    <a:pt x="1152" y="475"/>
                    <a:pt x="1088" y="508"/>
                    <a:pt x="1026" y="545"/>
                  </a:cubicBezTo>
                  <a:lnTo>
                    <a:pt x="832" y="330"/>
                  </a:lnTo>
                  <a:lnTo>
                    <a:pt x="796" y="289"/>
                  </a:lnTo>
                  <a:lnTo>
                    <a:pt x="755" y="326"/>
                  </a:lnTo>
                  <a:lnTo>
                    <a:pt x="439" y="610"/>
                  </a:lnTo>
                  <a:lnTo>
                    <a:pt x="399" y="646"/>
                  </a:lnTo>
                  <a:lnTo>
                    <a:pt x="436" y="687"/>
                  </a:lnTo>
                  <a:lnTo>
                    <a:pt x="630" y="903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EFC7C89E-2C4E-3B4B-A285-7224DB5FE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1920" y="-179439"/>
              <a:ext cx="523546" cy="523547"/>
            </a:xfrm>
            <a:custGeom>
              <a:avLst/>
              <a:gdLst>
                <a:gd name="T0" fmla="*/ 382 w 975"/>
                <a:gd name="T1" fmla="*/ 370 h 975"/>
                <a:gd name="T2" fmla="*/ 605 w 975"/>
                <a:gd name="T3" fmla="*/ 381 h 975"/>
                <a:gd name="T4" fmla="*/ 594 w 975"/>
                <a:gd name="T5" fmla="*/ 605 h 975"/>
                <a:gd name="T6" fmla="*/ 370 w 975"/>
                <a:gd name="T7" fmla="*/ 594 h 975"/>
                <a:gd name="T8" fmla="*/ 174 w 975"/>
                <a:gd name="T9" fmla="*/ 249 h 975"/>
                <a:gd name="T10" fmla="*/ 141 w 975"/>
                <a:gd name="T11" fmla="*/ 298 h 975"/>
                <a:gd name="T12" fmla="*/ 51 w 975"/>
                <a:gd name="T13" fmla="*/ 269 h 975"/>
                <a:gd name="T14" fmla="*/ 11 w 975"/>
                <a:gd name="T15" fmla="*/ 395 h 975"/>
                <a:gd name="T16" fmla="*/ 20 w 975"/>
                <a:gd name="T17" fmla="*/ 413 h 975"/>
                <a:gd name="T18" fmla="*/ 96 w 975"/>
                <a:gd name="T19" fmla="*/ 437 h 975"/>
                <a:gd name="T20" fmla="*/ 15 w 975"/>
                <a:gd name="T21" fmla="*/ 513 h 975"/>
                <a:gd name="T22" fmla="*/ 4 w 975"/>
                <a:gd name="T23" fmla="*/ 531 h 975"/>
                <a:gd name="T24" fmla="*/ 31 w 975"/>
                <a:gd name="T25" fmla="*/ 659 h 975"/>
                <a:gd name="T26" fmla="*/ 124 w 975"/>
                <a:gd name="T27" fmla="*/ 640 h 975"/>
                <a:gd name="T28" fmla="*/ 151 w 975"/>
                <a:gd name="T29" fmla="*/ 692 h 975"/>
                <a:gd name="T30" fmla="*/ 80 w 975"/>
                <a:gd name="T31" fmla="*/ 756 h 975"/>
                <a:gd name="T32" fmla="*/ 168 w 975"/>
                <a:gd name="T33" fmla="*/ 854 h 975"/>
                <a:gd name="T34" fmla="*/ 189 w 975"/>
                <a:gd name="T35" fmla="*/ 855 h 975"/>
                <a:gd name="T36" fmla="*/ 249 w 975"/>
                <a:gd name="T37" fmla="*/ 802 h 975"/>
                <a:gd name="T38" fmla="*/ 273 w 975"/>
                <a:gd name="T39" fmla="*/ 909 h 975"/>
                <a:gd name="T40" fmla="*/ 283 w 975"/>
                <a:gd name="T41" fmla="*/ 928 h 975"/>
                <a:gd name="T42" fmla="*/ 409 w 975"/>
                <a:gd name="T43" fmla="*/ 969 h 975"/>
                <a:gd name="T44" fmla="*/ 438 w 975"/>
                <a:gd name="T45" fmla="*/ 879 h 975"/>
                <a:gd name="T46" fmla="*/ 497 w 975"/>
                <a:gd name="T47" fmla="*/ 881 h 975"/>
                <a:gd name="T48" fmla="*/ 516 w 975"/>
                <a:gd name="T49" fmla="*/ 974 h 975"/>
                <a:gd name="T50" fmla="*/ 645 w 975"/>
                <a:gd name="T51" fmla="*/ 947 h 975"/>
                <a:gd name="T52" fmla="*/ 657 w 975"/>
                <a:gd name="T53" fmla="*/ 929 h 975"/>
                <a:gd name="T54" fmla="*/ 640 w 975"/>
                <a:gd name="T55" fmla="*/ 851 h 975"/>
                <a:gd name="T56" fmla="*/ 746 w 975"/>
                <a:gd name="T57" fmla="*/ 884 h 975"/>
                <a:gd name="T58" fmla="*/ 767 w 975"/>
                <a:gd name="T59" fmla="*/ 884 h 975"/>
                <a:gd name="T60" fmla="*/ 865 w 975"/>
                <a:gd name="T61" fmla="*/ 796 h 975"/>
                <a:gd name="T62" fmla="*/ 802 w 975"/>
                <a:gd name="T63" fmla="*/ 726 h 975"/>
                <a:gd name="T64" fmla="*/ 833 w 975"/>
                <a:gd name="T65" fmla="*/ 677 h 975"/>
                <a:gd name="T66" fmla="*/ 924 w 975"/>
                <a:gd name="T67" fmla="*/ 706 h 975"/>
                <a:gd name="T68" fmla="*/ 964 w 975"/>
                <a:gd name="T69" fmla="*/ 581 h 975"/>
                <a:gd name="T70" fmla="*/ 955 w 975"/>
                <a:gd name="T71" fmla="*/ 561 h 975"/>
                <a:gd name="T72" fmla="*/ 879 w 975"/>
                <a:gd name="T73" fmla="*/ 537 h 975"/>
                <a:gd name="T74" fmla="*/ 959 w 975"/>
                <a:gd name="T75" fmla="*/ 461 h 975"/>
                <a:gd name="T76" fmla="*/ 971 w 975"/>
                <a:gd name="T77" fmla="*/ 444 h 975"/>
                <a:gd name="T78" fmla="*/ 944 w 975"/>
                <a:gd name="T79" fmla="*/ 315 h 975"/>
                <a:gd name="T80" fmla="*/ 851 w 975"/>
                <a:gd name="T81" fmla="*/ 335 h 975"/>
                <a:gd name="T82" fmla="*/ 824 w 975"/>
                <a:gd name="T83" fmla="*/ 282 h 975"/>
                <a:gd name="T84" fmla="*/ 895 w 975"/>
                <a:gd name="T85" fmla="*/ 219 h 975"/>
                <a:gd name="T86" fmla="*/ 807 w 975"/>
                <a:gd name="T87" fmla="*/ 121 h 975"/>
                <a:gd name="T88" fmla="*/ 786 w 975"/>
                <a:gd name="T89" fmla="*/ 120 h 975"/>
                <a:gd name="T90" fmla="*/ 726 w 975"/>
                <a:gd name="T91" fmla="*/ 174 h 975"/>
                <a:gd name="T92" fmla="*/ 702 w 975"/>
                <a:gd name="T93" fmla="*/ 66 h 975"/>
                <a:gd name="T94" fmla="*/ 692 w 975"/>
                <a:gd name="T95" fmla="*/ 47 h 975"/>
                <a:gd name="T96" fmla="*/ 566 w 975"/>
                <a:gd name="T97" fmla="*/ 6 h 975"/>
                <a:gd name="T98" fmla="*/ 537 w 975"/>
                <a:gd name="T99" fmla="*/ 96 h 975"/>
                <a:gd name="T100" fmla="*/ 479 w 975"/>
                <a:gd name="T101" fmla="*/ 93 h 975"/>
                <a:gd name="T102" fmla="*/ 459 w 975"/>
                <a:gd name="T103" fmla="*/ 0 h 975"/>
                <a:gd name="T104" fmla="*/ 330 w 975"/>
                <a:gd name="T105" fmla="*/ 28 h 975"/>
                <a:gd name="T106" fmla="*/ 318 w 975"/>
                <a:gd name="T107" fmla="*/ 46 h 975"/>
                <a:gd name="T108" fmla="*/ 335 w 975"/>
                <a:gd name="T109" fmla="*/ 124 h 975"/>
                <a:gd name="T110" fmla="*/ 229 w 975"/>
                <a:gd name="T111" fmla="*/ 91 h 975"/>
                <a:gd name="T112" fmla="*/ 208 w 975"/>
                <a:gd name="T113" fmla="*/ 90 h 975"/>
                <a:gd name="T114" fmla="*/ 110 w 975"/>
                <a:gd name="T115" fmla="*/ 178 h 975"/>
                <a:gd name="T116" fmla="*/ 174 w 975"/>
                <a:gd name="T117" fmla="*/ 249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75" h="975">
                  <a:moveTo>
                    <a:pt x="382" y="370"/>
                  </a:moveTo>
                  <a:lnTo>
                    <a:pt x="382" y="370"/>
                  </a:lnTo>
                  <a:cubicBezTo>
                    <a:pt x="446" y="311"/>
                    <a:pt x="547" y="316"/>
                    <a:pt x="605" y="381"/>
                  </a:cubicBezTo>
                  <a:lnTo>
                    <a:pt x="605" y="381"/>
                  </a:lnTo>
                  <a:cubicBezTo>
                    <a:pt x="664" y="446"/>
                    <a:pt x="659" y="547"/>
                    <a:pt x="594" y="605"/>
                  </a:cubicBezTo>
                  <a:lnTo>
                    <a:pt x="594" y="605"/>
                  </a:lnTo>
                  <a:cubicBezTo>
                    <a:pt x="529" y="663"/>
                    <a:pt x="429" y="658"/>
                    <a:pt x="370" y="594"/>
                  </a:cubicBezTo>
                  <a:lnTo>
                    <a:pt x="370" y="594"/>
                  </a:lnTo>
                  <a:cubicBezTo>
                    <a:pt x="311" y="528"/>
                    <a:pt x="316" y="428"/>
                    <a:pt x="382" y="370"/>
                  </a:cubicBezTo>
                  <a:close/>
                  <a:moveTo>
                    <a:pt x="174" y="249"/>
                  </a:moveTo>
                  <a:lnTo>
                    <a:pt x="174" y="249"/>
                  </a:lnTo>
                  <a:cubicBezTo>
                    <a:pt x="162" y="265"/>
                    <a:pt x="151" y="281"/>
                    <a:pt x="141" y="298"/>
                  </a:cubicBezTo>
                  <a:lnTo>
                    <a:pt x="66" y="274"/>
                  </a:lnTo>
                  <a:lnTo>
                    <a:pt x="51" y="269"/>
                  </a:lnTo>
                  <a:lnTo>
                    <a:pt x="47" y="283"/>
                  </a:lnTo>
                  <a:lnTo>
                    <a:pt x="11" y="395"/>
                  </a:lnTo>
                  <a:lnTo>
                    <a:pt x="6" y="408"/>
                  </a:lnTo>
                  <a:lnTo>
                    <a:pt x="20" y="413"/>
                  </a:lnTo>
                  <a:lnTo>
                    <a:pt x="96" y="437"/>
                  </a:lnTo>
                  <a:lnTo>
                    <a:pt x="96" y="437"/>
                  </a:lnTo>
                  <a:cubicBezTo>
                    <a:pt x="94" y="457"/>
                    <a:pt x="93" y="477"/>
                    <a:pt x="93" y="496"/>
                  </a:cubicBezTo>
                  <a:lnTo>
                    <a:pt x="15" y="513"/>
                  </a:lnTo>
                  <a:lnTo>
                    <a:pt x="0" y="516"/>
                  </a:lnTo>
                  <a:lnTo>
                    <a:pt x="4" y="531"/>
                  </a:lnTo>
                  <a:lnTo>
                    <a:pt x="28" y="645"/>
                  </a:lnTo>
                  <a:lnTo>
                    <a:pt x="31" y="659"/>
                  </a:lnTo>
                  <a:lnTo>
                    <a:pt x="46" y="657"/>
                  </a:lnTo>
                  <a:lnTo>
                    <a:pt x="124" y="640"/>
                  </a:lnTo>
                  <a:lnTo>
                    <a:pt x="124" y="640"/>
                  </a:lnTo>
                  <a:cubicBezTo>
                    <a:pt x="131" y="658"/>
                    <a:pt x="140" y="675"/>
                    <a:pt x="151" y="692"/>
                  </a:cubicBezTo>
                  <a:lnTo>
                    <a:pt x="91" y="746"/>
                  </a:lnTo>
                  <a:lnTo>
                    <a:pt x="80" y="756"/>
                  </a:lnTo>
                  <a:lnTo>
                    <a:pt x="90" y="767"/>
                  </a:lnTo>
                  <a:lnTo>
                    <a:pt x="168" y="854"/>
                  </a:lnTo>
                  <a:lnTo>
                    <a:pt x="178" y="865"/>
                  </a:lnTo>
                  <a:lnTo>
                    <a:pt x="189" y="855"/>
                  </a:lnTo>
                  <a:lnTo>
                    <a:pt x="249" y="802"/>
                  </a:lnTo>
                  <a:lnTo>
                    <a:pt x="249" y="802"/>
                  </a:lnTo>
                  <a:cubicBezTo>
                    <a:pt x="265" y="813"/>
                    <a:pt x="281" y="824"/>
                    <a:pt x="298" y="833"/>
                  </a:cubicBezTo>
                  <a:lnTo>
                    <a:pt x="273" y="909"/>
                  </a:lnTo>
                  <a:lnTo>
                    <a:pt x="269" y="923"/>
                  </a:lnTo>
                  <a:lnTo>
                    <a:pt x="283" y="928"/>
                  </a:lnTo>
                  <a:lnTo>
                    <a:pt x="394" y="964"/>
                  </a:lnTo>
                  <a:lnTo>
                    <a:pt x="409" y="969"/>
                  </a:lnTo>
                  <a:lnTo>
                    <a:pt x="413" y="954"/>
                  </a:lnTo>
                  <a:lnTo>
                    <a:pt x="438" y="879"/>
                  </a:lnTo>
                  <a:lnTo>
                    <a:pt x="438" y="879"/>
                  </a:lnTo>
                  <a:cubicBezTo>
                    <a:pt x="457" y="881"/>
                    <a:pt x="477" y="882"/>
                    <a:pt x="497" y="881"/>
                  </a:cubicBezTo>
                  <a:lnTo>
                    <a:pt x="513" y="960"/>
                  </a:lnTo>
                  <a:lnTo>
                    <a:pt x="516" y="974"/>
                  </a:lnTo>
                  <a:lnTo>
                    <a:pt x="531" y="971"/>
                  </a:lnTo>
                  <a:lnTo>
                    <a:pt x="645" y="947"/>
                  </a:lnTo>
                  <a:lnTo>
                    <a:pt x="660" y="944"/>
                  </a:lnTo>
                  <a:lnTo>
                    <a:pt x="657" y="929"/>
                  </a:lnTo>
                  <a:lnTo>
                    <a:pt x="640" y="851"/>
                  </a:lnTo>
                  <a:lnTo>
                    <a:pt x="640" y="851"/>
                  </a:lnTo>
                  <a:cubicBezTo>
                    <a:pt x="658" y="843"/>
                    <a:pt x="676" y="834"/>
                    <a:pt x="692" y="824"/>
                  </a:cubicBezTo>
                  <a:lnTo>
                    <a:pt x="746" y="884"/>
                  </a:lnTo>
                  <a:lnTo>
                    <a:pt x="756" y="895"/>
                  </a:lnTo>
                  <a:lnTo>
                    <a:pt x="767" y="884"/>
                  </a:lnTo>
                  <a:lnTo>
                    <a:pt x="854" y="806"/>
                  </a:lnTo>
                  <a:lnTo>
                    <a:pt x="865" y="796"/>
                  </a:lnTo>
                  <a:lnTo>
                    <a:pt x="855" y="785"/>
                  </a:lnTo>
                  <a:lnTo>
                    <a:pt x="802" y="726"/>
                  </a:lnTo>
                  <a:lnTo>
                    <a:pt x="802" y="726"/>
                  </a:lnTo>
                  <a:cubicBezTo>
                    <a:pt x="813" y="710"/>
                    <a:pt x="824" y="693"/>
                    <a:pt x="833" y="677"/>
                  </a:cubicBezTo>
                  <a:lnTo>
                    <a:pt x="909" y="701"/>
                  </a:lnTo>
                  <a:lnTo>
                    <a:pt x="924" y="706"/>
                  </a:lnTo>
                  <a:lnTo>
                    <a:pt x="928" y="692"/>
                  </a:lnTo>
                  <a:lnTo>
                    <a:pt x="964" y="581"/>
                  </a:lnTo>
                  <a:lnTo>
                    <a:pt x="969" y="566"/>
                  </a:lnTo>
                  <a:lnTo>
                    <a:pt x="955" y="561"/>
                  </a:lnTo>
                  <a:lnTo>
                    <a:pt x="879" y="537"/>
                  </a:lnTo>
                  <a:lnTo>
                    <a:pt x="879" y="537"/>
                  </a:lnTo>
                  <a:cubicBezTo>
                    <a:pt x="881" y="518"/>
                    <a:pt x="883" y="498"/>
                    <a:pt x="882" y="478"/>
                  </a:cubicBezTo>
                  <a:lnTo>
                    <a:pt x="959" y="461"/>
                  </a:lnTo>
                  <a:lnTo>
                    <a:pt x="974" y="458"/>
                  </a:lnTo>
                  <a:lnTo>
                    <a:pt x="971" y="444"/>
                  </a:lnTo>
                  <a:lnTo>
                    <a:pt x="947" y="330"/>
                  </a:lnTo>
                  <a:lnTo>
                    <a:pt x="944" y="315"/>
                  </a:lnTo>
                  <a:lnTo>
                    <a:pt x="929" y="318"/>
                  </a:lnTo>
                  <a:lnTo>
                    <a:pt x="851" y="335"/>
                  </a:lnTo>
                  <a:lnTo>
                    <a:pt x="851" y="335"/>
                  </a:lnTo>
                  <a:cubicBezTo>
                    <a:pt x="844" y="317"/>
                    <a:pt x="834" y="299"/>
                    <a:pt x="824" y="282"/>
                  </a:cubicBezTo>
                  <a:lnTo>
                    <a:pt x="884" y="229"/>
                  </a:lnTo>
                  <a:lnTo>
                    <a:pt x="895" y="219"/>
                  </a:lnTo>
                  <a:lnTo>
                    <a:pt x="885" y="208"/>
                  </a:lnTo>
                  <a:lnTo>
                    <a:pt x="807" y="121"/>
                  </a:lnTo>
                  <a:lnTo>
                    <a:pt x="797" y="110"/>
                  </a:lnTo>
                  <a:lnTo>
                    <a:pt x="786" y="120"/>
                  </a:lnTo>
                  <a:lnTo>
                    <a:pt x="726" y="174"/>
                  </a:lnTo>
                  <a:lnTo>
                    <a:pt x="726" y="174"/>
                  </a:lnTo>
                  <a:cubicBezTo>
                    <a:pt x="710" y="161"/>
                    <a:pt x="694" y="151"/>
                    <a:pt x="677" y="141"/>
                  </a:cubicBezTo>
                  <a:lnTo>
                    <a:pt x="702" y="66"/>
                  </a:lnTo>
                  <a:lnTo>
                    <a:pt x="706" y="52"/>
                  </a:lnTo>
                  <a:lnTo>
                    <a:pt x="692" y="47"/>
                  </a:lnTo>
                  <a:lnTo>
                    <a:pt x="581" y="10"/>
                  </a:lnTo>
                  <a:lnTo>
                    <a:pt x="566" y="6"/>
                  </a:lnTo>
                  <a:lnTo>
                    <a:pt x="562" y="20"/>
                  </a:lnTo>
                  <a:lnTo>
                    <a:pt x="537" y="96"/>
                  </a:lnTo>
                  <a:lnTo>
                    <a:pt x="537" y="96"/>
                  </a:lnTo>
                  <a:cubicBezTo>
                    <a:pt x="518" y="94"/>
                    <a:pt x="498" y="93"/>
                    <a:pt x="479" y="93"/>
                  </a:cubicBezTo>
                  <a:lnTo>
                    <a:pt x="462" y="15"/>
                  </a:lnTo>
                  <a:lnTo>
                    <a:pt x="459" y="0"/>
                  </a:lnTo>
                  <a:lnTo>
                    <a:pt x="444" y="3"/>
                  </a:lnTo>
                  <a:lnTo>
                    <a:pt x="330" y="28"/>
                  </a:lnTo>
                  <a:lnTo>
                    <a:pt x="315" y="31"/>
                  </a:lnTo>
                  <a:lnTo>
                    <a:pt x="318" y="46"/>
                  </a:lnTo>
                  <a:lnTo>
                    <a:pt x="335" y="124"/>
                  </a:lnTo>
                  <a:lnTo>
                    <a:pt x="335" y="124"/>
                  </a:lnTo>
                  <a:cubicBezTo>
                    <a:pt x="317" y="131"/>
                    <a:pt x="299" y="140"/>
                    <a:pt x="283" y="151"/>
                  </a:cubicBezTo>
                  <a:lnTo>
                    <a:pt x="229" y="91"/>
                  </a:lnTo>
                  <a:lnTo>
                    <a:pt x="219" y="80"/>
                  </a:lnTo>
                  <a:lnTo>
                    <a:pt x="208" y="90"/>
                  </a:lnTo>
                  <a:lnTo>
                    <a:pt x="121" y="168"/>
                  </a:lnTo>
                  <a:lnTo>
                    <a:pt x="110" y="178"/>
                  </a:lnTo>
                  <a:lnTo>
                    <a:pt x="120" y="190"/>
                  </a:lnTo>
                  <a:lnTo>
                    <a:pt x="174" y="249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DE52DA5C-404F-8043-8526-116111433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6252" y="5575161"/>
              <a:ext cx="767619" cy="769964"/>
            </a:xfrm>
            <a:custGeom>
              <a:avLst/>
              <a:gdLst>
                <a:gd name="T0" fmla="*/ 201064 w 1430"/>
                <a:gd name="T1" fmla="*/ 195414 h 1431"/>
                <a:gd name="T2" fmla="*/ 319401 w 1430"/>
                <a:gd name="T3" fmla="*/ 201544 h 1431"/>
                <a:gd name="T4" fmla="*/ 313286 w 1430"/>
                <a:gd name="T5" fmla="*/ 320162 h 1431"/>
                <a:gd name="T6" fmla="*/ 194949 w 1430"/>
                <a:gd name="T7" fmla="*/ 314033 h 1431"/>
                <a:gd name="T8" fmla="*/ 91360 w 1430"/>
                <a:gd name="T9" fmla="*/ 131238 h 1431"/>
                <a:gd name="T10" fmla="*/ 74095 w 1430"/>
                <a:gd name="T11" fmla="*/ 157557 h 1431"/>
                <a:gd name="T12" fmla="*/ 26617 w 1430"/>
                <a:gd name="T13" fmla="*/ 142054 h 1431"/>
                <a:gd name="T14" fmla="*/ 5036 w 1430"/>
                <a:gd name="T15" fmla="*/ 208394 h 1431"/>
                <a:gd name="T16" fmla="*/ 10431 w 1430"/>
                <a:gd name="T17" fmla="*/ 218489 h 1431"/>
                <a:gd name="T18" fmla="*/ 50356 w 1430"/>
                <a:gd name="T19" fmla="*/ 231469 h 1431"/>
                <a:gd name="T20" fmla="*/ 7553 w 1430"/>
                <a:gd name="T21" fmla="*/ 271489 h 1431"/>
                <a:gd name="T22" fmla="*/ 1439 w 1430"/>
                <a:gd name="T23" fmla="*/ 280502 h 1431"/>
                <a:gd name="T24" fmla="*/ 15826 w 1430"/>
                <a:gd name="T25" fmla="*/ 349006 h 1431"/>
                <a:gd name="T26" fmla="*/ 65103 w 1430"/>
                <a:gd name="T27" fmla="*/ 338550 h 1431"/>
                <a:gd name="T28" fmla="*/ 79131 w 1430"/>
                <a:gd name="T29" fmla="*/ 366312 h 1431"/>
                <a:gd name="T30" fmla="*/ 42083 w 1430"/>
                <a:gd name="T31" fmla="*/ 399842 h 1431"/>
                <a:gd name="T32" fmla="*/ 88483 w 1430"/>
                <a:gd name="T33" fmla="*/ 451760 h 1431"/>
                <a:gd name="T34" fmla="*/ 99633 w 1430"/>
                <a:gd name="T35" fmla="*/ 452121 h 1431"/>
                <a:gd name="T36" fmla="*/ 131285 w 1430"/>
                <a:gd name="T37" fmla="*/ 423638 h 1431"/>
                <a:gd name="T38" fmla="*/ 143874 w 1430"/>
                <a:gd name="T39" fmla="*/ 480964 h 1431"/>
                <a:gd name="T40" fmla="*/ 149269 w 1430"/>
                <a:gd name="T41" fmla="*/ 491060 h 1431"/>
                <a:gd name="T42" fmla="*/ 215452 w 1430"/>
                <a:gd name="T43" fmla="*/ 512692 h 1431"/>
                <a:gd name="T44" fmla="*/ 230918 w 1430"/>
                <a:gd name="T45" fmla="*/ 464740 h 1431"/>
                <a:gd name="T46" fmla="*/ 261851 w 1430"/>
                <a:gd name="T47" fmla="*/ 466543 h 1431"/>
                <a:gd name="T48" fmla="*/ 272282 w 1430"/>
                <a:gd name="T49" fmla="*/ 515576 h 1431"/>
                <a:gd name="T50" fmla="*/ 340262 w 1430"/>
                <a:gd name="T51" fmla="*/ 500794 h 1431"/>
                <a:gd name="T52" fmla="*/ 346377 w 1430"/>
                <a:gd name="T53" fmla="*/ 491781 h 1431"/>
                <a:gd name="T54" fmla="*/ 337745 w 1430"/>
                <a:gd name="T55" fmla="*/ 450318 h 1431"/>
                <a:gd name="T56" fmla="*/ 393496 w 1430"/>
                <a:gd name="T57" fmla="*/ 467264 h 1431"/>
                <a:gd name="T58" fmla="*/ 404646 w 1430"/>
                <a:gd name="T59" fmla="*/ 467985 h 1431"/>
                <a:gd name="T60" fmla="*/ 456441 w 1430"/>
                <a:gd name="T61" fmla="*/ 421475 h 1431"/>
                <a:gd name="T62" fmla="*/ 422990 w 1430"/>
                <a:gd name="T63" fmla="*/ 383978 h 1431"/>
                <a:gd name="T64" fmla="*/ 439895 w 1430"/>
                <a:gd name="T65" fmla="*/ 358019 h 1431"/>
                <a:gd name="T66" fmla="*/ 487374 w 1430"/>
                <a:gd name="T67" fmla="*/ 373523 h 1431"/>
                <a:gd name="T68" fmla="*/ 508955 w 1430"/>
                <a:gd name="T69" fmla="*/ 306822 h 1431"/>
                <a:gd name="T70" fmla="*/ 503559 w 1430"/>
                <a:gd name="T71" fmla="*/ 297087 h 1431"/>
                <a:gd name="T72" fmla="*/ 463634 w 1430"/>
                <a:gd name="T73" fmla="*/ 284108 h 1431"/>
                <a:gd name="T74" fmla="*/ 506437 w 1430"/>
                <a:gd name="T75" fmla="*/ 244088 h 1431"/>
                <a:gd name="T76" fmla="*/ 512552 w 1430"/>
                <a:gd name="T77" fmla="*/ 234713 h 1431"/>
                <a:gd name="T78" fmla="*/ 498164 w 1430"/>
                <a:gd name="T79" fmla="*/ 166210 h 1431"/>
                <a:gd name="T80" fmla="*/ 448887 w 1430"/>
                <a:gd name="T81" fmla="*/ 177027 h 1431"/>
                <a:gd name="T82" fmla="*/ 434860 w 1430"/>
                <a:gd name="T83" fmla="*/ 149265 h 1431"/>
                <a:gd name="T84" fmla="*/ 471907 w 1430"/>
                <a:gd name="T85" fmla="*/ 115374 h 1431"/>
                <a:gd name="T86" fmla="*/ 425508 w 1430"/>
                <a:gd name="T87" fmla="*/ 63816 h 1431"/>
                <a:gd name="T88" fmla="*/ 414357 w 1430"/>
                <a:gd name="T89" fmla="*/ 63095 h 1431"/>
                <a:gd name="T90" fmla="*/ 383065 w 1430"/>
                <a:gd name="T91" fmla="*/ 91578 h 1431"/>
                <a:gd name="T92" fmla="*/ 370116 w 1430"/>
                <a:gd name="T93" fmla="*/ 34612 h 1431"/>
                <a:gd name="T94" fmla="*/ 365081 w 1430"/>
                <a:gd name="T95" fmla="*/ 24517 h 1431"/>
                <a:gd name="T96" fmla="*/ 298539 w 1430"/>
                <a:gd name="T97" fmla="*/ 2884 h 1431"/>
                <a:gd name="T98" fmla="*/ 283072 w 1430"/>
                <a:gd name="T99" fmla="*/ 50476 h 1431"/>
                <a:gd name="T100" fmla="*/ 252139 w 1430"/>
                <a:gd name="T101" fmla="*/ 48673 h 1431"/>
                <a:gd name="T102" fmla="*/ 241709 w 1430"/>
                <a:gd name="T103" fmla="*/ 0 h 1431"/>
                <a:gd name="T104" fmla="*/ 173728 w 1430"/>
                <a:gd name="T105" fmla="*/ 14422 h 1431"/>
                <a:gd name="T106" fmla="*/ 167613 w 1430"/>
                <a:gd name="T107" fmla="*/ 23796 h 1431"/>
                <a:gd name="T108" fmla="*/ 176605 w 1430"/>
                <a:gd name="T109" fmla="*/ 65258 h 1431"/>
                <a:gd name="T110" fmla="*/ 120495 w 1430"/>
                <a:gd name="T111" fmla="*/ 47952 h 1431"/>
                <a:gd name="T112" fmla="*/ 109344 w 1430"/>
                <a:gd name="T113" fmla="*/ 47231 h 1431"/>
                <a:gd name="T114" fmla="*/ 57550 w 1430"/>
                <a:gd name="T115" fmla="*/ 94102 h 1431"/>
                <a:gd name="T116" fmla="*/ 91360 w 1430"/>
                <a:gd name="T117" fmla="*/ 131238 h 143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430" h="1431">
                  <a:moveTo>
                    <a:pt x="559" y="542"/>
                  </a:moveTo>
                  <a:lnTo>
                    <a:pt x="559" y="542"/>
                  </a:lnTo>
                  <a:cubicBezTo>
                    <a:pt x="654" y="456"/>
                    <a:pt x="801" y="464"/>
                    <a:pt x="888" y="559"/>
                  </a:cubicBezTo>
                  <a:cubicBezTo>
                    <a:pt x="974" y="654"/>
                    <a:pt x="966" y="802"/>
                    <a:pt x="871" y="888"/>
                  </a:cubicBezTo>
                  <a:cubicBezTo>
                    <a:pt x="775" y="973"/>
                    <a:pt x="628" y="966"/>
                    <a:pt x="542" y="871"/>
                  </a:cubicBezTo>
                  <a:cubicBezTo>
                    <a:pt x="456" y="776"/>
                    <a:pt x="463" y="627"/>
                    <a:pt x="559" y="542"/>
                  </a:cubicBezTo>
                  <a:close/>
                  <a:moveTo>
                    <a:pt x="254" y="364"/>
                  </a:moveTo>
                  <a:lnTo>
                    <a:pt x="254" y="364"/>
                  </a:lnTo>
                  <a:cubicBezTo>
                    <a:pt x="236" y="387"/>
                    <a:pt x="220" y="412"/>
                    <a:pt x="206" y="437"/>
                  </a:cubicBezTo>
                  <a:lnTo>
                    <a:pt x="95" y="401"/>
                  </a:lnTo>
                  <a:lnTo>
                    <a:pt x="74" y="394"/>
                  </a:lnTo>
                  <a:lnTo>
                    <a:pt x="67" y="415"/>
                  </a:lnTo>
                  <a:lnTo>
                    <a:pt x="14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cubicBezTo>
                    <a:pt x="136" y="670"/>
                    <a:pt x="135" y="700"/>
                    <a:pt x="135" y="728"/>
                  </a:cubicBezTo>
                  <a:lnTo>
                    <a:pt x="21" y="753"/>
                  </a:lnTo>
                  <a:lnTo>
                    <a:pt x="0" y="757"/>
                  </a:lnTo>
                  <a:lnTo>
                    <a:pt x="4" y="778"/>
                  </a:lnTo>
                  <a:lnTo>
                    <a:pt x="40" y="947"/>
                  </a:lnTo>
                  <a:lnTo>
                    <a:pt x="44" y="968"/>
                  </a:lnTo>
                  <a:lnTo>
                    <a:pt x="66" y="963"/>
                  </a:lnTo>
                  <a:lnTo>
                    <a:pt x="181" y="939"/>
                  </a:lnTo>
                  <a:cubicBezTo>
                    <a:pt x="192" y="965"/>
                    <a:pt x="205" y="991"/>
                    <a:pt x="220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1" y="1125"/>
                  </a:lnTo>
                  <a:lnTo>
                    <a:pt x="246" y="1253"/>
                  </a:lnTo>
                  <a:lnTo>
                    <a:pt x="261" y="1269"/>
                  </a:lnTo>
                  <a:lnTo>
                    <a:pt x="277" y="1254"/>
                  </a:lnTo>
                  <a:lnTo>
                    <a:pt x="365" y="1175"/>
                  </a:lnTo>
                  <a:cubicBezTo>
                    <a:pt x="387" y="1193"/>
                    <a:pt x="411" y="1209"/>
                    <a:pt x="437" y="1223"/>
                  </a:cubicBezTo>
                  <a:lnTo>
                    <a:pt x="400" y="1334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8" y="1415"/>
                  </a:lnTo>
                  <a:lnTo>
                    <a:pt x="599" y="1422"/>
                  </a:lnTo>
                  <a:lnTo>
                    <a:pt x="605" y="1400"/>
                  </a:lnTo>
                  <a:lnTo>
                    <a:pt x="642" y="1289"/>
                  </a:lnTo>
                  <a:cubicBezTo>
                    <a:pt x="670" y="1293"/>
                    <a:pt x="699" y="1294"/>
                    <a:pt x="728" y="1294"/>
                  </a:cubicBezTo>
                  <a:lnTo>
                    <a:pt x="752" y="1408"/>
                  </a:lnTo>
                  <a:lnTo>
                    <a:pt x="757" y="1430"/>
                  </a:lnTo>
                  <a:lnTo>
                    <a:pt x="779" y="1425"/>
                  </a:lnTo>
                  <a:lnTo>
                    <a:pt x="946" y="1389"/>
                  </a:lnTo>
                  <a:lnTo>
                    <a:pt x="968" y="1385"/>
                  </a:lnTo>
                  <a:lnTo>
                    <a:pt x="963" y="1364"/>
                  </a:lnTo>
                  <a:lnTo>
                    <a:pt x="939" y="1249"/>
                  </a:lnTo>
                  <a:cubicBezTo>
                    <a:pt x="965" y="1238"/>
                    <a:pt x="991" y="1224"/>
                    <a:pt x="1015" y="1209"/>
                  </a:cubicBezTo>
                  <a:lnTo>
                    <a:pt x="1094" y="1296"/>
                  </a:lnTo>
                  <a:lnTo>
                    <a:pt x="1108" y="1313"/>
                  </a:lnTo>
                  <a:lnTo>
                    <a:pt x="1125" y="1298"/>
                  </a:lnTo>
                  <a:lnTo>
                    <a:pt x="1252" y="1183"/>
                  </a:lnTo>
                  <a:lnTo>
                    <a:pt x="1269" y="1169"/>
                  </a:lnTo>
                  <a:lnTo>
                    <a:pt x="1254" y="1152"/>
                  </a:lnTo>
                  <a:lnTo>
                    <a:pt x="1176" y="1065"/>
                  </a:lnTo>
                  <a:cubicBezTo>
                    <a:pt x="1193" y="1042"/>
                    <a:pt x="1209" y="1018"/>
                    <a:pt x="1223" y="993"/>
                  </a:cubicBezTo>
                  <a:lnTo>
                    <a:pt x="1334" y="1029"/>
                  </a:lnTo>
                  <a:lnTo>
                    <a:pt x="1355" y="1036"/>
                  </a:lnTo>
                  <a:lnTo>
                    <a:pt x="1362" y="1015"/>
                  </a:lnTo>
                  <a:lnTo>
                    <a:pt x="1415" y="851"/>
                  </a:lnTo>
                  <a:lnTo>
                    <a:pt x="1422" y="831"/>
                  </a:lnTo>
                  <a:lnTo>
                    <a:pt x="1400" y="824"/>
                  </a:lnTo>
                  <a:lnTo>
                    <a:pt x="1289" y="788"/>
                  </a:lnTo>
                  <a:cubicBezTo>
                    <a:pt x="1293" y="759"/>
                    <a:pt x="1294" y="730"/>
                    <a:pt x="1294" y="702"/>
                  </a:cubicBezTo>
                  <a:lnTo>
                    <a:pt x="1408" y="677"/>
                  </a:lnTo>
                  <a:lnTo>
                    <a:pt x="1429" y="672"/>
                  </a:lnTo>
                  <a:lnTo>
                    <a:pt x="1425" y="651"/>
                  </a:lnTo>
                  <a:lnTo>
                    <a:pt x="1389" y="483"/>
                  </a:lnTo>
                  <a:lnTo>
                    <a:pt x="1385" y="461"/>
                  </a:lnTo>
                  <a:lnTo>
                    <a:pt x="1363" y="466"/>
                  </a:lnTo>
                  <a:lnTo>
                    <a:pt x="1248" y="491"/>
                  </a:lnTo>
                  <a:cubicBezTo>
                    <a:pt x="1237" y="464"/>
                    <a:pt x="1224" y="439"/>
                    <a:pt x="1209" y="414"/>
                  </a:cubicBezTo>
                  <a:lnTo>
                    <a:pt x="1297" y="335"/>
                  </a:lnTo>
                  <a:lnTo>
                    <a:pt x="1312" y="320"/>
                  </a:lnTo>
                  <a:lnTo>
                    <a:pt x="1298" y="304"/>
                  </a:lnTo>
                  <a:lnTo>
                    <a:pt x="1183" y="177"/>
                  </a:lnTo>
                  <a:lnTo>
                    <a:pt x="1168" y="161"/>
                  </a:lnTo>
                  <a:lnTo>
                    <a:pt x="1152" y="175"/>
                  </a:lnTo>
                  <a:lnTo>
                    <a:pt x="1065" y="254"/>
                  </a:lnTo>
                  <a:cubicBezTo>
                    <a:pt x="1042" y="236"/>
                    <a:pt x="1017" y="221"/>
                    <a:pt x="992" y="206"/>
                  </a:cubicBezTo>
                  <a:lnTo>
                    <a:pt x="1029" y="96"/>
                  </a:lnTo>
                  <a:lnTo>
                    <a:pt x="1035" y="74"/>
                  </a:lnTo>
                  <a:lnTo>
                    <a:pt x="1015" y="68"/>
                  </a:lnTo>
                  <a:lnTo>
                    <a:pt x="851" y="14"/>
                  </a:lnTo>
                  <a:lnTo>
                    <a:pt x="830" y="8"/>
                  </a:lnTo>
                  <a:lnTo>
                    <a:pt x="824" y="29"/>
                  </a:lnTo>
                  <a:lnTo>
                    <a:pt x="787" y="140"/>
                  </a:lnTo>
                  <a:cubicBezTo>
                    <a:pt x="759" y="137"/>
                    <a:pt x="730" y="135"/>
                    <a:pt x="701" y="135"/>
                  </a:cubicBezTo>
                  <a:lnTo>
                    <a:pt x="677" y="21"/>
                  </a:lnTo>
                  <a:lnTo>
                    <a:pt x="672" y="0"/>
                  </a:lnTo>
                  <a:lnTo>
                    <a:pt x="651" y="4"/>
                  </a:lnTo>
                  <a:lnTo>
                    <a:pt x="483" y="40"/>
                  </a:lnTo>
                  <a:lnTo>
                    <a:pt x="461" y="45"/>
                  </a:lnTo>
                  <a:lnTo>
                    <a:pt x="466" y="66"/>
                  </a:lnTo>
                  <a:lnTo>
                    <a:pt x="491" y="181"/>
                  </a:lnTo>
                  <a:cubicBezTo>
                    <a:pt x="464" y="192"/>
                    <a:pt x="438" y="205"/>
                    <a:pt x="414" y="220"/>
                  </a:cubicBezTo>
                  <a:lnTo>
                    <a:pt x="335" y="133"/>
                  </a:lnTo>
                  <a:lnTo>
                    <a:pt x="320" y="117"/>
                  </a:lnTo>
                  <a:lnTo>
                    <a:pt x="304" y="131"/>
                  </a:lnTo>
                  <a:lnTo>
                    <a:pt x="176" y="246"/>
                  </a:lnTo>
                  <a:lnTo>
                    <a:pt x="160" y="261"/>
                  </a:lnTo>
                  <a:lnTo>
                    <a:pt x="175" y="278"/>
                  </a:lnTo>
                  <a:lnTo>
                    <a:pt x="254" y="364"/>
                  </a:ln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0156116F-807C-0D4F-92EE-272A458BD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3254" y="4224517"/>
              <a:ext cx="769922" cy="769921"/>
            </a:xfrm>
            <a:custGeom>
              <a:avLst/>
              <a:gdLst>
                <a:gd name="T0" fmla="*/ 559 w 1431"/>
                <a:gd name="T1" fmla="*/ 543 h 1431"/>
                <a:gd name="T2" fmla="*/ 888 w 1431"/>
                <a:gd name="T3" fmla="*/ 560 h 1431"/>
                <a:gd name="T4" fmla="*/ 871 w 1431"/>
                <a:gd name="T5" fmla="*/ 888 h 1431"/>
                <a:gd name="T6" fmla="*/ 543 w 1431"/>
                <a:gd name="T7" fmla="*/ 871 h 1431"/>
                <a:gd name="T8" fmla="*/ 254 w 1431"/>
                <a:gd name="T9" fmla="*/ 365 h 1431"/>
                <a:gd name="T10" fmla="*/ 207 w 1431"/>
                <a:gd name="T11" fmla="*/ 437 h 1431"/>
                <a:gd name="T12" fmla="*/ 75 w 1431"/>
                <a:gd name="T13" fmla="*/ 394 h 1431"/>
                <a:gd name="T14" fmla="*/ 15 w 1431"/>
                <a:gd name="T15" fmla="*/ 579 h 1431"/>
                <a:gd name="T16" fmla="*/ 29 w 1431"/>
                <a:gd name="T17" fmla="*/ 606 h 1431"/>
                <a:gd name="T18" fmla="*/ 141 w 1431"/>
                <a:gd name="T19" fmla="*/ 643 h 1431"/>
                <a:gd name="T20" fmla="*/ 22 w 1431"/>
                <a:gd name="T21" fmla="*/ 754 h 1431"/>
                <a:gd name="T22" fmla="*/ 5 w 1431"/>
                <a:gd name="T23" fmla="*/ 779 h 1431"/>
                <a:gd name="T24" fmla="*/ 45 w 1431"/>
                <a:gd name="T25" fmla="*/ 968 h 1431"/>
                <a:gd name="T26" fmla="*/ 181 w 1431"/>
                <a:gd name="T27" fmla="*/ 940 h 1431"/>
                <a:gd name="T28" fmla="*/ 221 w 1431"/>
                <a:gd name="T29" fmla="*/ 1017 h 1431"/>
                <a:gd name="T30" fmla="*/ 117 w 1431"/>
                <a:gd name="T31" fmla="*/ 1110 h 1431"/>
                <a:gd name="T32" fmla="*/ 247 w 1431"/>
                <a:gd name="T33" fmla="*/ 1252 h 1431"/>
                <a:gd name="T34" fmla="*/ 278 w 1431"/>
                <a:gd name="T35" fmla="*/ 1254 h 1431"/>
                <a:gd name="T36" fmla="*/ 365 w 1431"/>
                <a:gd name="T37" fmla="*/ 1176 h 1431"/>
                <a:gd name="T38" fmla="*/ 401 w 1431"/>
                <a:gd name="T39" fmla="*/ 1334 h 1431"/>
                <a:gd name="T40" fmla="*/ 415 w 1431"/>
                <a:gd name="T41" fmla="*/ 1362 h 1431"/>
                <a:gd name="T42" fmla="*/ 600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3 h 1431"/>
                <a:gd name="T48" fmla="*/ 758 w 1431"/>
                <a:gd name="T49" fmla="*/ 1430 h 1431"/>
                <a:gd name="T50" fmla="*/ 947 w 1431"/>
                <a:gd name="T51" fmla="*/ 1389 h 1431"/>
                <a:gd name="T52" fmla="*/ 964 w 1431"/>
                <a:gd name="T53" fmla="*/ 1363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70 w 1431"/>
                <a:gd name="T61" fmla="*/ 1169 h 1431"/>
                <a:gd name="T62" fmla="*/ 1177 w 1431"/>
                <a:gd name="T63" fmla="*/ 1066 h 1431"/>
                <a:gd name="T64" fmla="*/ 1223 w 1431"/>
                <a:gd name="T65" fmla="*/ 994 h 1431"/>
                <a:gd name="T66" fmla="*/ 1356 w 1431"/>
                <a:gd name="T67" fmla="*/ 1037 h 1431"/>
                <a:gd name="T68" fmla="*/ 1415 w 1431"/>
                <a:gd name="T69" fmla="*/ 852 h 1431"/>
                <a:gd name="T70" fmla="*/ 1401 w 1431"/>
                <a:gd name="T71" fmla="*/ 825 h 1431"/>
                <a:gd name="T72" fmla="*/ 1290 w 1431"/>
                <a:gd name="T73" fmla="*/ 789 h 1431"/>
                <a:gd name="T74" fmla="*/ 1409 w 1431"/>
                <a:gd name="T75" fmla="*/ 678 h 1431"/>
                <a:gd name="T76" fmla="*/ 1425 w 1431"/>
                <a:gd name="T77" fmla="*/ 652 h 1431"/>
                <a:gd name="T78" fmla="*/ 1385 w 1431"/>
                <a:gd name="T79" fmla="*/ 462 h 1431"/>
                <a:gd name="T80" fmla="*/ 1249 w 1431"/>
                <a:gd name="T81" fmla="*/ 492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8 h 1431"/>
                <a:gd name="T88" fmla="*/ 1153 w 1431"/>
                <a:gd name="T89" fmla="*/ 176 h 1431"/>
                <a:gd name="T90" fmla="*/ 1066 w 1431"/>
                <a:gd name="T91" fmla="*/ 255 h 1431"/>
                <a:gd name="T92" fmla="*/ 1030 w 1431"/>
                <a:gd name="T93" fmla="*/ 96 h 1431"/>
                <a:gd name="T94" fmla="*/ 1016 w 1431"/>
                <a:gd name="T95" fmla="*/ 69 h 1431"/>
                <a:gd name="T96" fmla="*/ 831 w 1431"/>
                <a:gd name="T97" fmla="*/ 9 h 1431"/>
                <a:gd name="T98" fmla="*/ 788 w 1431"/>
                <a:gd name="T99" fmla="*/ 141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1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4 h 1431"/>
                <a:gd name="T112" fmla="*/ 305 w 1431"/>
                <a:gd name="T113" fmla="*/ 132 h 1431"/>
                <a:gd name="T114" fmla="*/ 161 w 1431"/>
                <a:gd name="T115" fmla="*/ 262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3"/>
                  </a:moveTo>
                  <a:lnTo>
                    <a:pt x="559" y="543"/>
                  </a:lnTo>
                  <a:cubicBezTo>
                    <a:pt x="655" y="457"/>
                    <a:pt x="802" y="464"/>
                    <a:pt x="888" y="560"/>
                  </a:cubicBezTo>
                  <a:lnTo>
                    <a:pt x="888" y="560"/>
                  </a:lnTo>
                  <a:cubicBezTo>
                    <a:pt x="975" y="655"/>
                    <a:pt x="967" y="803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9" y="967"/>
                    <a:pt x="543" y="871"/>
                  </a:cubicBezTo>
                  <a:lnTo>
                    <a:pt x="543" y="871"/>
                  </a:lnTo>
                  <a:cubicBezTo>
                    <a:pt x="456" y="776"/>
                    <a:pt x="464" y="628"/>
                    <a:pt x="559" y="543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3"/>
                    <a:pt x="207" y="437"/>
                  </a:cubicBezTo>
                  <a:lnTo>
                    <a:pt x="96" y="402"/>
                  </a:lnTo>
                  <a:lnTo>
                    <a:pt x="75" y="394"/>
                  </a:lnTo>
                  <a:lnTo>
                    <a:pt x="68" y="416"/>
                  </a:lnTo>
                  <a:lnTo>
                    <a:pt x="15" y="579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1" y="643"/>
                  </a:lnTo>
                  <a:lnTo>
                    <a:pt x="141" y="643"/>
                  </a:lnTo>
                  <a:cubicBezTo>
                    <a:pt x="137" y="671"/>
                    <a:pt x="136" y="701"/>
                    <a:pt x="136" y="729"/>
                  </a:cubicBezTo>
                  <a:lnTo>
                    <a:pt x="22" y="754"/>
                  </a:lnTo>
                  <a:lnTo>
                    <a:pt x="0" y="757"/>
                  </a:lnTo>
                  <a:lnTo>
                    <a:pt x="5" y="779"/>
                  </a:lnTo>
                  <a:lnTo>
                    <a:pt x="41" y="947"/>
                  </a:lnTo>
                  <a:lnTo>
                    <a:pt x="45" y="968"/>
                  </a:lnTo>
                  <a:lnTo>
                    <a:pt x="67" y="964"/>
                  </a:lnTo>
                  <a:lnTo>
                    <a:pt x="181" y="940"/>
                  </a:lnTo>
                  <a:lnTo>
                    <a:pt x="181" y="940"/>
                  </a:lnTo>
                  <a:cubicBezTo>
                    <a:pt x="193" y="966"/>
                    <a:pt x="206" y="992"/>
                    <a:pt x="221" y="1017"/>
                  </a:cubicBezTo>
                  <a:lnTo>
                    <a:pt x="133" y="1095"/>
                  </a:lnTo>
                  <a:lnTo>
                    <a:pt x="117" y="1110"/>
                  </a:lnTo>
                  <a:lnTo>
                    <a:pt x="132" y="1126"/>
                  </a:lnTo>
                  <a:lnTo>
                    <a:pt x="247" y="1252"/>
                  </a:lnTo>
                  <a:lnTo>
                    <a:pt x="261" y="1269"/>
                  </a:lnTo>
                  <a:lnTo>
                    <a:pt x="278" y="1254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4"/>
                    <a:pt x="412" y="1210"/>
                    <a:pt x="438" y="1222"/>
                  </a:cubicBezTo>
                  <a:lnTo>
                    <a:pt x="401" y="1334"/>
                  </a:lnTo>
                  <a:lnTo>
                    <a:pt x="395" y="1355"/>
                  </a:lnTo>
                  <a:lnTo>
                    <a:pt x="415" y="1362"/>
                  </a:lnTo>
                  <a:lnTo>
                    <a:pt x="579" y="1414"/>
                  </a:lnTo>
                  <a:lnTo>
                    <a:pt x="600" y="1422"/>
                  </a:lnTo>
                  <a:lnTo>
                    <a:pt x="606" y="1400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3"/>
                    <a:pt x="700" y="1294"/>
                    <a:pt x="728" y="1293"/>
                  </a:cubicBezTo>
                  <a:lnTo>
                    <a:pt x="753" y="1408"/>
                  </a:lnTo>
                  <a:lnTo>
                    <a:pt x="758" y="1430"/>
                  </a:lnTo>
                  <a:lnTo>
                    <a:pt x="779" y="1425"/>
                  </a:lnTo>
                  <a:lnTo>
                    <a:pt x="947" y="1389"/>
                  </a:lnTo>
                  <a:lnTo>
                    <a:pt x="968" y="1384"/>
                  </a:lnTo>
                  <a:lnTo>
                    <a:pt x="964" y="1363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4"/>
                    <a:pt x="1016" y="1210"/>
                  </a:cubicBezTo>
                  <a:lnTo>
                    <a:pt x="1095" y="1296"/>
                  </a:lnTo>
                  <a:lnTo>
                    <a:pt x="1109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70" y="1169"/>
                  </a:lnTo>
                  <a:lnTo>
                    <a:pt x="1255" y="1153"/>
                  </a:lnTo>
                  <a:lnTo>
                    <a:pt x="1177" y="1066"/>
                  </a:lnTo>
                  <a:lnTo>
                    <a:pt x="1177" y="1066"/>
                  </a:lnTo>
                  <a:cubicBezTo>
                    <a:pt x="1194" y="1043"/>
                    <a:pt x="1209" y="1018"/>
                    <a:pt x="1223" y="994"/>
                  </a:cubicBezTo>
                  <a:lnTo>
                    <a:pt x="1335" y="1029"/>
                  </a:lnTo>
                  <a:lnTo>
                    <a:pt x="1356" y="1037"/>
                  </a:lnTo>
                  <a:lnTo>
                    <a:pt x="1363" y="1015"/>
                  </a:lnTo>
                  <a:lnTo>
                    <a:pt x="1415" y="852"/>
                  </a:lnTo>
                  <a:lnTo>
                    <a:pt x="1423" y="831"/>
                  </a:lnTo>
                  <a:lnTo>
                    <a:pt x="1401" y="825"/>
                  </a:lnTo>
                  <a:lnTo>
                    <a:pt x="1290" y="789"/>
                  </a:lnTo>
                  <a:lnTo>
                    <a:pt x="1290" y="789"/>
                  </a:lnTo>
                  <a:cubicBezTo>
                    <a:pt x="1293" y="760"/>
                    <a:pt x="1295" y="731"/>
                    <a:pt x="1294" y="702"/>
                  </a:cubicBezTo>
                  <a:lnTo>
                    <a:pt x="1409" y="678"/>
                  </a:lnTo>
                  <a:lnTo>
                    <a:pt x="1430" y="673"/>
                  </a:lnTo>
                  <a:lnTo>
                    <a:pt x="1425" y="652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7"/>
                  </a:lnTo>
                  <a:lnTo>
                    <a:pt x="1249" y="492"/>
                  </a:lnTo>
                  <a:lnTo>
                    <a:pt x="1249" y="492"/>
                  </a:lnTo>
                  <a:cubicBezTo>
                    <a:pt x="1238" y="465"/>
                    <a:pt x="1225" y="440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5"/>
                  </a:lnTo>
                  <a:lnTo>
                    <a:pt x="1184" y="178"/>
                  </a:lnTo>
                  <a:lnTo>
                    <a:pt x="1169" y="161"/>
                  </a:lnTo>
                  <a:lnTo>
                    <a:pt x="1153" y="176"/>
                  </a:lnTo>
                  <a:lnTo>
                    <a:pt x="1066" y="255"/>
                  </a:lnTo>
                  <a:lnTo>
                    <a:pt x="1066" y="255"/>
                  </a:lnTo>
                  <a:cubicBezTo>
                    <a:pt x="1043" y="237"/>
                    <a:pt x="1018" y="221"/>
                    <a:pt x="993" y="207"/>
                  </a:cubicBezTo>
                  <a:lnTo>
                    <a:pt x="1030" y="96"/>
                  </a:lnTo>
                  <a:lnTo>
                    <a:pt x="1036" y="75"/>
                  </a:lnTo>
                  <a:lnTo>
                    <a:pt x="1016" y="69"/>
                  </a:lnTo>
                  <a:lnTo>
                    <a:pt x="852" y="15"/>
                  </a:lnTo>
                  <a:lnTo>
                    <a:pt x="831" y="9"/>
                  </a:lnTo>
                  <a:lnTo>
                    <a:pt x="824" y="30"/>
                  </a:lnTo>
                  <a:lnTo>
                    <a:pt x="788" y="141"/>
                  </a:lnTo>
                  <a:lnTo>
                    <a:pt x="788" y="141"/>
                  </a:lnTo>
                  <a:cubicBezTo>
                    <a:pt x="760" y="137"/>
                    <a:pt x="731" y="136"/>
                    <a:pt x="702" y="136"/>
                  </a:cubicBezTo>
                  <a:lnTo>
                    <a:pt x="678" y="22"/>
                  </a:lnTo>
                  <a:lnTo>
                    <a:pt x="673" y="0"/>
                  </a:lnTo>
                  <a:lnTo>
                    <a:pt x="651" y="5"/>
                  </a:lnTo>
                  <a:lnTo>
                    <a:pt x="484" y="41"/>
                  </a:lnTo>
                  <a:lnTo>
                    <a:pt x="462" y="46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39" y="205"/>
                    <a:pt x="415" y="221"/>
                  </a:cubicBezTo>
                  <a:lnTo>
                    <a:pt x="336" y="134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7" y="247"/>
                  </a:lnTo>
                  <a:lnTo>
                    <a:pt x="161" y="262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2769AB99-12AC-594E-BE43-28AFB8722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7848" y="3217694"/>
              <a:ext cx="769923" cy="769922"/>
            </a:xfrm>
            <a:custGeom>
              <a:avLst/>
              <a:gdLst>
                <a:gd name="T0" fmla="*/ 559 w 1431"/>
                <a:gd name="T1" fmla="*/ 542 h 1431"/>
                <a:gd name="T2" fmla="*/ 888 w 1431"/>
                <a:gd name="T3" fmla="*/ 559 h 1431"/>
                <a:gd name="T4" fmla="*/ 871 w 1431"/>
                <a:gd name="T5" fmla="*/ 888 h 1431"/>
                <a:gd name="T6" fmla="*/ 542 w 1431"/>
                <a:gd name="T7" fmla="*/ 871 h 1431"/>
                <a:gd name="T8" fmla="*/ 254 w 1431"/>
                <a:gd name="T9" fmla="*/ 365 h 1431"/>
                <a:gd name="T10" fmla="*/ 208 w 1431"/>
                <a:gd name="T11" fmla="*/ 437 h 1431"/>
                <a:gd name="T12" fmla="*/ 75 w 1431"/>
                <a:gd name="T13" fmla="*/ 394 h 1431"/>
                <a:gd name="T14" fmla="*/ 16 w 1431"/>
                <a:gd name="T15" fmla="*/ 578 h 1431"/>
                <a:gd name="T16" fmla="*/ 29 w 1431"/>
                <a:gd name="T17" fmla="*/ 606 h 1431"/>
                <a:gd name="T18" fmla="*/ 140 w 1431"/>
                <a:gd name="T19" fmla="*/ 642 h 1431"/>
                <a:gd name="T20" fmla="*/ 22 w 1431"/>
                <a:gd name="T21" fmla="*/ 753 h 1431"/>
                <a:gd name="T22" fmla="*/ 5 w 1431"/>
                <a:gd name="T23" fmla="*/ 778 h 1431"/>
                <a:gd name="T24" fmla="*/ 46 w 1431"/>
                <a:gd name="T25" fmla="*/ 968 h 1431"/>
                <a:gd name="T26" fmla="*/ 182 w 1431"/>
                <a:gd name="T27" fmla="*/ 939 h 1431"/>
                <a:gd name="T28" fmla="*/ 221 w 1431"/>
                <a:gd name="T29" fmla="*/ 1016 h 1431"/>
                <a:gd name="T30" fmla="*/ 117 w 1431"/>
                <a:gd name="T31" fmla="*/ 1109 h 1431"/>
                <a:gd name="T32" fmla="*/ 247 w 1431"/>
                <a:gd name="T33" fmla="*/ 1253 h 1431"/>
                <a:gd name="T34" fmla="*/ 278 w 1431"/>
                <a:gd name="T35" fmla="*/ 1255 h 1431"/>
                <a:gd name="T36" fmla="*/ 365 w 1431"/>
                <a:gd name="T37" fmla="*/ 1176 h 1431"/>
                <a:gd name="T38" fmla="*/ 401 w 1431"/>
                <a:gd name="T39" fmla="*/ 1335 h 1431"/>
                <a:gd name="T40" fmla="*/ 415 w 1431"/>
                <a:gd name="T41" fmla="*/ 1362 h 1431"/>
                <a:gd name="T42" fmla="*/ 599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4 h 1431"/>
                <a:gd name="T48" fmla="*/ 758 w 1431"/>
                <a:gd name="T49" fmla="*/ 1430 h 1431"/>
                <a:gd name="T50" fmla="*/ 947 w 1431"/>
                <a:gd name="T51" fmla="*/ 1390 h 1431"/>
                <a:gd name="T52" fmla="*/ 964 w 1431"/>
                <a:gd name="T53" fmla="*/ 1364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69 w 1431"/>
                <a:gd name="T61" fmla="*/ 1169 h 1431"/>
                <a:gd name="T62" fmla="*/ 1176 w 1431"/>
                <a:gd name="T63" fmla="*/ 1065 h 1431"/>
                <a:gd name="T64" fmla="*/ 1223 w 1431"/>
                <a:gd name="T65" fmla="*/ 993 h 1431"/>
                <a:gd name="T66" fmla="*/ 1356 w 1431"/>
                <a:gd name="T67" fmla="*/ 1036 h 1431"/>
                <a:gd name="T68" fmla="*/ 1416 w 1431"/>
                <a:gd name="T69" fmla="*/ 852 h 1431"/>
                <a:gd name="T70" fmla="*/ 1402 w 1431"/>
                <a:gd name="T71" fmla="*/ 824 h 1431"/>
                <a:gd name="T72" fmla="*/ 1290 w 1431"/>
                <a:gd name="T73" fmla="*/ 788 h 1431"/>
                <a:gd name="T74" fmla="*/ 1408 w 1431"/>
                <a:gd name="T75" fmla="*/ 677 h 1431"/>
                <a:gd name="T76" fmla="*/ 1426 w 1431"/>
                <a:gd name="T77" fmla="*/ 651 h 1431"/>
                <a:gd name="T78" fmla="*/ 1385 w 1431"/>
                <a:gd name="T79" fmla="*/ 462 h 1431"/>
                <a:gd name="T80" fmla="*/ 1249 w 1431"/>
                <a:gd name="T81" fmla="*/ 491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7 h 1431"/>
                <a:gd name="T88" fmla="*/ 1152 w 1431"/>
                <a:gd name="T89" fmla="*/ 175 h 1431"/>
                <a:gd name="T90" fmla="*/ 1066 w 1431"/>
                <a:gd name="T91" fmla="*/ 254 h 1431"/>
                <a:gd name="T92" fmla="*/ 1029 w 1431"/>
                <a:gd name="T93" fmla="*/ 96 h 1431"/>
                <a:gd name="T94" fmla="*/ 1015 w 1431"/>
                <a:gd name="T95" fmla="*/ 68 h 1431"/>
                <a:gd name="T96" fmla="*/ 831 w 1431"/>
                <a:gd name="T97" fmla="*/ 8 h 1431"/>
                <a:gd name="T98" fmla="*/ 788 w 1431"/>
                <a:gd name="T99" fmla="*/ 140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0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3 h 1431"/>
                <a:gd name="T112" fmla="*/ 305 w 1431"/>
                <a:gd name="T113" fmla="*/ 132 h 1431"/>
                <a:gd name="T114" fmla="*/ 161 w 1431"/>
                <a:gd name="T115" fmla="*/ 261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2"/>
                  </a:moveTo>
                  <a:lnTo>
                    <a:pt x="559" y="542"/>
                  </a:lnTo>
                  <a:cubicBezTo>
                    <a:pt x="655" y="456"/>
                    <a:pt x="802" y="464"/>
                    <a:pt x="888" y="559"/>
                  </a:cubicBezTo>
                  <a:lnTo>
                    <a:pt x="888" y="559"/>
                  </a:lnTo>
                  <a:cubicBezTo>
                    <a:pt x="974" y="655"/>
                    <a:pt x="967" y="802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8" y="967"/>
                    <a:pt x="542" y="871"/>
                  </a:cubicBezTo>
                  <a:lnTo>
                    <a:pt x="542" y="871"/>
                  </a:lnTo>
                  <a:cubicBezTo>
                    <a:pt x="456" y="776"/>
                    <a:pt x="464" y="628"/>
                    <a:pt x="559" y="542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2"/>
                    <a:pt x="208" y="437"/>
                  </a:cubicBezTo>
                  <a:lnTo>
                    <a:pt x="96" y="401"/>
                  </a:lnTo>
                  <a:lnTo>
                    <a:pt x="75" y="394"/>
                  </a:lnTo>
                  <a:lnTo>
                    <a:pt x="68" y="415"/>
                  </a:lnTo>
                  <a:lnTo>
                    <a:pt x="16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lnTo>
                    <a:pt x="140" y="642"/>
                  </a:lnTo>
                  <a:cubicBezTo>
                    <a:pt x="137" y="671"/>
                    <a:pt x="136" y="700"/>
                    <a:pt x="137" y="728"/>
                  </a:cubicBezTo>
                  <a:lnTo>
                    <a:pt x="22" y="753"/>
                  </a:lnTo>
                  <a:lnTo>
                    <a:pt x="0" y="757"/>
                  </a:lnTo>
                  <a:lnTo>
                    <a:pt x="5" y="778"/>
                  </a:lnTo>
                  <a:lnTo>
                    <a:pt x="41" y="947"/>
                  </a:lnTo>
                  <a:lnTo>
                    <a:pt x="46" y="968"/>
                  </a:lnTo>
                  <a:lnTo>
                    <a:pt x="67" y="963"/>
                  </a:lnTo>
                  <a:lnTo>
                    <a:pt x="182" y="939"/>
                  </a:lnTo>
                  <a:lnTo>
                    <a:pt x="182" y="939"/>
                  </a:lnTo>
                  <a:cubicBezTo>
                    <a:pt x="192" y="965"/>
                    <a:pt x="206" y="991"/>
                    <a:pt x="221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2" y="1126"/>
                  </a:lnTo>
                  <a:lnTo>
                    <a:pt x="247" y="1253"/>
                  </a:lnTo>
                  <a:lnTo>
                    <a:pt x="261" y="1270"/>
                  </a:lnTo>
                  <a:lnTo>
                    <a:pt x="278" y="1255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3"/>
                    <a:pt x="412" y="1209"/>
                    <a:pt x="437" y="1223"/>
                  </a:cubicBezTo>
                  <a:lnTo>
                    <a:pt x="401" y="1335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9" y="1415"/>
                  </a:lnTo>
                  <a:lnTo>
                    <a:pt x="599" y="1422"/>
                  </a:lnTo>
                  <a:lnTo>
                    <a:pt x="606" y="1401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4"/>
                    <a:pt x="700" y="1295"/>
                    <a:pt x="728" y="1294"/>
                  </a:cubicBezTo>
                  <a:lnTo>
                    <a:pt x="753" y="1409"/>
                  </a:lnTo>
                  <a:lnTo>
                    <a:pt x="758" y="1430"/>
                  </a:lnTo>
                  <a:lnTo>
                    <a:pt x="779" y="1426"/>
                  </a:lnTo>
                  <a:lnTo>
                    <a:pt x="947" y="1390"/>
                  </a:lnTo>
                  <a:lnTo>
                    <a:pt x="969" y="1385"/>
                  </a:lnTo>
                  <a:lnTo>
                    <a:pt x="964" y="1364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5"/>
                    <a:pt x="1016" y="1210"/>
                  </a:cubicBezTo>
                  <a:lnTo>
                    <a:pt x="1095" y="1296"/>
                  </a:lnTo>
                  <a:lnTo>
                    <a:pt x="1110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69" y="1169"/>
                  </a:lnTo>
                  <a:lnTo>
                    <a:pt x="1255" y="1153"/>
                  </a:lnTo>
                  <a:lnTo>
                    <a:pt x="1176" y="1065"/>
                  </a:lnTo>
                  <a:lnTo>
                    <a:pt x="1176" y="1065"/>
                  </a:lnTo>
                  <a:cubicBezTo>
                    <a:pt x="1194" y="1042"/>
                    <a:pt x="1210" y="1018"/>
                    <a:pt x="1223" y="993"/>
                  </a:cubicBezTo>
                  <a:lnTo>
                    <a:pt x="1335" y="1029"/>
                  </a:lnTo>
                  <a:lnTo>
                    <a:pt x="1356" y="1036"/>
                  </a:lnTo>
                  <a:lnTo>
                    <a:pt x="1363" y="1015"/>
                  </a:lnTo>
                  <a:lnTo>
                    <a:pt x="1416" y="852"/>
                  </a:lnTo>
                  <a:lnTo>
                    <a:pt x="1422" y="831"/>
                  </a:lnTo>
                  <a:lnTo>
                    <a:pt x="1402" y="824"/>
                  </a:lnTo>
                  <a:lnTo>
                    <a:pt x="1290" y="788"/>
                  </a:lnTo>
                  <a:lnTo>
                    <a:pt x="1290" y="788"/>
                  </a:lnTo>
                  <a:cubicBezTo>
                    <a:pt x="1293" y="760"/>
                    <a:pt x="1295" y="730"/>
                    <a:pt x="1295" y="702"/>
                  </a:cubicBezTo>
                  <a:lnTo>
                    <a:pt x="1408" y="677"/>
                  </a:lnTo>
                  <a:lnTo>
                    <a:pt x="1430" y="673"/>
                  </a:lnTo>
                  <a:lnTo>
                    <a:pt x="1426" y="651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6"/>
                  </a:lnTo>
                  <a:lnTo>
                    <a:pt x="1249" y="491"/>
                  </a:lnTo>
                  <a:lnTo>
                    <a:pt x="1249" y="491"/>
                  </a:lnTo>
                  <a:cubicBezTo>
                    <a:pt x="1238" y="465"/>
                    <a:pt x="1225" y="439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4"/>
                  </a:lnTo>
                  <a:lnTo>
                    <a:pt x="1184" y="177"/>
                  </a:lnTo>
                  <a:lnTo>
                    <a:pt x="1169" y="161"/>
                  </a:lnTo>
                  <a:lnTo>
                    <a:pt x="1152" y="175"/>
                  </a:lnTo>
                  <a:lnTo>
                    <a:pt x="1066" y="254"/>
                  </a:lnTo>
                  <a:lnTo>
                    <a:pt x="1066" y="254"/>
                  </a:lnTo>
                  <a:cubicBezTo>
                    <a:pt x="1043" y="236"/>
                    <a:pt x="1018" y="220"/>
                    <a:pt x="993" y="207"/>
                  </a:cubicBezTo>
                  <a:lnTo>
                    <a:pt x="1029" y="96"/>
                  </a:lnTo>
                  <a:lnTo>
                    <a:pt x="1036" y="75"/>
                  </a:lnTo>
                  <a:lnTo>
                    <a:pt x="1015" y="68"/>
                  </a:lnTo>
                  <a:lnTo>
                    <a:pt x="852" y="15"/>
                  </a:lnTo>
                  <a:lnTo>
                    <a:pt x="831" y="8"/>
                  </a:lnTo>
                  <a:lnTo>
                    <a:pt x="824" y="29"/>
                  </a:lnTo>
                  <a:lnTo>
                    <a:pt x="788" y="140"/>
                  </a:lnTo>
                  <a:lnTo>
                    <a:pt x="788" y="140"/>
                  </a:lnTo>
                  <a:cubicBezTo>
                    <a:pt x="760" y="137"/>
                    <a:pt x="731" y="135"/>
                    <a:pt x="702" y="136"/>
                  </a:cubicBezTo>
                  <a:lnTo>
                    <a:pt x="677" y="21"/>
                  </a:lnTo>
                  <a:lnTo>
                    <a:pt x="673" y="0"/>
                  </a:lnTo>
                  <a:lnTo>
                    <a:pt x="652" y="4"/>
                  </a:lnTo>
                  <a:lnTo>
                    <a:pt x="484" y="40"/>
                  </a:lnTo>
                  <a:lnTo>
                    <a:pt x="462" y="45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40" y="205"/>
                    <a:pt x="414" y="220"/>
                  </a:cubicBezTo>
                  <a:lnTo>
                    <a:pt x="336" y="133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8" y="246"/>
                  </a:lnTo>
                  <a:lnTo>
                    <a:pt x="161" y="261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6234223E-12B7-2A49-897F-56DD4D990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9955" y="232788"/>
              <a:ext cx="1030600" cy="1030569"/>
            </a:xfrm>
            <a:custGeom>
              <a:avLst/>
              <a:gdLst>
                <a:gd name="T0" fmla="*/ 498300 w 1918"/>
                <a:gd name="T1" fmla="*/ 345282 h 1918"/>
                <a:gd name="T2" fmla="*/ 343481 w 1918"/>
                <a:gd name="T3" fmla="*/ 500100 h 1918"/>
                <a:gd name="T4" fmla="*/ 188303 w 1918"/>
                <a:gd name="T5" fmla="*/ 345282 h 1918"/>
                <a:gd name="T6" fmla="*/ 343481 w 1918"/>
                <a:gd name="T7" fmla="*/ 190103 h 1918"/>
                <a:gd name="T8" fmla="*/ 679402 w 1918"/>
                <a:gd name="T9" fmla="*/ 421611 h 1918"/>
                <a:gd name="T10" fmla="*/ 690203 w 1918"/>
                <a:gd name="T11" fmla="*/ 410809 h 1918"/>
                <a:gd name="T12" fmla="*/ 690203 w 1918"/>
                <a:gd name="T13" fmla="*/ 272193 h 1918"/>
                <a:gd name="T14" fmla="*/ 592631 w 1918"/>
                <a:gd name="T15" fmla="*/ 272193 h 1918"/>
                <a:gd name="T16" fmla="*/ 571749 w 1918"/>
                <a:gd name="T17" fmla="*/ 221787 h 1918"/>
                <a:gd name="T18" fmla="*/ 640517 w 1918"/>
                <a:gd name="T19" fmla="*/ 152658 h 1918"/>
                <a:gd name="T20" fmla="*/ 542945 w 1918"/>
                <a:gd name="T21" fmla="*/ 54727 h 1918"/>
                <a:gd name="T22" fmla="*/ 527463 w 1918"/>
                <a:gd name="T23" fmla="*/ 54727 h 1918"/>
                <a:gd name="T24" fmla="*/ 465896 w 1918"/>
                <a:gd name="T25" fmla="*/ 116294 h 1918"/>
                <a:gd name="T26" fmla="*/ 418010 w 1918"/>
                <a:gd name="T27" fmla="*/ 10801 h 1918"/>
                <a:gd name="T28" fmla="*/ 406849 w 1918"/>
                <a:gd name="T29" fmla="*/ 0 h 1918"/>
                <a:gd name="T30" fmla="*/ 268592 w 1918"/>
                <a:gd name="T31" fmla="*/ 0 h 1918"/>
                <a:gd name="T32" fmla="*/ 268592 w 1918"/>
                <a:gd name="T33" fmla="*/ 96492 h 1918"/>
                <a:gd name="T34" fmla="*/ 223227 w 1918"/>
                <a:gd name="T35" fmla="*/ 114854 h 1918"/>
                <a:gd name="T36" fmla="*/ 155179 w 1918"/>
                <a:gd name="T37" fmla="*/ 46806 h 1918"/>
                <a:gd name="T38" fmla="*/ 57247 w 1918"/>
                <a:gd name="T39" fmla="*/ 144737 h 1918"/>
                <a:gd name="T40" fmla="*/ 57247 w 1918"/>
                <a:gd name="T41" fmla="*/ 160219 h 1918"/>
                <a:gd name="T42" fmla="*/ 116294 w 1918"/>
                <a:gd name="T43" fmla="*/ 219266 h 1918"/>
                <a:gd name="T44" fmla="*/ 11161 w 1918"/>
                <a:gd name="T45" fmla="*/ 268232 h 1918"/>
                <a:gd name="T46" fmla="*/ 0 w 1918"/>
                <a:gd name="T47" fmla="*/ 279394 h 1918"/>
                <a:gd name="T48" fmla="*/ 0 w 1918"/>
                <a:gd name="T49" fmla="*/ 418010 h 1918"/>
                <a:gd name="T50" fmla="*/ 94331 w 1918"/>
                <a:gd name="T51" fmla="*/ 418010 h 1918"/>
                <a:gd name="T52" fmla="*/ 116294 w 1918"/>
                <a:gd name="T53" fmla="*/ 470937 h 1918"/>
                <a:gd name="T54" fmla="*/ 49326 w 1918"/>
                <a:gd name="T55" fmla="*/ 537545 h 1918"/>
                <a:gd name="T56" fmla="*/ 147618 w 1918"/>
                <a:gd name="T57" fmla="*/ 635476 h 1918"/>
                <a:gd name="T58" fmla="*/ 163100 w 1918"/>
                <a:gd name="T59" fmla="*/ 635476 h 1918"/>
                <a:gd name="T60" fmla="*/ 223227 w 1918"/>
                <a:gd name="T61" fmla="*/ 575349 h 1918"/>
                <a:gd name="T62" fmla="*/ 272193 w 1918"/>
                <a:gd name="T63" fmla="*/ 679402 h 1918"/>
                <a:gd name="T64" fmla="*/ 282994 w 1918"/>
                <a:gd name="T65" fmla="*/ 690203 h 1918"/>
                <a:gd name="T66" fmla="*/ 421611 w 1918"/>
                <a:gd name="T67" fmla="*/ 690203 h 1918"/>
                <a:gd name="T68" fmla="*/ 421611 w 1918"/>
                <a:gd name="T69" fmla="*/ 592631 h 1918"/>
                <a:gd name="T70" fmla="*/ 465896 w 1918"/>
                <a:gd name="T71" fmla="*/ 573909 h 1918"/>
                <a:gd name="T72" fmla="*/ 535024 w 1918"/>
                <a:gd name="T73" fmla="*/ 643397 h 1918"/>
                <a:gd name="T74" fmla="*/ 632956 w 1918"/>
                <a:gd name="T75" fmla="*/ 545106 h 1918"/>
                <a:gd name="T76" fmla="*/ 632956 w 1918"/>
                <a:gd name="T77" fmla="*/ 529624 h 1918"/>
                <a:gd name="T78" fmla="*/ 571749 w 1918"/>
                <a:gd name="T79" fmla="*/ 468416 h 1918"/>
                <a:gd name="T80" fmla="*/ 679402 w 1918"/>
                <a:gd name="T81" fmla="*/ 421611 h 191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918" h="1918">
                  <a:moveTo>
                    <a:pt x="1384" y="959"/>
                  </a:moveTo>
                  <a:lnTo>
                    <a:pt x="1384" y="959"/>
                  </a:lnTo>
                  <a:cubicBezTo>
                    <a:pt x="1384" y="1196"/>
                    <a:pt x="1191" y="1389"/>
                    <a:pt x="954" y="1389"/>
                  </a:cubicBezTo>
                  <a:cubicBezTo>
                    <a:pt x="716" y="1389"/>
                    <a:pt x="523" y="1196"/>
                    <a:pt x="523" y="959"/>
                  </a:cubicBezTo>
                  <a:cubicBezTo>
                    <a:pt x="523" y="721"/>
                    <a:pt x="716" y="528"/>
                    <a:pt x="954" y="528"/>
                  </a:cubicBezTo>
                  <a:cubicBezTo>
                    <a:pt x="1191" y="528"/>
                    <a:pt x="1384" y="721"/>
                    <a:pt x="1384" y="959"/>
                  </a:cubicBezTo>
                  <a:close/>
                  <a:moveTo>
                    <a:pt x="1887" y="1171"/>
                  </a:moveTo>
                  <a:lnTo>
                    <a:pt x="1917" y="1171"/>
                  </a:lnTo>
                  <a:lnTo>
                    <a:pt x="1917" y="1141"/>
                  </a:lnTo>
                  <a:lnTo>
                    <a:pt x="1917" y="786"/>
                  </a:lnTo>
                  <a:lnTo>
                    <a:pt x="1917" y="756"/>
                  </a:lnTo>
                  <a:lnTo>
                    <a:pt x="1887" y="756"/>
                  </a:lnTo>
                  <a:lnTo>
                    <a:pt x="1646" y="756"/>
                  </a:lnTo>
                  <a:cubicBezTo>
                    <a:pt x="1632" y="707"/>
                    <a:pt x="1612" y="660"/>
                    <a:pt x="1588" y="616"/>
                  </a:cubicBezTo>
                  <a:lnTo>
                    <a:pt x="1758" y="445"/>
                  </a:lnTo>
                  <a:lnTo>
                    <a:pt x="1779" y="424"/>
                  </a:lnTo>
                  <a:lnTo>
                    <a:pt x="1758" y="402"/>
                  </a:lnTo>
                  <a:lnTo>
                    <a:pt x="1508" y="152"/>
                  </a:lnTo>
                  <a:lnTo>
                    <a:pt x="1486" y="130"/>
                  </a:lnTo>
                  <a:lnTo>
                    <a:pt x="1465" y="152"/>
                  </a:lnTo>
                  <a:lnTo>
                    <a:pt x="1294" y="323"/>
                  </a:lnTo>
                  <a:cubicBezTo>
                    <a:pt x="1251" y="300"/>
                    <a:pt x="1207" y="281"/>
                    <a:pt x="1161" y="268"/>
                  </a:cubicBezTo>
                  <a:lnTo>
                    <a:pt x="1161" y="30"/>
                  </a:lnTo>
                  <a:lnTo>
                    <a:pt x="1161" y="0"/>
                  </a:lnTo>
                  <a:lnTo>
                    <a:pt x="1130" y="0"/>
                  </a:lnTo>
                  <a:lnTo>
                    <a:pt x="776" y="0"/>
                  </a:lnTo>
                  <a:lnTo>
                    <a:pt x="746" y="0"/>
                  </a:lnTo>
                  <a:lnTo>
                    <a:pt x="746" y="30"/>
                  </a:lnTo>
                  <a:lnTo>
                    <a:pt x="746" y="268"/>
                  </a:lnTo>
                  <a:cubicBezTo>
                    <a:pt x="702" y="281"/>
                    <a:pt x="661" y="298"/>
                    <a:pt x="620" y="319"/>
                  </a:cubicBezTo>
                  <a:lnTo>
                    <a:pt x="453" y="152"/>
                  </a:lnTo>
                  <a:lnTo>
                    <a:pt x="431" y="130"/>
                  </a:lnTo>
                  <a:lnTo>
                    <a:pt x="410" y="152"/>
                  </a:lnTo>
                  <a:lnTo>
                    <a:pt x="159" y="402"/>
                  </a:lnTo>
                  <a:lnTo>
                    <a:pt x="137" y="424"/>
                  </a:lnTo>
                  <a:lnTo>
                    <a:pt x="159" y="445"/>
                  </a:lnTo>
                  <a:lnTo>
                    <a:pt x="323" y="609"/>
                  </a:lnTo>
                  <a:cubicBezTo>
                    <a:pt x="299" y="653"/>
                    <a:pt x="279" y="699"/>
                    <a:pt x="265" y="745"/>
                  </a:cubicBezTo>
                  <a:lnTo>
                    <a:pt x="31" y="745"/>
                  </a:lnTo>
                  <a:lnTo>
                    <a:pt x="0" y="745"/>
                  </a:lnTo>
                  <a:lnTo>
                    <a:pt x="0" y="776"/>
                  </a:lnTo>
                  <a:lnTo>
                    <a:pt x="0" y="1131"/>
                  </a:lnTo>
                  <a:lnTo>
                    <a:pt x="0" y="1161"/>
                  </a:lnTo>
                  <a:lnTo>
                    <a:pt x="31" y="1161"/>
                  </a:lnTo>
                  <a:lnTo>
                    <a:pt x="262" y="1161"/>
                  </a:lnTo>
                  <a:cubicBezTo>
                    <a:pt x="277" y="1212"/>
                    <a:pt x="297" y="1261"/>
                    <a:pt x="323" y="1308"/>
                  </a:cubicBezTo>
                  <a:lnTo>
                    <a:pt x="159" y="1471"/>
                  </a:lnTo>
                  <a:lnTo>
                    <a:pt x="137" y="1493"/>
                  </a:lnTo>
                  <a:lnTo>
                    <a:pt x="159" y="1514"/>
                  </a:lnTo>
                  <a:lnTo>
                    <a:pt x="410" y="1765"/>
                  </a:lnTo>
                  <a:lnTo>
                    <a:pt x="431" y="1787"/>
                  </a:lnTo>
                  <a:lnTo>
                    <a:pt x="453" y="1765"/>
                  </a:lnTo>
                  <a:lnTo>
                    <a:pt x="620" y="1598"/>
                  </a:lnTo>
                  <a:cubicBezTo>
                    <a:pt x="664" y="1620"/>
                    <a:pt x="709" y="1638"/>
                    <a:pt x="756" y="1652"/>
                  </a:cubicBezTo>
                  <a:lnTo>
                    <a:pt x="756" y="1887"/>
                  </a:lnTo>
                  <a:lnTo>
                    <a:pt x="756" y="1917"/>
                  </a:lnTo>
                  <a:lnTo>
                    <a:pt x="786" y="1917"/>
                  </a:lnTo>
                  <a:lnTo>
                    <a:pt x="1141" y="1917"/>
                  </a:lnTo>
                  <a:lnTo>
                    <a:pt x="1171" y="1917"/>
                  </a:lnTo>
                  <a:lnTo>
                    <a:pt x="1171" y="1887"/>
                  </a:lnTo>
                  <a:lnTo>
                    <a:pt x="1171" y="1646"/>
                  </a:lnTo>
                  <a:cubicBezTo>
                    <a:pt x="1213" y="1632"/>
                    <a:pt x="1254" y="1615"/>
                    <a:pt x="1294" y="1594"/>
                  </a:cubicBezTo>
                  <a:lnTo>
                    <a:pt x="1465" y="1765"/>
                  </a:lnTo>
                  <a:lnTo>
                    <a:pt x="1486" y="1787"/>
                  </a:lnTo>
                  <a:lnTo>
                    <a:pt x="1508" y="1765"/>
                  </a:lnTo>
                  <a:lnTo>
                    <a:pt x="1758" y="1514"/>
                  </a:lnTo>
                  <a:lnTo>
                    <a:pt x="1779" y="1493"/>
                  </a:lnTo>
                  <a:lnTo>
                    <a:pt x="1758" y="1471"/>
                  </a:lnTo>
                  <a:lnTo>
                    <a:pt x="1588" y="1301"/>
                  </a:lnTo>
                  <a:cubicBezTo>
                    <a:pt x="1610" y="1259"/>
                    <a:pt x="1629" y="1216"/>
                    <a:pt x="1643" y="1171"/>
                  </a:cubicBezTo>
                  <a:lnTo>
                    <a:pt x="1887" y="1171"/>
                  </a:ln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C133A8C6-BA63-674E-BC51-82922466C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6518" y="3118197"/>
              <a:ext cx="352981" cy="352981"/>
            </a:xfrm>
            <a:custGeom>
              <a:avLst/>
              <a:gdLst>
                <a:gd name="T0" fmla="*/ 473 w 656"/>
                <a:gd name="T1" fmla="*/ 328 h 657"/>
                <a:gd name="T2" fmla="*/ 326 w 656"/>
                <a:gd name="T3" fmla="*/ 475 h 657"/>
                <a:gd name="T4" fmla="*/ 179 w 656"/>
                <a:gd name="T5" fmla="*/ 328 h 657"/>
                <a:gd name="T6" fmla="*/ 326 w 656"/>
                <a:gd name="T7" fmla="*/ 181 h 657"/>
                <a:gd name="T8" fmla="*/ 645 w 656"/>
                <a:gd name="T9" fmla="*/ 401 h 657"/>
                <a:gd name="T10" fmla="*/ 655 w 656"/>
                <a:gd name="T11" fmla="*/ 391 h 657"/>
                <a:gd name="T12" fmla="*/ 655 w 656"/>
                <a:gd name="T13" fmla="*/ 259 h 657"/>
                <a:gd name="T14" fmla="*/ 563 w 656"/>
                <a:gd name="T15" fmla="*/ 259 h 657"/>
                <a:gd name="T16" fmla="*/ 543 w 656"/>
                <a:gd name="T17" fmla="*/ 211 h 657"/>
                <a:gd name="T18" fmla="*/ 609 w 656"/>
                <a:gd name="T19" fmla="*/ 145 h 657"/>
                <a:gd name="T20" fmla="*/ 516 w 656"/>
                <a:gd name="T21" fmla="*/ 53 h 657"/>
                <a:gd name="T22" fmla="*/ 501 w 656"/>
                <a:gd name="T23" fmla="*/ 53 h 657"/>
                <a:gd name="T24" fmla="*/ 442 w 656"/>
                <a:gd name="T25" fmla="*/ 111 h 657"/>
                <a:gd name="T26" fmla="*/ 397 w 656"/>
                <a:gd name="T27" fmla="*/ 11 h 657"/>
                <a:gd name="T28" fmla="*/ 387 w 656"/>
                <a:gd name="T29" fmla="*/ 0 h 657"/>
                <a:gd name="T30" fmla="*/ 255 w 656"/>
                <a:gd name="T31" fmla="*/ 0 h 657"/>
                <a:gd name="T32" fmla="*/ 255 w 656"/>
                <a:gd name="T33" fmla="*/ 92 h 657"/>
                <a:gd name="T34" fmla="*/ 212 w 656"/>
                <a:gd name="T35" fmla="*/ 109 h 657"/>
                <a:gd name="T36" fmla="*/ 147 w 656"/>
                <a:gd name="T37" fmla="*/ 45 h 657"/>
                <a:gd name="T38" fmla="*/ 54 w 656"/>
                <a:gd name="T39" fmla="*/ 138 h 657"/>
                <a:gd name="T40" fmla="*/ 54 w 656"/>
                <a:gd name="T41" fmla="*/ 153 h 657"/>
                <a:gd name="T42" fmla="*/ 110 w 656"/>
                <a:gd name="T43" fmla="*/ 209 h 657"/>
                <a:gd name="T44" fmla="*/ 10 w 656"/>
                <a:gd name="T45" fmla="*/ 256 h 657"/>
                <a:gd name="T46" fmla="*/ 0 w 656"/>
                <a:gd name="T47" fmla="*/ 266 h 657"/>
                <a:gd name="T48" fmla="*/ 0 w 656"/>
                <a:gd name="T49" fmla="*/ 398 h 657"/>
                <a:gd name="T50" fmla="*/ 89 w 656"/>
                <a:gd name="T51" fmla="*/ 398 h 657"/>
                <a:gd name="T52" fmla="*/ 110 w 656"/>
                <a:gd name="T53" fmla="*/ 448 h 657"/>
                <a:gd name="T54" fmla="*/ 47 w 656"/>
                <a:gd name="T55" fmla="*/ 511 h 657"/>
                <a:gd name="T56" fmla="*/ 140 w 656"/>
                <a:gd name="T57" fmla="*/ 604 h 657"/>
                <a:gd name="T58" fmla="*/ 155 w 656"/>
                <a:gd name="T59" fmla="*/ 604 h 657"/>
                <a:gd name="T60" fmla="*/ 212 w 656"/>
                <a:gd name="T61" fmla="*/ 547 h 657"/>
                <a:gd name="T62" fmla="*/ 258 w 656"/>
                <a:gd name="T63" fmla="*/ 646 h 657"/>
                <a:gd name="T64" fmla="*/ 269 w 656"/>
                <a:gd name="T65" fmla="*/ 656 h 657"/>
                <a:gd name="T66" fmla="*/ 401 w 656"/>
                <a:gd name="T67" fmla="*/ 656 h 657"/>
                <a:gd name="T68" fmla="*/ 401 w 656"/>
                <a:gd name="T69" fmla="*/ 563 h 657"/>
                <a:gd name="T70" fmla="*/ 442 w 656"/>
                <a:gd name="T71" fmla="*/ 546 h 657"/>
                <a:gd name="T72" fmla="*/ 508 w 656"/>
                <a:gd name="T73" fmla="*/ 612 h 657"/>
                <a:gd name="T74" fmla="*/ 601 w 656"/>
                <a:gd name="T75" fmla="*/ 519 h 657"/>
                <a:gd name="T76" fmla="*/ 601 w 656"/>
                <a:gd name="T77" fmla="*/ 504 h 657"/>
                <a:gd name="T78" fmla="*/ 543 w 656"/>
                <a:gd name="T79" fmla="*/ 445 h 657"/>
                <a:gd name="T80" fmla="*/ 645 w 656"/>
                <a:gd name="T81" fmla="*/ 401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6" h="657">
                  <a:moveTo>
                    <a:pt x="473" y="328"/>
                  </a:moveTo>
                  <a:lnTo>
                    <a:pt x="473" y="328"/>
                  </a:lnTo>
                  <a:cubicBezTo>
                    <a:pt x="473" y="409"/>
                    <a:pt x="407" y="475"/>
                    <a:pt x="326" y="475"/>
                  </a:cubicBezTo>
                  <a:lnTo>
                    <a:pt x="326" y="475"/>
                  </a:lnTo>
                  <a:cubicBezTo>
                    <a:pt x="245" y="475"/>
                    <a:pt x="179" y="409"/>
                    <a:pt x="179" y="328"/>
                  </a:cubicBezTo>
                  <a:lnTo>
                    <a:pt x="179" y="328"/>
                  </a:lnTo>
                  <a:cubicBezTo>
                    <a:pt x="179" y="247"/>
                    <a:pt x="245" y="181"/>
                    <a:pt x="326" y="181"/>
                  </a:cubicBezTo>
                  <a:lnTo>
                    <a:pt x="326" y="181"/>
                  </a:lnTo>
                  <a:cubicBezTo>
                    <a:pt x="407" y="181"/>
                    <a:pt x="473" y="247"/>
                    <a:pt x="473" y="328"/>
                  </a:cubicBezTo>
                  <a:close/>
                  <a:moveTo>
                    <a:pt x="645" y="401"/>
                  </a:moveTo>
                  <a:lnTo>
                    <a:pt x="655" y="401"/>
                  </a:lnTo>
                  <a:lnTo>
                    <a:pt x="655" y="391"/>
                  </a:lnTo>
                  <a:lnTo>
                    <a:pt x="655" y="269"/>
                  </a:lnTo>
                  <a:lnTo>
                    <a:pt x="655" y="259"/>
                  </a:lnTo>
                  <a:lnTo>
                    <a:pt x="645" y="259"/>
                  </a:lnTo>
                  <a:lnTo>
                    <a:pt x="563" y="259"/>
                  </a:lnTo>
                  <a:lnTo>
                    <a:pt x="563" y="259"/>
                  </a:lnTo>
                  <a:cubicBezTo>
                    <a:pt x="558" y="242"/>
                    <a:pt x="551" y="226"/>
                    <a:pt x="543" y="211"/>
                  </a:cubicBezTo>
                  <a:lnTo>
                    <a:pt x="601" y="153"/>
                  </a:lnTo>
                  <a:lnTo>
                    <a:pt x="609" y="145"/>
                  </a:lnTo>
                  <a:lnTo>
                    <a:pt x="601" y="138"/>
                  </a:lnTo>
                  <a:lnTo>
                    <a:pt x="516" y="53"/>
                  </a:lnTo>
                  <a:lnTo>
                    <a:pt x="508" y="45"/>
                  </a:lnTo>
                  <a:lnTo>
                    <a:pt x="501" y="53"/>
                  </a:lnTo>
                  <a:lnTo>
                    <a:pt x="442" y="111"/>
                  </a:lnTo>
                  <a:lnTo>
                    <a:pt x="442" y="111"/>
                  </a:lnTo>
                  <a:cubicBezTo>
                    <a:pt x="428" y="103"/>
                    <a:pt x="412" y="97"/>
                    <a:pt x="397" y="92"/>
                  </a:cubicBezTo>
                  <a:lnTo>
                    <a:pt x="397" y="11"/>
                  </a:lnTo>
                  <a:lnTo>
                    <a:pt x="397" y="0"/>
                  </a:lnTo>
                  <a:lnTo>
                    <a:pt x="387" y="0"/>
                  </a:lnTo>
                  <a:lnTo>
                    <a:pt x="266" y="0"/>
                  </a:lnTo>
                  <a:lnTo>
                    <a:pt x="255" y="0"/>
                  </a:lnTo>
                  <a:lnTo>
                    <a:pt x="255" y="11"/>
                  </a:lnTo>
                  <a:lnTo>
                    <a:pt x="255" y="92"/>
                  </a:lnTo>
                  <a:lnTo>
                    <a:pt x="255" y="92"/>
                  </a:lnTo>
                  <a:cubicBezTo>
                    <a:pt x="240" y="96"/>
                    <a:pt x="226" y="102"/>
                    <a:pt x="212" y="109"/>
                  </a:cubicBezTo>
                  <a:lnTo>
                    <a:pt x="155" y="53"/>
                  </a:lnTo>
                  <a:lnTo>
                    <a:pt x="147" y="45"/>
                  </a:lnTo>
                  <a:lnTo>
                    <a:pt x="140" y="53"/>
                  </a:lnTo>
                  <a:lnTo>
                    <a:pt x="54" y="138"/>
                  </a:lnTo>
                  <a:lnTo>
                    <a:pt x="47" y="145"/>
                  </a:lnTo>
                  <a:lnTo>
                    <a:pt x="54" y="153"/>
                  </a:lnTo>
                  <a:lnTo>
                    <a:pt x="110" y="209"/>
                  </a:lnTo>
                  <a:lnTo>
                    <a:pt x="110" y="209"/>
                  </a:lnTo>
                  <a:cubicBezTo>
                    <a:pt x="102" y="224"/>
                    <a:pt x="95" y="239"/>
                    <a:pt x="90" y="256"/>
                  </a:cubicBezTo>
                  <a:lnTo>
                    <a:pt x="10" y="256"/>
                  </a:lnTo>
                  <a:lnTo>
                    <a:pt x="0" y="256"/>
                  </a:lnTo>
                  <a:lnTo>
                    <a:pt x="0" y="266"/>
                  </a:lnTo>
                  <a:lnTo>
                    <a:pt x="0" y="387"/>
                  </a:lnTo>
                  <a:lnTo>
                    <a:pt x="0" y="398"/>
                  </a:lnTo>
                  <a:lnTo>
                    <a:pt x="10" y="398"/>
                  </a:lnTo>
                  <a:lnTo>
                    <a:pt x="89" y="398"/>
                  </a:lnTo>
                  <a:lnTo>
                    <a:pt x="89" y="398"/>
                  </a:lnTo>
                  <a:cubicBezTo>
                    <a:pt x="95" y="415"/>
                    <a:pt x="102" y="432"/>
                    <a:pt x="110" y="448"/>
                  </a:cubicBezTo>
                  <a:lnTo>
                    <a:pt x="54" y="504"/>
                  </a:lnTo>
                  <a:lnTo>
                    <a:pt x="47" y="511"/>
                  </a:lnTo>
                  <a:lnTo>
                    <a:pt x="54" y="519"/>
                  </a:lnTo>
                  <a:lnTo>
                    <a:pt x="140" y="604"/>
                  </a:lnTo>
                  <a:lnTo>
                    <a:pt x="147" y="612"/>
                  </a:lnTo>
                  <a:lnTo>
                    <a:pt x="155" y="604"/>
                  </a:lnTo>
                  <a:lnTo>
                    <a:pt x="212" y="547"/>
                  </a:lnTo>
                  <a:lnTo>
                    <a:pt x="212" y="547"/>
                  </a:lnTo>
                  <a:cubicBezTo>
                    <a:pt x="227" y="554"/>
                    <a:pt x="242" y="561"/>
                    <a:pt x="258" y="566"/>
                  </a:cubicBezTo>
                  <a:lnTo>
                    <a:pt x="258" y="646"/>
                  </a:lnTo>
                  <a:lnTo>
                    <a:pt x="258" y="656"/>
                  </a:lnTo>
                  <a:lnTo>
                    <a:pt x="269" y="656"/>
                  </a:lnTo>
                  <a:lnTo>
                    <a:pt x="390" y="656"/>
                  </a:lnTo>
                  <a:lnTo>
                    <a:pt x="401" y="656"/>
                  </a:lnTo>
                  <a:lnTo>
                    <a:pt x="401" y="646"/>
                  </a:lnTo>
                  <a:lnTo>
                    <a:pt x="401" y="563"/>
                  </a:lnTo>
                  <a:lnTo>
                    <a:pt x="401" y="563"/>
                  </a:lnTo>
                  <a:cubicBezTo>
                    <a:pt x="415" y="559"/>
                    <a:pt x="429" y="553"/>
                    <a:pt x="442" y="546"/>
                  </a:cubicBezTo>
                  <a:lnTo>
                    <a:pt x="501" y="604"/>
                  </a:lnTo>
                  <a:lnTo>
                    <a:pt x="508" y="612"/>
                  </a:lnTo>
                  <a:lnTo>
                    <a:pt x="516" y="604"/>
                  </a:lnTo>
                  <a:lnTo>
                    <a:pt x="601" y="519"/>
                  </a:lnTo>
                  <a:lnTo>
                    <a:pt x="609" y="511"/>
                  </a:lnTo>
                  <a:lnTo>
                    <a:pt x="601" y="504"/>
                  </a:lnTo>
                  <a:lnTo>
                    <a:pt x="543" y="445"/>
                  </a:lnTo>
                  <a:lnTo>
                    <a:pt x="543" y="445"/>
                  </a:lnTo>
                  <a:cubicBezTo>
                    <a:pt x="551" y="431"/>
                    <a:pt x="557" y="417"/>
                    <a:pt x="562" y="401"/>
                  </a:cubicBezTo>
                  <a:lnTo>
                    <a:pt x="645" y="401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74C6CA2F-C022-A841-9DE0-351B02F6E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4194" y="3295871"/>
              <a:ext cx="942859" cy="942859"/>
            </a:xfrm>
            <a:custGeom>
              <a:avLst/>
              <a:gdLst>
                <a:gd name="connsiteX0" fmla="*/ 309698 w 631465"/>
                <a:gd name="connsiteY0" fmla="*/ 226728 h 631465"/>
                <a:gd name="connsiteX1" fmla="*/ 404735 w 631465"/>
                <a:gd name="connsiteY1" fmla="*/ 311286 h 631465"/>
                <a:gd name="connsiteX2" fmla="*/ 319816 w 631465"/>
                <a:gd name="connsiteY2" fmla="*/ 406323 h 631465"/>
                <a:gd name="connsiteX3" fmla="*/ 225141 w 631465"/>
                <a:gd name="connsiteY3" fmla="*/ 321404 h 631465"/>
                <a:gd name="connsiteX4" fmla="*/ 309698 w 631465"/>
                <a:gd name="connsiteY4" fmla="*/ 226728 h 631465"/>
                <a:gd name="connsiteX5" fmla="*/ 305826 w 631465"/>
                <a:gd name="connsiteY5" fmla="*/ 139405 h 631465"/>
                <a:gd name="connsiteX6" fmla="*/ 139405 w 631465"/>
                <a:gd name="connsiteY6" fmla="*/ 325639 h 631465"/>
                <a:gd name="connsiteX7" fmla="*/ 325639 w 631465"/>
                <a:gd name="connsiteY7" fmla="*/ 492060 h 631465"/>
                <a:gd name="connsiteX8" fmla="*/ 492060 w 631465"/>
                <a:gd name="connsiteY8" fmla="*/ 305826 h 631465"/>
                <a:gd name="connsiteX9" fmla="*/ 305826 w 631465"/>
                <a:gd name="connsiteY9" fmla="*/ 139405 h 631465"/>
                <a:gd name="connsiteX10" fmla="*/ 337166 w 631465"/>
                <a:gd name="connsiteY10" fmla="*/ 0 h 631465"/>
                <a:gd name="connsiteX11" fmla="*/ 340408 w 631465"/>
                <a:gd name="connsiteY11" fmla="*/ 61958 h 631465"/>
                <a:gd name="connsiteX12" fmla="*/ 394080 w 631465"/>
                <a:gd name="connsiteY12" fmla="*/ 73124 h 631465"/>
                <a:gd name="connsiteX13" fmla="*/ 422177 w 631465"/>
                <a:gd name="connsiteY13" fmla="*/ 17651 h 631465"/>
                <a:gd name="connsiteX14" fmla="*/ 492060 w 631465"/>
                <a:gd name="connsiteY14" fmla="*/ 52952 h 631465"/>
                <a:gd name="connsiteX15" fmla="*/ 463963 w 631465"/>
                <a:gd name="connsiteY15" fmla="*/ 108426 h 631465"/>
                <a:gd name="connsiteX16" fmla="*/ 505028 w 631465"/>
                <a:gd name="connsiteY16" fmla="*/ 144808 h 631465"/>
                <a:gd name="connsiteX17" fmla="*/ 556900 w 631465"/>
                <a:gd name="connsiteY17" fmla="*/ 110587 h 631465"/>
                <a:gd name="connsiteX18" fmla="*/ 599766 w 631465"/>
                <a:gd name="connsiteY18" fmla="*/ 176147 h 631465"/>
                <a:gd name="connsiteX19" fmla="*/ 547894 w 631465"/>
                <a:gd name="connsiteY19" fmla="*/ 210368 h 631465"/>
                <a:gd name="connsiteX20" fmla="*/ 565185 w 631465"/>
                <a:gd name="connsiteY20" fmla="*/ 262240 h 631465"/>
                <a:gd name="connsiteX21" fmla="*/ 627142 w 631465"/>
                <a:gd name="connsiteY21" fmla="*/ 258638 h 631465"/>
                <a:gd name="connsiteX22" fmla="*/ 631465 w 631465"/>
                <a:gd name="connsiteY22" fmla="*/ 337166 h 631465"/>
                <a:gd name="connsiteX23" fmla="*/ 569507 w 631465"/>
                <a:gd name="connsiteY23" fmla="*/ 340768 h 631465"/>
                <a:gd name="connsiteX24" fmla="*/ 558340 w 631465"/>
                <a:gd name="connsiteY24" fmla="*/ 394080 h 631465"/>
                <a:gd name="connsiteX25" fmla="*/ 613454 w 631465"/>
                <a:gd name="connsiteY25" fmla="*/ 422177 h 631465"/>
                <a:gd name="connsiteX26" fmla="*/ 578513 w 631465"/>
                <a:gd name="connsiteY26" fmla="*/ 492060 h 631465"/>
                <a:gd name="connsiteX27" fmla="*/ 523039 w 631465"/>
                <a:gd name="connsiteY27" fmla="*/ 464323 h 631465"/>
                <a:gd name="connsiteX28" fmla="*/ 486657 w 631465"/>
                <a:gd name="connsiteY28" fmla="*/ 505028 h 631465"/>
                <a:gd name="connsiteX29" fmla="*/ 520878 w 631465"/>
                <a:gd name="connsiteY29" fmla="*/ 556900 h 631465"/>
                <a:gd name="connsiteX30" fmla="*/ 454957 w 631465"/>
                <a:gd name="connsiteY30" fmla="*/ 599766 h 631465"/>
                <a:gd name="connsiteX31" fmla="*/ 420737 w 631465"/>
                <a:gd name="connsiteY31" fmla="*/ 547894 h 631465"/>
                <a:gd name="connsiteX32" fmla="*/ 369225 w 631465"/>
                <a:gd name="connsiteY32" fmla="*/ 564824 h 631465"/>
                <a:gd name="connsiteX33" fmla="*/ 372827 w 631465"/>
                <a:gd name="connsiteY33" fmla="*/ 627142 h 631465"/>
                <a:gd name="connsiteX34" fmla="*/ 294299 w 631465"/>
                <a:gd name="connsiteY34" fmla="*/ 631465 h 631465"/>
                <a:gd name="connsiteX35" fmla="*/ 290697 w 631465"/>
                <a:gd name="connsiteY35" fmla="*/ 569507 h 631465"/>
                <a:gd name="connsiteX36" fmla="*/ 237385 w 631465"/>
                <a:gd name="connsiteY36" fmla="*/ 558340 h 631465"/>
                <a:gd name="connsiteX37" fmla="*/ 209287 w 631465"/>
                <a:gd name="connsiteY37" fmla="*/ 613814 h 631465"/>
                <a:gd name="connsiteX38" fmla="*/ 139405 w 631465"/>
                <a:gd name="connsiteY38" fmla="*/ 578513 h 631465"/>
                <a:gd name="connsiteX39" fmla="*/ 167142 w 631465"/>
                <a:gd name="connsiteY39" fmla="*/ 523039 h 631465"/>
                <a:gd name="connsiteX40" fmla="*/ 126437 w 631465"/>
                <a:gd name="connsiteY40" fmla="*/ 486657 h 631465"/>
                <a:gd name="connsiteX41" fmla="*/ 74565 w 631465"/>
                <a:gd name="connsiteY41" fmla="*/ 520517 h 631465"/>
                <a:gd name="connsiteX42" fmla="*/ 31339 w 631465"/>
                <a:gd name="connsiteY42" fmla="*/ 454957 h 631465"/>
                <a:gd name="connsiteX43" fmla="*/ 83571 w 631465"/>
                <a:gd name="connsiteY43" fmla="*/ 421097 h 631465"/>
                <a:gd name="connsiteX44" fmla="*/ 66640 w 631465"/>
                <a:gd name="connsiteY44" fmla="*/ 369225 h 631465"/>
                <a:gd name="connsiteX45" fmla="*/ 4323 w 631465"/>
                <a:gd name="connsiteY45" fmla="*/ 372827 h 631465"/>
                <a:gd name="connsiteX46" fmla="*/ 0 w 631465"/>
                <a:gd name="connsiteY46" fmla="*/ 294299 h 631465"/>
                <a:gd name="connsiteX47" fmla="*/ 61958 w 631465"/>
                <a:gd name="connsiteY47" fmla="*/ 290697 h 631465"/>
                <a:gd name="connsiteX48" fmla="*/ 73124 w 631465"/>
                <a:gd name="connsiteY48" fmla="*/ 237385 h 631465"/>
                <a:gd name="connsiteX49" fmla="*/ 17651 w 631465"/>
                <a:gd name="connsiteY49" fmla="*/ 209287 h 631465"/>
                <a:gd name="connsiteX50" fmla="*/ 52952 w 631465"/>
                <a:gd name="connsiteY50" fmla="*/ 139405 h 631465"/>
                <a:gd name="connsiteX51" fmla="*/ 108426 w 631465"/>
                <a:gd name="connsiteY51" fmla="*/ 167142 h 631465"/>
                <a:gd name="connsiteX52" fmla="*/ 144808 w 631465"/>
                <a:gd name="connsiteY52" fmla="*/ 126437 h 631465"/>
                <a:gd name="connsiteX53" fmla="*/ 110587 w 631465"/>
                <a:gd name="connsiteY53" fmla="*/ 74565 h 631465"/>
                <a:gd name="connsiteX54" fmla="*/ 176147 w 631465"/>
                <a:gd name="connsiteY54" fmla="*/ 31699 h 631465"/>
                <a:gd name="connsiteX55" fmla="*/ 210368 w 631465"/>
                <a:gd name="connsiteY55" fmla="*/ 83211 h 631465"/>
                <a:gd name="connsiteX56" fmla="*/ 262240 w 631465"/>
                <a:gd name="connsiteY56" fmla="*/ 66640 h 631465"/>
                <a:gd name="connsiteX57" fmla="*/ 258638 w 631465"/>
                <a:gd name="connsiteY57" fmla="*/ 4683 h 63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31465" h="631465">
                  <a:moveTo>
                    <a:pt x="309698" y="226728"/>
                  </a:moveTo>
                  <a:cubicBezTo>
                    <a:pt x="359204" y="223837"/>
                    <a:pt x="401844" y="261780"/>
                    <a:pt x="404735" y="311286"/>
                  </a:cubicBezTo>
                  <a:cubicBezTo>
                    <a:pt x="407626" y="361153"/>
                    <a:pt x="369683" y="403432"/>
                    <a:pt x="319816" y="406323"/>
                  </a:cubicBezTo>
                  <a:cubicBezTo>
                    <a:pt x="270310" y="409214"/>
                    <a:pt x="227670" y="371271"/>
                    <a:pt x="225141" y="321404"/>
                  </a:cubicBezTo>
                  <a:cubicBezTo>
                    <a:pt x="222250" y="271898"/>
                    <a:pt x="260193" y="229619"/>
                    <a:pt x="309698" y="226728"/>
                  </a:cubicBezTo>
                  <a:close/>
                  <a:moveTo>
                    <a:pt x="305826" y="139405"/>
                  </a:moveTo>
                  <a:cubicBezTo>
                    <a:pt x="208207" y="144808"/>
                    <a:pt x="134002" y="228379"/>
                    <a:pt x="139405" y="325639"/>
                  </a:cubicBezTo>
                  <a:cubicBezTo>
                    <a:pt x="144808" y="423258"/>
                    <a:pt x="228379" y="497823"/>
                    <a:pt x="325639" y="492060"/>
                  </a:cubicBezTo>
                  <a:cubicBezTo>
                    <a:pt x="422898" y="486657"/>
                    <a:pt x="497463" y="403086"/>
                    <a:pt x="492060" y="305826"/>
                  </a:cubicBezTo>
                  <a:cubicBezTo>
                    <a:pt x="486657" y="208207"/>
                    <a:pt x="403086" y="133641"/>
                    <a:pt x="305826" y="139405"/>
                  </a:cubicBezTo>
                  <a:close/>
                  <a:moveTo>
                    <a:pt x="337166" y="0"/>
                  </a:moveTo>
                  <a:lnTo>
                    <a:pt x="340408" y="61958"/>
                  </a:lnTo>
                  <a:cubicBezTo>
                    <a:pt x="359139" y="63759"/>
                    <a:pt x="376790" y="67721"/>
                    <a:pt x="394080" y="73124"/>
                  </a:cubicBezTo>
                  <a:lnTo>
                    <a:pt x="422177" y="17651"/>
                  </a:lnTo>
                  <a:lnTo>
                    <a:pt x="492060" y="52952"/>
                  </a:lnTo>
                  <a:lnTo>
                    <a:pt x="463963" y="108426"/>
                  </a:lnTo>
                  <a:cubicBezTo>
                    <a:pt x="479092" y="118872"/>
                    <a:pt x="492780" y="131120"/>
                    <a:pt x="505028" y="144808"/>
                  </a:cubicBezTo>
                  <a:lnTo>
                    <a:pt x="556900" y="110587"/>
                  </a:lnTo>
                  <a:lnTo>
                    <a:pt x="599766" y="176147"/>
                  </a:lnTo>
                  <a:lnTo>
                    <a:pt x="547894" y="210368"/>
                  </a:lnTo>
                  <a:cubicBezTo>
                    <a:pt x="555098" y="226938"/>
                    <a:pt x="560862" y="244229"/>
                    <a:pt x="565185" y="262240"/>
                  </a:cubicBezTo>
                  <a:lnTo>
                    <a:pt x="627142" y="258638"/>
                  </a:lnTo>
                  <a:lnTo>
                    <a:pt x="631465" y="337166"/>
                  </a:lnTo>
                  <a:lnTo>
                    <a:pt x="569507" y="340768"/>
                  </a:lnTo>
                  <a:cubicBezTo>
                    <a:pt x="567706" y="359139"/>
                    <a:pt x="564104" y="377150"/>
                    <a:pt x="558340" y="394080"/>
                  </a:cubicBezTo>
                  <a:lnTo>
                    <a:pt x="613454" y="422177"/>
                  </a:lnTo>
                  <a:lnTo>
                    <a:pt x="578513" y="492060"/>
                  </a:lnTo>
                  <a:lnTo>
                    <a:pt x="523039" y="464323"/>
                  </a:lnTo>
                  <a:cubicBezTo>
                    <a:pt x="512232" y="479092"/>
                    <a:pt x="500345" y="492780"/>
                    <a:pt x="486657" y="505028"/>
                  </a:cubicBezTo>
                  <a:lnTo>
                    <a:pt x="520878" y="556900"/>
                  </a:lnTo>
                  <a:lnTo>
                    <a:pt x="454957" y="599766"/>
                  </a:lnTo>
                  <a:lnTo>
                    <a:pt x="420737" y="547894"/>
                  </a:lnTo>
                  <a:cubicBezTo>
                    <a:pt x="404527" y="555459"/>
                    <a:pt x="387236" y="561222"/>
                    <a:pt x="369225" y="564824"/>
                  </a:cubicBezTo>
                  <a:lnTo>
                    <a:pt x="372827" y="627142"/>
                  </a:lnTo>
                  <a:lnTo>
                    <a:pt x="294299" y="631465"/>
                  </a:lnTo>
                  <a:lnTo>
                    <a:pt x="290697" y="569507"/>
                  </a:lnTo>
                  <a:cubicBezTo>
                    <a:pt x="272326" y="567346"/>
                    <a:pt x="254315" y="563744"/>
                    <a:pt x="237385" y="558340"/>
                  </a:cubicBezTo>
                  <a:lnTo>
                    <a:pt x="209287" y="613814"/>
                  </a:lnTo>
                  <a:lnTo>
                    <a:pt x="139405" y="578513"/>
                  </a:lnTo>
                  <a:lnTo>
                    <a:pt x="167142" y="523039"/>
                  </a:lnTo>
                  <a:cubicBezTo>
                    <a:pt x="152373" y="512592"/>
                    <a:pt x="138684" y="500345"/>
                    <a:pt x="126437" y="486657"/>
                  </a:cubicBezTo>
                  <a:lnTo>
                    <a:pt x="74565" y="520517"/>
                  </a:lnTo>
                  <a:lnTo>
                    <a:pt x="31339" y="454957"/>
                  </a:lnTo>
                  <a:lnTo>
                    <a:pt x="83571" y="421097"/>
                  </a:lnTo>
                  <a:cubicBezTo>
                    <a:pt x="76006" y="404527"/>
                    <a:pt x="70243" y="387236"/>
                    <a:pt x="66640" y="369225"/>
                  </a:cubicBezTo>
                  <a:lnTo>
                    <a:pt x="4323" y="372827"/>
                  </a:lnTo>
                  <a:lnTo>
                    <a:pt x="0" y="294299"/>
                  </a:lnTo>
                  <a:lnTo>
                    <a:pt x="61958" y="290697"/>
                  </a:lnTo>
                  <a:cubicBezTo>
                    <a:pt x="63759" y="272326"/>
                    <a:pt x="67721" y="254675"/>
                    <a:pt x="73124" y="237385"/>
                  </a:cubicBezTo>
                  <a:lnTo>
                    <a:pt x="17651" y="209287"/>
                  </a:lnTo>
                  <a:lnTo>
                    <a:pt x="52952" y="139405"/>
                  </a:lnTo>
                  <a:lnTo>
                    <a:pt x="108426" y="167142"/>
                  </a:lnTo>
                  <a:cubicBezTo>
                    <a:pt x="118872" y="152373"/>
                    <a:pt x="131120" y="138684"/>
                    <a:pt x="144808" y="126437"/>
                  </a:cubicBezTo>
                  <a:lnTo>
                    <a:pt x="110587" y="74565"/>
                  </a:lnTo>
                  <a:lnTo>
                    <a:pt x="176147" y="31699"/>
                  </a:lnTo>
                  <a:lnTo>
                    <a:pt x="210368" y="83211"/>
                  </a:lnTo>
                  <a:cubicBezTo>
                    <a:pt x="226938" y="76006"/>
                    <a:pt x="244229" y="70243"/>
                    <a:pt x="262240" y="66640"/>
                  </a:cubicBezTo>
                  <a:lnTo>
                    <a:pt x="258638" y="4683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9B34FF71-FA57-9D45-BF16-F42AE12D6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3392" y="6107863"/>
              <a:ext cx="331659" cy="331659"/>
            </a:xfrm>
            <a:custGeom>
              <a:avLst/>
              <a:gdLst>
                <a:gd name="connsiteX0" fmla="*/ 108354 w 221890"/>
                <a:gd name="connsiteY0" fmla="*/ 78511 h 221889"/>
                <a:gd name="connsiteX1" fmla="*/ 141437 w 221890"/>
                <a:gd name="connsiteY1" fmla="*/ 108162 h 221889"/>
                <a:gd name="connsiteX2" fmla="*/ 111950 w 221890"/>
                <a:gd name="connsiteY2" fmla="*/ 141790 h 221889"/>
                <a:gd name="connsiteX3" fmla="*/ 78507 w 221890"/>
                <a:gd name="connsiteY3" fmla="*/ 111778 h 221889"/>
                <a:gd name="connsiteX4" fmla="*/ 108354 w 221890"/>
                <a:gd name="connsiteY4" fmla="*/ 78511 h 221889"/>
                <a:gd name="connsiteX5" fmla="*/ 107343 w 221890"/>
                <a:gd name="connsiteY5" fmla="*/ 48708 h 221889"/>
                <a:gd name="connsiteX6" fmla="*/ 48989 w 221890"/>
                <a:gd name="connsiteY6" fmla="*/ 114372 h 221889"/>
                <a:gd name="connsiteX7" fmla="*/ 114187 w 221890"/>
                <a:gd name="connsiteY7" fmla="*/ 173182 h 221889"/>
                <a:gd name="connsiteX8" fmla="*/ 172541 w 221890"/>
                <a:gd name="connsiteY8" fmla="*/ 107156 h 221889"/>
                <a:gd name="connsiteX9" fmla="*/ 107343 w 221890"/>
                <a:gd name="connsiteY9" fmla="*/ 48708 h 221889"/>
                <a:gd name="connsiteX10" fmla="*/ 118510 w 221890"/>
                <a:gd name="connsiteY10" fmla="*/ 0 h 221889"/>
                <a:gd name="connsiteX11" fmla="*/ 119590 w 221890"/>
                <a:gd name="connsiteY11" fmla="*/ 21648 h 221889"/>
                <a:gd name="connsiteX12" fmla="*/ 138321 w 221890"/>
                <a:gd name="connsiteY12" fmla="*/ 25617 h 221889"/>
                <a:gd name="connsiteX13" fmla="*/ 148047 w 221890"/>
                <a:gd name="connsiteY13" fmla="*/ 6134 h 221889"/>
                <a:gd name="connsiteX14" fmla="*/ 172541 w 221890"/>
                <a:gd name="connsiteY14" fmla="*/ 18401 h 221889"/>
                <a:gd name="connsiteX15" fmla="*/ 162815 w 221890"/>
                <a:gd name="connsiteY15" fmla="*/ 37884 h 221889"/>
                <a:gd name="connsiteX16" fmla="*/ 177224 w 221890"/>
                <a:gd name="connsiteY16" fmla="*/ 50872 h 221889"/>
                <a:gd name="connsiteX17" fmla="*/ 195595 w 221890"/>
                <a:gd name="connsiteY17" fmla="*/ 38966 h 221889"/>
                <a:gd name="connsiteX18" fmla="*/ 210723 w 221890"/>
                <a:gd name="connsiteY18" fmla="*/ 62057 h 221889"/>
                <a:gd name="connsiteX19" fmla="*/ 192353 w 221890"/>
                <a:gd name="connsiteY19" fmla="*/ 73963 h 221889"/>
                <a:gd name="connsiteX20" fmla="*/ 198476 w 221890"/>
                <a:gd name="connsiteY20" fmla="*/ 92003 h 221889"/>
                <a:gd name="connsiteX21" fmla="*/ 220089 w 221890"/>
                <a:gd name="connsiteY21" fmla="*/ 90921 h 221889"/>
                <a:gd name="connsiteX22" fmla="*/ 221890 w 221890"/>
                <a:gd name="connsiteY22" fmla="*/ 118341 h 221889"/>
                <a:gd name="connsiteX23" fmla="*/ 199917 w 221890"/>
                <a:gd name="connsiteY23" fmla="*/ 119784 h 221889"/>
                <a:gd name="connsiteX24" fmla="*/ 195955 w 221890"/>
                <a:gd name="connsiteY24" fmla="*/ 138546 h 221889"/>
                <a:gd name="connsiteX25" fmla="*/ 215406 w 221890"/>
                <a:gd name="connsiteY25" fmla="*/ 148287 h 221889"/>
                <a:gd name="connsiteX26" fmla="*/ 203159 w 221890"/>
                <a:gd name="connsiteY26" fmla="*/ 173182 h 221889"/>
                <a:gd name="connsiteX27" fmla="*/ 183708 w 221890"/>
                <a:gd name="connsiteY27" fmla="*/ 163080 h 221889"/>
                <a:gd name="connsiteX28" fmla="*/ 170740 w 221890"/>
                <a:gd name="connsiteY28" fmla="*/ 177512 h 221889"/>
                <a:gd name="connsiteX29" fmla="*/ 182987 w 221890"/>
                <a:gd name="connsiteY29" fmla="*/ 195912 h 221889"/>
                <a:gd name="connsiteX30" fmla="*/ 159934 w 221890"/>
                <a:gd name="connsiteY30" fmla="*/ 210705 h 221889"/>
                <a:gd name="connsiteX31" fmla="*/ 147687 w 221890"/>
                <a:gd name="connsiteY31" fmla="*/ 192665 h 221889"/>
                <a:gd name="connsiteX32" fmla="*/ 129676 w 221890"/>
                <a:gd name="connsiteY32" fmla="*/ 198438 h 221889"/>
                <a:gd name="connsiteX33" fmla="*/ 130757 w 221890"/>
                <a:gd name="connsiteY33" fmla="*/ 220446 h 221889"/>
                <a:gd name="connsiteX34" fmla="*/ 103381 w 221890"/>
                <a:gd name="connsiteY34" fmla="*/ 221889 h 221889"/>
                <a:gd name="connsiteX35" fmla="*/ 101940 w 221890"/>
                <a:gd name="connsiteY35" fmla="*/ 200242 h 221889"/>
                <a:gd name="connsiteX36" fmla="*/ 83569 w 221890"/>
                <a:gd name="connsiteY36" fmla="*/ 196273 h 221889"/>
                <a:gd name="connsiteX37" fmla="*/ 73483 w 221890"/>
                <a:gd name="connsiteY37" fmla="*/ 215756 h 221889"/>
                <a:gd name="connsiteX38" fmla="*/ 48989 w 221890"/>
                <a:gd name="connsiteY38" fmla="*/ 203489 h 221889"/>
                <a:gd name="connsiteX39" fmla="*/ 58715 w 221890"/>
                <a:gd name="connsiteY39" fmla="*/ 183645 h 221889"/>
                <a:gd name="connsiteX40" fmla="*/ 44306 w 221890"/>
                <a:gd name="connsiteY40" fmla="*/ 171017 h 221889"/>
                <a:gd name="connsiteX41" fmla="*/ 26296 w 221890"/>
                <a:gd name="connsiteY41" fmla="*/ 182924 h 221889"/>
                <a:gd name="connsiteX42" fmla="*/ 11167 w 221890"/>
                <a:gd name="connsiteY42" fmla="*/ 159833 h 221889"/>
                <a:gd name="connsiteX43" fmla="*/ 29177 w 221890"/>
                <a:gd name="connsiteY43" fmla="*/ 147926 h 221889"/>
                <a:gd name="connsiteX44" fmla="*/ 23414 w 221890"/>
                <a:gd name="connsiteY44" fmla="*/ 129887 h 221889"/>
                <a:gd name="connsiteX45" fmla="*/ 1441 w 221890"/>
                <a:gd name="connsiteY45" fmla="*/ 130969 h 221889"/>
                <a:gd name="connsiteX46" fmla="*/ 0 w 221890"/>
                <a:gd name="connsiteY46" fmla="*/ 103188 h 221889"/>
                <a:gd name="connsiteX47" fmla="*/ 21973 w 221890"/>
                <a:gd name="connsiteY47" fmla="*/ 102105 h 221889"/>
                <a:gd name="connsiteX48" fmla="*/ 25575 w 221890"/>
                <a:gd name="connsiteY48" fmla="*/ 83344 h 221889"/>
                <a:gd name="connsiteX49" fmla="*/ 6124 w 221890"/>
                <a:gd name="connsiteY49" fmla="*/ 73242 h 221889"/>
                <a:gd name="connsiteX50" fmla="*/ 18731 w 221890"/>
                <a:gd name="connsiteY50" fmla="*/ 48708 h 221889"/>
                <a:gd name="connsiteX51" fmla="*/ 38183 w 221890"/>
                <a:gd name="connsiteY51" fmla="*/ 58449 h 221889"/>
                <a:gd name="connsiteX52" fmla="*/ 50790 w 221890"/>
                <a:gd name="connsiteY52" fmla="*/ 44378 h 221889"/>
                <a:gd name="connsiteX53" fmla="*/ 38903 w 221890"/>
                <a:gd name="connsiteY53" fmla="*/ 25978 h 221889"/>
                <a:gd name="connsiteX54" fmla="*/ 61956 w 221890"/>
                <a:gd name="connsiteY54" fmla="*/ 10824 h 221889"/>
                <a:gd name="connsiteX55" fmla="*/ 73843 w 221890"/>
                <a:gd name="connsiteY55" fmla="*/ 29225 h 221889"/>
                <a:gd name="connsiteX56" fmla="*/ 92214 w 221890"/>
                <a:gd name="connsiteY56" fmla="*/ 23091 h 221889"/>
                <a:gd name="connsiteX57" fmla="*/ 90773 w 221890"/>
                <a:gd name="connsiteY57" fmla="*/ 1443 h 221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21890" h="221889">
                  <a:moveTo>
                    <a:pt x="108354" y="78511"/>
                  </a:moveTo>
                  <a:cubicBezTo>
                    <a:pt x="125615" y="77788"/>
                    <a:pt x="140718" y="90806"/>
                    <a:pt x="141437" y="108162"/>
                  </a:cubicBezTo>
                  <a:cubicBezTo>
                    <a:pt x="142516" y="125880"/>
                    <a:pt x="129211" y="140706"/>
                    <a:pt x="111950" y="141790"/>
                  </a:cubicBezTo>
                  <a:cubicBezTo>
                    <a:pt x="94330" y="142514"/>
                    <a:pt x="79586" y="129135"/>
                    <a:pt x="78507" y="111778"/>
                  </a:cubicBezTo>
                  <a:cubicBezTo>
                    <a:pt x="77788" y="94422"/>
                    <a:pt x="90734" y="79596"/>
                    <a:pt x="108354" y="78511"/>
                  </a:cubicBezTo>
                  <a:close/>
                  <a:moveTo>
                    <a:pt x="107343" y="48708"/>
                  </a:moveTo>
                  <a:cubicBezTo>
                    <a:pt x="73123" y="50872"/>
                    <a:pt x="47188" y="80097"/>
                    <a:pt x="48989" y="114372"/>
                  </a:cubicBezTo>
                  <a:cubicBezTo>
                    <a:pt x="50790" y="148648"/>
                    <a:pt x="80327" y="174986"/>
                    <a:pt x="114187" y="173182"/>
                  </a:cubicBezTo>
                  <a:cubicBezTo>
                    <a:pt x="148407" y="171017"/>
                    <a:pt x="174702" y="141793"/>
                    <a:pt x="172541" y="107156"/>
                  </a:cubicBezTo>
                  <a:cubicBezTo>
                    <a:pt x="170740" y="73242"/>
                    <a:pt x="141563" y="46904"/>
                    <a:pt x="107343" y="48708"/>
                  </a:cubicBezTo>
                  <a:close/>
                  <a:moveTo>
                    <a:pt x="118510" y="0"/>
                  </a:moveTo>
                  <a:lnTo>
                    <a:pt x="119590" y="21648"/>
                  </a:lnTo>
                  <a:cubicBezTo>
                    <a:pt x="126074" y="22370"/>
                    <a:pt x="132198" y="23813"/>
                    <a:pt x="138321" y="25617"/>
                  </a:cubicBezTo>
                  <a:lnTo>
                    <a:pt x="148047" y="6134"/>
                  </a:lnTo>
                  <a:lnTo>
                    <a:pt x="172541" y="18401"/>
                  </a:lnTo>
                  <a:lnTo>
                    <a:pt x="162815" y="37884"/>
                  </a:lnTo>
                  <a:cubicBezTo>
                    <a:pt x="168219" y="41492"/>
                    <a:pt x="172901" y="46182"/>
                    <a:pt x="177224" y="50872"/>
                  </a:cubicBezTo>
                  <a:lnTo>
                    <a:pt x="195595" y="38966"/>
                  </a:lnTo>
                  <a:lnTo>
                    <a:pt x="210723" y="62057"/>
                  </a:lnTo>
                  <a:lnTo>
                    <a:pt x="192353" y="73963"/>
                  </a:lnTo>
                  <a:cubicBezTo>
                    <a:pt x="194874" y="79736"/>
                    <a:pt x="197035" y="85870"/>
                    <a:pt x="198476" y="92003"/>
                  </a:cubicBezTo>
                  <a:lnTo>
                    <a:pt x="220089" y="90921"/>
                  </a:lnTo>
                  <a:lnTo>
                    <a:pt x="221890" y="118341"/>
                  </a:lnTo>
                  <a:lnTo>
                    <a:pt x="199917" y="119784"/>
                  </a:lnTo>
                  <a:cubicBezTo>
                    <a:pt x="199197" y="126279"/>
                    <a:pt x="197756" y="132412"/>
                    <a:pt x="195955" y="138546"/>
                  </a:cubicBezTo>
                  <a:lnTo>
                    <a:pt x="215406" y="148287"/>
                  </a:lnTo>
                  <a:lnTo>
                    <a:pt x="203159" y="173182"/>
                  </a:lnTo>
                  <a:lnTo>
                    <a:pt x="183708" y="163080"/>
                  </a:lnTo>
                  <a:cubicBezTo>
                    <a:pt x="179745" y="168492"/>
                    <a:pt x="175783" y="173182"/>
                    <a:pt x="170740" y="177512"/>
                  </a:cubicBezTo>
                  <a:lnTo>
                    <a:pt x="182987" y="195912"/>
                  </a:lnTo>
                  <a:lnTo>
                    <a:pt x="159934" y="210705"/>
                  </a:lnTo>
                  <a:lnTo>
                    <a:pt x="147687" y="192665"/>
                  </a:lnTo>
                  <a:cubicBezTo>
                    <a:pt x="141923" y="195191"/>
                    <a:pt x="135800" y="196995"/>
                    <a:pt x="129676" y="198438"/>
                  </a:cubicBezTo>
                  <a:lnTo>
                    <a:pt x="130757" y="220446"/>
                  </a:lnTo>
                  <a:lnTo>
                    <a:pt x="103381" y="221889"/>
                  </a:lnTo>
                  <a:lnTo>
                    <a:pt x="101940" y="200242"/>
                  </a:lnTo>
                  <a:cubicBezTo>
                    <a:pt x="95816" y="199520"/>
                    <a:pt x="89332" y="198077"/>
                    <a:pt x="83569" y="196273"/>
                  </a:cubicBezTo>
                  <a:lnTo>
                    <a:pt x="73483" y="215756"/>
                  </a:lnTo>
                  <a:lnTo>
                    <a:pt x="48989" y="203489"/>
                  </a:lnTo>
                  <a:lnTo>
                    <a:pt x="58715" y="183645"/>
                  </a:lnTo>
                  <a:cubicBezTo>
                    <a:pt x="53672" y="180037"/>
                    <a:pt x="48629" y="175708"/>
                    <a:pt x="44306" y="171017"/>
                  </a:cubicBezTo>
                  <a:lnTo>
                    <a:pt x="26296" y="182924"/>
                  </a:lnTo>
                  <a:lnTo>
                    <a:pt x="11167" y="159833"/>
                  </a:lnTo>
                  <a:lnTo>
                    <a:pt x="29177" y="147926"/>
                  </a:lnTo>
                  <a:cubicBezTo>
                    <a:pt x="26656" y="142154"/>
                    <a:pt x="24495" y="136020"/>
                    <a:pt x="23414" y="129887"/>
                  </a:cubicBezTo>
                  <a:lnTo>
                    <a:pt x="1441" y="130969"/>
                  </a:lnTo>
                  <a:lnTo>
                    <a:pt x="0" y="103188"/>
                  </a:lnTo>
                  <a:lnTo>
                    <a:pt x="21973" y="102105"/>
                  </a:lnTo>
                  <a:cubicBezTo>
                    <a:pt x="22333" y="95611"/>
                    <a:pt x="23774" y="89478"/>
                    <a:pt x="25575" y="83344"/>
                  </a:cubicBezTo>
                  <a:lnTo>
                    <a:pt x="6124" y="73242"/>
                  </a:lnTo>
                  <a:lnTo>
                    <a:pt x="18731" y="48708"/>
                  </a:lnTo>
                  <a:lnTo>
                    <a:pt x="38183" y="58449"/>
                  </a:lnTo>
                  <a:cubicBezTo>
                    <a:pt x="41785" y="53398"/>
                    <a:pt x="46107" y="48708"/>
                    <a:pt x="50790" y="44378"/>
                  </a:cubicBezTo>
                  <a:lnTo>
                    <a:pt x="38903" y="25978"/>
                  </a:lnTo>
                  <a:lnTo>
                    <a:pt x="61956" y="10824"/>
                  </a:lnTo>
                  <a:lnTo>
                    <a:pt x="73843" y="29225"/>
                  </a:lnTo>
                  <a:cubicBezTo>
                    <a:pt x="79607" y="26699"/>
                    <a:pt x="85730" y="24534"/>
                    <a:pt x="92214" y="23091"/>
                  </a:cubicBezTo>
                  <a:lnTo>
                    <a:pt x="90773" y="1443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5192E98D-ED12-AA4B-A3B1-85D3E00A1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3909" y="4937582"/>
              <a:ext cx="438263" cy="440633"/>
            </a:xfrm>
            <a:custGeom>
              <a:avLst/>
              <a:gdLst>
                <a:gd name="connsiteX0" fmla="*/ 143907 w 293328"/>
                <a:gd name="connsiteY0" fmla="*/ 106204 h 294915"/>
                <a:gd name="connsiteX1" fmla="*/ 187483 w 293328"/>
                <a:gd name="connsiteY1" fmla="*/ 145137 h 294915"/>
                <a:gd name="connsiteX2" fmla="*/ 148550 w 293328"/>
                <a:gd name="connsiteY2" fmla="*/ 189071 h 294915"/>
                <a:gd name="connsiteX3" fmla="*/ 104616 w 293328"/>
                <a:gd name="connsiteY3" fmla="*/ 150138 h 294915"/>
                <a:gd name="connsiteX4" fmla="*/ 143907 w 293328"/>
                <a:gd name="connsiteY4" fmla="*/ 106204 h 294915"/>
                <a:gd name="connsiteX5" fmla="*/ 141817 w 293328"/>
                <a:gd name="connsiteY5" fmla="*/ 65256 h 294915"/>
                <a:gd name="connsiteX6" fmla="*/ 64625 w 293328"/>
                <a:gd name="connsiteY6" fmla="*/ 152144 h 294915"/>
                <a:gd name="connsiteX7" fmla="*/ 151152 w 293328"/>
                <a:gd name="connsiteY7" fmla="*/ 229658 h 294915"/>
                <a:gd name="connsiteX8" fmla="*/ 228703 w 293328"/>
                <a:gd name="connsiteY8" fmla="*/ 142770 h 294915"/>
                <a:gd name="connsiteX9" fmla="*/ 141817 w 293328"/>
                <a:gd name="connsiteY9" fmla="*/ 65256 h 294915"/>
                <a:gd name="connsiteX10" fmla="*/ 156537 w 293328"/>
                <a:gd name="connsiteY10" fmla="*/ 0 h 294915"/>
                <a:gd name="connsiteX11" fmla="*/ 157974 w 293328"/>
                <a:gd name="connsiteY11" fmla="*/ 29203 h 294915"/>
                <a:gd name="connsiteX12" fmla="*/ 183106 w 293328"/>
                <a:gd name="connsiteY12" fmla="*/ 34250 h 294915"/>
                <a:gd name="connsiteX13" fmla="*/ 196031 w 293328"/>
                <a:gd name="connsiteY13" fmla="*/ 8292 h 294915"/>
                <a:gd name="connsiteX14" fmla="*/ 228703 w 293328"/>
                <a:gd name="connsiteY14" fmla="*/ 24877 h 294915"/>
                <a:gd name="connsiteX15" fmla="*/ 215418 w 293328"/>
                <a:gd name="connsiteY15" fmla="*/ 50835 h 294915"/>
                <a:gd name="connsiteX16" fmla="*/ 234447 w 293328"/>
                <a:gd name="connsiteY16" fmla="*/ 67780 h 294915"/>
                <a:gd name="connsiteX17" fmla="*/ 258502 w 293328"/>
                <a:gd name="connsiteY17" fmla="*/ 51916 h 294915"/>
                <a:gd name="connsiteX18" fmla="*/ 278608 w 293328"/>
                <a:gd name="connsiteY18" fmla="*/ 82562 h 294915"/>
                <a:gd name="connsiteX19" fmla="*/ 254553 w 293328"/>
                <a:gd name="connsiteY19" fmla="*/ 98425 h 294915"/>
                <a:gd name="connsiteX20" fmla="*/ 262451 w 293328"/>
                <a:gd name="connsiteY20" fmla="*/ 122581 h 294915"/>
                <a:gd name="connsiteX21" fmla="*/ 291174 w 293328"/>
                <a:gd name="connsiteY21" fmla="*/ 120778 h 294915"/>
                <a:gd name="connsiteX22" fmla="*/ 293328 w 293328"/>
                <a:gd name="connsiteY22" fmla="*/ 157552 h 294915"/>
                <a:gd name="connsiteX23" fmla="*/ 264247 w 293328"/>
                <a:gd name="connsiteY23" fmla="*/ 158994 h 294915"/>
                <a:gd name="connsiteX24" fmla="*/ 259220 w 293328"/>
                <a:gd name="connsiteY24" fmla="*/ 183871 h 294915"/>
                <a:gd name="connsiteX25" fmla="*/ 285070 w 293328"/>
                <a:gd name="connsiteY25" fmla="*/ 197211 h 294915"/>
                <a:gd name="connsiteX26" fmla="*/ 268555 w 293328"/>
                <a:gd name="connsiteY26" fmla="*/ 229658 h 294915"/>
                <a:gd name="connsiteX27" fmla="*/ 243064 w 293328"/>
                <a:gd name="connsiteY27" fmla="*/ 216679 h 294915"/>
                <a:gd name="connsiteX28" fmla="*/ 226189 w 293328"/>
                <a:gd name="connsiteY28" fmla="*/ 235787 h 294915"/>
                <a:gd name="connsiteX29" fmla="*/ 241987 w 293328"/>
                <a:gd name="connsiteY29" fmla="*/ 259943 h 294915"/>
                <a:gd name="connsiteX30" fmla="*/ 211469 w 293328"/>
                <a:gd name="connsiteY30" fmla="*/ 280133 h 294915"/>
                <a:gd name="connsiteX31" fmla="*/ 195313 w 293328"/>
                <a:gd name="connsiteY31" fmla="*/ 255617 h 294915"/>
                <a:gd name="connsiteX32" fmla="*/ 171258 w 293328"/>
                <a:gd name="connsiteY32" fmla="*/ 263909 h 294915"/>
                <a:gd name="connsiteX33" fmla="*/ 172694 w 293328"/>
                <a:gd name="connsiteY33" fmla="*/ 292751 h 294915"/>
                <a:gd name="connsiteX34" fmla="*/ 136432 w 293328"/>
                <a:gd name="connsiteY34" fmla="*/ 294915 h 294915"/>
                <a:gd name="connsiteX35" fmla="*/ 134996 w 293328"/>
                <a:gd name="connsiteY35" fmla="*/ 265712 h 294915"/>
                <a:gd name="connsiteX36" fmla="*/ 110223 w 293328"/>
                <a:gd name="connsiteY36" fmla="*/ 260664 h 294915"/>
                <a:gd name="connsiteX37" fmla="*/ 97297 w 293328"/>
                <a:gd name="connsiteY37" fmla="*/ 286622 h 294915"/>
                <a:gd name="connsiteX38" fmla="*/ 64625 w 293328"/>
                <a:gd name="connsiteY38" fmla="*/ 270038 h 294915"/>
                <a:gd name="connsiteX39" fmla="*/ 77191 w 293328"/>
                <a:gd name="connsiteY39" fmla="*/ 244080 h 294915"/>
                <a:gd name="connsiteX40" fmla="*/ 58522 w 293328"/>
                <a:gd name="connsiteY40" fmla="*/ 227135 h 294915"/>
                <a:gd name="connsiteX41" fmla="*/ 34467 w 293328"/>
                <a:gd name="connsiteY41" fmla="*/ 242998 h 294915"/>
                <a:gd name="connsiteX42" fmla="*/ 14720 w 293328"/>
                <a:gd name="connsiteY42" fmla="*/ 212714 h 294915"/>
                <a:gd name="connsiteX43" fmla="*/ 38416 w 293328"/>
                <a:gd name="connsiteY43" fmla="*/ 196490 h 294915"/>
                <a:gd name="connsiteX44" fmla="*/ 30877 w 293328"/>
                <a:gd name="connsiteY44" fmla="*/ 172334 h 294915"/>
                <a:gd name="connsiteX45" fmla="*/ 1795 w 293328"/>
                <a:gd name="connsiteY45" fmla="*/ 174137 h 294915"/>
                <a:gd name="connsiteX46" fmla="*/ 0 w 293328"/>
                <a:gd name="connsiteY46" fmla="*/ 137362 h 294915"/>
                <a:gd name="connsiteX47" fmla="*/ 28722 w 293328"/>
                <a:gd name="connsiteY47" fmla="*/ 135920 h 294915"/>
                <a:gd name="connsiteX48" fmla="*/ 33749 w 293328"/>
                <a:gd name="connsiteY48" fmla="*/ 111044 h 294915"/>
                <a:gd name="connsiteX49" fmla="*/ 7899 w 293328"/>
                <a:gd name="connsiteY49" fmla="*/ 97704 h 294915"/>
                <a:gd name="connsiteX50" fmla="*/ 24414 w 293328"/>
                <a:gd name="connsiteY50" fmla="*/ 65256 h 294915"/>
                <a:gd name="connsiteX51" fmla="*/ 50264 w 293328"/>
                <a:gd name="connsiteY51" fmla="*/ 78235 h 294915"/>
                <a:gd name="connsiteX52" fmla="*/ 67139 w 293328"/>
                <a:gd name="connsiteY52" fmla="*/ 59127 h 294915"/>
                <a:gd name="connsiteX53" fmla="*/ 51341 w 293328"/>
                <a:gd name="connsiteY53" fmla="*/ 34971 h 294915"/>
                <a:gd name="connsiteX54" fmla="*/ 81859 w 293328"/>
                <a:gd name="connsiteY54" fmla="*/ 14782 h 294915"/>
                <a:gd name="connsiteX55" fmla="*/ 97656 w 293328"/>
                <a:gd name="connsiteY55" fmla="*/ 38937 h 294915"/>
                <a:gd name="connsiteX56" fmla="*/ 121711 w 293328"/>
                <a:gd name="connsiteY56" fmla="*/ 31006 h 294915"/>
                <a:gd name="connsiteX57" fmla="*/ 119916 w 293328"/>
                <a:gd name="connsiteY57" fmla="*/ 2163 h 294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93328" h="294915">
                  <a:moveTo>
                    <a:pt x="143907" y="106204"/>
                  </a:moveTo>
                  <a:cubicBezTo>
                    <a:pt x="166767" y="104775"/>
                    <a:pt x="186055" y="122277"/>
                    <a:pt x="187483" y="145137"/>
                  </a:cubicBezTo>
                  <a:cubicBezTo>
                    <a:pt x="188555" y="167997"/>
                    <a:pt x="171410" y="187643"/>
                    <a:pt x="148550" y="189071"/>
                  </a:cubicBezTo>
                  <a:cubicBezTo>
                    <a:pt x="125690" y="190143"/>
                    <a:pt x="106045" y="172998"/>
                    <a:pt x="104616" y="150138"/>
                  </a:cubicBezTo>
                  <a:cubicBezTo>
                    <a:pt x="103187" y="127278"/>
                    <a:pt x="121047" y="107633"/>
                    <a:pt x="143907" y="106204"/>
                  </a:cubicBezTo>
                  <a:close/>
                  <a:moveTo>
                    <a:pt x="141817" y="65256"/>
                  </a:moveTo>
                  <a:cubicBezTo>
                    <a:pt x="96579" y="67780"/>
                    <a:pt x="62112" y="106717"/>
                    <a:pt x="64625" y="152144"/>
                  </a:cubicBezTo>
                  <a:cubicBezTo>
                    <a:pt x="67139" y="197571"/>
                    <a:pt x="105914" y="232543"/>
                    <a:pt x="151152" y="229658"/>
                  </a:cubicBezTo>
                  <a:cubicBezTo>
                    <a:pt x="196390" y="227135"/>
                    <a:pt x="231216" y="188197"/>
                    <a:pt x="228703" y="142770"/>
                  </a:cubicBezTo>
                  <a:cubicBezTo>
                    <a:pt x="225830" y="97343"/>
                    <a:pt x="187055" y="62732"/>
                    <a:pt x="141817" y="65256"/>
                  </a:cubicBezTo>
                  <a:close/>
                  <a:moveTo>
                    <a:pt x="156537" y="0"/>
                  </a:moveTo>
                  <a:lnTo>
                    <a:pt x="157974" y="29203"/>
                  </a:lnTo>
                  <a:cubicBezTo>
                    <a:pt x="166590" y="29924"/>
                    <a:pt x="174848" y="31727"/>
                    <a:pt x="183106" y="34250"/>
                  </a:cubicBezTo>
                  <a:lnTo>
                    <a:pt x="196031" y="8292"/>
                  </a:lnTo>
                  <a:lnTo>
                    <a:pt x="228703" y="24877"/>
                  </a:lnTo>
                  <a:lnTo>
                    <a:pt x="215418" y="50835"/>
                  </a:lnTo>
                  <a:cubicBezTo>
                    <a:pt x="222599" y="55522"/>
                    <a:pt x="228703" y="61290"/>
                    <a:pt x="234447" y="67780"/>
                  </a:cubicBezTo>
                  <a:lnTo>
                    <a:pt x="258502" y="51916"/>
                  </a:lnTo>
                  <a:lnTo>
                    <a:pt x="278608" y="82562"/>
                  </a:lnTo>
                  <a:lnTo>
                    <a:pt x="254553" y="98425"/>
                  </a:lnTo>
                  <a:cubicBezTo>
                    <a:pt x="257784" y="105996"/>
                    <a:pt x="260656" y="113928"/>
                    <a:pt x="262451" y="122581"/>
                  </a:cubicBezTo>
                  <a:lnTo>
                    <a:pt x="291174" y="120778"/>
                  </a:lnTo>
                  <a:lnTo>
                    <a:pt x="293328" y="157552"/>
                  </a:lnTo>
                  <a:lnTo>
                    <a:pt x="264247" y="158994"/>
                  </a:lnTo>
                  <a:cubicBezTo>
                    <a:pt x="263529" y="167647"/>
                    <a:pt x="262092" y="175939"/>
                    <a:pt x="259220" y="183871"/>
                  </a:cubicBezTo>
                  <a:lnTo>
                    <a:pt x="285070" y="197211"/>
                  </a:lnTo>
                  <a:lnTo>
                    <a:pt x="268555" y="229658"/>
                  </a:lnTo>
                  <a:lnTo>
                    <a:pt x="243064" y="216679"/>
                  </a:lnTo>
                  <a:cubicBezTo>
                    <a:pt x="237678" y="223890"/>
                    <a:pt x="232293" y="230019"/>
                    <a:pt x="226189" y="235787"/>
                  </a:cubicBezTo>
                  <a:lnTo>
                    <a:pt x="241987" y="259943"/>
                  </a:lnTo>
                  <a:lnTo>
                    <a:pt x="211469" y="280133"/>
                  </a:lnTo>
                  <a:lnTo>
                    <a:pt x="195313" y="255617"/>
                  </a:lnTo>
                  <a:cubicBezTo>
                    <a:pt x="187773" y="259222"/>
                    <a:pt x="179874" y="261746"/>
                    <a:pt x="171258" y="263909"/>
                  </a:cubicBezTo>
                  <a:lnTo>
                    <a:pt x="172694" y="292751"/>
                  </a:lnTo>
                  <a:lnTo>
                    <a:pt x="136432" y="294915"/>
                  </a:lnTo>
                  <a:lnTo>
                    <a:pt x="134996" y="265712"/>
                  </a:lnTo>
                  <a:cubicBezTo>
                    <a:pt x="126379" y="264991"/>
                    <a:pt x="118121" y="263188"/>
                    <a:pt x="110223" y="260664"/>
                  </a:cubicBezTo>
                  <a:lnTo>
                    <a:pt x="97297" y="286622"/>
                  </a:lnTo>
                  <a:lnTo>
                    <a:pt x="64625" y="270038"/>
                  </a:lnTo>
                  <a:lnTo>
                    <a:pt x="77191" y="244080"/>
                  </a:lnTo>
                  <a:cubicBezTo>
                    <a:pt x="70729" y="239393"/>
                    <a:pt x="64266" y="233624"/>
                    <a:pt x="58522" y="227135"/>
                  </a:cubicBezTo>
                  <a:lnTo>
                    <a:pt x="34467" y="242998"/>
                  </a:lnTo>
                  <a:lnTo>
                    <a:pt x="14720" y="212714"/>
                  </a:lnTo>
                  <a:lnTo>
                    <a:pt x="38416" y="196490"/>
                  </a:lnTo>
                  <a:cubicBezTo>
                    <a:pt x="35185" y="188918"/>
                    <a:pt x="32672" y="180626"/>
                    <a:pt x="30877" y="172334"/>
                  </a:cubicBezTo>
                  <a:lnTo>
                    <a:pt x="1795" y="174137"/>
                  </a:lnTo>
                  <a:lnTo>
                    <a:pt x="0" y="137362"/>
                  </a:lnTo>
                  <a:lnTo>
                    <a:pt x="28722" y="135920"/>
                  </a:lnTo>
                  <a:cubicBezTo>
                    <a:pt x="29440" y="127268"/>
                    <a:pt x="31236" y="118975"/>
                    <a:pt x="33749" y="111044"/>
                  </a:cubicBezTo>
                  <a:lnTo>
                    <a:pt x="7899" y="97704"/>
                  </a:lnTo>
                  <a:lnTo>
                    <a:pt x="24414" y="65256"/>
                  </a:lnTo>
                  <a:lnTo>
                    <a:pt x="50264" y="78235"/>
                  </a:lnTo>
                  <a:cubicBezTo>
                    <a:pt x="54932" y="71385"/>
                    <a:pt x="60676" y="64895"/>
                    <a:pt x="67139" y="59127"/>
                  </a:cubicBezTo>
                  <a:lnTo>
                    <a:pt x="51341" y="34971"/>
                  </a:lnTo>
                  <a:lnTo>
                    <a:pt x="81859" y="14782"/>
                  </a:lnTo>
                  <a:lnTo>
                    <a:pt x="97656" y="38937"/>
                  </a:lnTo>
                  <a:cubicBezTo>
                    <a:pt x="105196" y="35692"/>
                    <a:pt x="113095" y="32808"/>
                    <a:pt x="121711" y="31006"/>
                  </a:cubicBezTo>
                  <a:lnTo>
                    <a:pt x="119916" y="2163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74063687-D067-7640-8406-64575D41B0A8}"/>
                </a:ext>
              </a:extLst>
            </p:cNvPr>
            <p:cNvSpPr/>
            <p:nvPr userDrawn="1"/>
          </p:nvSpPr>
          <p:spPr>
            <a:xfrm>
              <a:off x="11256428" y="2227456"/>
              <a:ext cx="935572" cy="1766730"/>
            </a:xfrm>
            <a:custGeom>
              <a:avLst/>
              <a:gdLst>
                <a:gd name="connsiteX0" fmla="*/ 757400 w 935572"/>
                <a:gd name="connsiteY0" fmla="*/ 0 h 1766730"/>
                <a:gd name="connsiteX1" fmla="*/ 935572 w 935572"/>
                <a:gd name="connsiteY1" fmla="*/ 0 h 1766730"/>
                <a:gd name="connsiteX2" fmla="*/ 935572 w 935572"/>
                <a:gd name="connsiteY2" fmla="*/ 510132 h 1766730"/>
                <a:gd name="connsiteX3" fmla="*/ 883634 w 935572"/>
                <a:gd name="connsiteY3" fmla="*/ 504780 h 1766730"/>
                <a:gd name="connsiteX4" fmla="*/ 504933 w 935572"/>
                <a:gd name="connsiteY4" fmla="*/ 883365 h 1766730"/>
                <a:gd name="connsiteX5" fmla="*/ 883634 w 935572"/>
                <a:gd name="connsiteY5" fmla="*/ 1261950 h 1766730"/>
                <a:gd name="connsiteX6" fmla="*/ 935572 w 935572"/>
                <a:gd name="connsiteY6" fmla="*/ 1256614 h 1766730"/>
                <a:gd name="connsiteX7" fmla="*/ 935572 w 935572"/>
                <a:gd name="connsiteY7" fmla="*/ 1766730 h 1766730"/>
                <a:gd name="connsiteX8" fmla="*/ 757400 w 935572"/>
                <a:gd name="connsiteY8" fmla="*/ 1766730 h 1766730"/>
                <a:gd name="connsiteX9" fmla="*/ 757400 w 935572"/>
                <a:gd name="connsiteY9" fmla="*/ 1501452 h 1766730"/>
                <a:gd name="connsiteX10" fmla="*/ 543609 w 935572"/>
                <a:gd name="connsiteY10" fmla="*/ 1414458 h 1766730"/>
                <a:gd name="connsiteX11" fmla="*/ 354528 w 935572"/>
                <a:gd name="connsiteY11" fmla="*/ 1603482 h 1766730"/>
                <a:gd name="connsiteX12" fmla="*/ 175652 w 935572"/>
                <a:gd name="connsiteY12" fmla="*/ 1424661 h 1766730"/>
                <a:gd name="connsiteX13" fmla="*/ 362585 w 935572"/>
                <a:gd name="connsiteY13" fmla="*/ 1238859 h 1766730"/>
                <a:gd name="connsiteX14" fmla="*/ 265359 w 935572"/>
                <a:gd name="connsiteY14" fmla="*/ 1009560 h 1766730"/>
                <a:gd name="connsiteX15" fmla="*/ 0 w 935572"/>
                <a:gd name="connsiteY15" fmla="*/ 1009560 h 1766730"/>
                <a:gd name="connsiteX16" fmla="*/ 0 w 935572"/>
                <a:gd name="connsiteY16" fmla="*/ 757170 h 1766730"/>
                <a:gd name="connsiteX17" fmla="*/ 265359 w 935572"/>
                <a:gd name="connsiteY17" fmla="*/ 757170 h 1766730"/>
                <a:gd name="connsiteX18" fmla="*/ 357214 w 935572"/>
                <a:gd name="connsiteY18" fmla="*/ 535926 h 1766730"/>
                <a:gd name="connsiteX19" fmla="*/ 175652 w 935572"/>
                <a:gd name="connsiteY19" fmla="*/ 354420 h 1766730"/>
                <a:gd name="connsiteX20" fmla="*/ 354528 w 935572"/>
                <a:gd name="connsiteY20" fmla="*/ 176136 h 1766730"/>
                <a:gd name="connsiteX21" fmla="*/ 536089 w 935572"/>
                <a:gd name="connsiteY21" fmla="*/ 357642 h 1766730"/>
                <a:gd name="connsiteX22" fmla="*/ 757400 w 935572"/>
                <a:gd name="connsiteY22" fmla="*/ 265278 h 176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5572" h="1766730">
                  <a:moveTo>
                    <a:pt x="757400" y="0"/>
                  </a:moveTo>
                  <a:lnTo>
                    <a:pt x="935572" y="0"/>
                  </a:lnTo>
                  <a:lnTo>
                    <a:pt x="935572" y="510132"/>
                  </a:lnTo>
                  <a:lnTo>
                    <a:pt x="883634" y="504780"/>
                  </a:lnTo>
                  <a:cubicBezTo>
                    <a:pt x="674677" y="505317"/>
                    <a:pt x="505471" y="674472"/>
                    <a:pt x="504933" y="883365"/>
                  </a:cubicBezTo>
                  <a:cubicBezTo>
                    <a:pt x="505471" y="1092258"/>
                    <a:pt x="674677" y="1261413"/>
                    <a:pt x="883634" y="1261950"/>
                  </a:cubicBezTo>
                  <a:lnTo>
                    <a:pt x="935572" y="1256614"/>
                  </a:lnTo>
                  <a:lnTo>
                    <a:pt x="935572" y="1766730"/>
                  </a:lnTo>
                  <a:lnTo>
                    <a:pt x="757400" y="1766730"/>
                  </a:lnTo>
                  <a:lnTo>
                    <a:pt x="757400" y="1501452"/>
                  </a:lnTo>
                  <a:cubicBezTo>
                    <a:pt x="680049" y="1485879"/>
                    <a:pt x="608069" y="1455807"/>
                    <a:pt x="543609" y="1414458"/>
                  </a:cubicBezTo>
                  <a:lnTo>
                    <a:pt x="354528" y="1603482"/>
                  </a:lnTo>
                  <a:lnTo>
                    <a:pt x="175652" y="1424661"/>
                  </a:lnTo>
                  <a:lnTo>
                    <a:pt x="362585" y="1238859"/>
                  </a:lnTo>
                  <a:cubicBezTo>
                    <a:pt x="315852" y="1170660"/>
                    <a:pt x="282011" y="1093332"/>
                    <a:pt x="265359" y="1009560"/>
                  </a:cubicBezTo>
                  <a:lnTo>
                    <a:pt x="0" y="1009560"/>
                  </a:lnTo>
                  <a:lnTo>
                    <a:pt x="0" y="757170"/>
                  </a:lnTo>
                  <a:lnTo>
                    <a:pt x="265359" y="757170"/>
                  </a:lnTo>
                  <a:cubicBezTo>
                    <a:pt x="281474" y="677157"/>
                    <a:pt x="313703" y="601977"/>
                    <a:pt x="357214" y="535926"/>
                  </a:cubicBezTo>
                  <a:lnTo>
                    <a:pt x="175652" y="354420"/>
                  </a:lnTo>
                  <a:lnTo>
                    <a:pt x="354528" y="176136"/>
                  </a:lnTo>
                  <a:lnTo>
                    <a:pt x="536089" y="357642"/>
                  </a:lnTo>
                  <a:cubicBezTo>
                    <a:pt x="602160" y="313608"/>
                    <a:pt x="676826" y="281925"/>
                    <a:pt x="757400" y="265278"/>
                  </a:cubicBez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AAEA66AB-09D9-144D-9CBA-10216B381C5F}"/>
                </a:ext>
              </a:extLst>
            </p:cNvPr>
            <p:cNvSpPr/>
            <p:nvPr userDrawn="1"/>
          </p:nvSpPr>
          <p:spPr>
            <a:xfrm>
              <a:off x="11280118" y="-29277"/>
              <a:ext cx="911882" cy="2175272"/>
            </a:xfrm>
            <a:custGeom>
              <a:avLst/>
              <a:gdLst>
                <a:gd name="connsiteX0" fmla="*/ 911882 w 911882"/>
                <a:gd name="connsiteY0" fmla="*/ 877835 h 2175272"/>
                <a:gd name="connsiteX1" fmla="*/ 911882 w 911882"/>
                <a:gd name="connsiteY1" fmla="*/ 1297437 h 2175272"/>
                <a:gd name="connsiteX2" fmla="*/ 893392 w 911882"/>
                <a:gd name="connsiteY2" fmla="*/ 1274931 h 2175272"/>
                <a:gd name="connsiteX3" fmla="*/ 836446 w 911882"/>
                <a:gd name="connsiteY3" fmla="*/ 1087636 h 2175272"/>
                <a:gd name="connsiteX4" fmla="*/ 893392 w 911882"/>
                <a:gd name="connsiteY4" fmla="*/ 900341 h 2175272"/>
                <a:gd name="connsiteX5" fmla="*/ 712716 w 911882"/>
                <a:gd name="connsiteY5" fmla="*/ 0 h 2175272"/>
                <a:gd name="connsiteX6" fmla="*/ 828815 w 911882"/>
                <a:gd name="connsiteY6" fmla="*/ 200439 h 2175272"/>
                <a:gd name="connsiteX7" fmla="*/ 911882 w 911882"/>
                <a:gd name="connsiteY7" fmla="*/ 173451 h 2175272"/>
                <a:gd name="connsiteX8" fmla="*/ 911882 w 911882"/>
                <a:gd name="connsiteY8" fmla="*/ 482434 h 2175272"/>
                <a:gd name="connsiteX9" fmla="*/ 803325 w 911882"/>
                <a:gd name="connsiteY9" fmla="*/ 541350 h 2175272"/>
                <a:gd name="connsiteX10" fmla="*/ 512769 w 911882"/>
                <a:gd name="connsiteY10" fmla="*/ 1087636 h 2175272"/>
                <a:gd name="connsiteX11" fmla="*/ 803325 w 911882"/>
                <a:gd name="connsiteY11" fmla="*/ 1634431 h 2175272"/>
                <a:gd name="connsiteX12" fmla="*/ 911882 w 911882"/>
                <a:gd name="connsiteY12" fmla="*/ 1693367 h 2175272"/>
                <a:gd name="connsiteX13" fmla="*/ 911882 w 911882"/>
                <a:gd name="connsiteY13" fmla="*/ 2001995 h 2175272"/>
                <a:gd name="connsiteX14" fmla="*/ 828815 w 911882"/>
                <a:gd name="connsiteY14" fmla="*/ 1974834 h 2175272"/>
                <a:gd name="connsiteX15" fmla="*/ 712716 w 911882"/>
                <a:gd name="connsiteY15" fmla="*/ 2175272 h 2175272"/>
                <a:gd name="connsiteX16" fmla="*/ 459020 w 911882"/>
                <a:gd name="connsiteY16" fmla="*/ 2029107 h 2175272"/>
                <a:gd name="connsiteX17" fmla="*/ 575118 w 911882"/>
                <a:gd name="connsiteY17" fmla="*/ 1828669 h 2175272"/>
                <a:gd name="connsiteX18" fmla="*/ 431070 w 911882"/>
                <a:gd name="connsiteY18" fmla="*/ 1684654 h 2175272"/>
                <a:gd name="connsiteX19" fmla="*/ 230047 w 911882"/>
                <a:gd name="connsiteY19" fmla="*/ 1800726 h 2175272"/>
                <a:gd name="connsiteX20" fmla="*/ 83849 w 911882"/>
                <a:gd name="connsiteY20" fmla="*/ 1546549 h 2175272"/>
                <a:gd name="connsiteX21" fmla="*/ 284871 w 911882"/>
                <a:gd name="connsiteY21" fmla="*/ 1431016 h 2175272"/>
                <a:gd name="connsiteX22" fmla="*/ 232198 w 911882"/>
                <a:gd name="connsiteY22" fmla="*/ 1234338 h 2175272"/>
                <a:gd name="connsiteX23" fmla="*/ 0 w 911882"/>
                <a:gd name="connsiteY23" fmla="*/ 1234338 h 2175272"/>
                <a:gd name="connsiteX24" fmla="*/ 0 w 911882"/>
                <a:gd name="connsiteY24" fmla="*/ 941471 h 2175272"/>
                <a:gd name="connsiteX25" fmla="*/ 232198 w 911882"/>
                <a:gd name="connsiteY25" fmla="*/ 941471 h 2175272"/>
                <a:gd name="connsiteX26" fmla="*/ 284871 w 911882"/>
                <a:gd name="connsiteY26" fmla="*/ 744795 h 2175272"/>
                <a:gd name="connsiteX27" fmla="*/ 83849 w 911882"/>
                <a:gd name="connsiteY27" fmla="*/ 628723 h 2175272"/>
                <a:gd name="connsiteX28" fmla="*/ 230047 w 911882"/>
                <a:gd name="connsiteY28" fmla="*/ 375083 h 2175272"/>
                <a:gd name="connsiteX29" fmla="*/ 431070 w 911882"/>
                <a:gd name="connsiteY29" fmla="*/ 490618 h 2175272"/>
                <a:gd name="connsiteX30" fmla="*/ 574581 w 911882"/>
                <a:gd name="connsiteY30" fmla="*/ 346603 h 2175272"/>
                <a:gd name="connsiteX31" fmla="*/ 459020 w 911882"/>
                <a:gd name="connsiteY31" fmla="*/ 146165 h 217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11882" h="2175272">
                  <a:moveTo>
                    <a:pt x="911882" y="877835"/>
                  </a:moveTo>
                  <a:lnTo>
                    <a:pt x="911882" y="1297437"/>
                  </a:lnTo>
                  <a:lnTo>
                    <a:pt x="893392" y="1274931"/>
                  </a:lnTo>
                  <a:cubicBezTo>
                    <a:pt x="857428" y="1221461"/>
                    <a:pt x="836446" y="1157006"/>
                    <a:pt x="836446" y="1087636"/>
                  </a:cubicBezTo>
                  <a:cubicBezTo>
                    <a:pt x="836446" y="1018266"/>
                    <a:pt x="857428" y="953812"/>
                    <a:pt x="893392" y="900341"/>
                  </a:cubicBezTo>
                  <a:close/>
                  <a:moveTo>
                    <a:pt x="712716" y="0"/>
                  </a:moveTo>
                  <a:lnTo>
                    <a:pt x="828815" y="200439"/>
                  </a:lnTo>
                  <a:lnTo>
                    <a:pt x="911882" y="173451"/>
                  </a:lnTo>
                  <a:lnTo>
                    <a:pt x="911882" y="482434"/>
                  </a:lnTo>
                  <a:lnTo>
                    <a:pt x="803325" y="541350"/>
                  </a:lnTo>
                  <a:cubicBezTo>
                    <a:pt x="628036" y="659755"/>
                    <a:pt x="512769" y="860262"/>
                    <a:pt x="512769" y="1087636"/>
                  </a:cubicBezTo>
                  <a:cubicBezTo>
                    <a:pt x="512769" y="1315346"/>
                    <a:pt x="628036" y="1515978"/>
                    <a:pt x="803325" y="1634431"/>
                  </a:cubicBezTo>
                  <a:lnTo>
                    <a:pt x="911882" y="1693367"/>
                  </a:lnTo>
                  <a:lnTo>
                    <a:pt x="911882" y="2001995"/>
                  </a:lnTo>
                  <a:lnTo>
                    <a:pt x="828815" y="1974834"/>
                  </a:lnTo>
                  <a:lnTo>
                    <a:pt x="712716" y="2175272"/>
                  </a:lnTo>
                  <a:lnTo>
                    <a:pt x="459020" y="2029107"/>
                  </a:lnTo>
                  <a:lnTo>
                    <a:pt x="575118" y="1828669"/>
                  </a:lnTo>
                  <a:cubicBezTo>
                    <a:pt x="521907" y="1785679"/>
                    <a:pt x="473532" y="1737854"/>
                    <a:pt x="431070" y="1684654"/>
                  </a:cubicBezTo>
                  <a:lnTo>
                    <a:pt x="230047" y="1800726"/>
                  </a:lnTo>
                  <a:lnTo>
                    <a:pt x="83849" y="1546549"/>
                  </a:lnTo>
                  <a:lnTo>
                    <a:pt x="284871" y="1431016"/>
                  </a:lnTo>
                  <a:cubicBezTo>
                    <a:pt x="260685" y="1368143"/>
                    <a:pt x="242948" y="1302584"/>
                    <a:pt x="232198" y="1234338"/>
                  </a:cubicBezTo>
                  <a:lnTo>
                    <a:pt x="0" y="1234338"/>
                  </a:lnTo>
                  <a:lnTo>
                    <a:pt x="0" y="941471"/>
                  </a:lnTo>
                  <a:lnTo>
                    <a:pt x="232198" y="941471"/>
                  </a:lnTo>
                  <a:cubicBezTo>
                    <a:pt x="242948" y="873226"/>
                    <a:pt x="260685" y="807130"/>
                    <a:pt x="284871" y="744795"/>
                  </a:cubicBezTo>
                  <a:lnTo>
                    <a:pt x="83849" y="628723"/>
                  </a:lnTo>
                  <a:lnTo>
                    <a:pt x="230047" y="375083"/>
                  </a:lnTo>
                  <a:lnTo>
                    <a:pt x="431070" y="490618"/>
                  </a:lnTo>
                  <a:cubicBezTo>
                    <a:pt x="473532" y="437955"/>
                    <a:pt x="521907" y="389593"/>
                    <a:pt x="574581" y="346603"/>
                  </a:cubicBezTo>
                  <a:lnTo>
                    <a:pt x="459020" y="146165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6EDD8CF5-EE5A-194B-A1A3-6F050BDBED1F}"/>
                </a:ext>
              </a:extLst>
            </p:cNvPr>
            <p:cNvSpPr/>
            <p:nvPr userDrawn="1"/>
          </p:nvSpPr>
          <p:spPr>
            <a:xfrm>
              <a:off x="12047672" y="5608394"/>
              <a:ext cx="144328" cy="697004"/>
            </a:xfrm>
            <a:custGeom>
              <a:avLst/>
              <a:gdLst>
                <a:gd name="connsiteX0" fmla="*/ 144328 w 144328"/>
                <a:gd name="connsiteY0" fmla="*/ 550545 h 697004"/>
                <a:gd name="connsiteX1" fmla="*/ 144328 w 144328"/>
                <a:gd name="connsiteY1" fmla="*/ 697004 h 697004"/>
                <a:gd name="connsiteX2" fmla="*/ 82099 w 144328"/>
                <a:gd name="connsiteY2" fmla="*/ 634775 h 697004"/>
                <a:gd name="connsiteX3" fmla="*/ 70830 w 144328"/>
                <a:gd name="connsiteY3" fmla="*/ 624043 h 697004"/>
                <a:gd name="connsiteX4" fmla="*/ 82099 w 144328"/>
                <a:gd name="connsiteY4" fmla="*/ 612774 h 697004"/>
                <a:gd name="connsiteX5" fmla="*/ 144328 w 144328"/>
                <a:gd name="connsiteY5" fmla="*/ 220513 h 697004"/>
                <a:gd name="connsiteX6" fmla="*/ 144328 w 144328"/>
                <a:gd name="connsiteY6" fmla="*/ 475914 h 697004"/>
                <a:gd name="connsiteX7" fmla="*/ 134685 w 144328"/>
                <a:gd name="connsiteY7" fmla="*/ 452869 h 697004"/>
                <a:gd name="connsiteX8" fmla="*/ 16098 w 144328"/>
                <a:gd name="connsiteY8" fmla="*/ 452869 h 697004"/>
                <a:gd name="connsiteX9" fmla="*/ 0 w 144328"/>
                <a:gd name="connsiteY9" fmla="*/ 452869 h 697004"/>
                <a:gd name="connsiteX10" fmla="*/ 0 w 144328"/>
                <a:gd name="connsiteY10" fmla="*/ 437308 h 697004"/>
                <a:gd name="connsiteX11" fmla="*/ 0 w 144328"/>
                <a:gd name="connsiteY11" fmla="*/ 254329 h 697004"/>
                <a:gd name="connsiteX12" fmla="*/ 0 w 144328"/>
                <a:gd name="connsiteY12" fmla="*/ 239305 h 697004"/>
                <a:gd name="connsiteX13" fmla="*/ 16098 w 144328"/>
                <a:gd name="connsiteY13" fmla="*/ 239305 h 697004"/>
                <a:gd name="connsiteX14" fmla="*/ 136295 w 144328"/>
                <a:gd name="connsiteY14" fmla="*/ 239305 h 697004"/>
                <a:gd name="connsiteX15" fmla="*/ 144328 w 144328"/>
                <a:gd name="connsiteY15" fmla="*/ 0 h 697004"/>
                <a:gd name="connsiteX16" fmla="*/ 144328 w 144328"/>
                <a:gd name="connsiteY16" fmla="*/ 146854 h 697004"/>
                <a:gd name="connsiteX17" fmla="*/ 82099 w 144328"/>
                <a:gd name="connsiteY17" fmla="*/ 84229 h 697004"/>
                <a:gd name="connsiteX18" fmla="*/ 70830 w 144328"/>
                <a:gd name="connsiteY18" fmla="*/ 73497 h 697004"/>
                <a:gd name="connsiteX19" fmla="*/ 82099 w 144328"/>
                <a:gd name="connsiteY19" fmla="*/ 62229 h 697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4328" h="697004">
                  <a:moveTo>
                    <a:pt x="144328" y="550545"/>
                  </a:moveTo>
                  <a:lnTo>
                    <a:pt x="144328" y="697004"/>
                  </a:lnTo>
                  <a:lnTo>
                    <a:pt x="82099" y="634775"/>
                  </a:lnTo>
                  <a:lnTo>
                    <a:pt x="70830" y="624043"/>
                  </a:lnTo>
                  <a:lnTo>
                    <a:pt x="82099" y="612774"/>
                  </a:lnTo>
                  <a:close/>
                  <a:moveTo>
                    <a:pt x="144328" y="220513"/>
                  </a:moveTo>
                  <a:lnTo>
                    <a:pt x="144328" y="475914"/>
                  </a:lnTo>
                  <a:lnTo>
                    <a:pt x="134685" y="452869"/>
                  </a:lnTo>
                  <a:lnTo>
                    <a:pt x="16098" y="452869"/>
                  </a:lnTo>
                  <a:lnTo>
                    <a:pt x="0" y="452869"/>
                  </a:lnTo>
                  <a:lnTo>
                    <a:pt x="0" y="437308"/>
                  </a:lnTo>
                  <a:lnTo>
                    <a:pt x="0" y="254329"/>
                  </a:lnTo>
                  <a:lnTo>
                    <a:pt x="0" y="239305"/>
                  </a:lnTo>
                  <a:lnTo>
                    <a:pt x="16098" y="239305"/>
                  </a:lnTo>
                  <a:lnTo>
                    <a:pt x="136295" y="239305"/>
                  </a:lnTo>
                  <a:close/>
                  <a:moveTo>
                    <a:pt x="144328" y="0"/>
                  </a:moveTo>
                  <a:lnTo>
                    <a:pt x="144328" y="146854"/>
                  </a:lnTo>
                  <a:lnTo>
                    <a:pt x="82099" y="84229"/>
                  </a:lnTo>
                  <a:lnTo>
                    <a:pt x="70830" y="73497"/>
                  </a:lnTo>
                  <a:lnTo>
                    <a:pt x="82099" y="62229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62E0F383-3636-994A-BE83-212C7CD81769}"/>
                </a:ext>
              </a:extLst>
            </p:cNvPr>
            <p:cNvSpPr/>
            <p:nvPr userDrawn="1"/>
          </p:nvSpPr>
          <p:spPr>
            <a:xfrm>
              <a:off x="10905817" y="3871536"/>
              <a:ext cx="1286183" cy="1766730"/>
            </a:xfrm>
            <a:custGeom>
              <a:avLst/>
              <a:gdLst>
                <a:gd name="connsiteX0" fmla="*/ 883633 w 1286183"/>
                <a:gd name="connsiteY0" fmla="*/ 504934 h 1766730"/>
                <a:gd name="connsiteX1" fmla="*/ 504933 w 1286183"/>
                <a:gd name="connsiteY1" fmla="*/ 883634 h 1766730"/>
                <a:gd name="connsiteX2" fmla="*/ 883633 w 1286183"/>
                <a:gd name="connsiteY2" fmla="*/ 1261259 h 1766730"/>
                <a:gd name="connsiteX3" fmla="*/ 1262334 w 1286183"/>
                <a:gd name="connsiteY3" fmla="*/ 883634 h 1766730"/>
                <a:gd name="connsiteX4" fmla="*/ 883633 w 1286183"/>
                <a:gd name="connsiteY4" fmla="*/ 504934 h 1766730"/>
                <a:gd name="connsiteX5" fmla="*/ 757400 w 1286183"/>
                <a:gd name="connsiteY5" fmla="*/ 0 h 1766730"/>
                <a:gd name="connsiteX6" fmla="*/ 1009867 w 1286183"/>
                <a:gd name="connsiteY6" fmla="*/ 0 h 1766730"/>
                <a:gd name="connsiteX7" fmla="*/ 1009867 w 1286183"/>
                <a:gd name="connsiteY7" fmla="*/ 264822 h 1766730"/>
                <a:gd name="connsiteX8" fmla="*/ 1238698 w 1286183"/>
                <a:gd name="connsiteY8" fmla="*/ 362048 h 1766730"/>
                <a:gd name="connsiteX9" fmla="*/ 1286183 w 1286183"/>
                <a:gd name="connsiteY9" fmla="*/ 314836 h 1766730"/>
                <a:gd name="connsiteX10" fmla="*/ 1286183 w 1286183"/>
                <a:gd name="connsiteY10" fmla="*/ 1464369 h 1766730"/>
                <a:gd name="connsiteX11" fmla="*/ 1231178 w 1286183"/>
                <a:gd name="connsiteY11" fmla="*/ 1409516 h 1766730"/>
                <a:gd name="connsiteX12" fmla="*/ 1009867 w 1286183"/>
                <a:gd name="connsiteY12" fmla="*/ 1501909 h 1766730"/>
                <a:gd name="connsiteX13" fmla="*/ 1009867 w 1286183"/>
                <a:gd name="connsiteY13" fmla="*/ 1766730 h 1766730"/>
                <a:gd name="connsiteX14" fmla="*/ 757400 w 1286183"/>
                <a:gd name="connsiteY14" fmla="*/ 1766730 h 1766730"/>
                <a:gd name="connsiteX15" fmla="*/ 757400 w 1286183"/>
                <a:gd name="connsiteY15" fmla="*/ 1501909 h 1766730"/>
                <a:gd name="connsiteX16" fmla="*/ 543609 w 1286183"/>
                <a:gd name="connsiteY16" fmla="*/ 1414351 h 1766730"/>
                <a:gd name="connsiteX17" fmla="*/ 354528 w 1286183"/>
                <a:gd name="connsiteY17" fmla="*/ 1603432 h 1766730"/>
                <a:gd name="connsiteX18" fmla="*/ 175652 w 1286183"/>
                <a:gd name="connsiteY18" fmla="*/ 1425094 h 1766730"/>
                <a:gd name="connsiteX19" fmla="*/ 362048 w 1286183"/>
                <a:gd name="connsiteY19" fmla="*/ 1238699 h 1766730"/>
                <a:gd name="connsiteX20" fmla="*/ 265359 w 1286183"/>
                <a:gd name="connsiteY20" fmla="*/ 1009330 h 1766730"/>
                <a:gd name="connsiteX21" fmla="*/ 0 w 1286183"/>
                <a:gd name="connsiteY21" fmla="*/ 1009330 h 1766730"/>
                <a:gd name="connsiteX22" fmla="*/ 0 w 1286183"/>
                <a:gd name="connsiteY22" fmla="*/ 757400 h 1766730"/>
                <a:gd name="connsiteX23" fmla="*/ 264821 w 1286183"/>
                <a:gd name="connsiteY23" fmla="*/ 757400 h 1766730"/>
                <a:gd name="connsiteX24" fmla="*/ 357214 w 1286183"/>
                <a:gd name="connsiteY24" fmla="*/ 536089 h 1766730"/>
                <a:gd name="connsiteX25" fmla="*/ 175652 w 1286183"/>
                <a:gd name="connsiteY25" fmla="*/ 354528 h 1766730"/>
                <a:gd name="connsiteX26" fmla="*/ 354528 w 1286183"/>
                <a:gd name="connsiteY26" fmla="*/ 176190 h 1766730"/>
                <a:gd name="connsiteX27" fmla="*/ 535552 w 1286183"/>
                <a:gd name="connsiteY27" fmla="*/ 357214 h 1766730"/>
                <a:gd name="connsiteX28" fmla="*/ 757400 w 1286183"/>
                <a:gd name="connsiteY28" fmla="*/ 264822 h 176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286183" h="1766730">
                  <a:moveTo>
                    <a:pt x="883633" y="504934"/>
                  </a:moveTo>
                  <a:cubicBezTo>
                    <a:pt x="674677" y="504934"/>
                    <a:pt x="505471" y="674677"/>
                    <a:pt x="504933" y="883634"/>
                  </a:cubicBezTo>
                  <a:cubicBezTo>
                    <a:pt x="505471" y="1092053"/>
                    <a:pt x="674677" y="1261259"/>
                    <a:pt x="883633" y="1261259"/>
                  </a:cubicBezTo>
                  <a:cubicBezTo>
                    <a:pt x="1092590" y="1261259"/>
                    <a:pt x="1261796" y="1092053"/>
                    <a:pt x="1262334" y="883634"/>
                  </a:cubicBezTo>
                  <a:cubicBezTo>
                    <a:pt x="1261796" y="674677"/>
                    <a:pt x="1092590" y="504934"/>
                    <a:pt x="883633" y="504934"/>
                  </a:cubicBezTo>
                  <a:close/>
                  <a:moveTo>
                    <a:pt x="757400" y="0"/>
                  </a:moveTo>
                  <a:lnTo>
                    <a:pt x="1009867" y="0"/>
                  </a:lnTo>
                  <a:lnTo>
                    <a:pt x="1009867" y="264822"/>
                  </a:lnTo>
                  <a:cubicBezTo>
                    <a:pt x="1093127" y="282011"/>
                    <a:pt x="1171016" y="315852"/>
                    <a:pt x="1238698" y="362048"/>
                  </a:cubicBezTo>
                  <a:lnTo>
                    <a:pt x="1286183" y="314836"/>
                  </a:lnTo>
                  <a:lnTo>
                    <a:pt x="1286183" y="1464369"/>
                  </a:lnTo>
                  <a:lnTo>
                    <a:pt x="1231178" y="1409516"/>
                  </a:lnTo>
                  <a:cubicBezTo>
                    <a:pt x="1165107" y="1453564"/>
                    <a:pt x="1090441" y="1485256"/>
                    <a:pt x="1009867" y="1501909"/>
                  </a:cubicBezTo>
                  <a:lnTo>
                    <a:pt x="1009867" y="1766730"/>
                  </a:lnTo>
                  <a:lnTo>
                    <a:pt x="757400" y="1766730"/>
                  </a:lnTo>
                  <a:lnTo>
                    <a:pt x="757400" y="1501909"/>
                  </a:lnTo>
                  <a:cubicBezTo>
                    <a:pt x="680049" y="1485794"/>
                    <a:pt x="608069" y="1455175"/>
                    <a:pt x="543609" y="1414351"/>
                  </a:cubicBezTo>
                  <a:lnTo>
                    <a:pt x="354528" y="1603432"/>
                  </a:lnTo>
                  <a:lnTo>
                    <a:pt x="175652" y="1425094"/>
                  </a:lnTo>
                  <a:lnTo>
                    <a:pt x="362048" y="1238699"/>
                  </a:lnTo>
                  <a:cubicBezTo>
                    <a:pt x="315852" y="1170479"/>
                    <a:pt x="282548" y="1092590"/>
                    <a:pt x="265359" y="1009330"/>
                  </a:cubicBezTo>
                  <a:lnTo>
                    <a:pt x="0" y="1009330"/>
                  </a:lnTo>
                  <a:lnTo>
                    <a:pt x="0" y="757400"/>
                  </a:lnTo>
                  <a:lnTo>
                    <a:pt x="264821" y="757400"/>
                  </a:lnTo>
                  <a:cubicBezTo>
                    <a:pt x="281474" y="676826"/>
                    <a:pt x="313166" y="602160"/>
                    <a:pt x="357214" y="536089"/>
                  </a:cubicBezTo>
                  <a:lnTo>
                    <a:pt x="175652" y="354528"/>
                  </a:lnTo>
                  <a:lnTo>
                    <a:pt x="354528" y="176190"/>
                  </a:lnTo>
                  <a:lnTo>
                    <a:pt x="535552" y="357214"/>
                  </a:lnTo>
                  <a:cubicBezTo>
                    <a:pt x="602160" y="313166"/>
                    <a:pt x="676826" y="281474"/>
                    <a:pt x="757400" y="264822"/>
                  </a:cubicBez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211950709"/>
      </p:ext>
    </p:extLst>
  </p:cSld>
  <p:clrMapOvr>
    <a:masterClrMapping/>
  </p:clrMapOvr>
  <p:transition advClick="0"/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al Slid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71CDB1A-E8BD-244A-BD24-528B53D86923}"/>
              </a:ext>
            </a:extLst>
          </p:cNvPr>
          <p:cNvGrpSpPr>
            <a:grpSpLocks noChangeAspect="1"/>
          </p:cNvGrpSpPr>
          <p:nvPr userDrawn="1"/>
        </p:nvGrpSpPr>
        <p:grpSpPr>
          <a:xfrm flipH="1">
            <a:off x="0" y="-185136"/>
            <a:ext cx="2772000" cy="7043136"/>
            <a:chOff x="9418091" y="-179439"/>
            <a:chExt cx="2773910" cy="7043136"/>
          </a:xfrm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E53936A8-5E1C-554C-A274-6C6B5E26D2E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405676" y="6505853"/>
              <a:ext cx="523008" cy="352147"/>
            </a:xfrm>
            <a:custGeom>
              <a:avLst/>
              <a:gdLst>
                <a:gd name="connsiteX0" fmla="*/ 203721 w 523008"/>
                <a:gd name="connsiteY0" fmla="*/ 0 h 352147"/>
                <a:gd name="connsiteX1" fmla="*/ 211784 w 523008"/>
                <a:gd name="connsiteY1" fmla="*/ 0 h 352147"/>
                <a:gd name="connsiteX2" fmla="*/ 308000 w 523008"/>
                <a:gd name="connsiteY2" fmla="*/ 0 h 352147"/>
                <a:gd name="connsiteX3" fmla="*/ 316600 w 523008"/>
                <a:gd name="connsiteY3" fmla="*/ 0 h 352147"/>
                <a:gd name="connsiteX4" fmla="*/ 316600 w 523008"/>
                <a:gd name="connsiteY4" fmla="*/ 8071 h 352147"/>
                <a:gd name="connsiteX5" fmla="*/ 316600 w 523008"/>
                <a:gd name="connsiteY5" fmla="*/ 73178 h 352147"/>
                <a:gd name="connsiteX6" fmla="*/ 352614 w 523008"/>
                <a:gd name="connsiteY6" fmla="*/ 88245 h 352147"/>
                <a:gd name="connsiteX7" fmla="*/ 399379 w 523008"/>
                <a:gd name="connsiteY7" fmla="*/ 41432 h 352147"/>
                <a:gd name="connsiteX8" fmla="*/ 405291 w 523008"/>
                <a:gd name="connsiteY8" fmla="*/ 35513 h 352147"/>
                <a:gd name="connsiteX9" fmla="*/ 411204 w 523008"/>
                <a:gd name="connsiteY9" fmla="*/ 41432 h 352147"/>
                <a:gd name="connsiteX10" fmla="*/ 479469 w 523008"/>
                <a:gd name="connsiteY10" fmla="*/ 109768 h 352147"/>
                <a:gd name="connsiteX11" fmla="*/ 485382 w 523008"/>
                <a:gd name="connsiteY11" fmla="*/ 115686 h 352147"/>
                <a:gd name="connsiteX12" fmla="*/ 479469 w 523008"/>
                <a:gd name="connsiteY12" fmla="*/ 121605 h 352147"/>
                <a:gd name="connsiteX13" fmla="*/ 433242 w 523008"/>
                <a:gd name="connsiteY13" fmla="*/ 167880 h 352147"/>
                <a:gd name="connsiteX14" fmla="*/ 448830 w 523008"/>
                <a:gd name="connsiteY14" fmla="*/ 206083 h 352147"/>
                <a:gd name="connsiteX15" fmla="*/ 514408 w 523008"/>
                <a:gd name="connsiteY15" fmla="*/ 206083 h 352147"/>
                <a:gd name="connsiteX16" fmla="*/ 523008 w 523008"/>
                <a:gd name="connsiteY16" fmla="*/ 206083 h 352147"/>
                <a:gd name="connsiteX17" fmla="*/ 523008 w 523008"/>
                <a:gd name="connsiteY17" fmla="*/ 214692 h 352147"/>
                <a:gd name="connsiteX18" fmla="*/ 523008 w 523008"/>
                <a:gd name="connsiteY18" fmla="*/ 311546 h 352147"/>
                <a:gd name="connsiteX19" fmla="*/ 523008 w 523008"/>
                <a:gd name="connsiteY19" fmla="*/ 319617 h 352147"/>
                <a:gd name="connsiteX20" fmla="*/ 514408 w 523008"/>
                <a:gd name="connsiteY20" fmla="*/ 319617 h 352147"/>
                <a:gd name="connsiteX21" fmla="*/ 447755 w 523008"/>
                <a:gd name="connsiteY21" fmla="*/ 319617 h 352147"/>
                <a:gd name="connsiteX22" fmla="*/ 434461 w 523008"/>
                <a:gd name="connsiteY22" fmla="*/ 352147 h 352147"/>
                <a:gd name="connsiteX23" fmla="*/ 332155 w 523008"/>
                <a:gd name="connsiteY23" fmla="*/ 352147 h 352147"/>
                <a:gd name="connsiteX24" fmla="*/ 342939 w 523008"/>
                <a:gd name="connsiteY24" fmla="*/ 344839 h 352147"/>
                <a:gd name="connsiteX25" fmla="*/ 377340 w 523008"/>
                <a:gd name="connsiteY25" fmla="*/ 261505 h 352147"/>
                <a:gd name="connsiteX26" fmla="*/ 260160 w 523008"/>
                <a:gd name="connsiteY26" fmla="*/ 144204 h 352147"/>
                <a:gd name="connsiteX27" fmla="*/ 142443 w 523008"/>
                <a:gd name="connsiteY27" fmla="*/ 261505 h 352147"/>
                <a:gd name="connsiteX28" fmla="*/ 176912 w 523008"/>
                <a:gd name="connsiteY28" fmla="*/ 344839 h 352147"/>
                <a:gd name="connsiteX29" fmla="*/ 187742 w 523008"/>
                <a:gd name="connsiteY29" fmla="*/ 352147 h 352147"/>
                <a:gd name="connsiteX30" fmla="*/ 86034 w 523008"/>
                <a:gd name="connsiteY30" fmla="*/ 352147 h 352147"/>
                <a:gd name="connsiteX31" fmla="*/ 71490 w 523008"/>
                <a:gd name="connsiteY31" fmla="*/ 316926 h 352147"/>
                <a:gd name="connsiteX32" fmla="*/ 8063 w 523008"/>
                <a:gd name="connsiteY32" fmla="*/ 316926 h 352147"/>
                <a:gd name="connsiteX33" fmla="*/ 0 w 523008"/>
                <a:gd name="connsiteY33" fmla="*/ 316926 h 352147"/>
                <a:gd name="connsiteX34" fmla="*/ 0 w 523008"/>
                <a:gd name="connsiteY34" fmla="*/ 308855 h 352147"/>
                <a:gd name="connsiteX35" fmla="*/ 0 w 523008"/>
                <a:gd name="connsiteY35" fmla="*/ 212002 h 352147"/>
                <a:gd name="connsiteX36" fmla="*/ 0 w 523008"/>
                <a:gd name="connsiteY36" fmla="*/ 203393 h 352147"/>
                <a:gd name="connsiteX37" fmla="*/ 8063 w 523008"/>
                <a:gd name="connsiteY37" fmla="*/ 203393 h 352147"/>
                <a:gd name="connsiteX38" fmla="*/ 72028 w 523008"/>
                <a:gd name="connsiteY38" fmla="*/ 203393 h 352147"/>
                <a:gd name="connsiteX39" fmla="*/ 88154 w 523008"/>
                <a:gd name="connsiteY39" fmla="*/ 166265 h 352147"/>
                <a:gd name="connsiteX40" fmla="*/ 43539 w 523008"/>
                <a:gd name="connsiteY40" fmla="*/ 121605 h 352147"/>
                <a:gd name="connsiteX41" fmla="*/ 37627 w 523008"/>
                <a:gd name="connsiteY41" fmla="*/ 115686 h 352147"/>
                <a:gd name="connsiteX42" fmla="*/ 43539 w 523008"/>
                <a:gd name="connsiteY42" fmla="*/ 109768 h 352147"/>
                <a:gd name="connsiteX43" fmla="*/ 111804 w 523008"/>
                <a:gd name="connsiteY43" fmla="*/ 41432 h 352147"/>
                <a:gd name="connsiteX44" fmla="*/ 117717 w 523008"/>
                <a:gd name="connsiteY44" fmla="*/ 35513 h 352147"/>
                <a:gd name="connsiteX45" fmla="*/ 123092 w 523008"/>
                <a:gd name="connsiteY45" fmla="*/ 41432 h 352147"/>
                <a:gd name="connsiteX46" fmla="*/ 169319 w 523008"/>
                <a:gd name="connsiteY46" fmla="*/ 87168 h 352147"/>
                <a:gd name="connsiteX47" fmla="*/ 203721 w 523008"/>
                <a:gd name="connsiteY47" fmla="*/ 73178 h 352147"/>
                <a:gd name="connsiteX48" fmla="*/ 203721 w 523008"/>
                <a:gd name="connsiteY48" fmla="*/ 8071 h 352147"/>
                <a:gd name="connsiteX49" fmla="*/ 203721 w 523008"/>
                <a:gd name="connsiteY49" fmla="*/ 0 h 352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523008" h="352147">
                  <a:moveTo>
                    <a:pt x="203721" y="0"/>
                  </a:moveTo>
                  <a:lnTo>
                    <a:pt x="211784" y="0"/>
                  </a:lnTo>
                  <a:lnTo>
                    <a:pt x="308000" y="0"/>
                  </a:lnTo>
                  <a:lnTo>
                    <a:pt x="316600" y="0"/>
                  </a:lnTo>
                  <a:lnTo>
                    <a:pt x="316600" y="8071"/>
                  </a:lnTo>
                  <a:lnTo>
                    <a:pt x="316600" y="73178"/>
                  </a:lnTo>
                  <a:cubicBezTo>
                    <a:pt x="328963" y="76945"/>
                    <a:pt x="341326" y="81788"/>
                    <a:pt x="352614" y="88245"/>
                  </a:cubicBezTo>
                  <a:lnTo>
                    <a:pt x="399379" y="41432"/>
                  </a:lnTo>
                  <a:lnTo>
                    <a:pt x="405291" y="35513"/>
                  </a:lnTo>
                  <a:lnTo>
                    <a:pt x="411204" y="41432"/>
                  </a:lnTo>
                  <a:lnTo>
                    <a:pt x="479469" y="109768"/>
                  </a:lnTo>
                  <a:lnTo>
                    <a:pt x="485382" y="115686"/>
                  </a:lnTo>
                  <a:lnTo>
                    <a:pt x="479469" y="121605"/>
                  </a:lnTo>
                  <a:lnTo>
                    <a:pt x="433242" y="167880"/>
                  </a:lnTo>
                  <a:cubicBezTo>
                    <a:pt x="439693" y="180255"/>
                    <a:pt x="445068" y="193169"/>
                    <a:pt x="448830" y="206083"/>
                  </a:cubicBezTo>
                  <a:lnTo>
                    <a:pt x="514408" y="206083"/>
                  </a:lnTo>
                  <a:lnTo>
                    <a:pt x="523008" y="206083"/>
                  </a:lnTo>
                  <a:lnTo>
                    <a:pt x="523008" y="214692"/>
                  </a:lnTo>
                  <a:lnTo>
                    <a:pt x="523008" y="311546"/>
                  </a:lnTo>
                  <a:lnTo>
                    <a:pt x="523008" y="319617"/>
                  </a:lnTo>
                  <a:lnTo>
                    <a:pt x="514408" y="319617"/>
                  </a:lnTo>
                  <a:lnTo>
                    <a:pt x="447755" y="319617"/>
                  </a:lnTo>
                  <a:lnTo>
                    <a:pt x="434461" y="352147"/>
                  </a:lnTo>
                  <a:lnTo>
                    <a:pt x="332155" y="352147"/>
                  </a:lnTo>
                  <a:lnTo>
                    <a:pt x="342939" y="344839"/>
                  </a:lnTo>
                  <a:cubicBezTo>
                    <a:pt x="364171" y="323518"/>
                    <a:pt x="377340" y="294059"/>
                    <a:pt x="377340" y="261505"/>
                  </a:cubicBezTo>
                  <a:cubicBezTo>
                    <a:pt x="377340" y="196936"/>
                    <a:pt x="324663" y="144204"/>
                    <a:pt x="260160" y="144204"/>
                  </a:cubicBezTo>
                  <a:cubicBezTo>
                    <a:pt x="195120" y="144204"/>
                    <a:pt x="142443" y="196936"/>
                    <a:pt x="142443" y="261505"/>
                  </a:cubicBezTo>
                  <a:cubicBezTo>
                    <a:pt x="142443" y="294059"/>
                    <a:pt x="155612" y="323518"/>
                    <a:pt x="176912" y="344839"/>
                  </a:cubicBezTo>
                  <a:lnTo>
                    <a:pt x="187742" y="352147"/>
                  </a:lnTo>
                  <a:lnTo>
                    <a:pt x="86034" y="352147"/>
                  </a:lnTo>
                  <a:lnTo>
                    <a:pt x="71490" y="316926"/>
                  </a:lnTo>
                  <a:lnTo>
                    <a:pt x="8063" y="316926"/>
                  </a:lnTo>
                  <a:lnTo>
                    <a:pt x="0" y="316926"/>
                  </a:lnTo>
                  <a:lnTo>
                    <a:pt x="0" y="308855"/>
                  </a:lnTo>
                  <a:lnTo>
                    <a:pt x="0" y="212002"/>
                  </a:lnTo>
                  <a:lnTo>
                    <a:pt x="0" y="203393"/>
                  </a:lnTo>
                  <a:lnTo>
                    <a:pt x="8063" y="203393"/>
                  </a:lnTo>
                  <a:lnTo>
                    <a:pt x="72028" y="203393"/>
                  </a:lnTo>
                  <a:cubicBezTo>
                    <a:pt x="75791" y="191017"/>
                    <a:pt x="81166" y="178103"/>
                    <a:pt x="88154" y="166265"/>
                  </a:cubicBezTo>
                  <a:lnTo>
                    <a:pt x="43539" y="121605"/>
                  </a:lnTo>
                  <a:lnTo>
                    <a:pt x="37627" y="115686"/>
                  </a:lnTo>
                  <a:lnTo>
                    <a:pt x="43539" y="109768"/>
                  </a:lnTo>
                  <a:lnTo>
                    <a:pt x="111804" y="41432"/>
                  </a:lnTo>
                  <a:lnTo>
                    <a:pt x="117717" y="35513"/>
                  </a:lnTo>
                  <a:lnTo>
                    <a:pt x="123092" y="41432"/>
                  </a:lnTo>
                  <a:lnTo>
                    <a:pt x="169319" y="87168"/>
                  </a:lnTo>
                  <a:cubicBezTo>
                    <a:pt x="180070" y="81250"/>
                    <a:pt x="191358" y="76945"/>
                    <a:pt x="203721" y="73178"/>
                  </a:cubicBezTo>
                  <a:lnTo>
                    <a:pt x="203721" y="8071"/>
                  </a:lnTo>
                  <a:lnTo>
                    <a:pt x="203721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D4C7A0FD-779C-7841-89AC-29107042AA8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0816" y="6505900"/>
              <a:ext cx="201185" cy="352100"/>
            </a:xfrm>
            <a:custGeom>
              <a:avLst/>
              <a:gdLst>
                <a:gd name="connsiteX0" fmla="*/ 141617 w 201185"/>
                <a:gd name="connsiteY0" fmla="*/ 0 h 352100"/>
                <a:gd name="connsiteX1" fmla="*/ 164683 w 201185"/>
                <a:gd name="connsiteY1" fmla="*/ 40232 h 352100"/>
                <a:gd name="connsiteX2" fmla="*/ 201185 w 201185"/>
                <a:gd name="connsiteY2" fmla="*/ 30232 h 352100"/>
                <a:gd name="connsiteX3" fmla="*/ 201185 w 201185"/>
                <a:gd name="connsiteY3" fmla="*/ 91745 h 352100"/>
                <a:gd name="connsiteX4" fmla="*/ 182117 w 201185"/>
                <a:gd name="connsiteY4" fmla="*/ 95635 h 352100"/>
                <a:gd name="connsiteX5" fmla="*/ 102458 w 201185"/>
                <a:gd name="connsiteY5" fmla="*/ 216180 h 352100"/>
                <a:gd name="connsiteX6" fmla="*/ 182117 w 201185"/>
                <a:gd name="connsiteY6" fmla="*/ 336801 h 352100"/>
                <a:gd name="connsiteX7" fmla="*/ 201185 w 201185"/>
                <a:gd name="connsiteY7" fmla="*/ 340663 h 352100"/>
                <a:gd name="connsiteX8" fmla="*/ 201185 w 201185"/>
                <a:gd name="connsiteY8" fmla="*/ 352100 h 352100"/>
                <a:gd name="connsiteX9" fmla="*/ 102876 w 201185"/>
                <a:gd name="connsiteY9" fmla="*/ 352100 h 352100"/>
                <a:gd name="connsiteX10" fmla="*/ 85828 w 201185"/>
                <a:gd name="connsiteY10" fmla="*/ 334731 h 352100"/>
                <a:gd name="connsiteX11" fmla="*/ 55937 w 201185"/>
                <a:gd name="connsiteY11" fmla="*/ 352100 h 352100"/>
                <a:gd name="connsiteX12" fmla="*/ 42800 w 201185"/>
                <a:gd name="connsiteY12" fmla="*/ 352100 h 352100"/>
                <a:gd name="connsiteX13" fmla="*/ 16629 w 201185"/>
                <a:gd name="connsiteY13" fmla="*/ 307373 h 352100"/>
                <a:gd name="connsiteX14" fmla="*/ 56861 w 201185"/>
                <a:gd name="connsiteY14" fmla="*/ 284843 h 352100"/>
                <a:gd name="connsiteX15" fmla="*/ 46669 w 201185"/>
                <a:gd name="connsiteY15" fmla="*/ 245684 h 352100"/>
                <a:gd name="connsiteX16" fmla="*/ 0 w 201185"/>
                <a:gd name="connsiteY16" fmla="*/ 245684 h 352100"/>
                <a:gd name="connsiteX17" fmla="*/ 0 w 201185"/>
                <a:gd name="connsiteY17" fmla="*/ 187213 h 352100"/>
                <a:gd name="connsiteX18" fmla="*/ 46669 w 201185"/>
                <a:gd name="connsiteY18" fmla="*/ 187213 h 352100"/>
                <a:gd name="connsiteX19" fmla="*/ 56861 w 201185"/>
                <a:gd name="connsiteY19" fmla="*/ 148054 h 352100"/>
                <a:gd name="connsiteX20" fmla="*/ 16629 w 201185"/>
                <a:gd name="connsiteY20" fmla="*/ 124988 h 352100"/>
                <a:gd name="connsiteX21" fmla="*/ 46133 w 201185"/>
                <a:gd name="connsiteY21" fmla="*/ 74564 h 352100"/>
                <a:gd name="connsiteX22" fmla="*/ 85828 w 201185"/>
                <a:gd name="connsiteY22" fmla="*/ 97630 h 352100"/>
                <a:gd name="connsiteX23" fmla="*/ 114259 w 201185"/>
                <a:gd name="connsiteY23" fmla="*/ 69199 h 352100"/>
                <a:gd name="connsiteX24" fmla="*/ 91729 w 201185"/>
                <a:gd name="connsiteY24" fmla="*/ 29504 h 352100"/>
                <a:gd name="connsiteX25" fmla="*/ 141617 w 201185"/>
                <a:gd name="connsiteY25" fmla="*/ 0 h 35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01185" h="352100">
                  <a:moveTo>
                    <a:pt x="141617" y="0"/>
                  </a:moveTo>
                  <a:lnTo>
                    <a:pt x="164683" y="40232"/>
                  </a:lnTo>
                  <a:lnTo>
                    <a:pt x="201185" y="30232"/>
                  </a:lnTo>
                  <a:lnTo>
                    <a:pt x="201185" y="91745"/>
                  </a:lnTo>
                  <a:lnTo>
                    <a:pt x="182117" y="95635"/>
                  </a:lnTo>
                  <a:cubicBezTo>
                    <a:pt x="135347" y="115600"/>
                    <a:pt x="102458" y="162269"/>
                    <a:pt x="102458" y="216180"/>
                  </a:cubicBezTo>
                  <a:cubicBezTo>
                    <a:pt x="102458" y="270494"/>
                    <a:pt x="135347" y="316961"/>
                    <a:pt x="182117" y="336801"/>
                  </a:cubicBezTo>
                  <a:lnTo>
                    <a:pt x="201185" y="340663"/>
                  </a:lnTo>
                  <a:lnTo>
                    <a:pt x="201185" y="352100"/>
                  </a:lnTo>
                  <a:lnTo>
                    <a:pt x="102876" y="352100"/>
                  </a:lnTo>
                  <a:lnTo>
                    <a:pt x="85828" y="334731"/>
                  </a:lnTo>
                  <a:lnTo>
                    <a:pt x="55937" y="352100"/>
                  </a:lnTo>
                  <a:lnTo>
                    <a:pt x="42800" y="352100"/>
                  </a:lnTo>
                  <a:lnTo>
                    <a:pt x="16629" y="307373"/>
                  </a:lnTo>
                  <a:lnTo>
                    <a:pt x="56861" y="284843"/>
                  </a:lnTo>
                  <a:cubicBezTo>
                    <a:pt x="52033" y="272505"/>
                    <a:pt x="48278" y="259094"/>
                    <a:pt x="46669" y="245684"/>
                  </a:cubicBezTo>
                  <a:lnTo>
                    <a:pt x="0" y="245684"/>
                  </a:lnTo>
                  <a:lnTo>
                    <a:pt x="0" y="187213"/>
                  </a:lnTo>
                  <a:lnTo>
                    <a:pt x="46669" y="187213"/>
                  </a:lnTo>
                  <a:cubicBezTo>
                    <a:pt x="48278" y="173803"/>
                    <a:pt x="52033" y="160928"/>
                    <a:pt x="56861" y="148054"/>
                  </a:cubicBezTo>
                  <a:lnTo>
                    <a:pt x="16629" y="124988"/>
                  </a:lnTo>
                  <a:lnTo>
                    <a:pt x="46133" y="74564"/>
                  </a:lnTo>
                  <a:lnTo>
                    <a:pt x="85828" y="97630"/>
                  </a:lnTo>
                  <a:cubicBezTo>
                    <a:pt x="94411" y="87438"/>
                    <a:pt x="103531" y="77782"/>
                    <a:pt x="114259" y="69199"/>
                  </a:cubicBezTo>
                  <a:lnTo>
                    <a:pt x="91729" y="29504"/>
                  </a:lnTo>
                  <a:lnTo>
                    <a:pt x="141617" y="0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E6D576DB-8AE3-404C-A5DA-9076621FD27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046753" y="6840631"/>
              <a:ext cx="46939" cy="17369"/>
            </a:xfrm>
            <a:custGeom>
              <a:avLst/>
              <a:gdLst>
                <a:gd name="connsiteX0" fmla="*/ 29891 w 46939"/>
                <a:gd name="connsiteY0" fmla="*/ 0 h 17369"/>
                <a:gd name="connsiteX1" fmla="*/ 46939 w 46939"/>
                <a:gd name="connsiteY1" fmla="*/ 17369 h 17369"/>
                <a:gd name="connsiteX2" fmla="*/ 0 w 46939"/>
                <a:gd name="connsiteY2" fmla="*/ 17369 h 17369"/>
                <a:gd name="connsiteX3" fmla="*/ 29891 w 46939"/>
                <a:gd name="connsiteY3" fmla="*/ 0 h 17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39" h="17369">
                  <a:moveTo>
                    <a:pt x="29891" y="0"/>
                  </a:moveTo>
                  <a:lnTo>
                    <a:pt x="46939" y="17369"/>
                  </a:lnTo>
                  <a:lnTo>
                    <a:pt x="0" y="17369"/>
                  </a:lnTo>
                  <a:lnTo>
                    <a:pt x="29891" y="0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80F55244-2891-894E-BD93-E5F1399E486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033616" y="6858000"/>
              <a:ext cx="13137" cy="5697"/>
            </a:xfrm>
            <a:custGeom>
              <a:avLst/>
              <a:gdLst>
                <a:gd name="connsiteX0" fmla="*/ 0 w 13137"/>
                <a:gd name="connsiteY0" fmla="*/ 0 h 5697"/>
                <a:gd name="connsiteX1" fmla="*/ 13137 w 13137"/>
                <a:gd name="connsiteY1" fmla="*/ 0 h 5697"/>
                <a:gd name="connsiteX2" fmla="*/ 3333 w 13137"/>
                <a:gd name="connsiteY2" fmla="*/ 5697 h 5697"/>
                <a:gd name="connsiteX3" fmla="*/ 0 w 13137"/>
                <a:gd name="connsiteY3" fmla="*/ 0 h 5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37" h="5697">
                  <a:moveTo>
                    <a:pt x="0" y="0"/>
                  </a:moveTo>
                  <a:lnTo>
                    <a:pt x="13137" y="0"/>
                  </a:lnTo>
                  <a:lnTo>
                    <a:pt x="3333" y="5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F776A743-7FC6-504A-AABE-33E8ACF48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8091" y="1315395"/>
              <a:ext cx="1902300" cy="1902299"/>
            </a:xfrm>
            <a:custGeom>
              <a:avLst/>
              <a:gdLst>
                <a:gd name="T0" fmla="*/ 1385 w 3543"/>
                <a:gd name="T1" fmla="*/ 1342 h 3542"/>
                <a:gd name="T2" fmla="*/ 2200 w 3543"/>
                <a:gd name="T3" fmla="*/ 1384 h 3542"/>
                <a:gd name="T4" fmla="*/ 2158 w 3543"/>
                <a:gd name="T5" fmla="*/ 2199 h 3542"/>
                <a:gd name="T6" fmla="*/ 1343 w 3543"/>
                <a:gd name="T7" fmla="*/ 2156 h 3542"/>
                <a:gd name="T8" fmla="*/ 630 w 3543"/>
                <a:gd name="T9" fmla="*/ 903 h 3542"/>
                <a:gd name="T10" fmla="*/ 513 w 3543"/>
                <a:gd name="T11" fmla="*/ 1081 h 3542"/>
                <a:gd name="T12" fmla="*/ 185 w 3543"/>
                <a:gd name="T13" fmla="*/ 976 h 3542"/>
                <a:gd name="T14" fmla="*/ 38 w 3543"/>
                <a:gd name="T15" fmla="*/ 1432 h 3542"/>
                <a:gd name="T16" fmla="*/ 73 w 3543"/>
                <a:gd name="T17" fmla="*/ 1500 h 3542"/>
                <a:gd name="T18" fmla="*/ 348 w 3543"/>
                <a:gd name="T19" fmla="*/ 1590 h 3542"/>
                <a:gd name="T20" fmla="*/ 54 w 3543"/>
                <a:gd name="T21" fmla="*/ 1863 h 3542"/>
                <a:gd name="T22" fmla="*/ 12 w 3543"/>
                <a:gd name="T23" fmla="*/ 1928 h 3542"/>
                <a:gd name="T24" fmla="*/ 112 w 3543"/>
                <a:gd name="T25" fmla="*/ 2396 h 3542"/>
                <a:gd name="T26" fmla="*/ 449 w 3543"/>
                <a:gd name="T27" fmla="*/ 2325 h 3542"/>
                <a:gd name="T28" fmla="*/ 547 w 3543"/>
                <a:gd name="T29" fmla="*/ 2515 h 3542"/>
                <a:gd name="T30" fmla="*/ 290 w 3543"/>
                <a:gd name="T31" fmla="*/ 2747 h 3542"/>
                <a:gd name="T32" fmla="*/ 611 w 3543"/>
                <a:gd name="T33" fmla="*/ 3103 h 3542"/>
                <a:gd name="T34" fmla="*/ 688 w 3543"/>
                <a:gd name="T35" fmla="*/ 3106 h 3542"/>
                <a:gd name="T36" fmla="*/ 904 w 3543"/>
                <a:gd name="T37" fmla="*/ 2912 h 3542"/>
                <a:gd name="T38" fmla="*/ 993 w 3543"/>
                <a:gd name="T39" fmla="*/ 3304 h 3542"/>
                <a:gd name="T40" fmla="*/ 1028 w 3543"/>
                <a:gd name="T41" fmla="*/ 3373 h 3542"/>
                <a:gd name="T42" fmla="*/ 1485 w 3543"/>
                <a:gd name="T43" fmla="*/ 3521 h 3542"/>
                <a:gd name="T44" fmla="*/ 1591 w 3543"/>
                <a:gd name="T45" fmla="*/ 3194 h 3542"/>
                <a:gd name="T46" fmla="*/ 1804 w 3543"/>
                <a:gd name="T47" fmla="*/ 3204 h 3542"/>
                <a:gd name="T48" fmla="*/ 1876 w 3543"/>
                <a:gd name="T49" fmla="*/ 3541 h 3542"/>
                <a:gd name="T50" fmla="*/ 2345 w 3543"/>
                <a:gd name="T51" fmla="*/ 3441 h 3542"/>
                <a:gd name="T52" fmla="*/ 2387 w 3543"/>
                <a:gd name="T53" fmla="*/ 3376 h 3542"/>
                <a:gd name="T54" fmla="*/ 2326 w 3543"/>
                <a:gd name="T55" fmla="*/ 3093 h 3542"/>
                <a:gd name="T56" fmla="*/ 2711 w 3543"/>
                <a:gd name="T57" fmla="*/ 3211 h 3542"/>
                <a:gd name="T58" fmla="*/ 2788 w 3543"/>
                <a:gd name="T59" fmla="*/ 3215 h 3542"/>
                <a:gd name="T60" fmla="*/ 3144 w 3543"/>
                <a:gd name="T61" fmla="*/ 2894 h 3542"/>
                <a:gd name="T62" fmla="*/ 2913 w 3543"/>
                <a:gd name="T63" fmla="*/ 2637 h 3542"/>
                <a:gd name="T64" fmla="*/ 3029 w 3543"/>
                <a:gd name="T65" fmla="*/ 2458 h 3542"/>
                <a:gd name="T66" fmla="*/ 3358 w 3543"/>
                <a:gd name="T67" fmla="*/ 2565 h 3542"/>
                <a:gd name="T68" fmla="*/ 3505 w 3543"/>
                <a:gd name="T69" fmla="*/ 2109 h 3542"/>
                <a:gd name="T70" fmla="*/ 3470 w 3543"/>
                <a:gd name="T71" fmla="*/ 2040 h 3542"/>
                <a:gd name="T72" fmla="*/ 3194 w 3543"/>
                <a:gd name="T73" fmla="*/ 1951 h 3542"/>
                <a:gd name="T74" fmla="*/ 3489 w 3543"/>
                <a:gd name="T75" fmla="*/ 1676 h 3542"/>
                <a:gd name="T76" fmla="*/ 3531 w 3543"/>
                <a:gd name="T77" fmla="*/ 1612 h 3542"/>
                <a:gd name="T78" fmla="*/ 3431 w 3543"/>
                <a:gd name="T79" fmla="*/ 1143 h 3542"/>
                <a:gd name="T80" fmla="*/ 3094 w 3543"/>
                <a:gd name="T81" fmla="*/ 1215 h 3542"/>
                <a:gd name="T82" fmla="*/ 2996 w 3543"/>
                <a:gd name="T83" fmla="*/ 1025 h 3542"/>
                <a:gd name="T84" fmla="*/ 3252 w 3543"/>
                <a:gd name="T85" fmla="*/ 794 h 3542"/>
                <a:gd name="T86" fmla="*/ 2932 w 3543"/>
                <a:gd name="T87" fmla="*/ 438 h 3542"/>
                <a:gd name="T88" fmla="*/ 2855 w 3543"/>
                <a:gd name="T89" fmla="*/ 434 h 3542"/>
                <a:gd name="T90" fmla="*/ 2639 w 3543"/>
                <a:gd name="T91" fmla="*/ 629 h 3542"/>
                <a:gd name="T92" fmla="*/ 2549 w 3543"/>
                <a:gd name="T93" fmla="*/ 236 h 3542"/>
                <a:gd name="T94" fmla="*/ 2514 w 3543"/>
                <a:gd name="T95" fmla="*/ 167 h 3542"/>
                <a:gd name="T96" fmla="*/ 2058 w 3543"/>
                <a:gd name="T97" fmla="*/ 20 h 3542"/>
                <a:gd name="T98" fmla="*/ 1952 w 3543"/>
                <a:gd name="T99" fmla="*/ 347 h 3542"/>
                <a:gd name="T100" fmla="*/ 1738 w 3543"/>
                <a:gd name="T101" fmla="*/ 336 h 3542"/>
                <a:gd name="T102" fmla="*/ 1667 w 3543"/>
                <a:gd name="T103" fmla="*/ 0 h 3542"/>
                <a:gd name="T104" fmla="*/ 1198 w 3543"/>
                <a:gd name="T105" fmla="*/ 99 h 3542"/>
                <a:gd name="T106" fmla="*/ 1156 w 3543"/>
                <a:gd name="T107" fmla="*/ 164 h 3542"/>
                <a:gd name="T108" fmla="*/ 1216 w 3543"/>
                <a:gd name="T109" fmla="*/ 448 h 3542"/>
                <a:gd name="T110" fmla="*/ 832 w 3543"/>
                <a:gd name="T111" fmla="*/ 330 h 3542"/>
                <a:gd name="T112" fmla="*/ 755 w 3543"/>
                <a:gd name="T113" fmla="*/ 326 h 3542"/>
                <a:gd name="T114" fmla="*/ 399 w 3543"/>
                <a:gd name="T115" fmla="*/ 646 h 3542"/>
                <a:gd name="T116" fmla="*/ 630 w 3543"/>
                <a:gd name="T117" fmla="*/ 903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543" h="3542">
                  <a:moveTo>
                    <a:pt x="1385" y="1342"/>
                  </a:moveTo>
                  <a:lnTo>
                    <a:pt x="1385" y="1342"/>
                  </a:lnTo>
                  <a:cubicBezTo>
                    <a:pt x="1621" y="1129"/>
                    <a:pt x="1987" y="1148"/>
                    <a:pt x="2200" y="1384"/>
                  </a:cubicBezTo>
                  <a:lnTo>
                    <a:pt x="2200" y="1384"/>
                  </a:lnTo>
                  <a:cubicBezTo>
                    <a:pt x="2412" y="1620"/>
                    <a:pt x="2394" y="1986"/>
                    <a:pt x="2158" y="2199"/>
                  </a:cubicBezTo>
                  <a:lnTo>
                    <a:pt x="2158" y="2199"/>
                  </a:lnTo>
                  <a:cubicBezTo>
                    <a:pt x="1922" y="2411"/>
                    <a:pt x="1556" y="2392"/>
                    <a:pt x="1343" y="2156"/>
                  </a:cubicBezTo>
                  <a:lnTo>
                    <a:pt x="1343" y="2156"/>
                  </a:lnTo>
                  <a:cubicBezTo>
                    <a:pt x="1131" y="1920"/>
                    <a:pt x="1149" y="1555"/>
                    <a:pt x="1385" y="1342"/>
                  </a:cubicBezTo>
                  <a:close/>
                  <a:moveTo>
                    <a:pt x="630" y="903"/>
                  </a:moveTo>
                  <a:lnTo>
                    <a:pt x="630" y="903"/>
                  </a:lnTo>
                  <a:cubicBezTo>
                    <a:pt x="586" y="960"/>
                    <a:pt x="547" y="1020"/>
                    <a:pt x="513" y="1081"/>
                  </a:cubicBezTo>
                  <a:lnTo>
                    <a:pt x="238" y="992"/>
                  </a:lnTo>
                  <a:lnTo>
                    <a:pt x="185" y="976"/>
                  </a:lnTo>
                  <a:lnTo>
                    <a:pt x="169" y="1027"/>
                  </a:lnTo>
                  <a:lnTo>
                    <a:pt x="38" y="1432"/>
                  </a:lnTo>
                  <a:lnTo>
                    <a:pt x="21" y="1483"/>
                  </a:lnTo>
                  <a:lnTo>
                    <a:pt x="73" y="1500"/>
                  </a:lnTo>
                  <a:lnTo>
                    <a:pt x="348" y="1590"/>
                  </a:lnTo>
                  <a:lnTo>
                    <a:pt x="348" y="1590"/>
                  </a:lnTo>
                  <a:cubicBezTo>
                    <a:pt x="339" y="1661"/>
                    <a:pt x="336" y="1732"/>
                    <a:pt x="338" y="1803"/>
                  </a:cubicBezTo>
                  <a:lnTo>
                    <a:pt x="54" y="1863"/>
                  </a:lnTo>
                  <a:lnTo>
                    <a:pt x="0" y="1875"/>
                  </a:lnTo>
                  <a:lnTo>
                    <a:pt x="12" y="1928"/>
                  </a:lnTo>
                  <a:lnTo>
                    <a:pt x="101" y="2344"/>
                  </a:lnTo>
                  <a:lnTo>
                    <a:pt x="112" y="2396"/>
                  </a:lnTo>
                  <a:lnTo>
                    <a:pt x="165" y="2385"/>
                  </a:lnTo>
                  <a:lnTo>
                    <a:pt x="449" y="2325"/>
                  </a:lnTo>
                  <a:lnTo>
                    <a:pt x="449" y="2325"/>
                  </a:lnTo>
                  <a:cubicBezTo>
                    <a:pt x="477" y="2390"/>
                    <a:pt x="509" y="2454"/>
                    <a:pt x="547" y="2515"/>
                  </a:cubicBezTo>
                  <a:lnTo>
                    <a:pt x="331" y="2709"/>
                  </a:lnTo>
                  <a:lnTo>
                    <a:pt x="290" y="2747"/>
                  </a:lnTo>
                  <a:lnTo>
                    <a:pt x="327" y="2787"/>
                  </a:lnTo>
                  <a:lnTo>
                    <a:pt x="611" y="3103"/>
                  </a:lnTo>
                  <a:lnTo>
                    <a:pt x="648" y="3143"/>
                  </a:lnTo>
                  <a:lnTo>
                    <a:pt x="688" y="3106"/>
                  </a:lnTo>
                  <a:lnTo>
                    <a:pt x="904" y="2912"/>
                  </a:lnTo>
                  <a:lnTo>
                    <a:pt x="904" y="2912"/>
                  </a:lnTo>
                  <a:cubicBezTo>
                    <a:pt x="961" y="2955"/>
                    <a:pt x="1021" y="2994"/>
                    <a:pt x="1083" y="3028"/>
                  </a:cubicBezTo>
                  <a:lnTo>
                    <a:pt x="993" y="3304"/>
                  </a:lnTo>
                  <a:lnTo>
                    <a:pt x="977" y="3356"/>
                  </a:lnTo>
                  <a:lnTo>
                    <a:pt x="1028" y="3373"/>
                  </a:lnTo>
                  <a:lnTo>
                    <a:pt x="1433" y="3504"/>
                  </a:lnTo>
                  <a:lnTo>
                    <a:pt x="1485" y="3521"/>
                  </a:lnTo>
                  <a:lnTo>
                    <a:pt x="1502" y="3469"/>
                  </a:lnTo>
                  <a:lnTo>
                    <a:pt x="1591" y="3194"/>
                  </a:lnTo>
                  <a:lnTo>
                    <a:pt x="1591" y="3194"/>
                  </a:lnTo>
                  <a:cubicBezTo>
                    <a:pt x="1661" y="3202"/>
                    <a:pt x="1733" y="3206"/>
                    <a:pt x="1804" y="3204"/>
                  </a:cubicBezTo>
                  <a:lnTo>
                    <a:pt x="1864" y="3488"/>
                  </a:lnTo>
                  <a:lnTo>
                    <a:pt x="1876" y="3541"/>
                  </a:lnTo>
                  <a:lnTo>
                    <a:pt x="1929" y="3529"/>
                  </a:lnTo>
                  <a:lnTo>
                    <a:pt x="2345" y="3441"/>
                  </a:lnTo>
                  <a:lnTo>
                    <a:pt x="2398" y="3430"/>
                  </a:lnTo>
                  <a:lnTo>
                    <a:pt x="2387" y="3376"/>
                  </a:lnTo>
                  <a:lnTo>
                    <a:pt x="2326" y="3093"/>
                  </a:lnTo>
                  <a:lnTo>
                    <a:pt x="2326" y="3093"/>
                  </a:lnTo>
                  <a:cubicBezTo>
                    <a:pt x="2391" y="3065"/>
                    <a:pt x="2456" y="3033"/>
                    <a:pt x="2517" y="2995"/>
                  </a:cubicBezTo>
                  <a:lnTo>
                    <a:pt x="2711" y="3211"/>
                  </a:lnTo>
                  <a:lnTo>
                    <a:pt x="2747" y="3252"/>
                  </a:lnTo>
                  <a:lnTo>
                    <a:pt x="2788" y="3215"/>
                  </a:lnTo>
                  <a:lnTo>
                    <a:pt x="3104" y="2930"/>
                  </a:lnTo>
                  <a:lnTo>
                    <a:pt x="3144" y="2894"/>
                  </a:lnTo>
                  <a:lnTo>
                    <a:pt x="3107" y="2853"/>
                  </a:lnTo>
                  <a:lnTo>
                    <a:pt x="2913" y="2637"/>
                  </a:lnTo>
                  <a:lnTo>
                    <a:pt x="2913" y="2637"/>
                  </a:lnTo>
                  <a:cubicBezTo>
                    <a:pt x="2956" y="2580"/>
                    <a:pt x="2995" y="2520"/>
                    <a:pt x="3029" y="2458"/>
                  </a:cubicBezTo>
                  <a:lnTo>
                    <a:pt x="3305" y="2548"/>
                  </a:lnTo>
                  <a:lnTo>
                    <a:pt x="3358" y="2565"/>
                  </a:lnTo>
                  <a:lnTo>
                    <a:pt x="3374" y="2513"/>
                  </a:lnTo>
                  <a:lnTo>
                    <a:pt x="3505" y="2109"/>
                  </a:lnTo>
                  <a:lnTo>
                    <a:pt x="3522" y="2057"/>
                  </a:lnTo>
                  <a:lnTo>
                    <a:pt x="3470" y="2040"/>
                  </a:lnTo>
                  <a:lnTo>
                    <a:pt x="3194" y="1951"/>
                  </a:lnTo>
                  <a:lnTo>
                    <a:pt x="3194" y="1951"/>
                  </a:lnTo>
                  <a:cubicBezTo>
                    <a:pt x="3204" y="1880"/>
                    <a:pt x="3207" y="1808"/>
                    <a:pt x="3206" y="1737"/>
                  </a:cubicBezTo>
                  <a:lnTo>
                    <a:pt x="3489" y="1676"/>
                  </a:lnTo>
                  <a:lnTo>
                    <a:pt x="3542" y="1665"/>
                  </a:lnTo>
                  <a:lnTo>
                    <a:pt x="3531" y="1612"/>
                  </a:lnTo>
                  <a:lnTo>
                    <a:pt x="3442" y="1197"/>
                  </a:lnTo>
                  <a:lnTo>
                    <a:pt x="3431" y="1143"/>
                  </a:lnTo>
                  <a:lnTo>
                    <a:pt x="3378" y="1154"/>
                  </a:lnTo>
                  <a:lnTo>
                    <a:pt x="3094" y="1215"/>
                  </a:lnTo>
                  <a:lnTo>
                    <a:pt x="3094" y="1215"/>
                  </a:lnTo>
                  <a:cubicBezTo>
                    <a:pt x="3066" y="1150"/>
                    <a:pt x="3034" y="1087"/>
                    <a:pt x="2996" y="1025"/>
                  </a:cubicBezTo>
                  <a:lnTo>
                    <a:pt x="3212" y="831"/>
                  </a:lnTo>
                  <a:lnTo>
                    <a:pt x="3252" y="794"/>
                  </a:lnTo>
                  <a:lnTo>
                    <a:pt x="3216" y="754"/>
                  </a:lnTo>
                  <a:lnTo>
                    <a:pt x="2932" y="438"/>
                  </a:lnTo>
                  <a:lnTo>
                    <a:pt x="2895" y="397"/>
                  </a:lnTo>
                  <a:lnTo>
                    <a:pt x="2855" y="434"/>
                  </a:lnTo>
                  <a:lnTo>
                    <a:pt x="2639" y="629"/>
                  </a:lnTo>
                  <a:lnTo>
                    <a:pt x="2639" y="629"/>
                  </a:lnTo>
                  <a:cubicBezTo>
                    <a:pt x="2582" y="585"/>
                    <a:pt x="2521" y="546"/>
                    <a:pt x="2459" y="512"/>
                  </a:cubicBezTo>
                  <a:lnTo>
                    <a:pt x="2549" y="236"/>
                  </a:lnTo>
                  <a:lnTo>
                    <a:pt x="2566" y="184"/>
                  </a:lnTo>
                  <a:lnTo>
                    <a:pt x="2514" y="167"/>
                  </a:lnTo>
                  <a:lnTo>
                    <a:pt x="2110" y="36"/>
                  </a:lnTo>
                  <a:lnTo>
                    <a:pt x="2058" y="20"/>
                  </a:lnTo>
                  <a:lnTo>
                    <a:pt x="2041" y="71"/>
                  </a:lnTo>
                  <a:lnTo>
                    <a:pt x="1952" y="347"/>
                  </a:lnTo>
                  <a:lnTo>
                    <a:pt x="1952" y="347"/>
                  </a:lnTo>
                  <a:cubicBezTo>
                    <a:pt x="1882" y="338"/>
                    <a:pt x="1811" y="335"/>
                    <a:pt x="1738" y="336"/>
                  </a:cubicBezTo>
                  <a:lnTo>
                    <a:pt x="1678" y="53"/>
                  </a:lnTo>
                  <a:lnTo>
                    <a:pt x="1667" y="0"/>
                  </a:lnTo>
                  <a:lnTo>
                    <a:pt x="1613" y="11"/>
                  </a:lnTo>
                  <a:lnTo>
                    <a:pt x="1198" y="99"/>
                  </a:lnTo>
                  <a:lnTo>
                    <a:pt x="1144" y="111"/>
                  </a:lnTo>
                  <a:lnTo>
                    <a:pt x="1156" y="164"/>
                  </a:lnTo>
                  <a:lnTo>
                    <a:pt x="1216" y="448"/>
                  </a:lnTo>
                  <a:lnTo>
                    <a:pt x="1216" y="448"/>
                  </a:lnTo>
                  <a:cubicBezTo>
                    <a:pt x="1152" y="475"/>
                    <a:pt x="1088" y="508"/>
                    <a:pt x="1026" y="545"/>
                  </a:cubicBezTo>
                  <a:lnTo>
                    <a:pt x="832" y="330"/>
                  </a:lnTo>
                  <a:lnTo>
                    <a:pt x="796" y="289"/>
                  </a:lnTo>
                  <a:lnTo>
                    <a:pt x="755" y="326"/>
                  </a:lnTo>
                  <a:lnTo>
                    <a:pt x="439" y="610"/>
                  </a:lnTo>
                  <a:lnTo>
                    <a:pt x="399" y="646"/>
                  </a:lnTo>
                  <a:lnTo>
                    <a:pt x="436" y="687"/>
                  </a:lnTo>
                  <a:lnTo>
                    <a:pt x="630" y="903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021E30C6-CABC-3543-B310-44F29E15A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1920" y="-179439"/>
              <a:ext cx="523546" cy="523547"/>
            </a:xfrm>
            <a:custGeom>
              <a:avLst/>
              <a:gdLst>
                <a:gd name="T0" fmla="*/ 382 w 975"/>
                <a:gd name="T1" fmla="*/ 370 h 975"/>
                <a:gd name="T2" fmla="*/ 605 w 975"/>
                <a:gd name="T3" fmla="*/ 381 h 975"/>
                <a:gd name="T4" fmla="*/ 594 w 975"/>
                <a:gd name="T5" fmla="*/ 605 h 975"/>
                <a:gd name="T6" fmla="*/ 370 w 975"/>
                <a:gd name="T7" fmla="*/ 594 h 975"/>
                <a:gd name="T8" fmla="*/ 174 w 975"/>
                <a:gd name="T9" fmla="*/ 249 h 975"/>
                <a:gd name="T10" fmla="*/ 141 w 975"/>
                <a:gd name="T11" fmla="*/ 298 h 975"/>
                <a:gd name="T12" fmla="*/ 51 w 975"/>
                <a:gd name="T13" fmla="*/ 269 h 975"/>
                <a:gd name="T14" fmla="*/ 11 w 975"/>
                <a:gd name="T15" fmla="*/ 395 h 975"/>
                <a:gd name="T16" fmla="*/ 20 w 975"/>
                <a:gd name="T17" fmla="*/ 413 h 975"/>
                <a:gd name="T18" fmla="*/ 96 w 975"/>
                <a:gd name="T19" fmla="*/ 437 h 975"/>
                <a:gd name="T20" fmla="*/ 15 w 975"/>
                <a:gd name="T21" fmla="*/ 513 h 975"/>
                <a:gd name="T22" fmla="*/ 4 w 975"/>
                <a:gd name="T23" fmla="*/ 531 h 975"/>
                <a:gd name="T24" fmla="*/ 31 w 975"/>
                <a:gd name="T25" fmla="*/ 659 h 975"/>
                <a:gd name="T26" fmla="*/ 124 w 975"/>
                <a:gd name="T27" fmla="*/ 640 h 975"/>
                <a:gd name="T28" fmla="*/ 151 w 975"/>
                <a:gd name="T29" fmla="*/ 692 h 975"/>
                <a:gd name="T30" fmla="*/ 80 w 975"/>
                <a:gd name="T31" fmla="*/ 756 h 975"/>
                <a:gd name="T32" fmla="*/ 168 w 975"/>
                <a:gd name="T33" fmla="*/ 854 h 975"/>
                <a:gd name="T34" fmla="*/ 189 w 975"/>
                <a:gd name="T35" fmla="*/ 855 h 975"/>
                <a:gd name="T36" fmla="*/ 249 w 975"/>
                <a:gd name="T37" fmla="*/ 802 h 975"/>
                <a:gd name="T38" fmla="*/ 273 w 975"/>
                <a:gd name="T39" fmla="*/ 909 h 975"/>
                <a:gd name="T40" fmla="*/ 283 w 975"/>
                <a:gd name="T41" fmla="*/ 928 h 975"/>
                <a:gd name="T42" fmla="*/ 409 w 975"/>
                <a:gd name="T43" fmla="*/ 969 h 975"/>
                <a:gd name="T44" fmla="*/ 438 w 975"/>
                <a:gd name="T45" fmla="*/ 879 h 975"/>
                <a:gd name="T46" fmla="*/ 497 w 975"/>
                <a:gd name="T47" fmla="*/ 881 h 975"/>
                <a:gd name="T48" fmla="*/ 516 w 975"/>
                <a:gd name="T49" fmla="*/ 974 h 975"/>
                <a:gd name="T50" fmla="*/ 645 w 975"/>
                <a:gd name="T51" fmla="*/ 947 h 975"/>
                <a:gd name="T52" fmla="*/ 657 w 975"/>
                <a:gd name="T53" fmla="*/ 929 h 975"/>
                <a:gd name="T54" fmla="*/ 640 w 975"/>
                <a:gd name="T55" fmla="*/ 851 h 975"/>
                <a:gd name="T56" fmla="*/ 746 w 975"/>
                <a:gd name="T57" fmla="*/ 884 h 975"/>
                <a:gd name="T58" fmla="*/ 767 w 975"/>
                <a:gd name="T59" fmla="*/ 884 h 975"/>
                <a:gd name="T60" fmla="*/ 865 w 975"/>
                <a:gd name="T61" fmla="*/ 796 h 975"/>
                <a:gd name="T62" fmla="*/ 802 w 975"/>
                <a:gd name="T63" fmla="*/ 726 h 975"/>
                <a:gd name="T64" fmla="*/ 833 w 975"/>
                <a:gd name="T65" fmla="*/ 677 h 975"/>
                <a:gd name="T66" fmla="*/ 924 w 975"/>
                <a:gd name="T67" fmla="*/ 706 h 975"/>
                <a:gd name="T68" fmla="*/ 964 w 975"/>
                <a:gd name="T69" fmla="*/ 581 h 975"/>
                <a:gd name="T70" fmla="*/ 955 w 975"/>
                <a:gd name="T71" fmla="*/ 561 h 975"/>
                <a:gd name="T72" fmla="*/ 879 w 975"/>
                <a:gd name="T73" fmla="*/ 537 h 975"/>
                <a:gd name="T74" fmla="*/ 959 w 975"/>
                <a:gd name="T75" fmla="*/ 461 h 975"/>
                <a:gd name="T76" fmla="*/ 971 w 975"/>
                <a:gd name="T77" fmla="*/ 444 h 975"/>
                <a:gd name="T78" fmla="*/ 944 w 975"/>
                <a:gd name="T79" fmla="*/ 315 h 975"/>
                <a:gd name="T80" fmla="*/ 851 w 975"/>
                <a:gd name="T81" fmla="*/ 335 h 975"/>
                <a:gd name="T82" fmla="*/ 824 w 975"/>
                <a:gd name="T83" fmla="*/ 282 h 975"/>
                <a:gd name="T84" fmla="*/ 895 w 975"/>
                <a:gd name="T85" fmla="*/ 219 h 975"/>
                <a:gd name="T86" fmla="*/ 807 w 975"/>
                <a:gd name="T87" fmla="*/ 121 h 975"/>
                <a:gd name="T88" fmla="*/ 786 w 975"/>
                <a:gd name="T89" fmla="*/ 120 h 975"/>
                <a:gd name="T90" fmla="*/ 726 w 975"/>
                <a:gd name="T91" fmla="*/ 174 h 975"/>
                <a:gd name="T92" fmla="*/ 702 w 975"/>
                <a:gd name="T93" fmla="*/ 66 h 975"/>
                <a:gd name="T94" fmla="*/ 692 w 975"/>
                <a:gd name="T95" fmla="*/ 47 h 975"/>
                <a:gd name="T96" fmla="*/ 566 w 975"/>
                <a:gd name="T97" fmla="*/ 6 h 975"/>
                <a:gd name="T98" fmla="*/ 537 w 975"/>
                <a:gd name="T99" fmla="*/ 96 h 975"/>
                <a:gd name="T100" fmla="*/ 479 w 975"/>
                <a:gd name="T101" fmla="*/ 93 h 975"/>
                <a:gd name="T102" fmla="*/ 459 w 975"/>
                <a:gd name="T103" fmla="*/ 0 h 975"/>
                <a:gd name="T104" fmla="*/ 330 w 975"/>
                <a:gd name="T105" fmla="*/ 28 h 975"/>
                <a:gd name="T106" fmla="*/ 318 w 975"/>
                <a:gd name="T107" fmla="*/ 46 h 975"/>
                <a:gd name="T108" fmla="*/ 335 w 975"/>
                <a:gd name="T109" fmla="*/ 124 h 975"/>
                <a:gd name="T110" fmla="*/ 229 w 975"/>
                <a:gd name="T111" fmla="*/ 91 h 975"/>
                <a:gd name="T112" fmla="*/ 208 w 975"/>
                <a:gd name="T113" fmla="*/ 90 h 975"/>
                <a:gd name="T114" fmla="*/ 110 w 975"/>
                <a:gd name="T115" fmla="*/ 178 h 975"/>
                <a:gd name="T116" fmla="*/ 174 w 975"/>
                <a:gd name="T117" fmla="*/ 249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75" h="975">
                  <a:moveTo>
                    <a:pt x="382" y="370"/>
                  </a:moveTo>
                  <a:lnTo>
                    <a:pt x="382" y="370"/>
                  </a:lnTo>
                  <a:cubicBezTo>
                    <a:pt x="446" y="311"/>
                    <a:pt x="547" y="316"/>
                    <a:pt x="605" y="381"/>
                  </a:cubicBezTo>
                  <a:lnTo>
                    <a:pt x="605" y="381"/>
                  </a:lnTo>
                  <a:cubicBezTo>
                    <a:pt x="664" y="446"/>
                    <a:pt x="659" y="547"/>
                    <a:pt x="594" y="605"/>
                  </a:cubicBezTo>
                  <a:lnTo>
                    <a:pt x="594" y="605"/>
                  </a:lnTo>
                  <a:cubicBezTo>
                    <a:pt x="529" y="663"/>
                    <a:pt x="429" y="658"/>
                    <a:pt x="370" y="594"/>
                  </a:cubicBezTo>
                  <a:lnTo>
                    <a:pt x="370" y="594"/>
                  </a:lnTo>
                  <a:cubicBezTo>
                    <a:pt x="311" y="528"/>
                    <a:pt x="316" y="428"/>
                    <a:pt x="382" y="370"/>
                  </a:cubicBezTo>
                  <a:close/>
                  <a:moveTo>
                    <a:pt x="174" y="249"/>
                  </a:moveTo>
                  <a:lnTo>
                    <a:pt x="174" y="249"/>
                  </a:lnTo>
                  <a:cubicBezTo>
                    <a:pt x="162" y="265"/>
                    <a:pt x="151" y="281"/>
                    <a:pt x="141" y="298"/>
                  </a:cubicBezTo>
                  <a:lnTo>
                    <a:pt x="66" y="274"/>
                  </a:lnTo>
                  <a:lnTo>
                    <a:pt x="51" y="269"/>
                  </a:lnTo>
                  <a:lnTo>
                    <a:pt x="47" y="283"/>
                  </a:lnTo>
                  <a:lnTo>
                    <a:pt x="11" y="395"/>
                  </a:lnTo>
                  <a:lnTo>
                    <a:pt x="6" y="408"/>
                  </a:lnTo>
                  <a:lnTo>
                    <a:pt x="20" y="413"/>
                  </a:lnTo>
                  <a:lnTo>
                    <a:pt x="96" y="437"/>
                  </a:lnTo>
                  <a:lnTo>
                    <a:pt x="96" y="437"/>
                  </a:lnTo>
                  <a:cubicBezTo>
                    <a:pt x="94" y="457"/>
                    <a:pt x="93" y="477"/>
                    <a:pt x="93" y="496"/>
                  </a:cubicBezTo>
                  <a:lnTo>
                    <a:pt x="15" y="513"/>
                  </a:lnTo>
                  <a:lnTo>
                    <a:pt x="0" y="516"/>
                  </a:lnTo>
                  <a:lnTo>
                    <a:pt x="4" y="531"/>
                  </a:lnTo>
                  <a:lnTo>
                    <a:pt x="28" y="645"/>
                  </a:lnTo>
                  <a:lnTo>
                    <a:pt x="31" y="659"/>
                  </a:lnTo>
                  <a:lnTo>
                    <a:pt x="46" y="657"/>
                  </a:lnTo>
                  <a:lnTo>
                    <a:pt x="124" y="640"/>
                  </a:lnTo>
                  <a:lnTo>
                    <a:pt x="124" y="640"/>
                  </a:lnTo>
                  <a:cubicBezTo>
                    <a:pt x="131" y="658"/>
                    <a:pt x="140" y="675"/>
                    <a:pt x="151" y="692"/>
                  </a:cubicBezTo>
                  <a:lnTo>
                    <a:pt x="91" y="746"/>
                  </a:lnTo>
                  <a:lnTo>
                    <a:pt x="80" y="756"/>
                  </a:lnTo>
                  <a:lnTo>
                    <a:pt x="90" y="767"/>
                  </a:lnTo>
                  <a:lnTo>
                    <a:pt x="168" y="854"/>
                  </a:lnTo>
                  <a:lnTo>
                    <a:pt x="178" y="865"/>
                  </a:lnTo>
                  <a:lnTo>
                    <a:pt x="189" y="855"/>
                  </a:lnTo>
                  <a:lnTo>
                    <a:pt x="249" y="802"/>
                  </a:lnTo>
                  <a:lnTo>
                    <a:pt x="249" y="802"/>
                  </a:lnTo>
                  <a:cubicBezTo>
                    <a:pt x="265" y="813"/>
                    <a:pt x="281" y="824"/>
                    <a:pt x="298" y="833"/>
                  </a:cubicBezTo>
                  <a:lnTo>
                    <a:pt x="273" y="909"/>
                  </a:lnTo>
                  <a:lnTo>
                    <a:pt x="269" y="923"/>
                  </a:lnTo>
                  <a:lnTo>
                    <a:pt x="283" y="928"/>
                  </a:lnTo>
                  <a:lnTo>
                    <a:pt x="394" y="964"/>
                  </a:lnTo>
                  <a:lnTo>
                    <a:pt x="409" y="969"/>
                  </a:lnTo>
                  <a:lnTo>
                    <a:pt x="413" y="954"/>
                  </a:lnTo>
                  <a:lnTo>
                    <a:pt x="438" y="879"/>
                  </a:lnTo>
                  <a:lnTo>
                    <a:pt x="438" y="879"/>
                  </a:lnTo>
                  <a:cubicBezTo>
                    <a:pt x="457" y="881"/>
                    <a:pt x="477" y="882"/>
                    <a:pt x="497" y="881"/>
                  </a:cubicBezTo>
                  <a:lnTo>
                    <a:pt x="513" y="960"/>
                  </a:lnTo>
                  <a:lnTo>
                    <a:pt x="516" y="974"/>
                  </a:lnTo>
                  <a:lnTo>
                    <a:pt x="531" y="971"/>
                  </a:lnTo>
                  <a:lnTo>
                    <a:pt x="645" y="947"/>
                  </a:lnTo>
                  <a:lnTo>
                    <a:pt x="660" y="944"/>
                  </a:lnTo>
                  <a:lnTo>
                    <a:pt x="657" y="929"/>
                  </a:lnTo>
                  <a:lnTo>
                    <a:pt x="640" y="851"/>
                  </a:lnTo>
                  <a:lnTo>
                    <a:pt x="640" y="851"/>
                  </a:lnTo>
                  <a:cubicBezTo>
                    <a:pt x="658" y="843"/>
                    <a:pt x="676" y="834"/>
                    <a:pt x="692" y="824"/>
                  </a:cubicBezTo>
                  <a:lnTo>
                    <a:pt x="746" y="884"/>
                  </a:lnTo>
                  <a:lnTo>
                    <a:pt x="756" y="895"/>
                  </a:lnTo>
                  <a:lnTo>
                    <a:pt x="767" y="884"/>
                  </a:lnTo>
                  <a:lnTo>
                    <a:pt x="854" y="806"/>
                  </a:lnTo>
                  <a:lnTo>
                    <a:pt x="865" y="796"/>
                  </a:lnTo>
                  <a:lnTo>
                    <a:pt x="855" y="785"/>
                  </a:lnTo>
                  <a:lnTo>
                    <a:pt x="802" y="726"/>
                  </a:lnTo>
                  <a:lnTo>
                    <a:pt x="802" y="726"/>
                  </a:lnTo>
                  <a:cubicBezTo>
                    <a:pt x="813" y="710"/>
                    <a:pt x="824" y="693"/>
                    <a:pt x="833" y="677"/>
                  </a:cubicBezTo>
                  <a:lnTo>
                    <a:pt x="909" y="701"/>
                  </a:lnTo>
                  <a:lnTo>
                    <a:pt x="924" y="706"/>
                  </a:lnTo>
                  <a:lnTo>
                    <a:pt x="928" y="692"/>
                  </a:lnTo>
                  <a:lnTo>
                    <a:pt x="964" y="581"/>
                  </a:lnTo>
                  <a:lnTo>
                    <a:pt x="969" y="566"/>
                  </a:lnTo>
                  <a:lnTo>
                    <a:pt x="955" y="561"/>
                  </a:lnTo>
                  <a:lnTo>
                    <a:pt x="879" y="537"/>
                  </a:lnTo>
                  <a:lnTo>
                    <a:pt x="879" y="537"/>
                  </a:lnTo>
                  <a:cubicBezTo>
                    <a:pt x="881" y="518"/>
                    <a:pt x="883" y="498"/>
                    <a:pt x="882" y="478"/>
                  </a:cubicBezTo>
                  <a:lnTo>
                    <a:pt x="959" y="461"/>
                  </a:lnTo>
                  <a:lnTo>
                    <a:pt x="974" y="458"/>
                  </a:lnTo>
                  <a:lnTo>
                    <a:pt x="971" y="444"/>
                  </a:lnTo>
                  <a:lnTo>
                    <a:pt x="947" y="330"/>
                  </a:lnTo>
                  <a:lnTo>
                    <a:pt x="944" y="315"/>
                  </a:lnTo>
                  <a:lnTo>
                    <a:pt x="929" y="318"/>
                  </a:lnTo>
                  <a:lnTo>
                    <a:pt x="851" y="335"/>
                  </a:lnTo>
                  <a:lnTo>
                    <a:pt x="851" y="335"/>
                  </a:lnTo>
                  <a:cubicBezTo>
                    <a:pt x="844" y="317"/>
                    <a:pt x="834" y="299"/>
                    <a:pt x="824" y="282"/>
                  </a:cubicBezTo>
                  <a:lnTo>
                    <a:pt x="884" y="229"/>
                  </a:lnTo>
                  <a:lnTo>
                    <a:pt x="895" y="219"/>
                  </a:lnTo>
                  <a:lnTo>
                    <a:pt x="885" y="208"/>
                  </a:lnTo>
                  <a:lnTo>
                    <a:pt x="807" y="121"/>
                  </a:lnTo>
                  <a:lnTo>
                    <a:pt x="797" y="110"/>
                  </a:lnTo>
                  <a:lnTo>
                    <a:pt x="786" y="120"/>
                  </a:lnTo>
                  <a:lnTo>
                    <a:pt x="726" y="174"/>
                  </a:lnTo>
                  <a:lnTo>
                    <a:pt x="726" y="174"/>
                  </a:lnTo>
                  <a:cubicBezTo>
                    <a:pt x="710" y="161"/>
                    <a:pt x="694" y="151"/>
                    <a:pt x="677" y="141"/>
                  </a:cubicBezTo>
                  <a:lnTo>
                    <a:pt x="702" y="66"/>
                  </a:lnTo>
                  <a:lnTo>
                    <a:pt x="706" y="52"/>
                  </a:lnTo>
                  <a:lnTo>
                    <a:pt x="692" y="47"/>
                  </a:lnTo>
                  <a:lnTo>
                    <a:pt x="581" y="10"/>
                  </a:lnTo>
                  <a:lnTo>
                    <a:pt x="566" y="6"/>
                  </a:lnTo>
                  <a:lnTo>
                    <a:pt x="562" y="20"/>
                  </a:lnTo>
                  <a:lnTo>
                    <a:pt x="537" y="96"/>
                  </a:lnTo>
                  <a:lnTo>
                    <a:pt x="537" y="96"/>
                  </a:lnTo>
                  <a:cubicBezTo>
                    <a:pt x="518" y="94"/>
                    <a:pt x="498" y="93"/>
                    <a:pt x="479" y="93"/>
                  </a:cubicBezTo>
                  <a:lnTo>
                    <a:pt x="462" y="15"/>
                  </a:lnTo>
                  <a:lnTo>
                    <a:pt x="459" y="0"/>
                  </a:lnTo>
                  <a:lnTo>
                    <a:pt x="444" y="3"/>
                  </a:lnTo>
                  <a:lnTo>
                    <a:pt x="330" y="28"/>
                  </a:lnTo>
                  <a:lnTo>
                    <a:pt x="315" y="31"/>
                  </a:lnTo>
                  <a:lnTo>
                    <a:pt x="318" y="46"/>
                  </a:lnTo>
                  <a:lnTo>
                    <a:pt x="335" y="124"/>
                  </a:lnTo>
                  <a:lnTo>
                    <a:pt x="335" y="124"/>
                  </a:lnTo>
                  <a:cubicBezTo>
                    <a:pt x="317" y="131"/>
                    <a:pt x="299" y="140"/>
                    <a:pt x="283" y="151"/>
                  </a:cubicBezTo>
                  <a:lnTo>
                    <a:pt x="229" y="91"/>
                  </a:lnTo>
                  <a:lnTo>
                    <a:pt x="219" y="80"/>
                  </a:lnTo>
                  <a:lnTo>
                    <a:pt x="208" y="90"/>
                  </a:lnTo>
                  <a:lnTo>
                    <a:pt x="121" y="168"/>
                  </a:lnTo>
                  <a:lnTo>
                    <a:pt x="110" y="178"/>
                  </a:lnTo>
                  <a:lnTo>
                    <a:pt x="120" y="190"/>
                  </a:lnTo>
                  <a:lnTo>
                    <a:pt x="174" y="249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2D8DC88F-B721-9145-AEC0-ED9D447BE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6252" y="5575161"/>
              <a:ext cx="767619" cy="769964"/>
            </a:xfrm>
            <a:custGeom>
              <a:avLst/>
              <a:gdLst>
                <a:gd name="T0" fmla="*/ 201064 w 1430"/>
                <a:gd name="T1" fmla="*/ 195414 h 1431"/>
                <a:gd name="T2" fmla="*/ 319401 w 1430"/>
                <a:gd name="T3" fmla="*/ 201544 h 1431"/>
                <a:gd name="T4" fmla="*/ 313286 w 1430"/>
                <a:gd name="T5" fmla="*/ 320162 h 1431"/>
                <a:gd name="T6" fmla="*/ 194949 w 1430"/>
                <a:gd name="T7" fmla="*/ 314033 h 1431"/>
                <a:gd name="T8" fmla="*/ 91360 w 1430"/>
                <a:gd name="T9" fmla="*/ 131238 h 1431"/>
                <a:gd name="T10" fmla="*/ 74095 w 1430"/>
                <a:gd name="T11" fmla="*/ 157557 h 1431"/>
                <a:gd name="T12" fmla="*/ 26617 w 1430"/>
                <a:gd name="T13" fmla="*/ 142054 h 1431"/>
                <a:gd name="T14" fmla="*/ 5036 w 1430"/>
                <a:gd name="T15" fmla="*/ 208394 h 1431"/>
                <a:gd name="T16" fmla="*/ 10431 w 1430"/>
                <a:gd name="T17" fmla="*/ 218489 h 1431"/>
                <a:gd name="T18" fmla="*/ 50356 w 1430"/>
                <a:gd name="T19" fmla="*/ 231469 h 1431"/>
                <a:gd name="T20" fmla="*/ 7553 w 1430"/>
                <a:gd name="T21" fmla="*/ 271489 h 1431"/>
                <a:gd name="T22" fmla="*/ 1439 w 1430"/>
                <a:gd name="T23" fmla="*/ 280502 h 1431"/>
                <a:gd name="T24" fmla="*/ 15826 w 1430"/>
                <a:gd name="T25" fmla="*/ 349006 h 1431"/>
                <a:gd name="T26" fmla="*/ 65103 w 1430"/>
                <a:gd name="T27" fmla="*/ 338550 h 1431"/>
                <a:gd name="T28" fmla="*/ 79131 w 1430"/>
                <a:gd name="T29" fmla="*/ 366312 h 1431"/>
                <a:gd name="T30" fmla="*/ 42083 w 1430"/>
                <a:gd name="T31" fmla="*/ 399842 h 1431"/>
                <a:gd name="T32" fmla="*/ 88483 w 1430"/>
                <a:gd name="T33" fmla="*/ 451760 h 1431"/>
                <a:gd name="T34" fmla="*/ 99633 w 1430"/>
                <a:gd name="T35" fmla="*/ 452121 h 1431"/>
                <a:gd name="T36" fmla="*/ 131285 w 1430"/>
                <a:gd name="T37" fmla="*/ 423638 h 1431"/>
                <a:gd name="T38" fmla="*/ 143874 w 1430"/>
                <a:gd name="T39" fmla="*/ 480964 h 1431"/>
                <a:gd name="T40" fmla="*/ 149269 w 1430"/>
                <a:gd name="T41" fmla="*/ 491060 h 1431"/>
                <a:gd name="T42" fmla="*/ 215452 w 1430"/>
                <a:gd name="T43" fmla="*/ 512692 h 1431"/>
                <a:gd name="T44" fmla="*/ 230918 w 1430"/>
                <a:gd name="T45" fmla="*/ 464740 h 1431"/>
                <a:gd name="T46" fmla="*/ 261851 w 1430"/>
                <a:gd name="T47" fmla="*/ 466543 h 1431"/>
                <a:gd name="T48" fmla="*/ 272282 w 1430"/>
                <a:gd name="T49" fmla="*/ 515576 h 1431"/>
                <a:gd name="T50" fmla="*/ 340262 w 1430"/>
                <a:gd name="T51" fmla="*/ 500794 h 1431"/>
                <a:gd name="T52" fmla="*/ 346377 w 1430"/>
                <a:gd name="T53" fmla="*/ 491781 h 1431"/>
                <a:gd name="T54" fmla="*/ 337745 w 1430"/>
                <a:gd name="T55" fmla="*/ 450318 h 1431"/>
                <a:gd name="T56" fmla="*/ 393496 w 1430"/>
                <a:gd name="T57" fmla="*/ 467264 h 1431"/>
                <a:gd name="T58" fmla="*/ 404646 w 1430"/>
                <a:gd name="T59" fmla="*/ 467985 h 1431"/>
                <a:gd name="T60" fmla="*/ 456441 w 1430"/>
                <a:gd name="T61" fmla="*/ 421475 h 1431"/>
                <a:gd name="T62" fmla="*/ 422990 w 1430"/>
                <a:gd name="T63" fmla="*/ 383978 h 1431"/>
                <a:gd name="T64" fmla="*/ 439895 w 1430"/>
                <a:gd name="T65" fmla="*/ 358019 h 1431"/>
                <a:gd name="T66" fmla="*/ 487374 w 1430"/>
                <a:gd name="T67" fmla="*/ 373523 h 1431"/>
                <a:gd name="T68" fmla="*/ 508955 w 1430"/>
                <a:gd name="T69" fmla="*/ 306822 h 1431"/>
                <a:gd name="T70" fmla="*/ 503559 w 1430"/>
                <a:gd name="T71" fmla="*/ 297087 h 1431"/>
                <a:gd name="T72" fmla="*/ 463634 w 1430"/>
                <a:gd name="T73" fmla="*/ 284108 h 1431"/>
                <a:gd name="T74" fmla="*/ 506437 w 1430"/>
                <a:gd name="T75" fmla="*/ 244088 h 1431"/>
                <a:gd name="T76" fmla="*/ 512552 w 1430"/>
                <a:gd name="T77" fmla="*/ 234713 h 1431"/>
                <a:gd name="T78" fmla="*/ 498164 w 1430"/>
                <a:gd name="T79" fmla="*/ 166210 h 1431"/>
                <a:gd name="T80" fmla="*/ 448887 w 1430"/>
                <a:gd name="T81" fmla="*/ 177027 h 1431"/>
                <a:gd name="T82" fmla="*/ 434860 w 1430"/>
                <a:gd name="T83" fmla="*/ 149265 h 1431"/>
                <a:gd name="T84" fmla="*/ 471907 w 1430"/>
                <a:gd name="T85" fmla="*/ 115374 h 1431"/>
                <a:gd name="T86" fmla="*/ 425508 w 1430"/>
                <a:gd name="T87" fmla="*/ 63816 h 1431"/>
                <a:gd name="T88" fmla="*/ 414357 w 1430"/>
                <a:gd name="T89" fmla="*/ 63095 h 1431"/>
                <a:gd name="T90" fmla="*/ 383065 w 1430"/>
                <a:gd name="T91" fmla="*/ 91578 h 1431"/>
                <a:gd name="T92" fmla="*/ 370116 w 1430"/>
                <a:gd name="T93" fmla="*/ 34612 h 1431"/>
                <a:gd name="T94" fmla="*/ 365081 w 1430"/>
                <a:gd name="T95" fmla="*/ 24517 h 1431"/>
                <a:gd name="T96" fmla="*/ 298539 w 1430"/>
                <a:gd name="T97" fmla="*/ 2884 h 1431"/>
                <a:gd name="T98" fmla="*/ 283072 w 1430"/>
                <a:gd name="T99" fmla="*/ 50476 h 1431"/>
                <a:gd name="T100" fmla="*/ 252139 w 1430"/>
                <a:gd name="T101" fmla="*/ 48673 h 1431"/>
                <a:gd name="T102" fmla="*/ 241709 w 1430"/>
                <a:gd name="T103" fmla="*/ 0 h 1431"/>
                <a:gd name="T104" fmla="*/ 173728 w 1430"/>
                <a:gd name="T105" fmla="*/ 14422 h 1431"/>
                <a:gd name="T106" fmla="*/ 167613 w 1430"/>
                <a:gd name="T107" fmla="*/ 23796 h 1431"/>
                <a:gd name="T108" fmla="*/ 176605 w 1430"/>
                <a:gd name="T109" fmla="*/ 65258 h 1431"/>
                <a:gd name="T110" fmla="*/ 120495 w 1430"/>
                <a:gd name="T111" fmla="*/ 47952 h 1431"/>
                <a:gd name="T112" fmla="*/ 109344 w 1430"/>
                <a:gd name="T113" fmla="*/ 47231 h 1431"/>
                <a:gd name="T114" fmla="*/ 57550 w 1430"/>
                <a:gd name="T115" fmla="*/ 94102 h 1431"/>
                <a:gd name="T116" fmla="*/ 91360 w 1430"/>
                <a:gd name="T117" fmla="*/ 131238 h 143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430" h="1431">
                  <a:moveTo>
                    <a:pt x="559" y="542"/>
                  </a:moveTo>
                  <a:lnTo>
                    <a:pt x="559" y="542"/>
                  </a:lnTo>
                  <a:cubicBezTo>
                    <a:pt x="654" y="456"/>
                    <a:pt x="801" y="464"/>
                    <a:pt x="888" y="559"/>
                  </a:cubicBezTo>
                  <a:cubicBezTo>
                    <a:pt x="974" y="654"/>
                    <a:pt x="966" y="802"/>
                    <a:pt x="871" y="888"/>
                  </a:cubicBezTo>
                  <a:cubicBezTo>
                    <a:pt x="775" y="973"/>
                    <a:pt x="628" y="966"/>
                    <a:pt x="542" y="871"/>
                  </a:cubicBezTo>
                  <a:cubicBezTo>
                    <a:pt x="456" y="776"/>
                    <a:pt x="463" y="627"/>
                    <a:pt x="559" y="542"/>
                  </a:cubicBezTo>
                  <a:close/>
                  <a:moveTo>
                    <a:pt x="254" y="364"/>
                  </a:moveTo>
                  <a:lnTo>
                    <a:pt x="254" y="364"/>
                  </a:lnTo>
                  <a:cubicBezTo>
                    <a:pt x="236" y="387"/>
                    <a:pt x="220" y="412"/>
                    <a:pt x="206" y="437"/>
                  </a:cubicBezTo>
                  <a:lnTo>
                    <a:pt x="95" y="401"/>
                  </a:lnTo>
                  <a:lnTo>
                    <a:pt x="74" y="394"/>
                  </a:lnTo>
                  <a:lnTo>
                    <a:pt x="67" y="415"/>
                  </a:lnTo>
                  <a:lnTo>
                    <a:pt x="14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cubicBezTo>
                    <a:pt x="136" y="670"/>
                    <a:pt x="135" y="700"/>
                    <a:pt x="135" y="728"/>
                  </a:cubicBezTo>
                  <a:lnTo>
                    <a:pt x="21" y="753"/>
                  </a:lnTo>
                  <a:lnTo>
                    <a:pt x="0" y="757"/>
                  </a:lnTo>
                  <a:lnTo>
                    <a:pt x="4" y="778"/>
                  </a:lnTo>
                  <a:lnTo>
                    <a:pt x="40" y="947"/>
                  </a:lnTo>
                  <a:lnTo>
                    <a:pt x="44" y="968"/>
                  </a:lnTo>
                  <a:lnTo>
                    <a:pt x="66" y="963"/>
                  </a:lnTo>
                  <a:lnTo>
                    <a:pt x="181" y="939"/>
                  </a:lnTo>
                  <a:cubicBezTo>
                    <a:pt x="192" y="965"/>
                    <a:pt x="205" y="991"/>
                    <a:pt x="220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1" y="1125"/>
                  </a:lnTo>
                  <a:lnTo>
                    <a:pt x="246" y="1253"/>
                  </a:lnTo>
                  <a:lnTo>
                    <a:pt x="261" y="1269"/>
                  </a:lnTo>
                  <a:lnTo>
                    <a:pt x="277" y="1254"/>
                  </a:lnTo>
                  <a:lnTo>
                    <a:pt x="365" y="1175"/>
                  </a:lnTo>
                  <a:cubicBezTo>
                    <a:pt x="387" y="1193"/>
                    <a:pt x="411" y="1209"/>
                    <a:pt x="437" y="1223"/>
                  </a:cubicBezTo>
                  <a:lnTo>
                    <a:pt x="400" y="1334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8" y="1415"/>
                  </a:lnTo>
                  <a:lnTo>
                    <a:pt x="599" y="1422"/>
                  </a:lnTo>
                  <a:lnTo>
                    <a:pt x="605" y="1400"/>
                  </a:lnTo>
                  <a:lnTo>
                    <a:pt x="642" y="1289"/>
                  </a:lnTo>
                  <a:cubicBezTo>
                    <a:pt x="670" y="1293"/>
                    <a:pt x="699" y="1294"/>
                    <a:pt x="728" y="1294"/>
                  </a:cubicBezTo>
                  <a:lnTo>
                    <a:pt x="752" y="1408"/>
                  </a:lnTo>
                  <a:lnTo>
                    <a:pt x="757" y="1430"/>
                  </a:lnTo>
                  <a:lnTo>
                    <a:pt x="779" y="1425"/>
                  </a:lnTo>
                  <a:lnTo>
                    <a:pt x="946" y="1389"/>
                  </a:lnTo>
                  <a:lnTo>
                    <a:pt x="968" y="1385"/>
                  </a:lnTo>
                  <a:lnTo>
                    <a:pt x="963" y="1364"/>
                  </a:lnTo>
                  <a:lnTo>
                    <a:pt x="939" y="1249"/>
                  </a:lnTo>
                  <a:cubicBezTo>
                    <a:pt x="965" y="1238"/>
                    <a:pt x="991" y="1224"/>
                    <a:pt x="1015" y="1209"/>
                  </a:cubicBezTo>
                  <a:lnTo>
                    <a:pt x="1094" y="1296"/>
                  </a:lnTo>
                  <a:lnTo>
                    <a:pt x="1108" y="1313"/>
                  </a:lnTo>
                  <a:lnTo>
                    <a:pt x="1125" y="1298"/>
                  </a:lnTo>
                  <a:lnTo>
                    <a:pt x="1252" y="1183"/>
                  </a:lnTo>
                  <a:lnTo>
                    <a:pt x="1269" y="1169"/>
                  </a:lnTo>
                  <a:lnTo>
                    <a:pt x="1254" y="1152"/>
                  </a:lnTo>
                  <a:lnTo>
                    <a:pt x="1176" y="1065"/>
                  </a:lnTo>
                  <a:cubicBezTo>
                    <a:pt x="1193" y="1042"/>
                    <a:pt x="1209" y="1018"/>
                    <a:pt x="1223" y="993"/>
                  </a:cubicBezTo>
                  <a:lnTo>
                    <a:pt x="1334" y="1029"/>
                  </a:lnTo>
                  <a:lnTo>
                    <a:pt x="1355" y="1036"/>
                  </a:lnTo>
                  <a:lnTo>
                    <a:pt x="1362" y="1015"/>
                  </a:lnTo>
                  <a:lnTo>
                    <a:pt x="1415" y="851"/>
                  </a:lnTo>
                  <a:lnTo>
                    <a:pt x="1422" y="831"/>
                  </a:lnTo>
                  <a:lnTo>
                    <a:pt x="1400" y="824"/>
                  </a:lnTo>
                  <a:lnTo>
                    <a:pt x="1289" y="788"/>
                  </a:lnTo>
                  <a:cubicBezTo>
                    <a:pt x="1293" y="759"/>
                    <a:pt x="1294" y="730"/>
                    <a:pt x="1294" y="702"/>
                  </a:cubicBezTo>
                  <a:lnTo>
                    <a:pt x="1408" y="677"/>
                  </a:lnTo>
                  <a:lnTo>
                    <a:pt x="1429" y="672"/>
                  </a:lnTo>
                  <a:lnTo>
                    <a:pt x="1425" y="651"/>
                  </a:lnTo>
                  <a:lnTo>
                    <a:pt x="1389" y="483"/>
                  </a:lnTo>
                  <a:lnTo>
                    <a:pt x="1385" y="461"/>
                  </a:lnTo>
                  <a:lnTo>
                    <a:pt x="1363" y="466"/>
                  </a:lnTo>
                  <a:lnTo>
                    <a:pt x="1248" y="491"/>
                  </a:lnTo>
                  <a:cubicBezTo>
                    <a:pt x="1237" y="464"/>
                    <a:pt x="1224" y="439"/>
                    <a:pt x="1209" y="414"/>
                  </a:cubicBezTo>
                  <a:lnTo>
                    <a:pt x="1297" y="335"/>
                  </a:lnTo>
                  <a:lnTo>
                    <a:pt x="1312" y="320"/>
                  </a:lnTo>
                  <a:lnTo>
                    <a:pt x="1298" y="304"/>
                  </a:lnTo>
                  <a:lnTo>
                    <a:pt x="1183" y="177"/>
                  </a:lnTo>
                  <a:lnTo>
                    <a:pt x="1168" y="161"/>
                  </a:lnTo>
                  <a:lnTo>
                    <a:pt x="1152" y="175"/>
                  </a:lnTo>
                  <a:lnTo>
                    <a:pt x="1065" y="254"/>
                  </a:lnTo>
                  <a:cubicBezTo>
                    <a:pt x="1042" y="236"/>
                    <a:pt x="1017" y="221"/>
                    <a:pt x="992" y="206"/>
                  </a:cubicBezTo>
                  <a:lnTo>
                    <a:pt x="1029" y="96"/>
                  </a:lnTo>
                  <a:lnTo>
                    <a:pt x="1035" y="74"/>
                  </a:lnTo>
                  <a:lnTo>
                    <a:pt x="1015" y="68"/>
                  </a:lnTo>
                  <a:lnTo>
                    <a:pt x="851" y="14"/>
                  </a:lnTo>
                  <a:lnTo>
                    <a:pt x="830" y="8"/>
                  </a:lnTo>
                  <a:lnTo>
                    <a:pt x="824" y="29"/>
                  </a:lnTo>
                  <a:lnTo>
                    <a:pt x="787" y="140"/>
                  </a:lnTo>
                  <a:cubicBezTo>
                    <a:pt x="759" y="137"/>
                    <a:pt x="730" y="135"/>
                    <a:pt x="701" y="135"/>
                  </a:cubicBezTo>
                  <a:lnTo>
                    <a:pt x="677" y="21"/>
                  </a:lnTo>
                  <a:lnTo>
                    <a:pt x="672" y="0"/>
                  </a:lnTo>
                  <a:lnTo>
                    <a:pt x="651" y="4"/>
                  </a:lnTo>
                  <a:lnTo>
                    <a:pt x="483" y="40"/>
                  </a:lnTo>
                  <a:lnTo>
                    <a:pt x="461" y="45"/>
                  </a:lnTo>
                  <a:lnTo>
                    <a:pt x="466" y="66"/>
                  </a:lnTo>
                  <a:lnTo>
                    <a:pt x="491" y="181"/>
                  </a:lnTo>
                  <a:cubicBezTo>
                    <a:pt x="464" y="192"/>
                    <a:pt x="438" y="205"/>
                    <a:pt x="414" y="220"/>
                  </a:cubicBezTo>
                  <a:lnTo>
                    <a:pt x="335" y="133"/>
                  </a:lnTo>
                  <a:lnTo>
                    <a:pt x="320" y="117"/>
                  </a:lnTo>
                  <a:lnTo>
                    <a:pt x="304" y="131"/>
                  </a:lnTo>
                  <a:lnTo>
                    <a:pt x="176" y="246"/>
                  </a:lnTo>
                  <a:lnTo>
                    <a:pt x="160" y="261"/>
                  </a:lnTo>
                  <a:lnTo>
                    <a:pt x="175" y="278"/>
                  </a:lnTo>
                  <a:lnTo>
                    <a:pt x="254" y="364"/>
                  </a:ln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FB2DF1DB-49F6-6542-AB14-B69359B0C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3254" y="4224517"/>
              <a:ext cx="769922" cy="769921"/>
            </a:xfrm>
            <a:custGeom>
              <a:avLst/>
              <a:gdLst>
                <a:gd name="T0" fmla="*/ 559 w 1431"/>
                <a:gd name="T1" fmla="*/ 543 h 1431"/>
                <a:gd name="T2" fmla="*/ 888 w 1431"/>
                <a:gd name="T3" fmla="*/ 560 h 1431"/>
                <a:gd name="T4" fmla="*/ 871 w 1431"/>
                <a:gd name="T5" fmla="*/ 888 h 1431"/>
                <a:gd name="T6" fmla="*/ 543 w 1431"/>
                <a:gd name="T7" fmla="*/ 871 h 1431"/>
                <a:gd name="T8" fmla="*/ 254 w 1431"/>
                <a:gd name="T9" fmla="*/ 365 h 1431"/>
                <a:gd name="T10" fmla="*/ 207 w 1431"/>
                <a:gd name="T11" fmla="*/ 437 h 1431"/>
                <a:gd name="T12" fmla="*/ 75 w 1431"/>
                <a:gd name="T13" fmla="*/ 394 h 1431"/>
                <a:gd name="T14" fmla="*/ 15 w 1431"/>
                <a:gd name="T15" fmla="*/ 579 h 1431"/>
                <a:gd name="T16" fmla="*/ 29 w 1431"/>
                <a:gd name="T17" fmla="*/ 606 h 1431"/>
                <a:gd name="T18" fmla="*/ 141 w 1431"/>
                <a:gd name="T19" fmla="*/ 643 h 1431"/>
                <a:gd name="T20" fmla="*/ 22 w 1431"/>
                <a:gd name="T21" fmla="*/ 754 h 1431"/>
                <a:gd name="T22" fmla="*/ 5 w 1431"/>
                <a:gd name="T23" fmla="*/ 779 h 1431"/>
                <a:gd name="T24" fmla="*/ 45 w 1431"/>
                <a:gd name="T25" fmla="*/ 968 h 1431"/>
                <a:gd name="T26" fmla="*/ 181 w 1431"/>
                <a:gd name="T27" fmla="*/ 940 h 1431"/>
                <a:gd name="T28" fmla="*/ 221 w 1431"/>
                <a:gd name="T29" fmla="*/ 1017 h 1431"/>
                <a:gd name="T30" fmla="*/ 117 w 1431"/>
                <a:gd name="T31" fmla="*/ 1110 h 1431"/>
                <a:gd name="T32" fmla="*/ 247 w 1431"/>
                <a:gd name="T33" fmla="*/ 1252 h 1431"/>
                <a:gd name="T34" fmla="*/ 278 w 1431"/>
                <a:gd name="T35" fmla="*/ 1254 h 1431"/>
                <a:gd name="T36" fmla="*/ 365 w 1431"/>
                <a:gd name="T37" fmla="*/ 1176 h 1431"/>
                <a:gd name="T38" fmla="*/ 401 w 1431"/>
                <a:gd name="T39" fmla="*/ 1334 h 1431"/>
                <a:gd name="T40" fmla="*/ 415 w 1431"/>
                <a:gd name="T41" fmla="*/ 1362 h 1431"/>
                <a:gd name="T42" fmla="*/ 600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3 h 1431"/>
                <a:gd name="T48" fmla="*/ 758 w 1431"/>
                <a:gd name="T49" fmla="*/ 1430 h 1431"/>
                <a:gd name="T50" fmla="*/ 947 w 1431"/>
                <a:gd name="T51" fmla="*/ 1389 h 1431"/>
                <a:gd name="T52" fmla="*/ 964 w 1431"/>
                <a:gd name="T53" fmla="*/ 1363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70 w 1431"/>
                <a:gd name="T61" fmla="*/ 1169 h 1431"/>
                <a:gd name="T62" fmla="*/ 1177 w 1431"/>
                <a:gd name="T63" fmla="*/ 1066 h 1431"/>
                <a:gd name="T64" fmla="*/ 1223 w 1431"/>
                <a:gd name="T65" fmla="*/ 994 h 1431"/>
                <a:gd name="T66" fmla="*/ 1356 w 1431"/>
                <a:gd name="T67" fmla="*/ 1037 h 1431"/>
                <a:gd name="T68" fmla="*/ 1415 w 1431"/>
                <a:gd name="T69" fmla="*/ 852 h 1431"/>
                <a:gd name="T70" fmla="*/ 1401 w 1431"/>
                <a:gd name="T71" fmla="*/ 825 h 1431"/>
                <a:gd name="T72" fmla="*/ 1290 w 1431"/>
                <a:gd name="T73" fmla="*/ 789 h 1431"/>
                <a:gd name="T74" fmla="*/ 1409 w 1431"/>
                <a:gd name="T75" fmla="*/ 678 h 1431"/>
                <a:gd name="T76" fmla="*/ 1425 w 1431"/>
                <a:gd name="T77" fmla="*/ 652 h 1431"/>
                <a:gd name="T78" fmla="*/ 1385 w 1431"/>
                <a:gd name="T79" fmla="*/ 462 h 1431"/>
                <a:gd name="T80" fmla="*/ 1249 w 1431"/>
                <a:gd name="T81" fmla="*/ 492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8 h 1431"/>
                <a:gd name="T88" fmla="*/ 1153 w 1431"/>
                <a:gd name="T89" fmla="*/ 176 h 1431"/>
                <a:gd name="T90" fmla="*/ 1066 w 1431"/>
                <a:gd name="T91" fmla="*/ 255 h 1431"/>
                <a:gd name="T92" fmla="*/ 1030 w 1431"/>
                <a:gd name="T93" fmla="*/ 96 h 1431"/>
                <a:gd name="T94" fmla="*/ 1016 w 1431"/>
                <a:gd name="T95" fmla="*/ 69 h 1431"/>
                <a:gd name="T96" fmla="*/ 831 w 1431"/>
                <a:gd name="T97" fmla="*/ 9 h 1431"/>
                <a:gd name="T98" fmla="*/ 788 w 1431"/>
                <a:gd name="T99" fmla="*/ 141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1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4 h 1431"/>
                <a:gd name="T112" fmla="*/ 305 w 1431"/>
                <a:gd name="T113" fmla="*/ 132 h 1431"/>
                <a:gd name="T114" fmla="*/ 161 w 1431"/>
                <a:gd name="T115" fmla="*/ 262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3"/>
                  </a:moveTo>
                  <a:lnTo>
                    <a:pt x="559" y="543"/>
                  </a:lnTo>
                  <a:cubicBezTo>
                    <a:pt x="655" y="457"/>
                    <a:pt x="802" y="464"/>
                    <a:pt x="888" y="560"/>
                  </a:cubicBezTo>
                  <a:lnTo>
                    <a:pt x="888" y="560"/>
                  </a:lnTo>
                  <a:cubicBezTo>
                    <a:pt x="975" y="655"/>
                    <a:pt x="967" y="803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9" y="967"/>
                    <a:pt x="543" y="871"/>
                  </a:cubicBezTo>
                  <a:lnTo>
                    <a:pt x="543" y="871"/>
                  </a:lnTo>
                  <a:cubicBezTo>
                    <a:pt x="456" y="776"/>
                    <a:pt x="464" y="628"/>
                    <a:pt x="559" y="543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3"/>
                    <a:pt x="207" y="437"/>
                  </a:cubicBezTo>
                  <a:lnTo>
                    <a:pt x="96" y="402"/>
                  </a:lnTo>
                  <a:lnTo>
                    <a:pt x="75" y="394"/>
                  </a:lnTo>
                  <a:lnTo>
                    <a:pt x="68" y="416"/>
                  </a:lnTo>
                  <a:lnTo>
                    <a:pt x="15" y="579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1" y="643"/>
                  </a:lnTo>
                  <a:lnTo>
                    <a:pt x="141" y="643"/>
                  </a:lnTo>
                  <a:cubicBezTo>
                    <a:pt x="137" y="671"/>
                    <a:pt x="136" y="701"/>
                    <a:pt x="136" y="729"/>
                  </a:cubicBezTo>
                  <a:lnTo>
                    <a:pt x="22" y="754"/>
                  </a:lnTo>
                  <a:lnTo>
                    <a:pt x="0" y="757"/>
                  </a:lnTo>
                  <a:lnTo>
                    <a:pt x="5" y="779"/>
                  </a:lnTo>
                  <a:lnTo>
                    <a:pt x="41" y="947"/>
                  </a:lnTo>
                  <a:lnTo>
                    <a:pt x="45" y="968"/>
                  </a:lnTo>
                  <a:lnTo>
                    <a:pt x="67" y="964"/>
                  </a:lnTo>
                  <a:lnTo>
                    <a:pt x="181" y="940"/>
                  </a:lnTo>
                  <a:lnTo>
                    <a:pt x="181" y="940"/>
                  </a:lnTo>
                  <a:cubicBezTo>
                    <a:pt x="193" y="966"/>
                    <a:pt x="206" y="992"/>
                    <a:pt x="221" y="1017"/>
                  </a:cubicBezTo>
                  <a:lnTo>
                    <a:pt x="133" y="1095"/>
                  </a:lnTo>
                  <a:lnTo>
                    <a:pt x="117" y="1110"/>
                  </a:lnTo>
                  <a:lnTo>
                    <a:pt x="132" y="1126"/>
                  </a:lnTo>
                  <a:lnTo>
                    <a:pt x="247" y="1252"/>
                  </a:lnTo>
                  <a:lnTo>
                    <a:pt x="261" y="1269"/>
                  </a:lnTo>
                  <a:lnTo>
                    <a:pt x="278" y="1254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4"/>
                    <a:pt x="412" y="1210"/>
                    <a:pt x="438" y="1222"/>
                  </a:cubicBezTo>
                  <a:lnTo>
                    <a:pt x="401" y="1334"/>
                  </a:lnTo>
                  <a:lnTo>
                    <a:pt x="395" y="1355"/>
                  </a:lnTo>
                  <a:lnTo>
                    <a:pt x="415" y="1362"/>
                  </a:lnTo>
                  <a:lnTo>
                    <a:pt x="579" y="1414"/>
                  </a:lnTo>
                  <a:lnTo>
                    <a:pt x="600" y="1422"/>
                  </a:lnTo>
                  <a:lnTo>
                    <a:pt x="606" y="1400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3"/>
                    <a:pt x="700" y="1294"/>
                    <a:pt x="728" y="1293"/>
                  </a:cubicBezTo>
                  <a:lnTo>
                    <a:pt x="753" y="1408"/>
                  </a:lnTo>
                  <a:lnTo>
                    <a:pt x="758" y="1430"/>
                  </a:lnTo>
                  <a:lnTo>
                    <a:pt x="779" y="1425"/>
                  </a:lnTo>
                  <a:lnTo>
                    <a:pt x="947" y="1389"/>
                  </a:lnTo>
                  <a:lnTo>
                    <a:pt x="968" y="1384"/>
                  </a:lnTo>
                  <a:lnTo>
                    <a:pt x="964" y="1363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4"/>
                    <a:pt x="1016" y="1210"/>
                  </a:cubicBezTo>
                  <a:lnTo>
                    <a:pt x="1095" y="1296"/>
                  </a:lnTo>
                  <a:lnTo>
                    <a:pt x="1109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70" y="1169"/>
                  </a:lnTo>
                  <a:lnTo>
                    <a:pt x="1255" y="1153"/>
                  </a:lnTo>
                  <a:lnTo>
                    <a:pt x="1177" y="1066"/>
                  </a:lnTo>
                  <a:lnTo>
                    <a:pt x="1177" y="1066"/>
                  </a:lnTo>
                  <a:cubicBezTo>
                    <a:pt x="1194" y="1043"/>
                    <a:pt x="1209" y="1018"/>
                    <a:pt x="1223" y="994"/>
                  </a:cubicBezTo>
                  <a:lnTo>
                    <a:pt x="1335" y="1029"/>
                  </a:lnTo>
                  <a:lnTo>
                    <a:pt x="1356" y="1037"/>
                  </a:lnTo>
                  <a:lnTo>
                    <a:pt x="1363" y="1015"/>
                  </a:lnTo>
                  <a:lnTo>
                    <a:pt x="1415" y="852"/>
                  </a:lnTo>
                  <a:lnTo>
                    <a:pt x="1423" y="831"/>
                  </a:lnTo>
                  <a:lnTo>
                    <a:pt x="1401" y="825"/>
                  </a:lnTo>
                  <a:lnTo>
                    <a:pt x="1290" y="789"/>
                  </a:lnTo>
                  <a:lnTo>
                    <a:pt x="1290" y="789"/>
                  </a:lnTo>
                  <a:cubicBezTo>
                    <a:pt x="1293" y="760"/>
                    <a:pt x="1295" y="731"/>
                    <a:pt x="1294" y="702"/>
                  </a:cubicBezTo>
                  <a:lnTo>
                    <a:pt x="1409" y="678"/>
                  </a:lnTo>
                  <a:lnTo>
                    <a:pt x="1430" y="673"/>
                  </a:lnTo>
                  <a:lnTo>
                    <a:pt x="1425" y="652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7"/>
                  </a:lnTo>
                  <a:lnTo>
                    <a:pt x="1249" y="492"/>
                  </a:lnTo>
                  <a:lnTo>
                    <a:pt x="1249" y="492"/>
                  </a:lnTo>
                  <a:cubicBezTo>
                    <a:pt x="1238" y="465"/>
                    <a:pt x="1225" y="440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5"/>
                  </a:lnTo>
                  <a:lnTo>
                    <a:pt x="1184" y="178"/>
                  </a:lnTo>
                  <a:lnTo>
                    <a:pt x="1169" y="161"/>
                  </a:lnTo>
                  <a:lnTo>
                    <a:pt x="1153" y="176"/>
                  </a:lnTo>
                  <a:lnTo>
                    <a:pt x="1066" y="255"/>
                  </a:lnTo>
                  <a:lnTo>
                    <a:pt x="1066" y="255"/>
                  </a:lnTo>
                  <a:cubicBezTo>
                    <a:pt x="1043" y="237"/>
                    <a:pt x="1018" y="221"/>
                    <a:pt x="993" y="207"/>
                  </a:cubicBezTo>
                  <a:lnTo>
                    <a:pt x="1030" y="96"/>
                  </a:lnTo>
                  <a:lnTo>
                    <a:pt x="1036" y="75"/>
                  </a:lnTo>
                  <a:lnTo>
                    <a:pt x="1016" y="69"/>
                  </a:lnTo>
                  <a:lnTo>
                    <a:pt x="852" y="15"/>
                  </a:lnTo>
                  <a:lnTo>
                    <a:pt x="831" y="9"/>
                  </a:lnTo>
                  <a:lnTo>
                    <a:pt x="824" y="30"/>
                  </a:lnTo>
                  <a:lnTo>
                    <a:pt x="788" y="141"/>
                  </a:lnTo>
                  <a:lnTo>
                    <a:pt x="788" y="141"/>
                  </a:lnTo>
                  <a:cubicBezTo>
                    <a:pt x="760" y="137"/>
                    <a:pt x="731" y="136"/>
                    <a:pt x="702" y="136"/>
                  </a:cubicBezTo>
                  <a:lnTo>
                    <a:pt x="678" y="22"/>
                  </a:lnTo>
                  <a:lnTo>
                    <a:pt x="673" y="0"/>
                  </a:lnTo>
                  <a:lnTo>
                    <a:pt x="651" y="5"/>
                  </a:lnTo>
                  <a:lnTo>
                    <a:pt x="484" y="41"/>
                  </a:lnTo>
                  <a:lnTo>
                    <a:pt x="462" y="46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39" y="205"/>
                    <a:pt x="415" y="221"/>
                  </a:cubicBezTo>
                  <a:lnTo>
                    <a:pt x="336" y="134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7" y="247"/>
                  </a:lnTo>
                  <a:lnTo>
                    <a:pt x="161" y="262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60A29749-23D4-024B-A95B-D0900ACA8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7848" y="3217694"/>
              <a:ext cx="769923" cy="769922"/>
            </a:xfrm>
            <a:custGeom>
              <a:avLst/>
              <a:gdLst>
                <a:gd name="T0" fmla="*/ 559 w 1431"/>
                <a:gd name="T1" fmla="*/ 542 h 1431"/>
                <a:gd name="T2" fmla="*/ 888 w 1431"/>
                <a:gd name="T3" fmla="*/ 559 h 1431"/>
                <a:gd name="T4" fmla="*/ 871 w 1431"/>
                <a:gd name="T5" fmla="*/ 888 h 1431"/>
                <a:gd name="T6" fmla="*/ 542 w 1431"/>
                <a:gd name="T7" fmla="*/ 871 h 1431"/>
                <a:gd name="T8" fmla="*/ 254 w 1431"/>
                <a:gd name="T9" fmla="*/ 365 h 1431"/>
                <a:gd name="T10" fmla="*/ 208 w 1431"/>
                <a:gd name="T11" fmla="*/ 437 h 1431"/>
                <a:gd name="T12" fmla="*/ 75 w 1431"/>
                <a:gd name="T13" fmla="*/ 394 h 1431"/>
                <a:gd name="T14" fmla="*/ 16 w 1431"/>
                <a:gd name="T15" fmla="*/ 578 h 1431"/>
                <a:gd name="T16" fmla="*/ 29 w 1431"/>
                <a:gd name="T17" fmla="*/ 606 h 1431"/>
                <a:gd name="T18" fmla="*/ 140 w 1431"/>
                <a:gd name="T19" fmla="*/ 642 h 1431"/>
                <a:gd name="T20" fmla="*/ 22 w 1431"/>
                <a:gd name="T21" fmla="*/ 753 h 1431"/>
                <a:gd name="T22" fmla="*/ 5 w 1431"/>
                <a:gd name="T23" fmla="*/ 778 h 1431"/>
                <a:gd name="T24" fmla="*/ 46 w 1431"/>
                <a:gd name="T25" fmla="*/ 968 h 1431"/>
                <a:gd name="T26" fmla="*/ 182 w 1431"/>
                <a:gd name="T27" fmla="*/ 939 h 1431"/>
                <a:gd name="T28" fmla="*/ 221 w 1431"/>
                <a:gd name="T29" fmla="*/ 1016 h 1431"/>
                <a:gd name="T30" fmla="*/ 117 w 1431"/>
                <a:gd name="T31" fmla="*/ 1109 h 1431"/>
                <a:gd name="T32" fmla="*/ 247 w 1431"/>
                <a:gd name="T33" fmla="*/ 1253 h 1431"/>
                <a:gd name="T34" fmla="*/ 278 w 1431"/>
                <a:gd name="T35" fmla="*/ 1255 h 1431"/>
                <a:gd name="T36" fmla="*/ 365 w 1431"/>
                <a:gd name="T37" fmla="*/ 1176 h 1431"/>
                <a:gd name="T38" fmla="*/ 401 w 1431"/>
                <a:gd name="T39" fmla="*/ 1335 h 1431"/>
                <a:gd name="T40" fmla="*/ 415 w 1431"/>
                <a:gd name="T41" fmla="*/ 1362 h 1431"/>
                <a:gd name="T42" fmla="*/ 599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4 h 1431"/>
                <a:gd name="T48" fmla="*/ 758 w 1431"/>
                <a:gd name="T49" fmla="*/ 1430 h 1431"/>
                <a:gd name="T50" fmla="*/ 947 w 1431"/>
                <a:gd name="T51" fmla="*/ 1390 h 1431"/>
                <a:gd name="T52" fmla="*/ 964 w 1431"/>
                <a:gd name="T53" fmla="*/ 1364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69 w 1431"/>
                <a:gd name="T61" fmla="*/ 1169 h 1431"/>
                <a:gd name="T62" fmla="*/ 1176 w 1431"/>
                <a:gd name="T63" fmla="*/ 1065 h 1431"/>
                <a:gd name="T64" fmla="*/ 1223 w 1431"/>
                <a:gd name="T65" fmla="*/ 993 h 1431"/>
                <a:gd name="T66" fmla="*/ 1356 w 1431"/>
                <a:gd name="T67" fmla="*/ 1036 h 1431"/>
                <a:gd name="T68" fmla="*/ 1416 w 1431"/>
                <a:gd name="T69" fmla="*/ 852 h 1431"/>
                <a:gd name="T70" fmla="*/ 1402 w 1431"/>
                <a:gd name="T71" fmla="*/ 824 h 1431"/>
                <a:gd name="T72" fmla="*/ 1290 w 1431"/>
                <a:gd name="T73" fmla="*/ 788 h 1431"/>
                <a:gd name="T74" fmla="*/ 1408 w 1431"/>
                <a:gd name="T75" fmla="*/ 677 h 1431"/>
                <a:gd name="T76" fmla="*/ 1426 w 1431"/>
                <a:gd name="T77" fmla="*/ 651 h 1431"/>
                <a:gd name="T78" fmla="*/ 1385 w 1431"/>
                <a:gd name="T79" fmla="*/ 462 h 1431"/>
                <a:gd name="T80" fmla="*/ 1249 w 1431"/>
                <a:gd name="T81" fmla="*/ 491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7 h 1431"/>
                <a:gd name="T88" fmla="*/ 1152 w 1431"/>
                <a:gd name="T89" fmla="*/ 175 h 1431"/>
                <a:gd name="T90" fmla="*/ 1066 w 1431"/>
                <a:gd name="T91" fmla="*/ 254 h 1431"/>
                <a:gd name="T92" fmla="*/ 1029 w 1431"/>
                <a:gd name="T93" fmla="*/ 96 h 1431"/>
                <a:gd name="T94" fmla="*/ 1015 w 1431"/>
                <a:gd name="T95" fmla="*/ 68 h 1431"/>
                <a:gd name="T96" fmla="*/ 831 w 1431"/>
                <a:gd name="T97" fmla="*/ 8 h 1431"/>
                <a:gd name="T98" fmla="*/ 788 w 1431"/>
                <a:gd name="T99" fmla="*/ 140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0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3 h 1431"/>
                <a:gd name="T112" fmla="*/ 305 w 1431"/>
                <a:gd name="T113" fmla="*/ 132 h 1431"/>
                <a:gd name="T114" fmla="*/ 161 w 1431"/>
                <a:gd name="T115" fmla="*/ 261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2"/>
                  </a:moveTo>
                  <a:lnTo>
                    <a:pt x="559" y="542"/>
                  </a:lnTo>
                  <a:cubicBezTo>
                    <a:pt x="655" y="456"/>
                    <a:pt x="802" y="464"/>
                    <a:pt x="888" y="559"/>
                  </a:cubicBezTo>
                  <a:lnTo>
                    <a:pt x="888" y="559"/>
                  </a:lnTo>
                  <a:cubicBezTo>
                    <a:pt x="974" y="655"/>
                    <a:pt x="967" y="802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8" y="967"/>
                    <a:pt x="542" y="871"/>
                  </a:cubicBezTo>
                  <a:lnTo>
                    <a:pt x="542" y="871"/>
                  </a:lnTo>
                  <a:cubicBezTo>
                    <a:pt x="456" y="776"/>
                    <a:pt x="464" y="628"/>
                    <a:pt x="559" y="542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2"/>
                    <a:pt x="208" y="437"/>
                  </a:cubicBezTo>
                  <a:lnTo>
                    <a:pt x="96" y="401"/>
                  </a:lnTo>
                  <a:lnTo>
                    <a:pt x="75" y="394"/>
                  </a:lnTo>
                  <a:lnTo>
                    <a:pt x="68" y="415"/>
                  </a:lnTo>
                  <a:lnTo>
                    <a:pt x="16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lnTo>
                    <a:pt x="140" y="642"/>
                  </a:lnTo>
                  <a:cubicBezTo>
                    <a:pt x="137" y="671"/>
                    <a:pt x="136" y="700"/>
                    <a:pt x="137" y="728"/>
                  </a:cubicBezTo>
                  <a:lnTo>
                    <a:pt x="22" y="753"/>
                  </a:lnTo>
                  <a:lnTo>
                    <a:pt x="0" y="757"/>
                  </a:lnTo>
                  <a:lnTo>
                    <a:pt x="5" y="778"/>
                  </a:lnTo>
                  <a:lnTo>
                    <a:pt x="41" y="947"/>
                  </a:lnTo>
                  <a:lnTo>
                    <a:pt x="46" y="968"/>
                  </a:lnTo>
                  <a:lnTo>
                    <a:pt x="67" y="963"/>
                  </a:lnTo>
                  <a:lnTo>
                    <a:pt x="182" y="939"/>
                  </a:lnTo>
                  <a:lnTo>
                    <a:pt x="182" y="939"/>
                  </a:lnTo>
                  <a:cubicBezTo>
                    <a:pt x="192" y="965"/>
                    <a:pt x="206" y="991"/>
                    <a:pt x="221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2" y="1126"/>
                  </a:lnTo>
                  <a:lnTo>
                    <a:pt x="247" y="1253"/>
                  </a:lnTo>
                  <a:lnTo>
                    <a:pt x="261" y="1270"/>
                  </a:lnTo>
                  <a:lnTo>
                    <a:pt x="278" y="1255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3"/>
                    <a:pt x="412" y="1209"/>
                    <a:pt x="437" y="1223"/>
                  </a:cubicBezTo>
                  <a:lnTo>
                    <a:pt x="401" y="1335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9" y="1415"/>
                  </a:lnTo>
                  <a:lnTo>
                    <a:pt x="599" y="1422"/>
                  </a:lnTo>
                  <a:lnTo>
                    <a:pt x="606" y="1401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4"/>
                    <a:pt x="700" y="1295"/>
                    <a:pt x="728" y="1294"/>
                  </a:cubicBezTo>
                  <a:lnTo>
                    <a:pt x="753" y="1409"/>
                  </a:lnTo>
                  <a:lnTo>
                    <a:pt x="758" y="1430"/>
                  </a:lnTo>
                  <a:lnTo>
                    <a:pt x="779" y="1426"/>
                  </a:lnTo>
                  <a:lnTo>
                    <a:pt x="947" y="1390"/>
                  </a:lnTo>
                  <a:lnTo>
                    <a:pt x="969" y="1385"/>
                  </a:lnTo>
                  <a:lnTo>
                    <a:pt x="964" y="1364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5"/>
                    <a:pt x="1016" y="1210"/>
                  </a:cubicBezTo>
                  <a:lnTo>
                    <a:pt x="1095" y="1296"/>
                  </a:lnTo>
                  <a:lnTo>
                    <a:pt x="1110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69" y="1169"/>
                  </a:lnTo>
                  <a:lnTo>
                    <a:pt x="1255" y="1153"/>
                  </a:lnTo>
                  <a:lnTo>
                    <a:pt x="1176" y="1065"/>
                  </a:lnTo>
                  <a:lnTo>
                    <a:pt x="1176" y="1065"/>
                  </a:lnTo>
                  <a:cubicBezTo>
                    <a:pt x="1194" y="1042"/>
                    <a:pt x="1210" y="1018"/>
                    <a:pt x="1223" y="993"/>
                  </a:cubicBezTo>
                  <a:lnTo>
                    <a:pt x="1335" y="1029"/>
                  </a:lnTo>
                  <a:lnTo>
                    <a:pt x="1356" y="1036"/>
                  </a:lnTo>
                  <a:lnTo>
                    <a:pt x="1363" y="1015"/>
                  </a:lnTo>
                  <a:lnTo>
                    <a:pt x="1416" y="852"/>
                  </a:lnTo>
                  <a:lnTo>
                    <a:pt x="1422" y="831"/>
                  </a:lnTo>
                  <a:lnTo>
                    <a:pt x="1402" y="824"/>
                  </a:lnTo>
                  <a:lnTo>
                    <a:pt x="1290" y="788"/>
                  </a:lnTo>
                  <a:lnTo>
                    <a:pt x="1290" y="788"/>
                  </a:lnTo>
                  <a:cubicBezTo>
                    <a:pt x="1293" y="760"/>
                    <a:pt x="1295" y="730"/>
                    <a:pt x="1295" y="702"/>
                  </a:cubicBezTo>
                  <a:lnTo>
                    <a:pt x="1408" y="677"/>
                  </a:lnTo>
                  <a:lnTo>
                    <a:pt x="1430" y="673"/>
                  </a:lnTo>
                  <a:lnTo>
                    <a:pt x="1426" y="651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6"/>
                  </a:lnTo>
                  <a:lnTo>
                    <a:pt x="1249" y="491"/>
                  </a:lnTo>
                  <a:lnTo>
                    <a:pt x="1249" y="491"/>
                  </a:lnTo>
                  <a:cubicBezTo>
                    <a:pt x="1238" y="465"/>
                    <a:pt x="1225" y="439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4"/>
                  </a:lnTo>
                  <a:lnTo>
                    <a:pt x="1184" y="177"/>
                  </a:lnTo>
                  <a:lnTo>
                    <a:pt x="1169" y="161"/>
                  </a:lnTo>
                  <a:lnTo>
                    <a:pt x="1152" y="175"/>
                  </a:lnTo>
                  <a:lnTo>
                    <a:pt x="1066" y="254"/>
                  </a:lnTo>
                  <a:lnTo>
                    <a:pt x="1066" y="254"/>
                  </a:lnTo>
                  <a:cubicBezTo>
                    <a:pt x="1043" y="236"/>
                    <a:pt x="1018" y="220"/>
                    <a:pt x="993" y="207"/>
                  </a:cubicBezTo>
                  <a:lnTo>
                    <a:pt x="1029" y="96"/>
                  </a:lnTo>
                  <a:lnTo>
                    <a:pt x="1036" y="75"/>
                  </a:lnTo>
                  <a:lnTo>
                    <a:pt x="1015" y="68"/>
                  </a:lnTo>
                  <a:lnTo>
                    <a:pt x="852" y="15"/>
                  </a:lnTo>
                  <a:lnTo>
                    <a:pt x="831" y="8"/>
                  </a:lnTo>
                  <a:lnTo>
                    <a:pt x="824" y="29"/>
                  </a:lnTo>
                  <a:lnTo>
                    <a:pt x="788" y="140"/>
                  </a:lnTo>
                  <a:lnTo>
                    <a:pt x="788" y="140"/>
                  </a:lnTo>
                  <a:cubicBezTo>
                    <a:pt x="760" y="137"/>
                    <a:pt x="731" y="135"/>
                    <a:pt x="702" y="136"/>
                  </a:cubicBezTo>
                  <a:lnTo>
                    <a:pt x="677" y="21"/>
                  </a:lnTo>
                  <a:lnTo>
                    <a:pt x="673" y="0"/>
                  </a:lnTo>
                  <a:lnTo>
                    <a:pt x="652" y="4"/>
                  </a:lnTo>
                  <a:lnTo>
                    <a:pt x="484" y="40"/>
                  </a:lnTo>
                  <a:lnTo>
                    <a:pt x="462" y="45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40" y="205"/>
                    <a:pt x="414" y="220"/>
                  </a:cubicBezTo>
                  <a:lnTo>
                    <a:pt x="336" y="133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8" y="246"/>
                  </a:lnTo>
                  <a:lnTo>
                    <a:pt x="161" y="261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58E9491B-BAD9-CA4D-B656-44B41A11E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9955" y="232788"/>
              <a:ext cx="1030600" cy="1030569"/>
            </a:xfrm>
            <a:custGeom>
              <a:avLst/>
              <a:gdLst>
                <a:gd name="T0" fmla="*/ 498300 w 1918"/>
                <a:gd name="T1" fmla="*/ 345282 h 1918"/>
                <a:gd name="T2" fmla="*/ 343481 w 1918"/>
                <a:gd name="T3" fmla="*/ 500100 h 1918"/>
                <a:gd name="T4" fmla="*/ 188303 w 1918"/>
                <a:gd name="T5" fmla="*/ 345282 h 1918"/>
                <a:gd name="T6" fmla="*/ 343481 w 1918"/>
                <a:gd name="T7" fmla="*/ 190103 h 1918"/>
                <a:gd name="T8" fmla="*/ 679402 w 1918"/>
                <a:gd name="T9" fmla="*/ 421611 h 1918"/>
                <a:gd name="T10" fmla="*/ 690203 w 1918"/>
                <a:gd name="T11" fmla="*/ 410809 h 1918"/>
                <a:gd name="T12" fmla="*/ 690203 w 1918"/>
                <a:gd name="T13" fmla="*/ 272193 h 1918"/>
                <a:gd name="T14" fmla="*/ 592631 w 1918"/>
                <a:gd name="T15" fmla="*/ 272193 h 1918"/>
                <a:gd name="T16" fmla="*/ 571749 w 1918"/>
                <a:gd name="T17" fmla="*/ 221787 h 1918"/>
                <a:gd name="T18" fmla="*/ 640517 w 1918"/>
                <a:gd name="T19" fmla="*/ 152658 h 1918"/>
                <a:gd name="T20" fmla="*/ 542945 w 1918"/>
                <a:gd name="T21" fmla="*/ 54727 h 1918"/>
                <a:gd name="T22" fmla="*/ 527463 w 1918"/>
                <a:gd name="T23" fmla="*/ 54727 h 1918"/>
                <a:gd name="T24" fmla="*/ 465896 w 1918"/>
                <a:gd name="T25" fmla="*/ 116294 h 1918"/>
                <a:gd name="T26" fmla="*/ 418010 w 1918"/>
                <a:gd name="T27" fmla="*/ 10801 h 1918"/>
                <a:gd name="T28" fmla="*/ 406849 w 1918"/>
                <a:gd name="T29" fmla="*/ 0 h 1918"/>
                <a:gd name="T30" fmla="*/ 268592 w 1918"/>
                <a:gd name="T31" fmla="*/ 0 h 1918"/>
                <a:gd name="T32" fmla="*/ 268592 w 1918"/>
                <a:gd name="T33" fmla="*/ 96492 h 1918"/>
                <a:gd name="T34" fmla="*/ 223227 w 1918"/>
                <a:gd name="T35" fmla="*/ 114854 h 1918"/>
                <a:gd name="T36" fmla="*/ 155179 w 1918"/>
                <a:gd name="T37" fmla="*/ 46806 h 1918"/>
                <a:gd name="T38" fmla="*/ 57247 w 1918"/>
                <a:gd name="T39" fmla="*/ 144737 h 1918"/>
                <a:gd name="T40" fmla="*/ 57247 w 1918"/>
                <a:gd name="T41" fmla="*/ 160219 h 1918"/>
                <a:gd name="T42" fmla="*/ 116294 w 1918"/>
                <a:gd name="T43" fmla="*/ 219266 h 1918"/>
                <a:gd name="T44" fmla="*/ 11161 w 1918"/>
                <a:gd name="T45" fmla="*/ 268232 h 1918"/>
                <a:gd name="T46" fmla="*/ 0 w 1918"/>
                <a:gd name="T47" fmla="*/ 279394 h 1918"/>
                <a:gd name="T48" fmla="*/ 0 w 1918"/>
                <a:gd name="T49" fmla="*/ 418010 h 1918"/>
                <a:gd name="T50" fmla="*/ 94331 w 1918"/>
                <a:gd name="T51" fmla="*/ 418010 h 1918"/>
                <a:gd name="T52" fmla="*/ 116294 w 1918"/>
                <a:gd name="T53" fmla="*/ 470937 h 1918"/>
                <a:gd name="T54" fmla="*/ 49326 w 1918"/>
                <a:gd name="T55" fmla="*/ 537545 h 1918"/>
                <a:gd name="T56" fmla="*/ 147618 w 1918"/>
                <a:gd name="T57" fmla="*/ 635476 h 1918"/>
                <a:gd name="T58" fmla="*/ 163100 w 1918"/>
                <a:gd name="T59" fmla="*/ 635476 h 1918"/>
                <a:gd name="T60" fmla="*/ 223227 w 1918"/>
                <a:gd name="T61" fmla="*/ 575349 h 1918"/>
                <a:gd name="T62" fmla="*/ 272193 w 1918"/>
                <a:gd name="T63" fmla="*/ 679402 h 1918"/>
                <a:gd name="T64" fmla="*/ 282994 w 1918"/>
                <a:gd name="T65" fmla="*/ 690203 h 1918"/>
                <a:gd name="T66" fmla="*/ 421611 w 1918"/>
                <a:gd name="T67" fmla="*/ 690203 h 1918"/>
                <a:gd name="T68" fmla="*/ 421611 w 1918"/>
                <a:gd name="T69" fmla="*/ 592631 h 1918"/>
                <a:gd name="T70" fmla="*/ 465896 w 1918"/>
                <a:gd name="T71" fmla="*/ 573909 h 1918"/>
                <a:gd name="T72" fmla="*/ 535024 w 1918"/>
                <a:gd name="T73" fmla="*/ 643397 h 1918"/>
                <a:gd name="T74" fmla="*/ 632956 w 1918"/>
                <a:gd name="T75" fmla="*/ 545106 h 1918"/>
                <a:gd name="T76" fmla="*/ 632956 w 1918"/>
                <a:gd name="T77" fmla="*/ 529624 h 1918"/>
                <a:gd name="T78" fmla="*/ 571749 w 1918"/>
                <a:gd name="T79" fmla="*/ 468416 h 1918"/>
                <a:gd name="T80" fmla="*/ 679402 w 1918"/>
                <a:gd name="T81" fmla="*/ 421611 h 191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918" h="1918">
                  <a:moveTo>
                    <a:pt x="1384" y="959"/>
                  </a:moveTo>
                  <a:lnTo>
                    <a:pt x="1384" y="959"/>
                  </a:lnTo>
                  <a:cubicBezTo>
                    <a:pt x="1384" y="1196"/>
                    <a:pt x="1191" y="1389"/>
                    <a:pt x="954" y="1389"/>
                  </a:cubicBezTo>
                  <a:cubicBezTo>
                    <a:pt x="716" y="1389"/>
                    <a:pt x="523" y="1196"/>
                    <a:pt x="523" y="959"/>
                  </a:cubicBezTo>
                  <a:cubicBezTo>
                    <a:pt x="523" y="721"/>
                    <a:pt x="716" y="528"/>
                    <a:pt x="954" y="528"/>
                  </a:cubicBezTo>
                  <a:cubicBezTo>
                    <a:pt x="1191" y="528"/>
                    <a:pt x="1384" y="721"/>
                    <a:pt x="1384" y="959"/>
                  </a:cubicBezTo>
                  <a:close/>
                  <a:moveTo>
                    <a:pt x="1887" y="1171"/>
                  </a:moveTo>
                  <a:lnTo>
                    <a:pt x="1917" y="1171"/>
                  </a:lnTo>
                  <a:lnTo>
                    <a:pt x="1917" y="1141"/>
                  </a:lnTo>
                  <a:lnTo>
                    <a:pt x="1917" y="786"/>
                  </a:lnTo>
                  <a:lnTo>
                    <a:pt x="1917" y="756"/>
                  </a:lnTo>
                  <a:lnTo>
                    <a:pt x="1887" y="756"/>
                  </a:lnTo>
                  <a:lnTo>
                    <a:pt x="1646" y="756"/>
                  </a:lnTo>
                  <a:cubicBezTo>
                    <a:pt x="1632" y="707"/>
                    <a:pt x="1612" y="660"/>
                    <a:pt x="1588" y="616"/>
                  </a:cubicBezTo>
                  <a:lnTo>
                    <a:pt x="1758" y="445"/>
                  </a:lnTo>
                  <a:lnTo>
                    <a:pt x="1779" y="424"/>
                  </a:lnTo>
                  <a:lnTo>
                    <a:pt x="1758" y="402"/>
                  </a:lnTo>
                  <a:lnTo>
                    <a:pt x="1508" y="152"/>
                  </a:lnTo>
                  <a:lnTo>
                    <a:pt x="1486" y="130"/>
                  </a:lnTo>
                  <a:lnTo>
                    <a:pt x="1465" y="152"/>
                  </a:lnTo>
                  <a:lnTo>
                    <a:pt x="1294" y="323"/>
                  </a:lnTo>
                  <a:cubicBezTo>
                    <a:pt x="1251" y="300"/>
                    <a:pt x="1207" y="281"/>
                    <a:pt x="1161" y="268"/>
                  </a:cubicBezTo>
                  <a:lnTo>
                    <a:pt x="1161" y="30"/>
                  </a:lnTo>
                  <a:lnTo>
                    <a:pt x="1161" y="0"/>
                  </a:lnTo>
                  <a:lnTo>
                    <a:pt x="1130" y="0"/>
                  </a:lnTo>
                  <a:lnTo>
                    <a:pt x="776" y="0"/>
                  </a:lnTo>
                  <a:lnTo>
                    <a:pt x="746" y="0"/>
                  </a:lnTo>
                  <a:lnTo>
                    <a:pt x="746" y="30"/>
                  </a:lnTo>
                  <a:lnTo>
                    <a:pt x="746" y="268"/>
                  </a:lnTo>
                  <a:cubicBezTo>
                    <a:pt x="702" y="281"/>
                    <a:pt x="661" y="298"/>
                    <a:pt x="620" y="319"/>
                  </a:cubicBezTo>
                  <a:lnTo>
                    <a:pt x="453" y="152"/>
                  </a:lnTo>
                  <a:lnTo>
                    <a:pt x="431" y="130"/>
                  </a:lnTo>
                  <a:lnTo>
                    <a:pt x="410" y="152"/>
                  </a:lnTo>
                  <a:lnTo>
                    <a:pt x="159" y="402"/>
                  </a:lnTo>
                  <a:lnTo>
                    <a:pt x="137" y="424"/>
                  </a:lnTo>
                  <a:lnTo>
                    <a:pt x="159" y="445"/>
                  </a:lnTo>
                  <a:lnTo>
                    <a:pt x="323" y="609"/>
                  </a:lnTo>
                  <a:cubicBezTo>
                    <a:pt x="299" y="653"/>
                    <a:pt x="279" y="699"/>
                    <a:pt x="265" y="745"/>
                  </a:cubicBezTo>
                  <a:lnTo>
                    <a:pt x="31" y="745"/>
                  </a:lnTo>
                  <a:lnTo>
                    <a:pt x="0" y="745"/>
                  </a:lnTo>
                  <a:lnTo>
                    <a:pt x="0" y="776"/>
                  </a:lnTo>
                  <a:lnTo>
                    <a:pt x="0" y="1131"/>
                  </a:lnTo>
                  <a:lnTo>
                    <a:pt x="0" y="1161"/>
                  </a:lnTo>
                  <a:lnTo>
                    <a:pt x="31" y="1161"/>
                  </a:lnTo>
                  <a:lnTo>
                    <a:pt x="262" y="1161"/>
                  </a:lnTo>
                  <a:cubicBezTo>
                    <a:pt x="277" y="1212"/>
                    <a:pt x="297" y="1261"/>
                    <a:pt x="323" y="1308"/>
                  </a:cubicBezTo>
                  <a:lnTo>
                    <a:pt x="159" y="1471"/>
                  </a:lnTo>
                  <a:lnTo>
                    <a:pt x="137" y="1493"/>
                  </a:lnTo>
                  <a:lnTo>
                    <a:pt x="159" y="1514"/>
                  </a:lnTo>
                  <a:lnTo>
                    <a:pt x="410" y="1765"/>
                  </a:lnTo>
                  <a:lnTo>
                    <a:pt x="431" y="1787"/>
                  </a:lnTo>
                  <a:lnTo>
                    <a:pt x="453" y="1765"/>
                  </a:lnTo>
                  <a:lnTo>
                    <a:pt x="620" y="1598"/>
                  </a:lnTo>
                  <a:cubicBezTo>
                    <a:pt x="664" y="1620"/>
                    <a:pt x="709" y="1638"/>
                    <a:pt x="756" y="1652"/>
                  </a:cubicBezTo>
                  <a:lnTo>
                    <a:pt x="756" y="1887"/>
                  </a:lnTo>
                  <a:lnTo>
                    <a:pt x="756" y="1917"/>
                  </a:lnTo>
                  <a:lnTo>
                    <a:pt x="786" y="1917"/>
                  </a:lnTo>
                  <a:lnTo>
                    <a:pt x="1141" y="1917"/>
                  </a:lnTo>
                  <a:lnTo>
                    <a:pt x="1171" y="1917"/>
                  </a:lnTo>
                  <a:lnTo>
                    <a:pt x="1171" y="1887"/>
                  </a:lnTo>
                  <a:lnTo>
                    <a:pt x="1171" y="1646"/>
                  </a:lnTo>
                  <a:cubicBezTo>
                    <a:pt x="1213" y="1632"/>
                    <a:pt x="1254" y="1615"/>
                    <a:pt x="1294" y="1594"/>
                  </a:cubicBezTo>
                  <a:lnTo>
                    <a:pt x="1465" y="1765"/>
                  </a:lnTo>
                  <a:lnTo>
                    <a:pt x="1486" y="1787"/>
                  </a:lnTo>
                  <a:lnTo>
                    <a:pt x="1508" y="1765"/>
                  </a:lnTo>
                  <a:lnTo>
                    <a:pt x="1758" y="1514"/>
                  </a:lnTo>
                  <a:lnTo>
                    <a:pt x="1779" y="1493"/>
                  </a:lnTo>
                  <a:lnTo>
                    <a:pt x="1758" y="1471"/>
                  </a:lnTo>
                  <a:lnTo>
                    <a:pt x="1588" y="1301"/>
                  </a:lnTo>
                  <a:cubicBezTo>
                    <a:pt x="1610" y="1259"/>
                    <a:pt x="1629" y="1216"/>
                    <a:pt x="1643" y="1171"/>
                  </a:cubicBezTo>
                  <a:lnTo>
                    <a:pt x="1887" y="1171"/>
                  </a:ln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35DE535B-DF38-7C45-A77E-5C96F28A7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6518" y="3118197"/>
              <a:ext cx="352981" cy="352981"/>
            </a:xfrm>
            <a:custGeom>
              <a:avLst/>
              <a:gdLst>
                <a:gd name="T0" fmla="*/ 473 w 656"/>
                <a:gd name="T1" fmla="*/ 328 h 657"/>
                <a:gd name="T2" fmla="*/ 326 w 656"/>
                <a:gd name="T3" fmla="*/ 475 h 657"/>
                <a:gd name="T4" fmla="*/ 179 w 656"/>
                <a:gd name="T5" fmla="*/ 328 h 657"/>
                <a:gd name="T6" fmla="*/ 326 w 656"/>
                <a:gd name="T7" fmla="*/ 181 h 657"/>
                <a:gd name="T8" fmla="*/ 645 w 656"/>
                <a:gd name="T9" fmla="*/ 401 h 657"/>
                <a:gd name="T10" fmla="*/ 655 w 656"/>
                <a:gd name="T11" fmla="*/ 391 h 657"/>
                <a:gd name="T12" fmla="*/ 655 w 656"/>
                <a:gd name="T13" fmla="*/ 259 h 657"/>
                <a:gd name="T14" fmla="*/ 563 w 656"/>
                <a:gd name="T15" fmla="*/ 259 h 657"/>
                <a:gd name="T16" fmla="*/ 543 w 656"/>
                <a:gd name="T17" fmla="*/ 211 h 657"/>
                <a:gd name="T18" fmla="*/ 609 w 656"/>
                <a:gd name="T19" fmla="*/ 145 h 657"/>
                <a:gd name="T20" fmla="*/ 516 w 656"/>
                <a:gd name="T21" fmla="*/ 53 h 657"/>
                <a:gd name="T22" fmla="*/ 501 w 656"/>
                <a:gd name="T23" fmla="*/ 53 h 657"/>
                <a:gd name="T24" fmla="*/ 442 w 656"/>
                <a:gd name="T25" fmla="*/ 111 h 657"/>
                <a:gd name="T26" fmla="*/ 397 w 656"/>
                <a:gd name="T27" fmla="*/ 11 h 657"/>
                <a:gd name="T28" fmla="*/ 387 w 656"/>
                <a:gd name="T29" fmla="*/ 0 h 657"/>
                <a:gd name="T30" fmla="*/ 255 w 656"/>
                <a:gd name="T31" fmla="*/ 0 h 657"/>
                <a:gd name="T32" fmla="*/ 255 w 656"/>
                <a:gd name="T33" fmla="*/ 92 h 657"/>
                <a:gd name="T34" fmla="*/ 212 w 656"/>
                <a:gd name="T35" fmla="*/ 109 h 657"/>
                <a:gd name="T36" fmla="*/ 147 w 656"/>
                <a:gd name="T37" fmla="*/ 45 h 657"/>
                <a:gd name="T38" fmla="*/ 54 w 656"/>
                <a:gd name="T39" fmla="*/ 138 h 657"/>
                <a:gd name="T40" fmla="*/ 54 w 656"/>
                <a:gd name="T41" fmla="*/ 153 h 657"/>
                <a:gd name="T42" fmla="*/ 110 w 656"/>
                <a:gd name="T43" fmla="*/ 209 h 657"/>
                <a:gd name="T44" fmla="*/ 10 w 656"/>
                <a:gd name="T45" fmla="*/ 256 h 657"/>
                <a:gd name="T46" fmla="*/ 0 w 656"/>
                <a:gd name="T47" fmla="*/ 266 h 657"/>
                <a:gd name="T48" fmla="*/ 0 w 656"/>
                <a:gd name="T49" fmla="*/ 398 h 657"/>
                <a:gd name="T50" fmla="*/ 89 w 656"/>
                <a:gd name="T51" fmla="*/ 398 h 657"/>
                <a:gd name="T52" fmla="*/ 110 w 656"/>
                <a:gd name="T53" fmla="*/ 448 h 657"/>
                <a:gd name="T54" fmla="*/ 47 w 656"/>
                <a:gd name="T55" fmla="*/ 511 h 657"/>
                <a:gd name="T56" fmla="*/ 140 w 656"/>
                <a:gd name="T57" fmla="*/ 604 h 657"/>
                <a:gd name="T58" fmla="*/ 155 w 656"/>
                <a:gd name="T59" fmla="*/ 604 h 657"/>
                <a:gd name="T60" fmla="*/ 212 w 656"/>
                <a:gd name="T61" fmla="*/ 547 h 657"/>
                <a:gd name="T62" fmla="*/ 258 w 656"/>
                <a:gd name="T63" fmla="*/ 646 h 657"/>
                <a:gd name="T64" fmla="*/ 269 w 656"/>
                <a:gd name="T65" fmla="*/ 656 h 657"/>
                <a:gd name="T66" fmla="*/ 401 w 656"/>
                <a:gd name="T67" fmla="*/ 656 h 657"/>
                <a:gd name="T68" fmla="*/ 401 w 656"/>
                <a:gd name="T69" fmla="*/ 563 h 657"/>
                <a:gd name="T70" fmla="*/ 442 w 656"/>
                <a:gd name="T71" fmla="*/ 546 h 657"/>
                <a:gd name="T72" fmla="*/ 508 w 656"/>
                <a:gd name="T73" fmla="*/ 612 h 657"/>
                <a:gd name="T74" fmla="*/ 601 w 656"/>
                <a:gd name="T75" fmla="*/ 519 h 657"/>
                <a:gd name="T76" fmla="*/ 601 w 656"/>
                <a:gd name="T77" fmla="*/ 504 h 657"/>
                <a:gd name="T78" fmla="*/ 543 w 656"/>
                <a:gd name="T79" fmla="*/ 445 h 657"/>
                <a:gd name="T80" fmla="*/ 645 w 656"/>
                <a:gd name="T81" fmla="*/ 401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6" h="657">
                  <a:moveTo>
                    <a:pt x="473" y="328"/>
                  </a:moveTo>
                  <a:lnTo>
                    <a:pt x="473" y="328"/>
                  </a:lnTo>
                  <a:cubicBezTo>
                    <a:pt x="473" y="409"/>
                    <a:pt x="407" y="475"/>
                    <a:pt x="326" y="475"/>
                  </a:cubicBezTo>
                  <a:lnTo>
                    <a:pt x="326" y="475"/>
                  </a:lnTo>
                  <a:cubicBezTo>
                    <a:pt x="245" y="475"/>
                    <a:pt x="179" y="409"/>
                    <a:pt x="179" y="328"/>
                  </a:cubicBezTo>
                  <a:lnTo>
                    <a:pt x="179" y="328"/>
                  </a:lnTo>
                  <a:cubicBezTo>
                    <a:pt x="179" y="247"/>
                    <a:pt x="245" y="181"/>
                    <a:pt x="326" y="181"/>
                  </a:cubicBezTo>
                  <a:lnTo>
                    <a:pt x="326" y="181"/>
                  </a:lnTo>
                  <a:cubicBezTo>
                    <a:pt x="407" y="181"/>
                    <a:pt x="473" y="247"/>
                    <a:pt x="473" y="328"/>
                  </a:cubicBezTo>
                  <a:close/>
                  <a:moveTo>
                    <a:pt x="645" y="401"/>
                  </a:moveTo>
                  <a:lnTo>
                    <a:pt x="655" y="401"/>
                  </a:lnTo>
                  <a:lnTo>
                    <a:pt x="655" y="391"/>
                  </a:lnTo>
                  <a:lnTo>
                    <a:pt x="655" y="269"/>
                  </a:lnTo>
                  <a:lnTo>
                    <a:pt x="655" y="259"/>
                  </a:lnTo>
                  <a:lnTo>
                    <a:pt x="645" y="259"/>
                  </a:lnTo>
                  <a:lnTo>
                    <a:pt x="563" y="259"/>
                  </a:lnTo>
                  <a:lnTo>
                    <a:pt x="563" y="259"/>
                  </a:lnTo>
                  <a:cubicBezTo>
                    <a:pt x="558" y="242"/>
                    <a:pt x="551" y="226"/>
                    <a:pt x="543" y="211"/>
                  </a:cubicBezTo>
                  <a:lnTo>
                    <a:pt x="601" y="153"/>
                  </a:lnTo>
                  <a:lnTo>
                    <a:pt x="609" y="145"/>
                  </a:lnTo>
                  <a:lnTo>
                    <a:pt x="601" y="138"/>
                  </a:lnTo>
                  <a:lnTo>
                    <a:pt x="516" y="53"/>
                  </a:lnTo>
                  <a:lnTo>
                    <a:pt x="508" y="45"/>
                  </a:lnTo>
                  <a:lnTo>
                    <a:pt x="501" y="53"/>
                  </a:lnTo>
                  <a:lnTo>
                    <a:pt x="442" y="111"/>
                  </a:lnTo>
                  <a:lnTo>
                    <a:pt x="442" y="111"/>
                  </a:lnTo>
                  <a:cubicBezTo>
                    <a:pt x="428" y="103"/>
                    <a:pt x="412" y="97"/>
                    <a:pt x="397" y="92"/>
                  </a:cubicBezTo>
                  <a:lnTo>
                    <a:pt x="397" y="11"/>
                  </a:lnTo>
                  <a:lnTo>
                    <a:pt x="397" y="0"/>
                  </a:lnTo>
                  <a:lnTo>
                    <a:pt x="387" y="0"/>
                  </a:lnTo>
                  <a:lnTo>
                    <a:pt x="266" y="0"/>
                  </a:lnTo>
                  <a:lnTo>
                    <a:pt x="255" y="0"/>
                  </a:lnTo>
                  <a:lnTo>
                    <a:pt x="255" y="11"/>
                  </a:lnTo>
                  <a:lnTo>
                    <a:pt x="255" y="92"/>
                  </a:lnTo>
                  <a:lnTo>
                    <a:pt x="255" y="92"/>
                  </a:lnTo>
                  <a:cubicBezTo>
                    <a:pt x="240" y="96"/>
                    <a:pt x="226" y="102"/>
                    <a:pt x="212" y="109"/>
                  </a:cubicBezTo>
                  <a:lnTo>
                    <a:pt x="155" y="53"/>
                  </a:lnTo>
                  <a:lnTo>
                    <a:pt x="147" y="45"/>
                  </a:lnTo>
                  <a:lnTo>
                    <a:pt x="140" y="53"/>
                  </a:lnTo>
                  <a:lnTo>
                    <a:pt x="54" y="138"/>
                  </a:lnTo>
                  <a:lnTo>
                    <a:pt x="47" y="145"/>
                  </a:lnTo>
                  <a:lnTo>
                    <a:pt x="54" y="153"/>
                  </a:lnTo>
                  <a:lnTo>
                    <a:pt x="110" y="209"/>
                  </a:lnTo>
                  <a:lnTo>
                    <a:pt x="110" y="209"/>
                  </a:lnTo>
                  <a:cubicBezTo>
                    <a:pt x="102" y="224"/>
                    <a:pt x="95" y="239"/>
                    <a:pt x="90" y="256"/>
                  </a:cubicBezTo>
                  <a:lnTo>
                    <a:pt x="10" y="256"/>
                  </a:lnTo>
                  <a:lnTo>
                    <a:pt x="0" y="256"/>
                  </a:lnTo>
                  <a:lnTo>
                    <a:pt x="0" y="266"/>
                  </a:lnTo>
                  <a:lnTo>
                    <a:pt x="0" y="387"/>
                  </a:lnTo>
                  <a:lnTo>
                    <a:pt x="0" y="398"/>
                  </a:lnTo>
                  <a:lnTo>
                    <a:pt x="10" y="398"/>
                  </a:lnTo>
                  <a:lnTo>
                    <a:pt x="89" y="398"/>
                  </a:lnTo>
                  <a:lnTo>
                    <a:pt x="89" y="398"/>
                  </a:lnTo>
                  <a:cubicBezTo>
                    <a:pt x="95" y="415"/>
                    <a:pt x="102" y="432"/>
                    <a:pt x="110" y="448"/>
                  </a:cubicBezTo>
                  <a:lnTo>
                    <a:pt x="54" y="504"/>
                  </a:lnTo>
                  <a:lnTo>
                    <a:pt x="47" y="511"/>
                  </a:lnTo>
                  <a:lnTo>
                    <a:pt x="54" y="519"/>
                  </a:lnTo>
                  <a:lnTo>
                    <a:pt x="140" y="604"/>
                  </a:lnTo>
                  <a:lnTo>
                    <a:pt x="147" y="612"/>
                  </a:lnTo>
                  <a:lnTo>
                    <a:pt x="155" y="604"/>
                  </a:lnTo>
                  <a:lnTo>
                    <a:pt x="212" y="547"/>
                  </a:lnTo>
                  <a:lnTo>
                    <a:pt x="212" y="547"/>
                  </a:lnTo>
                  <a:cubicBezTo>
                    <a:pt x="227" y="554"/>
                    <a:pt x="242" y="561"/>
                    <a:pt x="258" y="566"/>
                  </a:cubicBezTo>
                  <a:lnTo>
                    <a:pt x="258" y="646"/>
                  </a:lnTo>
                  <a:lnTo>
                    <a:pt x="258" y="656"/>
                  </a:lnTo>
                  <a:lnTo>
                    <a:pt x="269" y="656"/>
                  </a:lnTo>
                  <a:lnTo>
                    <a:pt x="390" y="656"/>
                  </a:lnTo>
                  <a:lnTo>
                    <a:pt x="401" y="656"/>
                  </a:lnTo>
                  <a:lnTo>
                    <a:pt x="401" y="646"/>
                  </a:lnTo>
                  <a:lnTo>
                    <a:pt x="401" y="563"/>
                  </a:lnTo>
                  <a:lnTo>
                    <a:pt x="401" y="563"/>
                  </a:lnTo>
                  <a:cubicBezTo>
                    <a:pt x="415" y="559"/>
                    <a:pt x="429" y="553"/>
                    <a:pt x="442" y="546"/>
                  </a:cubicBezTo>
                  <a:lnTo>
                    <a:pt x="501" y="604"/>
                  </a:lnTo>
                  <a:lnTo>
                    <a:pt x="508" y="612"/>
                  </a:lnTo>
                  <a:lnTo>
                    <a:pt x="516" y="604"/>
                  </a:lnTo>
                  <a:lnTo>
                    <a:pt x="601" y="519"/>
                  </a:lnTo>
                  <a:lnTo>
                    <a:pt x="609" y="511"/>
                  </a:lnTo>
                  <a:lnTo>
                    <a:pt x="601" y="504"/>
                  </a:lnTo>
                  <a:lnTo>
                    <a:pt x="543" y="445"/>
                  </a:lnTo>
                  <a:lnTo>
                    <a:pt x="543" y="445"/>
                  </a:lnTo>
                  <a:cubicBezTo>
                    <a:pt x="551" y="431"/>
                    <a:pt x="557" y="417"/>
                    <a:pt x="562" y="401"/>
                  </a:cubicBezTo>
                  <a:lnTo>
                    <a:pt x="645" y="401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26A885C-B6D5-F748-9248-CE72EDD15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4194" y="3295871"/>
              <a:ext cx="942859" cy="942859"/>
            </a:xfrm>
            <a:custGeom>
              <a:avLst/>
              <a:gdLst>
                <a:gd name="connsiteX0" fmla="*/ 309698 w 631465"/>
                <a:gd name="connsiteY0" fmla="*/ 226728 h 631465"/>
                <a:gd name="connsiteX1" fmla="*/ 404735 w 631465"/>
                <a:gd name="connsiteY1" fmla="*/ 311286 h 631465"/>
                <a:gd name="connsiteX2" fmla="*/ 319816 w 631465"/>
                <a:gd name="connsiteY2" fmla="*/ 406323 h 631465"/>
                <a:gd name="connsiteX3" fmla="*/ 225141 w 631465"/>
                <a:gd name="connsiteY3" fmla="*/ 321404 h 631465"/>
                <a:gd name="connsiteX4" fmla="*/ 309698 w 631465"/>
                <a:gd name="connsiteY4" fmla="*/ 226728 h 631465"/>
                <a:gd name="connsiteX5" fmla="*/ 305826 w 631465"/>
                <a:gd name="connsiteY5" fmla="*/ 139405 h 631465"/>
                <a:gd name="connsiteX6" fmla="*/ 139405 w 631465"/>
                <a:gd name="connsiteY6" fmla="*/ 325639 h 631465"/>
                <a:gd name="connsiteX7" fmla="*/ 325639 w 631465"/>
                <a:gd name="connsiteY7" fmla="*/ 492060 h 631465"/>
                <a:gd name="connsiteX8" fmla="*/ 492060 w 631465"/>
                <a:gd name="connsiteY8" fmla="*/ 305826 h 631465"/>
                <a:gd name="connsiteX9" fmla="*/ 305826 w 631465"/>
                <a:gd name="connsiteY9" fmla="*/ 139405 h 631465"/>
                <a:gd name="connsiteX10" fmla="*/ 337166 w 631465"/>
                <a:gd name="connsiteY10" fmla="*/ 0 h 631465"/>
                <a:gd name="connsiteX11" fmla="*/ 340408 w 631465"/>
                <a:gd name="connsiteY11" fmla="*/ 61958 h 631465"/>
                <a:gd name="connsiteX12" fmla="*/ 394080 w 631465"/>
                <a:gd name="connsiteY12" fmla="*/ 73124 h 631465"/>
                <a:gd name="connsiteX13" fmla="*/ 422177 w 631465"/>
                <a:gd name="connsiteY13" fmla="*/ 17651 h 631465"/>
                <a:gd name="connsiteX14" fmla="*/ 492060 w 631465"/>
                <a:gd name="connsiteY14" fmla="*/ 52952 h 631465"/>
                <a:gd name="connsiteX15" fmla="*/ 463963 w 631465"/>
                <a:gd name="connsiteY15" fmla="*/ 108426 h 631465"/>
                <a:gd name="connsiteX16" fmla="*/ 505028 w 631465"/>
                <a:gd name="connsiteY16" fmla="*/ 144808 h 631465"/>
                <a:gd name="connsiteX17" fmla="*/ 556900 w 631465"/>
                <a:gd name="connsiteY17" fmla="*/ 110587 h 631465"/>
                <a:gd name="connsiteX18" fmla="*/ 599766 w 631465"/>
                <a:gd name="connsiteY18" fmla="*/ 176147 h 631465"/>
                <a:gd name="connsiteX19" fmla="*/ 547894 w 631465"/>
                <a:gd name="connsiteY19" fmla="*/ 210368 h 631465"/>
                <a:gd name="connsiteX20" fmla="*/ 565185 w 631465"/>
                <a:gd name="connsiteY20" fmla="*/ 262240 h 631465"/>
                <a:gd name="connsiteX21" fmla="*/ 627142 w 631465"/>
                <a:gd name="connsiteY21" fmla="*/ 258638 h 631465"/>
                <a:gd name="connsiteX22" fmla="*/ 631465 w 631465"/>
                <a:gd name="connsiteY22" fmla="*/ 337166 h 631465"/>
                <a:gd name="connsiteX23" fmla="*/ 569507 w 631465"/>
                <a:gd name="connsiteY23" fmla="*/ 340768 h 631465"/>
                <a:gd name="connsiteX24" fmla="*/ 558340 w 631465"/>
                <a:gd name="connsiteY24" fmla="*/ 394080 h 631465"/>
                <a:gd name="connsiteX25" fmla="*/ 613454 w 631465"/>
                <a:gd name="connsiteY25" fmla="*/ 422177 h 631465"/>
                <a:gd name="connsiteX26" fmla="*/ 578513 w 631465"/>
                <a:gd name="connsiteY26" fmla="*/ 492060 h 631465"/>
                <a:gd name="connsiteX27" fmla="*/ 523039 w 631465"/>
                <a:gd name="connsiteY27" fmla="*/ 464323 h 631465"/>
                <a:gd name="connsiteX28" fmla="*/ 486657 w 631465"/>
                <a:gd name="connsiteY28" fmla="*/ 505028 h 631465"/>
                <a:gd name="connsiteX29" fmla="*/ 520878 w 631465"/>
                <a:gd name="connsiteY29" fmla="*/ 556900 h 631465"/>
                <a:gd name="connsiteX30" fmla="*/ 454957 w 631465"/>
                <a:gd name="connsiteY30" fmla="*/ 599766 h 631465"/>
                <a:gd name="connsiteX31" fmla="*/ 420737 w 631465"/>
                <a:gd name="connsiteY31" fmla="*/ 547894 h 631465"/>
                <a:gd name="connsiteX32" fmla="*/ 369225 w 631465"/>
                <a:gd name="connsiteY32" fmla="*/ 564824 h 631465"/>
                <a:gd name="connsiteX33" fmla="*/ 372827 w 631465"/>
                <a:gd name="connsiteY33" fmla="*/ 627142 h 631465"/>
                <a:gd name="connsiteX34" fmla="*/ 294299 w 631465"/>
                <a:gd name="connsiteY34" fmla="*/ 631465 h 631465"/>
                <a:gd name="connsiteX35" fmla="*/ 290697 w 631465"/>
                <a:gd name="connsiteY35" fmla="*/ 569507 h 631465"/>
                <a:gd name="connsiteX36" fmla="*/ 237385 w 631465"/>
                <a:gd name="connsiteY36" fmla="*/ 558340 h 631465"/>
                <a:gd name="connsiteX37" fmla="*/ 209287 w 631465"/>
                <a:gd name="connsiteY37" fmla="*/ 613814 h 631465"/>
                <a:gd name="connsiteX38" fmla="*/ 139405 w 631465"/>
                <a:gd name="connsiteY38" fmla="*/ 578513 h 631465"/>
                <a:gd name="connsiteX39" fmla="*/ 167142 w 631465"/>
                <a:gd name="connsiteY39" fmla="*/ 523039 h 631465"/>
                <a:gd name="connsiteX40" fmla="*/ 126437 w 631465"/>
                <a:gd name="connsiteY40" fmla="*/ 486657 h 631465"/>
                <a:gd name="connsiteX41" fmla="*/ 74565 w 631465"/>
                <a:gd name="connsiteY41" fmla="*/ 520517 h 631465"/>
                <a:gd name="connsiteX42" fmla="*/ 31339 w 631465"/>
                <a:gd name="connsiteY42" fmla="*/ 454957 h 631465"/>
                <a:gd name="connsiteX43" fmla="*/ 83571 w 631465"/>
                <a:gd name="connsiteY43" fmla="*/ 421097 h 631465"/>
                <a:gd name="connsiteX44" fmla="*/ 66640 w 631465"/>
                <a:gd name="connsiteY44" fmla="*/ 369225 h 631465"/>
                <a:gd name="connsiteX45" fmla="*/ 4323 w 631465"/>
                <a:gd name="connsiteY45" fmla="*/ 372827 h 631465"/>
                <a:gd name="connsiteX46" fmla="*/ 0 w 631465"/>
                <a:gd name="connsiteY46" fmla="*/ 294299 h 631465"/>
                <a:gd name="connsiteX47" fmla="*/ 61958 w 631465"/>
                <a:gd name="connsiteY47" fmla="*/ 290697 h 631465"/>
                <a:gd name="connsiteX48" fmla="*/ 73124 w 631465"/>
                <a:gd name="connsiteY48" fmla="*/ 237385 h 631465"/>
                <a:gd name="connsiteX49" fmla="*/ 17651 w 631465"/>
                <a:gd name="connsiteY49" fmla="*/ 209287 h 631465"/>
                <a:gd name="connsiteX50" fmla="*/ 52952 w 631465"/>
                <a:gd name="connsiteY50" fmla="*/ 139405 h 631465"/>
                <a:gd name="connsiteX51" fmla="*/ 108426 w 631465"/>
                <a:gd name="connsiteY51" fmla="*/ 167142 h 631465"/>
                <a:gd name="connsiteX52" fmla="*/ 144808 w 631465"/>
                <a:gd name="connsiteY52" fmla="*/ 126437 h 631465"/>
                <a:gd name="connsiteX53" fmla="*/ 110587 w 631465"/>
                <a:gd name="connsiteY53" fmla="*/ 74565 h 631465"/>
                <a:gd name="connsiteX54" fmla="*/ 176147 w 631465"/>
                <a:gd name="connsiteY54" fmla="*/ 31699 h 631465"/>
                <a:gd name="connsiteX55" fmla="*/ 210368 w 631465"/>
                <a:gd name="connsiteY55" fmla="*/ 83211 h 631465"/>
                <a:gd name="connsiteX56" fmla="*/ 262240 w 631465"/>
                <a:gd name="connsiteY56" fmla="*/ 66640 h 631465"/>
                <a:gd name="connsiteX57" fmla="*/ 258638 w 631465"/>
                <a:gd name="connsiteY57" fmla="*/ 4683 h 63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31465" h="631465">
                  <a:moveTo>
                    <a:pt x="309698" y="226728"/>
                  </a:moveTo>
                  <a:cubicBezTo>
                    <a:pt x="359204" y="223837"/>
                    <a:pt x="401844" y="261780"/>
                    <a:pt x="404735" y="311286"/>
                  </a:cubicBezTo>
                  <a:cubicBezTo>
                    <a:pt x="407626" y="361153"/>
                    <a:pt x="369683" y="403432"/>
                    <a:pt x="319816" y="406323"/>
                  </a:cubicBezTo>
                  <a:cubicBezTo>
                    <a:pt x="270310" y="409214"/>
                    <a:pt x="227670" y="371271"/>
                    <a:pt x="225141" y="321404"/>
                  </a:cubicBezTo>
                  <a:cubicBezTo>
                    <a:pt x="222250" y="271898"/>
                    <a:pt x="260193" y="229619"/>
                    <a:pt x="309698" y="226728"/>
                  </a:cubicBezTo>
                  <a:close/>
                  <a:moveTo>
                    <a:pt x="305826" y="139405"/>
                  </a:moveTo>
                  <a:cubicBezTo>
                    <a:pt x="208207" y="144808"/>
                    <a:pt x="134002" y="228379"/>
                    <a:pt x="139405" y="325639"/>
                  </a:cubicBezTo>
                  <a:cubicBezTo>
                    <a:pt x="144808" y="423258"/>
                    <a:pt x="228379" y="497823"/>
                    <a:pt x="325639" y="492060"/>
                  </a:cubicBezTo>
                  <a:cubicBezTo>
                    <a:pt x="422898" y="486657"/>
                    <a:pt x="497463" y="403086"/>
                    <a:pt x="492060" y="305826"/>
                  </a:cubicBezTo>
                  <a:cubicBezTo>
                    <a:pt x="486657" y="208207"/>
                    <a:pt x="403086" y="133641"/>
                    <a:pt x="305826" y="139405"/>
                  </a:cubicBezTo>
                  <a:close/>
                  <a:moveTo>
                    <a:pt x="337166" y="0"/>
                  </a:moveTo>
                  <a:lnTo>
                    <a:pt x="340408" y="61958"/>
                  </a:lnTo>
                  <a:cubicBezTo>
                    <a:pt x="359139" y="63759"/>
                    <a:pt x="376790" y="67721"/>
                    <a:pt x="394080" y="73124"/>
                  </a:cubicBezTo>
                  <a:lnTo>
                    <a:pt x="422177" y="17651"/>
                  </a:lnTo>
                  <a:lnTo>
                    <a:pt x="492060" y="52952"/>
                  </a:lnTo>
                  <a:lnTo>
                    <a:pt x="463963" y="108426"/>
                  </a:lnTo>
                  <a:cubicBezTo>
                    <a:pt x="479092" y="118872"/>
                    <a:pt x="492780" y="131120"/>
                    <a:pt x="505028" y="144808"/>
                  </a:cubicBezTo>
                  <a:lnTo>
                    <a:pt x="556900" y="110587"/>
                  </a:lnTo>
                  <a:lnTo>
                    <a:pt x="599766" y="176147"/>
                  </a:lnTo>
                  <a:lnTo>
                    <a:pt x="547894" y="210368"/>
                  </a:lnTo>
                  <a:cubicBezTo>
                    <a:pt x="555098" y="226938"/>
                    <a:pt x="560862" y="244229"/>
                    <a:pt x="565185" y="262240"/>
                  </a:cubicBezTo>
                  <a:lnTo>
                    <a:pt x="627142" y="258638"/>
                  </a:lnTo>
                  <a:lnTo>
                    <a:pt x="631465" y="337166"/>
                  </a:lnTo>
                  <a:lnTo>
                    <a:pt x="569507" y="340768"/>
                  </a:lnTo>
                  <a:cubicBezTo>
                    <a:pt x="567706" y="359139"/>
                    <a:pt x="564104" y="377150"/>
                    <a:pt x="558340" y="394080"/>
                  </a:cubicBezTo>
                  <a:lnTo>
                    <a:pt x="613454" y="422177"/>
                  </a:lnTo>
                  <a:lnTo>
                    <a:pt x="578513" y="492060"/>
                  </a:lnTo>
                  <a:lnTo>
                    <a:pt x="523039" y="464323"/>
                  </a:lnTo>
                  <a:cubicBezTo>
                    <a:pt x="512232" y="479092"/>
                    <a:pt x="500345" y="492780"/>
                    <a:pt x="486657" y="505028"/>
                  </a:cubicBezTo>
                  <a:lnTo>
                    <a:pt x="520878" y="556900"/>
                  </a:lnTo>
                  <a:lnTo>
                    <a:pt x="454957" y="599766"/>
                  </a:lnTo>
                  <a:lnTo>
                    <a:pt x="420737" y="547894"/>
                  </a:lnTo>
                  <a:cubicBezTo>
                    <a:pt x="404527" y="555459"/>
                    <a:pt x="387236" y="561222"/>
                    <a:pt x="369225" y="564824"/>
                  </a:cubicBezTo>
                  <a:lnTo>
                    <a:pt x="372827" y="627142"/>
                  </a:lnTo>
                  <a:lnTo>
                    <a:pt x="294299" y="631465"/>
                  </a:lnTo>
                  <a:lnTo>
                    <a:pt x="290697" y="569507"/>
                  </a:lnTo>
                  <a:cubicBezTo>
                    <a:pt x="272326" y="567346"/>
                    <a:pt x="254315" y="563744"/>
                    <a:pt x="237385" y="558340"/>
                  </a:cubicBezTo>
                  <a:lnTo>
                    <a:pt x="209287" y="613814"/>
                  </a:lnTo>
                  <a:lnTo>
                    <a:pt x="139405" y="578513"/>
                  </a:lnTo>
                  <a:lnTo>
                    <a:pt x="167142" y="523039"/>
                  </a:lnTo>
                  <a:cubicBezTo>
                    <a:pt x="152373" y="512592"/>
                    <a:pt x="138684" y="500345"/>
                    <a:pt x="126437" y="486657"/>
                  </a:cubicBezTo>
                  <a:lnTo>
                    <a:pt x="74565" y="520517"/>
                  </a:lnTo>
                  <a:lnTo>
                    <a:pt x="31339" y="454957"/>
                  </a:lnTo>
                  <a:lnTo>
                    <a:pt x="83571" y="421097"/>
                  </a:lnTo>
                  <a:cubicBezTo>
                    <a:pt x="76006" y="404527"/>
                    <a:pt x="70243" y="387236"/>
                    <a:pt x="66640" y="369225"/>
                  </a:cubicBezTo>
                  <a:lnTo>
                    <a:pt x="4323" y="372827"/>
                  </a:lnTo>
                  <a:lnTo>
                    <a:pt x="0" y="294299"/>
                  </a:lnTo>
                  <a:lnTo>
                    <a:pt x="61958" y="290697"/>
                  </a:lnTo>
                  <a:cubicBezTo>
                    <a:pt x="63759" y="272326"/>
                    <a:pt x="67721" y="254675"/>
                    <a:pt x="73124" y="237385"/>
                  </a:cubicBezTo>
                  <a:lnTo>
                    <a:pt x="17651" y="209287"/>
                  </a:lnTo>
                  <a:lnTo>
                    <a:pt x="52952" y="139405"/>
                  </a:lnTo>
                  <a:lnTo>
                    <a:pt x="108426" y="167142"/>
                  </a:lnTo>
                  <a:cubicBezTo>
                    <a:pt x="118872" y="152373"/>
                    <a:pt x="131120" y="138684"/>
                    <a:pt x="144808" y="126437"/>
                  </a:cubicBezTo>
                  <a:lnTo>
                    <a:pt x="110587" y="74565"/>
                  </a:lnTo>
                  <a:lnTo>
                    <a:pt x="176147" y="31699"/>
                  </a:lnTo>
                  <a:lnTo>
                    <a:pt x="210368" y="83211"/>
                  </a:lnTo>
                  <a:cubicBezTo>
                    <a:pt x="226938" y="76006"/>
                    <a:pt x="244229" y="70243"/>
                    <a:pt x="262240" y="66640"/>
                  </a:cubicBezTo>
                  <a:lnTo>
                    <a:pt x="258638" y="4683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A31AEF7B-7150-B948-BBA8-A573591E5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3392" y="6107863"/>
              <a:ext cx="331659" cy="331659"/>
            </a:xfrm>
            <a:custGeom>
              <a:avLst/>
              <a:gdLst>
                <a:gd name="connsiteX0" fmla="*/ 108354 w 221890"/>
                <a:gd name="connsiteY0" fmla="*/ 78511 h 221889"/>
                <a:gd name="connsiteX1" fmla="*/ 141437 w 221890"/>
                <a:gd name="connsiteY1" fmla="*/ 108162 h 221889"/>
                <a:gd name="connsiteX2" fmla="*/ 111950 w 221890"/>
                <a:gd name="connsiteY2" fmla="*/ 141790 h 221889"/>
                <a:gd name="connsiteX3" fmla="*/ 78507 w 221890"/>
                <a:gd name="connsiteY3" fmla="*/ 111778 h 221889"/>
                <a:gd name="connsiteX4" fmla="*/ 108354 w 221890"/>
                <a:gd name="connsiteY4" fmla="*/ 78511 h 221889"/>
                <a:gd name="connsiteX5" fmla="*/ 107343 w 221890"/>
                <a:gd name="connsiteY5" fmla="*/ 48708 h 221889"/>
                <a:gd name="connsiteX6" fmla="*/ 48989 w 221890"/>
                <a:gd name="connsiteY6" fmla="*/ 114372 h 221889"/>
                <a:gd name="connsiteX7" fmla="*/ 114187 w 221890"/>
                <a:gd name="connsiteY7" fmla="*/ 173182 h 221889"/>
                <a:gd name="connsiteX8" fmla="*/ 172541 w 221890"/>
                <a:gd name="connsiteY8" fmla="*/ 107156 h 221889"/>
                <a:gd name="connsiteX9" fmla="*/ 107343 w 221890"/>
                <a:gd name="connsiteY9" fmla="*/ 48708 h 221889"/>
                <a:gd name="connsiteX10" fmla="*/ 118510 w 221890"/>
                <a:gd name="connsiteY10" fmla="*/ 0 h 221889"/>
                <a:gd name="connsiteX11" fmla="*/ 119590 w 221890"/>
                <a:gd name="connsiteY11" fmla="*/ 21648 h 221889"/>
                <a:gd name="connsiteX12" fmla="*/ 138321 w 221890"/>
                <a:gd name="connsiteY12" fmla="*/ 25617 h 221889"/>
                <a:gd name="connsiteX13" fmla="*/ 148047 w 221890"/>
                <a:gd name="connsiteY13" fmla="*/ 6134 h 221889"/>
                <a:gd name="connsiteX14" fmla="*/ 172541 w 221890"/>
                <a:gd name="connsiteY14" fmla="*/ 18401 h 221889"/>
                <a:gd name="connsiteX15" fmla="*/ 162815 w 221890"/>
                <a:gd name="connsiteY15" fmla="*/ 37884 h 221889"/>
                <a:gd name="connsiteX16" fmla="*/ 177224 w 221890"/>
                <a:gd name="connsiteY16" fmla="*/ 50872 h 221889"/>
                <a:gd name="connsiteX17" fmla="*/ 195595 w 221890"/>
                <a:gd name="connsiteY17" fmla="*/ 38966 h 221889"/>
                <a:gd name="connsiteX18" fmla="*/ 210723 w 221890"/>
                <a:gd name="connsiteY18" fmla="*/ 62057 h 221889"/>
                <a:gd name="connsiteX19" fmla="*/ 192353 w 221890"/>
                <a:gd name="connsiteY19" fmla="*/ 73963 h 221889"/>
                <a:gd name="connsiteX20" fmla="*/ 198476 w 221890"/>
                <a:gd name="connsiteY20" fmla="*/ 92003 h 221889"/>
                <a:gd name="connsiteX21" fmla="*/ 220089 w 221890"/>
                <a:gd name="connsiteY21" fmla="*/ 90921 h 221889"/>
                <a:gd name="connsiteX22" fmla="*/ 221890 w 221890"/>
                <a:gd name="connsiteY22" fmla="*/ 118341 h 221889"/>
                <a:gd name="connsiteX23" fmla="*/ 199917 w 221890"/>
                <a:gd name="connsiteY23" fmla="*/ 119784 h 221889"/>
                <a:gd name="connsiteX24" fmla="*/ 195955 w 221890"/>
                <a:gd name="connsiteY24" fmla="*/ 138546 h 221889"/>
                <a:gd name="connsiteX25" fmla="*/ 215406 w 221890"/>
                <a:gd name="connsiteY25" fmla="*/ 148287 h 221889"/>
                <a:gd name="connsiteX26" fmla="*/ 203159 w 221890"/>
                <a:gd name="connsiteY26" fmla="*/ 173182 h 221889"/>
                <a:gd name="connsiteX27" fmla="*/ 183708 w 221890"/>
                <a:gd name="connsiteY27" fmla="*/ 163080 h 221889"/>
                <a:gd name="connsiteX28" fmla="*/ 170740 w 221890"/>
                <a:gd name="connsiteY28" fmla="*/ 177512 h 221889"/>
                <a:gd name="connsiteX29" fmla="*/ 182987 w 221890"/>
                <a:gd name="connsiteY29" fmla="*/ 195912 h 221889"/>
                <a:gd name="connsiteX30" fmla="*/ 159934 w 221890"/>
                <a:gd name="connsiteY30" fmla="*/ 210705 h 221889"/>
                <a:gd name="connsiteX31" fmla="*/ 147687 w 221890"/>
                <a:gd name="connsiteY31" fmla="*/ 192665 h 221889"/>
                <a:gd name="connsiteX32" fmla="*/ 129676 w 221890"/>
                <a:gd name="connsiteY32" fmla="*/ 198438 h 221889"/>
                <a:gd name="connsiteX33" fmla="*/ 130757 w 221890"/>
                <a:gd name="connsiteY33" fmla="*/ 220446 h 221889"/>
                <a:gd name="connsiteX34" fmla="*/ 103381 w 221890"/>
                <a:gd name="connsiteY34" fmla="*/ 221889 h 221889"/>
                <a:gd name="connsiteX35" fmla="*/ 101940 w 221890"/>
                <a:gd name="connsiteY35" fmla="*/ 200242 h 221889"/>
                <a:gd name="connsiteX36" fmla="*/ 83569 w 221890"/>
                <a:gd name="connsiteY36" fmla="*/ 196273 h 221889"/>
                <a:gd name="connsiteX37" fmla="*/ 73483 w 221890"/>
                <a:gd name="connsiteY37" fmla="*/ 215756 h 221889"/>
                <a:gd name="connsiteX38" fmla="*/ 48989 w 221890"/>
                <a:gd name="connsiteY38" fmla="*/ 203489 h 221889"/>
                <a:gd name="connsiteX39" fmla="*/ 58715 w 221890"/>
                <a:gd name="connsiteY39" fmla="*/ 183645 h 221889"/>
                <a:gd name="connsiteX40" fmla="*/ 44306 w 221890"/>
                <a:gd name="connsiteY40" fmla="*/ 171017 h 221889"/>
                <a:gd name="connsiteX41" fmla="*/ 26296 w 221890"/>
                <a:gd name="connsiteY41" fmla="*/ 182924 h 221889"/>
                <a:gd name="connsiteX42" fmla="*/ 11167 w 221890"/>
                <a:gd name="connsiteY42" fmla="*/ 159833 h 221889"/>
                <a:gd name="connsiteX43" fmla="*/ 29177 w 221890"/>
                <a:gd name="connsiteY43" fmla="*/ 147926 h 221889"/>
                <a:gd name="connsiteX44" fmla="*/ 23414 w 221890"/>
                <a:gd name="connsiteY44" fmla="*/ 129887 h 221889"/>
                <a:gd name="connsiteX45" fmla="*/ 1441 w 221890"/>
                <a:gd name="connsiteY45" fmla="*/ 130969 h 221889"/>
                <a:gd name="connsiteX46" fmla="*/ 0 w 221890"/>
                <a:gd name="connsiteY46" fmla="*/ 103188 h 221889"/>
                <a:gd name="connsiteX47" fmla="*/ 21973 w 221890"/>
                <a:gd name="connsiteY47" fmla="*/ 102105 h 221889"/>
                <a:gd name="connsiteX48" fmla="*/ 25575 w 221890"/>
                <a:gd name="connsiteY48" fmla="*/ 83344 h 221889"/>
                <a:gd name="connsiteX49" fmla="*/ 6124 w 221890"/>
                <a:gd name="connsiteY49" fmla="*/ 73242 h 221889"/>
                <a:gd name="connsiteX50" fmla="*/ 18731 w 221890"/>
                <a:gd name="connsiteY50" fmla="*/ 48708 h 221889"/>
                <a:gd name="connsiteX51" fmla="*/ 38183 w 221890"/>
                <a:gd name="connsiteY51" fmla="*/ 58449 h 221889"/>
                <a:gd name="connsiteX52" fmla="*/ 50790 w 221890"/>
                <a:gd name="connsiteY52" fmla="*/ 44378 h 221889"/>
                <a:gd name="connsiteX53" fmla="*/ 38903 w 221890"/>
                <a:gd name="connsiteY53" fmla="*/ 25978 h 221889"/>
                <a:gd name="connsiteX54" fmla="*/ 61956 w 221890"/>
                <a:gd name="connsiteY54" fmla="*/ 10824 h 221889"/>
                <a:gd name="connsiteX55" fmla="*/ 73843 w 221890"/>
                <a:gd name="connsiteY55" fmla="*/ 29225 h 221889"/>
                <a:gd name="connsiteX56" fmla="*/ 92214 w 221890"/>
                <a:gd name="connsiteY56" fmla="*/ 23091 h 221889"/>
                <a:gd name="connsiteX57" fmla="*/ 90773 w 221890"/>
                <a:gd name="connsiteY57" fmla="*/ 1443 h 221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21890" h="221889">
                  <a:moveTo>
                    <a:pt x="108354" y="78511"/>
                  </a:moveTo>
                  <a:cubicBezTo>
                    <a:pt x="125615" y="77788"/>
                    <a:pt x="140718" y="90806"/>
                    <a:pt x="141437" y="108162"/>
                  </a:cubicBezTo>
                  <a:cubicBezTo>
                    <a:pt x="142516" y="125880"/>
                    <a:pt x="129211" y="140706"/>
                    <a:pt x="111950" y="141790"/>
                  </a:cubicBezTo>
                  <a:cubicBezTo>
                    <a:pt x="94330" y="142514"/>
                    <a:pt x="79586" y="129135"/>
                    <a:pt x="78507" y="111778"/>
                  </a:cubicBezTo>
                  <a:cubicBezTo>
                    <a:pt x="77788" y="94422"/>
                    <a:pt x="90734" y="79596"/>
                    <a:pt x="108354" y="78511"/>
                  </a:cubicBezTo>
                  <a:close/>
                  <a:moveTo>
                    <a:pt x="107343" y="48708"/>
                  </a:moveTo>
                  <a:cubicBezTo>
                    <a:pt x="73123" y="50872"/>
                    <a:pt x="47188" y="80097"/>
                    <a:pt x="48989" y="114372"/>
                  </a:cubicBezTo>
                  <a:cubicBezTo>
                    <a:pt x="50790" y="148648"/>
                    <a:pt x="80327" y="174986"/>
                    <a:pt x="114187" y="173182"/>
                  </a:cubicBezTo>
                  <a:cubicBezTo>
                    <a:pt x="148407" y="171017"/>
                    <a:pt x="174702" y="141793"/>
                    <a:pt x="172541" y="107156"/>
                  </a:cubicBezTo>
                  <a:cubicBezTo>
                    <a:pt x="170740" y="73242"/>
                    <a:pt x="141563" y="46904"/>
                    <a:pt x="107343" y="48708"/>
                  </a:cubicBezTo>
                  <a:close/>
                  <a:moveTo>
                    <a:pt x="118510" y="0"/>
                  </a:moveTo>
                  <a:lnTo>
                    <a:pt x="119590" y="21648"/>
                  </a:lnTo>
                  <a:cubicBezTo>
                    <a:pt x="126074" y="22370"/>
                    <a:pt x="132198" y="23813"/>
                    <a:pt x="138321" y="25617"/>
                  </a:cubicBezTo>
                  <a:lnTo>
                    <a:pt x="148047" y="6134"/>
                  </a:lnTo>
                  <a:lnTo>
                    <a:pt x="172541" y="18401"/>
                  </a:lnTo>
                  <a:lnTo>
                    <a:pt x="162815" y="37884"/>
                  </a:lnTo>
                  <a:cubicBezTo>
                    <a:pt x="168219" y="41492"/>
                    <a:pt x="172901" y="46182"/>
                    <a:pt x="177224" y="50872"/>
                  </a:cubicBezTo>
                  <a:lnTo>
                    <a:pt x="195595" y="38966"/>
                  </a:lnTo>
                  <a:lnTo>
                    <a:pt x="210723" y="62057"/>
                  </a:lnTo>
                  <a:lnTo>
                    <a:pt x="192353" y="73963"/>
                  </a:lnTo>
                  <a:cubicBezTo>
                    <a:pt x="194874" y="79736"/>
                    <a:pt x="197035" y="85870"/>
                    <a:pt x="198476" y="92003"/>
                  </a:cubicBezTo>
                  <a:lnTo>
                    <a:pt x="220089" y="90921"/>
                  </a:lnTo>
                  <a:lnTo>
                    <a:pt x="221890" y="118341"/>
                  </a:lnTo>
                  <a:lnTo>
                    <a:pt x="199917" y="119784"/>
                  </a:lnTo>
                  <a:cubicBezTo>
                    <a:pt x="199197" y="126279"/>
                    <a:pt x="197756" y="132412"/>
                    <a:pt x="195955" y="138546"/>
                  </a:cubicBezTo>
                  <a:lnTo>
                    <a:pt x="215406" y="148287"/>
                  </a:lnTo>
                  <a:lnTo>
                    <a:pt x="203159" y="173182"/>
                  </a:lnTo>
                  <a:lnTo>
                    <a:pt x="183708" y="163080"/>
                  </a:lnTo>
                  <a:cubicBezTo>
                    <a:pt x="179745" y="168492"/>
                    <a:pt x="175783" y="173182"/>
                    <a:pt x="170740" y="177512"/>
                  </a:cubicBezTo>
                  <a:lnTo>
                    <a:pt x="182987" y="195912"/>
                  </a:lnTo>
                  <a:lnTo>
                    <a:pt x="159934" y="210705"/>
                  </a:lnTo>
                  <a:lnTo>
                    <a:pt x="147687" y="192665"/>
                  </a:lnTo>
                  <a:cubicBezTo>
                    <a:pt x="141923" y="195191"/>
                    <a:pt x="135800" y="196995"/>
                    <a:pt x="129676" y="198438"/>
                  </a:cubicBezTo>
                  <a:lnTo>
                    <a:pt x="130757" y="220446"/>
                  </a:lnTo>
                  <a:lnTo>
                    <a:pt x="103381" y="221889"/>
                  </a:lnTo>
                  <a:lnTo>
                    <a:pt x="101940" y="200242"/>
                  </a:lnTo>
                  <a:cubicBezTo>
                    <a:pt x="95816" y="199520"/>
                    <a:pt x="89332" y="198077"/>
                    <a:pt x="83569" y="196273"/>
                  </a:cubicBezTo>
                  <a:lnTo>
                    <a:pt x="73483" y="215756"/>
                  </a:lnTo>
                  <a:lnTo>
                    <a:pt x="48989" y="203489"/>
                  </a:lnTo>
                  <a:lnTo>
                    <a:pt x="58715" y="183645"/>
                  </a:lnTo>
                  <a:cubicBezTo>
                    <a:pt x="53672" y="180037"/>
                    <a:pt x="48629" y="175708"/>
                    <a:pt x="44306" y="171017"/>
                  </a:cubicBezTo>
                  <a:lnTo>
                    <a:pt x="26296" y="182924"/>
                  </a:lnTo>
                  <a:lnTo>
                    <a:pt x="11167" y="159833"/>
                  </a:lnTo>
                  <a:lnTo>
                    <a:pt x="29177" y="147926"/>
                  </a:lnTo>
                  <a:cubicBezTo>
                    <a:pt x="26656" y="142154"/>
                    <a:pt x="24495" y="136020"/>
                    <a:pt x="23414" y="129887"/>
                  </a:cubicBezTo>
                  <a:lnTo>
                    <a:pt x="1441" y="130969"/>
                  </a:lnTo>
                  <a:lnTo>
                    <a:pt x="0" y="103188"/>
                  </a:lnTo>
                  <a:lnTo>
                    <a:pt x="21973" y="102105"/>
                  </a:lnTo>
                  <a:cubicBezTo>
                    <a:pt x="22333" y="95611"/>
                    <a:pt x="23774" y="89478"/>
                    <a:pt x="25575" y="83344"/>
                  </a:cubicBezTo>
                  <a:lnTo>
                    <a:pt x="6124" y="73242"/>
                  </a:lnTo>
                  <a:lnTo>
                    <a:pt x="18731" y="48708"/>
                  </a:lnTo>
                  <a:lnTo>
                    <a:pt x="38183" y="58449"/>
                  </a:lnTo>
                  <a:cubicBezTo>
                    <a:pt x="41785" y="53398"/>
                    <a:pt x="46107" y="48708"/>
                    <a:pt x="50790" y="44378"/>
                  </a:cubicBezTo>
                  <a:lnTo>
                    <a:pt x="38903" y="25978"/>
                  </a:lnTo>
                  <a:lnTo>
                    <a:pt x="61956" y="10824"/>
                  </a:lnTo>
                  <a:lnTo>
                    <a:pt x="73843" y="29225"/>
                  </a:lnTo>
                  <a:cubicBezTo>
                    <a:pt x="79607" y="26699"/>
                    <a:pt x="85730" y="24534"/>
                    <a:pt x="92214" y="23091"/>
                  </a:cubicBezTo>
                  <a:lnTo>
                    <a:pt x="90773" y="1443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A8711A66-8EC8-B448-9E21-03556C74D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3909" y="4937582"/>
              <a:ext cx="438263" cy="440633"/>
            </a:xfrm>
            <a:custGeom>
              <a:avLst/>
              <a:gdLst>
                <a:gd name="connsiteX0" fmla="*/ 143907 w 293328"/>
                <a:gd name="connsiteY0" fmla="*/ 106204 h 294915"/>
                <a:gd name="connsiteX1" fmla="*/ 187483 w 293328"/>
                <a:gd name="connsiteY1" fmla="*/ 145137 h 294915"/>
                <a:gd name="connsiteX2" fmla="*/ 148550 w 293328"/>
                <a:gd name="connsiteY2" fmla="*/ 189071 h 294915"/>
                <a:gd name="connsiteX3" fmla="*/ 104616 w 293328"/>
                <a:gd name="connsiteY3" fmla="*/ 150138 h 294915"/>
                <a:gd name="connsiteX4" fmla="*/ 143907 w 293328"/>
                <a:gd name="connsiteY4" fmla="*/ 106204 h 294915"/>
                <a:gd name="connsiteX5" fmla="*/ 141817 w 293328"/>
                <a:gd name="connsiteY5" fmla="*/ 65256 h 294915"/>
                <a:gd name="connsiteX6" fmla="*/ 64625 w 293328"/>
                <a:gd name="connsiteY6" fmla="*/ 152144 h 294915"/>
                <a:gd name="connsiteX7" fmla="*/ 151152 w 293328"/>
                <a:gd name="connsiteY7" fmla="*/ 229658 h 294915"/>
                <a:gd name="connsiteX8" fmla="*/ 228703 w 293328"/>
                <a:gd name="connsiteY8" fmla="*/ 142770 h 294915"/>
                <a:gd name="connsiteX9" fmla="*/ 141817 w 293328"/>
                <a:gd name="connsiteY9" fmla="*/ 65256 h 294915"/>
                <a:gd name="connsiteX10" fmla="*/ 156537 w 293328"/>
                <a:gd name="connsiteY10" fmla="*/ 0 h 294915"/>
                <a:gd name="connsiteX11" fmla="*/ 157974 w 293328"/>
                <a:gd name="connsiteY11" fmla="*/ 29203 h 294915"/>
                <a:gd name="connsiteX12" fmla="*/ 183106 w 293328"/>
                <a:gd name="connsiteY12" fmla="*/ 34250 h 294915"/>
                <a:gd name="connsiteX13" fmla="*/ 196031 w 293328"/>
                <a:gd name="connsiteY13" fmla="*/ 8292 h 294915"/>
                <a:gd name="connsiteX14" fmla="*/ 228703 w 293328"/>
                <a:gd name="connsiteY14" fmla="*/ 24877 h 294915"/>
                <a:gd name="connsiteX15" fmla="*/ 215418 w 293328"/>
                <a:gd name="connsiteY15" fmla="*/ 50835 h 294915"/>
                <a:gd name="connsiteX16" fmla="*/ 234447 w 293328"/>
                <a:gd name="connsiteY16" fmla="*/ 67780 h 294915"/>
                <a:gd name="connsiteX17" fmla="*/ 258502 w 293328"/>
                <a:gd name="connsiteY17" fmla="*/ 51916 h 294915"/>
                <a:gd name="connsiteX18" fmla="*/ 278608 w 293328"/>
                <a:gd name="connsiteY18" fmla="*/ 82562 h 294915"/>
                <a:gd name="connsiteX19" fmla="*/ 254553 w 293328"/>
                <a:gd name="connsiteY19" fmla="*/ 98425 h 294915"/>
                <a:gd name="connsiteX20" fmla="*/ 262451 w 293328"/>
                <a:gd name="connsiteY20" fmla="*/ 122581 h 294915"/>
                <a:gd name="connsiteX21" fmla="*/ 291174 w 293328"/>
                <a:gd name="connsiteY21" fmla="*/ 120778 h 294915"/>
                <a:gd name="connsiteX22" fmla="*/ 293328 w 293328"/>
                <a:gd name="connsiteY22" fmla="*/ 157552 h 294915"/>
                <a:gd name="connsiteX23" fmla="*/ 264247 w 293328"/>
                <a:gd name="connsiteY23" fmla="*/ 158994 h 294915"/>
                <a:gd name="connsiteX24" fmla="*/ 259220 w 293328"/>
                <a:gd name="connsiteY24" fmla="*/ 183871 h 294915"/>
                <a:gd name="connsiteX25" fmla="*/ 285070 w 293328"/>
                <a:gd name="connsiteY25" fmla="*/ 197211 h 294915"/>
                <a:gd name="connsiteX26" fmla="*/ 268555 w 293328"/>
                <a:gd name="connsiteY26" fmla="*/ 229658 h 294915"/>
                <a:gd name="connsiteX27" fmla="*/ 243064 w 293328"/>
                <a:gd name="connsiteY27" fmla="*/ 216679 h 294915"/>
                <a:gd name="connsiteX28" fmla="*/ 226189 w 293328"/>
                <a:gd name="connsiteY28" fmla="*/ 235787 h 294915"/>
                <a:gd name="connsiteX29" fmla="*/ 241987 w 293328"/>
                <a:gd name="connsiteY29" fmla="*/ 259943 h 294915"/>
                <a:gd name="connsiteX30" fmla="*/ 211469 w 293328"/>
                <a:gd name="connsiteY30" fmla="*/ 280133 h 294915"/>
                <a:gd name="connsiteX31" fmla="*/ 195313 w 293328"/>
                <a:gd name="connsiteY31" fmla="*/ 255617 h 294915"/>
                <a:gd name="connsiteX32" fmla="*/ 171258 w 293328"/>
                <a:gd name="connsiteY32" fmla="*/ 263909 h 294915"/>
                <a:gd name="connsiteX33" fmla="*/ 172694 w 293328"/>
                <a:gd name="connsiteY33" fmla="*/ 292751 h 294915"/>
                <a:gd name="connsiteX34" fmla="*/ 136432 w 293328"/>
                <a:gd name="connsiteY34" fmla="*/ 294915 h 294915"/>
                <a:gd name="connsiteX35" fmla="*/ 134996 w 293328"/>
                <a:gd name="connsiteY35" fmla="*/ 265712 h 294915"/>
                <a:gd name="connsiteX36" fmla="*/ 110223 w 293328"/>
                <a:gd name="connsiteY36" fmla="*/ 260664 h 294915"/>
                <a:gd name="connsiteX37" fmla="*/ 97297 w 293328"/>
                <a:gd name="connsiteY37" fmla="*/ 286622 h 294915"/>
                <a:gd name="connsiteX38" fmla="*/ 64625 w 293328"/>
                <a:gd name="connsiteY38" fmla="*/ 270038 h 294915"/>
                <a:gd name="connsiteX39" fmla="*/ 77191 w 293328"/>
                <a:gd name="connsiteY39" fmla="*/ 244080 h 294915"/>
                <a:gd name="connsiteX40" fmla="*/ 58522 w 293328"/>
                <a:gd name="connsiteY40" fmla="*/ 227135 h 294915"/>
                <a:gd name="connsiteX41" fmla="*/ 34467 w 293328"/>
                <a:gd name="connsiteY41" fmla="*/ 242998 h 294915"/>
                <a:gd name="connsiteX42" fmla="*/ 14720 w 293328"/>
                <a:gd name="connsiteY42" fmla="*/ 212714 h 294915"/>
                <a:gd name="connsiteX43" fmla="*/ 38416 w 293328"/>
                <a:gd name="connsiteY43" fmla="*/ 196490 h 294915"/>
                <a:gd name="connsiteX44" fmla="*/ 30877 w 293328"/>
                <a:gd name="connsiteY44" fmla="*/ 172334 h 294915"/>
                <a:gd name="connsiteX45" fmla="*/ 1795 w 293328"/>
                <a:gd name="connsiteY45" fmla="*/ 174137 h 294915"/>
                <a:gd name="connsiteX46" fmla="*/ 0 w 293328"/>
                <a:gd name="connsiteY46" fmla="*/ 137362 h 294915"/>
                <a:gd name="connsiteX47" fmla="*/ 28722 w 293328"/>
                <a:gd name="connsiteY47" fmla="*/ 135920 h 294915"/>
                <a:gd name="connsiteX48" fmla="*/ 33749 w 293328"/>
                <a:gd name="connsiteY48" fmla="*/ 111044 h 294915"/>
                <a:gd name="connsiteX49" fmla="*/ 7899 w 293328"/>
                <a:gd name="connsiteY49" fmla="*/ 97704 h 294915"/>
                <a:gd name="connsiteX50" fmla="*/ 24414 w 293328"/>
                <a:gd name="connsiteY50" fmla="*/ 65256 h 294915"/>
                <a:gd name="connsiteX51" fmla="*/ 50264 w 293328"/>
                <a:gd name="connsiteY51" fmla="*/ 78235 h 294915"/>
                <a:gd name="connsiteX52" fmla="*/ 67139 w 293328"/>
                <a:gd name="connsiteY52" fmla="*/ 59127 h 294915"/>
                <a:gd name="connsiteX53" fmla="*/ 51341 w 293328"/>
                <a:gd name="connsiteY53" fmla="*/ 34971 h 294915"/>
                <a:gd name="connsiteX54" fmla="*/ 81859 w 293328"/>
                <a:gd name="connsiteY54" fmla="*/ 14782 h 294915"/>
                <a:gd name="connsiteX55" fmla="*/ 97656 w 293328"/>
                <a:gd name="connsiteY55" fmla="*/ 38937 h 294915"/>
                <a:gd name="connsiteX56" fmla="*/ 121711 w 293328"/>
                <a:gd name="connsiteY56" fmla="*/ 31006 h 294915"/>
                <a:gd name="connsiteX57" fmla="*/ 119916 w 293328"/>
                <a:gd name="connsiteY57" fmla="*/ 2163 h 294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93328" h="294915">
                  <a:moveTo>
                    <a:pt x="143907" y="106204"/>
                  </a:moveTo>
                  <a:cubicBezTo>
                    <a:pt x="166767" y="104775"/>
                    <a:pt x="186055" y="122277"/>
                    <a:pt x="187483" y="145137"/>
                  </a:cubicBezTo>
                  <a:cubicBezTo>
                    <a:pt x="188555" y="167997"/>
                    <a:pt x="171410" y="187643"/>
                    <a:pt x="148550" y="189071"/>
                  </a:cubicBezTo>
                  <a:cubicBezTo>
                    <a:pt x="125690" y="190143"/>
                    <a:pt x="106045" y="172998"/>
                    <a:pt x="104616" y="150138"/>
                  </a:cubicBezTo>
                  <a:cubicBezTo>
                    <a:pt x="103187" y="127278"/>
                    <a:pt x="121047" y="107633"/>
                    <a:pt x="143907" y="106204"/>
                  </a:cubicBezTo>
                  <a:close/>
                  <a:moveTo>
                    <a:pt x="141817" y="65256"/>
                  </a:moveTo>
                  <a:cubicBezTo>
                    <a:pt x="96579" y="67780"/>
                    <a:pt x="62112" y="106717"/>
                    <a:pt x="64625" y="152144"/>
                  </a:cubicBezTo>
                  <a:cubicBezTo>
                    <a:pt x="67139" y="197571"/>
                    <a:pt x="105914" y="232543"/>
                    <a:pt x="151152" y="229658"/>
                  </a:cubicBezTo>
                  <a:cubicBezTo>
                    <a:pt x="196390" y="227135"/>
                    <a:pt x="231216" y="188197"/>
                    <a:pt x="228703" y="142770"/>
                  </a:cubicBezTo>
                  <a:cubicBezTo>
                    <a:pt x="225830" y="97343"/>
                    <a:pt x="187055" y="62732"/>
                    <a:pt x="141817" y="65256"/>
                  </a:cubicBezTo>
                  <a:close/>
                  <a:moveTo>
                    <a:pt x="156537" y="0"/>
                  </a:moveTo>
                  <a:lnTo>
                    <a:pt x="157974" y="29203"/>
                  </a:lnTo>
                  <a:cubicBezTo>
                    <a:pt x="166590" y="29924"/>
                    <a:pt x="174848" y="31727"/>
                    <a:pt x="183106" y="34250"/>
                  </a:cubicBezTo>
                  <a:lnTo>
                    <a:pt x="196031" y="8292"/>
                  </a:lnTo>
                  <a:lnTo>
                    <a:pt x="228703" y="24877"/>
                  </a:lnTo>
                  <a:lnTo>
                    <a:pt x="215418" y="50835"/>
                  </a:lnTo>
                  <a:cubicBezTo>
                    <a:pt x="222599" y="55522"/>
                    <a:pt x="228703" y="61290"/>
                    <a:pt x="234447" y="67780"/>
                  </a:cubicBezTo>
                  <a:lnTo>
                    <a:pt x="258502" y="51916"/>
                  </a:lnTo>
                  <a:lnTo>
                    <a:pt x="278608" y="82562"/>
                  </a:lnTo>
                  <a:lnTo>
                    <a:pt x="254553" y="98425"/>
                  </a:lnTo>
                  <a:cubicBezTo>
                    <a:pt x="257784" y="105996"/>
                    <a:pt x="260656" y="113928"/>
                    <a:pt x="262451" y="122581"/>
                  </a:cubicBezTo>
                  <a:lnTo>
                    <a:pt x="291174" y="120778"/>
                  </a:lnTo>
                  <a:lnTo>
                    <a:pt x="293328" y="157552"/>
                  </a:lnTo>
                  <a:lnTo>
                    <a:pt x="264247" y="158994"/>
                  </a:lnTo>
                  <a:cubicBezTo>
                    <a:pt x="263529" y="167647"/>
                    <a:pt x="262092" y="175939"/>
                    <a:pt x="259220" y="183871"/>
                  </a:cubicBezTo>
                  <a:lnTo>
                    <a:pt x="285070" y="197211"/>
                  </a:lnTo>
                  <a:lnTo>
                    <a:pt x="268555" y="229658"/>
                  </a:lnTo>
                  <a:lnTo>
                    <a:pt x="243064" y="216679"/>
                  </a:lnTo>
                  <a:cubicBezTo>
                    <a:pt x="237678" y="223890"/>
                    <a:pt x="232293" y="230019"/>
                    <a:pt x="226189" y="235787"/>
                  </a:cubicBezTo>
                  <a:lnTo>
                    <a:pt x="241987" y="259943"/>
                  </a:lnTo>
                  <a:lnTo>
                    <a:pt x="211469" y="280133"/>
                  </a:lnTo>
                  <a:lnTo>
                    <a:pt x="195313" y="255617"/>
                  </a:lnTo>
                  <a:cubicBezTo>
                    <a:pt x="187773" y="259222"/>
                    <a:pt x="179874" y="261746"/>
                    <a:pt x="171258" y="263909"/>
                  </a:cubicBezTo>
                  <a:lnTo>
                    <a:pt x="172694" y="292751"/>
                  </a:lnTo>
                  <a:lnTo>
                    <a:pt x="136432" y="294915"/>
                  </a:lnTo>
                  <a:lnTo>
                    <a:pt x="134996" y="265712"/>
                  </a:lnTo>
                  <a:cubicBezTo>
                    <a:pt x="126379" y="264991"/>
                    <a:pt x="118121" y="263188"/>
                    <a:pt x="110223" y="260664"/>
                  </a:cubicBezTo>
                  <a:lnTo>
                    <a:pt x="97297" y="286622"/>
                  </a:lnTo>
                  <a:lnTo>
                    <a:pt x="64625" y="270038"/>
                  </a:lnTo>
                  <a:lnTo>
                    <a:pt x="77191" y="244080"/>
                  </a:lnTo>
                  <a:cubicBezTo>
                    <a:pt x="70729" y="239393"/>
                    <a:pt x="64266" y="233624"/>
                    <a:pt x="58522" y="227135"/>
                  </a:cubicBezTo>
                  <a:lnTo>
                    <a:pt x="34467" y="242998"/>
                  </a:lnTo>
                  <a:lnTo>
                    <a:pt x="14720" y="212714"/>
                  </a:lnTo>
                  <a:lnTo>
                    <a:pt x="38416" y="196490"/>
                  </a:lnTo>
                  <a:cubicBezTo>
                    <a:pt x="35185" y="188918"/>
                    <a:pt x="32672" y="180626"/>
                    <a:pt x="30877" y="172334"/>
                  </a:cubicBezTo>
                  <a:lnTo>
                    <a:pt x="1795" y="174137"/>
                  </a:lnTo>
                  <a:lnTo>
                    <a:pt x="0" y="137362"/>
                  </a:lnTo>
                  <a:lnTo>
                    <a:pt x="28722" y="135920"/>
                  </a:lnTo>
                  <a:cubicBezTo>
                    <a:pt x="29440" y="127268"/>
                    <a:pt x="31236" y="118975"/>
                    <a:pt x="33749" y="111044"/>
                  </a:cubicBezTo>
                  <a:lnTo>
                    <a:pt x="7899" y="97704"/>
                  </a:lnTo>
                  <a:lnTo>
                    <a:pt x="24414" y="65256"/>
                  </a:lnTo>
                  <a:lnTo>
                    <a:pt x="50264" y="78235"/>
                  </a:lnTo>
                  <a:cubicBezTo>
                    <a:pt x="54932" y="71385"/>
                    <a:pt x="60676" y="64895"/>
                    <a:pt x="67139" y="59127"/>
                  </a:cubicBezTo>
                  <a:lnTo>
                    <a:pt x="51341" y="34971"/>
                  </a:lnTo>
                  <a:lnTo>
                    <a:pt x="81859" y="14782"/>
                  </a:lnTo>
                  <a:lnTo>
                    <a:pt x="97656" y="38937"/>
                  </a:lnTo>
                  <a:cubicBezTo>
                    <a:pt x="105196" y="35692"/>
                    <a:pt x="113095" y="32808"/>
                    <a:pt x="121711" y="31006"/>
                  </a:cubicBezTo>
                  <a:lnTo>
                    <a:pt x="119916" y="2163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4669F3B2-E913-1143-9ACD-D3F42BDCC702}"/>
                </a:ext>
              </a:extLst>
            </p:cNvPr>
            <p:cNvSpPr/>
            <p:nvPr userDrawn="1"/>
          </p:nvSpPr>
          <p:spPr>
            <a:xfrm>
              <a:off x="11254934" y="2227456"/>
              <a:ext cx="937067" cy="1766730"/>
            </a:xfrm>
            <a:custGeom>
              <a:avLst/>
              <a:gdLst>
                <a:gd name="connsiteX0" fmla="*/ 757400 w 935572"/>
                <a:gd name="connsiteY0" fmla="*/ 0 h 1766730"/>
                <a:gd name="connsiteX1" fmla="*/ 935572 w 935572"/>
                <a:gd name="connsiteY1" fmla="*/ 0 h 1766730"/>
                <a:gd name="connsiteX2" fmla="*/ 935572 w 935572"/>
                <a:gd name="connsiteY2" fmla="*/ 510132 h 1766730"/>
                <a:gd name="connsiteX3" fmla="*/ 883634 w 935572"/>
                <a:gd name="connsiteY3" fmla="*/ 504780 h 1766730"/>
                <a:gd name="connsiteX4" fmla="*/ 504933 w 935572"/>
                <a:gd name="connsiteY4" fmla="*/ 883365 h 1766730"/>
                <a:gd name="connsiteX5" fmla="*/ 883634 w 935572"/>
                <a:gd name="connsiteY5" fmla="*/ 1261950 h 1766730"/>
                <a:gd name="connsiteX6" fmla="*/ 935572 w 935572"/>
                <a:gd name="connsiteY6" fmla="*/ 1256614 h 1766730"/>
                <a:gd name="connsiteX7" fmla="*/ 935572 w 935572"/>
                <a:gd name="connsiteY7" fmla="*/ 1766730 h 1766730"/>
                <a:gd name="connsiteX8" fmla="*/ 757400 w 935572"/>
                <a:gd name="connsiteY8" fmla="*/ 1766730 h 1766730"/>
                <a:gd name="connsiteX9" fmla="*/ 757400 w 935572"/>
                <a:gd name="connsiteY9" fmla="*/ 1501452 h 1766730"/>
                <a:gd name="connsiteX10" fmla="*/ 543609 w 935572"/>
                <a:gd name="connsiteY10" fmla="*/ 1414458 h 1766730"/>
                <a:gd name="connsiteX11" fmla="*/ 354528 w 935572"/>
                <a:gd name="connsiteY11" fmla="*/ 1603482 h 1766730"/>
                <a:gd name="connsiteX12" fmla="*/ 175652 w 935572"/>
                <a:gd name="connsiteY12" fmla="*/ 1424661 h 1766730"/>
                <a:gd name="connsiteX13" fmla="*/ 362585 w 935572"/>
                <a:gd name="connsiteY13" fmla="*/ 1238859 h 1766730"/>
                <a:gd name="connsiteX14" fmla="*/ 265359 w 935572"/>
                <a:gd name="connsiteY14" fmla="*/ 1009560 h 1766730"/>
                <a:gd name="connsiteX15" fmla="*/ 0 w 935572"/>
                <a:gd name="connsiteY15" fmla="*/ 1009560 h 1766730"/>
                <a:gd name="connsiteX16" fmla="*/ 0 w 935572"/>
                <a:gd name="connsiteY16" fmla="*/ 757170 h 1766730"/>
                <a:gd name="connsiteX17" fmla="*/ 265359 w 935572"/>
                <a:gd name="connsiteY17" fmla="*/ 757170 h 1766730"/>
                <a:gd name="connsiteX18" fmla="*/ 357214 w 935572"/>
                <a:gd name="connsiteY18" fmla="*/ 535926 h 1766730"/>
                <a:gd name="connsiteX19" fmla="*/ 175652 w 935572"/>
                <a:gd name="connsiteY19" fmla="*/ 354420 h 1766730"/>
                <a:gd name="connsiteX20" fmla="*/ 354528 w 935572"/>
                <a:gd name="connsiteY20" fmla="*/ 176136 h 1766730"/>
                <a:gd name="connsiteX21" fmla="*/ 536089 w 935572"/>
                <a:gd name="connsiteY21" fmla="*/ 357642 h 1766730"/>
                <a:gd name="connsiteX22" fmla="*/ 757400 w 935572"/>
                <a:gd name="connsiteY22" fmla="*/ 265278 h 176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5572" h="1766730">
                  <a:moveTo>
                    <a:pt x="757400" y="0"/>
                  </a:moveTo>
                  <a:lnTo>
                    <a:pt x="935572" y="0"/>
                  </a:lnTo>
                  <a:lnTo>
                    <a:pt x="935572" y="510132"/>
                  </a:lnTo>
                  <a:lnTo>
                    <a:pt x="883634" y="504780"/>
                  </a:lnTo>
                  <a:cubicBezTo>
                    <a:pt x="674677" y="505317"/>
                    <a:pt x="505471" y="674472"/>
                    <a:pt x="504933" y="883365"/>
                  </a:cubicBezTo>
                  <a:cubicBezTo>
                    <a:pt x="505471" y="1092258"/>
                    <a:pt x="674677" y="1261413"/>
                    <a:pt x="883634" y="1261950"/>
                  </a:cubicBezTo>
                  <a:lnTo>
                    <a:pt x="935572" y="1256614"/>
                  </a:lnTo>
                  <a:lnTo>
                    <a:pt x="935572" y="1766730"/>
                  </a:lnTo>
                  <a:lnTo>
                    <a:pt x="757400" y="1766730"/>
                  </a:lnTo>
                  <a:lnTo>
                    <a:pt x="757400" y="1501452"/>
                  </a:lnTo>
                  <a:cubicBezTo>
                    <a:pt x="680049" y="1485879"/>
                    <a:pt x="608069" y="1455807"/>
                    <a:pt x="543609" y="1414458"/>
                  </a:cubicBezTo>
                  <a:lnTo>
                    <a:pt x="354528" y="1603482"/>
                  </a:lnTo>
                  <a:lnTo>
                    <a:pt x="175652" y="1424661"/>
                  </a:lnTo>
                  <a:lnTo>
                    <a:pt x="362585" y="1238859"/>
                  </a:lnTo>
                  <a:cubicBezTo>
                    <a:pt x="315852" y="1170660"/>
                    <a:pt x="282011" y="1093332"/>
                    <a:pt x="265359" y="1009560"/>
                  </a:cubicBezTo>
                  <a:lnTo>
                    <a:pt x="0" y="1009560"/>
                  </a:lnTo>
                  <a:lnTo>
                    <a:pt x="0" y="757170"/>
                  </a:lnTo>
                  <a:lnTo>
                    <a:pt x="265359" y="757170"/>
                  </a:lnTo>
                  <a:cubicBezTo>
                    <a:pt x="281474" y="677157"/>
                    <a:pt x="313703" y="601977"/>
                    <a:pt x="357214" y="535926"/>
                  </a:cubicBezTo>
                  <a:lnTo>
                    <a:pt x="175652" y="354420"/>
                  </a:lnTo>
                  <a:lnTo>
                    <a:pt x="354528" y="176136"/>
                  </a:lnTo>
                  <a:lnTo>
                    <a:pt x="536089" y="357642"/>
                  </a:lnTo>
                  <a:cubicBezTo>
                    <a:pt x="602160" y="313608"/>
                    <a:pt x="676826" y="281925"/>
                    <a:pt x="757400" y="265278"/>
                  </a:cubicBez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E6D2CBF2-153B-1B47-AA12-3A6B8D3FABFF}"/>
                </a:ext>
              </a:extLst>
            </p:cNvPr>
            <p:cNvSpPr/>
            <p:nvPr userDrawn="1"/>
          </p:nvSpPr>
          <p:spPr>
            <a:xfrm>
              <a:off x="11280118" y="-29277"/>
              <a:ext cx="911882" cy="2175272"/>
            </a:xfrm>
            <a:custGeom>
              <a:avLst/>
              <a:gdLst>
                <a:gd name="connsiteX0" fmla="*/ 911882 w 911882"/>
                <a:gd name="connsiteY0" fmla="*/ 877835 h 2175272"/>
                <a:gd name="connsiteX1" fmla="*/ 911882 w 911882"/>
                <a:gd name="connsiteY1" fmla="*/ 1297437 h 2175272"/>
                <a:gd name="connsiteX2" fmla="*/ 893392 w 911882"/>
                <a:gd name="connsiteY2" fmla="*/ 1274931 h 2175272"/>
                <a:gd name="connsiteX3" fmla="*/ 836446 w 911882"/>
                <a:gd name="connsiteY3" fmla="*/ 1087636 h 2175272"/>
                <a:gd name="connsiteX4" fmla="*/ 893392 w 911882"/>
                <a:gd name="connsiteY4" fmla="*/ 900341 h 2175272"/>
                <a:gd name="connsiteX5" fmla="*/ 712716 w 911882"/>
                <a:gd name="connsiteY5" fmla="*/ 0 h 2175272"/>
                <a:gd name="connsiteX6" fmla="*/ 828815 w 911882"/>
                <a:gd name="connsiteY6" fmla="*/ 200439 h 2175272"/>
                <a:gd name="connsiteX7" fmla="*/ 911882 w 911882"/>
                <a:gd name="connsiteY7" fmla="*/ 173451 h 2175272"/>
                <a:gd name="connsiteX8" fmla="*/ 911882 w 911882"/>
                <a:gd name="connsiteY8" fmla="*/ 482434 h 2175272"/>
                <a:gd name="connsiteX9" fmla="*/ 803325 w 911882"/>
                <a:gd name="connsiteY9" fmla="*/ 541350 h 2175272"/>
                <a:gd name="connsiteX10" fmla="*/ 512769 w 911882"/>
                <a:gd name="connsiteY10" fmla="*/ 1087636 h 2175272"/>
                <a:gd name="connsiteX11" fmla="*/ 803325 w 911882"/>
                <a:gd name="connsiteY11" fmla="*/ 1634431 h 2175272"/>
                <a:gd name="connsiteX12" fmla="*/ 911882 w 911882"/>
                <a:gd name="connsiteY12" fmla="*/ 1693367 h 2175272"/>
                <a:gd name="connsiteX13" fmla="*/ 911882 w 911882"/>
                <a:gd name="connsiteY13" fmla="*/ 2001995 h 2175272"/>
                <a:gd name="connsiteX14" fmla="*/ 828815 w 911882"/>
                <a:gd name="connsiteY14" fmla="*/ 1974834 h 2175272"/>
                <a:gd name="connsiteX15" fmla="*/ 712716 w 911882"/>
                <a:gd name="connsiteY15" fmla="*/ 2175272 h 2175272"/>
                <a:gd name="connsiteX16" fmla="*/ 459020 w 911882"/>
                <a:gd name="connsiteY16" fmla="*/ 2029107 h 2175272"/>
                <a:gd name="connsiteX17" fmla="*/ 575118 w 911882"/>
                <a:gd name="connsiteY17" fmla="*/ 1828669 h 2175272"/>
                <a:gd name="connsiteX18" fmla="*/ 431070 w 911882"/>
                <a:gd name="connsiteY18" fmla="*/ 1684654 h 2175272"/>
                <a:gd name="connsiteX19" fmla="*/ 230047 w 911882"/>
                <a:gd name="connsiteY19" fmla="*/ 1800726 h 2175272"/>
                <a:gd name="connsiteX20" fmla="*/ 83849 w 911882"/>
                <a:gd name="connsiteY20" fmla="*/ 1546549 h 2175272"/>
                <a:gd name="connsiteX21" fmla="*/ 284871 w 911882"/>
                <a:gd name="connsiteY21" fmla="*/ 1431016 h 2175272"/>
                <a:gd name="connsiteX22" fmla="*/ 232198 w 911882"/>
                <a:gd name="connsiteY22" fmla="*/ 1234338 h 2175272"/>
                <a:gd name="connsiteX23" fmla="*/ 0 w 911882"/>
                <a:gd name="connsiteY23" fmla="*/ 1234338 h 2175272"/>
                <a:gd name="connsiteX24" fmla="*/ 0 w 911882"/>
                <a:gd name="connsiteY24" fmla="*/ 941471 h 2175272"/>
                <a:gd name="connsiteX25" fmla="*/ 232198 w 911882"/>
                <a:gd name="connsiteY25" fmla="*/ 941471 h 2175272"/>
                <a:gd name="connsiteX26" fmla="*/ 284871 w 911882"/>
                <a:gd name="connsiteY26" fmla="*/ 744795 h 2175272"/>
                <a:gd name="connsiteX27" fmla="*/ 83849 w 911882"/>
                <a:gd name="connsiteY27" fmla="*/ 628723 h 2175272"/>
                <a:gd name="connsiteX28" fmla="*/ 230047 w 911882"/>
                <a:gd name="connsiteY28" fmla="*/ 375083 h 2175272"/>
                <a:gd name="connsiteX29" fmla="*/ 431070 w 911882"/>
                <a:gd name="connsiteY29" fmla="*/ 490618 h 2175272"/>
                <a:gd name="connsiteX30" fmla="*/ 574581 w 911882"/>
                <a:gd name="connsiteY30" fmla="*/ 346603 h 2175272"/>
                <a:gd name="connsiteX31" fmla="*/ 459020 w 911882"/>
                <a:gd name="connsiteY31" fmla="*/ 146165 h 217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11882" h="2175272">
                  <a:moveTo>
                    <a:pt x="911882" y="877835"/>
                  </a:moveTo>
                  <a:lnTo>
                    <a:pt x="911882" y="1297437"/>
                  </a:lnTo>
                  <a:lnTo>
                    <a:pt x="893392" y="1274931"/>
                  </a:lnTo>
                  <a:cubicBezTo>
                    <a:pt x="857428" y="1221461"/>
                    <a:pt x="836446" y="1157006"/>
                    <a:pt x="836446" y="1087636"/>
                  </a:cubicBezTo>
                  <a:cubicBezTo>
                    <a:pt x="836446" y="1018266"/>
                    <a:pt x="857428" y="953812"/>
                    <a:pt x="893392" y="900341"/>
                  </a:cubicBezTo>
                  <a:close/>
                  <a:moveTo>
                    <a:pt x="712716" y="0"/>
                  </a:moveTo>
                  <a:lnTo>
                    <a:pt x="828815" y="200439"/>
                  </a:lnTo>
                  <a:lnTo>
                    <a:pt x="911882" y="173451"/>
                  </a:lnTo>
                  <a:lnTo>
                    <a:pt x="911882" y="482434"/>
                  </a:lnTo>
                  <a:lnTo>
                    <a:pt x="803325" y="541350"/>
                  </a:lnTo>
                  <a:cubicBezTo>
                    <a:pt x="628036" y="659755"/>
                    <a:pt x="512769" y="860262"/>
                    <a:pt x="512769" y="1087636"/>
                  </a:cubicBezTo>
                  <a:cubicBezTo>
                    <a:pt x="512769" y="1315346"/>
                    <a:pt x="628036" y="1515978"/>
                    <a:pt x="803325" y="1634431"/>
                  </a:cubicBezTo>
                  <a:lnTo>
                    <a:pt x="911882" y="1693367"/>
                  </a:lnTo>
                  <a:lnTo>
                    <a:pt x="911882" y="2001995"/>
                  </a:lnTo>
                  <a:lnTo>
                    <a:pt x="828815" y="1974834"/>
                  </a:lnTo>
                  <a:lnTo>
                    <a:pt x="712716" y="2175272"/>
                  </a:lnTo>
                  <a:lnTo>
                    <a:pt x="459020" y="2029107"/>
                  </a:lnTo>
                  <a:lnTo>
                    <a:pt x="575118" y="1828669"/>
                  </a:lnTo>
                  <a:cubicBezTo>
                    <a:pt x="521907" y="1785679"/>
                    <a:pt x="473532" y="1737854"/>
                    <a:pt x="431070" y="1684654"/>
                  </a:cubicBezTo>
                  <a:lnTo>
                    <a:pt x="230047" y="1800726"/>
                  </a:lnTo>
                  <a:lnTo>
                    <a:pt x="83849" y="1546549"/>
                  </a:lnTo>
                  <a:lnTo>
                    <a:pt x="284871" y="1431016"/>
                  </a:lnTo>
                  <a:cubicBezTo>
                    <a:pt x="260685" y="1368143"/>
                    <a:pt x="242948" y="1302584"/>
                    <a:pt x="232198" y="1234338"/>
                  </a:cubicBezTo>
                  <a:lnTo>
                    <a:pt x="0" y="1234338"/>
                  </a:lnTo>
                  <a:lnTo>
                    <a:pt x="0" y="941471"/>
                  </a:lnTo>
                  <a:lnTo>
                    <a:pt x="232198" y="941471"/>
                  </a:lnTo>
                  <a:cubicBezTo>
                    <a:pt x="242948" y="873226"/>
                    <a:pt x="260685" y="807130"/>
                    <a:pt x="284871" y="744795"/>
                  </a:cubicBezTo>
                  <a:lnTo>
                    <a:pt x="83849" y="628723"/>
                  </a:lnTo>
                  <a:lnTo>
                    <a:pt x="230047" y="375083"/>
                  </a:lnTo>
                  <a:lnTo>
                    <a:pt x="431070" y="490618"/>
                  </a:lnTo>
                  <a:cubicBezTo>
                    <a:pt x="473532" y="437955"/>
                    <a:pt x="521907" y="389593"/>
                    <a:pt x="574581" y="346603"/>
                  </a:cubicBezTo>
                  <a:lnTo>
                    <a:pt x="459020" y="146165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431181B1-7F47-4D4E-9C1A-0966259FC453}"/>
                </a:ext>
              </a:extLst>
            </p:cNvPr>
            <p:cNvSpPr/>
            <p:nvPr userDrawn="1"/>
          </p:nvSpPr>
          <p:spPr>
            <a:xfrm>
              <a:off x="12047672" y="5608394"/>
              <a:ext cx="144328" cy="697004"/>
            </a:xfrm>
            <a:custGeom>
              <a:avLst/>
              <a:gdLst>
                <a:gd name="connsiteX0" fmla="*/ 144328 w 144328"/>
                <a:gd name="connsiteY0" fmla="*/ 550545 h 697004"/>
                <a:gd name="connsiteX1" fmla="*/ 144328 w 144328"/>
                <a:gd name="connsiteY1" fmla="*/ 697004 h 697004"/>
                <a:gd name="connsiteX2" fmla="*/ 82099 w 144328"/>
                <a:gd name="connsiteY2" fmla="*/ 634775 h 697004"/>
                <a:gd name="connsiteX3" fmla="*/ 70830 w 144328"/>
                <a:gd name="connsiteY3" fmla="*/ 624043 h 697004"/>
                <a:gd name="connsiteX4" fmla="*/ 82099 w 144328"/>
                <a:gd name="connsiteY4" fmla="*/ 612774 h 697004"/>
                <a:gd name="connsiteX5" fmla="*/ 144328 w 144328"/>
                <a:gd name="connsiteY5" fmla="*/ 220513 h 697004"/>
                <a:gd name="connsiteX6" fmla="*/ 144328 w 144328"/>
                <a:gd name="connsiteY6" fmla="*/ 475914 h 697004"/>
                <a:gd name="connsiteX7" fmla="*/ 134685 w 144328"/>
                <a:gd name="connsiteY7" fmla="*/ 452869 h 697004"/>
                <a:gd name="connsiteX8" fmla="*/ 16098 w 144328"/>
                <a:gd name="connsiteY8" fmla="*/ 452869 h 697004"/>
                <a:gd name="connsiteX9" fmla="*/ 0 w 144328"/>
                <a:gd name="connsiteY9" fmla="*/ 452869 h 697004"/>
                <a:gd name="connsiteX10" fmla="*/ 0 w 144328"/>
                <a:gd name="connsiteY10" fmla="*/ 437308 h 697004"/>
                <a:gd name="connsiteX11" fmla="*/ 0 w 144328"/>
                <a:gd name="connsiteY11" fmla="*/ 254329 h 697004"/>
                <a:gd name="connsiteX12" fmla="*/ 0 w 144328"/>
                <a:gd name="connsiteY12" fmla="*/ 239305 h 697004"/>
                <a:gd name="connsiteX13" fmla="*/ 16098 w 144328"/>
                <a:gd name="connsiteY13" fmla="*/ 239305 h 697004"/>
                <a:gd name="connsiteX14" fmla="*/ 136295 w 144328"/>
                <a:gd name="connsiteY14" fmla="*/ 239305 h 697004"/>
                <a:gd name="connsiteX15" fmla="*/ 144328 w 144328"/>
                <a:gd name="connsiteY15" fmla="*/ 0 h 697004"/>
                <a:gd name="connsiteX16" fmla="*/ 144328 w 144328"/>
                <a:gd name="connsiteY16" fmla="*/ 146854 h 697004"/>
                <a:gd name="connsiteX17" fmla="*/ 82099 w 144328"/>
                <a:gd name="connsiteY17" fmla="*/ 84229 h 697004"/>
                <a:gd name="connsiteX18" fmla="*/ 70830 w 144328"/>
                <a:gd name="connsiteY18" fmla="*/ 73497 h 697004"/>
                <a:gd name="connsiteX19" fmla="*/ 82099 w 144328"/>
                <a:gd name="connsiteY19" fmla="*/ 62229 h 697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4328" h="697004">
                  <a:moveTo>
                    <a:pt x="144328" y="550545"/>
                  </a:moveTo>
                  <a:lnTo>
                    <a:pt x="144328" y="697004"/>
                  </a:lnTo>
                  <a:lnTo>
                    <a:pt x="82099" y="634775"/>
                  </a:lnTo>
                  <a:lnTo>
                    <a:pt x="70830" y="624043"/>
                  </a:lnTo>
                  <a:lnTo>
                    <a:pt x="82099" y="612774"/>
                  </a:lnTo>
                  <a:close/>
                  <a:moveTo>
                    <a:pt x="144328" y="220513"/>
                  </a:moveTo>
                  <a:lnTo>
                    <a:pt x="144328" y="475914"/>
                  </a:lnTo>
                  <a:lnTo>
                    <a:pt x="134685" y="452869"/>
                  </a:lnTo>
                  <a:lnTo>
                    <a:pt x="16098" y="452869"/>
                  </a:lnTo>
                  <a:lnTo>
                    <a:pt x="0" y="452869"/>
                  </a:lnTo>
                  <a:lnTo>
                    <a:pt x="0" y="437308"/>
                  </a:lnTo>
                  <a:lnTo>
                    <a:pt x="0" y="254329"/>
                  </a:lnTo>
                  <a:lnTo>
                    <a:pt x="0" y="239305"/>
                  </a:lnTo>
                  <a:lnTo>
                    <a:pt x="16098" y="239305"/>
                  </a:lnTo>
                  <a:lnTo>
                    <a:pt x="136295" y="239305"/>
                  </a:lnTo>
                  <a:close/>
                  <a:moveTo>
                    <a:pt x="144328" y="0"/>
                  </a:moveTo>
                  <a:lnTo>
                    <a:pt x="144328" y="146854"/>
                  </a:lnTo>
                  <a:lnTo>
                    <a:pt x="82099" y="84229"/>
                  </a:lnTo>
                  <a:lnTo>
                    <a:pt x="70830" y="73497"/>
                  </a:lnTo>
                  <a:lnTo>
                    <a:pt x="82099" y="62229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58BCEED-ED9E-6644-89A2-9E97DA4ECD37}"/>
                </a:ext>
              </a:extLst>
            </p:cNvPr>
            <p:cNvSpPr/>
            <p:nvPr userDrawn="1"/>
          </p:nvSpPr>
          <p:spPr>
            <a:xfrm>
              <a:off x="10905817" y="3871536"/>
              <a:ext cx="1286183" cy="1766730"/>
            </a:xfrm>
            <a:custGeom>
              <a:avLst/>
              <a:gdLst>
                <a:gd name="connsiteX0" fmla="*/ 883633 w 1286183"/>
                <a:gd name="connsiteY0" fmla="*/ 504934 h 1766730"/>
                <a:gd name="connsiteX1" fmla="*/ 504933 w 1286183"/>
                <a:gd name="connsiteY1" fmla="*/ 883634 h 1766730"/>
                <a:gd name="connsiteX2" fmla="*/ 883633 w 1286183"/>
                <a:gd name="connsiteY2" fmla="*/ 1261259 h 1766730"/>
                <a:gd name="connsiteX3" fmla="*/ 1262334 w 1286183"/>
                <a:gd name="connsiteY3" fmla="*/ 883634 h 1766730"/>
                <a:gd name="connsiteX4" fmla="*/ 883633 w 1286183"/>
                <a:gd name="connsiteY4" fmla="*/ 504934 h 1766730"/>
                <a:gd name="connsiteX5" fmla="*/ 757400 w 1286183"/>
                <a:gd name="connsiteY5" fmla="*/ 0 h 1766730"/>
                <a:gd name="connsiteX6" fmla="*/ 1009867 w 1286183"/>
                <a:gd name="connsiteY6" fmla="*/ 0 h 1766730"/>
                <a:gd name="connsiteX7" fmla="*/ 1009867 w 1286183"/>
                <a:gd name="connsiteY7" fmla="*/ 264822 h 1766730"/>
                <a:gd name="connsiteX8" fmla="*/ 1238698 w 1286183"/>
                <a:gd name="connsiteY8" fmla="*/ 362048 h 1766730"/>
                <a:gd name="connsiteX9" fmla="*/ 1286183 w 1286183"/>
                <a:gd name="connsiteY9" fmla="*/ 314836 h 1766730"/>
                <a:gd name="connsiteX10" fmla="*/ 1286183 w 1286183"/>
                <a:gd name="connsiteY10" fmla="*/ 1464369 h 1766730"/>
                <a:gd name="connsiteX11" fmla="*/ 1231178 w 1286183"/>
                <a:gd name="connsiteY11" fmla="*/ 1409516 h 1766730"/>
                <a:gd name="connsiteX12" fmla="*/ 1009867 w 1286183"/>
                <a:gd name="connsiteY12" fmla="*/ 1501909 h 1766730"/>
                <a:gd name="connsiteX13" fmla="*/ 1009867 w 1286183"/>
                <a:gd name="connsiteY13" fmla="*/ 1766730 h 1766730"/>
                <a:gd name="connsiteX14" fmla="*/ 757400 w 1286183"/>
                <a:gd name="connsiteY14" fmla="*/ 1766730 h 1766730"/>
                <a:gd name="connsiteX15" fmla="*/ 757400 w 1286183"/>
                <a:gd name="connsiteY15" fmla="*/ 1501909 h 1766730"/>
                <a:gd name="connsiteX16" fmla="*/ 543609 w 1286183"/>
                <a:gd name="connsiteY16" fmla="*/ 1414351 h 1766730"/>
                <a:gd name="connsiteX17" fmla="*/ 354528 w 1286183"/>
                <a:gd name="connsiteY17" fmla="*/ 1603432 h 1766730"/>
                <a:gd name="connsiteX18" fmla="*/ 175652 w 1286183"/>
                <a:gd name="connsiteY18" fmla="*/ 1425094 h 1766730"/>
                <a:gd name="connsiteX19" fmla="*/ 362048 w 1286183"/>
                <a:gd name="connsiteY19" fmla="*/ 1238699 h 1766730"/>
                <a:gd name="connsiteX20" fmla="*/ 265359 w 1286183"/>
                <a:gd name="connsiteY20" fmla="*/ 1009330 h 1766730"/>
                <a:gd name="connsiteX21" fmla="*/ 0 w 1286183"/>
                <a:gd name="connsiteY21" fmla="*/ 1009330 h 1766730"/>
                <a:gd name="connsiteX22" fmla="*/ 0 w 1286183"/>
                <a:gd name="connsiteY22" fmla="*/ 757400 h 1766730"/>
                <a:gd name="connsiteX23" fmla="*/ 264821 w 1286183"/>
                <a:gd name="connsiteY23" fmla="*/ 757400 h 1766730"/>
                <a:gd name="connsiteX24" fmla="*/ 357214 w 1286183"/>
                <a:gd name="connsiteY24" fmla="*/ 536089 h 1766730"/>
                <a:gd name="connsiteX25" fmla="*/ 175652 w 1286183"/>
                <a:gd name="connsiteY25" fmla="*/ 354528 h 1766730"/>
                <a:gd name="connsiteX26" fmla="*/ 354528 w 1286183"/>
                <a:gd name="connsiteY26" fmla="*/ 176190 h 1766730"/>
                <a:gd name="connsiteX27" fmla="*/ 535552 w 1286183"/>
                <a:gd name="connsiteY27" fmla="*/ 357214 h 1766730"/>
                <a:gd name="connsiteX28" fmla="*/ 757400 w 1286183"/>
                <a:gd name="connsiteY28" fmla="*/ 264822 h 176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286183" h="1766730">
                  <a:moveTo>
                    <a:pt x="883633" y="504934"/>
                  </a:moveTo>
                  <a:cubicBezTo>
                    <a:pt x="674677" y="504934"/>
                    <a:pt x="505471" y="674677"/>
                    <a:pt x="504933" y="883634"/>
                  </a:cubicBezTo>
                  <a:cubicBezTo>
                    <a:pt x="505471" y="1092053"/>
                    <a:pt x="674677" y="1261259"/>
                    <a:pt x="883633" y="1261259"/>
                  </a:cubicBezTo>
                  <a:cubicBezTo>
                    <a:pt x="1092590" y="1261259"/>
                    <a:pt x="1261796" y="1092053"/>
                    <a:pt x="1262334" y="883634"/>
                  </a:cubicBezTo>
                  <a:cubicBezTo>
                    <a:pt x="1261796" y="674677"/>
                    <a:pt x="1092590" y="504934"/>
                    <a:pt x="883633" y="504934"/>
                  </a:cubicBezTo>
                  <a:close/>
                  <a:moveTo>
                    <a:pt x="757400" y="0"/>
                  </a:moveTo>
                  <a:lnTo>
                    <a:pt x="1009867" y="0"/>
                  </a:lnTo>
                  <a:lnTo>
                    <a:pt x="1009867" y="264822"/>
                  </a:lnTo>
                  <a:cubicBezTo>
                    <a:pt x="1093127" y="282011"/>
                    <a:pt x="1171016" y="315852"/>
                    <a:pt x="1238698" y="362048"/>
                  </a:cubicBezTo>
                  <a:lnTo>
                    <a:pt x="1286183" y="314836"/>
                  </a:lnTo>
                  <a:lnTo>
                    <a:pt x="1286183" y="1464369"/>
                  </a:lnTo>
                  <a:lnTo>
                    <a:pt x="1231178" y="1409516"/>
                  </a:lnTo>
                  <a:cubicBezTo>
                    <a:pt x="1165107" y="1453564"/>
                    <a:pt x="1090441" y="1485256"/>
                    <a:pt x="1009867" y="1501909"/>
                  </a:cubicBezTo>
                  <a:lnTo>
                    <a:pt x="1009867" y="1766730"/>
                  </a:lnTo>
                  <a:lnTo>
                    <a:pt x="757400" y="1766730"/>
                  </a:lnTo>
                  <a:lnTo>
                    <a:pt x="757400" y="1501909"/>
                  </a:lnTo>
                  <a:cubicBezTo>
                    <a:pt x="680049" y="1485794"/>
                    <a:pt x="608069" y="1455175"/>
                    <a:pt x="543609" y="1414351"/>
                  </a:cubicBezTo>
                  <a:lnTo>
                    <a:pt x="354528" y="1603432"/>
                  </a:lnTo>
                  <a:lnTo>
                    <a:pt x="175652" y="1425094"/>
                  </a:lnTo>
                  <a:lnTo>
                    <a:pt x="362048" y="1238699"/>
                  </a:lnTo>
                  <a:cubicBezTo>
                    <a:pt x="315852" y="1170479"/>
                    <a:pt x="282548" y="1092590"/>
                    <a:pt x="265359" y="1009330"/>
                  </a:cubicBezTo>
                  <a:lnTo>
                    <a:pt x="0" y="1009330"/>
                  </a:lnTo>
                  <a:lnTo>
                    <a:pt x="0" y="757400"/>
                  </a:lnTo>
                  <a:lnTo>
                    <a:pt x="264821" y="757400"/>
                  </a:lnTo>
                  <a:cubicBezTo>
                    <a:pt x="281474" y="676826"/>
                    <a:pt x="313166" y="602160"/>
                    <a:pt x="357214" y="536089"/>
                  </a:cubicBezTo>
                  <a:lnTo>
                    <a:pt x="175652" y="354528"/>
                  </a:lnTo>
                  <a:lnTo>
                    <a:pt x="354528" y="176190"/>
                  </a:lnTo>
                  <a:lnTo>
                    <a:pt x="535552" y="357214"/>
                  </a:lnTo>
                  <a:cubicBezTo>
                    <a:pt x="602160" y="313166"/>
                    <a:pt x="676826" y="281474"/>
                    <a:pt x="757400" y="264822"/>
                  </a:cubicBez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050376340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42">
            <a:extLst>
              <a:ext uri="{FF2B5EF4-FFF2-40B4-BE49-F238E27FC236}">
                <a16:creationId xmlns:a16="http://schemas.microsoft.com/office/drawing/2014/main" id="{1A39E146-A025-DB44-9C66-AA4059B0B84F}"/>
              </a:ext>
            </a:extLst>
          </p:cNvPr>
          <p:cNvGrpSpPr/>
          <p:nvPr userDrawn="1"/>
        </p:nvGrpSpPr>
        <p:grpSpPr>
          <a:xfrm>
            <a:off x="10854299" y="4101694"/>
            <a:ext cx="1340728" cy="2814688"/>
            <a:chOff x="10854299" y="4101694"/>
            <a:chExt cx="1340728" cy="2814688"/>
          </a:xfrm>
        </p:grpSpPr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30A74235-EB8F-8F41-835B-7488BA3CF989}"/>
                </a:ext>
              </a:extLst>
            </p:cNvPr>
            <p:cNvSpPr/>
            <p:nvPr userDrawn="1"/>
          </p:nvSpPr>
          <p:spPr>
            <a:xfrm>
              <a:off x="12083800" y="4101694"/>
              <a:ext cx="108200" cy="215079"/>
            </a:xfrm>
            <a:custGeom>
              <a:avLst/>
              <a:gdLst>
                <a:gd name="connsiteX0" fmla="*/ 108200 w 108200"/>
                <a:gd name="connsiteY0" fmla="*/ 0 h 215079"/>
                <a:gd name="connsiteX1" fmla="*/ 108200 w 108200"/>
                <a:gd name="connsiteY1" fmla="*/ 76109 h 215079"/>
                <a:gd name="connsiteX2" fmla="*/ 95080 w 108200"/>
                <a:gd name="connsiteY2" fmla="*/ 76265 h 215079"/>
                <a:gd name="connsiteX3" fmla="*/ 76234 w 108200"/>
                <a:gd name="connsiteY3" fmla="*/ 95696 h 215079"/>
                <a:gd name="connsiteX4" fmla="*/ 96035 w 108200"/>
                <a:gd name="connsiteY4" fmla="*/ 141713 h 215079"/>
                <a:gd name="connsiteX5" fmla="*/ 108200 w 108200"/>
                <a:gd name="connsiteY5" fmla="*/ 141481 h 215079"/>
                <a:gd name="connsiteX6" fmla="*/ 108200 w 108200"/>
                <a:gd name="connsiteY6" fmla="*/ 214883 h 215079"/>
                <a:gd name="connsiteX7" fmla="*/ 108130 w 108200"/>
                <a:gd name="connsiteY7" fmla="*/ 214448 h 215079"/>
                <a:gd name="connsiteX8" fmla="*/ 105603 w 108200"/>
                <a:gd name="connsiteY8" fmla="*/ 196794 h 215079"/>
                <a:gd name="connsiteX9" fmla="*/ 92591 w 108200"/>
                <a:gd name="connsiteY9" fmla="*/ 195213 h 215079"/>
                <a:gd name="connsiteX10" fmla="*/ 85954 w 108200"/>
                <a:gd name="connsiteY10" fmla="*/ 211995 h 215079"/>
                <a:gd name="connsiteX11" fmla="*/ 84717 w 108200"/>
                <a:gd name="connsiteY11" fmla="*/ 215079 h 215079"/>
                <a:gd name="connsiteX12" fmla="*/ 81551 w 108200"/>
                <a:gd name="connsiteY12" fmla="*/ 213638 h 215079"/>
                <a:gd name="connsiteX13" fmla="*/ 57218 w 108200"/>
                <a:gd name="connsiteY13" fmla="*/ 204122 h 215079"/>
                <a:gd name="connsiteX14" fmla="*/ 54130 w 108200"/>
                <a:gd name="connsiteY14" fmla="*/ 202890 h 215079"/>
                <a:gd name="connsiteX15" fmla="*/ 55368 w 108200"/>
                <a:gd name="connsiteY15" fmla="*/ 199805 h 215079"/>
                <a:gd name="connsiteX16" fmla="*/ 61873 w 108200"/>
                <a:gd name="connsiteY16" fmla="*/ 183311 h 215079"/>
                <a:gd name="connsiteX17" fmla="*/ 51546 w 108200"/>
                <a:gd name="connsiteY17" fmla="*/ 175482 h 215079"/>
                <a:gd name="connsiteX18" fmla="*/ 37485 w 108200"/>
                <a:gd name="connsiteY18" fmla="*/ 186452 h 215079"/>
                <a:gd name="connsiteX19" fmla="*/ 34730 w 108200"/>
                <a:gd name="connsiteY19" fmla="*/ 188672 h 215079"/>
                <a:gd name="connsiteX20" fmla="*/ 32798 w 108200"/>
                <a:gd name="connsiteY20" fmla="*/ 186055 h 215079"/>
                <a:gd name="connsiteX21" fmla="*/ 16581 w 108200"/>
                <a:gd name="connsiteY21" fmla="*/ 165642 h 215079"/>
                <a:gd name="connsiteX22" fmla="*/ 14361 w 108200"/>
                <a:gd name="connsiteY22" fmla="*/ 162894 h 215079"/>
                <a:gd name="connsiteX23" fmla="*/ 16906 w 108200"/>
                <a:gd name="connsiteY23" fmla="*/ 160753 h 215079"/>
                <a:gd name="connsiteX24" fmla="*/ 30967 w 108200"/>
                <a:gd name="connsiteY24" fmla="*/ 149783 h 215079"/>
                <a:gd name="connsiteX25" fmla="*/ 25730 w 108200"/>
                <a:gd name="connsiteY25" fmla="*/ 137670 h 215079"/>
                <a:gd name="connsiteX26" fmla="*/ 8257 w 108200"/>
                <a:gd name="connsiteY26" fmla="*/ 140138 h 215079"/>
                <a:gd name="connsiteX27" fmla="*/ 4878 w 108200"/>
                <a:gd name="connsiteY27" fmla="*/ 140684 h 215079"/>
                <a:gd name="connsiteX28" fmla="*/ 4413 w 108200"/>
                <a:gd name="connsiteY28" fmla="*/ 137519 h 215079"/>
                <a:gd name="connsiteX29" fmla="*/ 542 w 108200"/>
                <a:gd name="connsiteY29" fmla="*/ 111784 h 215079"/>
                <a:gd name="connsiteX30" fmla="*/ 0 w 108200"/>
                <a:gd name="connsiteY30" fmla="*/ 108410 h 215079"/>
                <a:gd name="connsiteX31" fmla="*/ 3379 w 108200"/>
                <a:gd name="connsiteY31" fmla="*/ 107864 h 215079"/>
                <a:gd name="connsiteX32" fmla="*/ 21062 w 108200"/>
                <a:gd name="connsiteY32" fmla="*/ 105318 h 215079"/>
                <a:gd name="connsiteX33" fmla="*/ 22584 w 108200"/>
                <a:gd name="connsiteY33" fmla="*/ 92114 h 215079"/>
                <a:gd name="connsiteX34" fmla="*/ 5864 w 108200"/>
                <a:gd name="connsiteY34" fmla="*/ 85717 h 215079"/>
                <a:gd name="connsiteX35" fmla="*/ 2776 w 108200"/>
                <a:gd name="connsiteY35" fmla="*/ 84485 h 215079"/>
                <a:gd name="connsiteX36" fmla="*/ 4014 w 108200"/>
                <a:gd name="connsiteY36" fmla="*/ 81401 h 215079"/>
                <a:gd name="connsiteX37" fmla="*/ 13574 w 108200"/>
                <a:gd name="connsiteY37" fmla="*/ 57090 h 215079"/>
                <a:gd name="connsiteX38" fmla="*/ 14812 w 108200"/>
                <a:gd name="connsiteY38" fmla="*/ 54006 h 215079"/>
                <a:gd name="connsiteX39" fmla="*/ 17899 w 108200"/>
                <a:gd name="connsiteY39" fmla="*/ 55238 h 215079"/>
                <a:gd name="connsiteX40" fmla="*/ 34697 w 108200"/>
                <a:gd name="connsiteY40" fmla="*/ 61843 h 215079"/>
                <a:gd name="connsiteX41" fmla="*/ 42394 w 108200"/>
                <a:gd name="connsiteY41" fmla="*/ 51103 h 215079"/>
                <a:gd name="connsiteX42" fmla="*/ 31294 w 108200"/>
                <a:gd name="connsiteY42" fmla="*/ 37364 h 215079"/>
                <a:gd name="connsiteX43" fmla="*/ 29362 w 108200"/>
                <a:gd name="connsiteY43" fmla="*/ 34747 h 215079"/>
                <a:gd name="connsiteX44" fmla="*/ 31907 w 108200"/>
                <a:gd name="connsiteY44" fmla="*/ 32605 h 215079"/>
                <a:gd name="connsiteX45" fmla="*/ 52292 w 108200"/>
                <a:gd name="connsiteY45" fmla="*/ 16176 h 215079"/>
                <a:gd name="connsiteX46" fmla="*/ 55124 w 108200"/>
                <a:gd name="connsiteY46" fmla="*/ 14165 h 215079"/>
                <a:gd name="connsiteX47" fmla="*/ 57056 w 108200"/>
                <a:gd name="connsiteY47" fmla="*/ 16782 h 215079"/>
                <a:gd name="connsiteX48" fmla="*/ 68234 w 108200"/>
                <a:gd name="connsiteY48" fmla="*/ 30731 h 215079"/>
                <a:gd name="connsiteX49" fmla="*/ 80161 w 108200"/>
                <a:gd name="connsiteY49" fmla="*/ 25565 h 215079"/>
                <a:gd name="connsiteX50" fmla="*/ 77633 w 108200"/>
                <a:gd name="connsiteY50" fmla="*/ 7911 h 215079"/>
                <a:gd name="connsiteX51" fmla="*/ 77091 w 108200"/>
                <a:gd name="connsiteY51" fmla="*/ 4537 h 215079"/>
                <a:gd name="connsiteX52" fmla="*/ 80470 w 108200"/>
                <a:gd name="connsiteY52" fmla="*/ 3991 h 215079"/>
                <a:gd name="connsiteX53" fmla="*/ 106326 w 108200"/>
                <a:gd name="connsiteY53" fmla="*/ 303 h 215079"/>
                <a:gd name="connsiteX54" fmla="*/ 108200 w 108200"/>
                <a:gd name="connsiteY54" fmla="*/ 0 h 215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08200" h="215079">
                  <a:moveTo>
                    <a:pt x="108200" y="0"/>
                  </a:moveTo>
                  <a:lnTo>
                    <a:pt x="108200" y="76109"/>
                  </a:lnTo>
                  <a:lnTo>
                    <a:pt x="95080" y="76265"/>
                  </a:lnTo>
                  <a:cubicBezTo>
                    <a:pt x="86744" y="79852"/>
                    <a:pt x="79776" y="86625"/>
                    <a:pt x="76234" y="95696"/>
                  </a:cubicBezTo>
                  <a:cubicBezTo>
                    <a:pt x="68940" y="113915"/>
                    <a:pt x="77877" y="134661"/>
                    <a:pt x="96035" y="141713"/>
                  </a:cubicBezTo>
                  <a:lnTo>
                    <a:pt x="108200" y="141481"/>
                  </a:lnTo>
                  <a:lnTo>
                    <a:pt x="108200" y="214883"/>
                  </a:lnTo>
                  <a:lnTo>
                    <a:pt x="108130" y="214448"/>
                  </a:lnTo>
                  <a:lnTo>
                    <a:pt x="105603" y="196794"/>
                  </a:lnTo>
                  <a:cubicBezTo>
                    <a:pt x="101204" y="196528"/>
                    <a:pt x="96727" y="196053"/>
                    <a:pt x="92591" y="195213"/>
                  </a:cubicBezTo>
                  <a:lnTo>
                    <a:pt x="85954" y="211995"/>
                  </a:lnTo>
                  <a:lnTo>
                    <a:pt x="84717" y="215079"/>
                  </a:lnTo>
                  <a:lnTo>
                    <a:pt x="81551" y="213638"/>
                  </a:lnTo>
                  <a:lnTo>
                    <a:pt x="57218" y="204122"/>
                  </a:lnTo>
                  <a:lnTo>
                    <a:pt x="54130" y="202890"/>
                  </a:lnTo>
                  <a:lnTo>
                    <a:pt x="55368" y="199805"/>
                  </a:lnTo>
                  <a:lnTo>
                    <a:pt x="61873" y="183311"/>
                  </a:lnTo>
                  <a:cubicBezTo>
                    <a:pt x="58317" y="180823"/>
                    <a:pt x="54683" y="178126"/>
                    <a:pt x="51546" y="175482"/>
                  </a:cubicBezTo>
                  <a:lnTo>
                    <a:pt x="37485" y="186452"/>
                  </a:lnTo>
                  <a:lnTo>
                    <a:pt x="34730" y="188672"/>
                  </a:lnTo>
                  <a:lnTo>
                    <a:pt x="32798" y="186055"/>
                  </a:lnTo>
                  <a:lnTo>
                    <a:pt x="16581" y="165642"/>
                  </a:lnTo>
                  <a:lnTo>
                    <a:pt x="14361" y="162894"/>
                  </a:lnTo>
                  <a:lnTo>
                    <a:pt x="16906" y="160753"/>
                  </a:lnTo>
                  <a:lnTo>
                    <a:pt x="30967" y="149783"/>
                  </a:lnTo>
                  <a:cubicBezTo>
                    <a:pt x="29064" y="145963"/>
                    <a:pt x="27082" y="141934"/>
                    <a:pt x="25730" y="137670"/>
                  </a:cubicBezTo>
                  <a:lnTo>
                    <a:pt x="8257" y="140138"/>
                  </a:lnTo>
                  <a:lnTo>
                    <a:pt x="4878" y="140684"/>
                  </a:lnTo>
                  <a:lnTo>
                    <a:pt x="4413" y="137519"/>
                  </a:lnTo>
                  <a:lnTo>
                    <a:pt x="542" y="111784"/>
                  </a:lnTo>
                  <a:lnTo>
                    <a:pt x="0" y="108410"/>
                  </a:lnTo>
                  <a:lnTo>
                    <a:pt x="3379" y="107864"/>
                  </a:lnTo>
                  <a:lnTo>
                    <a:pt x="21062" y="105318"/>
                  </a:lnTo>
                  <a:cubicBezTo>
                    <a:pt x="21124" y="101004"/>
                    <a:pt x="21814" y="96454"/>
                    <a:pt x="22584" y="92114"/>
                  </a:cubicBezTo>
                  <a:lnTo>
                    <a:pt x="5864" y="85717"/>
                  </a:lnTo>
                  <a:lnTo>
                    <a:pt x="2776" y="84485"/>
                  </a:lnTo>
                  <a:lnTo>
                    <a:pt x="4014" y="81401"/>
                  </a:lnTo>
                  <a:lnTo>
                    <a:pt x="13574" y="57090"/>
                  </a:lnTo>
                  <a:lnTo>
                    <a:pt x="14812" y="54006"/>
                  </a:lnTo>
                  <a:lnTo>
                    <a:pt x="17899" y="55238"/>
                  </a:lnTo>
                  <a:lnTo>
                    <a:pt x="34697" y="61843"/>
                  </a:lnTo>
                  <a:cubicBezTo>
                    <a:pt x="37036" y="57871"/>
                    <a:pt x="39610" y="54526"/>
                    <a:pt x="42394" y="51103"/>
                  </a:cubicBezTo>
                  <a:lnTo>
                    <a:pt x="31294" y="37364"/>
                  </a:lnTo>
                  <a:lnTo>
                    <a:pt x="29362" y="34747"/>
                  </a:lnTo>
                  <a:lnTo>
                    <a:pt x="31907" y="32605"/>
                  </a:lnTo>
                  <a:lnTo>
                    <a:pt x="52292" y="16176"/>
                  </a:lnTo>
                  <a:lnTo>
                    <a:pt x="55124" y="14165"/>
                  </a:lnTo>
                  <a:lnTo>
                    <a:pt x="57056" y="16782"/>
                  </a:lnTo>
                  <a:lnTo>
                    <a:pt x="68234" y="30731"/>
                  </a:lnTo>
                  <a:cubicBezTo>
                    <a:pt x="72062" y="28826"/>
                    <a:pt x="76177" y="27051"/>
                    <a:pt x="80161" y="25565"/>
                  </a:cubicBezTo>
                  <a:lnTo>
                    <a:pt x="77633" y="7911"/>
                  </a:lnTo>
                  <a:lnTo>
                    <a:pt x="77091" y="4537"/>
                  </a:lnTo>
                  <a:lnTo>
                    <a:pt x="80470" y="3991"/>
                  </a:lnTo>
                  <a:lnTo>
                    <a:pt x="106326" y="303"/>
                  </a:lnTo>
                  <a:lnTo>
                    <a:pt x="108200" y="0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FC436800-34C7-DF46-B894-F1DE78519FC6}"/>
                </a:ext>
              </a:extLst>
            </p:cNvPr>
            <p:cNvSpPr/>
            <p:nvPr userDrawn="1"/>
          </p:nvSpPr>
          <p:spPr>
            <a:xfrm>
              <a:off x="11422871" y="4257175"/>
              <a:ext cx="769129" cy="981252"/>
            </a:xfrm>
            <a:custGeom>
              <a:avLst/>
              <a:gdLst>
                <a:gd name="connsiteX0" fmla="*/ 497595 w 769129"/>
                <a:gd name="connsiteY0" fmla="*/ 351228 h 981252"/>
                <a:gd name="connsiteX1" fmla="*/ 622036 w 769129"/>
                <a:gd name="connsiteY1" fmla="*/ 441817 h 981252"/>
                <a:gd name="connsiteX2" fmla="*/ 540426 w 769129"/>
                <a:gd name="connsiteY2" fmla="*/ 620992 h 981252"/>
                <a:gd name="connsiteX3" fmla="*/ 361384 w 769129"/>
                <a:gd name="connsiteY3" fmla="*/ 539090 h 981252"/>
                <a:gd name="connsiteX4" fmla="*/ 442994 w 769129"/>
                <a:gd name="connsiteY4" fmla="*/ 359915 h 981252"/>
                <a:gd name="connsiteX5" fmla="*/ 497595 w 769129"/>
                <a:gd name="connsiteY5" fmla="*/ 351228 h 981252"/>
                <a:gd name="connsiteX6" fmla="*/ 502999 w 769129"/>
                <a:gd name="connsiteY6" fmla="*/ 216771 h 981252"/>
                <a:gd name="connsiteX7" fmla="*/ 395344 w 769129"/>
                <a:gd name="connsiteY7" fmla="*/ 233961 h 981252"/>
                <a:gd name="connsiteX8" fmla="*/ 233890 w 769129"/>
                <a:gd name="connsiteY8" fmla="*/ 586670 h 981252"/>
                <a:gd name="connsiteX9" fmla="*/ 587021 w 769129"/>
                <a:gd name="connsiteY9" fmla="*/ 747578 h 981252"/>
                <a:gd name="connsiteX10" fmla="*/ 748397 w 769129"/>
                <a:gd name="connsiteY10" fmla="*/ 394660 h 981252"/>
                <a:gd name="connsiteX11" fmla="*/ 502999 w 769129"/>
                <a:gd name="connsiteY11" fmla="*/ 216771 h 981252"/>
                <a:gd name="connsiteX12" fmla="*/ 512185 w 769129"/>
                <a:gd name="connsiteY12" fmla="*/ 0 h 981252"/>
                <a:gd name="connsiteX13" fmla="*/ 632479 w 769129"/>
                <a:gd name="connsiteY13" fmla="*/ 19991 h 981252"/>
                <a:gd name="connsiteX14" fmla="*/ 616511 w 769129"/>
                <a:gd name="connsiteY14" fmla="*/ 114926 h 981252"/>
                <a:gd name="connsiteX15" fmla="*/ 693478 w 769129"/>
                <a:gd name="connsiteY15" fmla="*/ 150133 h 981252"/>
                <a:gd name="connsiteX16" fmla="*/ 755155 w 769129"/>
                <a:gd name="connsiteY16" fmla="*/ 75829 h 981252"/>
                <a:gd name="connsiteX17" fmla="*/ 769129 w 769129"/>
                <a:gd name="connsiteY17" fmla="*/ 87360 h 981252"/>
                <a:gd name="connsiteX18" fmla="*/ 769129 w 769129"/>
                <a:gd name="connsiteY18" fmla="*/ 798806 h 981252"/>
                <a:gd name="connsiteX19" fmla="*/ 754025 w 769129"/>
                <a:gd name="connsiteY19" fmla="*/ 786396 h 981252"/>
                <a:gd name="connsiteX20" fmla="*/ 684806 w 769129"/>
                <a:gd name="connsiteY20" fmla="*/ 835366 h 981252"/>
                <a:gd name="connsiteX21" fmla="*/ 718562 w 769129"/>
                <a:gd name="connsiteY21" fmla="*/ 925820 h 981252"/>
                <a:gd name="connsiteX22" fmla="*/ 604413 w 769129"/>
                <a:gd name="connsiteY22" fmla="*/ 968419 h 981252"/>
                <a:gd name="connsiteX23" fmla="*/ 570657 w 769129"/>
                <a:gd name="connsiteY23" fmla="*/ 877966 h 981252"/>
                <a:gd name="connsiteX24" fmla="*/ 486280 w 769129"/>
                <a:gd name="connsiteY24" fmla="*/ 886316 h 981252"/>
                <a:gd name="connsiteX25" fmla="*/ 470311 w 769129"/>
                <a:gd name="connsiteY25" fmla="*/ 981252 h 981252"/>
                <a:gd name="connsiteX26" fmla="*/ 350017 w 769129"/>
                <a:gd name="connsiteY26" fmla="*/ 961261 h 981252"/>
                <a:gd name="connsiteX27" fmla="*/ 365985 w 769129"/>
                <a:gd name="connsiteY27" fmla="*/ 866325 h 981252"/>
                <a:gd name="connsiteX28" fmla="*/ 288808 w 769129"/>
                <a:gd name="connsiteY28" fmla="*/ 831197 h 981252"/>
                <a:gd name="connsiteX29" fmla="*/ 227341 w 769129"/>
                <a:gd name="connsiteY29" fmla="*/ 905423 h 981252"/>
                <a:gd name="connsiteX30" fmla="*/ 133385 w 769129"/>
                <a:gd name="connsiteY30" fmla="*/ 827893 h 981252"/>
                <a:gd name="connsiteX31" fmla="*/ 194852 w 769129"/>
                <a:gd name="connsiteY31" fmla="*/ 753668 h 981252"/>
                <a:gd name="connsiteX32" fmla="*/ 145689 w 769129"/>
                <a:gd name="connsiteY32" fmla="*/ 684708 h 981252"/>
                <a:gd name="connsiteX33" fmla="*/ 55252 w 769129"/>
                <a:gd name="connsiteY33" fmla="*/ 718458 h 981252"/>
                <a:gd name="connsiteX34" fmla="*/ 12666 w 769129"/>
                <a:gd name="connsiteY34" fmla="*/ 604344 h 981252"/>
                <a:gd name="connsiteX35" fmla="*/ 103103 w 769129"/>
                <a:gd name="connsiteY35" fmla="*/ 570594 h 981252"/>
                <a:gd name="connsiteX36" fmla="*/ 95067 w 769129"/>
                <a:gd name="connsiteY36" fmla="*/ 486286 h 981252"/>
                <a:gd name="connsiteX37" fmla="*/ 0 w 769129"/>
                <a:gd name="connsiteY37" fmla="*/ 470477 h 981252"/>
                <a:gd name="connsiteX38" fmla="*/ 20114 w 769129"/>
                <a:gd name="connsiteY38" fmla="*/ 350139 h 981252"/>
                <a:gd name="connsiteX39" fmla="*/ 115181 w 769129"/>
                <a:gd name="connsiteY39" fmla="*/ 365948 h 981252"/>
                <a:gd name="connsiteX40" fmla="*/ 150475 w 769129"/>
                <a:gd name="connsiteY40" fmla="*/ 288847 h 981252"/>
                <a:gd name="connsiteX41" fmla="*/ 76215 w 769129"/>
                <a:gd name="connsiteY41" fmla="*/ 227584 h 981252"/>
                <a:gd name="connsiteX42" fmla="*/ 154001 w 769129"/>
                <a:gd name="connsiteY42" fmla="*/ 133670 h 981252"/>
                <a:gd name="connsiteX43" fmla="*/ 228262 w 769129"/>
                <a:gd name="connsiteY43" fmla="*/ 194934 h 981252"/>
                <a:gd name="connsiteX44" fmla="*/ 297480 w 769129"/>
                <a:gd name="connsiteY44" fmla="*/ 145964 h 981252"/>
                <a:gd name="connsiteX45" fmla="*/ 263724 w 769129"/>
                <a:gd name="connsiteY45" fmla="*/ 55510 h 981252"/>
                <a:gd name="connsiteX46" fmla="*/ 377872 w 769129"/>
                <a:gd name="connsiteY46" fmla="*/ 12911 h 981252"/>
                <a:gd name="connsiteX47" fmla="*/ 411629 w 769129"/>
                <a:gd name="connsiteY47" fmla="*/ 103364 h 981252"/>
                <a:gd name="connsiteX48" fmla="*/ 496007 w 769129"/>
                <a:gd name="connsiteY48" fmla="*/ 95014 h 981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769129" h="981252">
                  <a:moveTo>
                    <a:pt x="497595" y="351228"/>
                  </a:moveTo>
                  <a:cubicBezTo>
                    <a:pt x="551782" y="353587"/>
                    <a:pt x="601862" y="387758"/>
                    <a:pt x="622036" y="441817"/>
                  </a:cubicBezTo>
                  <a:cubicBezTo>
                    <a:pt x="648936" y="513895"/>
                    <a:pt x="612503" y="594093"/>
                    <a:pt x="540426" y="620992"/>
                  </a:cubicBezTo>
                  <a:cubicBezTo>
                    <a:pt x="468558" y="647812"/>
                    <a:pt x="388283" y="611169"/>
                    <a:pt x="361384" y="539090"/>
                  </a:cubicBezTo>
                  <a:cubicBezTo>
                    <a:pt x="334485" y="467011"/>
                    <a:pt x="371127" y="386735"/>
                    <a:pt x="442994" y="359915"/>
                  </a:cubicBezTo>
                  <a:cubicBezTo>
                    <a:pt x="461013" y="353190"/>
                    <a:pt x="479532" y="350442"/>
                    <a:pt x="497595" y="351228"/>
                  </a:cubicBezTo>
                  <a:close/>
                  <a:moveTo>
                    <a:pt x="502999" y="216771"/>
                  </a:moveTo>
                  <a:cubicBezTo>
                    <a:pt x="467375" y="215265"/>
                    <a:pt x="430858" y="220708"/>
                    <a:pt x="395344" y="233961"/>
                  </a:cubicBezTo>
                  <a:cubicBezTo>
                    <a:pt x="253288" y="286976"/>
                    <a:pt x="180989" y="444918"/>
                    <a:pt x="233890" y="586670"/>
                  </a:cubicBezTo>
                  <a:cubicBezTo>
                    <a:pt x="286868" y="728631"/>
                    <a:pt x="444965" y="800592"/>
                    <a:pt x="587021" y="747578"/>
                  </a:cubicBezTo>
                  <a:cubicBezTo>
                    <a:pt x="729077" y="694564"/>
                    <a:pt x="801376" y="536622"/>
                    <a:pt x="748397" y="394660"/>
                  </a:cubicBezTo>
                  <a:cubicBezTo>
                    <a:pt x="708721" y="288346"/>
                    <a:pt x="609873" y="221290"/>
                    <a:pt x="502999" y="216771"/>
                  </a:cubicBezTo>
                  <a:close/>
                  <a:moveTo>
                    <a:pt x="512185" y="0"/>
                  </a:moveTo>
                  <a:lnTo>
                    <a:pt x="632479" y="19991"/>
                  </a:lnTo>
                  <a:lnTo>
                    <a:pt x="616511" y="114926"/>
                  </a:lnTo>
                  <a:cubicBezTo>
                    <a:pt x="643326" y="124003"/>
                    <a:pt x="669243" y="135800"/>
                    <a:pt x="693478" y="150133"/>
                  </a:cubicBezTo>
                  <a:lnTo>
                    <a:pt x="755155" y="75829"/>
                  </a:lnTo>
                  <a:lnTo>
                    <a:pt x="769129" y="87360"/>
                  </a:lnTo>
                  <a:lnTo>
                    <a:pt x="769129" y="798806"/>
                  </a:lnTo>
                  <a:lnTo>
                    <a:pt x="754025" y="786396"/>
                  </a:lnTo>
                  <a:cubicBezTo>
                    <a:pt x="733068" y="805189"/>
                    <a:pt x="709970" y="821443"/>
                    <a:pt x="684806" y="835366"/>
                  </a:cubicBezTo>
                  <a:lnTo>
                    <a:pt x="718562" y="925820"/>
                  </a:lnTo>
                  <a:lnTo>
                    <a:pt x="604413" y="968419"/>
                  </a:lnTo>
                  <a:lnTo>
                    <a:pt x="570657" y="877966"/>
                  </a:lnTo>
                  <a:cubicBezTo>
                    <a:pt x="542524" y="883933"/>
                    <a:pt x="514424" y="886786"/>
                    <a:pt x="486280" y="886316"/>
                  </a:cubicBezTo>
                  <a:lnTo>
                    <a:pt x="470311" y="981252"/>
                  </a:lnTo>
                  <a:lnTo>
                    <a:pt x="350017" y="961261"/>
                  </a:lnTo>
                  <a:lnTo>
                    <a:pt x="365985" y="866325"/>
                  </a:lnTo>
                  <a:cubicBezTo>
                    <a:pt x="338960" y="857327"/>
                    <a:pt x="313330" y="845661"/>
                    <a:pt x="288808" y="831197"/>
                  </a:cubicBezTo>
                  <a:lnTo>
                    <a:pt x="227341" y="905423"/>
                  </a:lnTo>
                  <a:lnTo>
                    <a:pt x="133385" y="827893"/>
                  </a:lnTo>
                  <a:lnTo>
                    <a:pt x="194852" y="753668"/>
                  </a:lnTo>
                  <a:cubicBezTo>
                    <a:pt x="176267" y="732693"/>
                    <a:pt x="159810" y="709733"/>
                    <a:pt x="145689" y="684708"/>
                  </a:cubicBezTo>
                  <a:lnTo>
                    <a:pt x="55252" y="718458"/>
                  </a:lnTo>
                  <a:lnTo>
                    <a:pt x="12666" y="604344"/>
                  </a:lnTo>
                  <a:lnTo>
                    <a:pt x="103103" y="570594"/>
                  </a:lnTo>
                  <a:cubicBezTo>
                    <a:pt x="97376" y="542436"/>
                    <a:pt x="94690" y="514098"/>
                    <a:pt x="95067" y="486286"/>
                  </a:cubicBezTo>
                  <a:lnTo>
                    <a:pt x="0" y="470477"/>
                  </a:lnTo>
                  <a:lnTo>
                    <a:pt x="20114" y="350139"/>
                  </a:lnTo>
                  <a:lnTo>
                    <a:pt x="115181" y="365948"/>
                  </a:lnTo>
                  <a:cubicBezTo>
                    <a:pt x="124310" y="339164"/>
                    <a:pt x="135953" y="313350"/>
                    <a:pt x="150475" y="288847"/>
                  </a:cubicBezTo>
                  <a:lnTo>
                    <a:pt x="76215" y="227584"/>
                  </a:lnTo>
                  <a:lnTo>
                    <a:pt x="154001" y="133670"/>
                  </a:lnTo>
                  <a:lnTo>
                    <a:pt x="228262" y="194934"/>
                  </a:lnTo>
                  <a:cubicBezTo>
                    <a:pt x="249295" y="176350"/>
                    <a:pt x="272317" y="159886"/>
                    <a:pt x="297480" y="145964"/>
                  </a:cubicBezTo>
                  <a:lnTo>
                    <a:pt x="263724" y="55510"/>
                  </a:lnTo>
                  <a:lnTo>
                    <a:pt x="377872" y="12911"/>
                  </a:lnTo>
                  <a:lnTo>
                    <a:pt x="411629" y="103364"/>
                  </a:lnTo>
                  <a:cubicBezTo>
                    <a:pt x="439762" y="97397"/>
                    <a:pt x="467940" y="94754"/>
                    <a:pt x="496007" y="95014"/>
                  </a:cubicBez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72F2BE2C-835C-A346-8A8D-75E6BE713EA7}"/>
                </a:ext>
              </a:extLst>
            </p:cNvPr>
            <p:cNvSpPr/>
            <p:nvPr userDrawn="1"/>
          </p:nvSpPr>
          <p:spPr>
            <a:xfrm>
              <a:off x="12192000" y="5271857"/>
              <a:ext cx="3027" cy="10455"/>
            </a:xfrm>
            <a:custGeom>
              <a:avLst/>
              <a:gdLst>
                <a:gd name="connsiteX0" fmla="*/ 0 w 3027"/>
                <a:gd name="connsiteY0" fmla="*/ 0 h 10455"/>
                <a:gd name="connsiteX1" fmla="*/ 3027 w 3027"/>
                <a:gd name="connsiteY1" fmla="*/ 8111 h 10455"/>
                <a:gd name="connsiteX2" fmla="*/ 0 w 3027"/>
                <a:gd name="connsiteY2" fmla="*/ 10455 h 10455"/>
                <a:gd name="connsiteX3" fmla="*/ 0 w 3027"/>
                <a:gd name="connsiteY3" fmla="*/ 0 h 10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27" h="10455">
                  <a:moveTo>
                    <a:pt x="0" y="0"/>
                  </a:moveTo>
                  <a:lnTo>
                    <a:pt x="3027" y="8111"/>
                  </a:lnTo>
                  <a:lnTo>
                    <a:pt x="0" y="1045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35805CC7-94BF-9244-B569-55808CCD5073}"/>
                </a:ext>
              </a:extLst>
            </p:cNvPr>
            <p:cNvSpPr/>
            <p:nvPr userDrawn="1"/>
          </p:nvSpPr>
          <p:spPr>
            <a:xfrm>
              <a:off x="11971031" y="5163310"/>
              <a:ext cx="220969" cy="682475"/>
            </a:xfrm>
            <a:custGeom>
              <a:avLst/>
              <a:gdLst>
                <a:gd name="connsiteX0" fmla="*/ 220969 w 220969"/>
                <a:gd name="connsiteY0" fmla="*/ 119001 h 682475"/>
                <a:gd name="connsiteX1" fmla="*/ 220969 w 220969"/>
                <a:gd name="connsiteY1" fmla="*/ 272427 h 682475"/>
                <a:gd name="connsiteX2" fmla="*/ 219939 w 220969"/>
                <a:gd name="connsiteY2" fmla="*/ 273869 h 682475"/>
                <a:gd name="connsiteX3" fmla="*/ 215521 w 220969"/>
                <a:gd name="connsiteY3" fmla="*/ 394258 h 682475"/>
                <a:gd name="connsiteX4" fmla="*/ 220969 w 220969"/>
                <a:gd name="connsiteY4" fmla="*/ 402990 h 682475"/>
                <a:gd name="connsiteX5" fmla="*/ 220969 w 220969"/>
                <a:gd name="connsiteY5" fmla="*/ 682475 h 682475"/>
                <a:gd name="connsiteX6" fmla="*/ 160848 w 220969"/>
                <a:gd name="connsiteY6" fmla="*/ 655003 h 682475"/>
                <a:gd name="connsiteX7" fmla="*/ 208373 w 220969"/>
                <a:gd name="connsiteY7" fmla="*/ 551192 h 682475"/>
                <a:gd name="connsiteX8" fmla="*/ 140326 w 220969"/>
                <a:gd name="connsiteY8" fmla="*/ 478352 h 682475"/>
                <a:gd name="connsiteX9" fmla="*/ 36709 w 220969"/>
                <a:gd name="connsiteY9" fmla="*/ 517021 h 682475"/>
                <a:gd name="connsiteX10" fmla="*/ 0 w 220969"/>
                <a:gd name="connsiteY10" fmla="*/ 418656 h 682475"/>
                <a:gd name="connsiteX11" fmla="*/ 103617 w 220969"/>
                <a:gd name="connsiteY11" fmla="*/ 379987 h 682475"/>
                <a:gd name="connsiteX12" fmla="*/ 106512 w 220969"/>
                <a:gd name="connsiteY12" fmla="*/ 284010 h 682475"/>
                <a:gd name="connsiteX13" fmla="*/ 5187 w 220969"/>
                <a:gd name="connsiteY13" fmla="*/ 237895 h 682475"/>
                <a:gd name="connsiteX14" fmla="*/ 49103 w 220969"/>
                <a:gd name="connsiteY14" fmla="*/ 142345 h 682475"/>
                <a:gd name="connsiteX15" fmla="*/ 148570 w 220969"/>
                <a:gd name="connsiteY15" fmla="*/ 187962 h 682475"/>
                <a:gd name="connsiteX16" fmla="*/ 182470 w 220969"/>
                <a:gd name="connsiteY16" fmla="*/ 148815 h 682475"/>
                <a:gd name="connsiteX17" fmla="*/ 220969 w 220969"/>
                <a:gd name="connsiteY17" fmla="*/ 0 h 682475"/>
                <a:gd name="connsiteX18" fmla="*/ 220969 w 220969"/>
                <a:gd name="connsiteY18" fmla="*/ 108546 h 682475"/>
                <a:gd name="connsiteX19" fmla="*/ 185413 w 220969"/>
                <a:gd name="connsiteY19" fmla="*/ 13269 h 68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20969" h="682475">
                  <a:moveTo>
                    <a:pt x="220969" y="119001"/>
                  </a:moveTo>
                  <a:lnTo>
                    <a:pt x="220969" y="272427"/>
                  </a:lnTo>
                  <a:lnTo>
                    <a:pt x="219939" y="273869"/>
                  </a:lnTo>
                  <a:cubicBezTo>
                    <a:pt x="203206" y="310514"/>
                    <a:pt x="200435" y="353513"/>
                    <a:pt x="215521" y="394258"/>
                  </a:cubicBezTo>
                  <a:lnTo>
                    <a:pt x="220969" y="402990"/>
                  </a:lnTo>
                  <a:lnTo>
                    <a:pt x="220969" y="682475"/>
                  </a:lnTo>
                  <a:lnTo>
                    <a:pt x="160848" y="655003"/>
                  </a:lnTo>
                  <a:lnTo>
                    <a:pt x="208373" y="551192"/>
                  </a:lnTo>
                  <a:cubicBezTo>
                    <a:pt x="181644" y="532078"/>
                    <a:pt x="158334" y="507396"/>
                    <a:pt x="140326" y="478352"/>
                  </a:cubicBezTo>
                  <a:lnTo>
                    <a:pt x="36709" y="517021"/>
                  </a:lnTo>
                  <a:lnTo>
                    <a:pt x="0" y="418656"/>
                  </a:lnTo>
                  <a:lnTo>
                    <a:pt x="103617" y="379987"/>
                  </a:lnTo>
                  <a:cubicBezTo>
                    <a:pt x="98453" y="347580"/>
                    <a:pt x="99733" y="315152"/>
                    <a:pt x="106512" y="284010"/>
                  </a:cubicBezTo>
                  <a:lnTo>
                    <a:pt x="5187" y="237895"/>
                  </a:lnTo>
                  <a:lnTo>
                    <a:pt x="49103" y="142345"/>
                  </a:lnTo>
                  <a:lnTo>
                    <a:pt x="148570" y="187962"/>
                  </a:lnTo>
                  <a:cubicBezTo>
                    <a:pt x="158491" y="173888"/>
                    <a:pt x="169845" y="160769"/>
                    <a:pt x="182470" y="148815"/>
                  </a:cubicBezTo>
                  <a:close/>
                  <a:moveTo>
                    <a:pt x="220969" y="0"/>
                  </a:moveTo>
                  <a:lnTo>
                    <a:pt x="220969" y="108546"/>
                  </a:lnTo>
                  <a:lnTo>
                    <a:pt x="185413" y="13269"/>
                  </a:ln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25C81535-44AC-7342-BE48-3A7BBD69EA11}"/>
                </a:ext>
              </a:extLst>
            </p:cNvPr>
            <p:cNvSpPr/>
            <p:nvPr userDrawn="1"/>
          </p:nvSpPr>
          <p:spPr>
            <a:xfrm>
              <a:off x="11620997" y="5850795"/>
              <a:ext cx="571003" cy="717410"/>
            </a:xfrm>
            <a:custGeom>
              <a:avLst/>
              <a:gdLst>
                <a:gd name="connsiteX0" fmla="*/ 374402 w 571003"/>
                <a:gd name="connsiteY0" fmla="*/ 0 h 717410"/>
                <a:gd name="connsiteX1" fmla="*/ 462562 w 571003"/>
                <a:gd name="connsiteY1" fmla="*/ 14779 h 717410"/>
                <a:gd name="connsiteX2" fmla="*/ 450755 w 571003"/>
                <a:gd name="connsiteY2" fmla="*/ 84269 h 717410"/>
                <a:gd name="connsiteX3" fmla="*/ 507154 w 571003"/>
                <a:gd name="connsiteY3" fmla="*/ 109947 h 717410"/>
                <a:gd name="connsiteX4" fmla="*/ 552052 w 571003"/>
                <a:gd name="connsiteY4" fmla="*/ 55525 h 717410"/>
                <a:gd name="connsiteX5" fmla="*/ 571003 w 571003"/>
                <a:gd name="connsiteY5" fmla="*/ 71153 h 717410"/>
                <a:gd name="connsiteX6" fmla="*/ 571003 w 571003"/>
                <a:gd name="connsiteY6" fmla="*/ 591134 h 717410"/>
                <a:gd name="connsiteX7" fmla="*/ 551190 w 571003"/>
                <a:gd name="connsiteY7" fmla="*/ 574843 h 717410"/>
                <a:gd name="connsiteX8" fmla="*/ 500756 w 571003"/>
                <a:gd name="connsiteY8" fmla="*/ 610591 h 717410"/>
                <a:gd name="connsiteX9" fmla="*/ 525433 w 571003"/>
                <a:gd name="connsiteY9" fmla="*/ 676716 h 717410"/>
                <a:gd name="connsiteX10" fmla="*/ 441780 w 571003"/>
                <a:gd name="connsiteY10" fmla="*/ 707935 h 717410"/>
                <a:gd name="connsiteX11" fmla="*/ 417103 w 571003"/>
                <a:gd name="connsiteY11" fmla="*/ 641810 h 717410"/>
                <a:gd name="connsiteX12" fmla="*/ 355370 w 571003"/>
                <a:gd name="connsiteY12" fmla="*/ 647921 h 717410"/>
                <a:gd name="connsiteX13" fmla="*/ 343564 w 571003"/>
                <a:gd name="connsiteY13" fmla="*/ 717410 h 717410"/>
                <a:gd name="connsiteX14" fmla="*/ 255692 w 571003"/>
                <a:gd name="connsiteY14" fmla="*/ 702762 h 717410"/>
                <a:gd name="connsiteX15" fmla="*/ 267498 w 571003"/>
                <a:gd name="connsiteY15" fmla="*/ 633273 h 717410"/>
                <a:gd name="connsiteX16" fmla="*/ 210968 w 571003"/>
                <a:gd name="connsiteY16" fmla="*/ 607881 h 717410"/>
                <a:gd name="connsiteX17" fmla="*/ 166124 w 571003"/>
                <a:gd name="connsiteY17" fmla="*/ 661807 h 717410"/>
                <a:gd name="connsiteX18" fmla="*/ 97538 w 571003"/>
                <a:gd name="connsiteY18" fmla="*/ 605393 h 717410"/>
                <a:gd name="connsiteX19" fmla="*/ 142514 w 571003"/>
                <a:gd name="connsiteY19" fmla="*/ 551180 h 717410"/>
                <a:gd name="connsiteX20" fmla="*/ 106490 w 571003"/>
                <a:gd name="connsiteY20" fmla="*/ 500733 h 717410"/>
                <a:gd name="connsiteX21" fmla="*/ 40448 w 571003"/>
                <a:gd name="connsiteY21" fmla="*/ 525379 h 717410"/>
                <a:gd name="connsiteX22" fmla="*/ 9289 w 571003"/>
                <a:gd name="connsiteY22" fmla="*/ 441886 h 717410"/>
                <a:gd name="connsiteX23" fmla="*/ 75331 w 571003"/>
                <a:gd name="connsiteY23" fmla="*/ 417239 h 717410"/>
                <a:gd name="connsiteX24" fmla="*/ 69497 w 571003"/>
                <a:gd name="connsiteY24" fmla="*/ 355525 h 717410"/>
                <a:gd name="connsiteX25" fmla="*/ 0 w 571003"/>
                <a:gd name="connsiteY25" fmla="*/ 344032 h 717410"/>
                <a:gd name="connsiteX26" fmla="*/ 14702 w 571003"/>
                <a:gd name="connsiteY26" fmla="*/ 256059 h 717410"/>
                <a:gd name="connsiteX27" fmla="*/ 84067 w 571003"/>
                <a:gd name="connsiteY27" fmla="*/ 267840 h 717410"/>
                <a:gd name="connsiteX28" fmla="*/ 110063 w 571003"/>
                <a:gd name="connsiteY28" fmla="*/ 211412 h 717410"/>
                <a:gd name="connsiteX29" fmla="*/ 55618 w 571003"/>
                <a:gd name="connsiteY29" fmla="*/ 166647 h 717410"/>
                <a:gd name="connsiteX30" fmla="*/ 112331 w 571003"/>
                <a:gd name="connsiteY30" fmla="*/ 97802 h 717410"/>
                <a:gd name="connsiteX31" fmla="*/ 166854 w 571003"/>
                <a:gd name="connsiteY31" fmla="*/ 142776 h 717410"/>
                <a:gd name="connsiteX32" fmla="*/ 217420 w 571003"/>
                <a:gd name="connsiteY32" fmla="*/ 106741 h 717410"/>
                <a:gd name="connsiteX33" fmla="*/ 192743 w 571003"/>
                <a:gd name="connsiteY33" fmla="*/ 40616 h 717410"/>
                <a:gd name="connsiteX34" fmla="*/ 276396 w 571003"/>
                <a:gd name="connsiteY34" fmla="*/ 9397 h 717410"/>
                <a:gd name="connsiteX35" fmla="*/ 301073 w 571003"/>
                <a:gd name="connsiteY35" fmla="*/ 75522 h 717410"/>
                <a:gd name="connsiteX36" fmla="*/ 362674 w 571003"/>
                <a:gd name="connsiteY36" fmla="*/ 69698 h 717410"/>
                <a:gd name="connsiteX37" fmla="*/ 374402 w 571003"/>
                <a:gd name="connsiteY37" fmla="*/ 0 h 717410"/>
                <a:gd name="connsiteX38" fmla="*/ 367770 w 571003"/>
                <a:gd name="connsiteY38" fmla="*/ 158519 h 717410"/>
                <a:gd name="connsiteX39" fmla="*/ 288973 w 571003"/>
                <a:gd name="connsiteY39" fmla="*/ 171107 h 717410"/>
                <a:gd name="connsiteX40" fmla="*/ 170960 w 571003"/>
                <a:gd name="connsiteY40" fmla="*/ 428993 h 717410"/>
                <a:gd name="connsiteX41" fmla="*/ 428993 w 571003"/>
                <a:gd name="connsiteY41" fmla="*/ 546303 h 717410"/>
                <a:gd name="connsiteX42" fmla="*/ 547294 w 571003"/>
                <a:gd name="connsiteY42" fmla="*/ 288548 h 717410"/>
                <a:gd name="connsiteX43" fmla="*/ 367770 w 571003"/>
                <a:gd name="connsiteY43" fmla="*/ 158519 h 717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71003" h="717410">
                  <a:moveTo>
                    <a:pt x="374402" y="0"/>
                  </a:moveTo>
                  <a:lnTo>
                    <a:pt x="462562" y="14779"/>
                  </a:lnTo>
                  <a:lnTo>
                    <a:pt x="450755" y="84269"/>
                  </a:lnTo>
                  <a:cubicBezTo>
                    <a:pt x="470380" y="90772"/>
                    <a:pt x="489372" y="99419"/>
                    <a:pt x="507154" y="109947"/>
                  </a:cubicBezTo>
                  <a:lnTo>
                    <a:pt x="552052" y="55525"/>
                  </a:lnTo>
                  <a:lnTo>
                    <a:pt x="571003" y="71153"/>
                  </a:lnTo>
                  <a:lnTo>
                    <a:pt x="571003" y="591134"/>
                  </a:lnTo>
                  <a:lnTo>
                    <a:pt x="551190" y="574843"/>
                  </a:lnTo>
                  <a:cubicBezTo>
                    <a:pt x="535946" y="588399"/>
                    <a:pt x="519161" y="600385"/>
                    <a:pt x="500756" y="610591"/>
                  </a:cubicBezTo>
                  <a:lnTo>
                    <a:pt x="525433" y="676716"/>
                  </a:lnTo>
                  <a:lnTo>
                    <a:pt x="441780" y="707935"/>
                  </a:lnTo>
                  <a:lnTo>
                    <a:pt x="417103" y="641810"/>
                  </a:lnTo>
                  <a:cubicBezTo>
                    <a:pt x="396511" y="646156"/>
                    <a:pt x="375768" y="648176"/>
                    <a:pt x="355370" y="647921"/>
                  </a:cubicBezTo>
                  <a:lnTo>
                    <a:pt x="343564" y="717410"/>
                  </a:lnTo>
                  <a:lnTo>
                    <a:pt x="255692" y="702762"/>
                  </a:lnTo>
                  <a:lnTo>
                    <a:pt x="267498" y="633273"/>
                  </a:lnTo>
                  <a:cubicBezTo>
                    <a:pt x="247664" y="626848"/>
                    <a:pt x="228882" y="618122"/>
                    <a:pt x="210968" y="607881"/>
                  </a:cubicBezTo>
                  <a:lnTo>
                    <a:pt x="166124" y="661807"/>
                  </a:lnTo>
                  <a:lnTo>
                    <a:pt x="97538" y="605393"/>
                  </a:lnTo>
                  <a:lnTo>
                    <a:pt x="142514" y="551180"/>
                  </a:lnTo>
                  <a:cubicBezTo>
                    <a:pt x="128669" y="535844"/>
                    <a:pt x="116897" y="519020"/>
                    <a:pt x="106490" y="500733"/>
                  </a:cubicBezTo>
                  <a:lnTo>
                    <a:pt x="40448" y="525379"/>
                  </a:lnTo>
                  <a:lnTo>
                    <a:pt x="9289" y="441886"/>
                  </a:lnTo>
                  <a:lnTo>
                    <a:pt x="75331" y="417239"/>
                  </a:lnTo>
                  <a:cubicBezTo>
                    <a:pt x="71213" y="396605"/>
                    <a:pt x="69007" y="375972"/>
                    <a:pt x="69497" y="355525"/>
                  </a:cubicBezTo>
                  <a:lnTo>
                    <a:pt x="0" y="344032"/>
                  </a:lnTo>
                  <a:lnTo>
                    <a:pt x="14702" y="256059"/>
                  </a:lnTo>
                  <a:lnTo>
                    <a:pt x="84067" y="267840"/>
                  </a:lnTo>
                  <a:cubicBezTo>
                    <a:pt x="90814" y="248157"/>
                    <a:pt x="99288" y="229260"/>
                    <a:pt x="110063" y="211412"/>
                  </a:cubicBezTo>
                  <a:lnTo>
                    <a:pt x="55618" y="166647"/>
                  </a:lnTo>
                  <a:lnTo>
                    <a:pt x="112331" y="97802"/>
                  </a:lnTo>
                  <a:lnTo>
                    <a:pt x="166854" y="142776"/>
                  </a:lnTo>
                  <a:cubicBezTo>
                    <a:pt x="182098" y="129220"/>
                    <a:pt x="199093" y="117156"/>
                    <a:pt x="217420" y="106741"/>
                  </a:cubicBezTo>
                  <a:lnTo>
                    <a:pt x="192743" y="40616"/>
                  </a:lnTo>
                  <a:lnTo>
                    <a:pt x="276396" y="9397"/>
                  </a:lnTo>
                  <a:lnTo>
                    <a:pt x="301073" y="75522"/>
                  </a:lnTo>
                  <a:cubicBezTo>
                    <a:pt x="321742" y="71385"/>
                    <a:pt x="342276" y="69443"/>
                    <a:pt x="362674" y="69698"/>
                  </a:cubicBezTo>
                  <a:lnTo>
                    <a:pt x="374402" y="0"/>
                  </a:lnTo>
                  <a:close/>
                  <a:moveTo>
                    <a:pt x="367770" y="158519"/>
                  </a:moveTo>
                  <a:cubicBezTo>
                    <a:pt x="341698" y="157420"/>
                    <a:pt x="314971" y="161405"/>
                    <a:pt x="288973" y="171107"/>
                  </a:cubicBezTo>
                  <a:cubicBezTo>
                    <a:pt x="185193" y="209837"/>
                    <a:pt x="132304" y="325411"/>
                    <a:pt x="170960" y="428993"/>
                  </a:cubicBezTo>
                  <a:cubicBezTo>
                    <a:pt x="209694" y="532784"/>
                    <a:pt x="325213" y="585033"/>
                    <a:pt x="428993" y="546303"/>
                  </a:cubicBezTo>
                  <a:cubicBezTo>
                    <a:pt x="532983" y="507495"/>
                    <a:pt x="586028" y="392340"/>
                    <a:pt x="547294" y="288548"/>
                  </a:cubicBezTo>
                  <a:cubicBezTo>
                    <a:pt x="518302" y="210862"/>
                    <a:pt x="445987" y="161815"/>
                    <a:pt x="367770" y="158519"/>
                  </a:cubicBez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B45B55F5-7FE6-7748-B750-0574E4DE836E}"/>
                </a:ext>
              </a:extLst>
            </p:cNvPr>
            <p:cNvSpPr/>
            <p:nvPr userDrawn="1"/>
          </p:nvSpPr>
          <p:spPr>
            <a:xfrm>
              <a:off x="12015245" y="6558703"/>
              <a:ext cx="176754" cy="357679"/>
            </a:xfrm>
            <a:custGeom>
              <a:avLst/>
              <a:gdLst>
                <a:gd name="connsiteX0" fmla="*/ 176754 w 176754"/>
                <a:gd name="connsiteY0" fmla="*/ 128203 h 357679"/>
                <a:gd name="connsiteX1" fmla="*/ 176754 w 176754"/>
                <a:gd name="connsiteY1" fmla="*/ 228991 h 357679"/>
                <a:gd name="connsiteX2" fmla="*/ 175595 w 176754"/>
                <a:gd name="connsiteY2" fmla="*/ 229110 h 357679"/>
                <a:gd name="connsiteX3" fmla="*/ 131957 w 176754"/>
                <a:gd name="connsiteY3" fmla="*/ 193386 h 357679"/>
                <a:gd name="connsiteX4" fmla="*/ 165516 w 176754"/>
                <a:gd name="connsiteY4" fmla="*/ 129356 h 357679"/>
                <a:gd name="connsiteX5" fmla="*/ 148289 w 176754"/>
                <a:gd name="connsiteY5" fmla="*/ 0 h 357679"/>
                <a:gd name="connsiteX6" fmla="*/ 158753 w 176754"/>
                <a:gd name="connsiteY6" fmla="*/ 33805 h 357679"/>
                <a:gd name="connsiteX7" fmla="*/ 176754 w 176754"/>
                <a:gd name="connsiteY7" fmla="*/ 33157 h 357679"/>
                <a:gd name="connsiteX8" fmla="*/ 176754 w 176754"/>
                <a:gd name="connsiteY8" fmla="*/ 78916 h 357679"/>
                <a:gd name="connsiteX9" fmla="*/ 150075 w 176754"/>
                <a:gd name="connsiteY9" fmla="*/ 81676 h 357679"/>
                <a:gd name="connsiteX10" fmla="*/ 83313 w 176754"/>
                <a:gd name="connsiteY10" fmla="*/ 207789 h 357679"/>
                <a:gd name="connsiteX11" fmla="*/ 169846 w 176754"/>
                <a:gd name="connsiteY11" fmla="*/ 278099 h 357679"/>
                <a:gd name="connsiteX12" fmla="*/ 176754 w 176754"/>
                <a:gd name="connsiteY12" fmla="*/ 277390 h 357679"/>
                <a:gd name="connsiteX13" fmla="*/ 176754 w 176754"/>
                <a:gd name="connsiteY13" fmla="*/ 322736 h 357679"/>
                <a:gd name="connsiteX14" fmla="*/ 169831 w 176754"/>
                <a:gd name="connsiteY14" fmla="*/ 323001 h 357679"/>
                <a:gd name="connsiteX15" fmla="*/ 161968 w 176754"/>
                <a:gd name="connsiteY15" fmla="*/ 357679 h 357679"/>
                <a:gd name="connsiteX16" fmla="*/ 118315 w 176754"/>
                <a:gd name="connsiteY16" fmla="*/ 347716 h 357679"/>
                <a:gd name="connsiteX17" fmla="*/ 126256 w 176754"/>
                <a:gd name="connsiteY17" fmla="*/ 313248 h 357679"/>
                <a:gd name="connsiteX18" fmla="*/ 98526 w 176754"/>
                <a:gd name="connsiteY18" fmla="*/ 298535 h 357679"/>
                <a:gd name="connsiteX19" fmla="*/ 74350 w 176754"/>
                <a:gd name="connsiteY19" fmla="*/ 324742 h 357679"/>
                <a:gd name="connsiteX20" fmla="*/ 41465 w 176754"/>
                <a:gd name="connsiteY20" fmla="*/ 294292 h 357679"/>
                <a:gd name="connsiteX21" fmla="*/ 65509 w 176754"/>
                <a:gd name="connsiteY21" fmla="*/ 268373 h 357679"/>
                <a:gd name="connsiteX22" fmla="*/ 49131 w 176754"/>
                <a:gd name="connsiteY22" fmla="*/ 241787 h 357679"/>
                <a:gd name="connsiteX23" fmla="*/ 15054 w 176754"/>
                <a:gd name="connsiteY23" fmla="*/ 252356 h 357679"/>
                <a:gd name="connsiteX24" fmla="*/ 1804 w 176754"/>
                <a:gd name="connsiteY24" fmla="*/ 209805 h 357679"/>
                <a:gd name="connsiteX25" fmla="*/ 35803 w 176754"/>
                <a:gd name="connsiteY25" fmla="*/ 199026 h 357679"/>
                <a:gd name="connsiteX26" fmla="*/ 34509 w 176754"/>
                <a:gd name="connsiteY26" fmla="*/ 168004 h 357679"/>
                <a:gd name="connsiteX27" fmla="*/ 0 w 176754"/>
                <a:gd name="connsiteY27" fmla="*/ 160118 h 357679"/>
                <a:gd name="connsiteX28" fmla="*/ 9955 w 176754"/>
                <a:gd name="connsiteY28" fmla="*/ 116305 h 357679"/>
                <a:gd name="connsiteX29" fmla="*/ 44463 w 176754"/>
                <a:gd name="connsiteY29" fmla="*/ 124192 h 357679"/>
                <a:gd name="connsiteX30" fmla="*/ 59100 w 176754"/>
                <a:gd name="connsiteY30" fmla="*/ 96772 h 357679"/>
                <a:gd name="connsiteX31" fmla="*/ 32963 w 176754"/>
                <a:gd name="connsiteY31" fmla="*/ 72873 h 357679"/>
                <a:gd name="connsiteX32" fmla="*/ 63630 w 176754"/>
                <a:gd name="connsiteY32" fmla="*/ 39708 h 357679"/>
                <a:gd name="connsiteX33" fmla="*/ 89635 w 176754"/>
                <a:gd name="connsiteY33" fmla="*/ 63896 h 357679"/>
                <a:gd name="connsiteX34" fmla="*/ 115914 w 176754"/>
                <a:gd name="connsiteY34" fmla="*/ 47167 h 357679"/>
                <a:gd name="connsiteX35" fmla="*/ 105450 w 176754"/>
                <a:gd name="connsiteY35" fmla="*/ 13362 h 357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6754" h="357679">
                  <a:moveTo>
                    <a:pt x="176754" y="128203"/>
                  </a:moveTo>
                  <a:lnTo>
                    <a:pt x="176754" y="228991"/>
                  </a:lnTo>
                  <a:lnTo>
                    <a:pt x="175595" y="229110"/>
                  </a:lnTo>
                  <a:cubicBezTo>
                    <a:pt x="155776" y="227150"/>
                    <a:pt x="138082" y="213634"/>
                    <a:pt x="131957" y="193386"/>
                  </a:cubicBezTo>
                  <a:cubicBezTo>
                    <a:pt x="123502" y="166258"/>
                    <a:pt x="138603" y="137731"/>
                    <a:pt x="165516" y="129356"/>
                  </a:cubicBezTo>
                  <a:close/>
                  <a:moveTo>
                    <a:pt x="148289" y="0"/>
                  </a:moveTo>
                  <a:lnTo>
                    <a:pt x="158753" y="33805"/>
                  </a:lnTo>
                  <a:lnTo>
                    <a:pt x="176754" y="33157"/>
                  </a:lnTo>
                  <a:lnTo>
                    <a:pt x="176754" y="78916"/>
                  </a:lnTo>
                  <a:lnTo>
                    <a:pt x="150075" y="81676"/>
                  </a:lnTo>
                  <a:cubicBezTo>
                    <a:pt x="96926" y="98169"/>
                    <a:pt x="66994" y="154449"/>
                    <a:pt x="83313" y="207789"/>
                  </a:cubicBezTo>
                  <a:cubicBezTo>
                    <a:pt x="95866" y="247676"/>
                    <a:pt x="130761" y="274259"/>
                    <a:pt x="169846" y="278099"/>
                  </a:cubicBezTo>
                  <a:lnTo>
                    <a:pt x="176754" y="277390"/>
                  </a:lnTo>
                  <a:lnTo>
                    <a:pt x="176754" y="322736"/>
                  </a:lnTo>
                  <a:lnTo>
                    <a:pt x="169831" y="323001"/>
                  </a:lnTo>
                  <a:lnTo>
                    <a:pt x="161968" y="357679"/>
                  </a:lnTo>
                  <a:lnTo>
                    <a:pt x="118315" y="347716"/>
                  </a:lnTo>
                  <a:lnTo>
                    <a:pt x="126256" y="313248"/>
                  </a:lnTo>
                  <a:cubicBezTo>
                    <a:pt x="116408" y="309285"/>
                    <a:pt x="107243" y="304591"/>
                    <a:pt x="98526" y="298535"/>
                  </a:cubicBezTo>
                  <a:lnTo>
                    <a:pt x="74350" y="324742"/>
                  </a:lnTo>
                  <a:lnTo>
                    <a:pt x="41465" y="294292"/>
                  </a:lnTo>
                  <a:lnTo>
                    <a:pt x="65509" y="268373"/>
                  </a:lnTo>
                  <a:cubicBezTo>
                    <a:pt x="59131" y="260252"/>
                    <a:pt x="53645" y="251320"/>
                    <a:pt x="49131" y="241787"/>
                  </a:cubicBezTo>
                  <a:lnTo>
                    <a:pt x="15054" y="252356"/>
                  </a:lnTo>
                  <a:lnTo>
                    <a:pt x="1804" y="209805"/>
                  </a:lnTo>
                  <a:lnTo>
                    <a:pt x="35803" y="199026"/>
                  </a:lnTo>
                  <a:cubicBezTo>
                    <a:pt x="34306" y="188606"/>
                    <a:pt x="33804" y="178291"/>
                    <a:pt x="34509" y="168004"/>
                  </a:cubicBezTo>
                  <a:lnTo>
                    <a:pt x="0" y="160118"/>
                  </a:lnTo>
                  <a:lnTo>
                    <a:pt x="9955" y="116305"/>
                  </a:lnTo>
                  <a:lnTo>
                    <a:pt x="44463" y="124192"/>
                  </a:lnTo>
                  <a:cubicBezTo>
                    <a:pt x="48312" y="114640"/>
                    <a:pt x="53156" y="105195"/>
                    <a:pt x="59100" y="96772"/>
                  </a:cubicBezTo>
                  <a:lnTo>
                    <a:pt x="32963" y="72873"/>
                  </a:lnTo>
                  <a:lnTo>
                    <a:pt x="63630" y="39708"/>
                  </a:lnTo>
                  <a:lnTo>
                    <a:pt x="89635" y="63896"/>
                  </a:lnTo>
                  <a:cubicBezTo>
                    <a:pt x="97698" y="57307"/>
                    <a:pt x="106440" y="51896"/>
                    <a:pt x="115914" y="47167"/>
                  </a:cubicBezTo>
                  <a:lnTo>
                    <a:pt x="105450" y="13362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9" name="Freeform 8">
              <a:extLst>
                <a:ext uri="{FF2B5EF4-FFF2-40B4-BE49-F238E27FC236}">
                  <a16:creationId xmlns:a16="http://schemas.microsoft.com/office/drawing/2014/main" id="{3C9063EB-2057-D147-9B82-4F2554865B1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545300" y="6453971"/>
              <a:ext cx="174763" cy="174428"/>
            </a:xfrm>
            <a:custGeom>
              <a:avLst/>
              <a:gdLst>
                <a:gd name="T0" fmla="*/ 390 w 782"/>
                <a:gd name="T1" fmla="*/ 609 h 781"/>
                <a:gd name="T2" fmla="*/ 171 w 782"/>
                <a:gd name="T3" fmla="*/ 391 h 781"/>
                <a:gd name="T4" fmla="*/ 390 w 782"/>
                <a:gd name="T5" fmla="*/ 171 h 781"/>
                <a:gd name="T6" fmla="*/ 610 w 782"/>
                <a:gd name="T7" fmla="*/ 391 h 781"/>
                <a:gd name="T8" fmla="*/ 781 w 782"/>
                <a:gd name="T9" fmla="*/ 438 h 781"/>
                <a:gd name="T10" fmla="*/ 704 w 782"/>
                <a:gd name="T11" fmla="*/ 342 h 781"/>
                <a:gd name="T12" fmla="*/ 686 w 782"/>
                <a:gd name="T13" fmla="*/ 277 h 781"/>
                <a:gd name="T14" fmla="*/ 704 w 782"/>
                <a:gd name="T15" fmla="*/ 153 h 781"/>
                <a:gd name="T16" fmla="*/ 638 w 782"/>
                <a:gd name="T17" fmla="*/ 192 h 781"/>
                <a:gd name="T18" fmla="*/ 628 w 782"/>
                <a:gd name="T19" fmla="*/ 77 h 781"/>
                <a:gd name="T20" fmla="*/ 505 w 782"/>
                <a:gd name="T21" fmla="*/ 95 h 781"/>
                <a:gd name="T22" fmla="*/ 439 w 782"/>
                <a:gd name="T23" fmla="*/ 77 h 781"/>
                <a:gd name="T24" fmla="*/ 342 w 782"/>
                <a:gd name="T25" fmla="*/ 0 h 781"/>
                <a:gd name="T26" fmla="*/ 342 w 782"/>
                <a:gd name="T27" fmla="*/ 77 h 781"/>
                <a:gd name="T28" fmla="*/ 238 w 782"/>
                <a:gd name="T29" fmla="*/ 28 h 781"/>
                <a:gd name="T30" fmla="*/ 191 w 782"/>
                <a:gd name="T31" fmla="*/ 144 h 781"/>
                <a:gd name="T32" fmla="*/ 144 w 782"/>
                <a:gd name="T33" fmla="*/ 192 h 781"/>
                <a:gd name="T34" fmla="*/ 28 w 782"/>
                <a:gd name="T35" fmla="*/ 238 h 781"/>
                <a:gd name="T36" fmla="*/ 95 w 782"/>
                <a:gd name="T37" fmla="*/ 277 h 781"/>
                <a:gd name="T38" fmla="*/ 0 w 782"/>
                <a:gd name="T39" fmla="*/ 342 h 781"/>
                <a:gd name="T40" fmla="*/ 77 w 782"/>
                <a:gd name="T41" fmla="*/ 438 h 781"/>
                <a:gd name="T42" fmla="*/ 95 w 782"/>
                <a:gd name="T43" fmla="*/ 504 h 781"/>
                <a:gd name="T44" fmla="*/ 77 w 782"/>
                <a:gd name="T45" fmla="*/ 627 h 781"/>
                <a:gd name="T46" fmla="*/ 144 w 782"/>
                <a:gd name="T47" fmla="*/ 589 h 781"/>
                <a:gd name="T48" fmla="*/ 153 w 782"/>
                <a:gd name="T49" fmla="*/ 704 h 781"/>
                <a:gd name="T50" fmla="*/ 277 w 782"/>
                <a:gd name="T51" fmla="*/ 685 h 781"/>
                <a:gd name="T52" fmla="*/ 342 w 782"/>
                <a:gd name="T53" fmla="*/ 703 h 781"/>
                <a:gd name="T54" fmla="*/ 439 w 782"/>
                <a:gd name="T55" fmla="*/ 780 h 781"/>
                <a:gd name="T56" fmla="*/ 439 w 782"/>
                <a:gd name="T57" fmla="*/ 703 h 781"/>
                <a:gd name="T58" fmla="*/ 544 w 782"/>
                <a:gd name="T59" fmla="*/ 753 h 781"/>
                <a:gd name="T60" fmla="*/ 590 w 782"/>
                <a:gd name="T61" fmla="*/ 637 h 781"/>
                <a:gd name="T62" fmla="*/ 638 w 782"/>
                <a:gd name="T63" fmla="*/ 589 h 781"/>
                <a:gd name="T64" fmla="*/ 753 w 782"/>
                <a:gd name="T65" fmla="*/ 543 h 781"/>
                <a:gd name="T66" fmla="*/ 686 w 782"/>
                <a:gd name="T67" fmla="*/ 504 h 781"/>
                <a:gd name="T68" fmla="*/ 781 w 782"/>
                <a:gd name="T69" fmla="*/ 438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2" h="781">
                  <a:moveTo>
                    <a:pt x="390" y="609"/>
                  </a:moveTo>
                  <a:lnTo>
                    <a:pt x="390" y="609"/>
                  </a:lnTo>
                  <a:cubicBezTo>
                    <a:pt x="269" y="609"/>
                    <a:pt x="171" y="511"/>
                    <a:pt x="171" y="391"/>
                  </a:cubicBezTo>
                  <a:lnTo>
                    <a:pt x="171" y="391"/>
                  </a:lnTo>
                  <a:cubicBezTo>
                    <a:pt x="171" y="270"/>
                    <a:pt x="269" y="171"/>
                    <a:pt x="390" y="171"/>
                  </a:cubicBezTo>
                  <a:lnTo>
                    <a:pt x="390" y="171"/>
                  </a:lnTo>
                  <a:cubicBezTo>
                    <a:pt x="512" y="171"/>
                    <a:pt x="610" y="270"/>
                    <a:pt x="610" y="391"/>
                  </a:cubicBezTo>
                  <a:lnTo>
                    <a:pt x="610" y="391"/>
                  </a:lnTo>
                  <a:cubicBezTo>
                    <a:pt x="610" y="511"/>
                    <a:pt x="512" y="609"/>
                    <a:pt x="390" y="609"/>
                  </a:cubicBezTo>
                  <a:close/>
                  <a:moveTo>
                    <a:pt x="781" y="438"/>
                  </a:moveTo>
                  <a:lnTo>
                    <a:pt x="781" y="342"/>
                  </a:lnTo>
                  <a:lnTo>
                    <a:pt x="704" y="342"/>
                  </a:lnTo>
                  <a:lnTo>
                    <a:pt x="704" y="342"/>
                  </a:lnTo>
                  <a:cubicBezTo>
                    <a:pt x="700" y="319"/>
                    <a:pt x="694" y="297"/>
                    <a:pt x="686" y="277"/>
                  </a:cubicBezTo>
                  <a:lnTo>
                    <a:pt x="753" y="238"/>
                  </a:lnTo>
                  <a:lnTo>
                    <a:pt x="704" y="153"/>
                  </a:lnTo>
                  <a:lnTo>
                    <a:pt x="638" y="192"/>
                  </a:lnTo>
                  <a:lnTo>
                    <a:pt x="638" y="192"/>
                  </a:lnTo>
                  <a:cubicBezTo>
                    <a:pt x="623" y="174"/>
                    <a:pt x="607" y="158"/>
                    <a:pt x="590" y="144"/>
                  </a:cubicBezTo>
                  <a:lnTo>
                    <a:pt x="628" y="77"/>
                  </a:lnTo>
                  <a:lnTo>
                    <a:pt x="544" y="28"/>
                  </a:lnTo>
                  <a:lnTo>
                    <a:pt x="505" y="95"/>
                  </a:lnTo>
                  <a:lnTo>
                    <a:pt x="505" y="95"/>
                  </a:lnTo>
                  <a:cubicBezTo>
                    <a:pt x="484" y="87"/>
                    <a:pt x="462" y="81"/>
                    <a:pt x="439" y="77"/>
                  </a:cubicBezTo>
                  <a:lnTo>
                    <a:pt x="439" y="0"/>
                  </a:lnTo>
                  <a:lnTo>
                    <a:pt x="342" y="0"/>
                  </a:lnTo>
                  <a:lnTo>
                    <a:pt x="342" y="77"/>
                  </a:lnTo>
                  <a:lnTo>
                    <a:pt x="342" y="77"/>
                  </a:lnTo>
                  <a:cubicBezTo>
                    <a:pt x="319" y="81"/>
                    <a:pt x="297" y="87"/>
                    <a:pt x="277" y="95"/>
                  </a:cubicBezTo>
                  <a:lnTo>
                    <a:pt x="238" y="28"/>
                  </a:lnTo>
                  <a:lnTo>
                    <a:pt x="153" y="77"/>
                  </a:lnTo>
                  <a:lnTo>
                    <a:pt x="191" y="144"/>
                  </a:lnTo>
                  <a:lnTo>
                    <a:pt x="191" y="144"/>
                  </a:lnTo>
                  <a:cubicBezTo>
                    <a:pt x="174" y="158"/>
                    <a:pt x="158" y="174"/>
                    <a:pt x="144" y="192"/>
                  </a:cubicBezTo>
                  <a:lnTo>
                    <a:pt x="77" y="153"/>
                  </a:lnTo>
                  <a:lnTo>
                    <a:pt x="28" y="238"/>
                  </a:lnTo>
                  <a:lnTo>
                    <a:pt x="95" y="277"/>
                  </a:lnTo>
                  <a:lnTo>
                    <a:pt x="95" y="277"/>
                  </a:lnTo>
                  <a:cubicBezTo>
                    <a:pt x="87" y="297"/>
                    <a:pt x="81" y="319"/>
                    <a:pt x="77" y="342"/>
                  </a:cubicBezTo>
                  <a:lnTo>
                    <a:pt x="0" y="342"/>
                  </a:lnTo>
                  <a:lnTo>
                    <a:pt x="0" y="438"/>
                  </a:lnTo>
                  <a:lnTo>
                    <a:pt x="77" y="438"/>
                  </a:lnTo>
                  <a:lnTo>
                    <a:pt x="77" y="438"/>
                  </a:lnTo>
                  <a:cubicBezTo>
                    <a:pt x="81" y="461"/>
                    <a:pt x="87" y="483"/>
                    <a:pt x="95" y="504"/>
                  </a:cubicBezTo>
                  <a:lnTo>
                    <a:pt x="28" y="543"/>
                  </a:lnTo>
                  <a:lnTo>
                    <a:pt x="77" y="627"/>
                  </a:lnTo>
                  <a:lnTo>
                    <a:pt x="144" y="589"/>
                  </a:lnTo>
                  <a:lnTo>
                    <a:pt x="144" y="589"/>
                  </a:lnTo>
                  <a:cubicBezTo>
                    <a:pt x="158" y="606"/>
                    <a:pt x="174" y="623"/>
                    <a:pt x="191" y="637"/>
                  </a:cubicBezTo>
                  <a:lnTo>
                    <a:pt x="153" y="704"/>
                  </a:lnTo>
                  <a:lnTo>
                    <a:pt x="238" y="753"/>
                  </a:lnTo>
                  <a:lnTo>
                    <a:pt x="277" y="685"/>
                  </a:lnTo>
                  <a:lnTo>
                    <a:pt x="277" y="685"/>
                  </a:lnTo>
                  <a:cubicBezTo>
                    <a:pt x="297" y="694"/>
                    <a:pt x="319" y="699"/>
                    <a:pt x="342" y="703"/>
                  </a:cubicBezTo>
                  <a:lnTo>
                    <a:pt x="342" y="780"/>
                  </a:lnTo>
                  <a:lnTo>
                    <a:pt x="439" y="780"/>
                  </a:lnTo>
                  <a:lnTo>
                    <a:pt x="439" y="703"/>
                  </a:lnTo>
                  <a:lnTo>
                    <a:pt x="439" y="703"/>
                  </a:lnTo>
                  <a:cubicBezTo>
                    <a:pt x="462" y="699"/>
                    <a:pt x="484" y="694"/>
                    <a:pt x="505" y="685"/>
                  </a:cubicBezTo>
                  <a:lnTo>
                    <a:pt x="544" y="753"/>
                  </a:lnTo>
                  <a:lnTo>
                    <a:pt x="628" y="704"/>
                  </a:lnTo>
                  <a:lnTo>
                    <a:pt x="590" y="637"/>
                  </a:lnTo>
                  <a:lnTo>
                    <a:pt x="590" y="637"/>
                  </a:lnTo>
                  <a:cubicBezTo>
                    <a:pt x="607" y="623"/>
                    <a:pt x="623" y="606"/>
                    <a:pt x="638" y="589"/>
                  </a:cubicBezTo>
                  <a:lnTo>
                    <a:pt x="704" y="627"/>
                  </a:lnTo>
                  <a:lnTo>
                    <a:pt x="753" y="543"/>
                  </a:lnTo>
                  <a:lnTo>
                    <a:pt x="686" y="504"/>
                  </a:lnTo>
                  <a:lnTo>
                    <a:pt x="686" y="504"/>
                  </a:lnTo>
                  <a:cubicBezTo>
                    <a:pt x="694" y="483"/>
                    <a:pt x="700" y="461"/>
                    <a:pt x="704" y="438"/>
                  </a:cubicBezTo>
                  <a:lnTo>
                    <a:pt x="781" y="438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1" name="Freeform 10">
              <a:extLst>
                <a:ext uri="{FF2B5EF4-FFF2-40B4-BE49-F238E27FC236}">
                  <a16:creationId xmlns:a16="http://schemas.microsoft.com/office/drawing/2014/main" id="{90FC6A09-C22A-D94B-9DDD-2F82284D5F4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0991702" y="4735664"/>
              <a:ext cx="367297" cy="366596"/>
            </a:xfrm>
            <a:custGeom>
              <a:avLst/>
              <a:gdLst>
                <a:gd name="T0" fmla="*/ 820 w 1641"/>
                <a:gd name="T1" fmla="*/ 1281 h 1641"/>
                <a:gd name="T2" fmla="*/ 359 w 1641"/>
                <a:gd name="T3" fmla="*/ 820 h 1641"/>
                <a:gd name="T4" fmla="*/ 820 w 1641"/>
                <a:gd name="T5" fmla="*/ 359 h 1641"/>
                <a:gd name="T6" fmla="*/ 1281 w 1641"/>
                <a:gd name="T7" fmla="*/ 820 h 1641"/>
                <a:gd name="T8" fmla="*/ 1640 w 1641"/>
                <a:gd name="T9" fmla="*/ 922 h 1641"/>
                <a:gd name="T10" fmla="*/ 1478 w 1641"/>
                <a:gd name="T11" fmla="*/ 717 h 1641"/>
                <a:gd name="T12" fmla="*/ 1441 w 1641"/>
                <a:gd name="T13" fmla="*/ 579 h 1641"/>
                <a:gd name="T14" fmla="*/ 1479 w 1641"/>
                <a:gd name="T15" fmla="*/ 321 h 1641"/>
                <a:gd name="T16" fmla="*/ 1338 w 1641"/>
                <a:gd name="T17" fmla="*/ 402 h 1641"/>
                <a:gd name="T18" fmla="*/ 1319 w 1641"/>
                <a:gd name="T19" fmla="*/ 161 h 1641"/>
                <a:gd name="T20" fmla="*/ 1060 w 1641"/>
                <a:gd name="T21" fmla="*/ 199 h 1641"/>
                <a:gd name="T22" fmla="*/ 923 w 1641"/>
                <a:gd name="T23" fmla="*/ 162 h 1641"/>
                <a:gd name="T24" fmla="*/ 718 w 1641"/>
                <a:gd name="T25" fmla="*/ 0 h 1641"/>
                <a:gd name="T26" fmla="*/ 718 w 1641"/>
                <a:gd name="T27" fmla="*/ 162 h 1641"/>
                <a:gd name="T28" fmla="*/ 498 w 1641"/>
                <a:gd name="T29" fmla="*/ 59 h 1641"/>
                <a:gd name="T30" fmla="*/ 402 w 1641"/>
                <a:gd name="T31" fmla="*/ 301 h 1641"/>
                <a:gd name="T32" fmla="*/ 301 w 1641"/>
                <a:gd name="T33" fmla="*/ 402 h 1641"/>
                <a:gd name="T34" fmla="*/ 59 w 1641"/>
                <a:gd name="T35" fmla="*/ 498 h 1641"/>
                <a:gd name="T36" fmla="*/ 199 w 1641"/>
                <a:gd name="T37" fmla="*/ 579 h 1641"/>
                <a:gd name="T38" fmla="*/ 0 w 1641"/>
                <a:gd name="T39" fmla="*/ 717 h 1641"/>
                <a:gd name="T40" fmla="*/ 163 w 1641"/>
                <a:gd name="T41" fmla="*/ 922 h 1641"/>
                <a:gd name="T42" fmla="*/ 199 w 1641"/>
                <a:gd name="T43" fmla="*/ 1060 h 1641"/>
                <a:gd name="T44" fmla="*/ 161 w 1641"/>
                <a:gd name="T45" fmla="*/ 1319 h 1641"/>
                <a:gd name="T46" fmla="*/ 301 w 1641"/>
                <a:gd name="T47" fmla="*/ 1238 h 1641"/>
                <a:gd name="T48" fmla="*/ 321 w 1641"/>
                <a:gd name="T49" fmla="*/ 1479 h 1641"/>
                <a:gd name="T50" fmla="*/ 580 w 1641"/>
                <a:gd name="T51" fmla="*/ 1440 h 1641"/>
                <a:gd name="T52" fmla="*/ 718 w 1641"/>
                <a:gd name="T53" fmla="*/ 1477 h 1641"/>
                <a:gd name="T54" fmla="*/ 923 w 1641"/>
                <a:gd name="T55" fmla="*/ 1640 h 1641"/>
                <a:gd name="T56" fmla="*/ 923 w 1641"/>
                <a:gd name="T57" fmla="*/ 1477 h 1641"/>
                <a:gd name="T58" fmla="*/ 1141 w 1641"/>
                <a:gd name="T59" fmla="*/ 1581 h 1641"/>
                <a:gd name="T60" fmla="*/ 1238 w 1641"/>
                <a:gd name="T61" fmla="*/ 1338 h 1641"/>
                <a:gd name="T62" fmla="*/ 1338 w 1641"/>
                <a:gd name="T63" fmla="*/ 1237 h 1641"/>
                <a:gd name="T64" fmla="*/ 1581 w 1641"/>
                <a:gd name="T65" fmla="*/ 1141 h 1641"/>
                <a:gd name="T66" fmla="*/ 1441 w 1641"/>
                <a:gd name="T67" fmla="*/ 1060 h 1641"/>
                <a:gd name="T68" fmla="*/ 1640 w 1641"/>
                <a:gd name="T69" fmla="*/ 922 h 1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41" h="1641">
                  <a:moveTo>
                    <a:pt x="820" y="1281"/>
                  </a:moveTo>
                  <a:lnTo>
                    <a:pt x="820" y="1281"/>
                  </a:lnTo>
                  <a:cubicBezTo>
                    <a:pt x="565" y="1281"/>
                    <a:pt x="359" y="1074"/>
                    <a:pt x="359" y="820"/>
                  </a:cubicBezTo>
                  <a:lnTo>
                    <a:pt x="359" y="820"/>
                  </a:lnTo>
                  <a:cubicBezTo>
                    <a:pt x="359" y="565"/>
                    <a:pt x="565" y="359"/>
                    <a:pt x="820" y="359"/>
                  </a:cubicBezTo>
                  <a:lnTo>
                    <a:pt x="820" y="359"/>
                  </a:lnTo>
                  <a:cubicBezTo>
                    <a:pt x="1075" y="359"/>
                    <a:pt x="1281" y="565"/>
                    <a:pt x="1281" y="820"/>
                  </a:cubicBezTo>
                  <a:lnTo>
                    <a:pt x="1281" y="820"/>
                  </a:lnTo>
                  <a:cubicBezTo>
                    <a:pt x="1281" y="1074"/>
                    <a:pt x="1075" y="1281"/>
                    <a:pt x="820" y="1281"/>
                  </a:cubicBezTo>
                  <a:close/>
                  <a:moveTo>
                    <a:pt x="1640" y="922"/>
                  </a:moveTo>
                  <a:lnTo>
                    <a:pt x="1640" y="717"/>
                  </a:lnTo>
                  <a:lnTo>
                    <a:pt x="1478" y="717"/>
                  </a:lnTo>
                  <a:lnTo>
                    <a:pt x="1478" y="717"/>
                  </a:lnTo>
                  <a:cubicBezTo>
                    <a:pt x="1470" y="669"/>
                    <a:pt x="1458" y="624"/>
                    <a:pt x="1441" y="579"/>
                  </a:cubicBezTo>
                  <a:lnTo>
                    <a:pt x="1581" y="498"/>
                  </a:lnTo>
                  <a:lnTo>
                    <a:pt x="1479" y="321"/>
                  </a:lnTo>
                  <a:lnTo>
                    <a:pt x="1338" y="402"/>
                  </a:lnTo>
                  <a:lnTo>
                    <a:pt x="1338" y="402"/>
                  </a:lnTo>
                  <a:cubicBezTo>
                    <a:pt x="1308" y="365"/>
                    <a:pt x="1275" y="331"/>
                    <a:pt x="1238" y="301"/>
                  </a:cubicBezTo>
                  <a:lnTo>
                    <a:pt x="1319" y="161"/>
                  </a:lnTo>
                  <a:lnTo>
                    <a:pt x="1141" y="59"/>
                  </a:lnTo>
                  <a:lnTo>
                    <a:pt x="1060" y="199"/>
                  </a:lnTo>
                  <a:lnTo>
                    <a:pt x="1060" y="199"/>
                  </a:lnTo>
                  <a:cubicBezTo>
                    <a:pt x="1016" y="182"/>
                    <a:pt x="970" y="170"/>
                    <a:pt x="923" y="162"/>
                  </a:cubicBezTo>
                  <a:lnTo>
                    <a:pt x="923" y="0"/>
                  </a:lnTo>
                  <a:lnTo>
                    <a:pt x="718" y="0"/>
                  </a:lnTo>
                  <a:lnTo>
                    <a:pt x="718" y="162"/>
                  </a:lnTo>
                  <a:lnTo>
                    <a:pt x="718" y="162"/>
                  </a:lnTo>
                  <a:cubicBezTo>
                    <a:pt x="670" y="170"/>
                    <a:pt x="623" y="182"/>
                    <a:pt x="580" y="199"/>
                  </a:cubicBezTo>
                  <a:lnTo>
                    <a:pt x="498" y="59"/>
                  </a:lnTo>
                  <a:lnTo>
                    <a:pt x="321" y="161"/>
                  </a:lnTo>
                  <a:lnTo>
                    <a:pt x="402" y="301"/>
                  </a:lnTo>
                  <a:lnTo>
                    <a:pt x="402" y="301"/>
                  </a:lnTo>
                  <a:cubicBezTo>
                    <a:pt x="365" y="331"/>
                    <a:pt x="331" y="365"/>
                    <a:pt x="301" y="402"/>
                  </a:cubicBezTo>
                  <a:lnTo>
                    <a:pt x="161" y="321"/>
                  </a:lnTo>
                  <a:lnTo>
                    <a:pt x="59" y="498"/>
                  </a:lnTo>
                  <a:lnTo>
                    <a:pt x="199" y="579"/>
                  </a:lnTo>
                  <a:lnTo>
                    <a:pt x="199" y="579"/>
                  </a:lnTo>
                  <a:cubicBezTo>
                    <a:pt x="182" y="624"/>
                    <a:pt x="170" y="669"/>
                    <a:pt x="163" y="717"/>
                  </a:cubicBezTo>
                  <a:lnTo>
                    <a:pt x="0" y="717"/>
                  </a:lnTo>
                  <a:lnTo>
                    <a:pt x="0" y="922"/>
                  </a:lnTo>
                  <a:lnTo>
                    <a:pt x="163" y="922"/>
                  </a:lnTo>
                  <a:lnTo>
                    <a:pt x="163" y="922"/>
                  </a:lnTo>
                  <a:cubicBezTo>
                    <a:pt x="170" y="970"/>
                    <a:pt x="182" y="1016"/>
                    <a:pt x="199" y="1060"/>
                  </a:cubicBezTo>
                  <a:lnTo>
                    <a:pt x="59" y="1141"/>
                  </a:lnTo>
                  <a:lnTo>
                    <a:pt x="161" y="1319"/>
                  </a:lnTo>
                  <a:lnTo>
                    <a:pt x="301" y="1238"/>
                  </a:lnTo>
                  <a:lnTo>
                    <a:pt x="301" y="1238"/>
                  </a:lnTo>
                  <a:cubicBezTo>
                    <a:pt x="331" y="1275"/>
                    <a:pt x="365" y="1308"/>
                    <a:pt x="402" y="1338"/>
                  </a:cubicBezTo>
                  <a:lnTo>
                    <a:pt x="321" y="1479"/>
                  </a:lnTo>
                  <a:lnTo>
                    <a:pt x="498" y="1581"/>
                  </a:lnTo>
                  <a:lnTo>
                    <a:pt x="580" y="1440"/>
                  </a:lnTo>
                  <a:lnTo>
                    <a:pt x="580" y="1440"/>
                  </a:lnTo>
                  <a:cubicBezTo>
                    <a:pt x="623" y="1457"/>
                    <a:pt x="670" y="1470"/>
                    <a:pt x="718" y="1477"/>
                  </a:cubicBezTo>
                  <a:lnTo>
                    <a:pt x="718" y="1640"/>
                  </a:lnTo>
                  <a:lnTo>
                    <a:pt x="923" y="1640"/>
                  </a:lnTo>
                  <a:lnTo>
                    <a:pt x="923" y="1477"/>
                  </a:lnTo>
                  <a:lnTo>
                    <a:pt x="923" y="1477"/>
                  </a:lnTo>
                  <a:cubicBezTo>
                    <a:pt x="970" y="1470"/>
                    <a:pt x="1016" y="1457"/>
                    <a:pt x="1060" y="1440"/>
                  </a:cubicBezTo>
                  <a:lnTo>
                    <a:pt x="1141" y="1581"/>
                  </a:lnTo>
                  <a:lnTo>
                    <a:pt x="1319" y="1479"/>
                  </a:lnTo>
                  <a:lnTo>
                    <a:pt x="1238" y="1338"/>
                  </a:lnTo>
                  <a:lnTo>
                    <a:pt x="1238" y="1338"/>
                  </a:lnTo>
                  <a:cubicBezTo>
                    <a:pt x="1275" y="1308"/>
                    <a:pt x="1308" y="1275"/>
                    <a:pt x="1338" y="1237"/>
                  </a:cubicBezTo>
                  <a:lnTo>
                    <a:pt x="1479" y="1318"/>
                  </a:lnTo>
                  <a:lnTo>
                    <a:pt x="1581" y="1141"/>
                  </a:lnTo>
                  <a:lnTo>
                    <a:pt x="1441" y="1060"/>
                  </a:lnTo>
                  <a:lnTo>
                    <a:pt x="1441" y="1060"/>
                  </a:lnTo>
                  <a:cubicBezTo>
                    <a:pt x="1458" y="1016"/>
                    <a:pt x="1470" y="970"/>
                    <a:pt x="1478" y="922"/>
                  </a:cubicBezTo>
                  <a:lnTo>
                    <a:pt x="1640" y="922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3" name="Freeform 12">
              <a:extLst>
                <a:ext uri="{FF2B5EF4-FFF2-40B4-BE49-F238E27FC236}">
                  <a16:creationId xmlns:a16="http://schemas.microsoft.com/office/drawing/2014/main" id="{1EC43C45-D4A8-CF4D-86BB-EC8D105E7B6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259809" y="5040495"/>
              <a:ext cx="278435" cy="277903"/>
            </a:xfrm>
            <a:custGeom>
              <a:avLst/>
              <a:gdLst>
                <a:gd name="T0" fmla="*/ 486 w 1244"/>
                <a:gd name="T1" fmla="*/ 471 h 1244"/>
                <a:gd name="T2" fmla="*/ 772 w 1244"/>
                <a:gd name="T3" fmla="*/ 486 h 1244"/>
                <a:gd name="T4" fmla="*/ 757 w 1244"/>
                <a:gd name="T5" fmla="*/ 772 h 1244"/>
                <a:gd name="T6" fmla="*/ 471 w 1244"/>
                <a:gd name="T7" fmla="*/ 757 h 1244"/>
                <a:gd name="T8" fmla="*/ 221 w 1244"/>
                <a:gd name="T9" fmla="*/ 317 h 1244"/>
                <a:gd name="T10" fmla="*/ 180 w 1244"/>
                <a:gd name="T11" fmla="*/ 380 h 1244"/>
                <a:gd name="T12" fmla="*/ 65 w 1244"/>
                <a:gd name="T13" fmla="*/ 343 h 1244"/>
                <a:gd name="T14" fmla="*/ 13 w 1244"/>
                <a:gd name="T15" fmla="*/ 502 h 1244"/>
                <a:gd name="T16" fmla="*/ 25 w 1244"/>
                <a:gd name="T17" fmla="*/ 526 h 1244"/>
                <a:gd name="T18" fmla="*/ 122 w 1244"/>
                <a:gd name="T19" fmla="*/ 558 h 1244"/>
                <a:gd name="T20" fmla="*/ 18 w 1244"/>
                <a:gd name="T21" fmla="*/ 654 h 1244"/>
                <a:gd name="T22" fmla="*/ 3 w 1244"/>
                <a:gd name="T23" fmla="*/ 677 h 1244"/>
                <a:gd name="T24" fmla="*/ 39 w 1244"/>
                <a:gd name="T25" fmla="*/ 841 h 1244"/>
                <a:gd name="T26" fmla="*/ 157 w 1244"/>
                <a:gd name="T27" fmla="*/ 816 h 1244"/>
                <a:gd name="T28" fmla="*/ 192 w 1244"/>
                <a:gd name="T29" fmla="*/ 883 h 1244"/>
                <a:gd name="T30" fmla="*/ 102 w 1244"/>
                <a:gd name="T31" fmla="*/ 964 h 1244"/>
                <a:gd name="T32" fmla="*/ 214 w 1244"/>
                <a:gd name="T33" fmla="*/ 1089 h 1244"/>
                <a:gd name="T34" fmla="*/ 241 w 1244"/>
                <a:gd name="T35" fmla="*/ 1090 h 1244"/>
                <a:gd name="T36" fmla="*/ 317 w 1244"/>
                <a:gd name="T37" fmla="*/ 1022 h 1244"/>
                <a:gd name="T38" fmla="*/ 348 w 1244"/>
                <a:gd name="T39" fmla="*/ 1160 h 1244"/>
                <a:gd name="T40" fmla="*/ 361 w 1244"/>
                <a:gd name="T41" fmla="*/ 1184 h 1244"/>
                <a:gd name="T42" fmla="*/ 520 w 1244"/>
                <a:gd name="T43" fmla="*/ 1236 h 1244"/>
                <a:gd name="T44" fmla="*/ 558 w 1244"/>
                <a:gd name="T45" fmla="*/ 1121 h 1244"/>
                <a:gd name="T46" fmla="*/ 633 w 1244"/>
                <a:gd name="T47" fmla="*/ 1125 h 1244"/>
                <a:gd name="T48" fmla="*/ 658 w 1244"/>
                <a:gd name="T49" fmla="*/ 1243 h 1244"/>
                <a:gd name="T50" fmla="*/ 823 w 1244"/>
                <a:gd name="T51" fmla="*/ 1208 h 1244"/>
                <a:gd name="T52" fmla="*/ 838 w 1244"/>
                <a:gd name="T53" fmla="*/ 1185 h 1244"/>
                <a:gd name="T54" fmla="*/ 816 w 1244"/>
                <a:gd name="T55" fmla="*/ 1085 h 1244"/>
                <a:gd name="T56" fmla="*/ 951 w 1244"/>
                <a:gd name="T57" fmla="*/ 1127 h 1244"/>
                <a:gd name="T58" fmla="*/ 979 w 1244"/>
                <a:gd name="T59" fmla="*/ 1128 h 1244"/>
                <a:gd name="T60" fmla="*/ 1103 w 1244"/>
                <a:gd name="T61" fmla="*/ 1015 h 1244"/>
                <a:gd name="T62" fmla="*/ 1022 w 1244"/>
                <a:gd name="T63" fmla="*/ 926 h 1244"/>
                <a:gd name="T64" fmla="*/ 1063 w 1244"/>
                <a:gd name="T65" fmla="*/ 863 h 1244"/>
                <a:gd name="T66" fmla="*/ 1178 w 1244"/>
                <a:gd name="T67" fmla="*/ 901 h 1244"/>
                <a:gd name="T68" fmla="*/ 1230 w 1244"/>
                <a:gd name="T69" fmla="*/ 740 h 1244"/>
                <a:gd name="T70" fmla="*/ 1217 w 1244"/>
                <a:gd name="T71" fmla="*/ 716 h 1244"/>
                <a:gd name="T72" fmla="*/ 1121 w 1244"/>
                <a:gd name="T73" fmla="*/ 685 h 1244"/>
                <a:gd name="T74" fmla="*/ 1224 w 1244"/>
                <a:gd name="T75" fmla="*/ 589 h 1244"/>
                <a:gd name="T76" fmla="*/ 1239 w 1244"/>
                <a:gd name="T77" fmla="*/ 566 h 1244"/>
                <a:gd name="T78" fmla="*/ 1204 w 1244"/>
                <a:gd name="T79" fmla="*/ 401 h 1244"/>
                <a:gd name="T80" fmla="*/ 1085 w 1244"/>
                <a:gd name="T81" fmla="*/ 426 h 1244"/>
                <a:gd name="T82" fmla="*/ 1051 w 1244"/>
                <a:gd name="T83" fmla="*/ 360 h 1244"/>
                <a:gd name="T84" fmla="*/ 1141 w 1244"/>
                <a:gd name="T85" fmla="*/ 279 h 1244"/>
                <a:gd name="T86" fmla="*/ 1028 w 1244"/>
                <a:gd name="T87" fmla="*/ 154 h 1244"/>
                <a:gd name="T88" fmla="*/ 1001 w 1244"/>
                <a:gd name="T89" fmla="*/ 152 h 1244"/>
                <a:gd name="T90" fmla="*/ 926 w 1244"/>
                <a:gd name="T91" fmla="*/ 221 h 1244"/>
                <a:gd name="T92" fmla="*/ 894 w 1244"/>
                <a:gd name="T93" fmla="*/ 83 h 1244"/>
                <a:gd name="T94" fmla="*/ 882 w 1244"/>
                <a:gd name="T95" fmla="*/ 59 h 1244"/>
                <a:gd name="T96" fmla="*/ 722 w 1244"/>
                <a:gd name="T97" fmla="*/ 7 h 1244"/>
                <a:gd name="T98" fmla="*/ 685 w 1244"/>
                <a:gd name="T99" fmla="*/ 122 h 1244"/>
                <a:gd name="T100" fmla="*/ 610 w 1244"/>
                <a:gd name="T101" fmla="*/ 118 h 1244"/>
                <a:gd name="T102" fmla="*/ 585 w 1244"/>
                <a:gd name="T103" fmla="*/ 0 h 1244"/>
                <a:gd name="T104" fmla="*/ 420 w 1244"/>
                <a:gd name="T105" fmla="*/ 35 h 1244"/>
                <a:gd name="T106" fmla="*/ 405 w 1244"/>
                <a:gd name="T107" fmla="*/ 58 h 1244"/>
                <a:gd name="T108" fmla="*/ 426 w 1244"/>
                <a:gd name="T109" fmla="*/ 157 h 1244"/>
                <a:gd name="T110" fmla="*/ 291 w 1244"/>
                <a:gd name="T111" fmla="*/ 116 h 1244"/>
                <a:gd name="T112" fmla="*/ 264 w 1244"/>
                <a:gd name="T113" fmla="*/ 114 h 1244"/>
                <a:gd name="T114" fmla="*/ 140 w 1244"/>
                <a:gd name="T115" fmla="*/ 227 h 1244"/>
                <a:gd name="T116" fmla="*/ 221 w 1244"/>
                <a:gd name="T117" fmla="*/ 317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44" h="1244">
                  <a:moveTo>
                    <a:pt x="486" y="471"/>
                  </a:moveTo>
                  <a:lnTo>
                    <a:pt x="486" y="471"/>
                  </a:lnTo>
                  <a:cubicBezTo>
                    <a:pt x="568" y="396"/>
                    <a:pt x="697" y="403"/>
                    <a:pt x="772" y="486"/>
                  </a:cubicBezTo>
                  <a:lnTo>
                    <a:pt x="772" y="486"/>
                  </a:lnTo>
                  <a:cubicBezTo>
                    <a:pt x="846" y="569"/>
                    <a:pt x="840" y="697"/>
                    <a:pt x="757" y="772"/>
                  </a:cubicBezTo>
                  <a:lnTo>
                    <a:pt x="757" y="772"/>
                  </a:lnTo>
                  <a:cubicBezTo>
                    <a:pt x="674" y="847"/>
                    <a:pt x="546" y="840"/>
                    <a:pt x="471" y="757"/>
                  </a:cubicBezTo>
                  <a:lnTo>
                    <a:pt x="471" y="757"/>
                  </a:lnTo>
                  <a:cubicBezTo>
                    <a:pt x="396" y="674"/>
                    <a:pt x="403" y="546"/>
                    <a:pt x="486" y="471"/>
                  </a:cubicBezTo>
                  <a:close/>
                  <a:moveTo>
                    <a:pt x="221" y="317"/>
                  </a:moveTo>
                  <a:lnTo>
                    <a:pt x="221" y="317"/>
                  </a:lnTo>
                  <a:cubicBezTo>
                    <a:pt x="205" y="337"/>
                    <a:pt x="192" y="358"/>
                    <a:pt x="180" y="380"/>
                  </a:cubicBezTo>
                  <a:lnTo>
                    <a:pt x="83" y="348"/>
                  </a:lnTo>
                  <a:lnTo>
                    <a:pt x="65" y="343"/>
                  </a:lnTo>
                  <a:lnTo>
                    <a:pt x="59" y="361"/>
                  </a:lnTo>
                  <a:lnTo>
                    <a:pt x="13" y="502"/>
                  </a:lnTo>
                  <a:lnTo>
                    <a:pt x="7" y="520"/>
                  </a:lnTo>
                  <a:lnTo>
                    <a:pt x="25" y="526"/>
                  </a:lnTo>
                  <a:lnTo>
                    <a:pt x="122" y="558"/>
                  </a:lnTo>
                  <a:lnTo>
                    <a:pt x="122" y="558"/>
                  </a:lnTo>
                  <a:cubicBezTo>
                    <a:pt x="119" y="583"/>
                    <a:pt x="118" y="608"/>
                    <a:pt x="118" y="633"/>
                  </a:cubicBezTo>
                  <a:lnTo>
                    <a:pt x="18" y="654"/>
                  </a:lnTo>
                  <a:lnTo>
                    <a:pt x="0" y="658"/>
                  </a:lnTo>
                  <a:lnTo>
                    <a:pt x="3" y="677"/>
                  </a:lnTo>
                  <a:lnTo>
                    <a:pt x="35" y="822"/>
                  </a:lnTo>
                  <a:lnTo>
                    <a:pt x="39" y="841"/>
                  </a:lnTo>
                  <a:lnTo>
                    <a:pt x="58" y="838"/>
                  </a:lnTo>
                  <a:lnTo>
                    <a:pt x="157" y="816"/>
                  </a:lnTo>
                  <a:lnTo>
                    <a:pt x="157" y="816"/>
                  </a:lnTo>
                  <a:cubicBezTo>
                    <a:pt x="167" y="839"/>
                    <a:pt x="178" y="862"/>
                    <a:pt x="192" y="883"/>
                  </a:cubicBezTo>
                  <a:lnTo>
                    <a:pt x="116" y="951"/>
                  </a:lnTo>
                  <a:lnTo>
                    <a:pt x="102" y="964"/>
                  </a:lnTo>
                  <a:lnTo>
                    <a:pt x="114" y="978"/>
                  </a:lnTo>
                  <a:lnTo>
                    <a:pt x="214" y="1089"/>
                  </a:lnTo>
                  <a:lnTo>
                    <a:pt x="227" y="1103"/>
                  </a:lnTo>
                  <a:lnTo>
                    <a:pt x="241" y="1090"/>
                  </a:lnTo>
                  <a:lnTo>
                    <a:pt x="317" y="1022"/>
                  </a:lnTo>
                  <a:lnTo>
                    <a:pt x="317" y="1022"/>
                  </a:lnTo>
                  <a:cubicBezTo>
                    <a:pt x="336" y="1037"/>
                    <a:pt x="358" y="1051"/>
                    <a:pt x="379" y="1063"/>
                  </a:cubicBezTo>
                  <a:lnTo>
                    <a:pt x="348" y="1160"/>
                  </a:lnTo>
                  <a:lnTo>
                    <a:pt x="343" y="1178"/>
                  </a:lnTo>
                  <a:lnTo>
                    <a:pt x="361" y="1184"/>
                  </a:lnTo>
                  <a:lnTo>
                    <a:pt x="502" y="1230"/>
                  </a:lnTo>
                  <a:lnTo>
                    <a:pt x="520" y="1236"/>
                  </a:lnTo>
                  <a:lnTo>
                    <a:pt x="527" y="1218"/>
                  </a:lnTo>
                  <a:lnTo>
                    <a:pt x="558" y="1121"/>
                  </a:lnTo>
                  <a:lnTo>
                    <a:pt x="558" y="1121"/>
                  </a:lnTo>
                  <a:cubicBezTo>
                    <a:pt x="583" y="1124"/>
                    <a:pt x="608" y="1125"/>
                    <a:pt x="633" y="1125"/>
                  </a:cubicBezTo>
                  <a:lnTo>
                    <a:pt x="654" y="1224"/>
                  </a:lnTo>
                  <a:lnTo>
                    <a:pt x="658" y="1243"/>
                  </a:lnTo>
                  <a:lnTo>
                    <a:pt x="677" y="1239"/>
                  </a:lnTo>
                  <a:lnTo>
                    <a:pt x="823" y="1208"/>
                  </a:lnTo>
                  <a:lnTo>
                    <a:pt x="842" y="1204"/>
                  </a:lnTo>
                  <a:lnTo>
                    <a:pt x="838" y="1185"/>
                  </a:lnTo>
                  <a:lnTo>
                    <a:pt x="816" y="1085"/>
                  </a:lnTo>
                  <a:lnTo>
                    <a:pt x="816" y="1085"/>
                  </a:lnTo>
                  <a:cubicBezTo>
                    <a:pt x="839" y="1076"/>
                    <a:pt x="862" y="1064"/>
                    <a:pt x="883" y="1052"/>
                  </a:cubicBezTo>
                  <a:lnTo>
                    <a:pt x="951" y="1127"/>
                  </a:lnTo>
                  <a:lnTo>
                    <a:pt x="964" y="1141"/>
                  </a:lnTo>
                  <a:lnTo>
                    <a:pt x="979" y="1128"/>
                  </a:lnTo>
                  <a:lnTo>
                    <a:pt x="1089" y="1029"/>
                  </a:lnTo>
                  <a:lnTo>
                    <a:pt x="1103" y="1015"/>
                  </a:lnTo>
                  <a:lnTo>
                    <a:pt x="1091" y="1002"/>
                  </a:lnTo>
                  <a:lnTo>
                    <a:pt x="1022" y="926"/>
                  </a:lnTo>
                  <a:lnTo>
                    <a:pt x="1022" y="926"/>
                  </a:lnTo>
                  <a:cubicBezTo>
                    <a:pt x="1037" y="906"/>
                    <a:pt x="1051" y="885"/>
                    <a:pt x="1063" y="863"/>
                  </a:cubicBezTo>
                  <a:lnTo>
                    <a:pt x="1160" y="895"/>
                  </a:lnTo>
                  <a:lnTo>
                    <a:pt x="1178" y="901"/>
                  </a:lnTo>
                  <a:lnTo>
                    <a:pt x="1184" y="882"/>
                  </a:lnTo>
                  <a:lnTo>
                    <a:pt x="1230" y="740"/>
                  </a:lnTo>
                  <a:lnTo>
                    <a:pt x="1236" y="722"/>
                  </a:lnTo>
                  <a:lnTo>
                    <a:pt x="1217" y="716"/>
                  </a:lnTo>
                  <a:lnTo>
                    <a:pt x="1121" y="685"/>
                  </a:lnTo>
                  <a:lnTo>
                    <a:pt x="1121" y="685"/>
                  </a:lnTo>
                  <a:cubicBezTo>
                    <a:pt x="1124" y="660"/>
                    <a:pt x="1125" y="635"/>
                    <a:pt x="1125" y="610"/>
                  </a:cubicBezTo>
                  <a:lnTo>
                    <a:pt x="1224" y="589"/>
                  </a:lnTo>
                  <a:lnTo>
                    <a:pt x="1243" y="585"/>
                  </a:lnTo>
                  <a:lnTo>
                    <a:pt x="1239" y="566"/>
                  </a:lnTo>
                  <a:lnTo>
                    <a:pt x="1207" y="420"/>
                  </a:lnTo>
                  <a:lnTo>
                    <a:pt x="1204" y="401"/>
                  </a:lnTo>
                  <a:lnTo>
                    <a:pt x="1185" y="405"/>
                  </a:lnTo>
                  <a:lnTo>
                    <a:pt x="1085" y="426"/>
                  </a:lnTo>
                  <a:lnTo>
                    <a:pt x="1085" y="426"/>
                  </a:lnTo>
                  <a:cubicBezTo>
                    <a:pt x="1076" y="404"/>
                    <a:pt x="1064" y="381"/>
                    <a:pt x="1051" y="360"/>
                  </a:cubicBezTo>
                  <a:lnTo>
                    <a:pt x="1127" y="292"/>
                  </a:lnTo>
                  <a:lnTo>
                    <a:pt x="1141" y="279"/>
                  </a:lnTo>
                  <a:lnTo>
                    <a:pt x="1128" y="264"/>
                  </a:lnTo>
                  <a:lnTo>
                    <a:pt x="1028" y="154"/>
                  </a:lnTo>
                  <a:lnTo>
                    <a:pt x="1016" y="139"/>
                  </a:lnTo>
                  <a:lnTo>
                    <a:pt x="1001" y="152"/>
                  </a:lnTo>
                  <a:lnTo>
                    <a:pt x="926" y="221"/>
                  </a:lnTo>
                  <a:lnTo>
                    <a:pt x="926" y="221"/>
                  </a:lnTo>
                  <a:cubicBezTo>
                    <a:pt x="906" y="205"/>
                    <a:pt x="884" y="192"/>
                    <a:pt x="863" y="180"/>
                  </a:cubicBezTo>
                  <a:lnTo>
                    <a:pt x="894" y="83"/>
                  </a:lnTo>
                  <a:lnTo>
                    <a:pt x="900" y="65"/>
                  </a:lnTo>
                  <a:lnTo>
                    <a:pt x="882" y="59"/>
                  </a:lnTo>
                  <a:lnTo>
                    <a:pt x="740" y="12"/>
                  </a:lnTo>
                  <a:lnTo>
                    <a:pt x="722" y="7"/>
                  </a:lnTo>
                  <a:lnTo>
                    <a:pt x="716" y="25"/>
                  </a:lnTo>
                  <a:lnTo>
                    <a:pt x="685" y="122"/>
                  </a:lnTo>
                  <a:lnTo>
                    <a:pt x="685" y="122"/>
                  </a:lnTo>
                  <a:cubicBezTo>
                    <a:pt x="660" y="119"/>
                    <a:pt x="635" y="118"/>
                    <a:pt x="610" y="118"/>
                  </a:cubicBezTo>
                  <a:lnTo>
                    <a:pt x="588" y="18"/>
                  </a:lnTo>
                  <a:lnTo>
                    <a:pt x="585" y="0"/>
                  </a:lnTo>
                  <a:lnTo>
                    <a:pt x="566" y="4"/>
                  </a:lnTo>
                  <a:lnTo>
                    <a:pt x="420" y="35"/>
                  </a:lnTo>
                  <a:lnTo>
                    <a:pt x="401" y="39"/>
                  </a:lnTo>
                  <a:lnTo>
                    <a:pt x="405" y="58"/>
                  </a:lnTo>
                  <a:lnTo>
                    <a:pt x="426" y="157"/>
                  </a:lnTo>
                  <a:lnTo>
                    <a:pt x="426" y="157"/>
                  </a:lnTo>
                  <a:cubicBezTo>
                    <a:pt x="404" y="167"/>
                    <a:pt x="381" y="178"/>
                    <a:pt x="360" y="192"/>
                  </a:cubicBezTo>
                  <a:lnTo>
                    <a:pt x="291" y="116"/>
                  </a:lnTo>
                  <a:lnTo>
                    <a:pt x="279" y="102"/>
                  </a:lnTo>
                  <a:lnTo>
                    <a:pt x="264" y="114"/>
                  </a:lnTo>
                  <a:lnTo>
                    <a:pt x="154" y="214"/>
                  </a:lnTo>
                  <a:lnTo>
                    <a:pt x="140" y="227"/>
                  </a:lnTo>
                  <a:lnTo>
                    <a:pt x="152" y="241"/>
                  </a:lnTo>
                  <a:lnTo>
                    <a:pt x="221" y="317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68" name="Freeform 17">
              <a:extLst>
                <a:ext uri="{FF2B5EF4-FFF2-40B4-BE49-F238E27FC236}">
                  <a16:creationId xmlns:a16="http://schemas.microsoft.com/office/drawing/2014/main" id="{056D2AB5-A2D5-4A40-9046-BB1DDB4D0BB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771807" y="5620192"/>
              <a:ext cx="204383" cy="203992"/>
            </a:xfrm>
            <a:custGeom>
              <a:avLst/>
              <a:gdLst>
                <a:gd name="T0" fmla="*/ 357 w 915"/>
                <a:gd name="T1" fmla="*/ 346 h 915"/>
                <a:gd name="T2" fmla="*/ 567 w 915"/>
                <a:gd name="T3" fmla="*/ 357 h 915"/>
                <a:gd name="T4" fmla="*/ 557 w 915"/>
                <a:gd name="T5" fmla="*/ 568 h 915"/>
                <a:gd name="T6" fmla="*/ 346 w 915"/>
                <a:gd name="T7" fmla="*/ 556 h 915"/>
                <a:gd name="T8" fmla="*/ 162 w 915"/>
                <a:gd name="T9" fmla="*/ 233 h 915"/>
                <a:gd name="T10" fmla="*/ 132 w 915"/>
                <a:gd name="T11" fmla="*/ 279 h 915"/>
                <a:gd name="T12" fmla="*/ 47 w 915"/>
                <a:gd name="T13" fmla="*/ 252 h 915"/>
                <a:gd name="T14" fmla="*/ 9 w 915"/>
                <a:gd name="T15" fmla="*/ 370 h 915"/>
                <a:gd name="T16" fmla="*/ 18 w 915"/>
                <a:gd name="T17" fmla="*/ 387 h 915"/>
                <a:gd name="T18" fmla="*/ 89 w 915"/>
                <a:gd name="T19" fmla="*/ 410 h 915"/>
                <a:gd name="T20" fmla="*/ 13 w 915"/>
                <a:gd name="T21" fmla="*/ 481 h 915"/>
                <a:gd name="T22" fmla="*/ 3 w 915"/>
                <a:gd name="T23" fmla="*/ 498 h 915"/>
                <a:gd name="T24" fmla="*/ 29 w 915"/>
                <a:gd name="T25" fmla="*/ 619 h 915"/>
                <a:gd name="T26" fmla="*/ 115 w 915"/>
                <a:gd name="T27" fmla="*/ 600 h 915"/>
                <a:gd name="T28" fmla="*/ 141 w 915"/>
                <a:gd name="T29" fmla="*/ 649 h 915"/>
                <a:gd name="T30" fmla="*/ 74 w 915"/>
                <a:gd name="T31" fmla="*/ 709 h 915"/>
                <a:gd name="T32" fmla="*/ 157 w 915"/>
                <a:gd name="T33" fmla="*/ 801 h 915"/>
                <a:gd name="T34" fmla="*/ 177 w 915"/>
                <a:gd name="T35" fmla="*/ 802 h 915"/>
                <a:gd name="T36" fmla="*/ 233 w 915"/>
                <a:gd name="T37" fmla="*/ 751 h 915"/>
                <a:gd name="T38" fmla="*/ 256 w 915"/>
                <a:gd name="T39" fmla="*/ 853 h 915"/>
                <a:gd name="T40" fmla="*/ 265 w 915"/>
                <a:gd name="T41" fmla="*/ 871 h 915"/>
                <a:gd name="T42" fmla="*/ 383 w 915"/>
                <a:gd name="T43" fmla="*/ 909 h 915"/>
                <a:gd name="T44" fmla="*/ 410 w 915"/>
                <a:gd name="T45" fmla="*/ 824 h 915"/>
                <a:gd name="T46" fmla="*/ 465 w 915"/>
                <a:gd name="T47" fmla="*/ 827 h 915"/>
                <a:gd name="T48" fmla="*/ 484 w 915"/>
                <a:gd name="T49" fmla="*/ 914 h 915"/>
                <a:gd name="T50" fmla="*/ 605 w 915"/>
                <a:gd name="T51" fmla="*/ 888 h 915"/>
                <a:gd name="T52" fmla="*/ 615 w 915"/>
                <a:gd name="T53" fmla="*/ 872 h 915"/>
                <a:gd name="T54" fmla="*/ 600 w 915"/>
                <a:gd name="T55" fmla="*/ 798 h 915"/>
                <a:gd name="T56" fmla="*/ 699 w 915"/>
                <a:gd name="T57" fmla="*/ 829 h 915"/>
                <a:gd name="T58" fmla="*/ 719 w 915"/>
                <a:gd name="T59" fmla="*/ 830 h 915"/>
                <a:gd name="T60" fmla="*/ 811 w 915"/>
                <a:gd name="T61" fmla="*/ 747 h 915"/>
                <a:gd name="T62" fmla="*/ 752 w 915"/>
                <a:gd name="T63" fmla="*/ 681 h 915"/>
                <a:gd name="T64" fmla="*/ 782 w 915"/>
                <a:gd name="T65" fmla="*/ 635 h 915"/>
                <a:gd name="T66" fmla="*/ 866 w 915"/>
                <a:gd name="T67" fmla="*/ 662 h 915"/>
                <a:gd name="T68" fmla="*/ 904 w 915"/>
                <a:gd name="T69" fmla="*/ 544 h 915"/>
                <a:gd name="T70" fmla="*/ 895 w 915"/>
                <a:gd name="T71" fmla="*/ 526 h 915"/>
                <a:gd name="T72" fmla="*/ 824 w 915"/>
                <a:gd name="T73" fmla="*/ 504 h 915"/>
                <a:gd name="T74" fmla="*/ 900 w 915"/>
                <a:gd name="T75" fmla="*/ 433 h 915"/>
                <a:gd name="T76" fmla="*/ 911 w 915"/>
                <a:gd name="T77" fmla="*/ 416 h 915"/>
                <a:gd name="T78" fmla="*/ 885 w 915"/>
                <a:gd name="T79" fmla="*/ 295 h 915"/>
                <a:gd name="T80" fmla="*/ 798 w 915"/>
                <a:gd name="T81" fmla="*/ 314 h 915"/>
                <a:gd name="T82" fmla="*/ 773 w 915"/>
                <a:gd name="T83" fmla="*/ 264 h 915"/>
                <a:gd name="T84" fmla="*/ 839 w 915"/>
                <a:gd name="T85" fmla="*/ 205 h 915"/>
                <a:gd name="T86" fmla="*/ 756 w 915"/>
                <a:gd name="T87" fmla="*/ 113 h 915"/>
                <a:gd name="T88" fmla="*/ 736 w 915"/>
                <a:gd name="T89" fmla="*/ 112 h 915"/>
                <a:gd name="T90" fmla="*/ 680 w 915"/>
                <a:gd name="T91" fmla="*/ 162 h 915"/>
                <a:gd name="T92" fmla="*/ 658 w 915"/>
                <a:gd name="T93" fmla="*/ 61 h 915"/>
                <a:gd name="T94" fmla="*/ 648 w 915"/>
                <a:gd name="T95" fmla="*/ 43 h 915"/>
                <a:gd name="T96" fmla="*/ 531 w 915"/>
                <a:gd name="T97" fmla="*/ 5 h 915"/>
                <a:gd name="T98" fmla="*/ 503 w 915"/>
                <a:gd name="T99" fmla="*/ 90 h 915"/>
                <a:gd name="T100" fmla="*/ 448 w 915"/>
                <a:gd name="T101" fmla="*/ 87 h 915"/>
                <a:gd name="T102" fmla="*/ 430 w 915"/>
                <a:gd name="T103" fmla="*/ 0 h 915"/>
                <a:gd name="T104" fmla="*/ 309 w 915"/>
                <a:gd name="T105" fmla="*/ 26 h 915"/>
                <a:gd name="T106" fmla="*/ 297 w 915"/>
                <a:gd name="T107" fmla="*/ 43 h 915"/>
                <a:gd name="T108" fmla="*/ 314 w 915"/>
                <a:gd name="T109" fmla="*/ 115 h 915"/>
                <a:gd name="T110" fmla="*/ 214 w 915"/>
                <a:gd name="T111" fmla="*/ 85 h 915"/>
                <a:gd name="T112" fmla="*/ 194 w 915"/>
                <a:gd name="T113" fmla="*/ 84 h 915"/>
                <a:gd name="T114" fmla="*/ 103 w 915"/>
                <a:gd name="T115" fmla="*/ 167 h 915"/>
                <a:gd name="T116" fmla="*/ 162 w 915"/>
                <a:gd name="T117" fmla="*/ 233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915">
                  <a:moveTo>
                    <a:pt x="357" y="346"/>
                  </a:moveTo>
                  <a:lnTo>
                    <a:pt x="357" y="346"/>
                  </a:lnTo>
                  <a:cubicBezTo>
                    <a:pt x="418" y="292"/>
                    <a:pt x="513" y="296"/>
                    <a:pt x="567" y="357"/>
                  </a:cubicBezTo>
                  <a:lnTo>
                    <a:pt x="567" y="357"/>
                  </a:lnTo>
                  <a:cubicBezTo>
                    <a:pt x="622" y="418"/>
                    <a:pt x="617" y="513"/>
                    <a:pt x="557" y="568"/>
                  </a:cubicBezTo>
                  <a:lnTo>
                    <a:pt x="557" y="568"/>
                  </a:lnTo>
                  <a:cubicBezTo>
                    <a:pt x="496" y="622"/>
                    <a:pt x="401" y="618"/>
                    <a:pt x="346" y="556"/>
                  </a:cubicBezTo>
                  <a:lnTo>
                    <a:pt x="346" y="556"/>
                  </a:lnTo>
                  <a:cubicBezTo>
                    <a:pt x="291" y="495"/>
                    <a:pt x="296" y="402"/>
                    <a:pt x="357" y="346"/>
                  </a:cubicBezTo>
                  <a:close/>
                  <a:moveTo>
                    <a:pt x="162" y="233"/>
                  </a:moveTo>
                  <a:lnTo>
                    <a:pt x="162" y="233"/>
                  </a:lnTo>
                  <a:cubicBezTo>
                    <a:pt x="151" y="248"/>
                    <a:pt x="141" y="263"/>
                    <a:pt x="132" y="279"/>
                  </a:cubicBezTo>
                  <a:lnTo>
                    <a:pt x="61" y="256"/>
                  </a:lnTo>
                  <a:lnTo>
                    <a:pt x="47" y="252"/>
                  </a:lnTo>
                  <a:lnTo>
                    <a:pt x="43" y="265"/>
                  </a:lnTo>
                  <a:lnTo>
                    <a:pt x="9" y="370"/>
                  </a:lnTo>
                  <a:lnTo>
                    <a:pt x="4" y="383"/>
                  </a:lnTo>
                  <a:lnTo>
                    <a:pt x="18" y="387"/>
                  </a:lnTo>
                  <a:lnTo>
                    <a:pt x="89" y="410"/>
                  </a:lnTo>
                  <a:lnTo>
                    <a:pt x="89" y="410"/>
                  </a:lnTo>
                  <a:cubicBezTo>
                    <a:pt x="87" y="428"/>
                    <a:pt x="86" y="447"/>
                    <a:pt x="87" y="465"/>
                  </a:cubicBezTo>
                  <a:lnTo>
                    <a:pt x="13" y="481"/>
                  </a:lnTo>
                  <a:lnTo>
                    <a:pt x="0" y="484"/>
                  </a:lnTo>
                  <a:lnTo>
                    <a:pt x="3" y="498"/>
                  </a:lnTo>
                  <a:lnTo>
                    <a:pt x="26" y="605"/>
                  </a:lnTo>
                  <a:lnTo>
                    <a:pt x="29" y="619"/>
                  </a:lnTo>
                  <a:lnTo>
                    <a:pt x="42" y="616"/>
                  </a:lnTo>
                  <a:lnTo>
                    <a:pt x="115" y="600"/>
                  </a:lnTo>
                  <a:lnTo>
                    <a:pt x="115" y="600"/>
                  </a:lnTo>
                  <a:cubicBezTo>
                    <a:pt x="123" y="617"/>
                    <a:pt x="131" y="634"/>
                    <a:pt x="141" y="649"/>
                  </a:cubicBezTo>
                  <a:lnTo>
                    <a:pt x="85" y="700"/>
                  </a:lnTo>
                  <a:lnTo>
                    <a:pt x="74" y="709"/>
                  </a:lnTo>
                  <a:lnTo>
                    <a:pt x="84" y="719"/>
                  </a:lnTo>
                  <a:lnTo>
                    <a:pt x="157" y="801"/>
                  </a:lnTo>
                  <a:lnTo>
                    <a:pt x="167" y="811"/>
                  </a:lnTo>
                  <a:lnTo>
                    <a:pt x="177" y="802"/>
                  </a:lnTo>
                  <a:lnTo>
                    <a:pt x="233" y="751"/>
                  </a:lnTo>
                  <a:lnTo>
                    <a:pt x="233" y="751"/>
                  </a:lnTo>
                  <a:cubicBezTo>
                    <a:pt x="248" y="763"/>
                    <a:pt x="263" y="773"/>
                    <a:pt x="279" y="781"/>
                  </a:cubicBezTo>
                  <a:lnTo>
                    <a:pt x="256" y="853"/>
                  </a:lnTo>
                  <a:lnTo>
                    <a:pt x="252" y="866"/>
                  </a:lnTo>
                  <a:lnTo>
                    <a:pt x="265" y="871"/>
                  </a:lnTo>
                  <a:lnTo>
                    <a:pt x="369" y="904"/>
                  </a:lnTo>
                  <a:lnTo>
                    <a:pt x="383" y="909"/>
                  </a:lnTo>
                  <a:lnTo>
                    <a:pt x="387" y="895"/>
                  </a:lnTo>
                  <a:lnTo>
                    <a:pt x="410" y="824"/>
                  </a:lnTo>
                  <a:lnTo>
                    <a:pt x="410" y="824"/>
                  </a:lnTo>
                  <a:cubicBezTo>
                    <a:pt x="428" y="827"/>
                    <a:pt x="447" y="828"/>
                    <a:pt x="465" y="827"/>
                  </a:cubicBezTo>
                  <a:lnTo>
                    <a:pt x="481" y="900"/>
                  </a:lnTo>
                  <a:lnTo>
                    <a:pt x="484" y="914"/>
                  </a:lnTo>
                  <a:lnTo>
                    <a:pt x="497" y="911"/>
                  </a:lnTo>
                  <a:lnTo>
                    <a:pt x="605" y="888"/>
                  </a:lnTo>
                  <a:lnTo>
                    <a:pt x="618" y="885"/>
                  </a:lnTo>
                  <a:lnTo>
                    <a:pt x="615" y="872"/>
                  </a:lnTo>
                  <a:lnTo>
                    <a:pt x="600" y="798"/>
                  </a:lnTo>
                  <a:lnTo>
                    <a:pt x="600" y="798"/>
                  </a:lnTo>
                  <a:cubicBezTo>
                    <a:pt x="617" y="791"/>
                    <a:pt x="633" y="783"/>
                    <a:pt x="649" y="773"/>
                  </a:cubicBezTo>
                  <a:lnTo>
                    <a:pt x="699" y="829"/>
                  </a:lnTo>
                  <a:lnTo>
                    <a:pt x="709" y="840"/>
                  </a:lnTo>
                  <a:lnTo>
                    <a:pt x="719" y="830"/>
                  </a:lnTo>
                  <a:lnTo>
                    <a:pt x="800" y="757"/>
                  </a:lnTo>
                  <a:lnTo>
                    <a:pt x="811" y="747"/>
                  </a:lnTo>
                  <a:lnTo>
                    <a:pt x="801" y="737"/>
                  </a:lnTo>
                  <a:lnTo>
                    <a:pt x="752" y="681"/>
                  </a:lnTo>
                  <a:lnTo>
                    <a:pt x="752" y="681"/>
                  </a:lnTo>
                  <a:cubicBezTo>
                    <a:pt x="763" y="666"/>
                    <a:pt x="773" y="650"/>
                    <a:pt x="782" y="635"/>
                  </a:cubicBezTo>
                  <a:lnTo>
                    <a:pt x="853" y="657"/>
                  </a:lnTo>
                  <a:lnTo>
                    <a:pt x="866" y="662"/>
                  </a:lnTo>
                  <a:lnTo>
                    <a:pt x="870" y="649"/>
                  </a:lnTo>
                  <a:lnTo>
                    <a:pt x="904" y="544"/>
                  </a:lnTo>
                  <a:lnTo>
                    <a:pt x="908" y="531"/>
                  </a:lnTo>
                  <a:lnTo>
                    <a:pt x="895" y="526"/>
                  </a:lnTo>
                  <a:lnTo>
                    <a:pt x="824" y="504"/>
                  </a:lnTo>
                  <a:lnTo>
                    <a:pt x="824" y="504"/>
                  </a:lnTo>
                  <a:cubicBezTo>
                    <a:pt x="826" y="485"/>
                    <a:pt x="827" y="467"/>
                    <a:pt x="827" y="448"/>
                  </a:cubicBezTo>
                  <a:lnTo>
                    <a:pt x="900" y="433"/>
                  </a:lnTo>
                  <a:lnTo>
                    <a:pt x="914" y="430"/>
                  </a:lnTo>
                  <a:lnTo>
                    <a:pt x="911" y="416"/>
                  </a:lnTo>
                  <a:lnTo>
                    <a:pt x="888" y="309"/>
                  </a:lnTo>
                  <a:lnTo>
                    <a:pt x="885" y="295"/>
                  </a:lnTo>
                  <a:lnTo>
                    <a:pt x="871" y="298"/>
                  </a:lnTo>
                  <a:lnTo>
                    <a:pt x="798" y="314"/>
                  </a:lnTo>
                  <a:lnTo>
                    <a:pt x="798" y="314"/>
                  </a:lnTo>
                  <a:cubicBezTo>
                    <a:pt x="791" y="297"/>
                    <a:pt x="783" y="281"/>
                    <a:pt x="773" y="264"/>
                  </a:cubicBezTo>
                  <a:lnTo>
                    <a:pt x="829" y="215"/>
                  </a:lnTo>
                  <a:lnTo>
                    <a:pt x="839" y="205"/>
                  </a:lnTo>
                  <a:lnTo>
                    <a:pt x="830" y="195"/>
                  </a:lnTo>
                  <a:lnTo>
                    <a:pt x="756" y="113"/>
                  </a:lnTo>
                  <a:lnTo>
                    <a:pt x="747" y="102"/>
                  </a:lnTo>
                  <a:lnTo>
                    <a:pt x="736" y="112"/>
                  </a:lnTo>
                  <a:lnTo>
                    <a:pt x="680" y="162"/>
                  </a:lnTo>
                  <a:lnTo>
                    <a:pt x="680" y="162"/>
                  </a:lnTo>
                  <a:cubicBezTo>
                    <a:pt x="666" y="151"/>
                    <a:pt x="651" y="141"/>
                    <a:pt x="634" y="132"/>
                  </a:cubicBezTo>
                  <a:lnTo>
                    <a:pt x="658" y="61"/>
                  </a:lnTo>
                  <a:lnTo>
                    <a:pt x="662" y="47"/>
                  </a:lnTo>
                  <a:lnTo>
                    <a:pt x="648" y="43"/>
                  </a:lnTo>
                  <a:lnTo>
                    <a:pt x="544" y="9"/>
                  </a:lnTo>
                  <a:lnTo>
                    <a:pt x="531" y="5"/>
                  </a:lnTo>
                  <a:lnTo>
                    <a:pt x="526" y="19"/>
                  </a:lnTo>
                  <a:lnTo>
                    <a:pt x="503" y="90"/>
                  </a:lnTo>
                  <a:lnTo>
                    <a:pt x="503" y="90"/>
                  </a:lnTo>
                  <a:cubicBezTo>
                    <a:pt x="485" y="87"/>
                    <a:pt x="467" y="86"/>
                    <a:pt x="448" y="87"/>
                  </a:cubicBezTo>
                  <a:lnTo>
                    <a:pt x="433" y="14"/>
                  </a:lnTo>
                  <a:lnTo>
                    <a:pt x="430" y="0"/>
                  </a:lnTo>
                  <a:lnTo>
                    <a:pt x="416" y="3"/>
                  </a:lnTo>
                  <a:lnTo>
                    <a:pt x="309" y="26"/>
                  </a:lnTo>
                  <a:lnTo>
                    <a:pt x="295" y="29"/>
                  </a:lnTo>
                  <a:lnTo>
                    <a:pt x="297" y="43"/>
                  </a:lnTo>
                  <a:lnTo>
                    <a:pt x="314" y="115"/>
                  </a:lnTo>
                  <a:lnTo>
                    <a:pt x="314" y="115"/>
                  </a:lnTo>
                  <a:cubicBezTo>
                    <a:pt x="296" y="122"/>
                    <a:pt x="280" y="131"/>
                    <a:pt x="264" y="141"/>
                  </a:cubicBezTo>
                  <a:lnTo>
                    <a:pt x="214" y="85"/>
                  </a:lnTo>
                  <a:lnTo>
                    <a:pt x="205" y="75"/>
                  </a:lnTo>
                  <a:lnTo>
                    <a:pt x="194" y="84"/>
                  </a:lnTo>
                  <a:lnTo>
                    <a:pt x="113" y="158"/>
                  </a:lnTo>
                  <a:lnTo>
                    <a:pt x="103" y="167"/>
                  </a:lnTo>
                  <a:lnTo>
                    <a:pt x="112" y="177"/>
                  </a:lnTo>
                  <a:lnTo>
                    <a:pt x="162" y="233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71" name="Freeform 20">
              <a:extLst>
                <a:ext uri="{FF2B5EF4-FFF2-40B4-BE49-F238E27FC236}">
                  <a16:creationId xmlns:a16="http://schemas.microsoft.com/office/drawing/2014/main" id="{162B58D7-B316-9049-B8FD-51B9FE0FBC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0854299" y="5088098"/>
              <a:ext cx="337676" cy="337031"/>
            </a:xfrm>
            <a:custGeom>
              <a:avLst/>
              <a:gdLst>
                <a:gd name="T0" fmla="*/ 753 w 1506"/>
                <a:gd name="T1" fmla="*/ 1074 h 1506"/>
                <a:gd name="T2" fmla="*/ 753 w 1506"/>
                <a:gd name="T3" fmla="*/ 1074 h 1506"/>
                <a:gd name="T4" fmla="*/ 430 w 1506"/>
                <a:gd name="T5" fmla="*/ 752 h 1506"/>
                <a:gd name="T6" fmla="*/ 430 w 1506"/>
                <a:gd name="T7" fmla="*/ 752 h 1506"/>
                <a:gd name="T8" fmla="*/ 753 w 1506"/>
                <a:gd name="T9" fmla="*/ 429 h 1506"/>
                <a:gd name="T10" fmla="*/ 753 w 1506"/>
                <a:gd name="T11" fmla="*/ 429 h 1506"/>
                <a:gd name="T12" fmla="*/ 1075 w 1506"/>
                <a:gd name="T13" fmla="*/ 752 h 1506"/>
                <a:gd name="T14" fmla="*/ 1075 w 1506"/>
                <a:gd name="T15" fmla="*/ 752 h 1506"/>
                <a:gd name="T16" fmla="*/ 753 w 1506"/>
                <a:gd name="T17" fmla="*/ 1074 h 1506"/>
                <a:gd name="T18" fmla="*/ 1505 w 1506"/>
                <a:gd name="T19" fmla="*/ 859 h 1506"/>
                <a:gd name="T20" fmla="*/ 1505 w 1506"/>
                <a:gd name="T21" fmla="*/ 644 h 1506"/>
                <a:gd name="T22" fmla="*/ 1280 w 1506"/>
                <a:gd name="T23" fmla="*/ 644 h 1506"/>
                <a:gd name="T24" fmla="*/ 1280 w 1506"/>
                <a:gd name="T25" fmla="*/ 644 h 1506"/>
                <a:gd name="T26" fmla="*/ 1205 w 1506"/>
                <a:gd name="T27" fmla="*/ 463 h 1506"/>
                <a:gd name="T28" fmla="*/ 1366 w 1506"/>
                <a:gd name="T29" fmla="*/ 301 h 1506"/>
                <a:gd name="T30" fmla="*/ 1214 w 1506"/>
                <a:gd name="T31" fmla="*/ 149 h 1506"/>
                <a:gd name="T32" fmla="*/ 1055 w 1506"/>
                <a:gd name="T33" fmla="*/ 308 h 1506"/>
                <a:gd name="T34" fmla="*/ 1055 w 1506"/>
                <a:gd name="T35" fmla="*/ 308 h 1506"/>
                <a:gd name="T36" fmla="*/ 860 w 1506"/>
                <a:gd name="T37" fmla="*/ 226 h 1506"/>
                <a:gd name="T38" fmla="*/ 860 w 1506"/>
                <a:gd name="T39" fmla="*/ 0 h 1506"/>
                <a:gd name="T40" fmla="*/ 645 w 1506"/>
                <a:gd name="T41" fmla="*/ 0 h 1506"/>
                <a:gd name="T42" fmla="*/ 645 w 1506"/>
                <a:gd name="T43" fmla="*/ 226 h 1506"/>
                <a:gd name="T44" fmla="*/ 645 w 1506"/>
                <a:gd name="T45" fmla="*/ 226 h 1506"/>
                <a:gd name="T46" fmla="*/ 457 w 1506"/>
                <a:gd name="T47" fmla="*/ 304 h 1506"/>
                <a:gd name="T48" fmla="*/ 302 w 1506"/>
                <a:gd name="T49" fmla="*/ 149 h 1506"/>
                <a:gd name="T50" fmla="*/ 150 w 1506"/>
                <a:gd name="T51" fmla="*/ 301 h 1506"/>
                <a:gd name="T52" fmla="*/ 304 w 1506"/>
                <a:gd name="T53" fmla="*/ 456 h 1506"/>
                <a:gd name="T54" fmla="*/ 304 w 1506"/>
                <a:gd name="T55" fmla="*/ 456 h 1506"/>
                <a:gd name="T56" fmla="*/ 226 w 1506"/>
                <a:gd name="T57" fmla="*/ 644 h 1506"/>
                <a:gd name="T58" fmla="*/ 0 w 1506"/>
                <a:gd name="T59" fmla="*/ 644 h 1506"/>
                <a:gd name="T60" fmla="*/ 0 w 1506"/>
                <a:gd name="T61" fmla="*/ 860 h 1506"/>
                <a:gd name="T62" fmla="*/ 226 w 1506"/>
                <a:gd name="T63" fmla="*/ 860 h 1506"/>
                <a:gd name="T64" fmla="*/ 226 w 1506"/>
                <a:gd name="T65" fmla="*/ 860 h 1506"/>
                <a:gd name="T66" fmla="*/ 309 w 1506"/>
                <a:gd name="T67" fmla="*/ 1055 h 1506"/>
                <a:gd name="T68" fmla="*/ 150 w 1506"/>
                <a:gd name="T69" fmla="*/ 1214 h 1506"/>
                <a:gd name="T70" fmla="*/ 302 w 1506"/>
                <a:gd name="T71" fmla="*/ 1366 h 1506"/>
                <a:gd name="T72" fmla="*/ 463 w 1506"/>
                <a:gd name="T73" fmla="*/ 1204 h 1506"/>
                <a:gd name="T74" fmla="*/ 463 w 1506"/>
                <a:gd name="T75" fmla="*/ 1204 h 1506"/>
                <a:gd name="T76" fmla="*/ 645 w 1506"/>
                <a:gd name="T77" fmla="*/ 1279 h 1506"/>
                <a:gd name="T78" fmla="*/ 645 w 1506"/>
                <a:gd name="T79" fmla="*/ 1505 h 1506"/>
                <a:gd name="T80" fmla="*/ 860 w 1506"/>
                <a:gd name="T81" fmla="*/ 1505 h 1506"/>
                <a:gd name="T82" fmla="*/ 860 w 1506"/>
                <a:gd name="T83" fmla="*/ 1279 h 1506"/>
                <a:gd name="T84" fmla="*/ 860 w 1506"/>
                <a:gd name="T85" fmla="*/ 1279 h 1506"/>
                <a:gd name="T86" fmla="*/ 1049 w 1506"/>
                <a:gd name="T87" fmla="*/ 1200 h 1506"/>
                <a:gd name="T88" fmla="*/ 1214 w 1506"/>
                <a:gd name="T89" fmla="*/ 1366 h 1506"/>
                <a:gd name="T90" fmla="*/ 1366 w 1506"/>
                <a:gd name="T91" fmla="*/ 1214 h 1506"/>
                <a:gd name="T92" fmla="*/ 1201 w 1506"/>
                <a:gd name="T93" fmla="*/ 1048 h 1506"/>
                <a:gd name="T94" fmla="*/ 1201 w 1506"/>
                <a:gd name="T95" fmla="*/ 1048 h 1506"/>
                <a:gd name="T96" fmla="*/ 1280 w 1506"/>
                <a:gd name="T97" fmla="*/ 859 h 1506"/>
                <a:gd name="T98" fmla="*/ 1505 w 1506"/>
                <a:gd name="T99" fmla="*/ 859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06" h="1506">
                  <a:moveTo>
                    <a:pt x="753" y="1074"/>
                  </a:moveTo>
                  <a:lnTo>
                    <a:pt x="753" y="1074"/>
                  </a:lnTo>
                  <a:cubicBezTo>
                    <a:pt x="575" y="1074"/>
                    <a:pt x="431" y="930"/>
                    <a:pt x="430" y="752"/>
                  </a:cubicBezTo>
                  <a:lnTo>
                    <a:pt x="430" y="752"/>
                  </a:lnTo>
                  <a:cubicBezTo>
                    <a:pt x="431" y="574"/>
                    <a:pt x="575" y="430"/>
                    <a:pt x="753" y="429"/>
                  </a:cubicBezTo>
                  <a:lnTo>
                    <a:pt x="753" y="429"/>
                  </a:lnTo>
                  <a:cubicBezTo>
                    <a:pt x="930" y="430"/>
                    <a:pt x="1075" y="574"/>
                    <a:pt x="1075" y="752"/>
                  </a:cubicBezTo>
                  <a:lnTo>
                    <a:pt x="1075" y="752"/>
                  </a:lnTo>
                  <a:cubicBezTo>
                    <a:pt x="1075" y="931"/>
                    <a:pt x="930" y="1074"/>
                    <a:pt x="753" y="1074"/>
                  </a:cubicBezTo>
                  <a:close/>
                  <a:moveTo>
                    <a:pt x="1505" y="859"/>
                  </a:moveTo>
                  <a:lnTo>
                    <a:pt x="1505" y="644"/>
                  </a:lnTo>
                  <a:lnTo>
                    <a:pt x="1280" y="644"/>
                  </a:lnTo>
                  <a:lnTo>
                    <a:pt x="1280" y="644"/>
                  </a:lnTo>
                  <a:cubicBezTo>
                    <a:pt x="1266" y="579"/>
                    <a:pt x="1240" y="518"/>
                    <a:pt x="1205" y="463"/>
                  </a:cubicBezTo>
                  <a:lnTo>
                    <a:pt x="1366" y="301"/>
                  </a:lnTo>
                  <a:lnTo>
                    <a:pt x="1214" y="149"/>
                  </a:lnTo>
                  <a:lnTo>
                    <a:pt x="1055" y="308"/>
                  </a:lnTo>
                  <a:lnTo>
                    <a:pt x="1055" y="308"/>
                  </a:lnTo>
                  <a:cubicBezTo>
                    <a:pt x="998" y="268"/>
                    <a:pt x="931" y="240"/>
                    <a:pt x="860" y="226"/>
                  </a:cubicBezTo>
                  <a:lnTo>
                    <a:pt x="860" y="0"/>
                  </a:lnTo>
                  <a:lnTo>
                    <a:pt x="645" y="0"/>
                  </a:lnTo>
                  <a:lnTo>
                    <a:pt x="645" y="226"/>
                  </a:lnTo>
                  <a:lnTo>
                    <a:pt x="645" y="226"/>
                  </a:lnTo>
                  <a:cubicBezTo>
                    <a:pt x="576" y="240"/>
                    <a:pt x="513" y="267"/>
                    <a:pt x="457" y="304"/>
                  </a:cubicBezTo>
                  <a:lnTo>
                    <a:pt x="302" y="149"/>
                  </a:lnTo>
                  <a:lnTo>
                    <a:pt x="150" y="301"/>
                  </a:lnTo>
                  <a:lnTo>
                    <a:pt x="304" y="456"/>
                  </a:lnTo>
                  <a:lnTo>
                    <a:pt x="304" y="456"/>
                  </a:lnTo>
                  <a:cubicBezTo>
                    <a:pt x="267" y="512"/>
                    <a:pt x="240" y="576"/>
                    <a:pt x="226" y="644"/>
                  </a:cubicBezTo>
                  <a:lnTo>
                    <a:pt x="0" y="644"/>
                  </a:lnTo>
                  <a:lnTo>
                    <a:pt x="0" y="860"/>
                  </a:lnTo>
                  <a:lnTo>
                    <a:pt x="226" y="860"/>
                  </a:lnTo>
                  <a:lnTo>
                    <a:pt x="226" y="860"/>
                  </a:lnTo>
                  <a:cubicBezTo>
                    <a:pt x="240" y="931"/>
                    <a:pt x="269" y="997"/>
                    <a:pt x="309" y="1055"/>
                  </a:cubicBezTo>
                  <a:lnTo>
                    <a:pt x="150" y="1214"/>
                  </a:lnTo>
                  <a:lnTo>
                    <a:pt x="302" y="1366"/>
                  </a:lnTo>
                  <a:lnTo>
                    <a:pt x="463" y="1204"/>
                  </a:lnTo>
                  <a:lnTo>
                    <a:pt x="463" y="1204"/>
                  </a:lnTo>
                  <a:cubicBezTo>
                    <a:pt x="518" y="1239"/>
                    <a:pt x="579" y="1265"/>
                    <a:pt x="645" y="1279"/>
                  </a:cubicBezTo>
                  <a:lnTo>
                    <a:pt x="645" y="1505"/>
                  </a:lnTo>
                  <a:lnTo>
                    <a:pt x="860" y="1505"/>
                  </a:lnTo>
                  <a:lnTo>
                    <a:pt x="860" y="1279"/>
                  </a:lnTo>
                  <a:lnTo>
                    <a:pt x="860" y="1279"/>
                  </a:lnTo>
                  <a:cubicBezTo>
                    <a:pt x="929" y="1265"/>
                    <a:pt x="993" y="1238"/>
                    <a:pt x="1049" y="1200"/>
                  </a:cubicBezTo>
                  <a:lnTo>
                    <a:pt x="1214" y="1366"/>
                  </a:lnTo>
                  <a:lnTo>
                    <a:pt x="1366" y="1214"/>
                  </a:lnTo>
                  <a:lnTo>
                    <a:pt x="1201" y="1048"/>
                  </a:lnTo>
                  <a:lnTo>
                    <a:pt x="1201" y="1048"/>
                  </a:lnTo>
                  <a:cubicBezTo>
                    <a:pt x="1238" y="992"/>
                    <a:pt x="1265" y="928"/>
                    <a:pt x="1280" y="859"/>
                  </a:cubicBezTo>
                  <a:lnTo>
                    <a:pt x="1505" y="859"/>
                  </a:ln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73" name="Freeform 22">
              <a:extLst>
                <a:ext uri="{FF2B5EF4-FFF2-40B4-BE49-F238E27FC236}">
                  <a16:creationId xmlns:a16="http://schemas.microsoft.com/office/drawing/2014/main" id="{101FA6D7-2B6B-744A-9B82-382EC5D9368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707086" y="5329052"/>
              <a:ext cx="250789" cy="250310"/>
            </a:xfrm>
            <a:custGeom>
              <a:avLst/>
              <a:gdLst>
                <a:gd name="T0" fmla="*/ 808 w 1121"/>
                <a:gd name="T1" fmla="*/ 559 h 1121"/>
                <a:gd name="T2" fmla="*/ 557 w 1121"/>
                <a:gd name="T3" fmla="*/ 811 h 1121"/>
                <a:gd name="T4" fmla="*/ 305 w 1121"/>
                <a:gd name="T5" fmla="*/ 559 h 1121"/>
                <a:gd name="T6" fmla="*/ 557 w 1121"/>
                <a:gd name="T7" fmla="*/ 308 h 1121"/>
                <a:gd name="T8" fmla="*/ 1101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1 h 1121"/>
                <a:gd name="T14" fmla="*/ 961 w 1121"/>
                <a:gd name="T15" fmla="*/ 441 h 1121"/>
                <a:gd name="T16" fmla="*/ 927 w 1121"/>
                <a:gd name="T17" fmla="*/ 359 h 1121"/>
                <a:gd name="T18" fmla="*/ 1039 w 1121"/>
                <a:gd name="T19" fmla="*/ 247 h 1121"/>
                <a:gd name="T20" fmla="*/ 880 w 1121"/>
                <a:gd name="T21" fmla="*/ 88 h 1121"/>
                <a:gd name="T22" fmla="*/ 855 w 1121"/>
                <a:gd name="T23" fmla="*/ 88 h 1121"/>
                <a:gd name="T24" fmla="*/ 755 w 1121"/>
                <a:gd name="T25" fmla="*/ 188 h 1121"/>
                <a:gd name="T26" fmla="*/ 678 w 1121"/>
                <a:gd name="T27" fmla="*/ 17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5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7 w 1121"/>
                <a:gd name="T45" fmla="*/ 435 h 1121"/>
                <a:gd name="T46" fmla="*/ 0 w 1121"/>
                <a:gd name="T47" fmla="*/ 453 h 1121"/>
                <a:gd name="T48" fmla="*/ 0 w 1121"/>
                <a:gd name="T49" fmla="*/ 678 h 1121"/>
                <a:gd name="T50" fmla="*/ 153 w 1121"/>
                <a:gd name="T51" fmla="*/ 678 h 1121"/>
                <a:gd name="T52" fmla="*/ 188 w 1121"/>
                <a:gd name="T53" fmla="*/ 764 h 1121"/>
                <a:gd name="T54" fmla="*/ 80 w 1121"/>
                <a:gd name="T55" fmla="*/ 872 h 1121"/>
                <a:gd name="T56" fmla="*/ 239 w 1121"/>
                <a:gd name="T57" fmla="*/ 1030 h 1121"/>
                <a:gd name="T58" fmla="*/ 264 w 1121"/>
                <a:gd name="T59" fmla="*/ 1030 h 1121"/>
                <a:gd name="T60" fmla="*/ 362 w 1121"/>
                <a:gd name="T61" fmla="*/ 933 h 1121"/>
                <a:gd name="T62" fmla="*/ 441 w 1121"/>
                <a:gd name="T63" fmla="*/ 1101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1 h 1121"/>
                <a:gd name="T70" fmla="*/ 755 w 1121"/>
                <a:gd name="T71" fmla="*/ 931 h 1121"/>
                <a:gd name="T72" fmla="*/ 868 w 1121"/>
                <a:gd name="T73" fmla="*/ 1043 h 1121"/>
                <a:gd name="T74" fmla="*/ 1027 w 1121"/>
                <a:gd name="T75" fmla="*/ 884 h 1121"/>
                <a:gd name="T76" fmla="*/ 1027 w 1121"/>
                <a:gd name="T77" fmla="*/ 859 h 1121"/>
                <a:gd name="T78" fmla="*/ 927 w 1121"/>
                <a:gd name="T79" fmla="*/ 760 h 1121"/>
                <a:gd name="T80" fmla="*/ 1101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8" y="559"/>
                  </a:moveTo>
                  <a:lnTo>
                    <a:pt x="808" y="559"/>
                  </a:lnTo>
                  <a:cubicBezTo>
                    <a:pt x="808" y="698"/>
                    <a:pt x="695" y="811"/>
                    <a:pt x="557" y="811"/>
                  </a:cubicBezTo>
                  <a:lnTo>
                    <a:pt x="557" y="811"/>
                  </a:lnTo>
                  <a:cubicBezTo>
                    <a:pt x="418" y="811"/>
                    <a:pt x="305" y="698"/>
                    <a:pt x="305" y="559"/>
                  </a:cubicBezTo>
                  <a:lnTo>
                    <a:pt x="305" y="559"/>
                  </a:lnTo>
                  <a:cubicBezTo>
                    <a:pt x="305" y="421"/>
                    <a:pt x="418" y="308"/>
                    <a:pt x="557" y="308"/>
                  </a:cubicBezTo>
                  <a:lnTo>
                    <a:pt x="557" y="308"/>
                  </a:lnTo>
                  <a:cubicBezTo>
                    <a:pt x="695" y="308"/>
                    <a:pt x="808" y="421"/>
                    <a:pt x="808" y="559"/>
                  </a:cubicBezTo>
                  <a:close/>
                  <a:moveTo>
                    <a:pt x="1101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1"/>
                  </a:lnTo>
                  <a:lnTo>
                    <a:pt x="1101" y="441"/>
                  </a:lnTo>
                  <a:lnTo>
                    <a:pt x="961" y="441"/>
                  </a:lnTo>
                  <a:lnTo>
                    <a:pt x="961" y="441"/>
                  </a:lnTo>
                  <a:cubicBezTo>
                    <a:pt x="952" y="412"/>
                    <a:pt x="941" y="386"/>
                    <a:pt x="927" y="359"/>
                  </a:cubicBezTo>
                  <a:lnTo>
                    <a:pt x="1027" y="260"/>
                  </a:lnTo>
                  <a:lnTo>
                    <a:pt x="1039" y="247"/>
                  </a:lnTo>
                  <a:lnTo>
                    <a:pt x="1027" y="235"/>
                  </a:lnTo>
                  <a:lnTo>
                    <a:pt x="880" y="88"/>
                  </a:lnTo>
                  <a:lnTo>
                    <a:pt x="868" y="75"/>
                  </a:lnTo>
                  <a:lnTo>
                    <a:pt x="855" y="88"/>
                  </a:lnTo>
                  <a:lnTo>
                    <a:pt x="755" y="188"/>
                  </a:lnTo>
                  <a:lnTo>
                    <a:pt x="755" y="188"/>
                  </a:lnTo>
                  <a:cubicBezTo>
                    <a:pt x="730" y="175"/>
                    <a:pt x="704" y="164"/>
                    <a:pt x="678" y="156"/>
                  </a:cubicBezTo>
                  <a:lnTo>
                    <a:pt x="678" y="17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7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4" y="88"/>
                  </a:lnTo>
                  <a:lnTo>
                    <a:pt x="252" y="75"/>
                  </a:lnTo>
                  <a:lnTo>
                    <a:pt x="239" y="88"/>
                  </a:lnTo>
                  <a:lnTo>
                    <a:pt x="93" y="235"/>
                  </a:lnTo>
                  <a:lnTo>
                    <a:pt x="80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2" y="408"/>
                    <a:pt x="154" y="435"/>
                  </a:cubicBezTo>
                  <a:lnTo>
                    <a:pt x="17" y="435"/>
                  </a:lnTo>
                  <a:lnTo>
                    <a:pt x="0" y="435"/>
                  </a:lnTo>
                  <a:lnTo>
                    <a:pt x="0" y="453"/>
                  </a:lnTo>
                  <a:lnTo>
                    <a:pt x="0" y="660"/>
                  </a:lnTo>
                  <a:lnTo>
                    <a:pt x="0" y="678"/>
                  </a:lnTo>
                  <a:lnTo>
                    <a:pt x="17" y="678"/>
                  </a:lnTo>
                  <a:lnTo>
                    <a:pt x="153" y="678"/>
                  </a:lnTo>
                  <a:lnTo>
                    <a:pt x="153" y="678"/>
                  </a:lnTo>
                  <a:cubicBezTo>
                    <a:pt x="161" y="707"/>
                    <a:pt x="173" y="736"/>
                    <a:pt x="188" y="764"/>
                  </a:cubicBezTo>
                  <a:lnTo>
                    <a:pt x="93" y="859"/>
                  </a:lnTo>
                  <a:lnTo>
                    <a:pt x="80" y="872"/>
                  </a:lnTo>
                  <a:lnTo>
                    <a:pt x="93" y="884"/>
                  </a:lnTo>
                  <a:lnTo>
                    <a:pt x="239" y="1030"/>
                  </a:lnTo>
                  <a:lnTo>
                    <a:pt x="252" y="1043"/>
                  </a:lnTo>
                  <a:lnTo>
                    <a:pt x="264" y="1030"/>
                  </a:lnTo>
                  <a:lnTo>
                    <a:pt x="362" y="933"/>
                  </a:lnTo>
                  <a:lnTo>
                    <a:pt x="362" y="933"/>
                  </a:lnTo>
                  <a:cubicBezTo>
                    <a:pt x="387" y="946"/>
                    <a:pt x="414" y="957"/>
                    <a:pt x="441" y="965"/>
                  </a:cubicBezTo>
                  <a:lnTo>
                    <a:pt x="441" y="1101"/>
                  </a:lnTo>
                  <a:lnTo>
                    <a:pt x="441" y="1120"/>
                  </a:lnTo>
                  <a:lnTo>
                    <a:pt x="459" y="1120"/>
                  </a:lnTo>
                  <a:lnTo>
                    <a:pt x="666" y="1120"/>
                  </a:lnTo>
                  <a:lnTo>
                    <a:pt x="684" y="1120"/>
                  </a:lnTo>
                  <a:lnTo>
                    <a:pt x="684" y="1101"/>
                  </a:lnTo>
                  <a:lnTo>
                    <a:pt x="684" y="961"/>
                  </a:lnTo>
                  <a:lnTo>
                    <a:pt x="684" y="961"/>
                  </a:lnTo>
                  <a:cubicBezTo>
                    <a:pt x="709" y="954"/>
                    <a:pt x="733" y="943"/>
                    <a:pt x="755" y="931"/>
                  </a:cubicBezTo>
                  <a:lnTo>
                    <a:pt x="855" y="1030"/>
                  </a:lnTo>
                  <a:lnTo>
                    <a:pt x="868" y="1043"/>
                  </a:lnTo>
                  <a:lnTo>
                    <a:pt x="880" y="1030"/>
                  </a:lnTo>
                  <a:lnTo>
                    <a:pt x="1027" y="884"/>
                  </a:lnTo>
                  <a:lnTo>
                    <a:pt x="1039" y="872"/>
                  </a:lnTo>
                  <a:lnTo>
                    <a:pt x="1027" y="859"/>
                  </a:lnTo>
                  <a:lnTo>
                    <a:pt x="927" y="760"/>
                  </a:lnTo>
                  <a:lnTo>
                    <a:pt x="927" y="760"/>
                  </a:lnTo>
                  <a:cubicBezTo>
                    <a:pt x="941" y="735"/>
                    <a:pt x="951" y="710"/>
                    <a:pt x="959" y="684"/>
                  </a:cubicBezTo>
                  <a:lnTo>
                    <a:pt x="1101" y="684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74" name="Freeform 23">
              <a:extLst>
                <a:ext uri="{FF2B5EF4-FFF2-40B4-BE49-F238E27FC236}">
                  <a16:creationId xmlns:a16="http://schemas.microsoft.com/office/drawing/2014/main" id="{8B9A206C-BD7B-2D4D-A8EC-C91A2230C2F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148173" y="4475254"/>
              <a:ext cx="250789" cy="250310"/>
            </a:xfrm>
            <a:custGeom>
              <a:avLst/>
              <a:gdLst>
                <a:gd name="T0" fmla="*/ 809 w 1121"/>
                <a:gd name="T1" fmla="*/ 560 h 1121"/>
                <a:gd name="T2" fmla="*/ 557 w 1121"/>
                <a:gd name="T3" fmla="*/ 811 h 1121"/>
                <a:gd name="T4" fmla="*/ 305 w 1121"/>
                <a:gd name="T5" fmla="*/ 560 h 1121"/>
                <a:gd name="T6" fmla="*/ 557 w 1121"/>
                <a:gd name="T7" fmla="*/ 308 h 1121"/>
                <a:gd name="T8" fmla="*/ 1103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2 h 1121"/>
                <a:gd name="T14" fmla="*/ 962 w 1121"/>
                <a:gd name="T15" fmla="*/ 442 h 1121"/>
                <a:gd name="T16" fmla="*/ 928 w 1121"/>
                <a:gd name="T17" fmla="*/ 360 h 1121"/>
                <a:gd name="T18" fmla="*/ 1040 w 1121"/>
                <a:gd name="T19" fmla="*/ 247 h 1121"/>
                <a:gd name="T20" fmla="*/ 881 w 1121"/>
                <a:gd name="T21" fmla="*/ 89 h 1121"/>
                <a:gd name="T22" fmla="*/ 856 w 1121"/>
                <a:gd name="T23" fmla="*/ 89 h 1121"/>
                <a:gd name="T24" fmla="*/ 756 w 1121"/>
                <a:gd name="T25" fmla="*/ 189 h 1121"/>
                <a:gd name="T26" fmla="*/ 678 w 1121"/>
                <a:gd name="T27" fmla="*/ 18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6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8 w 1121"/>
                <a:gd name="T45" fmla="*/ 436 h 1121"/>
                <a:gd name="T46" fmla="*/ 0 w 1121"/>
                <a:gd name="T47" fmla="*/ 454 h 1121"/>
                <a:gd name="T48" fmla="*/ 0 w 1121"/>
                <a:gd name="T49" fmla="*/ 679 h 1121"/>
                <a:gd name="T50" fmla="*/ 153 w 1121"/>
                <a:gd name="T51" fmla="*/ 679 h 1121"/>
                <a:gd name="T52" fmla="*/ 188 w 1121"/>
                <a:gd name="T53" fmla="*/ 764 h 1121"/>
                <a:gd name="T54" fmla="*/ 81 w 1121"/>
                <a:gd name="T55" fmla="*/ 872 h 1121"/>
                <a:gd name="T56" fmla="*/ 240 w 1121"/>
                <a:gd name="T57" fmla="*/ 1031 h 1121"/>
                <a:gd name="T58" fmla="*/ 265 w 1121"/>
                <a:gd name="T59" fmla="*/ 1031 h 1121"/>
                <a:gd name="T60" fmla="*/ 362 w 1121"/>
                <a:gd name="T61" fmla="*/ 934 h 1121"/>
                <a:gd name="T62" fmla="*/ 442 w 1121"/>
                <a:gd name="T63" fmla="*/ 1102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2 h 1121"/>
                <a:gd name="T70" fmla="*/ 756 w 1121"/>
                <a:gd name="T71" fmla="*/ 931 h 1121"/>
                <a:gd name="T72" fmla="*/ 868 w 1121"/>
                <a:gd name="T73" fmla="*/ 1044 h 1121"/>
                <a:gd name="T74" fmla="*/ 1027 w 1121"/>
                <a:gd name="T75" fmla="*/ 885 h 1121"/>
                <a:gd name="T76" fmla="*/ 1027 w 1121"/>
                <a:gd name="T77" fmla="*/ 860 h 1121"/>
                <a:gd name="T78" fmla="*/ 928 w 1121"/>
                <a:gd name="T79" fmla="*/ 760 h 1121"/>
                <a:gd name="T80" fmla="*/ 1103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9" y="560"/>
                  </a:moveTo>
                  <a:lnTo>
                    <a:pt x="809" y="560"/>
                  </a:lnTo>
                  <a:cubicBezTo>
                    <a:pt x="809" y="699"/>
                    <a:pt x="696" y="811"/>
                    <a:pt x="557" y="811"/>
                  </a:cubicBezTo>
                  <a:lnTo>
                    <a:pt x="557" y="811"/>
                  </a:lnTo>
                  <a:cubicBezTo>
                    <a:pt x="419" y="811"/>
                    <a:pt x="305" y="699"/>
                    <a:pt x="305" y="560"/>
                  </a:cubicBezTo>
                  <a:lnTo>
                    <a:pt x="305" y="560"/>
                  </a:lnTo>
                  <a:cubicBezTo>
                    <a:pt x="305" y="421"/>
                    <a:pt x="419" y="308"/>
                    <a:pt x="557" y="308"/>
                  </a:cubicBezTo>
                  <a:lnTo>
                    <a:pt x="557" y="308"/>
                  </a:lnTo>
                  <a:cubicBezTo>
                    <a:pt x="696" y="308"/>
                    <a:pt x="809" y="421"/>
                    <a:pt x="809" y="560"/>
                  </a:cubicBezTo>
                  <a:close/>
                  <a:moveTo>
                    <a:pt x="1103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2"/>
                  </a:lnTo>
                  <a:lnTo>
                    <a:pt x="1103" y="442"/>
                  </a:lnTo>
                  <a:lnTo>
                    <a:pt x="962" y="442"/>
                  </a:lnTo>
                  <a:lnTo>
                    <a:pt x="962" y="442"/>
                  </a:lnTo>
                  <a:cubicBezTo>
                    <a:pt x="953" y="413"/>
                    <a:pt x="942" y="386"/>
                    <a:pt x="928" y="360"/>
                  </a:cubicBezTo>
                  <a:lnTo>
                    <a:pt x="1027" y="260"/>
                  </a:lnTo>
                  <a:lnTo>
                    <a:pt x="1040" y="247"/>
                  </a:lnTo>
                  <a:lnTo>
                    <a:pt x="1027" y="235"/>
                  </a:lnTo>
                  <a:lnTo>
                    <a:pt x="881" y="89"/>
                  </a:lnTo>
                  <a:lnTo>
                    <a:pt x="868" y="76"/>
                  </a:lnTo>
                  <a:lnTo>
                    <a:pt x="856" y="89"/>
                  </a:lnTo>
                  <a:lnTo>
                    <a:pt x="756" y="189"/>
                  </a:lnTo>
                  <a:lnTo>
                    <a:pt x="756" y="189"/>
                  </a:lnTo>
                  <a:cubicBezTo>
                    <a:pt x="731" y="175"/>
                    <a:pt x="705" y="165"/>
                    <a:pt x="678" y="156"/>
                  </a:cubicBezTo>
                  <a:lnTo>
                    <a:pt x="678" y="18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8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5" y="89"/>
                  </a:lnTo>
                  <a:lnTo>
                    <a:pt x="252" y="76"/>
                  </a:lnTo>
                  <a:lnTo>
                    <a:pt x="240" y="89"/>
                  </a:lnTo>
                  <a:lnTo>
                    <a:pt x="93" y="235"/>
                  </a:lnTo>
                  <a:lnTo>
                    <a:pt x="81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3" y="408"/>
                    <a:pt x="154" y="436"/>
                  </a:cubicBezTo>
                  <a:lnTo>
                    <a:pt x="18" y="436"/>
                  </a:lnTo>
                  <a:lnTo>
                    <a:pt x="0" y="436"/>
                  </a:lnTo>
                  <a:lnTo>
                    <a:pt x="0" y="454"/>
                  </a:lnTo>
                  <a:lnTo>
                    <a:pt x="0" y="660"/>
                  </a:lnTo>
                  <a:lnTo>
                    <a:pt x="0" y="679"/>
                  </a:lnTo>
                  <a:lnTo>
                    <a:pt x="18" y="679"/>
                  </a:lnTo>
                  <a:lnTo>
                    <a:pt x="153" y="679"/>
                  </a:lnTo>
                  <a:lnTo>
                    <a:pt x="153" y="679"/>
                  </a:lnTo>
                  <a:cubicBezTo>
                    <a:pt x="162" y="708"/>
                    <a:pt x="174" y="737"/>
                    <a:pt x="188" y="764"/>
                  </a:cubicBezTo>
                  <a:lnTo>
                    <a:pt x="93" y="860"/>
                  </a:lnTo>
                  <a:lnTo>
                    <a:pt x="81" y="872"/>
                  </a:lnTo>
                  <a:lnTo>
                    <a:pt x="93" y="885"/>
                  </a:lnTo>
                  <a:lnTo>
                    <a:pt x="240" y="1031"/>
                  </a:lnTo>
                  <a:lnTo>
                    <a:pt x="252" y="1044"/>
                  </a:lnTo>
                  <a:lnTo>
                    <a:pt x="265" y="1031"/>
                  </a:lnTo>
                  <a:lnTo>
                    <a:pt x="362" y="934"/>
                  </a:lnTo>
                  <a:lnTo>
                    <a:pt x="362" y="934"/>
                  </a:lnTo>
                  <a:cubicBezTo>
                    <a:pt x="388" y="946"/>
                    <a:pt x="414" y="957"/>
                    <a:pt x="442" y="965"/>
                  </a:cubicBezTo>
                  <a:lnTo>
                    <a:pt x="442" y="1102"/>
                  </a:lnTo>
                  <a:lnTo>
                    <a:pt x="442" y="1120"/>
                  </a:lnTo>
                  <a:lnTo>
                    <a:pt x="459" y="1120"/>
                  </a:lnTo>
                  <a:lnTo>
                    <a:pt x="667" y="1120"/>
                  </a:lnTo>
                  <a:lnTo>
                    <a:pt x="684" y="1120"/>
                  </a:lnTo>
                  <a:lnTo>
                    <a:pt x="684" y="1102"/>
                  </a:lnTo>
                  <a:lnTo>
                    <a:pt x="684" y="962"/>
                  </a:lnTo>
                  <a:lnTo>
                    <a:pt x="684" y="962"/>
                  </a:lnTo>
                  <a:cubicBezTo>
                    <a:pt x="709" y="954"/>
                    <a:pt x="733" y="944"/>
                    <a:pt x="756" y="931"/>
                  </a:cubicBezTo>
                  <a:lnTo>
                    <a:pt x="856" y="1031"/>
                  </a:lnTo>
                  <a:lnTo>
                    <a:pt x="868" y="1044"/>
                  </a:lnTo>
                  <a:lnTo>
                    <a:pt x="881" y="1031"/>
                  </a:lnTo>
                  <a:lnTo>
                    <a:pt x="1027" y="885"/>
                  </a:lnTo>
                  <a:lnTo>
                    <a:pt x="1040" y="872"/>
                  </a:lnTo>
                  <a:lnTo>
                    <a:pt x="1027" y="860"/>
                  </a:lnTo>
                  <a:lnTo>
                    <a:pt x="928" y="760"/>
                  </a:lnTo>
                  <a:lnTo>
                    <a:pt x="928" y="760"/>
                  </a:lnTo>
                  <a:cubicBezTo>
                    <a:pt x="941" y="736"/>
                    <a:pt x="952" y="710"/>
                    <a:pt x="960" y="684"/>
                  </a:cubicBezTo>
                  <a:lnTo>
                    <a:pt x="1103" y="684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75" name="Freeform 24">
              <a:extLst>
                <a:ext uri="{FF2B5EF4-FFF2-40B4-BE49-F238E27FC236}">
                  <a16:creationId xmlns:a16="http://schemas.microsoft.com/office/drawing/2014/main" id="{0C09F8DB-45E0-AB4C-A5E0-E281B3F40EA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543153" y="5212817"/>
              <a:ext cx="186610" cy="186255"/>
            </a:xfrm>
            <a:custGeom>
              <a:avLst/>
              <a:gdLst>
                <a:gd name="T0" fmla="*/ 601 w 833"/>
                <a:gd name="T1" fmla="*/ 416 h 832"/>
                <a:gd name="T2" fmla="*/ 414 w 833"/>
                <a:gd name="T3" fmla="*/ 603 h 832"/>
                <a:gd name="T4" fmla="*/ 227 w 833"/>
                <a:gd name="T5" fmla="*/ 416 h 832"/>
                <a:gd name="T6" fmla="*/ 414 w 833"/>
                <a:gd name="T7" fmla="*/ 229 h 832"/>
                <a:gd name="T8" fmla="*/ 819 w 833"/>
                <a:gd name="T9" fmla="*/ 508 h 832"/>
                <a:gd name="T10" fmla="*/ 832 w 833"/>
                <a:gd name="T11" fmla="*/ 494 h 832"/>
                <a:gd name="T12" fmla="*/ 832 w 833"/>
                <a:gd name="T13" fmla="*/ 328 h 832"/>
                <a:gd name="T14" fmla="*/ 714 w 833"/>
                <a:gd name="T15" fmla="*/ 328 h 832"/>
                <a:gd name="T16" fmla="*/ 689 w 833"/>
                <a:gd name="T17" fmla="*/ 267 h 832"/>
                <a:gd name="T18" fmla="*/ 772 w 833"/>
                <a:gd name="T19" fmla="*/ 184 h 832"/>
                <a:gd name="T20" fmla="*/ 654 w 833"/>
                <a:gd name="T21" fmla="*/ 66 h 832"/>
                <a:gd name="T22" fmla="*/ 636 w 833"/>
                <a:gd name="T23" fmla="*/ 66 h 832"/>
                <a:gd name="T24" fmla="*/ 561 w 833"/>
                <a:gd name="T25" fmla="*/ 140 h 832"/>
                <a:gd name="T26" fmla="*/ 504 w 833"/>
                <a:gd name="T27" fmla="*/ 13 h 832"/>
                <a:gd name="T28" fmla="*/ 491 w 833"/>
                <a:gd name="T29" fmla="*/ 0 h 832"/>
                <a:gd name="T30" fmla="*/ 324 w 833"/>
                <a:gd name="T31" fmla="*/ 0 h 832"/>
                <a:gd name="T32" fmla="*/ 324 w 833"/>
                <a:gd name="T33" fmla="*/ 116 h 832"/>
                <a:gd name="T34" fmla="*/ 270 w 833"/>
                <a:gd name="T35" fmla="*/ 138 h 832"/>
                <a:gd name="T36" fmla="*/ 187 w 833"/>
                <a:gd name="T37" fmla="*/ 56 h 832"/>
                <a:gd name="T38" fmla="*/ 70 w 833"/>
                <a:gd name="T39" fmla="*/ 174 h 832"/>
                <a:gd name="T40" fmla="*/ 70 w 833"/>
                <a:gd name="T41" fmla="*/ 193 h 832"/>
                <a:gd name="T42" fmla="*/ 141 w 833"/>
                <a:gd name="T43" fmla="*/ 264 h 832"/>
                <a:gd name="T44" fmla="*/ 13 w 833"/>
                <a:gd name="T45" fmla="*/ 323 h 832"/>
                <a:gd name="T46" fmla="*/ 0 w 833"/>
                <a:gd name="T47" fmla="*/ 336 h 832"/>
                <a:gd name="T48" fmla="*/ 0 w 833"/>
                <a:gd name="T49" fmla="*/ 503 h 832"/>
                <a:gd name="T50" fmla="*/ 114 w 833"/>
                <a:gd name="T51" fmla="*/ 503 h 832"/>
                <a:gd name="T52" fmla="*/ 141 w 833"/>
                <a:gd name="T53" fmla="*/ 567 h 832"/>
                <a:gd name="T54" fmla="*/ 60 w 833"/>
                <a:gd name="T55" fmla="*/ 648 h 832"/>
                <a:gd name="T56" fmla="*/ 178 w 833"/>
                <a:gd name="T57" fmla="*/ 766 h 832"/>
                <a:gd name="T58" fmla="*/ 197 w 833"/>
                <a:gd name="T59" fmla="*/ 766 h 832"/>
                <a:gd name="T60" fmla="*/ 270 w 833"/>
                <a:gd name="T61" fmla="*/ 693 h 832"/>
                <a:gd name="T62" fmla="*/ 328 w 833"/>
                <a:gd name="T63" fmla="*/ 818 h 832"/>
                <a:gd name="T64" fmla="*/ 341 w 833"/>
                <a:gd name="T65" fmla="*/ 831 h 832"/>
                <a:gd name="T66" fmla="*/ 509 w 833"/>
                <a:gd name="T67" fmla="*/ 831 h 832"/>
                <a:gd name="T68" fmla="*/ 509 w 833"/>
                <a:gd name="T69" fmla="*/ 714 h 832"/>
                <a:gd name="T70" fmla="*/ 561 w 833"/>
                <a:gd name="T71" fmla="*/ 691 h 832"/>
                <a:gd name="T72" fmla="*/ 645 w 833"/>
                <a:gd name="T73" fmla="*/ 775 h 832"/>
                <a:gd name="T74" fmla="*/ 763 w 833"/>
                <a:gd name="T75" fmla="*/ 656 h 832"/>
                <a:gd name="T76" fmla="*/ 763 w 833"/>
                <a:gd name="T77" fmla="*/ 638 h 832"/>
                <a:gd name="T78" fmla="*/ 689 w 833"/>
                <a:gd name="T79" fmla="*/ 564 h 832"/>
                <a:gd name="T80" fmla="*/ 819 w 833"/>
                <a:gd name="T81" fmla="*/ 508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33" h="832">
                  <a:moveTo>
                    <a:pt x="601" y="416"/>
                  </a:moveTo>
                  <a:lnTo>
                    <a:pt x="601" y="416"/>
                  </a:lnTo>
                  <a:cubicBezTo>
                    <a:pt x="601" y="519"/>
                    <a:pt x="517" y="603"/>
                    <a:pt x="414" y="603"/>
                  </a:cubicBezTo>
                  <a:lnTo>
                    <a:pt x="414" y="603"/>
                  </a:lnTo>
                  <a:cubicBezTo>
                    <a:pt x="311" y="603"/>
                    <a:pt x="227" y="519"/>
                    <a:pt x="227" y="416"/>
                  </a:cubicBezTo>
                  <a:lnTo>
                    <a:pt x="227" y="416"/>
                  </a:lnTo>
                  <a:cubicBezTo>
                    <a:pt x="227" y="312"/>
                    <a:pt x="311" y="229"/>
                    <a:pt x="414" y="229"/>
                  </a:cubicBezTo>
                  <a:lnTo>
                    <a:pt x="414" y="229"/>
                  </a:lnTo>
                  <a:cubicBezTo>
                    <a:pt x="517" y="229"/>
                    <a:pt x="601" y="312"/>
                    <a:pt x="601" y="416"/>
                  </a:cubicBezTo>
                  <a:close/>
                  <a:moveTo>
                    <a:pt x="819" y="508"/>
                  </a:moveTo>
                  <a:lnTo>
                    <a:pt x="832" y="508"/>
                  </a:lnTo>
                  <a:lnTo>
                    <a:pt x="832" y="494"/>
                  </a:lnTo>
                  <a:lnTo>
                    <a:pt x="832" y="340"/>
                  </a:lnTo>
                  <a:lnTo>
                    <a:pt x="832" y="328"/>
                  </a:lnTo>
                  <a:lnTo>
                    <a:pt x="819" y="328"/>
                  </a:lnTo>
                  <a:lnTo>
                    <a:pt x="714" y="328"/>
                  </a:lnTo>
                  <a:lnTo>
                    <a:pt x="714" y="328"/>
                  </a:lnTo>
                  <a:cubicBezTo>
                    <a:pt x="708" y="307"/>
                    <a:pt x="700" y="286"/>
                    <a:pt x="689" y="267"/>
                  </a:cubicBezTo>
                  <a:lnTo>
                    <a:pt x="763" y="193"/>
                  </a:lnTo>
                  <a:lnTo>
                    <a:pt x="772" y="184"/>
                  </a:lnTo>
                  <a:lnTo>
                    <a:pt x="763" y="174"/>
                  </a:lnTo>
                  <a:lnTo>
                    <a:pt x="654" y="66"/>
                  </a:lnTo>
                  <a:lnTo>
                    <a:pt x="645" y="56"/>
                  </a:lnTo>
                  <a:lnTo>
                    <a:pt x="636" y="66"/>
                  </a:lnTo>
                  <a:lnTo>
                    <a:pt x="561" y="140"/>
                  </a:lnTo>
                  <a:lnTo>
                    <a:pt x="561" y="140"/>
                  </a:lnTo>
                  <a:cubicBezTo>
                    <a:pt x="543" y="130"/>
                    <a:pt x="524" y="122"/>
                    <a:pt x="504" y="116"/>
                  </a:cubicBezTo>
                  <a:lnTo>
                    <a:pt x="504" y="13"/>
                  </a:lnTo>
                  <a:lnTo>
                    <a:pt x="504" y="0"/>
                  </a:lnTo>
                  <a:lnTo>
                    <a:pt x="491" y="0"/>
                  </a:lnTo>
                  <a:lnTo>
                    <a:pt x="337" y="0"/>
                  </a:lnTo>
                  <a:lnTo>
                    <a:pt x="324" y="0"/>
                  </a:lnTo>
                  <a:lnTo>
                    <a:pt x="324" y="13"/>
                  </a:lnTo>
                  <a:lnTo>
                    <a:pt x="324" y="116"/>
                  </a:lnTo>
                  <a:lnTo>
                    <a:pt x="324" y="116"/>
                  </a:lnTo>
                  <a:cubicBezTo>
                    <a:pt x="305" y="121"/>
                    <a:pt x="287" y="129"/>
                    <a:pt x="270" y="138"/>
                  </a:cubicBezTo>
                  <a:lnTo>
                    <a:pt x="197" y="66"/>
                  </a:lnTo>
                  <a:lnTo>
                    <a:pt x="187" y="56"/>
                  </a:lnTo>
                  <a:lnTo>
                    <a:pt x="178" y="66"/>
                  </a:lnTo>
                  <a:lnTo>
                    <a:pt x="70" y="174"/>
                  </a:lnTo>
                  <a:lnTo>
                    <a:pt x="60" y="184"/>
                  </a:lnTo>
                  <a:lnTo>
                    <a:pt x="70" y="193"/>
                  </a:lnTo>
                  <a:lnTo>
                    <a:pt x="141" y="264"/>
                  </a:lnTo>
                  <a:lnTo>
                    <a:pt x="141" y="264"/>
                  </a:lnTo>
                  <a:cubicBezTo>
                    <a:pt x="130" y="283"/>
                    <a:pt x="122" y="303"/>
                    <a:pt x="115" y="323"/>
                  </a:cubicBezTo>
                  <a:lnTo>
                    <a:pt x="13" y="323"/>
                  </a:lnTo>
                  <a:lnTo>
                    <a:pt x="0" y="323"/>
                  </a:lnTo>
                  <a:lnTo>
                    <a:pt x="0" y="336"/>
                  </a:lnTo>
                  <a:lnTo>
                    <a:pt x="0" y="490"/>
                  </a:lnTo>
                  <a:lnTo>
                    <a:pt x="0" y="503"/>
                  </a:lnTo>
                  <a:lnTo>
                    <a:pt x="13" y="503"/>
                  </a:lnTo>
                  <a:lnTo>
                    <a:pt x="114" y="503"/>
                  </a:lnTo>
                  <a:lnTo>
                    <a:pt x="114" y="503"/>
                  </a:lnTo>
                  <a:cubicBezTo>
                    <a:pt x="121" y="525"/>
                    <a:pt x="129" y="547"/>
                    <a:pt x="141" y="567"/>
                  </a:cubicBezTo>
                  <a:lnTo>
                    <a:pt x="70" y="638"/>
                  </a:lnTo>
                  <a:lnTo>
                    <a:pt x="60" y="648"/>
                  </a:lnTo>
                  <a:lnTo>
                    <a:pt x="70" y="656"/>
                  </a:lnTo>
                  <a:lnTo>
                    <a:pt x="178" y="766"/>
                  </a:lnTo>
                  <a:lnTo>
                    <a:pt x="187" y="775"/>
                  </a:lnTo>
                  <a:lnTo>
                    <a:pt x="197" y="766"/>
                  </a:lnTo>
                  <a:lnTo>
                    <a:pt x="270" y="693"/>
                  </a:lnTo>
                  <a:lnTo>
                    <a:pt x="270" y="693"/>
                  </a:lnTo>
                  <a:cubicBezTo>
                    <a:pt x="288" y="703"/>
                    <a:pt x="308" y="711"/>
                    <a:pt x="328" y="716"/>
                  </a:cubicBezTo>
                  <a:lnTo>
                    <a:pt x="328" y="818"/>
                  </a:lnTo>
                  <a:lnTo>
                    <a:pt x="328" y="831"/>
                  </a:lnTo>
                  <a:lnTo>
                    <a:pt x="341" y="831"/>
                  </a:lnTo>
                  <a:lnTo>
                    <a:pt x="495" y="831"/>
                  </a:lnTo>
                  <a:lnTo>
                    <a:pt x="509" y="831"/>
                  </a:lnTo>
                  <a:lnTo>
                    <a:pt x="509" y="818"/>
                  </a:lnTo>
                  <a:lnTo>
                    <a:pt x="509" y="714"/>
                  </a:lnTo>
                  <a:lnTo>
                    <a:pt x="509" y="714"/>
                  </a:lnTo>
                  <a:cubicBezTo>
                    <a:pt x="527" y="708"/>
                    <a:pt x="545" y="701"/>
                    <a:pt x="561" y="691"/>
                  </a:cubicBezTo>
                  <a:lnTo>
                    <a:pt x="636" y="766"/>
                  </a:lnTo>
                  <a:lnTo>
                    <a:pt x="645" y="775"/>
                  </a:lnTo>
                  <a:lnTo>
                    <a:pt x="654" y="766"/>
                  </a:lnTo>
                  <a:lnTo>
                    <a:pt x="763" y="656"/>
                  </a:lnTo>
                  <a:lnTo>
                    <a:pt x="772" y="648"/>
                  </a:lnTo>
                  <a:lnTo>
                    <a:pt x="763" y="638"/>
                  </a:lnTo>
                  <a:lnTo>
                    <a:pt x="689" y="564"/>
                  </a:lnTo>
                  <a:lnTo>
                    <a:pt x="689" y="564"/>
                  </a:lnTo>
                  <a:cubicBezTo>
                    <a:pt x="699" y="546"/>
                    <a:pt x="707" y="527"/>
                    <a:pt x="713" y="508"/>
                  </a:cubicBezTo>
                  <a:lnTo>
                    <a:pt x="819" y="508"/>
                  </a:ln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81" name="Freeform 30">
              <a:extLst>
                <a:ext uri="{FF2B5EF4-FFF2-40B4-BE49-F238E27FC236}">
                  <a16:creationId xmlns:a16="http://schemas.microsoft.com/office/drawing/2014/main" id="{90D82CB4-9807-154C-A14B-0D7B808BFB3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316527" y="6187329"/>
              <a:ext cx="296207" cy="295642"/>
            </a:xfrm>
            <a:custGeom>
              <a:avLst/>
              <a:gdLst>
                <a:gd name="T0" fmla="*/ 949 w 1321"/>
                <a:gd name="T1" fmla="*/ 677 h 1321"/>
                <a:gd name="T2" fmla="*/ 639 w 1321"/>
                <a:gd name="T3" fmla="*/ 952 h 1321"/>
                <a:gd name="T4" fmla="*/ 364 w 1321"/>
                <a:gd name="T5" fmla="*/ 642 h 1321"/>
                <a:gd name="T6" fmla="*/ 674 w 1321"/>
                <a:gd name="T7" fmla="*/ 367 h 1321"/>
                <a:gd name="T8" fmla="*/ 1282 w 1321"/>
                <a:gd name="T9" fmla="*/ 842 h 1321"/>
                <a:gd name="T10" fmla="*/ 1304 w 1321"/>
                <a:gd name="T11" fmla="*/ 822 h 1321"/>
                <a:gd name="T12" fmla="*/ 1320 w 1321"/>
                <a:gd name="T13" fmla="*/ 561 h 1321"/>
                <a:gd name="T14" fmla="*/ 1134 w 1321"/>
                <a:gd name="T15" fmla="*/ 550 h 1321"/>
                <a:gd name="T16" fmla="*/ 1101 w 1321"/>
                <a:gd name="T17" fmla="*/ 452 h 1321"/>
                <a:gd name="T18" fmla="*/ 1239 w 1321"/>
                <a:gd name="T19" fmla="*/ 329 h 1321"/>
                <a:gd name="T20" fmla="*/ 1065 w 1321"/>
                <a:gd name="T21" fmla="*/ 133 h 1321"/>
                <a:gd name="T22" fmla="*/ 1037 w 1321"/>
                <a:gd name="T23" fmla="*/ 132 h 1321"/>
                <a:gd name="T24" fmla="*/ 913 w 1321"/>
                <a:gd name="T25" fmla="*/ 241 h 1321"/>
                <a:gd name="T26" fmla="*/ 835 w 1321"/>
                <a:gd name="T27" fmla="*/ 37 h 1321"/>
                <a:gd name="T28" fmla="*/ 816 w 1321"/>
                <a:gd name="T29" fmla="*/ 15 h 1321"/>
                <a:gd name="T30" fmla="*/ 554 w 1321"/>
                <a:gd name="T31" fmla="*/ 0 h 1321"/>
                <a:gd name="T32" fmla="*/ 543 w 1321"/>
                <a:gd name="T33" fmla="*/ 182 h 1321"/>
                <a:gd name="T34" fmla="*/ 455 w 1321"/>
                <a:gd name="T35" fmla="*/ 212 h 1321"/>
                <a:gd name="T36" fmla="*/ 335 w 1321"/>
                <a:gd name="T37" fmla="*/ 75 h 1321"/>
                <a:gd name="T38" fmla="*/ 139 w 1321"/>
                <a:gd name="T39" fmla="*/ 249 h 1321"/>
                <a:gd name="T40" fmla="*/ 137 w 1321"/>
                <a:gd name="T41" fmla="*/ 278 h 1321"/>
                <a:gd name="T42" fmla="*/ 242 w 1321"/>
                <a:gd name="T43" fmla="*/ 397 h 1321"/>
                <a:gd name="T44" fmla="*/ 37 w 1321"/>
                <a:gd name="T45" fmla="*/ 478 h 1321"/>
                <a:gd name="T46" fmla="*/ 16 w 1321"/>
                <a:gd name="T47" fmla="*/ 497 h 1321"/>
                <a:gd name="T48" fmla="*/ 0 w 1321"/>
                <a:gd name="T49" fmla="*/ 758 h 1321"/>
                <a:gd name="T50" fmla="*/ 178 w 1321"/>
                <a:gd name="T51" fmla="*/ 769 h 1321"/>
                <a:gd name="T52" fmla="*/ 214 w 1321"/>
                <a:gd name="T53" fmla="*/ 871 h 1321"/>
                <a:gd name="T54" fmla="*/ 80 w 1321"/>
                <a:gd name="T55" fmla="*/ 990 h 1321"/>
                <a:gd name="T56" fmla="*/ 254 w 1321"/>
                <a:gd name="T57" fmla="*/ 1185 h 1321"/>
                <a:gd name="T58" fmla="*/ 283 w 1321"/>
                <a:gd name="T59" fmla="*/ 1187 h 1321"/>
                <a:gd name="T60" fmla="*/ 404 w 1321"/>
                <a:gd name="T61" fmla="*/ 1080 h 1321"/>
                <a:gd name="T62" fmla="*/ 484 w 1321"/>
                <a:gd name="T63" fmla="*/ 1282 h 1321"/>
                <a:gd name="T64" fmla="*/ 504 w 1321"/>
                <a:gd name="T65" fmla="*/ 1304 h 1321"/>
                <a:gd name="T66" fmla="*/ 765 w 1321"/>
                <a:gd name="T67" fmla="*/ 1320 h 1321"/>
                <a:gd name="T68" fmla="*/ 776 w 1321"/>
                <a:gd name="T69" fmla="*/ 1136 h 1321"/>
                <a:gd name="T70" fmla="*/ 861 w 1321"/>
                <a:gd name="T71" fmla="*/ 1106 h 1321"/>
                <a:gd name="T72" fmla="*/ 985 w 1321"/>
                <a:gd name="T73" fmla="*/ 1243 h 1321"/>
                <a:gd name="T74" fmla="*/ 1180 w 1321"/>
                <a:gd name="T75" fmla="*/ 1069 h 1321"/>
                <a:gd name="T76" fmla="*/ 1182 w 1321"/>
                <a:gd name="T77" fmla="*/ 1041 h 1321"/>
                <a:gd name="T78" fmla="*/ 1073 w 1321"/>
                <a:gd name="T79" fmla="*/ 918 h 1321"/>
                <a:gd name="T80" fmla="*/ 1282 w 1321"/>
                <a:gd name="T81" fmla="*/ 842 h 1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21" h="1321">
                  <a:moveTo>
                    <a:pt x="949" y="677"/>
                  </a:moveTo>
                  <a:lnTo>
                    <a:pt x="949" y="677"/>
                  </a:lnTo>
                  <a:cubicBezTo>
                    <a:pt x="939" y="838"/>
                    <a:pt x="800" y="962"/>
                    <a:pt x="639" y="952"/>
                  </a:cubicBezTo>
                  <a:lnTo>
                    <a:pt x="639" y="952"/>
                  </a:lnTo>
                  <a:cubicBezTo>
                    <a:pt x="477" y="942"/>
                    <a:pt x="354" y="803"/>
                    <a:pt x="364" y="642"/>
                  </a:cubicBezTo>
                  <a:lnTo>
                    <a:pt x="364" y="642"/>
                  </a:lnTo>
                  <a:cubicBezTo>
                    <a:pt x="373" y="480"/>
                    <a:pt x="513" y="357"/>
                    <a:pt x="674" y="367"/>
                  </a:cubicBezTo>
                  <a:lnTo>
                    <a:pt x="674" y="367"/>
                  </a:lnTo>
                  <a:cubicBezTo>
                    <a:pt x="835" y="377"/>
                    <a:pt x="958" y="516"/>
                    <a:pt x="949" y="677"/>
                  </a:cubicBezTo>
                  <a:close/>
                  <a:moveTo>
                    <a:pt x="1282" y="842"/>
                  </a:moveTo>
                  <a:lnTo>
                    <a:pt x="1302" y="843"/>
                  </a:lnTo>
                  <a:lnTo>
                    <a:pt x="1304" y="822"/>
                  </a:lnTo>
                  <a:lnTo>
                    <a:pt x="1318" y="581"/>
                  </a:lnTo>
                  <a:lnTo>
                    <a:pt x="1320" y="561"/>
                  </a:lnTo>
                  <a:lnTo>
                    <a:pt x="1298" y="560"/>
                  </a:lnTo>
                  <a:lnTo>
                    <a:pt x="1134" y="550"/>
                  </a:lnTo>
                  <a:lnTo>
                    <a:pt x="1134" y="550"/>
                  </a:lnTo>
                  <a:cubicBezTo>
                    <a:pt x="1127" y="516"/>
                    <a:pt x="1116" y="483"/>
                    <a:pt x="1101" y="452"/>
                  </a:cubicBezTo>
                  <a:lnTo>
                    <a:pt x="1224" y="343"/>
                  </a:lnTo>
                  <a:lnTo>
                    <a:pt x="1239" y="329"/>
                  </a:lnTo>
                  <a:lnTo>
                    <a:pt x="1225" y="314"/>
                  </a:lnTo>
                  <a:lnTo>
                    <a:pt x="1065" y="133"/>
                  </a:lnTo>
                  <a:lnTo>
                    <a:pt x="1052" y="118"/>
                  </a:lnTo>
                  <a:lnTo>
                    <a:pt x="1037" y="132"/>
                  </a:lnTo>
                  <a:lnTo>
                    <a:pt x="913" y="241"/>
                  </a:lnTo>
                  <a:lnTo>
                    <a:pt x="913" y="241"/>
                  </a:lnTo>
                  <a:cubicBezTo>
                    <a:pt x="886" y="224"/>
                    <a:pt x="856" y="210"/>
                    <a:pt x="826" y="198"/>
                  </a:cubicBezTo>
                  <a:lnTo>
                    <a:pt x="835" y="37"/>
                  </a:lnTo>
                  <a:lnTo>
                    <a:pt x="836" y="16"/>
                  </a:lnTo>
                  <a:lnTo>
                    <a:pt x="816" y="15"/>
                  </a:lnTo>
                  <a:lnTo>
                    <a:pt x="575" y="1"/>
                  </a:lnTo>
                  <a:lnTo>
                    <a:pt x="554" y="0"/>
                  </a:lnTo>
                  <a:lnTo>
                    <a:pt x="553" y="20"/>
                  </a:lnTo>
                  <a:lnTo>
                    <a:pt x="543" y="182"/>
                  </a:lnTo>
                  <a:lnTo>
                    <a:pt x="543" y="182"/>
                  </a:lnTo>
                  <a:cubicBezTo>
                    <a:pt x="513" y="188"/>
                    <a:pt x="484" y="198"/>
                    <a:pt x="455" y="212"/>
                  </a:cubicBezTo>
                  <a:lnTo>
                    <a:pt x="349" y="91"/>
                  </a:lnTo>
                  <a:lnTo>
                    <a:pt x="335" y="75"/>
                  </a:lnTo>
                  <a:lnTo>
                    <a:pt x="319" y="89"/>
                  </a:lnTo>
                  <a:lnTo>
                    <a:pt x="139" y="249"/>
                  </a:lnTo>
                  <a:lnTo>
                    <a:pt x="124" y="263"/>
                  </a:lnTo>
                  <a:lnTo>
                    <a:pt x="137" y="278"/>
                  </a:lnTo>
                  <a:lnTo>
                    <a:pt x="242" y="397"/>
                  </a:lnTo>
                  <a:lnTo>
                    <a:pt x="242" y="397"/>
                  </a:lnTo>
                  <a:cubicBezTo>
                    <a:pt x="224" y="425"/>
                    <a:pt x="208" y="455"/>
                    <a:pt x="197" y="487"/>
                  </a:cubicBezTo>
                  <a:lnTo>
                    <a:pt x="37" y="478"/>
                  </a:lnTo>
                  <a:lnTo>
                    <a:pt x="17" y="476"/>
                  </a:lnTo>
                  <a:lnTo>
                    <a:pt x="16" y="497"/>
                  </a:lnTo>
                  <a:lnTo>
                    <a:pt x="2" y="738"/>
                  </a:lnTo>
                  <a:lnTo>
                    <a:pt x="0" y="758"/>
                  </a:lnTo>
                  <a:lnTo>
                    <a:pt x="21" y="760"/>
                  </a:lnTo>
                  <a:lnTo>
                    <a:pt x="178" y="769"/>
                  </a:lnTo>
                  <a:lnTo>
                    <a:pt x="178" y="769"/>
                  </a:lnTo>
                  <a:cubicBezTo>
                    <a:pt x="186" y="804"/>
                    <a:pt x="198" y="838"/>
                    <a:pt x="214" y="871"/>
                  </a:cubicBezTo>
                  <a:lnTo>
                    <a:pt x="96" y="976"/>
                  </a:lnTo>
                  <a:lnTo>
                    <a:pt x="80" y="990"/>
                  </a:lnTo>
                  <a:lnTo>
                    <a:pt x="94" y="1005"/>
                  </a:lnTo>
                  <a:lnTo>
                    <a:pt x="254" y="1185"/>
                  </a:lnTo>
                  <a:lnTo>
                    <a:pt x="268" y="1201"/>
                  </a:lnTo>
                  <a:lnTo>
                    <a:pt x="283" y="1187"/>
                  </a:lnTo>
                  <a:lnTo>
                    <a:pt x="404" y="1080"/>
                  </a:lnTo>
                  <a:lnTo>
                    <a:pt x="404" y="1080"/>
                  </a:lnTo>
                  <a:cubicBezTo>
                    <a:pt x="432" y="1097"/>
                    <a:pt x="463" y="1111"/>
                    <a:pt x="494" y="1122"/>
                  </a:cubicBezTo>
                  <a:lnTo>
                    <a:pt x="484" y="1282"/>
                  </a:lnTo>
                  <a:lnTo>
                    <a:pt x="483" y="1303"/>
                  </a:lnTo>
                  <a:lnTo>
                    <a:pt x="504" y="1304"/>
                  </a:lnTo>
                  <a:lnTo>
                    <a:pt x="745" y="1318"/>
                  </a:lnTo>
                  <a:lnTo>
                    <a:pt x="765" y="1320"/>
                  </a:lnTo>
                  <a:lnTo>
                    <a:pt x="767" y="1299"/>
                  </a:lnTo>
                  <a:lnTo>
                    <a:pt x="776" y="1136"/>
                  </a:lnTo>
                  <a:lnTo>
                    <a:pt x="776" y="1136"/>
                  </a:lnTo>
                  <a:cubicBezTo>
                    <a:pt x="806" y="1128"/>
                    <a:pt x="834" y="1118"/>
                    <a:pt x="861" y="1106"/>
                  </a:cubicBezTo>
                  <a:lnTo>
                    <a:pt x="970" y="1228"/>
                  </a:lnTo>
                  <a:lnTo>
                    <a:pt x="985" y="1243"/>
                  </a:lnTo>
                  <a:lnTo>
                    <a:pt x="1000" y="1230"/>
                  </a:lnTo>
                  <a:lnTo>
                    <a:pt x="1180" y="1069"/>
                  </a:lnTo>
                  <a:lnTo>
                    <a:pt x="1196" y="1056"/>
                  </a:lnTo>
                  <a:lnTo>
                    <a:pt x="1182" y="1041"/>
                  </a:lnTo>
                  <a:lnTo>
                    <a:pt x="1073" y="918"/>
                  </a:lnTo>
                  <a:lnTo>
                    <a:pt x="1073" y="918"/>
                  </a:lnTo>
                  <a:cubicBezTo>
                    <a:pt x="1090" y="891"/>
                    <a:pt x="1105" y="862"/>
                    <a:pt x="1116" y="832"/>
                  </a:cubicBezTo>
                  <a:lnTo>
                    <a:pt x="1282" y="842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A11B44FD-872A-E746-BB26-5A053C9299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0892878" y="5355689"/>
              <a:ext cx="839030" cy="837428"/>
            </a:xfrm>
            <a:custGeom>
              <a:avLst/>
              <a:gdLst>
                <a:gd name="connsiteX0" fmla="*/ 664852 w 1349015"/>
                <a:gd name="connsiteY0" fmla="*/ 484318 h 1349015"/>
                <a:gd name="connsiteX1" fmla="*/ 867000 w 1349015"/>
                <a:gd name="connsiteY1" fmla="*/ 664321 h 1349015"/>
                <a:gd name="connsiteX2" fmla="*/ 686472 w 1349015"/>
                <a:gd name="connsiteY2" fmla="*/ 867005 h 1349015"/>
                <a:gd name="connsiteX3" fmla="*/ 483964 w 1349015"/>
                <a:gd name="connsiteY3" fmla="*/ 686282 h 1349015"/>
                <a:gd name="connsiteX4" fmla="*/ 664852 w 1349015"/>
                <a:gd name="connsiteY4" fmla="*/ 484318 h 1349015"/>
                <a:gd name="connsiteX5" fmla="*/ 652912 w 1349015"/>
                <a:gd name="connsiteY5" fmla="*/ 297661 h 1349015"/>
                <a:gd name="connsiteX6" fmla="*/ 297661 w 1349015"/>
                <a:gd name="connsiteY6" fmla="*/ 695744 h 1349015"/>
                <a:gd name="connsiteX7" fmla="*/ 695744 w 1349015"/>
                <a:gd name="connsiteY7" fmla="*/ 1051354 h 1349015"/>
                <a:gd name="connsiteX8" fmla="*/ 1050994 w 1349015"/>
                <a:gd name="connsiteY8" fmla="*/ 653272 h 1349015"/>
                <a:gd name="connsiteX9" fmla="*/ 652912 w 1349015"/>
                <a:gd name="connsiteY9" fmla="*/ 297661 h 1349015"/>
                <a:gd name="connsiteX10" fmla="*/ 720219 w 1349015"/>
                <a:gd name="connsiteY10" fmla="*/ 0 h 1349015"/>
                <a:gd name="connsiteX11" fmla="*/ 727777 w 1349015"/>
                <a:gd name="connsiteY11" fmla="*/ 132454 h 1349015"/>
                <a:gd name="connsiteX12" fmla="*/ 841875 w 1349015"/>
                <a:gd name="connsiteY12" fmla="*/ 156209 h 1349015"/>
                <a:gd name="connsiteX13" fmla="*/ 901623 w 1349015"/>
                <a:gd name="connsiteY13" fmla="*/ 37793 h 1349015"/>
                <a:gd name="connsiteX14" fmla="*/ 1051354 w 1349015"/>
                <a:gd name="connsiteY14" fmla="*/ 113018 h 1349015"/>
                <a:gd name="connsiteX15" fmla="*/ 991605 w 1349015"/>
                <a:gd name="connsiteY15" fmla="*/ 231434 h 1349015"/>
                <a:gd name="connsiteX16" fmla="*/ 1078708 w 1349015"/>
                <a:gd name="connsiteY16" fmla="*/ 309179 h 1349015"/>
                <a:gd name="connsiteX17" fmla="*/ 1189567 w 1349015"/>
                <a:gd name="connsiteY17" fmla="*/ 236473 h 1349015"/>
                <a:gd name="connsiteX18" fmla="*/ 1281708 w 1349015"/>
                <a:gd name="connsiteY18" fmla="*/ 376846 h 1349015"/>
                <a:gd name="connsiteX19" fmla="*/ 1170490 w 1349015"/>
                <a:gd name="connsiteY19" fmla="*/ 449552 h 1349015"/>
                <a:gd name="connsiteX20" fmla="*/ 1206843 w 1349015"/>
                <a:gd name="connsiteY20" fmla="*/ 560410 h 1349015"/>
                <a:gd name="connsiteX21" fmla="*/ 1339297 w 1349015"/>
                <a:gd name="connsiteY21" fmla="*/ 552852 h 1349015"/>
                <a:gd name="connsiteX22" fmla="*/ 1349015 w 1349015"/>
                <a:gd name="connsiteY22" fmla="*/ 720219 h 1349015"/>
                <a:gd name="connsiteX23" fmla="*/ 1216561 w 1349015"/>
                <a:gd name="connsiteY23" fmla="*/ 727777 h 1349015"/>
                <a:gd name="connsiteX24" fmla="*/ 1192806 w 1349015"/>
                <a:gd name="connsiteY24" fmla="*/ 841875 h 1349015"/>
                <a:gd name="connsiteX25" fmla="*/ 1311223 w 1349015"/>
                <a:gd name="connsiteY25" fmla="*/ 901623 h 1349015"/>
                <a:gd name="connsiteX26" fmla="*/ 1235638 w 1349015"/>
                <a:gd name="connsiteY26" fmla="*/ 1051354 h 1349015"/>
                <a:gd name="connsiteX27" fmla="*/ 1117581 w 1349015"/>
                <a:gd name="connsiteY27" fmla="*/ 991605 h 1349015"/>
                <a:gd name="connsiteX28" fmla="*/ 1039476 w 1349015"/>
                <a:gd name="connsiteY28" fmla="*/ 1078708 h 1349015"/>
                <a:gd name="connsiteX29" fmla="*/ 1112182 w 1349015"/>
                <a:gd name="connsiteY29" fmla="*/ 1189567 h 1349015"/>
                <a:gd name="connsiteX30" fmla="*/ 972169 w 1349015"/>
                <a:gd name="connsiteY30" fmla="*/ 1281349 h 1349015"/>
                <a:gd name="connsiteX31" fmla="*/ 899464 w 1349015"/>
                <a:gd name="connsiteY31" fmla="*/ 1170490 h 1349015"/>
                <a:gd name="connsiteX32" fmla="*/ 788605 w 1349015"/>
                <a:gd name="connsiteY32" fmla="*/ 1206843 h 1349015"/>
                <a:gd name="connsiteX33" fmla="*/ 796164 w 1349015"/>
                <a:gd name="connsiteY33" fmla="*/ 1339657 h 1349015"/>
                <a:gd name="connsiteX34" fmla="*/ 628437 w 1349015"/>
                <a:gd name="connsiteY34" fmla="*/ 1349015 h 1349015"/>
                <a:gd name="connsiteX35" fmla="*/ 621238 w 1349015"/>
                <a:gd name="connsiteY35" fmla="*/ 1216201 h 1349015"/>
                <a:gd name="connsiteX36" fmla="*/ 506781 w 1349015"/>
                <a:gd name="connsiteY36" fmla="*/ 1192806 h 1349015"/>
                <a:gd name="connsiteX37" fmla="*/ 447392 w 1349015"/>
                <a:gd name="connsiteY37" fmla="*/ 1311223 h 1349015"/>
                <a:gd name="connsiteX38" fmla="*/ 297661 w 1349015"/>
                <a:gd name="connsiteY38" fmla="*/ 1235638 h 1349015"/>
                <a:gd name="connsiteX39" fmla="*/ 357050 w 1349015"/>
                <a:gd name="connsiteY39" fmla="*/ 1117581 h 1349015"/>
                <a:gd name="connsiteX40" fmla="*/ 270307 w 1349015"/>
                <a:gd name="connsiteY40" fmla="*/ 1039836 h 1349015"/>
                <a:gd name="connsiteX41" fmla="*/ 159089 w 1349015"/>
                <a:gd name="connsiteY41" fmla="*/ 1112542 h 1349015"/>
                <a:gd name="connsiteX42" fmla="*/ 67307 w 1349015"/>
                <a:gd name="connsiteY42" fmla="*/ 972169 h 1349015"/>
                <a:gd name="connsiteX43" fmla="*/ 178165 w 1349015"/>
                <a:gd name="connsiteY43" fmla="*/ 899464 h 1349015"/>
                <a:gd name="connsiteX44" fmla="*/ 142172 w 1349015"/>
                <a:gd name="connsiteY44" fmla="*/ 788605 h 1349015"/>
                <a:gd name="connsiteX45" fmla="*/ 9358 w 1349015"/>
                <a:gd name="connsiteY45" fmla="*/ 796164 h 1349015"/>
                <a:gd name="connsiteX46" fmla="*/ 0 w 1349015"/>
                <a:gd name="connsiteY46" fmla="*/ 628797 h 1349015"/>
                <a:gd name="connsiteX47" fmla="*/ 132454 w 1349015"/>
                <a:gd name="connsiteY47" fmla="*/ 621238 h 1349015"/>
                <a:gd name="connsiteX48" fmla="*/ 156209 w 1349015"/>
                <a:gd name="connsiteY48" fmla="*/ 507141 h 1349015"/>
                <a:gd name="connsiteX49" fmla="*/ 37432 w 1349015"/>
                <a:gd name="connsiteY49" fmla="*/ 447392 h 1349015"/>
                <a:gd name="connsiteX50" fmla="*/ 113018 w 1349015"/>
                <a:gd name="connsiteY50" fmla="*/ 297661 h 1349015"/>
                <a:gd name="connsiteX51" fmla="*/ 231434 w 1349015"/>
                <a:gd name="connsiteY51" fmla="*/ 357050 h 1349015"/>
                <a:gd name="connsiteX52" fmla="*/ 309179 w 1349015"/>
                <a:gd name="connsiteY52" fmla="*/ 269947 h 1349015"/>
                <a:gd name="connsiteX53" fmla="*/ 236473 w 1349015"/>
                <a:gd name="connsiteY53" fmla="*/ 159449 h 1349015"/>
                <a:gd name="connsiteX54" fmla="*/ 376846 w 1349015"/>
                <a:gd name="connsiteY54" fmla="*/ 67307 h 1349015"/>
                <a:gd name="connsiteX55" fmla="*/ 449551 w 1349015"/>
                <a:gd name="connsiteY55" fmla="*/ 178165 h 1349015"/>
                <a:gd name="connsiteX56" fmla="*/ 560410 w 1349015"/>
                <a:gd name="connsiteY56" fmla="*/ 141812 h 1349015"/>
                <a:gd name="connsiteX57" fmla="*/ 552492 w 1349015"/>
                <a:gd name="connsiteY57" fmla="*/ 9358 h 134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349015" h="1349015">
                  <a:moveTo>
                    <a:pt x="664852" y="484318"/>
                  </a:moveTo>
                  <a:cubicBezTo>
                    <a:pt x="770430" y="477838"/>
                    <a:pt x="861234" y="558840"/>
                    <a:pt x="867000" y="664321"/>
                  </a:cubicBezTo>
                  <a:cubicBezTo>
                    <a:pt x="872765" y="770163"/>
                    <a:pt x="792050" y="860885"/>
                    <a:pt x="686472" y="867005"/>
                  </a:cubicBezTo>
                  <a:cubicBezTo>
                    <a:pt x="580534" y="872765"/>
                    <a:pt x="489729" y="792124"/>
                    <a:pt x="483964" y="686282"/>
                  </a:cubicBezTo>
                  <a:cubicBezTo>
                    <a:pt x="477838" y="580440"/>
                    <a:pt x="558914" y="490078"/>
                    <a:pt x="664852" y="484318"/>
                  </a:cubicBezTo>
                  <a:close/>
                  <a:moveTo>
                    <a:pt x="652912" y="297661"/>
                  </a:moveTo>
                  <a:cubicBezTo>
                    <a:pt x="444872" y="309539"/>
                    <a:pt x="285784" y="487704"/>
                    <a:pt x="297661" y="695744"/>
                  </a:cubicBezTo>
                  <a:cubicBezTo>
                    <a:pt x="309179" y="903783"/>
                    <a:pt x="487704" y="1063231"/>
                    <a:pt x="695744" y="1051354"/>
                  </a:cubicBezTo>
                  <a:cubicBezTo>
                    <a:pt x="903783" y="1039476"/>
                    <a:pt x="1062871" y="861311"/>
                    <a:pt x="1050994" y="653272"/>
                  </a:cubicBezTo>
                  <a:cubicBezTo>
                    <a:pt x="1039116" y="444872"/>
                    <a:pt x="860951" y="286144"/>
                    <a:pt x="652912" y="297661"/>
                  </a:cubicBezTo>
                  <a:close/>
                  <a:moveTo>
                    <a:pt x="720219" y="0"/>
                  </a:moveTo>
                  <a:lnTo>
                    <a:pt x="727777" y="132454"/>
                  </a:lnTo>
                  <a:cubicBezTo>
                    <a:pt x="767010" y="136413"/>
                    <a:pt x="805162" y="144332"/>
                    <a:pt x="841875" y="156209"/>
                  </a:cubicBezTo>
                  <a:lnTo>
                    <a:pt x="901623" y="37793"/>
                  </a:lnTo>
                  <a:lnTo>
                    <a:pt x="1051354" y="113018"/>
                  </a:lnTo>
                  <a:lnTo>
                    <a:pt x="991605" y="231434"/>
                  </a:lnTo>
                  <a:cubicBezTo>
                    <a:pt x="1023279" y="254110"/>
                    <a:pt x="1052434" y="280385"/>
                    <a:pt x="1078708" y="309179"/>
                  </a:cubicBezTo>
                  <a:lnTo>
                    <a:pt x="1189567" y="236473"/>
                  </a:lnTo>
                  <a:lnTo>
                    <a:pt x="1281708" y="376846"/>
                  </a:lnTo>
                  <a:lnTo>
                    <a:pt x="1170490" y="449552"/>
                  </a:lnTo>
                  <a:cubicBezTo>
                    <a:pt x="1186327" y="484465"/>
                    <a:pt x="1198565" y="521538"/>
                    <a:pt x="1206843" y="560410"/>
                  </a:cubicBezTo>
                  <a:lnTo>
                    <a:pt x="1339297" y="552852"/>
                  </a:lnTo>
                  <a:lnTo>
                    <a:pt x="1349015" y="720219"/>
                  </a:lnTo>
                  <a:lnTo>
                    <a:pt x="1216561" y="727777"/>
                  </a:lnTo>
                  <a:cubicBezTo>
                    <a:pt x="1212602" y="767010"/>
                    <a:pt x="1204684" y="805162"/>
                    <a:pt x="1192806" y="841875"/>
                  </a:cubicBezTo>
                  <a:lnTo>
                    <a:pt x="1311223" y="901623"/>
                  </a:lnTo>
                  <a:lnTo>
                    <a:pt x="1235638" y="1051354"/>
                  </a:lnTo>
                  <a:lnTo>
                    <a:pt x="1117581" y="991605"/>
                  </a:lnTo>
                  <a:cubicBezTo>
                    <a:pt x="1094545" y="1023279"/>
                    <a:pt x="1068630" y="1052793"/>
                    <a:pt x="1039476" y="1078708"/>
                  </a:cubicBezTo>
                  <a:lnTo>
                    <a:pt x="1112182" y="1189567"/>
                  </a:lnTo>
                  <a:lnTo>
                    <a:pt x="972169" y="1281349"/>
                  </a:lnTo>
                  <a:lnTo>
                    <a:pt x="899464" y="1170490"/>
                  </a:lnTo>
                  <a:cubicBezTo>
                    <a:pt x="864550" y="1186687"/>
                    <a:pt x="827118" y="1198565"/>
                    <a:pt x="788605" y="1206843"/>
                  </a:cubicBezTo>
                  <a:lnTo>
                    <a:pt x="796164" y="1339657"/>
                  </a:lnTo>
                  <a:lnTo>
                    <a:pt x="628437" y="1349015"/>
                  </a:lnTo>
                  <a:lnTo>
                    <a:pt x="621238" y="1216201"/>
                  </a:lnTo>
                  <a:cubicBezTo>
                    <a:pt x="582006" y="1212602"/>
                    <a:pt x="543493" y="1204684"/>
                    <a:pt x="506781" y="1192806"/>
                  </a:cubicBezTo>
                  <a:lnTo>
                    <a:pt x="447392" y="1311223"/>
                  </a:lnTo>
                  <a:lnTo>
                    <a:pt x="297661" y="1235638"/>
                  </a:lnTo>
                  <a:lnTo>
                    <a:pt x="357050" y="1117581"/>
                  </a:lnTo>
                  <a:cubicBezTo>
                    <a:pt x="325376" y="1094905"/>
                    <a:pt x="296222" y="1068630"/>
                    <a:pt x="270307" y="1039836"/>
                  </a:cubicBezTo>
                  <a:lnTo>
                    <a:pt x="159089" y="1112542"/>
                  </a:lnTo>
                  <a:lnTo>
                    <a:pt x="67307" y="972169"/>
                  </a:lnTo>
                  <a:lnTo>
                    <a:pt x="178165" y="899464"/>
                  </a:lnTo>
                  <a:cubicBezTo>
                    <a:pt x="162328" y="864190"/>
                    <a:pt x="150090" y="827478"/>
                    <a:pt x="142172" y="788605"/>
                  </a:cubicBezTo>
                  <a:lnTo>
                    <a:pt x="9358" y="796164"/>
                  </a:lnTo>
                  <a:lnTo>
                    <a:pt x="0" y="628797"/>
                  </a:lnTo>
                  <a:lnTo>
                    <a:pt x="132454" y="621238"/>
                  </a:lnTo>
                  <a:cubicBezTo>
                    <a:pt x="136413" y="582006"/>
                    <a:pt x="144331" y="543493"/>
                    <a:pt x="156209" y="507141"/>
                  </a:cubicBezTo>
                  <a:lnTo>
                    <a:pt x="37432" y="447392"/>
                  </a:lnTo>
                  <a:lnTo>
                    <a:pt x="113018" y="297661"/>
                  </a:lnTo>
                  <a:lnTo>
                    <a:pt x="231434" y="357050"/>
                  </a:lnTo>
                  <a:cubicBezTo>
                    <a:pt x="254110" y="325376"/>
                    <a:pt x="280025" y="296222"/>
                    <a:pt x="309179" y="269947"/>
                  </a:cubicBezTo>
                  <a:lnTo>
                    <a:pt x="236473" y="159449"/>
                  </a:lnTo>
                  <a:lnTo>
                    <a:pt x="376846" y="67307"/>
                  </a:lnTo>
                  <a:lnTo>
                    <a:pt x="449551" y="178165"/>
                  </a:lnTo>
                  <a:cubicBezTo>
                    <a:pt x="484465" y="162688"/>
                    <a:pt x="521538" y="150090"/>
                    <a:pt x="560410" y="141812"/>
                  </a:cubicBezTo>
                  <a:lnTo>
                    <a:pt x="552492" y="9358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A05642E1-76C6-B444-8BB9-C1297EDFDF5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72092" flipH="1">
              <a:off x="11860406" y="6584369"/>
              <a:ext cx="148868" cy="148582"/>
            </a:xfrm>
            <a:custGeom>
              <a:avLst/>
              <a:gdLst>
                <a:gd name="connsiteX0" fmla="*/ 117093 w 239354"/>
                <a:gd name="connsiteY0" fmla="*/ 85206 h 239352"/>
                <a:gd name="connsiteX1" fmla="*/ 152555 w 239354"/>
                <a:gd name="connsiteY1" fmla="*/ 116924 h 239352"/>
                <a:gd name="connsiteX2" fmla="*/ 121033 w 239354"/>
                <a:gd name="connsiteY2" fmla="*/ 152562 h 239352"/>
                <a:gd name="connsiteX3" fmla="*/ 85213 w 239354"/>
                <a:gd name="connsiteY3" fmla="*/ 120844 h 239352"/>
                <a:gd name="connsiteX4" fmla="*/ 117093 w 239354"/>
                <a:gd name="connsiteY4" fmla="*/ 85206 h 239352"/>
                <a:gd name="connsiteX5" fmla="*/ 116083 w 239354"/>
                <a:gd name="connsiteY5" fmla="*/ 52909 h 239352"/>
                <a:gd name="connsiteX6" fmla="*/ 52830 w 239354"/>
                <a:gd name="connsiteY6" fmla="*/ 123455 h 239352"/>
                <a:gd name="connsiteX7" fmla="*/ 123271 w 239354"/>
                <a:gd name="connsiteY7" fmla="*/ 186443 h 239352"/>
                <a:gd name="connsiteX8" fmla="*/ 186524 w 239354"/>
                <a:gd name="connsiteY8" fmla="*/ 115897 h 239352"/>
                <a:gd name="connsiteX9" fmla="*/ 116083 w 239354"/>
                <a:gd name="connsiteY9" fmla="*/ 52909 h 239352"/>
                <a:gd name="connsiteX10" fmla="*/ 127943 w 239354"/>
                <a:gd name="connsiteY10" fmla="*/ 0 h 239352"/>
                <a:gd name="connsiteX11" fmla="*/ 129021 w 239354"/>
                <a:gd name="connsiteY11" fmla="*/ 23395 h 239352"/>
                <a:gd name="connsiteX12" fmla="*/ 149147 w 239354"/>
                <a:gd name="connsiteY12" fmla="*/ 27714 h 239352"/>
                <a:gd name="connsiteX13" fmla="*/ 159929 w 239354"/>
                <a:gd name="connsiteY13" fmla="*/ 6479 h 239352"/>
                <a:gd name="connsiteX14" fmla="*/ 186524 w 239354"/>
                <a:gd name="connsiteY14" fmla="*/ 20156 h 239352"/>
                <a:gd name="connsiteX15" fmla="*/ 176101 w 239354"/>
                <a:gd name="connsiteY15" fmla="*/ 41032 h 239352"/>
                <a:gd name="connsiteX16" fmla="*/ 191196 w 239354"/>
                <a:gd name="connsiteY16" fmla="*/ 54709 h 239352"/>
                <a:gd name="connsiteX17" fmla="*/ 210962 w 239354"/>
                <a:gd name="connsiteY17" fmla="*/ 41752 h 239352"/>
                <a:gd name="connsiteX18" fmla="*/ 227135 w 239354"/>
                <a:gd name="connsiteY18" fmla="*/ 66946 h 239352"/>
                <a:gd name="connsiteX19" fmla="*/ 207728 w 239354"/>
                <a:gd name="connsiteY19" fmla="*/ 79904 h 239352"/>
                <a:gd name="connsiteX20" fmla="*/ 214197 w 239354"/>
                <a:gd name="connsiteY20" fmla="*/ 99340 h 239352"/>
                <a:gd name="connsiteX21" fmla="*/ 237557 w 239354"/>
                <a:gd name="connsiteY21" fmla="*/ 98260 h 239352"/>
                <a:gd name="connsiteX22" fmla="*/ 239354 w 239354"/>
                <a:gd name="connsiteY22" fmla="*/ 127775 h 239352"/>
                <a:gd name="connsiteX23" fmla="*/ 215994 w 239354"/>
                <a:gd name="connsiteY23" fmla="*/ 129214 h 239352"/>
                <a:gd name="connsiteX24" fmla="*/ 211681 w 239354"/>
                <a:gd name="connsiteY24" fmla="*/ 149370 h 239352"/>
                <a:gd name="connsiteX25" fmla="*/ 232525 w 239354"/>
                <a:gd name="connsiteY25" fmla="*/ 160168 h 239352"/>
                <a:gd name="connsiteX26" fmla="*/ 219228 w 239354"/>
                <a:gd name="connsiteY26" fmla="*/ 186443 h 239352"/>
                <a:gd name="connsiteX27" fmla="*/ 198024 w 239354"/>
                <a:gd name="connsiteY27" fmla="*/ 176005 h 239352"/>
                <a:gd name="connsiteX28" fmla="*/ 184367 w 239354"/>
                <a:gd name="connsiteY28" fmla="*/ 191482 h 239352"/>
                <a:gd name="connsiteX29" fmla="*/ 197305 w 239354"/>
                <a:gd name="connsiteY29" fmla="*/ 210918 h 239352"/>
                <a:gd name="connsiteX30" fmla="*/ 172507 w 239354"/>
                <a:gd name="connsiteY30" fmla="*/ 227475 h 239352"/>
                <a:gd name="connsiteX31" fmla="*/ 159569 w 239354"/>
                <a:gd name="connsiteY31" fmla="*/ 207679 h 239352"/>
                <a:gd name="connsiteX32" fmla="*/ 139803 w 239354"/>
                <a:gd name="connsiteY32" fmla="*/ 214157 h 239352"/>
                <a:gd name="connsiteX33" fmla="*/ 141240 w 239354"/>
                <a:gd name="connsiteY33" fmla="*/ 237553 h 239352"/>
                <a:gd name="connsiteX34" fmla="*/ 111411 w 239354"/>
                <a:gd name="connsiteY34" fmla="*/ 239352 h 239352"/>
                <a:gd name="connsiteX35" fmla="*/ 110333 w 239354"/>
                <a:gd name="connsiteY35" fmla="*/ 215957 h 239352"/>
                <a:gd name="connsiteX36" fmla="*/ 89848 w 239354"/>
                <a:gd name="connsiteY36" fmla="*/ 211638 h 239352"/>
                <a:gd name="connsiteX37" fmla="*/ 79425 w 239354"/>
                <a:gd name="connsiteY37" fmla="*/ 232514 h 239352"/>
                <a:gd name="connsiteX38" fmla="*/ 52830 w 239354"/>
                <a:gd name="connsiteY38" fmla="*/ 219196 h 239352"/>
                <a:gd name="connsiteX39" fmla="*/ 63612 w 239354"/>
                <a:gd name="connsiteY39" fmla="*/ 198321 h 239352"/>
                <a:gd name="connsiteX40" fmla="*/ 48158 w 239354"/>
                <a:gd name="connsiteY40" fmla="*/ 184643 h 239352"/>
                <a:gd name="connsiteX41" fmla="*/ 28392 w 239354"/>
                <a:gd name="connsiteY41" fmla="*/ 197601 h 239352"/>
                <a:gd name="connsiteX42" fmla="*/ 12219 w 239354"/>
                <a:gd name="connsiteY42" fmla="*/ 172406 h 239352"/>
                <a:gd name="connsiteX43" fmla="*/ 31626 w 239354"/>
                <a:gd name="connsiteY43" fmla="*/ 159448 h 239352"/>
                <a:gd name="connsiteX44" fmla="*/ 25516 w 239354"/>
                <a:gd name="connsiteY44" fmla="*/ 140012 h 239352"/>
                <a:gd name="connsiteX45" fmla="*/ 1797 w 239354"/>
                <a:gd name="connsiteY45" fmla="*/ 141092 h 239352"/>
                <a:gd name="connsiteX46" fmla="*/ 0 w 239354"/>
                <a:gd name="connsiteY46" fmla="*/ 111578 h 239352"/>
                <a:gd name="connsiteX47" fmla="*/ 23719 w 239354"/>
                <a:gd name="connsiteY47" fmla="*/ 110138 h 239352"/>
                <a:gd name="connsiteX48" fmla="*/ 27673 w 239354"/>
                <a:gd name="connsiteY48" fmla="*/ 89982 h 239352"/>
                <a:gd name="connsiteX49" fmla="*/ 6828 w 239354"/>
                <a:gd name="connsiteY49" fmla="*/ 79184 h 239352"/>
                <a:gd name="connsiteX50" fmla="*/ 20126 w 239354"/>
                <a:gd name="connsiteY50" fmla="*/ 52909 h 239352"/>
                <a:gd name="connsiteX51" fmla="*/ 41330 w 239354"/>
                <a:gd name="connsiteY51" fmla="*/ 63347 h 239352"/>
                <a:gd name="connsiteX52" fmla="*/ 54986 w 239354"/>
                <a:gd name="connsiteY52" fmla="*/ 47870 h 239352"/>
                <a:gd name="connsiteX53" fmla="*/ 42048 w 239354"/>
                <a:gd name="connsiteY53" fmla="*/ 28434 h 239352"/>
                <a:gd name="connsiteX54" fmla="*/ 67206 w 239354"/>
                <a:gd name="connsiteY54" fmla="*/ 11877 h 239352"/>
                <a:gd name="connsiteX55" fmla="*/ 79784 w 239354"/>
                <a:gd name="connsiteY55" fmla="*/ 31674 h 239352"/>
                <a:gd name="connsiteX56" fmla="*/ 99551 w 239354"/>
                <a:gd name="connsiteY56" fmla="*/ 25195 h 239352"/>
                <a:gd name="connsiteX57" fmla="*/ 98114 w 239354"/>
                <a:gd name="connsiteY57" fmla="*/ 1800 h 239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39354" h="239352">
                  <a:moveTo>
                    <a:pt x="117093" y="85206"/>
                  </a:moveTo>
                  <a:cubicBezTo>
                    <a:pt x="135720" y="84137"/>
                    <a:pt x="151481" y="98392"/>
                    <a:pt x="152555" y="116924"/>
                  </a:cubicBezTo>
                  <a:cubicBezTo>
                    <a:pt x="153630" y="135456"/>
                    <a:pt x="139302" y="151493"/>
                    <a:pt x="121033" y="152562"/>
                  </a:cubicBezTo>
                  <a:cubicBezTo>
                    <a:pt x="102049" y="153631"/>
                    <a:pt x="86287" y="139376"/>
                    <a:pt x="85213" y="120844"/>
                  </a:cubicBezTo>
                  <a:cubicBezTo>
                    <a:pt x="84138" y="102312"/>
                    <a:pt x="98466" y="86275"/>
                    <a:pt x="117093" y="85206"/>
                  </a:cubicBezTo>
                  <a:close/>
                  <a:moveTo>
                    <a:pt x="116083" y="52909"/>
                  </a:moveTo>
                  <a:cubicBezTo>
                    <a:pt x="79066" y="55069"/>
                    <a:pt x="50674" y="86383"/>
                    <a:pt x="52830" y="123455"/>
                  </a:cubicBezTo>
                  <a:cubicBezTo>
                    <a:pt x="54986" y="160528"/>
                    <a:pt x="86613" y="188602"/>
                    <a:pt x="123271" y="186443"/>
                  </a:cubicBezTo>
                  <a:cubicBezTo>
                    <a:pt x="160288" y="184283"/>
                    <a:pt x="188680" y="152970"/>
                    <a:pt x="186524" y="115897"/>
                  </a:cubicBezTo>
                  <a:cubicBezTo>
                    <a:pt x="184367" y="78824"/>
                    <a:pt x="152741" y="50750"/>
                    <a:pt x="116083" y="52909"/>
                  </a:cubicBezTo>
                  <a:close/>
                  <a:moveTo>
                    <a:pt x="127943" y="0"/>
                  </a:moveTo>
                  <a:lnTo>
                    <a:pt x="129021" y="23395"/>
                  </a:lnTo>
                  <a:cubicBezTo>
                    <a:pt x="136209" y="24115"/>
                    <a:pt x="142678" y="25555"/>
                    <a:pt x="149147" y="27714"/>
                  </a:cubicBezTo>
                  <a:lnTo>
                    <a:pt x="159929" y="6479"/>
                  </a:lnTo>
                  <a:lnTo>
                    <a:pt x="186524" y="20156"/>
                  </a:lnTo>
                  <a:lnTo>
                    <a:pt x="176101" y="41032"/>
                  </a:lnTo>
                  <a:cubicBezTo>
                    <a:pt x="181492" y="44991"/>
                    <a:pt x="186883" y="49670"/>
                    <a:pt x="191196" y="54709"/>
                  </a:cubicBezTo>
                  <a:lnTo>
                    <a:pt x="210962" y="41752"/>
                  </a:lnTo>
                  <a:lnTo>
                    <a:pt x="227135" y="66946"/>
                  </a:lnTo>
                  <a:lnTo>
                    <a:pt x="207728" y="79904"/>
                  </a:lnTo>
                  <a:cubicBezTo>
                    <a:pt x="210243" y="86023"/>
                    <a:pt x="212759" y="92502"/>
                    <a:pt x="214197" y="99340"/>
                  </a:cubicBezTo>
                  <a:lnTo>
                    <a:pt x="237557" y="98260"/>
                  </a:lnTo>
                  <a:lnTo>
                    <a:pt x="239354" y="127775"/>
                  </a:lnTo>
                  <a:lnTo>
                    <a:pt x="215994" y="129214"/>
                  </a:lnTo>
                  <a:cubicBezTo>
                    <a:pt x="214915" y="136053"/>
                    <a:pt x="213837" y="142892"/>
                    <a:pt x="211681" y="149370"/>
                  </a:cubicBezTo>
                  <a:lnTo>
                    <a:pt x="232525" y="160168"/>
                  </a:lnTo>
                  <a:lnTo>
                    <a:pt x="219228" y="186443"/>
                  </a:lnTo>
                  <a:lnTo>
                    <a:pt x="198024" y="176005"/>
                  </a:lnTo>
                  <a:cubicBezTo>
                    <a:pt x="194071" y="181764"/>
                    <a:pt x="189758" y="186803"/>
                    <a:pt x="184367" y="191482"/>
                  </a:cubicBezTo>
                  <a:lnTo>
                    <a:pt x="197305" y="210918"/>
                  </a:lnTo>
                  <a:lnTo>
                    <a:pt x="172507" y="227475"/>
                  </a:lnTo>
                  <a:lnTo>
                    <a:pt x="159569" y="207679"/>
                  </a:lnTo>
                  <a:cubicBezTo>
                    <a:pt x="153460" y="210558"/>
                    <a:pt x="146991" y="212718"/>
                    <a:pt x="139803" y="214157"/>
                  </a:cubicBezTo>
                  <a:lnTo>
                    <a:pt x="141240" y="237553"/>
                  </a:lnTo>
                  <a:lnTo>
                    <a:pt x="111411" y="239352"/>
                  </a:lnTo>
                  <a:lnTo>
                    <a:pt x="110333" y="215957"/>
                  </a:lnTo>
                  <a:cubicBezTo>
                    <a:pt x="103505" y="215237"/>
                    <a:pt x="96676" y="213797"/>
                    <a:pt x="89848" y="211638"/>
                  </a:cubicBezTo>
                  <a:lnTo>
                    <a:pt x="79425" y="232514"/>
                  </a:lnTo>
                  <a:lnTo>
                    <a:pt x="52830" y="219196"/>
                  </a:lnTo>
                  <a:lnTo>
                    <a:pt x="63612" y="198321"/>
                  </a:lnTo>
                  <a:cubicBezTo>
                    <a:pt x="57862" y="194361"/>
                    <a:pt x="52830" y="189682"/>
                    <a:pt x="48158" y="184643"/>
                  </a:cubicBezTo>
                  <a:lnTo>
                    <a:pt x="28392" y="197601"/>
                  </a:lnTo>
                  <a:lnTo>
                    <a:pt x="12219" y="172406"/>
                  </a:lnTo>
                  <a:lnTo>
                    <a:pt x="31626" y="159448"/>
                  </a:lnTo>
                  <a:cubicBezTo>
                    <a:pt x="29110" y="153330"/>
                    <a:pt x="26954" y="146851"/>
                    <a:pt x="25516" y="140012"/>
                  </a:cubicBezTo>
                  <a:lnTo>
                    <a:pt x="1797" y="141092"/>
                  </a:lnTo>
                  <a:lnTo>
                    <a:pt x="0" y="111578"/>
                  </a:lnTo>
                  <a:lnTo>
                    <a:pt x="23719" y="110138"/>
                  </a:lnTo>
                  <a:cubicBezTo>
                    <a:pt x="24438" y="103299"/>
                    <a:pt x="25876" y="96461"/>
                    <a:pt x="27673" y="89982"/>
                  </a:cubicBezTo>
                  <a:lnTo>
                    <a:pt x="6828" y="79184"/>
                  </a:lnTo>
                  <a:lnTo>
                    <a:pt x="20126" y="52909"/>
                  </a:lnTo>
                  <a:lnTo>
                    <a:pt x="41330" y="63347"/>
                  </a:lnTo>
                  <a:cubicBezTo>
                    <a:pt x="45283" y="57588"/>
                    <a:pt x="49955" y="52549"/>
                    <a:pt x="54986" y="47870"/>
                  </a:cubicBezTo>
                  <a:lnTo>
                    <a:pt x="42048" y="28434"/>
                  </a:lnTo>
                  <a:lnTo>
                    <a:pt x="67206" y="11877"/>
                  </a:lnTo>
                  <a:lnTo>
                    <a:pt x="79784" y="31674"/>
                  </a:lnTo>
                  <a:cubicBezTo>
                    <a:pt x="85894" y="28794"/>
                    <a:pt x="92723" y="26635"/>
                    <a:pt x="99551" y="25195"/>
                  </a:cubicBezTo>
                  <a:lnTo>
                    <a:pt x="98114" y="1800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7C20B41E-C091-2443-B55A-AF6046C28C5A}"/>
              </a:ext>
            </a:extLst>
          </p:cNvPr>
          <p:cNvGrpSpPr/>
          <p:nvPr userDrawn="1"/>
        </p:nvGrpSpPr>
        <p:grpSpPr>
          <a:xfrm>
            <a:off x="-1" y="-1"/>
            <a:ext cx="1457291" cy="2057011"/>
            <a:chOff x="-1" y="-1"/>
            <a:chExt cx="1457291" cy="2057011"/>
          </a:xfrm>
        </p:grpSpPr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3F1B379E-FEC6-F24C-8FC5-74F8A2E10FF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585726" y="1597109"/>
              <a:ext cx="174429" cy="174428"/>
            </a:xfrm>
            <a:custGeom>
              <a:avLst/>
              <a:gdLst>
                <a:gd name="T0" fmla="*/ 390 w 782"/>
                <a:gd name="T1" fmla="*/ 609 h 781"/>
                <a:gd name="T2" fmla="*/ 171 w 782"/>
                <a:gd name="T3" fmla="*/ 391 h 781"/>
                <a:gd name="T4" fmla="*/ 390 w 782"/>
                <a:gd name="T5" fmla="*/ 171 h 781"/>
                <a:gd name="T6" fmla="*/ 610 w 782"/>
                <a:gd name="T7" fmla="*/ 391 h 781"/>
                <a:gd name="T8" fmla="*/ 781 w 782"/>
                <a:gd name="T9" fmla="*/ 438 h 781"/>
                <a:gd name="T10" fmla="*/ 704 w 782"/>
                <a:gd name="T11" fmla="*/ 342 h 781"/>
                <a:gd name="T12" fmla="*/ 686 w 782"/>
                <a:gd name="T13" fmla="*/ 277 h 781"/>
                <a:gd name="T14" fmla="*/ 704 w 782"/>
                <a:gd name="T15" fmla="*/ 153 h 781"/>
                <a:gd name="T16" fmla="*/ 638 w 782"/>
                <a:gd name="T17" fmla="*/ 192 h 781"/>
                <a:gd name="T18" fmla="*/ 628 w 782"/>
                <a:gd name="T19" fmla="*/ 77 h 781"/>
                <a:gd name="T20" fmla="*/ 505 w 782"/>
                <a:gd name="T21" fmla="*/ 95 h 781"/>
                <a:gd name="T22" fmla="*/ 439 w 782"/>
                <a:gd name="T23" fmla="*/ 77 h 781"/>
                <a:gd name="T24" fmla="*/ 342 w 782"/>
                <a:gd name="T25" fmla="*/ 0 h 781"/>
                <a:gd name="T26" fmla="*/ 342 w 782"/>
                <a:gd name="T27" fmla="*/ 77 h 781"/>
                <a:gd name="T28" fmla="*/ 238 w 782"/>
                <a:gd name="T29" fmla="*/ 28 h 781"/>
                <a:gd name="T30" fmla="*/ 191 w 782"/>
                <a:gd name="T31" fmla="*/ 144 h 781"/>
                <a:gd name="T32" fmla="*/ 144 w 782"/>
                <a:gd name="T33" fmla="*/ 192 h 781"/>
                <a:gd name="T34" fmla="*/ 28 w 782"/>
                <a:gd name="T35" fmla="*/ 238 h 781"/>
                <a:gd name="T36" fmla="*/ 95 w 782"/>
                <a:gd name="T37" fmla="*/ 277 h 781"/>
                <a:gd name="T38" fmla="*/ 0 w 782"/>
                <a:gd name="T39" fmla="*/ 342 h 781"/>
                <a:gd name="T40" fmla="*/ 77 w 782"/>
                <a:gd name="T41" fmla="*/ 438 h 781"/>
                <a:gd name="T42" fmla="*/ 95 w 782"/>
                <a:gd name="T43" fmla="*/ 504 h 781"/>
                <a:gd name="T44" fmla="*/ 77 w 782"/>
                <a:gd name="T45" fmla="*/ 627 h 781"/>
                <a:gd name="T46" fmla="*/ 144 w 782"/>
                <a:gd name="T47" fmla="*/ 589 h 781"/>
                <a:gd name="T48" fmla="*/ 153 w 782"/>
                <a:gd name="T49" fmla="*/ 704 h 781"/>
                <a:gd name="T50" fmla="*/ 277 w 782"/>
                <a:gd name="T51" fmla="*/ 685 h 781"/>
                <a:gd name="T52" fmla="*/ 342 w 782"/>
                <a:gd name="T53" fmla="*/ 703 h 781"/>
                <a:gd name="T54" fmla="*/ 439 w 782"/>
                <a:gd name="T55" fmla="*/ 780 h 781"/>
                <a:gd name="T56" fmla="*/ 439 w 782"/>
                <a:gd name="T57" fmla="*/ 703 h 781"/>
                <a:gd name="T58" fmla="*/ 544 w 782"/>
                <a:gd name="T59" fmla="*/ 753 h 781"/>
                <a:gd name="T60" fmla="*/ 590 w 782"/>
                <a:gd name="T61" fmla="*/ 637 h 781"/>
                <a:gd name="T62" fmla="*/ 638 w 782"/>
                <a:gd name="T63" fmla="*/ 589 h 781"/>
                <a:gd name="T64" fmla="*/ 753 w 782"/>
                <a:gd name="T65" fmla="*/ 543 h 781"/>
                <a:gd name="T66" fmla="*/ 686 w 782"/>
                <a:gd name="T67" fmla="*/ 504 h 781"/>
                <a:gd name="T68" fmla="*/ 781 w 782"/>
                <a:gd name="T69" fmla="*/ 438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2" h="781">
                  <a:moveTo>
                    <a:pt x="390" y="609"/>
                  </a:moveTo>
                  <a:lnTo>
                    <a:pt x="390" y="609"/>
                  </a:lnTo>
                  <a:cubicBezTo>
                    <a:pt x="269" y="609"/>
                    <a:pt x="171" y="511"/>
                    <a:pt x="171" y="391"/>
                  </a:cubicBezTo>
                  <a:lnTo>
                    <a:pt x="171" y="391"/>
                  </a:lnTo>
                  <a:cubicBezTo>
                    <a:pt x="171" y="270"/>
                    <a:pt x="269" y="171"/>
                    <a:pt x="390" y="171"/>
                  </a:cubicBezTo>
                  <a:lnTo>
                    <a:pt x="390" y="171"/>
                  </a:lnTo>
                  <a:cubicBezTo>
                    <a:pt x="512" y="171"/>
                    <a:pt x="610" y="270"/>
                    <a:pt x="610" y="391"/>
                  </a:cubicBezTo>
                  <a:lnTo>
                    <a:pt x="610" y="391"/>
                  </a:lnTo>
                  <a:cubicBezTo>
                    <a:pt x="610" y="511"/>
                    <a:pt x="512" y="609"/>
                    <a:pt x="390" y="609"/>
                  </a:cubicBezTo>
                  <a:close/>
                  <a:moveTo>
                    <a:pt x="781" y="438"/>
                  </a:moveTo>
                  <a:lnTo>
                    <a:pt x="781" y="342"/>
                  </a:lnTo>
                  <a:lnTo>
                    <a:pt x="704" y="342"/>
                  </a:lnTo>
                  <a:lnTo>
                    <a:pt x="704" y="342"/>
                  </a:lnTo>
                  <a:cubicBezTo>
                    <a:pt x="700" y="319"/>
                    <a:pt x="694" y="297"/>
                    <a:pt x="686" y="277"/>
                  </a:cubicBezTo>
                  <a:lnTo>
                    <a:pt x="753" y="238"/>
                  </a:lnTo>
                  <a:lnTo>
                    <a:pt x="704" y="153"/>
                  </a:lnTo>
                  <a:lnTo>
                    <a:pt x="638" y="192"/>
                  </a:lnTo>
                  <a:lnTo>
                    <a:pt x="638" y="192"/>
                  </a:lnTo>
                  <a:cubicBezTo>
                    <a:pt x="623" y="174"/>
                    <a:pt x="607" y="158"/>
                    <a:pt x="590" y="144"/>
                  </a:cubicBezTo>
                  <a:lnTo>
                    <a:pt x="628" y="77"/>
                  </a:lnTo>
                  <a:lnTo>
                    <a:pt x="544" y="28"/>
                  </a:lnTo>
                  <a:lnTo>
                    <a:pt x="505" y="95"/>
                  </a:lnTo>
                  <a:lnTo>
                    <a:pt x="505" y="95"/>
                  </a:lnTo>
                  <a:cubicBezTo>
                    <a:pt x="484" y="87"/>
                    <a:pt x="462" y="81"/>
                    <a:pt x="439" y="77"/>
                  </a:cubicBezTo>
                  <a:lnTo>
                    <a:pt x="439" y="0"/>
                  </a:lnTo>
                  <a:lnTo>
                    <a:pt x="342" y="0"/>
                  </a:lnTo>
                  <a:lnTo>
                    <a:pt x="342" y="77"/>
                  </a:lnTo>
                  <a:lnTo>
                    <a:pt x="342" y="77"/>
                  </a:lnTo>
                  <a:cubicBezTo>
                    <a:pt x="319" y="81"/>
                    <a:pt x="297" y="87"/>
                    <a:pt x="277" y="95"/>
                  </a:cubicBezTo>
                  <a:lnTo>
                    <a:pt x="238" y="28"/>
                  </a:lnTo>
                  <a:lnTo>
                    <a:pt x="153" y="77"/>
                  </a:lnTo>
                  <a:lnTo>
                    <a:pt x="191" y="144"/>
                  </a:lnTo>
                  <a:lnTo>
                    <a:pt x="191" y="144"/>
                  </a:lnTo>
                  <a:cubicBezTo>
                    <a:pt x="174" y="158"/>
                    <a:pt x="158" y="174"/>
                    <a:pt x="144" y="192"/>
                  </a:cubicBezTo>
                  <a:lnTo>
                    <a:pt x="77" y="153"/>
                  </a:lnTo>
                  <a:lnTo>
                    <a:pt x="28" y="238"/>
                  </a:lnTo>
                  <a:lnTo>
                    <a:pt x="95" y="277"/>
                  </a:lnTo>
                  <a:lnTo>
                    <a:pt x="95" y="277"/>
                  </a:lnTo>
                  <a:cubicBezTo>
                    <a:pt x="87" y="297"/>
                    <a:pt x="81" y="319"/>
                    <a:pt x="77" y="342"/>
                  </a:cubicBezTo>
                  <a:lnTo>
                    <a:pt x="0" y="342"/>
                  </a:lnTo>
                  <a:lnTo>
                    <a:pt x="0" y="438"/>
                  </a:lnTo>
                  <a:lnTo>
                    <a:pt x="77" y="438"/>
                  </a:lnTo>
                  <a:lnTo>
                    <a:pt x="77" y="438"/>
                  </a:lnTo>
                  <a:cubicBezTo>
                    <a:pt x="81" y="461"/>
                    <a:pt x="87" y="483"/>
                    <a:pt x="95" y="504"/>
                  </a:cubicBezTo>
                  <a:lnTo>
                    <a:pt x="28" y="543"/>
                  </a:lnTo>
                  <a:lnTo>
                    <a:pt x="77" y="627"/>
                  </a:lnTo>
                  <a:lnTo>
                    <a:pt x="144" y="589"/>
                  </a:lnTo>
                  <a:lnTo>
                    <a:pt x="144" y="589"/>
                  </a:lnTo>
                  <a:cubicBezTo>
                    <a:pt x="158" y="606"/>
                    <a:pt x="174" y="623"/>
                    <a:pt x="191" y="637"/>
                  </a:cubicBezTo>
                  <a:lnTo>
                    <a:pt x="153" y="704"/>
                  </a:lnTo>
                  <a:lnTo>
                    <a:pt x="238" y="753"/>
                  </a:lnTo>
                  <a:lnTo>
                    <a:pt x="277" y="685"/>
                  </a:lnTo>
                  <a:lnTo>
                    <a:pt x="277" y="685"/>
                  </a:lnTo>
                  <a:cubicBezTo>
                    <a:pt x="297" y="694"/>
                    <a:pt x="319" y="699"/>
                    <a:pt x="342" y="703"/>
                  </a:cubicBezTo>
                  <a:lnTo>
                    <a:pt x="342" y="780"/>
                  </a:lnTo>
                  <a:lnTo>
                    <a:pt x="439" y="780"/>
                  </a:lnTo>
                  <a:lnTo>
                    <a:pt x="439" y="703"/>
                  </a:lnTo>
                  <a:lnTo>
                    <a:pt x="439" y="703"/>
                  </a:lnTo>
                  <a:cubicBezTo>
                    <a:pt x="462" y="699"/>
                    <a:pt x="484" y="694"/>
                    <a:pt x="505" y="685"/>
                  </a:cubicBezTo>
                  <a:lnTo>
                    <a:pt x="544" y="753"/>
                  </a:lnTo>
                  <a:lnTo>
                    <a:pt x="628" y="704"/>
                  </a:lnTo>
                  <a:lnTo>
                    <a:pt x="590" y="637"/>
                  </a:lnTo>
                  <a:lnTo>
                    <a:pt x="590" y="637"/>
                  </a:lnTo>
                  <a:cubicBezTo>
                    <a:pt x="607" y="623"/>
                    <a:pt x="623" y="606"/>
                    <a:pt x="638" y="589"/>
                  </a:cubicBezTo>
                  <a:lnTo>
                    <a:pt x="704" y="627"/>
                  </a:lnTo>
                  <a:lnTo>
                    <a:pt x="753" y="543"/>
                  </a:lnTo>
                  <a:lnTo>
                    <a:pt x="686" y="504"/>
                  </a:lnTo>
                  <a:lnTo>
                    <a:pt x="686" y="504"/>
                  </a:lnTo>
                  <a:cubicBezTo>
                    <a:pt x="694" y="483"/>
                    <a:pt x="700" y="461"/>
                    <a:pt x="704" y="438"/>
                  </a:cubicBezTo>
                  <a:lnTo>
                    <a:pt x="781" y="438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2FFB6BDD-C8D6-A649-8FA6-4260D07A6AB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775007" y="185010"/>
              <a:ext cx="277903" cy="277903"/>
            </a:xfrm>
            <a:custGeom>
              <a:avLst/>
              <a:gdLst>
                <a:gd name="T0" fmla="*/ 486 w 1244"/>
                <a:gd name="T1" fmla="*/ 471 h 1244"/>
                <a:gd name="T2" fmla="*/ 772 w 1244"/>
                <a:gd name="T3" fmla="*/ 486 h 1244"/>
                <a:gd name="T4" fmla="*/ 757 w 1244"/>
                <a:gd name="T5" fmla="*/ 772 h 1244"/>
                <a:gd name="T6" fmla="*/ 471 w 1244"/>
                <a:gd name="T7" fmla="*/ 757 h 1244"/>
                <a:gd name="T8" fmla="*/ 221 w 1244"/>
                <a:gd name="T9" fmla="*/ 317 h 1244"/>
                <a:gd name="T10" fmla="*/ 180 w 1244"/>
                <a:gd name="T11" fmla="*/ 380 h 1244"/>
                <a:gd name="T12" fmla="*/ 65 w 1244"/>
                <a:gd name="T13" fmla="*/ 343 h 1244"/>
                <a:gd name="T14" fmla="*/ 13 w 1244"/>
                <a:gd name="T15" fmla="*/ 502 h 1244"/>
                <a:gd name="T16" fmla="*/ 25 w 1244"/>
                <a:gd name="T17" fmla="*/ 526 h 1244"/>
                <a:gd name="T18" fmla="*/ 122 w 1244"/>
                <a:gd name="T19" fmla="*/ 558 h 1244"/>
                <a:gd name="T20" fmla="*/ 18 w 1244"/>
                <a:gd name="T21" fmla="*/ 654 h 1244"/>
                <a:gd name="T22" fmla="*/ 3 w 1244"/>
                <a:gd name="T23" fmla="*/ 677 h 1244"/>
                <a:gd name="T24" fmla="*/ 39 w 1244"/>
                <a:gd name="T25" fmla="*/ 841 h 1244"/>
                <a:gd name="T26" fmla="*/ 157 w 1244"/>
                <a:gd name="T27" fmla="*/ 816 h 1244"/>
                <a:gd name="T28" fmla="*/ 192 w 1244"/>
                <a:gd name="T29" fmla="*/ 883 h 1244"/>
                <a:gd name="T30" fmla="*/ 102 w 1244"/>
                <a:gd name="T31" fmla="*/ 964 h 1244"/>
                <a:gd name="T32" fmla="*/ 214 w 1244"/>
                <a:gd name="T33" fmla="*/ 1089 h 1244"/>
                <a:gd name="T34" fmla="*/ 241 w 1244"/>
                <a:gd name="T35" fmla="*/ 1090 h 1244"/>
                <a:gd name="T36" fmla="*/ 317 w 1244"/>
                <a:gd name="T37" fmla="*/ 1022 h 1244"/>
                <a:gd name="T38" fmla="*/ 348 w 1244"/>
                <a:gd name="T39" fmla="*/ 1160 h 1244"/>
                <a:gd name="T40" fmla="*/ 361 w 1244"/>
                <a:gd name="T41" fmla="*/ 1184 h 1244"/>
                <a:gd name="T42" fmla="*/ 520 w 1244"/>
                <a:gd name="T43" fmla="*/ 1236 h 1244"/>
                <a:gd name="T44" fmla="*/ 558 w 1244"/>
                <a:gd name="T45" fmla="*/ 1121 h 1244"/>
                <a:gd name="T46" fmla="*/ 633 w 1244"/>
                <a:gd name="T47" fmla="*/ 1125 h 1244"/>
                <a:gd name="T48" fmla="*/ 658 w 1244"/>
                <a:gd name="T49" fmla="*/ 1243 h 1244"/>
                <a:gd name="T50" fmla="*/ 823 w 1244"/>
                <a:gd name="T51" fmla="*/ 1208 h 1244"/>
                <a:gd name="T52" fmla="*/ 838 w 1244"/>
                <a:gd name="T53" fmla="*/ 1185 h 1244"/>
                <a:gd name="T54" fmla="*/ 816 w 1244"/>
                <a:gd name="T55" fmla="*/ 1085 h 1244"/>
                <a:gd name="T56" fmla="*/ 951 w 1244"/>
                <a:gd name="T57" fmla="*/ 1127 h 1244"/>
                <a:gd name="T58" fmla="*/ 979 w 1244"/>
                <a:gd name="T59" fmla="*/ 1128 h 1244"/>
                <a:gd name="T60" fmla="*/ 1103 w 1244"/>
                <a:gd name="T61" fmla="*/ 1015 h 1244"/>
                <a:gd name="T62" fmla="*/ 1022 w 1244"/>
                <a:gd name="T63" fmla="*/ 926 h 1244"/>
                <a:gd name="T64" fmla="*/ 1063 w 1244"/>
                <a:gd name="T65" fmla="*/ 863 h 1244"/>
                <a:gd name="T66" fmla="*/ 1178 w 1244"/>
                <a:gd name="T67" fmla="*/ 901 h 1244"/>
                <a:gd name="T68" fmla="*/ 1230 w 1244"/>
                <a:gd name="T69" fmla="*/ 740 h 1244"/>
                <a:gd name="T70" fmla="*/ 1217 w 1244"/>
                <a:gd name="T71" fmla="*/ 716 h 1244"/>
                <a:gd name="T72" fmla="*/ 1121 w 1244"/>
                <a:gd name="T73" fmla="*/ 685 h 1244"/>
                <a:gd name="T74" fmla="*/ 1224 w 1244"/>
                <a:gd name="T75" fmla="*/ 589 h 1244"/>
                <a:gd name="T76" fmla="*/ 1239 w 1244"/>
                <a:gd name="T77" fmla="*/ 566 h 1244"/>
                <a:gd name="T78" fmla="*/ 1204 w 1244"/>
                <a:gd name="T79" fmla="*/ 401 h 1244"/>
                <a:gd name="T80" fmla="*/ 1085 w 1244"/>
                <a:gd name="T81" fmla="*/ 426 h 1244"/>
                <a:gd name="T82" fmla="*/ 1051 w 1244"/>
                <a:gd name="T83" fmla="*/ 360 h 1244"/>
                <a:gd name="T84" fmla="*/ 1141 w 1244"/>
                <a:gd name="T85" fmla="*/ 279 h 1244"/>
                <a:gd name="T86" fmla="*/ 1028 w 1244"/>
                <a:gd name="T87" fmla="*/ 154 h 1244"/>
                <a:gd name="T88" fmla="*/ 1001 w 1244"/>
                <a:gd name="T89" fmla="*/ 152 h 1244"/>
                <a:gd name="T90" fmla="*/ 926 w 1244"/>
                <a:gd name="T91" fmla="*/ 221 h 1244"/>
                <a:gd name="T92" fmla="*/ 894 w 1244"/>
                <a:gd name="T93" fmla="*/ 83 h 1244"/>
                <a:gd name="T94" fmla="*/ 882 w 1244"/>
                <a:gd name="T95" fmla="*/ 59 h 1244"/>
                <a:gd name="T96" fmla="*/ 722 w 1244"/>
                <a:gd name="T97" fmla="*/ 7 h 1244"/>
                <a:gd name="T98" fmla="*/ 685 w 1244"/>
                <a:gd name="T99" fmla="*/ 122 h 1244"/>
                <a:gd name="T100" fmla="*/ 610 w 1244"/>
                <a:gd name="T101" fmla="*/ 118 h 1244"/>
                <a:gd name="T102" fmla="*/ 585 w 1244"/>
                <a:gd name="T103" fmla="*/ 0 h 1244"/>
                <a:gd name="T104" fmla="*/ 420 w 1244"/>
                <a:gd name="T105" fmla="*/ 35 h 1244"/>
                <a:gd name="T106" fmla="*/ 405 w 1244"/>
                <a:gd name="T107" fmla="*/ 58 h 1244"/>
                <a:gd name="T108" fmla="*/ 426 w 1244"/>
                <a:gd name="T109" fmla="*/ 157 h 1244"/>
                <a:gd name="T110" fmla="*/ 291 w 1244"/>
                <a:gd name="T111" fmla="*/ 116 h 1244"/>
                <a:gd name="T112" fmla="*/ 264 w 1244"/>
                <a:gd name="T113" fmla="*/ 114 h 1244"/>
                <a:gd name="T114" fmla="*/ 140 w 1244"/>
                <a:gd name="T115" fmla="*/ 227 h 1244"/>
                <a:gd name="T116" fmla="*/ 221 w 1244"/>
                <a:gd name="T117" fmla="*/ 317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44" h="1244">
                  <a:moveTo>
                    <a:pt x="486" y="471"/>
                  </a:moveTo>
                  <a:lnTo>
                    <a:pt x="486" y="471"/>
                  </a:lnTo>
                  <a:cubicBezTo>
                    <a:pt x="568" y="396"/>
                    <a:pt x="697" y="403"/>
                    <a:pt x="772" y="486"/>
                  </a:cubicBezTo>
                  <a:lnTo>
                    <a:pt x="772" y="486"/>
                  </a:lnTo>
                  <a:cubicBezTo>
                    <a:pt x="846" y="569"/>
                    <a:pt x="840" y="697"/>
                    <a:pt x="757" y="772"/>
                  </a:cubicBezTo>
                  <a:lnTo>
                    <a:pt x="757" y="772"/>
                  </a:lnTo>
                  <a:cubicBezTo>
                    <a:pt x="674" y="847"/>
                    <a:pt x="546" y="840"/>
                    <a:pt x="471" y="757"/>
                  </a:cubicBezTo>
                  <a:lnTo>
                    <a:pt x="471" y="757"/>
                  </a:lnTo>
                  <a:cubicBezTo>
                    <a:pt x="396" y="674"/>
                    <a:pt x="403" y="546"/>
                    <a:pt x="486" y="471"/>
                  </a:cubicBezTo>
                  <a:close/>
                  <a:moveTo>
                    <a:pt x="221" y="317"/>
                  </a:moveTo>
                  <a:lnTo>
                    <a:pt x="221" y="317"/>
                  </a:lnTo>
                  <a:cubicBezTo>
                    <a:pt x="205" y="337"/>
                    <a:pt x="192" y="358"/>
                    <a:pt x="180" y="380"/>
                  </a:cubicBezTo>
                  <a:lnTo>
                    <a:pt x="83" y="348"/>
                  </a:lnTo>
                  <a:lnTo>
                    <a:pt x="65" y="343"/>
                  </a:lnTo>
                  <a:lnTo>
                    <a:pt x="59" y="361"/>
                  </a:lnTo>
                  <a:lnTo>
                    <a:pt x="13" y="502"/>
                  </a:lnTo>
                  <a:lnTo>
                    <a:pt x="7" y="520"/>
                  </a:lnTo>
                  <a:lnTo>
                    <a:pt x="25" y="526"/>
                  </a:lnTo>
                  <a:lnTo>
                    <a:pt x="122" y="558"/>
                  </a:lnTo>
                  <a:lnTo>
                    <a:pt x="122" y="558"/>
                  </a:lnTo>
                  <a:cubicBezTo>
                    <a:pt x="119" y="583"/>
                    <a:pt x="118" y="608"/>
                    <a:pt x="118" y="633"/>
                  </a:cubicBezTo>
                  <a:lnTo>
                    <a:pt x="18" y="654"/>
                  </a:lnTo>
                  <a:lnTo>
                    <a:pt x="0" y="658"/>
                  </a:lnTo>
                  <a:lnTo>
                    <a:pt x="3" y="677"/>
                  </a:lnTo>
                  <a:lnTo>
                    <a:pt x="35" y="822"/>
                  </a:lnTo>
                  <a:lnTo>
                    <a:pt x="39" y="841"/>
                  </a:lnTo>
                  <a:lnTo>
                    <a:pt x="58" y="838"/>
                  </a:lnTo>
                  <a:lnTo>
                    <a:pt x="157" y="816"/>
                  </a:lnTo>
                  <a:lnTo>
                    <a:pt x="157" y="816"/>
                  </a:lnTo>
                  <a:cubicBezTo>
                    <a:pt x="167" y="839"/>
                    <a:pt x="178" y="862"/>
                    <a:pt x="192" y="883"/>
                  </a:cubicBezTo>
                  <a:lnTo>
                    <a:pt x="116" y="951"/>
                  </a:lnTo>
                  <a:lnTo>
                    <a:pt x="102" y="964"/>
                  </a:lnTo>
                  <a:lnTo>
                    <a:pt x="114" y="978"/>
                  </a:lnTo>
                  <a:lnTo>
                    <a:pt x="214" y="1089"/>
                  </a:lnTo>
                  <a:lnTo>
                    <a:pt x="227" y="1103"/>
                  </a:lnTo>
                  <a:lnTo>
                    <a:pt x="241" y="1090"/>
                  </a:lnTo>
                  <a:lnTo>
                    <a:pt x="317" y="1022"/>
                  </a:lnTo>
                  <a:lnTo>
                    <a:pt x="317" y="1022"/>
                  </a:lnTo>
                  <a:cubicBezTo>
                    <a:pt x="336" y="1037"/>
                    <a:pt x="358" y="1051"/>
                    <a:pt x="379" y="1063"/>
                  </a:cubicBezTo>
                  <a:lnTo>
                    <a:pt x="348" y="1160"/>
                  </a:lnTo>
                  <a:lnTo>
                    <a:pt x="343" y="1178"/>
                  </a:lnTo>
                  <a:lnTo>
                    <a:pt x="361" y="1184"/>
                  </a:lnTo>
                  <a:lnTo>
                    <a:pt x="502" y="1230"/>
                  </a:lnTo>
                  <a:lnTo>
                    <a:pt x="520" y="1236"/>
                  </a:lnTo>
                  <a:lnTo>
                    <a:pt x="527" y="1218"/>
                  </a:lnTo>
                  <a:lnTo>
                    <a:pt x="558" y="1121"/>
                  </a:lnTo>
                  <a:lnTo>
                    <a:pt x="558" y="1121"/>
                  </a:lnTo>
                  <a:cubicBezTo>
                    <a:pt x="583" y="1124"/>
                    <a:pt x="608" y="1125"/>
                    <a:pt x="633" y="1125"/>
                  </a:cubicBezTo>
                  <a:lnTo>
                    <a:pt x="654" y="1224"/>
                  </a:lnTo>
                  <a:lnTo>
                    <a:pt x="658" y="1243"/>
                  </a:lnTo>
                  <a:lnTo>
                    <a:pt x="677" y="1239"/>
                  </a:lnTo>
                  <a:lnTo>
                    <a:pt x="823" y="1208"/>
                  </a:lnTo>
                  <a:lnTo>
                    <a:pt x="842" y="1204"/>
                  </a:lnTo>
                  <a:lnTo>
                    <a:pt x="838" y="1185"/>
                  </a:lnTo>
                  <a:lnTo>
                    <a:pt x="816" y="1085"/>
                  </a:lnTo>
                  <a:lnTo>
                    <a:pt x="816" y="1085"/>
                  </a:lnTo>
                  <a:cubicBezTo>
                    <a:pt x="839" y="1076"/>
                    <a:pt x="862" y="1064"/>
                    <a:pt x="883" y="1052"/>
                  </a:cubicBezTo>
                  <a:lnTo>
                    <a:pt x="951" y="1127"/>
                  </a:lnTo>
                  <a:lnTo>
                    <a:pt x="964" y="1141"/>
                  </a:lnTo>
                  <a:lnTo>
                    <a:pt x="979" y="1128"/>
                  </a:lnTo>
                  <a:lnTo>
                    <a:pt x="1089" y="1029"/>
                  </a:lnTo>
                  <a:lnTo>
                    <a:pt x="1103" y="1015"/>
                  </a:lnTo>
                  <a:lnTo>
                    <a:pt x="1091" y="1002"/>
                  </a:lnTo>
                  <a:lnTo>
                    <a:pt x="1022" y="926"/>
                  </a:lnTo>
                  <a:lnTo>
                    <a:pt x="1022" y="926"/>
                  </a:lnTo>
                  <a:cubicBezTo>
                    <a:pt x="1037" y="906"/>
                    <a:pt x="1051" y="885"/>
                    <a:pt x="1063" y="863"/>
                  </a:cubicBezTo>
                  <a:lnTo>
                    <a:pt x="1160" y="895"/>
                  </a:lnTo>
                  <a:lnTo>
                    <a:pt x="1178" y="901"/>
                  </a:lnTo>
                  <a:lnTo>
                    <a:pt x="1184" y="882"/>
                  </a:lnTo>
                  <a:lnTo>
                    <a:pt x="1230" y="740"/>
                  </a:lnTo>
                  <a:lnTo>
                    <a:pt x="1236" y="722"/>
                  </a:lnTo>
                  <a:lnTo>
                    <a:pt x="1217" y="716"/>
                  </a:lnTo>
                  <a:lnTo>
                    <a:pt x="1121" y="685"/>
                  </a:lnTo>
                  <a:lnTo>
                    <a:pt x="1121" y="685"/>
                  </a:lnTo>
                  <a:cubicBezTo>
                    <a:pt x="1124" y="660"/>
                    <a:pt x="1125" y="635"/>
                    <a:pt x="1125" y="610"/>
                  </a:cubicBezTo>
                  <a:lnTo>
                    <a:pt x="1224" y="589"/>
                  </a:lnTo>
                  <a:lnTo>
                    <a:pt x="1243" y="585"/>
                  </a:lnTo>
                  <a:lnTo>
                    <a:pt x="1239" y="566"/>
                  </a:lnTo>
                  <a:lnTo>
                    <a:pt x="1207" y="420"/>
                  </a:lnTo>
                  <a:lnTo>
                    <a:pt x="1204" y="401"/>
                  </a:lnTo>
                  <a:lnTo>
                    <a:pt x="1185" y="405"/>
                  </a:lnTo>
                  <a:lnTo>
                    <a:pt x="1085" y="426"/>
                  </a:lnTo>
                  <a:lnTo>
                    <a:pt x="1085" y="426"/>
                  </a:lnTo>
                  <a:cubicBezTo>
                    <a:pt x="1076" y="404"/>
                    <a:pt x="1064" y="381"/>
                    <a:pt x="1051" y="360"/>
                  </a:cubicBezTo>
                  <a:lnTo>
                    <a:pt x="1127" y="292"/>
                  </a:lnTo>
                  <a:lnTo>
                    <a:pt x="1141" y="279"/>
                  </a:lnTo>
                  <a:lnTo>
                    <a:pt x="1128" y="264"/>
                  </a:lnTo>
                  <a:lnTo>
                    <a:pt x="1028" y="154"/>
                  </a:lnTo>
                  <a:lnTo>
                    <a:pt x="1016" y="139"/>
                  </a:lnTo>
                  <a:lnTo>
                    <a:pt x="1001" y="152"/>
                  </a:lnTo>
                  <a:lnTo>
                    <a:pt x="926" y="221"/>
                  </a:lnTo>
                  <a:lnTo>
                    <a:pt x="926" y="221"/>
                  </a:lnTo>
                  <a:cubicBezTo>
                    <a:pt x="906" y="205"/>
                    <a:pt x="884" y="192"/>
                    <a:pt x="863" y="180"/>
                  </a:cubicBezTo>
                  <a:lnTo>
                    <a:pt x="894" y="83"/>
                  </a:lnTo>
                  <a:lnTo>
                    <a:pt x="900" y="65"/>
                  </a:lnTo>
                  <a:lnTo>
                    <a:pt x="882" y="59"/>
                  </a:lnTo>
                  <a:lnTo>
                    <a:pt x="740" y="12"/>
                  </a:lnTo>
                  <a:lnTo>
                    <a:pt x="722" y="7"/>
                  </a:lnTo>
                  <a:lnTo>
                    <a:pt x="716" y="25"/>
                  </a:lnTo>
                  <a:lnTo>
                    <a:pt x="685" y="122"/>
                  </a:lnTo>
                  <a:lnTo>
                    <a:pt x="685" y="122"/>
                  </a:lnTo>
                  <a:cubicBezTo>
                    <a:pt x="660" y="119"/>
                    <a:pt x="635" y="118"/>
                    <a:pt x="610" y="118"/>
                  </a:cubicBezTo>
                  <a:lnTo>
                    <a:pt x="588" y="18"/>
                  </a:lnTo>
                  <a:lnTo>
                    <a:pt x="585" y="0"/>
                  </a:lnTo>
                  <a:lnTo>
                    <a:pt x="566" y="4"/>
                  </a:lnTo>
                  <a:lnTo>
                    <a:pt x="420" y="35"/>
                  </a:lnTo>
                  <a:lnTo>
                    <a:pt x="401" y="39"/>
                  </a:lnTo>
                  <a:lnTo>
                    <a:pt x="405" y="58"/>
                  </a:lnTo>
                  <a:lnTo>
                    <a:pt x="426" y="157"/>
                  </a:lnTo>
                  <a:lnTo>
                    <a:pt x="426" y="157"/>
                  </a:lnTo>
                  <a:cubicBezTo>
                    <a:pt x="404" y="167"/>
                    <a:pt x="381" y="178"/>
                    <a:pt x="360" y="192"/>
                  </a:cubicBezTo>
                  <a:lnTo>
                    <a:pt x="291" y="116"/>
                  </a:lnTo>
                  <a:lnTo>
                    <a:pt x="279" y="102"/>
                  </a:lnTo>
                  <a:lnTo>
                    <a:pt x="264" y="114"/>
                  </a:lnTo>
                  <a:lnTo>
                    <a:pt x="154" y="214"/>
                  </a:lnTo>
                  <a:lnTo>
                    <a:pt x="140" y="227"/>
                  </a:lnTo>
                  <a:lnTo>
                    <a:pt x="152" y="241"/>
                  </a:lnTo>
                  <a:lnTo>
                    <a:pt x="221" y="317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4C2D2343-3560-B24C-A3C4-F9DC768B7E3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334698" y="762464"/>
              <a:ext cx="203993" cy="203992"/>
            </a:xfrm>
            <a:custGeom>
              <a:avLst/>
              <a:gdLst>
                <a:gd name="T0" fmla="*/ 357 w 915"/>
                <a:gd name="T1" fmla="*/ 346 h 915"/>
                <a:gd name="T2" fmla="*/ 567 w 915"/>
                <a:gd name="T3" fmla="*/ 357 h 915"/>
                <a:gd name="T4" fmla="*/ 557 w 915"/>
                <a:gd name="T5" fmla="*/ 568 h 915"/>
                <a:gd name="T6" fmla="*/ 346 w 915"/>
                <a:gd name="T7" fmla="*/ 556 h 915"/>
                <a:gd name="T8" fmla="*/ 162 w 915"/>
                <a:gd name="T9" fmla="*/ 233 h 915"/>
                <a:gd name="T10" fmla="*/ 132 w 915"/>
                <a:gd name="T11" fmla="*/ 279 h 915"/>
                <a:gd name="T12" fmla="*/ 47 w 915"/>
                <a:gd name="T13" fmla="*/ 252 h 915"/>
                <a:gd name="T14" fmla="*/ 9 w 915"/>
                <a:gd name="T15" fmla="*/ 370 h 915"/>
                <a:gd name="T16" fmla="*/ 18 w 915"/>
                <a:gd name="T17" fmla="*/ 387 h 915"/>
                <a:gd name="T18" fmla="*/ 89 w 915"/>
                <a:gd name="T19" fmla="*/ 410 h 915"/>
                <a:gd name="T20" fmla="*/ 13 w 915"/>
                <a:gd name="T21" fmla="*/ 481 h 915"/>
                <a:gd name="T22" fmla="*/ 3 w 915"/>
                <a:gd name="T23" fmla="*/ 498 h 915"/>
                <a:gd name="T24" fmla="*/ 29 w 915"/>
                <a:gd name="T25" fmla="*/ 619 h 915"/>
                <a:gd name="T26" fmla="*/ 115 w 915"/>
                <a:gd name="T27" fmla="*/ 600 h 915"/>
                <a:gd name="T28" fmla="*/ 141 w 915"/>
                <a:gd name="T29" fmla="*/ 649 h 915"/>
                <a:gd name="T30" fmla="*/ 74 w 915"/>
                <a:gd name="T31" fmla="*/ 709 h 915"/>
                <a:gd name="T32" fmla="*/ 157 w 915"/>
                <a:gd name="T33" fmla="*/ 801 h 915"/>
                <a:gd name="T34" fmla="*/ 177 w 915"/>
                <a:gd name="T35" fmla="*/ 802 h 915"/>
                <a:gd name="T36" fmla="*/ 233 w 915"/>
                <a:gd name="T37" fmla="*/ 751 h 915"/>
                <a:gd name="T38" fmla="*/ 256 w 915"/>
                <a:gd name="T39" fmla="*/ 853 h 915"/>
                <a:gd name="T40" fmla="*/ 265 w 915"/>
                <a:gd name="T41" fmla="*/ 871 h 915"/>
                <a:gd name="T42" fmla="*/ 383 w 915"/>
                <a:gd name="T43" fmla="*/ 909 h 915"/>
                <a:gd name="T44" fmla="*/ 410 w 915"/>
                <a:gd name="T45" fmla="*/ 824 h 915"/>
                <a:gd name="T46" fmla="*/ 465 w 915"/>
                <a:gd name="T47" fmla="*/ 827 h 915"/>
                <a:gd name="T48" fmla="*/ 484 w 915"/>
                <a:gd name="T49" fmla="*/ 914 h 915"/>
                <a:gd name="T50" fmla="*/ 605 w 915"/>
                <a:gd name="T51" fmla="*/ 888 h 915"/>
                <a:gd name="T52" fmla="*/ 615 w 915"/>
                <a:gd name="T53" fmla="*/ 872 h 915"/>
                <a:gd name="T54" fmla="*/ 600 w 915"/>
                <a:gd name="T55" fmla="*/ 798 h 915"/>
                <a:gd name="T56" fmla="*/ 699 w 915"/>
                <a:gd name="T57" fmla="*/ 829 h 915"/>
                <a:gd name="T58" fmla="*/ 719 w 915"/>
                <a:gd name="T59" fmla="*/ 830 h 915"/>
                <a:gd name="T60" fmla="*/ 811 w 915"/>
                <a:gd name="T61" fmla="*/ 747 h 915"/>
                <a:gd name="T62" fmla="*/ 752 w 915"/>
                <a:gd name="T63" fmla="*/ 681 h 915"/>
                <a:gd name="T64" fmla="*/ 782 w 915"/>
                <a:gd name="T65" fmla="*/ 635 h 915"/>
                <a:gd name="T66" fmla="*/ 866 w 915"/>
                <a:gd name="T67" fmla="*/ 662 h 915"/>
                <a:gd name="T68" fmla="*/ 904 w 915"/>
                <a:gd name="T69" fmla="*/ 544 h 915"/>
                <a:gd name="T70" fmla="*/ 895 w 915"/>
                <a:gd name="T71" fmla="*/ 526 h 915"/>
                <a:gd name="T72" fmla="*/ 824 w 915"/>
                <a:gd name="T73" fmla="*/ 504 h 915"/>
                <a:gd name="T74" fmla="*/ 900 w 915"/>
                <a:gd name="T75" fmla="*/ 433 h 915"/>
                <a:gd name="T76" fmla="*/ 911 w 915"/>
                <a:gd name="T77" fmla="*/ 416 h 915"/>
                <a:gd name="T78" fmla="*/ 885 w 915"/>
                <a:gd name="T79" fmla="*/ 295 h 915"/>
                <a:gd name="T80" fmla="*/ 798 w 915"/>
                <a:gd name="T81" fmla="*/ 314 h 915"/>
                <a:gd name="T82" fmla="*/ 773 w 915"/>
                <a:gd name="T83" fmla="*/ 264 h 915"/>
                <a:gd name="T84" fmla="*/ 839 w 915"/>
                <a:gd name="T85" fmla="*/ 205 h 915"/>
                <a:gd name="T86" fmla="*/ 756 w 915"/>
                <a:gd name="T87" fmla="*/ 113 h 915"/>
                <a:gd name="T88" fmla="*/ 736 w 915"/>
                <a:gd name="T89" fmla="*/ 112 h 915"/>
                <a:gd name="T90" fmla="*/ 680 w 915"/>
                <a:gd name="T91" fmla="*/ 162 h 915"/>
                <a:gd name="T92" fmla="*/ 658 w 915"/>
                <a:gd name="T93" fmla="*/ 61 h 915"/>
                <a:gd name="T94" fmla="*/ 648 w 915"/>
                <a:gd name="T95" fmla="*/ 43 h 915"/>
                <a:gd name="T96" fmla="*/ 531 w 915"/>
                <a:gd name="T97" fmla="*/ 5 h 915"/>
                <a:gd name="T98" fmla="*/ 503 w 915"/>
                <a:gd name="T99" fmla="*/ 90 h 915"/>
                <a:gd name="T100" fmla="*/ 448 w 915"/>
                <a:gd name="T101" fmla="*/ 87 h 915"/>
                <a:gd name="T102" fmla="*/ 430 w 915"/>
                <a:gd name="T103" fmla="*/ 0 h 915"/>
                <a:gd name="T104" fmla="*/ 309 w 915"/>
                <a:gd name="T105" fmla="*/ 26 h 915"/>
                <a:gd name="T106" fmla="*/ 297 w 915"/>
                <a:gd name="T107" fmla="*/ 43 h 915"/>
                <a:gd name="T108" fmla="*/ 314 w 915"/>
                <a:gd name="T109" fmla="*/ 115 h 915"/>
                <a:gd name="T110" fmla="*/ 214 w 915"/>
                <a:gd name="T111" fmla="*/ 85 h 915"/>
                <a:gd name="T112" fmla="*/ 194 w 915"/>
                <a:gd name="T113" fmla="*/ 84 h 915"/>
                <a:gd name="T114" fmla="*/ 103 w 915"/>
                <a:gd name="T115" fmla="*/ 167 h 915"/>
                <a:gd name="T116" fmla="*/ 162 w 915"/>
                <a:gd name="T117" fmla="*/ 233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915">
                  <a:moveTo>
                    <a:pt x="357" y="346"/>
                  </a:moveTo>
                  <a:lnTo>
                    <a:pt x="357" y="346"/>
                  </a:lnTo>
                  <a:cubicBezTo>
                    <a:pt x="418" y="292"/>
                    <a:pt x="513" y="296"/>
                    <a:pt x="567" y="357"/>
                  </a:cubicBezTo>
                  <a:lnTo>
                    <a:pt x="567" y="357"/>
                  </a:lnTo>
                  <a:cubicBezTo>
                    <a:pt x="622" y="418"/>
                    <a:pt x="617" y="513"/>
                    <a:pt x="557" y="568"/>
                  </a:cubicBezTo>
                  <a:lnTo>
                    <a:pt x="557" y="568"/>
                  </a:lnTo>
                  <a:cubicBezTo>
                    <a:pt x="496" y="622"/>
                    <a:pt x="401" y="618"/>
                    <a:pt x="346" y="556"/>
                  </a:cubicBezTo>
                  <a:lnTo>
                    <a:pt x="346" y="556"/>
                  </a:lnTo>
                  <a:cubicBezTo>
                    <a:pt x="291" y="495"/>
                    <a:pt x="296" y="402"/>
                    <a:pt x="357" y="346"/>
                  </a:cubicBezTo>
                  <a:close/>
                  <a:moveTo>
                    <a:pt x="162" y="233"/>
                  </a:moveTo>
                  <a:lnTo>
                    <a:pt x="162" y="233"/>
                  </a:lnTo>
                  <a:cubicBezTo>
                    <a:pt x="151" y="248"/>
                    <a:pt x="141" y="263"/>
                    <a:pt x="132" y="279"/>
                  </a:cubicBezTo>
                  <a:lnTo>
                    <a:pt x="61" y="256"/>
                  </a:lnTo>
                  <a:lnTo>
                    <a:pt x="47" y="252"/>
                  </a:lnTo>
                  <a:lnTo>
                    <a:pt x="43" y="265"/>
                  </a:lnTo>
                  <a:lnTo>
                    <a:pt x="9" y="370"/>
                  </a:lnTo>
                  <a:lnTo>
                    <a:pt x="4" y="383"/>
                  </a:lnTo>
                  <a:lnTo>
                    <a:pt x="18" y="387"/>
                  </a:lnTo>
                  <a:lnTo>
                    <a:pt x="89" y="410"/>
                  </a:lnTo>
                  <a:lnTo>
                    <a:pt x="89" y="410"/>
                  </a:lnTo>
                  <a:cubicBezTo>
                    <a:pt x="87" y="428"/>
                    <a:pt x="86" y="447"/>
                    <a:pt x="87" y="465"/>
                  </a:cubicBezTo>
                  <a:lnTo>
                    <a:pt x="13" y="481"/>
                  </a:lnTo>
                  <a:lnTo>
                    <a:pt x="0" y="484"/>
                  </a:lnTo>
                  <a:lnTo>
                    <a:pt x="3" y="498"/>
                  </a:lnTo>
                  <a:lnTo>
                    <a:pt x="26" y="605"/>
                  </a:lnTo>
                  <a:lnTo>
                    <a:pt x="29" y="619"/>
                  </a:lnTo>
                  <a:lnTo>
                    <a:pt x="42" y="616"/>
                  </a:lnTo>
                  <a:lnTo>
                    <a:pt x="115" y="600"/>
                  </a:lnTo>
                  <a:lnTo>
                    <a:pt x="115" y="600"/>
                  </a:lnTo>
                  <a:cubicBezTo>
                    <a:pt x="123" y="617"/>
                    <a:pt x="131" y="634"/>
                    <a:pt x="141" y="649"/>
                  </a:cubicBezTo>
                  <a:lnTo>
                    <a:pt x="85" y="700"/>
                  </a:lnTo>
                  <a:lnTo>
                    <a:pt x="74" y="709"/>
                  </a:lnTo>
                  <a:lnTo>
                    <a:pt x="84" y="719"/>
                  </a:lnTo>
                  <a:lnTo>
                    <a:pt x="157" y="801"/>
                  </a:lnTo>
                  <a:lnTo>
                    <a:pt x="167" y="811"/>
                  </a:lnTo>
                  <a:lnTo>
                    <a:pt x="177" y="802"/>
                  </a:lnTo>
                  <a:lnTo>
                    <a:pt x="233" y="751"/>
                  </a:lnTo>
                  <a:lnTo>
                    <a:pt x="233" y="751"/>
                  </a:lnTo>
                  <a:cubicBezTo>
                    <a:pt x="248" y="763"/>
                    <a:pt x="263" y="773"/>
                    <a:pt x="279" y="781"/>
                  </a:cubicBezTo>
                  <a:lnTo>
                    <a:pt x="256" y="853"/>
                  </a:lnTo>
                  <a:lnTo>
                    <a:pt x="252" y="866"/>
                  </a:lnTo>
                  <a:lnTo>
                    <a:pt x="265" y="871"/>
                  </a:lnTo>
                  <a:lnTo>
                    <a:pt x="369" y="904"/>
                  </a:lnTo>
                  <a:lnTo>
                    <a:pt x="383" y="909"/>
                  </a:lnTo>
                  <a:lnTo>
                    <a:pt x="387" y="895"/>
                  </a:lnTo>
                  <a:lnTo>
                    <a:pt x="410" y="824"/>
                  </a:lnTo>
                  <a:lnTo>
                    <a:pt x="410" y="824"/>
                  </a:lnTo>
                  <a:cubicBezTo>
                    <a:pt x="428" y="827"/>
                    <a:pt x="447" y="828"/>
                    <a:pt x="465" y="827"/>
                  </a:cubicBezTo>
                  <a:lnTo>
                    <a:pt x="481" y="900"/>
                  </a:lnTo>
                  <a:lnTo>
                    <a:pt x="484" y="914"/>
                  </a:lnTo>
                  <a:lnTo>
                    <a:pt x="497" y="911"/>
                  </a:lnTo>
                  <a:lnTo>
                    <a:pt x="605" y="888"/>
                  </a:lnTo>
                  <a:lnTo>
                    <a:pt x="618" y="885"/>
                  </a:lnTo>
                  <a:lnTo>
                    <a:pt x="615" y="872"/>
                  </a:lnTo>
                  <a:lnTo>
                    <a:pt x="600" y="798"/>
                  </a:lnTo>
                  <a:lnTo>
                    <a:pt x="600" y="798"/>
                  </a:lnTo>
                  <a:cubicBezTo>
                    <a:pt x="617" y="791"/>
                    <a:pt x="633" y="783"/>
                    <a:pt x="649" y="773"/>
                  </a:cubicBezTo>
                  <a:lnTo>
                    <a:pt x="699" y="829"/>
                  </a:lnTo>
                  <a:lnTo>
                    <a:pt x="709" y="840"/>
                  </a:lnTo>
                  <a:lnTo>
                    <a:pt x="719" y="830"/>
                  </a:lnTo>
                  <a:lnTo>
                    <a:pt x="800" y="757"/>
                  </a:lnTo>
                  <a:lnTo>
                    <a:pt x="811" y="747"/>
                  </a:lnTo>
                  <a:lnTo>
                    <a:pt x="801" y="737"/>
                  </a:lnTo>
                  <a:lnTo>
                    <a:pt x="752" y="681"/>
                  </a:lnTo>
                  <a:lnTo>
                    <a:pt x="752" y="681"/>
                  </a:lnTo>
                  <a:cubicBezTo>
                    <a:pt x="763" y="666"/>
                    <a:pt x="773" y="650"/>
                    <a:pt x="782" y="635"/>
                  </a:cubicBezTo>
                  <a:lnTo>
                    <a:pt x="853" y="657"/>
                  </a:lnTo>
                  <a:lnTo>
                    <a:pt x="866" y="662"/>
                  </a:lnTo>
                  <a:lnTo>
                    <a:pt x="870" y="649"/>
                  </a:lnTo>
                  <a:lnTo>
                    <a:pt x="904" y="544"/>
                  </a:lnTo>
                  <a:lnTo>
                    <a:pt x="908" y="531"/>
                  </a:lnTo>
                  <a:lnTo>
                    <a:pt x="895" y="526"/>
                  </a:lnTo>
                  <a:lnTo>
                    <a:pt x="824" y="504"/>
                  </a:lnTo>
                  <a:lnTo>
                    <a:pt x="824" y="504"/>
                  </a:lnTo>
                  <a:cubicBezTo>
                    <a:pt x="826" y="485"/>
                    <a:pt x="827" y="467"/>
                    <a:pt x="827" y="448"/>
                  </a:cubicBezTo>
                  <a:lnTo>
                    <a:pt x="900" y="433"/>
                  </a:lnTo>
                  <a:lnTo>
                    <a:pt x="914" y="430"/>
                  </a:lnTo>
                  <a:lnTo>
                    <a:pt x="911" y="416"/>
                  </a:lnTo>
                  <a:lnTo>
                    <a:pt x="888" y="309"/>
                  </a:lnTo>
                  <a:lnTo>
                    <a:pt x="885" y="295"/>
                  </a:lnTo>
                  <a:lnTo>
                    <a:pt x="871" y="298"/>
                  </a:lnTo>
                  <a:lnTo>
                    <a:pt x="798" y="314"/>
                  </a:lnTo>
                  <a:lnTo>
                    <a:pt x="798" y="314"/>
                  </a:lnTo>
                  <a:cubicBezTo>
                    <a:pt x="791" y="297"/>
                    <a:pt x="783" y="281"/>
                    <a:pt x="773" y="264"/>
                  </a:cubicBezTo>
                  <a:lnTo>
                    <a:pt x="829" y="215"/>
                  </a:lnTo>
                  <a:lnTo>
                    <a:pt x="839" y="205"/>
                  </a:lnTo>
                  <a:lnTo>
                    <a:pt x="830" y="195"/>
                  </a:lnTo>
                  <a:lnTo>
                    <a:pt x="756" y="113"/>
                  </a:lnTo>
                  <a:lnTo>
                    <a:pt x="747" y="102"/>
                  </a:lnTo>
                  <a:lnTo>
                    <a:pt x="736" y="112"/>
                  </a:lnTo>
                  <a:lnTo>
                    <a:pt x="680" y="162"/>
                  </a:lnTo>
                  <a:lnTo>
                    <a:pt x="680" y="162"/>
                  </a:lnTo>
                  <a:cubicBezTo>
                    <a:pt x="666" y="151"/>
                    <a:pt x="651" y="141"/>
                    <a:pt x="634" y="132"/>
                  </a:cubicBezTo>
                  <a:lnTo>
                    <a:pt x="658" y="61"/>
                  </a:lnTo>
                  <a:lnTo>
                    <a:pt x="662" y="47"/>
                  </a:lnTo>
                  <a:lnTo>
                    <a:pt x="648" y="43"/>
                  </a:lnTo>
                  <a:lnTo>
                    <a:pt x="544" y="9"/>
                  </a:lnTo>
                  <a:lnTo>
                    <a:pt x="531" y="5"/>
                  </a:lnTo>
                  <a:lnTo>
                    <a:pt x="526" y="19"/>
                  </a:lnTo>
                  <a:lnTo>
                    <a:pt x="503" y="90"/>
                  </a:lnTo>
                  <a:lnTo>
                    <a:pt x="503" y="90"/>
                  </a:lnTo>
                  <a:cubicBezTo>
                    <a:pt x="485" y="87"/>
                    <a:pt x="467" y="86"/>
                    <a:pt x="448" y="87"/>
                  </a:cubicBezTo>
                  <a:lnTo>
                    <a:pt x="433" y="14"/>
                  </a:lnTo>
                  <a:lnTo>
                    <a:pt x="430" y="0"/>
                  </a:lnTo>
                  <a:lnTo>
                    <a:pt x="416" y="3"/>
                  </a:lnTo>
                  <a:lnTo>
                    <a:pt x="309" y="26"/>
                  </a:lnTo>
                  <a:lnTo>
                    <a:pt x="295" y="29"/>
                  </a:lnTo>
                  <a:lnTo>
                    <a:pt x="297" y="43"/>
                  </a:lnTo>
                  <a:lnTo>
                    <a:pt x="314" y="115"/>
                  </a:lnTo>
                  <a:lnTo>
                    <a:pt x="314" y="115"/>
                  </a:lnTo>
                  <a:cubicBezTo>
                    <a:pt x="296" y="122"/>
                    <a:pt x="280" y="131"/>
                    <a:pt x="264" y="141"/>
                  </a:cubicBezTo>
                  <a:lnTo>
                    <a:pt x="214" y="85"/>
                  </a:lnTo>
                  <a:lnTo>
                    <a:pt x="205" y="75"/>
                  </a:lnTo>
                  <a:lnTo>
                    <a:pt x="194" y="84"/>
                  </a:lnTo>
                  <a:lnTo>
                    <a:pt x="113" y="158"/>
                  </a:lnTo>
                  <a:lnTo>
                    <a:pt x="103" y="167"/>
                  </a:lnTo>
                  <a:lnTo>
                    <a:pt x="112" y="177"/>
                  </a:lnTo>
                  <a:lnTo>
                    <a:pt x="162" y="233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D0AD3F23-4BA4-3E48-8C4C-8AE89F07D36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1120259" y="234262"/>
              <a:ext cx="337031" cy="337031"/>
            </a:xfrm>
            <a:custGeom>
              <a:avLst/>
              <a:gdLst>
                <a:gd name="T0" fmla="*/ 753 w 1506"/>
                <a:gd name="T1" fmla="*/ 1074 h 1506"/>
                <a:gd name="T2" fmla="*/ 753 w 1506"/>
                <a:gd name="T3" fmla="*/ 1074 h 1506"/>
                <a:gd name="T4" fmla="*/ 430 w 1506"/>
                <a:gd name="T5" fmla="*/ 752 h 1506"/>
                <a:gd name="T6" fmla="*/ 430 w 1506"/>
                <a:gd name="T7" fmla="*/ 752 h 1506"/>
                <a:gd name="T8" fmla="*/ 753 w 1506"/>
                <a:gd name="T9" fmla="*/ 429 h 1506"/>
                <a:gd name="T10" fmla="*/ 753 w 1506"/>
                <a:gd name="T11" fmla="*/ 429 h 1506"/>
                <a:gd name="T12" fmla="*/ 1075 w 1506"/>
                <a:gd name="T13" fmla="*/ 752 h 1506"/>
                <a:gd name="T14" fmla="*/ 1075 w 1506"/>
                <a:gd name="T15" fmla="*/ 752 h 1506"/>
                <a:gd name="T16" fmla="*/ 753 w 1506"/>
                <a:gd name="T17" fmla="*/ 1074 h 1506"/>
                <a:gd name="T18" fmla="*/ 1505 w 1506"/>
                <a:gd name="T19" fmla="*/ 859 h 1506"/>
                <a:gd name="T20" fmla="*/ 1505 w 1506"/>
                <a:gd name="T21" fmla="*/ 644 h 1506"/>
                <a:gd name="T22" fmla="*/ 1280 w 1506"/>
                <a:gd name="T23" fmla="*/ 644 h 1506"/>
                <a:gd name="T24" fmla="*/ 1280 w 1506"/>
                <a:gd name="T25" fmla="*/ 644 h 1506"/>
                <a:gd name="T26" fmla="*/ 1205 w 1506"/>
                <a:gd name="T27" fmla="*/ 463 h 1506"/>
                <a:gd name="T28" fmla="*/ 1366 w 1506"/>
                <a:gd name="T29" fmla="*/ 301 h 1506"/>
                <a:gd name="T30" fmla="*/ 1214 w 1506"/>
                <a:gd name="T31" fmla="*/ 149 h 1506"/>
                <a:gd name="T32" fmla="*/ 1055 w 1506"/>
                <a:gd name="T33" fmla="*/ 308 h 1506"/>
                <a:gd name="T34" fmla="*/ 1055 w 1506"/>
                <a:gd name="T35" fmla="*/ 308 h 1506"/>
                <a:gd name="T36" fmla="*/ 860 w 1506"/>
                <a:gd name="T37" fmla="*/ 226 h 1506"/>
                <a:gd name="T38" fmla="*/ 860 w 1506"/>
                <a:gd name="T39" fmla="*/ 0 h 1506"/>
                <a:gd name="T40" fmla="*/ 645 w 1506"/>
                <a:gd name="T41" fmla="*/ 0 h 1506"/>
                <a:gd name="T42" fmla="*/ 645 w 1506"/>
                <a:gd name="T43" fmla="*/ 226 h 1506"/>
                <a:gd name="T44" fmla="*/ 645 w 1506"/>
                <a:gd name="T45" fmla="*/ 226 h 1506"/>
                <a:gd name="T46" fmla="*/ 457 w 1506"/>
                <a:gd name="T47" fmla="*/ 304 h 1506"/>
                <a:gd name="T48" fmla="*/ 302 w 1506"/>
                <a:gd name="T49" fmla="*/ 149 h 1506"/>
                <a:gd name="T50" fmla="*/ 150 w 1506"/>
                <a:gd name="T51" fmla="*/ 301 h 1506"/>
                <a:gd name="T52" fmla="*/ 304 w 1506"/>
                <a:gd name="T53" fmla="*/ 456 h 1506"/>
                <a:gd name="T54" fmla="*/ 304 w 1506"/>
                <a:gd name="T55" fmla="*/ 456 h 1506"/>
                <a:gd name="T56" fmla="*/ 226 w 1506"/>
                <a:gd name="T57" fmla="*/ 644 h 1506"/>
                <a:gd name="T58" fmla="*/ 0 w 1506"/>
                <a:gd name="T59" fmla="*/ 644 h 1506"/>
                <a:gd name="T60" fmla="*/ 0 w 1506"/>
                <a:gd name="T61" fmla="*/ 860 h 1506"/>
                <a:gd name="T62" fmla="*/ 226 w 1506"/>
                <a:gd name="T63" fmla="*/ 860 h 1506"/>
                <a:gd name="T64" fmla="*/ 226 w 1506"/>
                <a:gd name="T65" fmla="*/ 860 h 1506"/>
                <a:gd name="T66" fmla="*/ 309 w 1506"/>
                <a:gd name="T67" fmla="*/ 1055 h 1506"/>
                <a:gd name="T68" fmla="*/ 150 w 1506"/>
                <a:gd name="T69" fmla="*/ 1214 h 1506"/>
                <a:gd name="T70" fmla="*/ 302 w 1506"/>
                <a:gd name="T71" fmla="*/ 1366 h 1506"/>
                <a:gd name="T72" fmla="*/ 463 w 1506"/>
                <a:gd name="T73" fmla="*/ 1204 h 1506"/>
                <a:gd name="T74" fmla="*/ 463 w 1506"/>
                <a:gd name="T75" fmla="*/ 1204 h 1506"/>
                <a:gd name="T76" fmla="*/ 645 w 1506"/>
                <a:gd name="T77" fmla="*/ 1279 h 1506"/>
                <a:gd name="T78" fmla="*/ 645 w 1506"/>
                <a:gd name="T79" fmla="*/ 1505 h 1506"/>
                <a:gd name="T80" fmla="*/ 860 w 1506"/>
                <a:gd name="T81" fmla="*/ 1505 h 1506"/>
                <a:gd name="T82" fmla="*/ 860 w 1506"/>
                <a:gd name="T83" fmla="*/ 1279 h 1506"/>
                <a:gd name="T84" fmla="*/ 860 w 1506"/>
                <a:gd name="T85" fmla="*/ 1279 h 1506"/>
                <a:gd name="T86" fmla="*/ 1049 w 1506"/>
                <a:gd name="T87" fmla="*/ 1200 h 1506"/>
                <a:gd name="T88" fmla="*/ 1214 w 1506"/>
                <a:gd name="T89" fmla="*/ 1366 h 1506"/>
                <a:gd name="T90" fmla="*/ 1366 w 1506"/>
                <a:gd name="T91" fmla="*/ 1214 h 1506"/>
                <a:gd name="T92" fmla="*/ 1201 w 1506"/>
                <a:gd name="T93" fmla="*/ 1048 h 1506"/>
                <a:gd name="T94" fmla="*/ 1201 w 1506"/>
                <a:gd name="T95" fmla="*/ 1048 h 1506"/>
                <a:gd name="T96" fmla="*/ 1280 w 1506"/>
                <a:gd name="T97" fmla="*/ 859 h 1506"/>
                <a:gd name="T98" fmla="*/ 1505 w 1506"/>
                <a:gd name="T99" fmla="*/ 859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06" h="1506">
                  <a:moveTo>
                    <a:pt x="753" y="1074"/>
                  </a:moveTo>
                  <a:lnTo>
                    <a:pt x="753" y="1074"/>
                  </a:lnTo>
                  <a:cubicBezTo>
                    <a:pt x="575" y="1074"/>
                    <a:pt x="431" y="930"/>
                    <a:pt x="430" y="752"/>
                  </a:cubicBezTo>
                  <a:lnTo>
                    <a:pt x="430" y="752"/>
                  </a:lnTo>
                  <a:cubicBezTo>
                    <a:pt x="431" y="574"/>
                    <a:pt x="575" y="430"/>
                    <a:pt x="753" y="429"/>
                  </a:cubicBezTo>
                  <a:lnTo>
                    <a:pt x="753" y="429"/>
                  </a:lnTo>
                  <a:cubicBezTo>
                    <a:pt x="930" y="430"/>
                    <a:pt x="1075" y="574"/>
                    <a:pt x="1075" y="752"/>
                  </a:cubicBezTo>
                  <a:lnTo>
                    <a:pt x="1075" y="752"/>
                  </a:lnTo>
                  <a:cubicBezTo>
                    <a:pt x="1075" y="931"/>
                    <a:pt x="930" y="1074"/>
                    <a:pt x="753" y="1074"/>
                  </a:cubicBezTo>
                  <a:close/>
                  <a:moveTo>
                    <a:pt x="1505" y="859"/>
                  </a:moveTo>
                  <a:lnTo>
                    <a:pt x="1505" y="644"/>
                  </a:lnTo>
                  <a:lnTo>
                    <a:pt x="1280" y="644"/>
                  </a:lnTo>
                  <a:lnTo>
                    <a:pt x="1280" y="644"/>
                  </a:lnTo>
                  <a:cubicBezTo>
                    <a:pt x="1266" y="579"/>
                    <a:pt x="1240" y="518"/>
                    <a:pt x="1205" y="463"/>
                  </a:cubicBezTo>
                  <a:lnTo>
                    <a:pt x="1366" y="301"/>
                  </a:lnTo>
                  <a:lnTo>
                    <a:pt x="1214" y="149"/>
                  </a:lnTo>
                  <a:lnTo>
                    <a:pt x="1055" y="308"/>
                  </a:lnTo>
                  <a:lnTo>
                    <a:pt x="1055" y="308"/>
                  </a:lnTo>
                  <a:cubicBezTo>
                    <a:pt x="998" y="268"/>
                    <a:pt x="931" y="240"/>
                    <a:pt x="860" y="226"/>
                  </a:cubicBezTo>
                  <a:lnTo>
                    <a:pt x="860" y="0"/>
                  </a:lnTo>
                  <a:lnTo>
                    <a:pt x="645" y="0"/>
                  </a:lnTo>
                  <a:lnTo>
                    <a:pt x="645" y="226"/>
                  </a:lnTo>
                  <a:lnTo>
                    <a:pt x="645" y="226"/>
                  </a:lnTo>
                  <a:cubicBezTo>
                    <a:pt x="576" y="240"/>
                    <a:pt x="513" y="267"/>
                    <a:pt x="457" y="304"/>
                  </a:cubicBezTo>
                  <a:lnTo>
                    <a:pt x="302" y="149"/>
                  </a:lnTo>
                  <a:lnTo>
                    <a:pt x="150" y="301"/>
                  </a:lnTo>
                  <a:lnTo>
                    <a:pt x="304" y="456"/>
                  </a:lnTo>
                  <a:lnTo>
                    <a:pt x="304" y="456"/>
                  </a:lnTo>
                  <a:cubicBezTo>
                    <a:pt x="267" y="512"/>
                    <a:pt x="240" y="576"/>
                    <a:pt x="226" y="644"/>
                  </a:cubicBezTo>
                  <a:lnTo>
                    <a:pt x="0" y="644"/>
                  </a:lnTo>
                  <a:lnTo>
                    <a:pt x="0" y="860"/>
                  </a:lnTo>
                  <a:lnTo>
                    <a:pt x="226" y="860"/>
                  </a:lnTo>
                  <a:lnTo>
                    <a:pt x="226" y="860"/>
                  </a:lnTo>
                  <a:cubicBezTo>
                    <a:pt x="240" y="931"/>
                    <a:pt x="269" y="997"/>
                    <a:pt x="309" y="1055"/>
                  </a:cubicBezTo>
                  <a:lnTo>
                    <a:pt x="150" y="1214"/>
                  </a:lnTo>
                  <a:lnTo>
                    <a:pt x="302" y="1366"/>
                  </a:lnTo>
                  <a:lnTo>
                    <a:pt x="463" y="1204"/>
                  </a:lnTo>
                  <a:lnTo>
                    <a:pt x="463" y="1204"/>
                  </a:lnTo>
                  <a:cubicBezTo>
                    <a:pt x="518" y="1239"/>
                    <a:pt x="579" y="1265"/>
                    <a:pt x="645" y="1279"/>
                  </a:cubicBezTo>
                  <a:lnTo>
                    <a:pt x="645" y="1505"/>
                  </a:lnTo>
                  <a:lnTo>
                    <a:pt x="860" y="1505"/>
                  </a:lnTo>
                  <a:lnTo>
                    <a:pt x="860" y="1279"/>
                  </a:lnTo>
                  <a:lnTo>
                    <a:pt x="860" y="1279"/>
                  </a:lnTo>
                  <a:cubicBezTo>
                    <a:pt x="929" y="1265"/>
                    <a:pt x="993" y="1238"/>
                    <a:pt x="1049" y="1200"/>
                  </a:cubicBezTo>
                  <a:lnTo>
                    <a:pt x="1214" y="1366"/>
                  </a:lnTo>
                  <a:lnTo>
                    <a:pt x="1366" y="1214"/>
                  </a:lnTo>
                  <a:lnTo>
                    <a:pt x="1201" y="1048"/>
                  </a:lnTo>
                  <a:lnTo>
                    <a:pt x="1201" y="1048"/>
                  </a:lnTo>
                  <a:cubicBezTo>
                    <a:pt x="1238" y="992"/>
                    <a:pt x="1265" y="928"/>
                    <a:pt x="1280" y="859"/>
                  </a:cubicBezTo>
                  <a:lnTo>
                    <a:pt x="1505" y="859"/>
                  </a:ln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8740A47E-B725-264B-9111-7815C7FCD6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354515" y="471575"/>
              <a:ext cx="250310" cy="250310"/>
            </a:xfrm>
            <a:custGeom>
              <a:avLst/>
              <a:gdLst>
                <a:gd name="T0" fmla="*/ 808 w 1121"/>
                <a:gd name="T1" fmla="*/ 559 h 1121"/>
                <a:gd name="T2" fmla="*/ 557 w 1121"/>
                <a:gd name="T3" fmla="*/ 811 h 1121"/>
                <a:gd name="T4" fmla="*/ 305 w 1121"/>
                <a:gd name="T5" fmla="*/ 559 h 1121"/>
                <a:gd name="T6" fmla="*/ 557 w 1121"/>
                <a:gd name="T7" fmla="*/ 308 h 1121"/>
                <a:gd name="T8" fmla="*/ 1101 w 1121"/>
                <a:gd name="T9" fmla="*/ 684 h 1121"/>
                <a:gd name="T10" fmla="*/ 1120 w 1121"/>
                <a:gd name="T11" fmla="*/ 666 h 1121"/>
                <a:gd name="T12" fmla="*/ 1120 w 1121"/>
                <a:gd name="T13" fmla="*/ 441 h 1121"/>
                <a:gd name="T14" fmla="*/ 961 w 1121"/>
                <a:gd name="T15" fmla="*/ 441 h 1121"/>
                <a:gd name="T16" fmla="*/ 927 w 1121"/>
                <a:gd name="T17" fmla="*/ 359 h 1121"/>
                <a:gd name="T18" fmla="*/ 1039 w 1121"/>
                <a:gd name="T19" fmla="*/ 247 h 1121"/>
                <a:gd name="T20" fmla="*/ 880 w 1121"/>
                <a:gd name="T21" fmla="*/ 88 h 1121"/>
                <a:gd name="T22" fmla="*/ 855 w 1121"/>
                <a:gd name="T23" fmla="*/ 88 h 1121"/>
                <a:gd name="T24" fmla="*/ 755 w 1121"/>
                <a:gd name="T25" fmla="*/ 188 h 1121"/>
                <a:gd name="T26" fmla="*/ 678 w 1121"/>
                <a:gd name="T27" fmla="*/ 17 h 1121"/>
                <a:gd name="T28" fmla="*/ 661 w 1121"/>
                <a:gd name="T29" fmla="*/ 0 h 1121"/>
                <a:gd name="T30" fmla="*/ 436 w 1121"/>
                <a:gd name="T31" fmla="*/ 0 h 1121"/>
                <a:gd name="T32" fmla="*/ 436 w 1121"/>
                <a:gd name="T33" fmla="*/ 156 h 1121"/>
                <a:gd name="T34" fmla="*/ 362 w 1121"/>
                <a:gd name="T35" fmla="*/ 186 h 1121"/>
                <a:gd name="T36" fmla="*/ 252 w 1121"/>
                <a:gd name="T37" fmla="*/ 75 h 1121"/>
                <a:gd name="T38" fmla="*/ 93 w 1121"/>
                <a:gd name="T39" fmla="*/ 235 h 1121"/>
                <a:gd name="T40" fmla="*/ 93 w 1121"/>
                <a:gd name="T41" fmla="*/ 260 h 1121"/>
                <a:gd name="T42" fmla="*/ 188 w 1121"/>
                <a:gd name="T43" fmla="*/ 356 h 1121"/>
                <a:gd name="T44" fmla="*/ 17 w 1121"/>
                <a:gd name="T45" fmla="*/ 435 h 1121"/>
                <a:gd name="T46" fmla="*/ 0 w 1121"/>
                <a:gd name="T47" fmla="*/ 453 h 1121"/>
                <a:gd name="T48" fmla="*/ 0 w 1121"/>
                <a:gd name="T49" fmla="*/ 678 h 1121"/>
                <a:gd name="T50" fmla="*/ 153 w 1121"/>
                <a:gd name="T51" fmla="*/ 678 h 1121"/>
                <a:gd name="T52" fmla="*/ 188 w 1121"/>
                <a:gd name="T53" fmla="*/ 764 h 1121"/>
                <a:gd name="T54" fmla="*/ 80 w 1121"/>
                <a:gd name="T55" fmla="*/ 872 h 1121"/>
                <a:gd name="T56" fmla="*/ 239 w 1121"/>
                <a:gd name="T57" fmla="*/ 1030 h 1121"/>
                <a:gd name="T58" fmla="*/ 264 w 1121"/>
                <a:gd name="T59" fmla="*/ 1030 h 1121"/>
                <a:gd name="T60" fmla="*/ 362 w 1121"/>
                <a:gd name="T61" fmla="*/ 933 h 1121"/>
                <a:gd name="T62" fmla="*/ 441 w 1121"/>
                <a:gd name="T63" fmla="*/ 1101 h 1121"/>
                <a:gd name="T64" fmla="*/ 459 w 1121"/>
                <a:gd name="T65" fmla="*/ 1120 h 1121"/>
                <a:gd name="T66" fmla="*/ 684 w 1121"/>
                <a:gd name="T67" fmla="*/ 1120 h 1121"/>
                <a:gd name="T68" fmla="*/ 684 w 1121"/>
                <a:gd name="T69" fmla="*/ 961 h 1121"/>
                <a:gd name="T70" fmla="*/ 755 w 1121"/>
                <a:gd name="T71" fmla="*/ 931 h 1121"/>
                <a:gd name="T72" fmla="*/ 868 w 1121"/>
                <a:gd name="T73" fmla="*/ 1043 h 1121"/>
                <a:gd name="T74" fmla="*/ 1027 w 1121"/>
                <a:gd name="T75" fmla="*/ 884 h 1121"/>
                <a:gd name="T76" fmla="*/ 1027 w 1121"/>
                <a:gd name="T77" fmla="*/ 859 h 1121"/>
                <a:gd name="T78" fmla="*/ 927 w 1121"/>
                <a:gd name="T79" fmla="*/ 760 h 1121"/>
                <a:gd name="T80" fmla="*/ 1101 w 1121"/>
                <a:gd name="T81" fmla="*/ 684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1" h="1121">
                  <a:moveTo>
                    <a:pt x="808" y="559"/>
                  </a:moveTo>
                  <a:lnTo>
                    <a:pt x="808" y="559"/>
                  </a:lnTo>
                  <a:cubicBezTo>
                    <a:pt x="808" y="698"/>
                    <a:pt x="695" y="811"/>
                    <a:pt x="557" y="811"/>
                  </a:cubicBezTo>
                  <a:lnTo>
                    <a:pt x="557" y="811"/>
                  </a:lnTo>
                  <a:cubicBezTo>
                    <a:pt x="418" y="811"/>
                    <a:pt x="305" y="698"/>
                    <a:pt x="305" y="559"/>
                  </a:cubicBezTo>
                  <a:lnTo>
                    <a:pt x="305" y="559"/>
                  </a:lnTo>
                  <a:cubicBezTo>
                    <a:pt x="305" y="421"/>
                    <a:pt x="418" y="308"/>
                    <a:pt x="557" y="308"/>
                  </a:cubicBezTo>
                  <a:lnTo>
                    <a:pt x="557" y="308"/>
                  </a:lnTo>
                  <a:cubicBezTo>
                    <a:pt x="695" y="308"/>
                    <a:pt x="808" y="421"/>
                    <a:pt x="808" y="559"/>
                  </a:cubicBezTo>
                  <a:close/>
                  <a:moveTo>
                    <a:pt x="1101" y="684"/>
                  </a:moveTo>
                  <a:lnTo>
                    <a:pt x="1120" y="684"/>
                  </a:lnTo>
                  <a:lnTo>
                    <a:pt x="1120" y="666"/>
                  </a:lnTo>
                  <a:lnTo>
                    <a:pt x="1120" y="459"/>
                  </a:lnTo>
                  <a:lnTo>
                    <a:pt x="1120" y="441"/>
                  </a:lnTo>
                  <a:lnTo>
                    <a:pt x="1101" y="441"/>
                  </a:lnTo>
                  <a:lnTo>
                    <a:pt x="961" y="441"/>
                  </a:lnTo>
                  <a:lnTo>
                    <a:pt x="961" y="441"/>
                  </a:lnTo>
                  <a:cubicBezTo>
                    <a:pt x="952" y="412"/>
                    <a:pt x="941" y="386"/>
                    <a:pt x="927" y="359"/>
                  </a:cubicBezTo>
                  <a:lnTo>
                    <a:pt x="1027" y="260"/>
                  </a:lnTo>
                  <a:lnTo>
                    <a:pt x="1039" y="247"/>
                  </a:lnTo>
                  <a:lnTo>
                    <a:pt x="1027" y="235"/>
                  </a:lnTo>
                  <a:lnTo>
                    <a:pt x="880" y="88"/>
                  </a:lnTo>
                  <a:lnTo>
                    <a:pt x="868" y="75"/>
                  </a:lnTo>
                  <a:lnTo>
                    <a:pt x="855" y="88"/>
                  </a:lnTo>
                  <a:lnTo>
                    <a:pt x="755" y="188"/>
                  </a:lnTo>
                  <a:lnTo>
                    <a:pt x="755" y="188"/>
                  </a:lnTo>
                  <a:cubicBezTo>
                    <a:pt x="730" y="175"/>
                    <a:pt x="704" y="164"/>
                    <a:pt x="678" y="156"/>
                  </a:cubicBezTo>
                  <a:lnTo>
                    <a:pt x="678" y="17"/>
                  </a:lnTo>
                  <a:lnTo>
                    <a:pt x="678" y="0"/>
                  </a:lnTo>
                  <a:lnTo>
                    <a:pt x="661" y="0"/>
                  </a:lnTo>
                  <a:lnTo>
                    <a:pt x="453" y="0"/>
                  </a:lnTo>
                  <a:lnTo>
                    <a:pt x="436" y="0"/>
                  </a:lnTo>
                  <a:lnTo>
                    <a:pt x="436" y="17"/>
                  </a:lnTo>
                  <a:lnTo>
                    <a:pt x="436" y="156"/>
                  </a:lnTo>
                  <a:lnTo>
                    <a:pt x="436" y="156"/>
                  </a:lnTo>
                  <a:cubicBezTo>
                    <a:pt x="410" y="164"/>
                    <a:pt x="386" y="174"/>
                    <a:pt x="362" y="186"/>
                  </a:cubicBezTo>
                  <a:lnTo>
                    <a:pt x="264" y="88"/>
                  </a:lnTo>
                  <a:lnTo>
                    <a:pt x="252" y="75"/>
                  </a:lnTo>
                  <a:lnTo>
                    <a:pt x="239" y="88"/>
                  </a:lnTo>
                  <a:lnTo>
                    <a:pt x="93" y="235"/>
                  </a:lnTo>
                  <a:lnTo>
                    <a:pt x="80" y="247"/>
                  </a:lnTo>
                  <a:lnTo>
                    <a:pt x="93" y="260"/>
                  </a:lnTo>
                  <a:lnTo>
                    <a:pt x="188" y="356"/>
                  </a:lnTo>
                  <a:lnTo>
                    <a:pt x="188" y="356"/>
                  </a:lnTo>
                  <a:cubicBezTo>
                    <a:pt x="174" y="381"/>
                    <a:pt x="162" y="408"/>
                    <a:pt x="154" y="435"/>
                  </a:cubicBezTo>
                  <a:lnTo>
                    <a:pt x="17" y="435"/>
                  </a:lnTo>
                  <a:lnTo>
                    <a:pt x="0" y="435"/>
                  </a:lnTo>
                  <a:lnTo>
                    <a:pt x="0" y="453"/>
                  </a:lnTo>
                  <a:lnTo>
                    <a:pt x="0" y="660"/>
                  </a:lnTo>
                  <a:lnTo>
                    <a:pt x="0" y="678"/>
                  </a:lnTo>
                  <a:lnTo>
                    <a:pt x="17" y="678"/>
                  </a:lnTo>
                  <a:lnTo>
                    <a:pt x="153" y="678"/>
                  </a:lnTo>
                  <a:lnTo>
                    <a:pt x="153" y="678"/>
                  </a:lnTo>
                  <a:cubicBezTo>
                    <a:pt x="161" y="707"/>
                    <a:pt x="173" y="736"/>
                    <a:pt x="188" y="764"/>
                  </a:cubicBezTo>
                  <a:lnTo>
                    <a:pt x="93" y="859"/>
                  </a:lnTo>
                  <a:lnTo>
                    <a:pt x="80" y="872"/>
                  </a:lnTo>
                  <a:lnTo>
                    <a:pt x="93" y="884"/>
                  </a:lnTo>
                  <a:lnTo>
                    <a:pt x="239" y="1030"/>
                  </a:lnTo>
                  <a:lnTo>
                    <a:pt x="252" y="1043"/>
                  </a:lnTo>
                  <a:lnTo>
                    <a:pt x="264" y="1030"/>
                  </a:lnTo>
                  <a:lnTo>
                    <a:pt x="362" y="933"/>
                  </a:lnTo>
                  <a:lnTo>
                    <a:pt x="362" y="933"/>
                  </a:lnTo>
                  <a:cubicBezTo>
                    <a:pt x="387" y="946"/>
                    <a:pt x="414" y="957"/>
                    <a:pt x="441" y="965"/>
                  </a:cubicBezTo>
                  <a:lnTo>
                    <a:pt x="441" y="1101"/>
                  </a:lnTo>
                  <a:lnTo>
                    <a:pt x="441" y="1120"/>
                  </a:lnTo>
                  <a:lnTo>
                    <a:pt x="459" y="1120"/>
                  </a:lnTo>
                  <a:lnTo>
                    <a:pt x="666" y="1120"/>
                  </a:lnTo>
                  <a:lnTo>
                    <a:pt x="684" y="1120"/>
                  </a:lnTo>
                  <a:lnTo>
                    <a:pt x="684" y="1101"/>
                  </a:lnTo>
                  <a:lnTo>
                    <a:pt x="684" y="961"/>
                  </a:lnTo>
                  <a:lnTo>
                    <a:pt x="684" y="961"/>
                  </a:lnTo>
                  <a:cubicBezTo>
                    <a:pt x="709" y="954"/>
                    <a:pt x="733" y="943"/>
                    <a:pt x="755" y="931"/>
                  </a:cubicBezTo>
                  <a:lnTo>
                    <a:pt x="855" y="1030"/>
                  </a:lnTo>
                  <a:lnTo>
                    <a:pt x="868" y="1043"/>
                  </a:lnTo>
                  <a:lnTo>
                    <a:pt x="880" y="1030"/>
                  </a:lnTo>
                  <a:lnTo>
                    <a:pt x="1027" y="884"/>
                  </a:lnTo>
                  <a:lnTo>
                    <a:pt x="1039" y="872"/>
                  </a:lnTo>
                  <a:lnTo>
                    <a:pt x="1027" y="859"/>
                  </a:lnTo>
                  <a:lnTo>
                    <a:pt x="927" y="760"/>
                  </a:lnTo>
                  <a:lnTo>
                    <a:pt x="927" y="760"/>
                  </a:lnTo>
                  <a:cubicBezTo>
                    <a:pt x="941" y="735"/>
                    <a:pt x="951" y="710"/>
                    <a:pt x="959" y="684"/>
                  </a:cubicBezTo>
                  <a:lnTo>
                    <a:pt x="1101" y="684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1C485825-1403-6244-A917-0A72F3961C3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583079" y="356247"/>
              <a:ext cx="186254" cy="186254"/>
            </a:xfrm>
            <a:custGeom>
              <a:avLst/>
              <a:gdLst>
                <a:gd name="T0" fmla="*/ 601 w 833"/>
                <a:gd name="T1" fmla="*/ 416 h 832"/>
                <a:gd name="T2" fmla="*/ 414 w 833"/>
                <a:gd name="T3" fmla="*/ 603 h 832"/>
                <a:gd name="T4" fmla="*/ 227 w 833"/>
                <a:gd name="T5" fmla="*/ 416 h 832"/>
                <a:gd name="T6" fmla="*/ 414 w 833"/>
                <a:gd name="T7" fmla="*/ 229 h 832"/>
                <a:gd name="T8" fmla="*/ 819 w 833"/>
                <a:gd name="T9" fmla="*/ 508 h 832"/>
                <a:gd name="T10" fmla="*/ 832 w 833"/>
                <a:gd name="T11" fmla="*/ 494 h 832"/>
                <a:gd name="T12" fmla="*/ 832 w 833"/>
                <a:gd name="T13" fmla="*/ 328 h 832"/>
                <a:gd name="T14" fmla="*/ 714 w 833"/>
                <a:gd name="T15" fmla="*/ 328 h 832"/>
                <a:gd name="T16" fmla="*/ 689 w 833"/>
                <a:gd name="T17" fmla="*/ 267 h 832"/>
                <a:gd name="T18" fmla="*/ 772 w 833"/>
                <a:gd name="T19" fmla="*/ 184 h 832"/>
                <a:gd name="T20" fmla="*/ 654 w 833"/>
                <a:gd name="T21" fmla="*/ 66 h 832"/>
                <a:gd name="T22" fmla="*/ 636 w 833"/>
                <a:gd name="T23" fmla="*/ 66 h 832"/>
                <a:gd name="T24" fmla="*/ 561 w 833"/>
                <a:gd name="T25" fmla="*/ 140 h 832"/>
                <a:gd name="T26" fmla="*/ 504 w 833"/>
                <a:gd name="T27" fmla="*/ 13 h 832"/>
                <a:gd name="T28" fmla="*/ 491 w 833"/>
                <a:gd name="T29" fmla="*/ 0 h 832"/>
                <a:gd name="T30" fmla="*/ 324 w 833"/>
                <a:gd name="T31" fmla="*/ 0 h 832"/>
                <a:gd name="T32" fmla="*/ 324 w 833"/>
                <a:gd name="T33" fmla="*/ 116 h 832"/>
                <a:gd name="T34" fmla="*/ 270 w 833"/>
                <a:gd name="T35" fmla="*/ 138 h 832"/>
                <a:gd name="T36" fmla="*/ 187 w 833"/>
                <a:gd name="T37" fmla="*/ 56 h 832"/>
                <a:gd name="T38" fmla="*/ 70 w 833"/>
                <a:gd name="T39" fmla="*/ 174 h 832"/>
                <a:gd name="T40" fmla="*/ 70 w 833"/>
                <a:gd name="T41" fmla="*/ 193 h 832"/>
                <a:gd name="T42" fmla="*/ 141 w 833"/>
                <a:gd name="T43" fmla="*/ 264 h 832"/>
                <a:gd name="T44" fmla="*/ 13 w 833"/>
                <a:gd name="T45" fmla="*/ 323 h 832"/>
                <a:gd name="T46" fmla="*/ 0 w 833"/>
                <a:gd name="T47" fmla="*/ 336 h 832"/>
                <a:gd name="T48" fmla="*/ 0 w 833"/>
                <a:gd name="T49" fmla="*/ 503 h 832"/>
                <a:gd name="T50" fmla="*/ 114 w 833"/>
                <a:gd name="T51" fmla="*/ 503 h 832"/>
                <a:gd name="T52" fmla="*/ 141 w 833"/>
                <a:gd name="T53" fmla="*/ 567 h 832"/>
                <a:gd name="T54" fmla="*/ 60 w 833"/>
                <a:gd name="T55" fmla="*/ 648 h 832"/>
                <a:gd name="T56" fmla="*/ 178 w 833"/>
                <a:gd name="T57" fmla="*/ 766 h 832"/>
                <a:gd name="T58" fmla="*/ 197 w 833"/>
                <a:gd name="T59" fmla="*/ 766 h 832"/>
                <a:gd name="T60" fmla="*/ 270 w 833"/>
                <a:gd name="T61" fmla="*/ 693 h 832"/>
                <a:gd name="T62" fmla="*/ 328 w 833"/>
                <a:gd name="T63" fmla="*/ 818 h 832"/>
                <a:gd name="T64" fmla="*/ 341 w 833"/>
                <a:gd name="T65" fmla="*/ 831 h 832"/>
                <a:gd name="T66" fmla="*/ 509 w 833"/>
                <a:gd name="T67" fmla="*/ 831 h 832"/>
                <a:gd name="T68" fmla="*/ 509 w 833"/>
                <a:gd name="T69" fmla="*/ 714 h 832"/>
                <a:gd name="T70" fmla="*/ 561 w 833"/>
                <a:gd name="T71" fmla="*/ 691 h 832"/>
                <a:gd name="T72" fmla="*/ 645 w 833"/>
                <a:gd name="T73" fmla="*/ 775 h 832"/>
                <a:gd name="T74" fmla="*/ 763 w 833"/>
                <a:gd name="T75" fmla="*/ 656 h 832"/>
                <a:gd name="T76" fmla="*/ 763 w 833"/>
                <a:gd name="T77" fmla="*/ 638 h 832"/>
                <a:gd name="T78" fmla="*/ 689 w 833"/>
                <a:gd name="T79" fmla="*/ 564 h 832"/>
                <a:gd name="T80" fmla="*/ 819 w 833"/>
                <a:gd name="T81" fmla="*/ 508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33" h="832">
                  <a:moveTo>
                    <a:pt x="601" y="416"/>
                  </a:moveTo>
                  <a:lnTo>
                    <a:pt x="601" y="416"/>
                  </a:lnTo>
                  <a:cubicBezTo>
                    <a:pt x="601" y="519"/>
                    <a:pt x="517" y="603"/>
                    <a:pt x="414" y="603"/>
                  </a:cubicBezTo>
                  <a:lnTo>
                    <a:pt x="414" y="603"/>
                  </a:lnTo>
                  <a:cubicBezTo>
                    <a:pt x="311" y="603"/>
                    <a:pt x="227" y="519"/>
                    <a:pt x="227" y="416"/>
                  </a:cubicBezTo>
                  <a:lnTo>
                    <a:pt x="227" y="416"/>
                  </a:lnTo>
                  <a:cubicBezTo>
                    <a:pt x="227" y="312"/>
                    <a:pt x="311" y="229"/>
                    <a:pt x="414" y="229"/>
                  </a:cubicBezTo>
                  <a:lnTo>
                    <a:pt x="414" y="229"/>
                  </a:lnTo>
                  <a:cubicBezTo>
                    <a:pt x="517" y="229"/>
                    <a:pt x="601" y="312"/>
                    <a:pt x="601" y="416"/>
                  </a:cubicBezTo>
                  <a:close/>
                  <a:moveTo>
                    <a:pt x="819" y="508"/>
                  </a:moveTo>
                  <a:lnTo>
                    <a:pt x="832" y="508"/>
                  </a:lnTo>
                  <a:lnTo>
                    <a:pt x="832" y="494"/>
                  </a:lnTo>
                  <a:lnTo>
                    <a:pt x="832" y="340"/>
                  </a:lnTo>
                  <a:lnTo>
                    <a:pt x="832" y="328"/>
                  </a:lnTo>
                  <a:lnTo>
                    <a:pt x="819" y="328"/>
                  </a:lnTo>
                  <a:lnTo>
                    <a:pt x="714" y="328"/>
                  </a:lnTo>
                  <a:lnTo>
                    <a:pt x="714" y="328"/>
                  </a:lnTo>
                  <a:cubicBezTo>
                    <a:pt x="708" y="307"/>
                    <a:pt x="700" y="286"/>
                    <a:pt x="689" y="267"/>
                  </a:cubicBezTo>
                  <a:lnTo>
                    <a:pt x="763" y="193"/>
                  </a:lnTo>
                  <a:lnTo>
                    <a:pt x="772" y="184"/>
                  </a:lnTo>
                  <a:lnTo>
                    <a:pt x="763" y="174"/>
                  </a:lnTo>
                  <a:lnTo>
                    <a:pt x="654" y="66"/>
                  </a:lnTo>
                  <a:lnTo>
                    <a:pt x="645" y="56"/>
                  </a:lnTo>
                  <a:lnTo>
                    <a:pt x="636" y="66"/>
                  </a:lnTo>
                  <a:lnTo>
                    <a:pt x="561" y="140"/>
                  </a:lnTo>
                  <a:lnTo>
                    <a:pt x="561" y="140"/>
                  </a:lnTo>
                  <a:cubicBezTo>
                    <a:pt x="543" y="130"/>
                    <a:pt x="524" y="122"/>
                    <a:pt x="504" y="116"/>
                  </a:cubicBezTo>
                  <a:lnTo>
                    <a:pt x="504" y="13"/>
                  </a:lnTo>
                  <a:lnTo>
                    <a:pt x="504" y="0"/>
                  </a:lnTo>
                  <a:lnTo>
                    <a:pt x="491" y="0"/>
                  </a:lnTo>
                  <a:lnTo>
                    <a:pt x="337" y="0"/>
                  </a:lnTo>
                  <a:lnTo>
                    <a:pt x="324" y="0"/>
                  </a:lnTo>
                  <a:lnTo>
                    <a:pt x="324" y="13"/>
                  </a:lnTo>
                  <a:lnTo>
                    <a:pt x="324" y="116"/>
                  </a:lnTo>
                  <a:lnTo>
                    <a:pt x="324" y="116"/>
                  </a:lnTo>
                  <a:cubicBezTo>
                    <a:pt x="305" y="121"/>
                    <a:pt x="287" y="129"/>
                    <a:pt x="270" y="138"/>
                  </a:cubicBezTo>
                  <a:lnTo>
                    <a:pt x="197" y="66"/>
                  </a:lnTo>
                  <a:lnTo>
                    <a:pt x="187" y="56"/>
                  </a:lnTo>
                  <a:lnTo>
                    <a:pt x="178" y="66"/>
                  </a:lnTo>
                  <a:lnTo>
                    <a:pt x="70" y="174"/>
                  </a:lnTo>
                  <a:lnTo>
                    <a:pt x="60" y="184"/>
                  </a:lnTo>
                  <a:lnTo>
                    <a:pt x="70" y="193"/>
                  </a:lnTo>
                  <a:lnTo>
                    <a:pt x="141" y="264"/>
                  </a:lnTo>
                  <a:lnTo>
                    <a:pt x="141" y="264"/>
                  </a:lnTo>
                  <a:cubicBezTo>
                    <a:pt x="130" y="283"/>
                    <a:pt x="122" y="303"/>
                    <a:pt x="115" y="323"/>
                  </a:cubicBezTo>
                  <a:lnTo>
                    <a:pt x="13" y="323"/>
                  </a:lnTo>
                  <a:lnTo>
                    <a:pt x="0" y="323"/>
                  </a:lnTo>
                  <a:lnTo>
                    <a:pt x="0" y="336"/>
                  </a:lnTo>
                  <a:lnTo>
                    <a:pt x="0" y="490"/>
                  </a:lnTo>
                  <a:lnTo>
                    <a:pt x="0" y="503"/>
                  </a:lnTo>
                  <a:lnTo>
                    <a:pt x="13" y="503"/>
                  </a:lnTo>
                  <a:lnTo>
                    <a:pt x="114" y="503"/>
                  </a:lnTo>
                  <a:lnTo>
                    <a:pt x="114" y="503"/>
                  </a:lnTo>
                  <a:cubicBezTo>
                    <a:pt x="121" y="525"/>
                    <a:pt x="129" y="547"/>
                    <a:pt x="141" y="567"/>
                  </a:cubicBezTo>
                  <a:lnTo>
                    <a:pt x="70" y="638"/>
                  </a:lnTo>
                  <a:lnTo>
                    <a:pt x="60" y="648"/>
                  </a:lnTo>
                  <a:lnTo>
                    <a:pt x="70" y="656"/>
                  </a:lnTo>
                  <a:lnTo>
                    <a:pt x="178" y="766"/>
                  </a:lnTo>
                  <a:lnTo>
                    <a:pt x="187" y="775"/>
                  </a:lnTo>
                  <a:lnTo>
                    <a:pt x="197" y="766"/>
                  </a:lnTo>
                  <a:lnTo>
                    <a:pt x="270" y="693"/>
                  </a:lnTo>
                  <a:lnTo>
                    <a:pt x="270" y="693"/>
                  </a:lnTo>
                  <a:cubicBezTo>
                    <a:pt x="288" y="703"/>
                    <a:pt x="308" y="711"/>
                    <a:pt x="328" y="716"/>
                  </a:cubicBezTo>
                  <a:lnTo>
                    <a:pt x="328" y="818"/>
                  </a:lnTo>
                  <a:lnTo>
                    <a:pt x="328" y="831"/>
                  </a:lnTo>
                  <a:lnTo>
                    <a:pt x="341" y="831"/>
                  </a:lnTo>
                  <a:lnTo>
                    <a:pt x="495" y="831"/>
                  </a:lnTo>
                  <a:lnTo>
                    <a:pt x="509" y="831"/>
                  </a:lnTo>
                  <a:lnTo>
                    <a:pt x="509" y="818"/>
                  </a:lnTo>
                  <a:lnTo>
                    <a:pt x="509" y="714"/>
                  </a:lnTo>
                  <a:lnTo>
                    <a:pt x="509" y="714"/>
                  </a:lnTo>
                  <a:cubicBezTo>
                    <a:pt x="527" y="708"/>
                    <a:pt x="545" y="701"/>
                    <a:pt x="561" y="691"/>
                  </a:cubicBezTo>
                  <a:lnTo>
                    <a:pt x="636" y="766"/>
                  </a:lnTo>
                  <a:lnTo>
                    <a:pt x="645" y="775"/>
                  </a:lnTo>
                  <a:lnTo>
                    <a:pt x="654" y="766"/>
                  </a:lnTo>
                  <a:lnTo>
                    <a:pt x="763" y="656"/>
                  </a:lnTo>
                  <a:lnTo>
                    <a:pt x="772" y="648"/>
                  </a:lnTo>
                  <a:lnTo>
                    <a:pt x="763" y="638"/>
                  </a:lnTo>
                  <a:lnTo>
                    <a:pt x="689" y="564"/>
                  </a:lnTo>
                  <a:lnTo>
                    <a:pt x="689" y="564"/>
                  </a:lnTo>
                  <a:cubicBezTo>
                    <a:pt x="699" y="546"/>
                    <a:pt x="707" y="527"/>
                    <a:pt x="713" y="508"/>
                  </a:cubicBezTo>
                  <a:lnTo>
                    <a:pt x="819" y="508"/>
                  </a:ln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EB336EB3-CFBD-DF40-A6A1-291CF016DC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694061" y="1331265"/>
              <a:ext cx="295642" cy="295642"/>
            </a:xfrm>
            <a:custGeom>
              <a:avLst/>
              <a:gdLst>
                <a:gd name="T0" fmla="*/ 949 w 1321"/>
                <a:gd name="T1" fmla="*/ 677 h 1321"/>
                <a:gd name="T2" fmla="*/ 639 w 1321"/>
                <a:gd name="T3" fmla="*/ 952 h 1321"/>
                <a:gd name="T4" fmla="*/ 364 w 1321"/>
                <a:gd name="T5" fmla="*/ 642 h 1321"/>
                <a:gd name="T6" fmla="*/ 674 w 1321"/>
                <a:gd name="T7" fmla="*/ 367 h 1321"/>
                <a:gd name="T8" fmla="*/ 1282 w 1321"/>
                <a:gd name="T9" fmla="*/ 842 h 1321"/>
                <a:gd name="T10" fmla="*/ 1304 w 1321"/>
                <a:gd name="T11" fmla="*/ 822 h 1321"/>
                <a:gd name="T12" fmla="*/ 1320 w 1321"/>
                <a:gd name="T13" fmla="*/ 561 h 1321"/>
                <a:gd name="T14" fmla="*/ 1134 w 1321"/>
                <a:gd name="T15" fmla="*/ 550 h 1321"/>
                <a:gd name="T16" fmla="*/ 1101 w 1321"/>
                <a:gd name="T17" fmla="*/ 452 h 1321"/>
                <a:gd name="T18" fmla="*/ 1239 w 1321"/>
                <a:gd name="T19" fmla="*/ 329 h 1321"/>
                <a:gd name="T20" fmla="*/ 1065 w 1321"/>
                <a:gd name="T21" fmla="*/ 133 h 1321"/>
                <a:gd name="T22" fmla="*/ 1037 w 1321"/>
                <a:gd name="T23" fmla="*/ 132 h 1321"/>
                <a:gd name="T24" fmla="*/ 913 w 1321"/>
                <a:gd name="T25" fmla="*/ 241 h 1321"/>
                <a:gd name="T26" fmla="*/ 835 w 1321"/>
                <a:gd name="T27" fmla="*/ 37 h 1321"/>
                <a:gd name="T28" fmla="*/ 816 w 1321"/>
                <a:gd name="T29" fmla="*/ 15 h 1321"/>
                <a:gd name="T30" fmla="*/ 554 w 1321"/>
                <a:gd name="T31" fmla="*/ 0 h 1321"/>
                <a:gd name="T32" fmla="*/ 543 w 1321"/>
                <a:gd name="T33" fmla="*/ 182 h 1321"/>
                <a:gd name="T34" fmla="*/ 455 w 1321"/>
                <a:gd name="T35" fmla="*/ 212 h 1321"/>
                <a:gd name="T36" fmla="*/ 335 w 1321"/>
                <a:gd name="T37" fmla="*/ 75 h 1321"/>
                <a:gd name="T38" fmla="*/ 139 w 1321"/>
                <a:gd name="T39" fmla="*/ 249 h 1321"/>
                <a:gd name="T40" fmla="*/ 137 w 1321"/>
                <a:gd name="T41" fmla="*/ 278 h 1321"/>
                <a:gd name="T42" fmla="*/ 242 w 1321"/>
                <a:gd name="T43" fmla="*/ 397 h 1321"/>
                <a:gd name="T44" fmla="*/ 37 w 1321"/>
                <a:gd name="T45" fmla="*/ 478 h 1321"/>
                <a:gd name="T46" fmla="*/ 16 w 1321"/>
                <a:gd name="T47" fmla="*/ 497 h 1321"/>
                <a:gd name="T48" fmla="*/ 0 w 1321"/>
                <a:gd name="T49" fmla="*/ 758 h 1321"/>
                <a:gd name="T50" fmla="*/ 178 w 1321"/>
                <a:gd name="T51" fmla="*/ 769 h 1321"/>
                <a:gd name="T52" fmla="*/ 214 w 1321"/>
                <a:gd name="T53" fmla="*/ 871 h 1321"/>
                <a:gd name="T54" fmla="*/ 80 w 1321"/>
                <a:gd name="T55" fmla="*/ 990 h 1321"/>
                <a:gd name="T56" fmla="*/ 254 w 1321"/>
                <a:gd name="T57" fmla="*/ 1185 h 1321"/>
                <a:gd name="T58" fmla="*/ 283 w 1321"/>
                <a:gd name="T59" fmla="*/ 1187 h 1321"/>
                <a:gd name="T60" fmla="*/ 404 w 1321"/>
                <a:gd name="T61" fmla="*/ 1080 h 1321"/>
                <a:gd name="T62" fmla="*/ 484 w 1321"/>
                <a:gd name="T63" fmla="*/ 1282 h 1321"/>
                <a:gd name="T64" fmla="*/ 504 w 1321"/>
                <a:gd name="T65" fmla="*/ 1304 h 1321"/>
                <a:gd name="T66" fmla="*/ 765 w 1321"/>
                <a:gd name="T67" fmla="*/ 1320 h 1321"/>
                <a:gd name="T68" fmla="*/ 776 w 1321"/>
                <a:gd name="T69" fmla="*/ 1136 h 1321"/>
                <a:gd name="T70" fmla="*/ 861 w 1321"/>
                <a:gd name="T71" fmla="*/ 1106 h 1321"/>
                <a:gd name="T72" fmla="*/ 985 w 1321"/>
                <a:gd name="T73" fmla="*/ 1243 h 1321"/>
                <a:gd name="T74" fmla="*/ 1180 w 1321"/>
                <a:gd name="T75" fmla="*/ 1069 h 1321"/>
                <a:gd name="T76" fmla="*/ 1182 w 1321"/>
                <a:gd name="T77" fmla="*/ 1041 h 1321"/>
                <a:gd name="T78" fmla="*/ 1073 w 1321"/>
                <a:gd name="T79" fmla="*/ 918 h 1321"/>
                <a:gd name="T80" fmla="*/ 1282 w 1321"/>
                <a:gd name="T81" fmla="*/ 842 h 1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21" h="1321">
                  <a:moveTo>
                    <a:pt x="949" y="677"/>
                  </a:moveTo>
                  <a:lnTo>
                    <a:pt x="949" y="677"/>
                  </a:lnTo>
                  <a:cubicBezTo>
                    <a:pt x="939" y="838"/>
                    <a:pt x="800" y="962"/>
                    <a:pt x="639" y="952"/>
                  </a:cubicBezTo>
                  <a:lnTo>
                    <a:pt x="639" y="952"/>
                  </a:lnTo>
                  <a:cubicBezTo>
                    <a:pt x="477" y="942"/>
                    <a:pt x="354" y="803"/>
                    <a:pt x="364" y="642"/>
                  </a:cubicBezTo>
                  <a:lnTo>
                    <a:pt x="364" y="642"/>
                  </a:lnTo>
                  <a:cubicBezTo>
                    <a:pt x="373" y="480"/>
                    <a:pt x="513" y="357"/>
                    <a:pt x="674" y="367"/>
                  </a:cubicBezTo>
                  <a:lnTo>
                    <a:pt x="674" y="367"/>
                  </a:lnTo>
                  <a:cubicBezTo>
                    <a:pt x="835" y="377"/>
                    <a:pt x="958" y="516"/>
                    <a:pt x="949" y="677"/>
                  </a:cubicBezTo>
                  <a:close/>
                  <a:moveTo>
                    <a:pt x="1282" y="842"/>
                  </a:moveTo>
                  <a:lnTo>
                    <a:pt x="1302" y="843"/>
                  </a:lnTo>
                  <a:lnTo>
                    <a:pt x="1304" y="822"/>
                  </a:lnTo>
                  <a:lnTo>
                    <a:pt x="1318" y="581"/>
                  </a:lnTo>
                  <a:lnTo>
                    <a:pt x="1320" y="561"/>
                  </a:lnTo>
                  <a:lnTo>
                    <a:pt x="1298" y="560"/>
                  </a:lnTo>
                  <a:lnTo>
                    <a:pt x="1134" y="550"/>
                  </a:lnTo>
                  <a:lnTo>
                    <a:pt x="1134" y="550"/>
                  </a:lnTo>
                  <a:cubicBezTo>
                    <a:pt x="1127" y="516"/>
                    <a:pt x="1116" y="483"/>
                    <a:pt x="1101" y="452"/>
                  </a:cubicBezTo>
                  <a:lnTo>
                    <a:pt x="1224" y="343"/>
                  </a:lnTo>
                  <a:lnTo>
                    <a:pt x="1239" y="329"/>
                  </a:lnTo>
                  <a:lnTo>
                    <a:pt x="1225" y="314"/>
                  </a:lnTo>
                  <a:lnTo>
                    <a:pt x="1065" y="133"/>
                  </a:lnTo>
                  <a:lnTo>
                    <a:pt x="1052" y="118"/>
                  </a:lnTo>
                  <a:lnTo>
                    <a:pt x="1037" y="132"/>
                  </a:lnTo>
                  <a:lnTo>
                    <a:pt x="913" y="241"/>
                  </a:lnTo>
                  <a:lnTo>
                    <a:pt x="913" y="241"/>
                  </a:lnTo>
                  <a:cubicBezTo>
                    <a:pt x="886" y="224"/>
                    <a:pt x="856" y="210"/>
                    <a:pt x="826" y="198"/>
                  </a:cubicBezTo>
                  <a:lnTo>
                    <a:pt x="835" y="37"/>
                  </a:lnTo>
                  <a:lnTo>
                    <a:pt x="836" y="16"/>
                  </a:lnTo>
                  <a:lnTo>
                    <a:pt x="816" y="15"/>
                  </a:lnTo>
                  <a:lnTo>
                    <a:pt x="575" y="1"/>
                  </a:lnTo>
                  <a:lnTo>
                    <a:pt x="554" y="0"/>
                  </a:lnTo>
                  <a:lnTo>
                    <a:pt x="553" y="20"/>
                  </a:lnTo>
                  <a:lnTo>
                    <a:pt x="543" y="182"/>
                  </a:lnTo>
                  <a:lnTo>
                    <a:pt x="543" y="182"/>
                  </a:lnTo>
                  <a:cubicBezTo>
                    <a:pt x="513" y="188"/>
                    <a:pt x="484" y="198"/>
                    <a:pt x="455" y="212"/>
                  </a:cubicBezTo>
                  <a:lnTo>
                    <a:pt x="349" y="91"/>
                  </a:lnTo>
                  <a:lnTo>
                    <a:pt x="335" y="75"/>
                  </a:lnTo>
                  <a:lnTo>
                    <a:pt x="319" y="89"/>
                  </a:lnTo>
                  <a:lnTo>
                    <a:pt x="139" y="249"/>
                  </a:lnTo>
                  <a:lnTo>
                    <a:pt x="124" y="263"/>
                  </a:lnTo>
                  <a:lnTo>
                    <a:pt x="137" y="278"/>
                  </a:lnTo>
                  <a:lnTo>
                    <a:pt x="242" y="397"/>
                  </a:lnTo>
                  <a:lnTo>
                    <a:pt x="242" y="397"/>
                  </a:lnTo>
                  <a:cubicBezTo>
                    <a:pt x="224" y="425"/>
                    <a:pt x="208" y="455"/>
                    <a:pt x="197" y="487"/>
                  </a:cubicBezTo>
                  <a:lnTo>
                    <a:pt x="37" y="478"/>
                  </a:lnTo>
                  <a:lnTo>
                    <a:pt x="17" y="476"/>
                  </a:lnTo>
                  <a:lnTo>
                    <a:pt x="16" y="497"/>
                  </a:lnTo>
                  <a:lnTo>
                    <a:pt x="2" y="738"/>
                  </a:lnTo>
                  <a:lnTo>
                    <a:pt x="0" y="758"/>
                  </a:lnTo>
                  <a:lnTo>
                    <a:pt x="21" y="760"/>
                  </a:lnTo>
                  <a:lnTo>
                    <a:pt x="178" y="769"/>
                  </a:lnTo>
                  <a:lnTo>
                    <a:pt x="178" y="769"/>
                  </a:lnTo>
                  <a:cubicBezTo>
                    <a:pt x="186" y="804"/>
                    <a:pt x="198" y="838"/>
                    <a:pt x="214" y="871"/>
                  </a:cubicBezTo>
                  <a:lnTo>
                    <a:pt x="96" y="976"/>
                  </a:lnTo>
                  <a:lnTo>
                    <a:pt x="80" y="990"/>
                  </a:lnTo>
                  <a:lnTo>
                    <a:pt x="94" y="1005"/>
                  </a:lnTo>
                  <a:lnTo>
                    <a:pt x="254" y="1185"/>
                  </a:lnTo>
                  <a:lnTo>
                    <a:pt x="268" y="1201"/>
                  </a:lnTo>
                  <a:lnTo>
                    <a:pt x="283" y="1187"/>
                  </a:lnTo>
                  <a:lnTo>
                    <a:pt x="404" y="1080"/>
                  </a:lnTo>
                  <a:lnTo>
                    <a:pt x="404" y="1080"/>
                  </a:lnTo>
                  <a:cubicBezTo>
                    <a:pt x="432" y="1097"/>
                    <a:pt x="463" y="1111"/>
                    <a:pt x="494" y="1122"/>
                  </a:cubicBezTo>
                  <a:lnTo>
                    <a:pt x="484" y="1282"/>
                  </a:lnTo>
                  <a:lnTo>
                    <a:pt x="483" y="1303"/>
                  </a:lnTo>
                  <a:lnTo>
                    <a:pt x="504" y="1304"/>
                  </a:lnTo>
                  <a:lnTo>
                    <a:pt x="745" y="1318"/>
                  </a:lnTo>
                  <a:lnTo>
                    <a:pt x="765" y="1320"/>
                  </a:lnTo>
                  <a:lnTo>
                    <a:pt x="767" y="1299"/>
                  </a:lnTo>
                  <a:lnTo>
                    <a:pt x="776" y="1136"/>
                  </a:lnTo>
                  <a:lnTo>
                    <a:pt x="776" y="1136"/>
                  </a:lnTo>
                  <a:cubicBezTo>
                    <a:pt x="806" y="1128"/>
                    <a:pt x="834" y="1118"/>
                    <a:pt x="861" y="1106"/>
                  </a:cubicBezTo>
                  <a:lnTo>
                    <a:pt x="970" y="1228"/>
                  </a:lnTo>
                  <a:lnTo>
                    <a:pt x="985" y="1243"/>
                  </a:lnTo>
                  <a:lnTo>
                    <a:pt x="1000" y="1230"/>
                  </a:lnTo>
                  <a:lnTo>
                    <a:pt x="1180" y="1069"/>
                  </a:lnTo>
                  <a:lnTo>
                    <a:pt x="1196" y="1056"/>
                  </a:lnTo>
                  <a:lnTo>
                    <a:pt x="1182" y="1041"/>
                  </a:lnTo>
                  <a:lnTo>
                    <a:pt x="1073" y="918"/>
                  </a:lnTo>
                  <a:lnTo>
                    <a:pt x="1073" y="918"/>
                  </a:lnTo>
                  <a:cubicBezTo>
                    <a:pt x="1090" y="891"/>
                    <a:pt x="1105" y="862"/>
                    <a:pt x="1116" y="832"/>
                  </a:cubicBezTo>
                  <a:lnTo>
                    <a:pt x="1282" y="842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E76631F8-72CB-F346-904B-1E1CBC27D89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578342" y="500440"/>
              <a:ext cx="837428" cy="837427"/>
            </a:xfrm>
            <a:custGeom>
              <a:avLst/>
              <a:gdLst>
                <a:gd name="connsiteX0" fmla="*/ 664852 w 1349015"/>
                <a:gd name="connsiteY0" fmla="*/ 484318 h 1349015"/>
                <a:gd name="connsiteX1" fmla="*/ 867000 w 1349015"/>
                <a:gd name="connsiteY1" fmla="*/ 664321 h 1349015"/>
                <a:gd name="connsiteX2" fmla="*/ 686472 w 1349015"/>
                <a:gd name="connsiteY2" fmla="*/ 867005 h 1349015"/>
                <a:gd name="connsiteX3" fmla="*/ 483964 w 1349015"/>
                <a:gd name="connsiteY3" fmla="*/ 686282 h 1349015"/>
                <a:gd name="connsiteX4" fmla="*/ 664852 w 1349015"/>
                <a:gd name="connsiteY4" fmla="*/ 484318 h 1349015"/>
                <a:gd name="connsiteX5" fmla="*/ 652912 w 1349015"/>
                <a:gd name="connsiteY5" fmla="*/ 297661 h 1349015"/>
                <a:gd name="connsiteX6" fmla="*/ 297661 w 1349015"/>
                <a:gd name="connsiteY6" fmla="*/ 695744 h 1349015"/>
                <a:gd name="connsiteX7" fmla="*/ 695744 w 1349015"/>
                <a:gd name="connsiteY7" fmla="*/ 1051354 h 1349015"/>
                <a:gd name="connsiteX8" fmla="*/ 1050994 w 1349015"/>
                <a:gd name="connsiteY8" fmla="*/ 653272 h 1349015"/>
                <a:gd name="connsiteX9" fmla="*/ 652912 w 1349015"/>
                <a:gd name="connsiteY9" fmla="*/ 297661 h 1349015"/>
                <a:gd name="connsiteX10" fmla="*/ 720219 w 1349015"/>
                <a:gd name="connsiteY10" fmla="*/ 0 h 1349015"/>
                <a:gd name="connsiteX11" fmla="*/ 727777 w 1349015"/>
                <a:gd name="connsiteY11" fmla="*/ 132454 h 1349015"/>
                <a:gd name="connsiteX12" fmla="*/ 841875 w 1349015"/>
                <a:gd name="connsiteY12" fmla="*/ 156209 h 1349015"/>
                <a:gd name="connsiteX13" fmla="*/ 901623 w 1349015"/>
                <a:gd name="connsiteY13" fmla="*/ 37793 h 1349015"/>
                <a:gd name="connsiteX14" fmla="*/ 1051354 w 1349015"/>
                <a:gd name="connsiteY14" fmla="*/ 113018 h 1349015"/>
                <a:gd name="connsiteX15" fmla="*/ 991605 w 1349015"/>
                <a:gd name="connsiteY15" fmla="*/ 231434 h 1349015"/>
                <a:gd name="connsiteX16" fmla="*/ 1078708 w 1349015"/>
                <a:gd name="connsiteY16" fmla="*/ 309179 h 1349015"/>
                <a:gd name="connsiteX17" fmla="*/ 1189567 w 1349015"/>
                <a:gd name="connsiteY17" fmla="*/ 236473 h 1349015"/>
                <a:gd name="connsiteX18" fmla="*/ 1281708 w 1349015"/>
                <a:gd name="connsiteY18" fmla="*/ 376846 h 1349015"/>
                <a:gd name="connsiteX19" fmla="*/ 1170490 w 1349015"/>
                <a:gd name="connsiteY19" fmla="*/ 449552 h 1349015"/>
                <a:gd name="connsiteX20" fmla="*/ 1206843 w 1349015"/>
                <a:gd name="connsiteY20" fmla="*/ 560410 h 1349015"/>
                <a:gd name="connsiteX21" fmla="*/ 1339297 w 1349015"/>
                <a:gd name="connsiteY21" fmla="*/ 552852 h 1349015"/>
                <a:gd name="connsiteX22" fmla="*/ 1349015 w 1349015"/>
                <a:gd name="connsiteY22" fmla="*/ 720219 h 1349015"/>
                <a:gd name="connsiteX23" fmla="*/ 1216561 w 1349015"/>
                <a:gd name="connsiteY23" fmla="*/ 727777 h 1349015"/>
                <a:gd name="connsiteX24" fmla="*/ 1192806 w 1349015"/>
                <a:gd name="connsiteY24" fmla="*/ 841875 h 1349015"/>
                <a:gd name="connsiteX25" fmla="*/ 1311223 w 1349015"/>
                <a:gd name="connsiteY25" fmla="*/ 901623 h 1349015"/>
                <a:gd name="connsiteX26" fmla="*/ 1235638 w 1349015"/>
                <a:gd name="connsiteY26" fmla="*/ 1051354 h 1349015"/>
                <a:gd name="connsiteX27" fmla="*/ 1117581 w 1349015"/>
                <a:gd name="connsiteY27" fmla="*/ 991605 h 1349015"/>
                <a:gd name="connsiteX28" fmla="*/ 1039476 w 1349015"/>
                <a:gd name="connsiteY28" fmla="*/ 1078708 h 1349015"/>
                <a:gd name="connsiteX29" fmla="*/ 1112182 w 1349015"/>
                <a:gd name="connsiteY29" fmla="*/ 1189567 h 1349015"/>
                <a:gd name="connsiteX30" fmla="*/ 972169 w 1349015"/>
                <a:gd name="connsiteY30" fmla="*/ 1281349 h 1349015"/>
                <a:gd name="connsiteX31" fmla="*/ 899464 w 1349015"/>
                <a:gd name="connsiteY31" fmla="*/ 1170490 h 1349015"/>
                <a:gd name="connsiteX32" fmla="*/ 788605 w 1349015"/>
                <a:gd name="connsiteY32" fmla="*/ 1206843 h 1349015"/>
                <a:gd name="connsiteX33" fmla="*/ 796164 w 1349015"/>
                <a:gd name="connsiteY33" fmla="*/ 1339657 h 1349015"/>
                <a:gd name="connsiteX34" fmla="*/ 628437 w 1349015"/>
                <a:gd name="connsiteY34" fmla="*/ 1349015 h 1349015"/>
                <a:gd name="connsiteX35" fmla="*/ 621238 w 1349015"/>
                <a:gd name="connsiteY35" fmla="*/ 1216201 h 1349015"/>
                <a:gd name="connsiteX36" fmla="*/ 506781 w 1349015"/>
                <a:gd name="connsiteY36" fmla="*/ 1192806 h 1349015"/>
                <a:gd name="connsiteX37" fmla="*/ 447392 w 1349015"/>
                <a:gd name="connsiteY37" fmla="*/ 1311223 h 1349015"/>
                <a:gd name="connsiteX38" fmla="*/ 297661 w 1349015"/>
                <a:gd name="connsiteY38" fmla="*/ 1235638 h 1349015"/>
                <a:gd name="connsiteX39" fmla="*/ 357050 w 1349015"/>
                <a:gd name="connsiteY39" fmla="*/ 1117581 h 1349015"/>
                <a:gd name="connsiteX40" fmla="*/ 270307 w 1349015"/>
                <a:gd name="connsiteY40" fmla="*/ 1039836 h 1349015"/>
                <a:gd name="connsiteX41" fmla="*/ 159089 w 1349015"/>
                <a:gd name="connsiteY41" fmla="*/ 1112542 h 1349015"/>
                <a:gd name="connsiteX42" fmla="*/ 67307 w 1349015"/>
                <a:gd name="connsiteY42" fmla="*/ 972169 h 1349015"/>
                <a:gd name="connsiteX43" fmla="*/ 178165 w 1349015"/>
                <a:gd name="connsiteY43" fmla="*/ 899464 h 1349015"/>
                <a:gd name="connsiteX44" fmla="*/ 142172 w 1349015"/>
                <a:gd name="connsiteY44" fmla="*/ 788605 h 1349015"/>
                <a:gd name="connsiteX45" fmla="*/ 9358 w 1349015"/>
                <a:gd name="connsiteY45" fmla="*/ 796164 h 1349015"/>
                <a:gd name="connsiteX46" fmla="*/ 0 w 1349015"/>
                <a:gd name="connsiteY46" fmla="*/ 628797 h 1349015"/>
                <a:gd name="connsiteX47" fmla="*/ 132454 w 1349015"/>
                <a:gd name="connsiteY47" fmla="*/ 621238 h 1349015"/>
                <a:gd name="connsiteX48" fmla="*/ 156209 w 1349015"/>
                <a:gd name="connsiteY48" fmla="*/ 507141 h 1349015"/>
                <a:gd name="connsiteX49" fmla="*/ 37432 w 1349015"/>
                <a:gd name="connsiteY49" fmla="*/ 447392 h 1349015"/>
                <a:gd name="connsiteX50" fmla="*/ 113018 w 1349015"/>
                <a:gd name="connsiteY50" fmla="*/ 297661 h 1349015"/>
                <a:gd name="connsiteX51" fmla="*/ 231434 w 1349015"/>
                <a:gd name="connsiteY51" fmla="*/ 357050 h 1349015"/>
                <a:gd name="connsiteX52" fmla="*/ 309179 w 1349015"/>
                <a:gd name="connsiteY52" fmla="*/ 269947 h 1349015"/>
                <a:gd name="connsiteX53" fmla="*/ 236473 w 1349015"/>
                <a:gd name="connsiteY53" fmla="*/ 159449 h 1349015"/>
                <a:gd name="connsiteX54" fmla="*/ 376846 w 1349015"/>
                <a:gd name="connsiteY54" fmla="*/ 67307 h 1349015"/>
                <a:gd name="connsiteX55" fmla="*/ 449551 w 1349015"/>
                <a:gd name="connsiteY55" fmla="*/ 178165 h 1349015"/>
                <a:gd name="connsiteX56" fmla="*/ 560410 w 1349015"/>
                <a:gd name="connsiteY56" fmla="*/ 141812 h 1349015"/>
                <a:gd name="connsiteX57" fmla="*/ 552492 w 1349015"/>
                <a:gd name="connsiteY57" fmla="*/ 9358 h 134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349015" h="1349015">
                  <a:moveTo>
                    <a:pt x="664852" y="484318"/>
                  </a:moveTo>
                  <a:cubicBezTo>
                    <a:pt x="770430" y="477838"/>
                    <a:pt x="861234" y="558840"/>
                    <a:pt x="867000" y="664321"/>
                  </a:cubicBezTo>
                  <a:cubicBezTo>
                    <a:pt x="872765" y="770163"/>
                    <a:pt x="792050" y="860885"/>
                    <a:pt x="686472" y="867005"/>
                  </a:cubicBezTo>
                  <a:cubicBezTo>
                    <a:pt x="580534" y="872765"/>
                    <a:pt x="489729" y="792124"/>
                    <a:pt x="483964" y="686282"/>
                  </a:cubicBezTo>
                  <a:cubicBezTo>
                    <a:pt x="477838" y="580440"/>
                    <a:pt x="558914" y="490078"/>
                    <a:pt x="664852" y="484318"/>
                  </a:cubicBezTo>
                  <a:close/>
                  <a:moveTo>
                    <a:pt x="652912" y="297661"/>
                  </a:moveTo>
                  <a:cubicBezTo>
                    <a:pt x="444872" y="309539"/>
                    <a:pt x="285784" y="487704"/>
                    <a:pt x="297661" y="695744"/>
                  </a:cubicBezTo>
                  <a:cubicBezTo>
                    <a:pt x="309179" y="903783"/>
                    <a:pt x="487704" y="1063231"/>
                    <a:pt x="695744" y="1051354"/>
                  </a:cubicBezTo>
                  <a:cubicBezTo>
                    <a:pt x="903783" y="1039476"/>
                    <a:pt x="1062871" y="861311"/>
                    <a:pt x="1050994" y="653272"/>
                  </a:cubicBezTo>
                  <a:cubicBezTo>
                    <a:pt x="1039116" y="444872"/>
                    <a:pt x="860951" y="286144"/>
                    <a:pt x="652912" y="297661"/>
                  </a:cubicBezTo>
                  <a:close/>
                  <a:moveTo>
                    <a:pt x="720219" y="0"/>
                  </a:moveTo>
                  <a:lnTo>
                    <a:pt x="727777" y="132454"/>
                  </a:lnTo>
                  <a:cubicBezTo>
                    <a:pt x="767010" y="136413"/>
                    <a:pt x="805162" y="144332"/>
                    <a:pt x="841875" y="156209"/>
                  </a:cubicBezTo>
                  <a:lnTo>
                    <a:pt x="901623" y="37793"/>
                  </a:lnTo>
                  <a:lnTo>
                    <a:pt x="1051354" y="113018"/>
                  </a:lnTo>
                  <a:lnTo>
                    <a:pt x="991605" y="231434"/>
                  </a:lnTo>
                  <a:cubicBezTo>
                    <a:pt x="1023279" y="254110"/>
                    <a:pt x="1052434" y="280385"/>
                    <a:pt x="1078708" y="309179"/>
                  </a:cubicBezTo>
                  <a:lnTo>
                    <a:pt x="1189567" y="236473"/>
                  </a:lnTo>
                  <a:lnTo>
                    <a:pt x="1281708" y="376846"/>
                  </a:lnTo>
                  <a:lnTo>
                    <a:pt x="1170490" y="449552"/>
                  </a:lnTo>
                  <a:cubicBezTo>
                    <a:pt x="1186327" y="484465"/>
                    <a:pt x="1198565" y="521538"/>
                    <a:pt x="1206843" y="560410"/>
                  </a:cubicBezTo>
                  <a:lnTo>
                    <a:pt x="1339297" y="552852"/>
                  </a:lnTo>
                  <a:lnTo>
                    <a:pt x="1349015" y="720219"/>
                  </a:lnTo>
                  <a:lnTo>
                    <a:pt x="1216561" y="727777"/>
                  </a:lnTo>
                  <a:cubicBezTo>
                    <a:pt x="1212602" y="767010"/>
                    <a:pt x="1204684" y="805162"/>
                    <a:pt x="1192806" y="841875"/>
                  </a:cubicBezTo>
                  <a:lnTo>
                    <a:pt x="1311223" y="901623"/>
                  </a:lnTo>
                  <a:lnTo>
                    <a:pt x="1235638" y="1051354"/>
                  </a:lnTo>
                  <a:lnTo>
                    <a:pt x="1117581" y="991605"/>
                  </a:lnTo>
                  <a:cubicBezTo>
                    <a:pt x="1094545" y="1023279"/>
                    <a:pt x="1068630" y="1052793"/>
                    <a:pt x="1039476" y="1078708"/>
                  </a:cubicBezTo>
                  <a:lnTo>
                    <a:pt x="1112182" y="1189567"/>
                  </a:lnTo>
                  <a:lnTo>
                    <a:pt x="972169" y="1281349"/>
                  </a:lnTo>
                  <a:lnTo>
                    <a:pt x="899464" y="1170490"/>
                  </a:lnTo>
                  <a:cubicBezTo>
                    <a:pt x="864550" y="1186687"/>
                    <a:pt x="827118" y="1198565"/>
                    <a:pt x="788605" y="1206843"/>
                  </a:cubicBezTo>
                  <a:lnTo>
                    <a:pt x="796164" y="1339657"/>
                  </a:lnTo>
                  <a:lnTo>
                    <a:pt x="628437" y="1349015"/>
                  </a:lnTo>
                  <a:lnTo>
                    <a:pt x="621238" y="1216201"/>
                  </a:lnTo>
                  <a:cubicBezTo>
                    <a:pt x="582006" y="1212602"/>
                    <a:pt x="543493" y="1204684"/>
                    <a:pt x="506781" y="1192806"/>
                  </a:cubicBezTo>
                  <a:lnTo>
                    <a:pt x="447392" y="1311223"/>
                  </a:lnTo>
                  <a:lnTo>
                    <a:pt x="297661" y="1235638"/>
                  </a:lnTo>
                  <a:lnTo>
                    <a:pt x="357050" y="1117581"/>
                  </a:lnTo>
                  <a:cubicBezTo>
                    <a:pt x="325376" y="1094905"/>
                    <a:pt x="296222" y="1068630"/>
                    <a:pt x="270307" y="1039836"/>
                  </a:cubicBezTo>
                  <a:lnTo>
                    <a:pt x="159089" y="1112542"/>
                  </a:lnTo>
                  <a:lnTo>
                    <a:pt x="67307" y="972169"/>
                  </a:lnTo>
                  <a:lnTo>
                    <a:pt x="178165" y="899464"/>
                  </a:lnTo>
                  <a:cubicBezTo>
                    <a:pt x="162328" y="864190"/>
                    <a:pt x="150090" y="827478"/>
                    <a:pt x="142172" y="788605"/>
                  </a:cubicBezTo>
                  <a:lnTo>
                    <a:pt x="9358" y="796164"/>
                  </a:lnTo>
                  <a:lnTo>
                    <a:pt x="0" y="628797"/>
                  </a:lnTo>
                  <a:lnTo>
                    <a:pt x="132454" y="621238"/>
                  </a:lnTo>
                  <a:cubicBezTo>
                    <a:pt x="136413" y="582006"/>
                    <a:pt x="144331" y="543493"/>
                    <a:pt x="156209" y="507141"/>
                  </a:cubicBezTo>
                  <a:lnTo>
                    <a:pt x="37432" y="447392"/>
                  </a:lnTo>
                  <a:lnTo>
                    <a:pt x="113018" y="297661"/>
                  </a:lnTo>
                  <a:lnTo>
                    <a:pt x="231434" y="357050"/>
                  </a:lnTo>
                  <a:cubicBezTo>
                    <a:pt x="254110" y="325376"/>
                    <a:pt x="280025" y="296222"/>
                    <a:pt x="309179" y="269947"/>
                  </a:cubicBezTo>
                  <a:lnTo>
                    <a:pt x="236473" y="159449"/>
                  </a:lnTo>
                  <a:lnTo>
                    <a:pt x="376846" y="67307"/>
                  </a:lnTo>
                  <a:lnTo>
                    <a:pt x="449551" y="178165"/>
                  </a:lnTo>
                  <a:cubicBezTo>
                    <a:pt x="484465" y="162688"/>
                    <a:pt x="521538" y="150090"/>
                    <a:pt x="560410" y="141812"/>
                  </a:cubicBezTo>
                  <a:lnTo>
                    <a:pt x="552492" y="9358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16B520BB-560C-2D4F-9CFB-4DE80D0A827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5344">
              <a:off x="296330" y="1726137"/>
              <a:ext cx="148584" cy="148582"/>
            </a:xfrm>
            <a:custGeom>
              <a:avLst/>
              <a:gdLst>
                <a:gd name="connsiteX0" fmla="*/ 117093 w 239354"/>
                <a:gd name="connsiteY0" fmla="*/ 85206 h 239352"/>
                <a:gd name="connsiteX1" fmla="*/ 152555 w 239354"/>
                <a:gd name="connsiteY1" fmla="*/ 116924 h 239352"/>
                <a:gd name="connsiteX2" fmla="*/ 121033 w 239354"/>
                <a:gd name="connsiteY2" fmla="*/ 152562 h 239352"/>
                <a:gd name="connsiteX3" fmla="*/ 85213 w 239354"/>
                <a:gd name="connsiteY3" fmla="*/ 120844 h 239352"/>
                <a:gd name="connsiteX4" fmla="*/ 117093 w 239354"/>
                <a:gd name="connsiteY4" fmla="*/ 85206 h 239352"/>
                <a:gd name="connsiteX5" fmla="*/ 116083 w 239354"/>
                <a:gd name="connsiteY5" fmla="*/ 52909 h 239352"/>
                <a:gd name="connsiteX6" fmla="*/ 52830 w 239354"/>
                <a:gd name="connsiteY6" fmla="*/ 123455 h 239352"/>
                <a:gd name="connsiteX7" fmla="*/ 123271 w 239354"/>
                <a:gd name="connsiteY7" fmla="*/ 186443 h 239352"/>
                <a:gd name="connsiteX8" fmla="*/ 186524 w 239354"/>
                <a:gd name="connsiteY8" fmla="*/ 115897 h 239352"/>
                <a:gd name="connsiteX9" fmla="*/ 116083 w 239354"/>
                <a:gd name="connsiteY9" fmla="*/ 52909 h 239352"/>
                <a:gd name="connsiteX10" fmla="*/ 127943 w 239354"/>
                <a:gd name="connsiteY10" fmla="*/ 0 h 239352"/>
                <a:gd name="connsiteX11" fmla="*/ 129021 w 239354"/>
                <a:gd name="connsiteY11" fmla="*/ 23395 h 239352"/>
                <a:gd name="connsiteX12" fmla="*/ 149147 w 239354"/>
                <a:gd name="connsiteY12" fmla="*/ 27714 h 239352"/>
                <a:gd name="connsiteX13" fmla="*/ 159929 w 239354"/>
                <a:gd name="connsiteY13" fmla="*/ 6479 h 239352"/>
                <a:gd name="connsiteX14" fmla="*/ 186524 w 239354"/>
                <a:gd name="connsiteY14" fmla="*/ 20156 h 239352"/>
                <a:gd name="connsiteX15" fmla="*/ 176101 w 239354"/>
                <a:gd name="connsiteY15" fmla="*/ 41032 h 239352"/>
                <a:gd name="connsiteX16" fmla="*/ 191196 w 239354"/>
                <a:gd name="connsiteY16" fmla="*/ 54709 h 239352"/>
                <a:gd name="connsiteX17" fmla="*/ 210962 w 239354"/>
                <a:gd name="connsiteY17" fmla="*/ 41752 h 239352"/>
                <a:gd name="connsiteX18" fmla="*/ 227135 w 239354"/>
                <a:gd name="connsiteY18" fmla="*/ 66946 h 239352"/>
                <a:gd name="connsiteX19" fmla="*/ 207728 w 239354"/>
                <a:gd name="connsiteY19" fmla="*/ 79904 h 239352"/>
                <a:gd name="connsiteX20" fmla="*/ 214197 w 239354"/>
                <a:gd name="connsiteY20" fmla="*/ 99340 h 239352"/>
                <a:gd name="connsiteX21" fmla="*/ 237557 w 239354"/>
                <a:gd name="connsiteY21" fmla="*/ 98260 h 239352"/>
                <a:gd name="connsiteX22" fmla="*/ 239354 w 239354"/>
                <a:gd name="connsiteY22" fmla="*/ 127775 h 239352"/>
                <a:gd name="connsiteX23" fmla="*/ 215994 w 239354"/>
                <a:gd name="connsiteY23" fmla="*/ 129214 h 239352"/>
                <a:gd name="connsiteX24" fmla="*/ 211681 w 239354"/>
                <a:gd name="connsiteY24" fmla="*/ 149370 h 239352"/>
                <a:gd name="connsiteX25" fmla="*/ 232525 w 239354"/>
                <a:gd name="connsiteY25" fmla="*/ 160168 h 239352"/>
                <a:gd name="connsiteX26" fmla="*/ 219228 w 239354"/>
                <a:gd name="connsiteY26" fmla="*/ 186443 h 239352"/>
                <a:gd name="connsiteX27" fmla="*/ 198024 w 239354"/>
                <a:gd name="connsiteY27" fmla="*/ 176005 h 239352"/>
                <a:gd name="connsiteX28" fmla="*/ 184367 w 239354"/>
                <a:gd name="connsiteY28" fmla="*/ 191482 h 239352"/>
                <a:gd name="connsiteX29" fmla="*/ 197305 w 239354"/>
                <a:gd name="connsiteY29" fmla="*/ 210918 h 239352"/>
                <a:gd name="connsiteX30" fmla="*/ 172507 w 239354"/>
                <a:gd name="connsiteY30" fmla="*/ 227475 h 239352"/>
                <a:gd name="connsiteX31" fmla="*/ 159569 w 239354"/>
                <a:gd name="connsiteY31" fmla="*/ 207679 h 239352"/>
                <a:gd name="connsiteX32" fmla="*/ 139803 w 239354"/>
                <a:gd name="connsiteY32" fmla="*/ 214157 h 239352"/>
                <a:gd name="connsiteX33" fmla="*/ 141240 w 239354"/>
                <a:gd name="connsiteY33" fmla="*/ 237553 h 239352"/>
                <a:gd name="connsiteX34" fmla="*/ 111411 w 239354"/>
                <a:gd name="connsiteY34" fmla="*/ 239352 h 239352"/>
                <a:gd name="connsiteX35" fmla="*/ 110333 w 239354"/>
                <a:gd name="connsiteY35" fmla="*/ 215957 h 239352"/>
                <a:gd name="connsiteX36" fmla="*/ 89848 w 239354"/>
                <a:gd name="connsiteY36" fmla="*/ 211638 h 239352"/>
                <a:gd name="connsiteX37" fmla="*/ 79425 w 239354"/>
                <a:gd name="connsiteY37" fmla="*/ 232514 h 239352"/>
                <a:gd name="connsiteX38" fmla="*/ 52830 w 239354"/>
                <a:gd name="connsiteY38" fmla="*/ 219196 h 239352"/>
                <a:gd name="connsiteX39" fmla="*/ 63612 w 239354"/>
                <a:gd name="connsiteY39" fmla="*/ 198321 h 239352"/>
                <a:gd name="connsiteX40" fmla="*/ 48158 w 239354"/>
                <a:gd name="connsiteY40" fmla="*/ 184643 h 239352"/>
                <a:gd name="connsiteX41" fmla="*/ 28392 w 239354"/>
                <a:gd name="connsiteY41" fmla="*/ 197601 h 239352"/>
                <a:gd name="connsiteX42" fmla="*/ 12219 w 239354"/>
                <a:gd name="connsiteY42" fmla="*/ 172406 h 239352"/>
                <a:gd name="connsiteX43" fmla="*/ 31626 w 239354"/>
                <a:gd name="connsiteY43" fmla="*/ 159448 h 239352"/>
                <a:gd name="connsiteX44" fmla="*/ 25516 w 239354"/>
                <a:gd name="connsiteY44" fmla="*/ 140012 h 239352"/>
                <a:gd name="connsiteX45" fmla="*/ 1797 w 239354"/>
                <a:gd name="connsiteY45" fmla="*/ 141092 h 239352"/>
                <a:gd name="connsiteX46" fmla="*/ 0 w 239354"/>
                <a:gd name="connsiteY46" fmla="*/ 111578 h 239352"/>
                <a:gd name="connsiteX47" fmla="*/ 23719 w 239354"/>
                <a:gd name="connsiteY47" fmla="*/ 110138 h 239352"/>
                <a:gd name="connsiteX48" fmla="*/ 27673 w 239354"/>
                <a:gd name="connsiteY48" fmla="*/ 89982 h 239352"/>
                <a:gd name="connsiteX49" fmla="*/ 6828 w 239354"/>
                <a:gd name="connsiteY49" fmla="*/ 79184 h 239352"/>
                <a:gd name="connsiteX50" fmla="*/ 20126 w 239354"/>
                <a:gd name="connsiteY50" fmla="*/ 52909 h 239352"/>
                <a:gd name="connsiteX51" fmla="*/ 41330 w 239354"/>
                <a:gd name="connsiteY51" fmla="*/ 63347 h 239352"/>
                <a:gd name="connsiteX52" fmla="*/ 54986 w 239354"/>
                <a:gd name="connsiteY52" fmla="*/ 47870 h 239352"/>
                <a:gd name="connsiteX53" fmla="*/ 42048 w 239354"/>
                <a:gd name="connsiteY53" fmla="*/ 28434 h 239352"/>
                <a:gd name="connsiteX54" fmla="*/ 67206 w 239354"/>
                <a:gd name="connsiteY54" fmla="*/ 11877 h 239352"/>
                <a:gd name="connsiteX55" fmla="*/ 79784 w 239354"/>
                <a:gd name="connsiteY55" fmla="*/ 31674 h 239352"/>
                <a:gd name="connsiteX56" fmla="*/ 99551 w 239354"/>
                <a:gd name="connsiteY56" fmla="*/ 25195 h 239352"/>
                <a:gd name="connsiteX57" fmla="*/ 98114 w 239354"/>
                <a:gd name="connsiteY57" fmla="*/ 1800 h 239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39354" h="239352">
                  <a:moveTo>
                    <a:pt x="117093" y="85206"/>
                  </a:moveTo>
                  <a:cubicBezTo>
                    <a:pt x="135720" y="84137"/>
                    <a:pt x="151481" y="98392"/>
                    <a:pt x="152555" y="116924"/>
                  </a:cubicBezTo>
                  <a:cubicBezTo>
                    <a:pt x="153630" y="135456"/>
                    <a:pt x="139302" y="151493"/>
                    <a:pt x="121033" y="152562"/>
                  </a:cubicBezTo>
                  <a:cubicBezTo>
                    <a:pt x="102049" y="153631"/>
                    <a:pt x="86287" y="139376"/>
                    <a:pt x="85213" y="120844"/>
                  </a:cubicBezTo>
                  <a:cubicBezTo>
                    <a:pt x="84138" y="102312"/>
                    <a:pt x="98466" y="86275"/>
                    <a:pt x="117093" y="85206"/>
                  </a:cubicBezTo>
                  <a:close/>
                  <a:moveTo>
                    <a:pt x="116083" y="52909"/>
                  </a:moveTo>
                  <a:cubicBezTo>
                    <a:pt x="79066" y="55069"/>
                    <a:pt x="50674" y="86383"/>
                    <a:pt x="52830" y="123455"/>
                  </a:cubicBezTo>
                  <a:cubicBezTo>
                    <a:pt x="54986" y="160528"/>
                    <a:pt x="86613" y="188602"/>
                    <a:pt x="123271" y="186443"/>
                  </a:cubicBezTo>
                  <a:cubicBezTo>
                    <a:pt x="160288" y="184283"/>
                    <a:pt x="188680" y="152970"/>
                    <a:pt x="186524" y="115897"/>
                  </a:cubicBezTo>
                  <a:cubicBezTo>
                    <a:pt x="184367" y="78824"/>
                    <a:pt x="152741" y="50750"/>
                    <a:pt x="116083" y="52909"/>
                  </a:cubicBezTo>
                  <a:close/>
                  <a:moveTo>
                    <a:pt x="127943" y="0"/>
                  </a:moveTo>
                  <a:lnTo>
                    <a:pt x="129021" y="23395"/>
                  </a:lnTo>
                  <a:cubicBezTo>
                    <a:pt x="136209" y="24115"/>
                    <a:pt x="142678" y="25555"/>
                    <a:pt x="149147" y="27714"/>
                  </a:cubicBezTo>
                  <a:lnTo>
                    <a:pt x="159929" y="6479"/>
                  </a:lnTo>
                  <a:lnTo>
                    <a:pt x="186524" y="20156"/>
                  </a:lnTo>
                  <a:lnTo>
                    <a:pt x="176101" y="41032"/>
                  </a:lnTo>
                  <a:cubicBezTo>
                    <a:pt x="181492" y="44991"/>
                    <a:pt x="186883" y="49670"/>
                    <a:pt x="191196" y="54709"/>
                  </a:cubicBezTo>
                  <a:lnTo>
                    <a:pt x="210962" y="41752"/>
                  </a:lnTo>
                  <a:lnTo>
                    <a:pt x="227135" y="66946"/>
                  </a:lnTo>
                  <a:lnTo>
                    <a:pt x="207728" y="79904"/>
                  </a:lnTo>
                  <a:cubicBezTo>
                    <a:pt x="210243" y="86023"/>
                    <a:pt x="212759" y="92502"/>
                    <a:pt x="214197" y="99340"/>
                  </a:cubicBezTo>
                  <a:lnTo>
                    <a:pt x="237557" y="98260"/>
                  </a:lnTo>
                  <a:lnTo>
                    <a:pt x="239354" y="127775"/>
                  </a:lnTo>
                  <a:lnTo>
                    <a:pt x="215994" y="129214"/>
                  </a:lnTo>
                  <a:cubicBezTo>
                    <a:pt x="214915" y="136053"/>
                    <a:pt x="213837" y="142892"/>
                    <a:pt x="211681" y="149370"/>
                  </a:cubicBezTo>
                  <a:lnTo>
                    <a:pt x="232525" y="160168"/>
                  </a:lnTo>
                  <a:lnTo>
                    <a:pt x="219228" y="186443"/>
                  </a:lnTo>
                  <a:lnTo>
                    <a:pt x="198024" y="176005"/>
                  </a:lnTo>
                  <a:cubicBezTo>
                    <a:pt x="194071" y="181764"/>
                    <a:pt x="189758" y="186803"/>
                    <a:pt x="184367" y="191482"/>
                  </a:cubicBezTo>
                  <a:lnTo>
                    <a:pt x="197305" y="210918"/>
                  </a:lnTo>
                  <a:lnTo>
                    <a:pt x="172507" y="227475"/>
                  </a:lnTo>
                  <a:lnTo>
                    <a:pt x="159569" y="207679"/>
                  </a:lnTo>
                  <a:cubicBezTo>
                    <a:pt x="153460" y="210558"/>
                    <a:pt x="146991" y="212718"/>
                    <a:pt x="139803" y="214157"/>
                  </a:cubicBezTo>
                  <a:lnTo>
                    <a:pt x="141240" y="237553"/>
                  </a:lnTo>
                  <a:lnTo>
                    <a:pt x="111411" y="239352"/>
                  </a:lnTo>
                  <a:lnTo>
                    <a:pt x="110333" y="215957"/>
                  </a:lnTo>
                  <a:cubicBezTo>
                    <a:pt x="103505" y="215237"/>
                    <a:pt x="96676" y="213797"/>
                    <a:pt x="89848" y="211638"/>
                  </a:cubicBezTo>
                  <a:lnTo>
                    <a:pt x="79425" y="232514"/>
                  </a:lnTo>
                  <a:lnTo>
                    <a:pt x="52830" y="219196"/>
                  </a:lnTo>
                  <a:lnTo>
                    <a:pt x="63612" y="198321"/>
                  </a:lnTo>
                  <a:cubicBezTo>
                    <a:pt x="57862" y="194361"/>
                    <a:pt x="52830" y="189682"/>
                    <a:pt x="48158" y="184643"/>
                  </a:cubicBezTo>
                  <a:lnTo>
                    <a:pt x="28392" y="197601"/>
                  </a:lnTo>
                  <a:lnTo>
                    <a:pt x="12219" y="172406"/>
                  </a:lnTo>
                  <a:lnTo>
                    <a:pt x="31626" y="159448"/>
                  </a:lnTo>
                  <a:cubicBezTo>
                    <a:pt x="29110" y="153330"/>
                    <a:pt x="26954" y="146851"/>
                    <a:pt x="25516" y="140012"/>
                  </a:cubicBezTo>
                  <a:lnTo>
                    <a:pt x="1797" y="141092"/>
                  </a:lnTo>
                  <a:lnTo>
                    <a:pt x="0" y="111578"/>
                  </a:lnTo>
                  <a:lnTo>
                    <a:pt x="23719" y="110138"/>
                  </a:lnTo>
                  <a:cubicBezTo>
                    <a:pt x="24438" y="103299"/>
                    <a:pt x="25876" y="96461"/>
                    <a:pt x="27673" y="89982"/>
                  </a:cubicBezTo>
                  <a:lnTo>
                    <a:pt x="6828" y="79184"/>
                  </a:lnTo>
                  <a:lnTo>
                    <a:pt x="20126" y="52909"/>
                  </a:lnTo>
                  <a:lnTo>
                    <a:pt x="41330" y="63347"/>
                  </a:lnTo>
                  <a:cubicBezTo>
                    <a:pt x="45283" y="57588"/>
                    <a:pt x="49955" y="52549"/>
                    <a:pt x="54986" y="47870"/>
                  </a:cubicBezTo>
                  <a:lnTo>
                    <a:pt x="42048" y="28434"/>
                  </a:lnTo>
                  <a:lnTo>
                    <a:pt x="67206" y="11877"/>
                  </a:lnTo>
                  <a:lnTo>
                    <a:pt x="79784" y="31674"/>
                  </a:lnTo>
                  <a:cubicBezTo>
                    <a:pt x="85894" y="28794"/>
                    <a:pt x="92723" y="26635"/>
                    <a:pt x="99551" y="25195"/>
                  </a:cubicBezTo>
                  <a:lnTo>
                    <a:pt x="98114" y="1800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s-ES_tradnl" b="0" i="0" dirty="0">
                <a:latin typeface="Abhaya Libre" panose="02000603000000000000" pitchFamily="2" charset="77"/>
              </a:endParaRPr>
            </a:p>
          </p:txBody>
        </p:sp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DFD53FC1-1E3E-5749-B6F8-B06A72897154}"/>
                </a:ext>
              </a:extLst>
            </p:cNvPr>
            <p:cNvSpPr/>
            <p:nvPr userDrawn="1"/>
          </p:nvSpPr>
          <p:spPr>
            <a:xfrm>
              <a:off x="-1" y="-1"/>
              <a:ext cx="879320" cy="380734"/>
            </a:xfrm>
            <a:custGeom>
              <a:avLst/>
              <a:gdLst>
                <a:gd name="connsiteX0" fmla="*/ 320198 w 879320"/>
                <a:gd name="connsiteY0" fmla="*/ 1 h 380734"/>
                <a:gd name="connsiteX1" fmla="*/ 482377 w 879320"/>
                <a:gd name="connsiteY1" fmla="*/ 1 h 380734"/>
                <a:gd name="connsiteX2" fmla="*/ 458583 w 879320"/>
                <a:gd name="connsiteY2" fmla="*/ 16864 h 380734"/>
                <a:gd name="connsiteX3" fmla="*/ 352356 w 879320"/>
                <a:gd name="connsiteY3" fmla="*/ 20254 h 380734"/>
                <a:gd name="connsiteX4" fmla="*/ 0 w 879320"/>
                <a:gd name="connsiteY4" fmla="*/ 0 h 380734"/>
                <a:gd name="connsiteX5" fmla="*/ 151399 w 879320"/>
                <a:gd name="connsiteY5" fmla="*/ 0 h 380734"/>
                <a:gd name="connsiteX6" fmla="*/ 152367 w 879320"/>
                <a:gd name="connsiteY6" fmla="*/ 2850 h 380734"/>
                <a:gd name="connsiteX7" fmla="*/ 305118 w 879320"/>
                <a:gd name="connsiteY7" fmla="*/ 146601 h 380734"/>
                <a:gd name="connsiteX8" fmla="*/ 633770 w 879320"/>
                <a:gd name="connsiteY8" fmla="*/ 37025 h 380734"/>
                <a:gd name="connsiteX9" fmla="*/ 652236 w 879320"/>
                <a:gd name="connsiteY9" fmla="*/ 0 h 380734"/>
                <a:gd name="connsiteX10" fmla="*/ 863615 w 879320"/>
                <a:gd name="connsiteY10" fmla="*/ 0 h 380734"/>
                <a:gd name="connsiteX11" fmla="*/ 879320 w 879320"/>
                <a:gd name="connsiteY11" fmla="*/ 5952 h 380734"/>
                <a:gd name="connsiteX12" fmla="*/ 836156 w 879320"/>
                <a:gd name="connsiteY12" fmla="*/ 119848 h 380734"/>
                <a:gd name="connsiteX13" fmla="*/ 746063 w 879320"/>
                <a:gd name="connsiteY13" fmla="*/ 85705 h 380734"/>
                <a:gd name="connsiteX14" fmla="*/ 696590 w 879320"/>
                <a:gd name="connsiteY14" fmla="*/ 154430 h 380734"/>
                <a:gd name="connsiteX15" fmla="*/ 757531 w 879320"/>
                <a:gd name="connsiteY15" fmla="*/ 228909 h 380734"/>
                <a:gd name="connsiteX16" fmla="*/ 663292 w 879320"/>
                <a:gd name="connsiteY16" fmla="*/ 306002 h 380734"/>
                <a:gd name="connsiteX17" fmla="*/ 602351 w 879320"/>
                <a:gd name="connsiteY17" fmla="*/ 231522 h 380734"/>
                <a:gd name="connsiteX18" fmla="*/ 525105 w 879320"/>
                <a:gd name="connsiteY18" fmla="*/ 266299 h 380734"/>
                <a:gd name="connsiteX19" fmla="*/ 540505 w 879320"/>
                <a:gd name="connsiteY19" fmla="*/ 361282 h 380734"/>
                <a:gd name="connsiteX20" fmla="*/ 420299 w 879320"/>
                <a:gd name="connsiteY20" fmla="*/ 380734 h 380734"/>
                <a:gd name="connsiteX21" fmla="*/ 404899 w 879320"/>
                <a:gd name="connsiteY21" fmla="*/ 285752 h 380734"/>
                <a:gd name="connsiteX22" fmla="*/ 320712 w 879320"/>
                <a:gd name="connsiteY22" fmla="*/ 277029 h 380734"/>
                <a:gd name="connsiteX23" fmla="*/ 286497 w 879320"/>
                <a:gd name="connsiteY23" fmla="*/ 367310 h 380734"/>
                <a:gd name="connsiteX24" fmla="*/ 172784 w 879320"/>
                <a:gd name="connsiteY24" fmla="*/ 324214 h 380734"/>
                <a:gd name="connsiteX25" fmla="*/ 206998 w 879320"/>
                <a:gd name="connsiteY25" fmla="*/ 233933 h 380734"/>
                <a:gd name="connsiteX26" fmla="*/ 138175 w 879320"/>
                <a:gd name="connsiteY26" fmla="*/ 184668 h 380734"/>
                <a:gd name="connsiteX27" fmla="*/ 63482 w 879320"/>
                <a:gd name="connsiteY27" fmla="*/ 245507 h 380734"/>
                <a:gd name="connsiteX28" fmla="*/ 0 w 879320"/>
                <a:gd name="connsiteY28" fmla="*/ 167937 h 380734"/>
                <a:gd name="connsiteX29" fmla="*/ 0 w 879320"/>
                <a:gd name="connsiteY29" fmla="*/ 140164 h 380734"/>
                <a:gd name="connsiteX30" fmla="*/ 61055 w 879320"/>
                <a:gd name="connsiteY30" fmla="*/ 90433 h 380734"/>
                <a:gd name="connsiteX31" fmla="*/ 26260 w 879320"/>
                <a:gd name="connsiteY31" fmla="*/ 13195 h 380734"/>
                <a:gd name="connsiteX32" fmla="*/ 0 w 879320"/>
                <a:gd name="connsiteY32" fmla="*/ 17470 h 380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879320" h="380734">
                  <a:moveTo>
                    <a:pt x="320198" y="1"/>
                  </a:moveTo>
                  <a:lnTo>
                    <a:pt x="482377" y="1"/>
                  </a:lnTo>
                  <a:lnTo>
                    <a:pt x="458583" y="16864"/>
                  </a:lnTo>
                  <a:cubicBezTo>
                    <a:pt x="426139" y="31534"/>
                    <a:pt x="388153" y="33821"/>
                    <a:pt x="352356" y="20254"/>
                  </a:cubicBezTo>
                  <a:close/>
                  <a:moveTo>
                    <a:pt x="0" y="0"/>
                  </a:moveTo>
                  <a:lnTo>
                    <a:pt x="151399" y="0"/>
                  </a:lnTo>
                  <a:lnTo>
                    <a:pt x="152367" y="2850"/>
                  </a:lnTo>
                  <a:cubicBezTo>
                    <a:pt x="181163" y="66821"/>
                    <a:pt x="234361" y="119785"/>
                    <a:pt x="305118" y="146601"/>
                  </a:cubicBezTo>
                  <a:cubicBezTo>
                    <a:pt x="428944" y="193528"/>
                    <a:pt x="565574" y="144850"/>
                    <a:pt x="633770" y="37025"/>
                  </a:cubicBezTo>
                  <a:lnTo>
                    <a:pt x="652236" y="0"/>
                  </a:lnTo>
                  <a:lnTo>
                    <a:pt x="863615" y="0"/>
                  </a:lnTo>
                  <a:lnTo>
                    <a:pt x="879320" y="5952"/>
                  </a:lnTo>
                  <a:lnTo>
                    <a:pt x="836156" y="119848"/>
                  </a:lnTo>
                  <a:lnTo>
                    <a:pt x="746063" y="85705"/>
                  </a:lnTo>
                  <a:cubicBezTo>
                    <a:pt x="731824" y="110661"/>
                    <a:pt x="715263" y="133543"/>
                    <a:pt x="696590" y="154430"/>
                  </a:cubicBezTo>
                  <a:lnTo>
                    <a:pt x="757531" y="228909"/>
                  </a:lnTo>
                  <a:lnTo>
                    <a:pt x="663292" y="306002"/>
                  </a:lnTo>
                  <a:lnTo>
                    <a:pt x="602351" y="231522"/>
                  </a:lnTo>
                  <a:cubicBezTo>
                    <a:pt x="577788" y="245874"/>
                    <a:pt x="552135" y="257423"/>
                    <a:pt x="525105" y="266299"/>
                  </a:cubicBezTo>
                  <a:lnTo>
                    <a:pt x="540505" y="361282"/>
                  </a:lnTo>
                  <a:lnTo>
                    <a:pt x="420299" y="380734"/>
                  </a:lnTo>
                  <a:lnTo>
                    <a:pt x="404899" y="285752"/>
                  </a:lnTo>
                  <a:cubicBezTo>
                    <a:pt x="376800" y="286096"/>
                    <a:pt x="348763" y="283119"/>
                    <a:pt x="320712" y="277029"/>
                  </a:cubicBezTo>
                  <a:lnTo>
                    <a:pt x="286497" y="367310"/>
                  </a:lnTo>
                  <a:lnTo>
                    <a:pt x="172784" y="324214"/>
                  </a:lnTo>
                  <a:lnTo>
                    <a:pt x="206998" y="233933"/>
                  </a:lnTo>
                  <a:cubicBezTo>
                    <a:pt x="181956" y="219902"/>
                    <a:pt x="158989" y="203550"/>
                    <a:pt x="138175" y="184668"/>
                  </a:cubicBezTo>
                  <a:lnTo>
                    <a:pt x="63482" y="245507"/>
                  </a:lnTo>
                  <a:lnTo>
                    <a:pt x="0" y="167937"/>
                  </a:lnTo>
                  <a:lnTo>
                    <a:pt x="0" y="140164"/>
                  </a:lnTo>
                  <a:lnTo>
                    <a:pt x="61055" y="90433"/>
                  </a:lnTo>
                  <a:cubicBezTo>
                    <a:pt x="46697" y="65872"/>
                    <a:pt x="34933" y="40143"/>
                    <a:pt x="26260" y="13195"/>
                  </a:cubicBezTo>
                  <a:lnTo>
                    <a:pt x="0" y="17470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B9B1903E-034D-3446-B07F-1E20D22CC793}"/>
                </a:ext>
              </a:extLst>
            </p:cNvPr>
            <p:cNvSpPr/>
            <p:nvPr userDrawn="1"/>
          </p:nvSpPr>
          <p:spPr>
            <a:xfrm>
              <a:off x="954290" y="0"/>
              <a:ext cx="368850" cy="248776"/>
            </a:xfrm>
            <a:custGeom>
              <a:avLst/>
              <a:gdLst>
                <a:gd name="connsiteX0" fmla="*/ 12888 w 368850"/>
                <a:gd name="connsiteY0" fmla="*/ 0 h 248776"/>
                <a:gd name="connsiteX1" fmla="*/ 105610 w 368850"/>
                <a:gd name="connsiteY1" fmla="*/ 0 h 248776"/>
                <a:gd name="connsiteX2" fmla="*/ 88083 w 368850"/>
                <a:gd name="connsiteY2" fmla="*/ 27894 h 248776"/>
                <a:gd name="connsiteX3" fmla="*/ 147888 w 368850"/>
                <a:gd name="connsiteY3" fmla="*/ 160693 h 248776"/>
                <a:gd name="connsiteX4" fmla="*/ 280688 w 368850"/>
                <a:gd name="connsiteY4" fmla="*/ 100887 h 248776"/>
                <a:gd name="connsiteX5" fmla="*/ 278331 w 368850"/>
                <a:gd name="connsiteY5" fmla="*/ 22082 h 248776"/>
                <a:gd name="connsiteX6" fmla="*/ 262709 w 368850"/>
                <a:gd name="connsiteY6" fmla="*/ 0 h 248776"/>
                <a:gd name="connsiteX7" fmla="*/ 317653 w 368850"/>
                <a:gd name="connsiteY7" fmla="*/ 0 h 248776"/>
                <a:gd name="connsiteX8" fmla="*/ 325688 w 368850"/>
                <a:gd name="connsiteY8" fmla="*/ 18080 h 248776"/>
                <a:gd name="connsiteX9" fmla="*/ 361555 w 368850"/>
                <a:gd name="connsiteY9" fmla="*/ 12322 h 248776"/>
                <a:gd name="connsiteX10" fmla="*/ 368850 w 368850"/>
                <a:gd name="connsiteY10" fmla="*/ 57373 h 248776"/>
                <a:gd name="connsiteX11" fmla="*/ 333191 w 368850"/>
                <a:gd name="connsiteY11" fmla="*/ 63210 h 248776"/>
                <a:gd name="connsiteX12" fmla="*/ 329995 w 368850"/>
                <a:gd name="connsiteY12" fmla="*/ 94967 h 248776"/>
                <a:gd name="connsiteX13" fmla="*/ 363837 w 368850"/>
                <a:gd name="connsiteY13" fmla="*/ 107792 h 248776"/>
                <a:gd name="connsiteX14" fmla="*/ 347607 w 368850"/>
                <a:gd name="connsiteY14" fmla="*/ 150617 h 248776"/>
                <a:gd name="connsiteX15" fmla="*/ 313766 w 368850"/>
                <a:gd name="connsiteY15" fmla="*/ 137791 h 248776"/>
                <a:gd name="connsiteX16" fmla="*/ 295111 w 368850"/>
                <a:gd name="connsiteY16" fmla="*/ 163690 h 248776"/>
                <a:gd name="connsiteX17" fmla="*/ 317944 w 368850"/>
                <a:gd name="connsiteY17" fmla="*/ 191694 h 248776"/>
                <a:gd name="connsiteX18" fmla="*/ 282624 w 368850"/>
                <a:gd name="connsiteY18" fmla="*/ 220594 h 248776"/>
                <a:gd name="connsiteX19" fmla="*/ 259582 w 368850"/>
                <a:gd name="connsiteY19" fmla="*/ 192511 h 248776"/>
                <a:gd name="connsiteX20" fmla="*/ 230696 w 368850"/>
                <a:gd name="connsiteY20" fmla="*/ 205693 h 248776"/>
                <a:gd name="connsiteX21" fmla="*/ 236454 w 368850"/>
                <a:gd name="connsiteY21" fmla="*/ 241560 h 248776"/>
                <a:gd name="connsiteX22" fmla="*/ 191195 w 368850"/>
                <a:gd name="connsiteY22" fmla="*/ 248776 h 248776"/>
                <a:gd name="connsiteX23" fmla="*/ 185437 w 368850"/>
                <a:gd name="connsiteY23" fmla="*/ 212908 h 248776"/>
                <a:gd name="connsiteX24" fmla="*/ 153888 w 368850"/>
                <a:gd name="connsiteY24" fmla="*/ 209791 h 248776"/>
                <a:gd name="connsiteX25" fmla="*/ 140984 w 368850"/>
                <a:gd name="connsiteY25" fmla="*/ 243842 h 248776"/>
                <a:gd name="connsiteX26" fmla="*/ 98159 w 368850"/>
                <a:gd name="connsiteY26" fmla="*/ 227612 h 248776"/>
                <a:gd name="connsiteX27" fmla="*/ 111064 w 368850"/>
                <a:gd name="connsiteY27" fmla="*/ 193562 h 248776"/>
                <a:gd name="connsiteX28" fmla="*/ 85165 w 368850"/>
                <a:gd name="connsiteY28" fmla="*/ 174907 h 248776"/>
                <a:gd name="connsiteX29" fmla="*/ 56872 w 368850"/>
                <a:gd name="connsiteY29" fmla="*/ 197870 h 248776"/>
                <a:gd name="connsiteX30" fmla="*/ 27972 w 368850"/>
                <a:gd name="connsiteY30" fmla="*/ 162550 h 248776"/>
                <a:gd name="connsiteX31" fmla="*/ 56056 w 368850"/>
                <a:gd name="connsiteY31" fmla="*/ 139507 h 248776"/>
                <a:gd name="connsiteX32" fmla="*/ 42874 w 368850"/>
                <a:gd name="connsiteY32" fmla="*/ 110622 h 248776"/>
                <a:gd name="connsiteX33" fmla="*/ 7215 w 368850"/>
                <a:gd name="connsiteY33" fmla="*/ 116459 h 248776"/>
                <a:gd name="connsiteX34" fmla="*/ 0 w 368850"/>
                <a:gd name="connsiteY34" fmla="*/ 71200 h 248776"/>
                <a:gd name="connsiteX35" fmla="*/ 35658 w 368850"/>
                <a:gd name="connsiteY35" fmla="*/ 65362 h 248776"/>
                <a:gd name="connsiteX36" fmla="*/ 39063 w 368850"/>
                <a:gd name="connsiteY36" fmla="*/ 33684 h 248776"/>
                <a:gd name="connsiteX37" fmla="*/ 5013 w 368850"/>
                <a:gd name="connsiteY37" fmla="*/ 20780 h 248776"/>
                <a:gd name="connsiteX38" fmla="*/ 12888 w 368850"/>
                <a:gd name="connsiteY38" fmla="*/ 0 h 248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68850" h="248776">
                  <a:moveTo>
                    <a:pt x="12888" y="0"/>
                  </a:moveTo>
                  <a:lnTo>
                    <a:pt x="105610" y="0"/>
                  </a:lnTo>
                  <a:lnTo>
                    <a:pt x="88083" y="27894"/>
                  </a:lnTo>
                  <a:cubicBezTo>
                    <a:pt x="67974" y="80954"/>
                    <a:pt x="94619" y="140505"/>
                    <a:pt x="147888" y="160693"/>
                  </a:cubicBezTo>
                  <a:cubicBezTo>
                    <a:pt x="201158" y="180881"/>
                    <a:pt x="260579" y="153948"/>
                    <a:pt x="280688" y="100887"/>
                  </a:cubicBezTo>
                  <a:cubicBezTo>
                    <a:pt x="290782" y="74253"/>
                    <a:pt x="289148" y="46100"/>
                    <a:pt x="278331" y="22082"/>
                  </a:cubicBezTo>
                  <a:lnTo>
                    <a:pt x="262709" y="0"/>
                  </a:lnTo>
                  <a:lnTo>
                    <a:pt x="317653" y="0"/>
                  </a:lnTo>
                  <a:lnTo>
                    <a:pt x="325688" y="18080"/>
                  </a:lnTo>
                  <a:lnTo>
                    <a:pt x="361555" y="12322"/>
                  </a:lnTo>
                  <a:lnTo>
                    <a:pt x="368850" y="57373"/>
                  </a:lnTo>
                  <a:lnTo>
                    <a:pt x="333191" y="63210"/>
                  </a:lnTo>
                  <a:cubicBezTo>
                    <a:pt x="333180" y="73956"/>
                    <a:pt x="332124" y="84306"/>
                    <a:pt x="329995" y="94967"/>
                  </a:cubicBezTo>
                  <a:lnTo>
                    <a:pt x="363837" y="107792"/>
                  </a:lnTo>
                  <a:lnTo>
                    <a:pt x="347607" y="150617"/>
                  </a:lnTo>
                  <a:lnTo>
                    <a:pt x="313766" y="137791"/>
                  </a:lnTo>
                  <a:cubicBezTo>
                    <a:pt x="308294" y="147185"/>
                    <a:pt x="302146" y="155844"/>
                    <a:pt x="295111" y="163690"/>
                  </a:cubicBezTo>
                  <a:lnTo>
                    <a:pt x="317944" y="191694"/>
                  </a:lnTo>
                  <a:lnTo>
                    <a:pt x="282624" y="220594"/>
                  </a:lnTo>
                  <a:lnTo>
                    <a:pt x="259582" y="192511"/>
                  </a:lnTo>
                  <a:cubicBezTo>
                    <a:pt x="250306" y="198074"/>
                    <a:pt x="240800" y="202355"/>
                    <a:pt x="230696" y="205693"/>
                  </a:cubicBezTo>
                  <a:lnTo>
                    <a:pt x="236454" y="241560"/>
                  </a:lnTo>
                  <a:lnTo>
                    <a:pt x="191195" y="248776"/>
                  </a:lnTo>
                  <a:lnTo>
                    <a:pt x="185437" y="212908"/>
                  </a:lnTo>
                  <a:cubicBezTo>
                    <a:pt x="174899" y="212976"/>
                    <a:pt x="164261" y="212050"/>
                    <a:pt x="153888" y="209791"/>
                  </a:cubicBezTo>
                  <a:lnTo>
                    <a:pt x="140984" y="243842"/>
                  </a:lnTo>
                  <a:lnTo>
                    <a:pt x="98159" y="227612"/>
                  </a:lnTo>
                  <a:lnTo>
                    <a:pt x="111064" y="193562"/>
                  </a:lnTo>
                  <a:cubicBezTo>
                    <a:pt x="101591" y="188299"/>
                    <a:pt x="92802" y="181863"/>
                    <a:pt x="85165" y="174907"/>
                  </a:cubicBezTo>
                  <a:lnTo>
                    <a:pt x="56872" y="197870"/>
                  </a:lnTo>
                  <a:lnTo>
                    <a:pt x="27972" y="162550"/>
                  </a:lnTo>
                  <a:lnTo>
                    <a:pt x="56056" y="139507"/>
                  </a:lnTo>
                  <a:cubicBezTo>
                    <a:pt x="50702" y="130311"/>
                    <a:pt x="46212" y="120726"/>
                    <a:pt x="42874" y="110622"/>
                  </a:cubicBezTo>
                  <a:lnTo>
                    <a:pt x="7215" y="116459"/>
                  </a:lnTo>
                  <a:lnTo>
                    <a:pt x="0" y="71200"/>
                  </a:lnTo>
                  <a:lnTo>
                    <a:pt x="35658" y="65362"/>
                  </a:lnTo>
                  <a:cubicBezTo>
                    <a:pt x="35590" y="54825"/>
                    <a:pt x="36725" y="44266"/>
                    <a:pt x="39063" y="33684"/>
                  </a:cubicBezTo>
                  <a:lnTo>
                    <a:pt x="5013" y="20780"/>
                  </a:lnTo>
                  <a:lnTo>
                    <a:pt x="12888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F93C8D43-CFF5-0C47-9997-BEFA6E9B210C}"/>
                </a:ext>
              </a:extLst>
            </p:cNvPr>
            <p:cNvSpPr/>
            <p:nvPr userDrawn="1"/>
          </p:nvSpPr>
          <p:spPr>
            <a:xfrm>
              <a:off x="1" y="280516"/>
              <a:ext cx="340625" cy="722170"/>
            </a:xfrm>
            <a:custGeom>
              <a:avLst/>
              <a:gdLst>
                <a:gd name="connsiteX0" fmla="*/ 59628 w 340625"/>
                <a:gd name="connsiteY0" fmla="*/ 0 h 722170"/>
                <a:gd name="connsiteX1" fmla="*/ 157835 w 340625"/>
                <a:gd name="connsiteY1" fmla="*/ 37218 h 722170"/>
                <a:gd name="connsiteX2" fmla="*/ 118727 w 340625"/>
                <a:gd name="connsiteY2" fmla="*/ 140409 h 722170"/>
                <a:gd name="connsiteX3" fmla="*/ 193621 w 340625"/>
                <a:gd name="connsiteY3" fmla="*/ 212031 h 722170"/>
                <a:gd name="connsiteX4" fmla="*/ 293179 w 340625"/>
                <a:gd name="connsiteY4" fmla="*/ 166867 h 722170"/>
                <a:gd name="connsiteX5" fmla="*/ 336477 w 340625"/>
                <a:gd name="connsiteY5" fmla="*/ 262588 h 722170"/>
                <a:gd name="connsiteX6" fmla="*/ 235061 w 340625"/>
                <a:gd name="connsiteY6" fmla="*/ 308242 h 722170"/>
                <a:gd name="connsiteX7" fmla="*/ 237403 w 340625"/>
                <a:gd name="connsiteY7" fmla="*/ 404208 h 722170"/>
                <a:gd name="connsiteX8" fmla="*/ 340625 w 340625"/>
                <a:gd name="connsiteY8" fmla="*/ 443327 h 722170"/>
                <a:gd name="connsiteX9" fmla="*/ 303418 w 340625"/>
                <a:gd name="connsiteY9" fmla="*/ 541504 h 722170"/>
                <a:gd name="connsiteX10" fmla="*/ 200196 w 340625"/>
                <a:gd name="connsiteY10" fmla="*/ 502385 h 722170"/>
                <a:gd name="connsiteX11" fmla="*/ 131850 w 340625"/>
                <a:gd name="connsiteY11" fmla="*/ 574906 h 722170"/>
                <a:gd name="connsiteX12" fmla="*/ 178703 w 340625"/>
                <a:gd name="connsiteY12" fmla="*/ 678901 h 722170"/>
                <a:gd name="connsiteX13" fmla="*/ 82969 w 340625"/>
                <a:gd name="connsiteY13" fmla="*/ 722170 h 722170"/>
                <a:gd name="connsiteX14" fmla="*/ 36325 w 340625"/>
                <a:gd name="connsiteY14" fmla="*/ 618254 h 722170"/>
                <a:gd name="connsiteX15" fmla="*/ 0 w 340625"/>
                <a:gd name="connsiteY15" fmla="*/ 622923 h 722170"/>
                <a:gd name="connsiteX16" fmla="*/ 0 w 340625"/>
                <a:gd name="connsiteY16" fmla="*/ 515862 h 722170"/>
                <a:gd name="connsiteX17" fmla="*/ 43005 w 340625"/>
                <a:gd name="connsiteY17" fmla="*/ 505730 h 722170"/>
                <a:gd name="connsiteX18" fmla="*/ 125607 w 340625"/>
                <a:gd name="connsiteY18" fmla="*/ 417978 h 722170"/>
                <a:gd name="connsiteX19" fmla="*/ 34316 w 340625"/>
                <a:gd name="connsiteY19" fmla="*/ 214964 h 722170"/>
                <a:gd name="connsiteX20" fmla="*/ 0 w 340625"/>
                <a:gd name="connsiteY20" fmla="*/ 209382 h 722170"/>
                <a:gd name="connsiteX21" fmla="*/ 0 w 340625"/>
                <a:gd name="connsiteY21" fmla="*/ 101911 h 722170"/>
                <a:gd name="connsiteX22" fmla="*/ 20520 w 340625"/>
                <a:gd name="connsiteY22" fmla="*/ 103190 h 722170"/>
                <a:gd name="connsiteX23" fmla="*/ 59628 w 340625"/>
                <a:gd name="connsiteY23" fmla="*/ 0 h 722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0625" h="722170">
                  <a:moveTo>
                    <a:pt x="59628" y="0"/>
                  </a:moveTo>
                  <a:lnTo>
                    <a:pt x="157835" y="37218"/>
                  </a:lnTo>
                  <a:lnTo>
                    <a:pt x="118727" y="140409"/>
                  </a:lnTo>
                  <a:cubicBezTo>
                    <a:pt x="148582" y="159368"/>
                    <a:pt x="173971" y="183801"/>
                    <a:pt x="193621" y="212031"/>
                  </a:cubicBezTo>
                  <a:lnTo>
                    <a:pt x="293179" y="166867"/>
                  </a:lnTo>
                  <a:lnTo>
                    <a:pt x="336477" y="262588"/>
                  </a:lnTo>
                  <a:lnTo>
                    <a:pt x="235061" y="308242"/>
                  </a:lnTo>
                  <a:cubicBezTo>
                    <a:pt x="241650" y="339406"/>
                    <a:pt x="242743" y="371831"/>
                    <a:pt x="237403" y="404208"/>
                  </a:cubicBezTo>
                  <a:lnTo>
                    <a:pt x="340625" y="443327"/>
                  </a:lnTo>
                  <a:lnTo>
                    <a:pt x="303418" y="541504"/>
                  </a:lnTo>
                  <a:lnTo>
                    <a:pt x="200196" y="502385"/>
                  </a:lnTo>
                  <a:cubicBezTo>
                    <a:pt x="182053" y="531342"/>
                    <a:pt x="158642" y="555915"/>
                    <a:pt x="131850" y="574906"/>
                  </a:cubicBezTo>
                  <a:lnTo>
                    <a:pt x="178703" y="678901"/>
                  </a:lnTo>
                  <a:lnTo>
                    <a:pt x="82969" y="722170"/>
                  </a:lnTo>
                  <a:lnTo>
                    <a:pt x="36325" y="618254"/>
                  </a:lnTo>
                  <a:lnTo>
                    <a:pt x="0" y="622923"/>
                  </a:lnTo>
                  <a:lnTo>
                    <a:pt x="0" y="515862"/>
                  </a:lnTo>
                  <a:lnTo>
                    <a:pt x="43005" y="505730"/>
                  </a:lnTo>
                  <a:cubicBezTo>
                    <a:pt x="79678" y="489200"/>
                    <a:pt x="110066" y="458672"/>
                    <a:pt x="125607" y="417978"/>
                  </a:cubicBezTo>
                  <a:cubicBezTo>
                    <a:pt x="156193" y="336642"/>
                    <a:pt x="115519" y="245977"/>
                    <a:pt x="34316" y="214964"/>
                  </a:cubicBezTo>
                  <a:lnTo>
                    <a:pt x="0" y="209382"/>
                  </a:lnTo>
                  <a:lnTo>
                    <a:pt x="0" y="101911"/>
                  </a:lnTo>
                  <a:lnTo>
                    <a:pt x="20520" y="103190"/>
                  </a:lnTo>
                  <a:lnTo>
                    <a:pt x="59628" y="0"/>
                  </a:ln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C0E315D7-F98D-7B45-A33C-240C27AA7345}"/>
                </a:ext>
              </a:extLst>
            </p:cNvPr>
            <p:cNvSpPr/>
            <p:nvPr userDrawn="1"/>
          </p:nvSpPr>
          <p:spPr>
            <a:xfrm>
              <a:off x="0" y="992497"/>
              <a:ext cx="686577" cy="717367"/>
            </a:xfrm>
            <a:custGeom>
              <a:avLst/>
              <a:gdLst>
                <a:gd name="connsiteX0" fmla="*/ 314767 w 686577"/>
                <a:gd name="connsiteY0" fmla="*/ 0 h 717367"/>
                <a:gd name="connsiteX1" fmla="*/ 326078 w 686577"/>
                <a:gd name="connsiteY1" fmla="*/ 69733 h 717367"/>
                <a:gd name="connsiteX2" fmla="*/ 387542 w 686577"/>
                <a:gd name="connsiteY2" fmla="*/ 75829 h 717367"/>
                <a:gd name="connsiteX3" fmla="*/ 412554 w 686577"/>
                <a:gd name="connsiteY3" fmla="*/ 9830 h 717367"/>
                <a:gd name="connsiteX4" fmla="*/ 495888 w 686577"/>
                <a:gd name="connsiteY4" fmla="*/ 41412 h 717367"/>
                <a:gd name="connsiteX5" fmla="*/ 470876 w 686577"/>
                <a:gd name="connsiteY5" fmla="*/ 107411 h 717367"/>
                <a:gd name="connsiteX6" fmla="*/ 521151 w 686577"/>
                <a:gd name="connsiteY6" fmla="*/ 143662 h 717367"/>
                <a:gd name="connsiteX7" fmla="*/ 575838 w 686577"/>
                <a:gd name="connsiteY7" fmla="*/ 98941 h 717367"/>
                <a:gd name="connsiteX8" fmla="*/ 632063 w 686577"/>
                <a:gd name="connsiteY8" fmla="*/ 168020 h 717367"/>
                <a:gd name="connsiteX9" fmla="*/ 577455 w 686577"/>
                <a:gd name="connsiteY9" fmla="*/ 212532 h 717367"/>
                <a:gd name="connsiteX10" fmla="*/ 603086 w 686577"/>
                <a:gd name="connsiteY10" fmla="*/ 269061 h 717367"/>
                <a:gd name="connsiteX11" fmla="*/ 672402 w 686577"/>
                <a:gd name="connsiteY11" fmla="*/ 257591 h 717367"/>
                <a:gd name="connsiteX12" fmla="*/ 686577 w 686577"/>
                <a:gd name="connsiteY12" fmla="*/ 345607 h 717367"/>
                <a:gd name="connsiteX13" fmla="*/ 617132 w 686577"/>
                <a:gd name="connsiteY13" fmla="*/ 356789 h 717367"/>
                <a:gd name="connsiteX14" fmla="*/ 610957 w 686577"/>
                <a:gd name="connsiteY14" fmla="*/ 418462 h 717367"/>
                <a:gd name="connsiteX15" fmla="*/ 676747 w 686577"/>
                <a:gd name="connsiteY15" fmla="*/ 443395 h 717367"/>
                <a:gd name="connsiteX16" fmla="*/ 645165 w 686577"/>
                <a:gd name="connsiteY16" fmla="*/ 526729 h 717367"/>
                <a:gd name="connsiteX17" fmla="*/ 579375 w 686577"/>
                <a:gd name="connsiteY17" fmla="*/ 501796 h 717367"/>
                <a:gd name="connsiteX18" fmla="*/ 543124 w 686577"/>
                <a:gd name="connsiteY18" fmla="*/ 552071 h 717367"/>
                <a:gd name="connsiteX19" fmla="*/ 587715 w 686577"/>
                <a:gd name="connsiteY19" fmla="*/ 606470 h 717367"/>
                <a:gd name="connsiteX20" fmla="*/ 518924 w 686577"/>
                <a:gd name="connsiteY20" fmla="*/ 662566 h 717367"/>
                <a:gd name="connsiteX21" fmla="*/ 474463 w 686577"/>
                <a:gd name="connsiteY21" fmla="*/ 608454 h 717367"/>
                <a:gd name="connsiteX22" fmla="*/ 417883 w 686577"/>
                <a:gd name="connsiteY22" fmla="*/ 633588 h 717367"/>
                <a:gd name="connsiteX23" fmla="*/ 429274 w 686577"/>
                <a:gd name="connsiteY23" fmla="*/ 703113 h 717367"/>
                <a:gd name="connsiteX24" fmla="*/ 341467 w 686577"/>
                <a:gd name="connsiteY24" fmla="*/ 717367 h 717367"/>
                <a:gd name="connsiteX25" fmla="*/ 330076 w 686577"/>
                <a:gd name="connsiteY25" fmla="*/ 647843 h 717367"/>
                <a:gd name="connsiteX26" fmla="*/ 268482 w 686577"/>
                <a:gd name="connsiteY26" fmla="*/ 641459 h 717367"/>
                <a:gd name="connsiteX27" fmla="*/ 243470 w 686577"/>
                <a:gd name="connsiteY27" fmla="*/ 707458 h 717367"/>
                <a:gd name="connsiteX28" fmla="*/ 160136 w 686577"/>
                <a:gd name="connsiteY28" fmla="*/ 675876 h 717367"/>
                <a:gd name="connsiteX29" fmla="*/ 185148 w 686577"/>
                <a:gd name="connsiteY29" fmla="*/ 609877 h 717367"/>
                <a:gd name="connsiteX30" fmla="*/ 135003 w 686577"/>
                <a:gd name="connsiteY30" fmla="*/ 573914 h 717367"/>
                <a:gd name="connsiteX31" fmla="*/ 80395 w 686577"/>
                <a:gd name="connsiteY31" fmla="*/ 618426 h 717367"/>
                <a:gd name="connsiteX32" fmla="*/ 23882 w 686577"/>
                <a:gd name="connsiteY32" fmla="*/ 549477 h 717367"/>
                <a:gd name="connsiteX33" fmla="*/ 78490 w 686577"/>
                <a:gd name="connsiteY33" fmla="*/ 504965 h 717367"/>
                <a:gd name="connsiteX34" fmla="*/ 52989 w 686577"/>
                <a:gd name="connsiteY34" fmla="*/ 448724 h 717367"/>
                <a:gd name="connsiteX35" fmla="*/ 0 w 686577"/>
                <a:gd name="connsiteY35" fmla="*/ 457106 h 717367"/>
                <a:gd name="connsiteX36" fmla="*/ 0 w 686577"/>
                <a:gd name="connsiteY36" fmla="*/ 367154 h 717367"/>
                <a:gd name="connsiteX37" fmla="*/ 38734 w 686577"/>
                <a:gd name="connsiteY37" fmla="*/ 360917 h 717367"/>
                <a:gd name="connsiteX38" fmla="*/ 45118 w 686577"/>
                <a:gd name="connsiteY38" fmla="*/ 299323 h 717367"/>
                <a:gd name="connsiteX39" fmla="*/ 0 w 686577"/>
                <a:gd name="connsiteY39" fmla="*/ 282224 h 717367"/>
                <a:gd name="connsiteX40" fmla="*/ 0 w 686577"/>
                <a:gd name="connsiteY40" fmla="*/ 219213 h 717367"/>
                <a:gd name="connsiteX41" fmla="*/ 10701 w 686577"/>
                <a:gd name="connsiteY41" fmla="*/ 190977 h 717367"/>
                <a:gd name="connsiteX42" fmla="*/ 76700 w 686577"/>
                <a:gd name="connsiteY42" fmla="*/ 215989 h 717367"/>
                <a:gd name="connsiteX43" fmla="*/ 112742 w 686577"/>
                <a:gd name="connsiteY43" fmla="*/ 165635 h 717367"/>
                <a:gd name="connsiteX44" fmla="*/ 68230 w 686577"/>
                <a:gd name="connsiteY44" fmla="*/ 111027 h 717367"/>
                <a:gd name="connsiteX45" fmla="*/ 137100 w 686577"/>
                <a:gd name="connsiteY45" fmla="*/ 54722 h 717367"/>
                <a:gd name="connsiteX46" fmla="*/ 181612 w 686577"/>
                <a:gd name="connsiteY46" fmla="*/ 109331 h 717367"/>
                <a:gd name="connsiteX47" fmla="*/ 238062 w 686577"/>
                <a:gd name="connsiteY47" fmla="*/ 83909 h 717367"/>
                <a:gd name="connsiteX48" fmla="*/ 226671 w 686577"/>
                <a:gd name="connsiteY48" fmla="*/ 14384 h 717367"/>
                <a:gd name="connsiteX49" fmla="*/ 314767 w 686577"/>
                <a:gd name="connsiteY49" fmla="*/ 0 h 717367"/>
                <a:gd name="connsiteX50" fmla="*/ 320484 w 686577"/>
                <a:gd name="connsiteY50" fmla="*/ 158508 h 717367"/>
                <a:gd name="connsiteX51" fmla="*/ 140523 w 686577"/>
                <a:gd name="connsiteY51" fmla="*/ 287709 h 717367"/>
                <a:gd name="connsiteX52" fmla="*/ 257156 w 686577"/>
                <a:gd name="connsiteY52" fmla="*/ 545924 h 717367"/>
                <a:gd name="connsiteX53" fmla="*/ 515422 w 686577"/>
                <a:gd name="connsiteY53" fmla="*/ 429788 h 717367"/>
                <a:gd name="connsiteX54" fmla="*/ 399077 w 686577"/>
                <a:gd name="connsiteY54" fmla="*/ 171443 h 717367"/>
                <a:gd name="connsiteX55" fmla="*/ 320484 w 686577"/>
                <a:gd name="connsiteY55" fmla="*/ 158508 h 717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686577" h="717367">
                  <a:moveTo>
                    <a:pt x="314767" y="0"/>
                  </a:moveTo>
                  <a:lnTo>
                    <a:pt x="326078" y="69733"/>
                  </a:lnTo>
                  <a:cubicBezTo>
                    <a:pt x="346443" y="69569"/>
                    <a:pt x="366931" y="71601"/>
                    <a:pt x="387542" y="75829"/>
                  </a:cubicBezTo>
                  <a:lnTo>
                    <a:pt x="412554" y="9830"/>
                  </a:lnTo>
                  <a:lnTo>
                    <a:pt x="495888" y="41412"/>
                  </a:lnTo>
                  <a:lnTo>
                    <a:pt x="470876" y="107411"/>
                  </a:lnTo>
                  <a:cubicBezTo>
                    <a:pt x="489113" y="117905"/>
                    <a:pt x="506010" y="130041"/>
                    <a:pt x="521151" y="143662"/>
                  </a:cubicBezTo>
                  <a:lnTo>
                    <a:pt x="575838" y="98941"/>
                  </a:lnTo>
                  <a:lnTo>
                    <a:pt x="632063" y="168020"/>
                  </a:lnTo>
                  <a:lnTo>
                    <a:pt x="577455" y="212532"/>
                  </a:lnTo>
                  <a:cubicBezTo>
                    <a:pt x="588111" y="230424"/>
                    <a:pt x="596463" y="249353"/>
                    <a:pt x="603086" y="269061"/>
                  </a:cubicBezTo>
                  <a:lnTo>
                    <a:pt x="672402" y="257591"/>
                  </a:lnTo>
                  <a:lnTo>
                    <a:pt x="686577" y="345607"/>
                  </a:lnTo>
                  <a:lnTo>
                    <a:pt x="617132" y="356789"/>
                  </a:lnTo>
                  <a:cubicBezTo>
                    <a:pt x="617505" y="377233"/>
                    <a:pt x="615185" y="397851"/>
                    <a:pt x="610957" y="418462"/>
                  </a:cubicBezTo>
                  <a:lnTo>
                    <a:pt x="676747" y="443395"/>
                  </a:lnTo>
                  <a:lnTo>
                    <a:pt x="645165" y="526729"/>
                  </a:lnTo>
                  <a:lnTo>
                    <a:pt x="579375" y="501796"/>
                  </a:lnTo>
                  <a:cubicBezTo>
                    <a:pt x="568881" y="520032"/>
                    <a:pt x="557033" y="536800"/>
                    <a:pt x="543124" y="552071"/>
                  </a:cubicBezTo>
                  <a:lnTo>
                    <a:pt x="587715" y="606470"/>
                  </a:lnTo>
                  <a:lnTo>
                    <a:pt x="518924" y="662566"/>
                  </a:lnTo>
                  <a:lnTo>
                    <a:pt x="474463" y="608454"/>
                  </a:lnTo>
                  <a:cubicBezTo>
                    <a:pt x="456520" y="618613"/>
                    <a:pt x="437721" y="627253"/>
                    <a:pt x="417883" y="633588"/>
                  </a:cubicBezTo>
                  <a:lnTo>
                    <a:pt x="429274" y="703113"/>
                  </a:lnTo>
                  <a:lnTo>
                    <a:pt x="341467" y="717367"/>
                  </a:lnTo>
                  <a:lnTo>
                    <a:pt x="330076" y="647843"/>
                  </a:lnTo>
                  <a:cubicBezTo>
                    <a:pt x="309711" y="648008"/>
                    <a:pt x="289014" y="645896"/>
                    <a:pt x="268482" y="641459"/>
                  </a:cubicBezTo>
                  <a:lnTo>
                    <a:pt x="243470" y="707458"/>
                  </a:lnTo>
                  <a:lnTo>
                    <a:pt x="160136" y="675876"/>
                  </a:lnTo>
                  <a:lnTo>
                    <a:pt x="185148" y="609877"/>
                  </a:lnTo>
                  <a:cubicBezTo>
                    <a:pt x="166833" y="599592"/>
                    <a:pt x="150144" y="587535"/>
                    <a:pt x="135003" y="573914"/>
                  </a:cubicBezTo>
                  <a:lnTo>
                    <a:pt x="80395" y="618426"/>
                  </a:lnTo>
                  <a:lnTo>
                    <a:pt x="23882" y="549477"/>
                  </a:lnTo>
                  <a:lnTo>
                    <a:pt x="78490" y="504965"/>
                  </a:lnTo>
                  <a:cubicBezTo>
                    <a:pt x="68043" y="487152"/>
                    <a:pt x="59483" y="468144"/>
                    <a:pt x="52989" y="448724"/>
                  </a:cubicBezTo>
                  <a:lnTo>
                    <a:pt x="0" y="457106"/>
                  </a:lnTo>
                  <a:lnTo>
                    <a:pt x="0" y="367154"/>
                  </a:lnTo>
                  <a:lnTo>
                    <a:pt x="38734" y="360917"/>
                  </a:lnTo>
                  <a:cubicBezTo>
                    <a:pt x="38649" y="340343"/>
                    <a:pt x="40681" y="319855"/>
                    <a:pt x="45118" y="299323"/>
                  </a:cubicBezTo>
                  <a:lnTo>
                    <a:pt x="0" y="282224"/>
                  </a:lnTo>
                  <a:lnTo>
                    <a:pt x="0" y="219213"/>
                  </a:lnTo>
                  <a:lnTo>
                    <a:pt x="10701" y="190977"/>
                  </a:lnTo>
                  <a:lnTo>
                    <a:pt x="76700" y="215989"/>
                  </a:lnTo>
                  <a:cubicBezTo>
                    <a:pt x="86985" y="197673"/>
                    <a:pt x="99121" y="180776"/>
                    <a:pt x="112742" y="165635"/>
                  </a:cubicBezTo>
                  <a:lnTo>
                    <a:pt x="68230" y="111027"/>
                  </a:lnTo>
                  <a:lnTo>
                    <a:pt x="137100" y="54722"/>
                  </a:lnTo>
                  <a:lnTo>
                    <a:pt x="181612" y="109331"/>
                  </a:lnTo>
                  <a:cubicBezTo>
                    <a:pt x="199425" y="98884"/>
                    <a:pt x="218433" y="90323"/>
                    <a:pt x="238062" y="83909"/>
                  </a:cubicBezTo>
                  <a:lnTo>
                    <a:pt x="226671" y="14384"/>
                  </a:lnTo>
                  <a:lnTo>
                    <a:pt x="314767" y="0"/>
                  </a:lnTo>
                  <a:close/>
                  <a:moveTo>
                    <a:pt x="320484" y="158508"/>
                  </a:moveTo>
                  <a:cubicBezTo>
                    <a:pt x="242381" y="161456"/>
                    <a:pt x="169909" y="210170"/>
                    <a:pt x="140523" y="287709"/>
                  </a:cubicBezTo>
                  <a:cubicBezTo>
                    <a:pt x="101263" y="391302"/>
                    <a:pt x="153563" y="506664"/>
                    <a:pt x="257156" y="545924"/>
                  </a:cubicBezTo>
                  <a:cubicBezTo>
                    <a:pt x="360540" y="585105"/>
                    <a:pt x="476162" y="533381"/>
                    <a:pt x="515422" y="429788"/>
                  </a:cubicBezTo>
                  <a:cubicBezTo>
                    <a:pt x="554603" y="326404"/>
                    <a:pt x="502461" y="210624"/>
                    <a:pt x="399077" y="171443"/>
                  </a:cubicBezTo>
                  <a:cubicBezTo>
                    <a:pt x="373179" y="161628"/>
                    <a:pt x="346519" y="157526"/>
                    <a:pt x="320484" y="158508"/>
                  </a:cubicBez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D6138AA2-A77F-004E-9E8E-33E521B2E71A}"/>
                </a:ext>
              </a:extLst>
            </p:cNvPr>
            <p:cNvSpPr/>
            <p:nvPr userDrawn="1"/>
          </p:nvSpPr>
          <p:spPr>
            <a:xfrm>
              <a:off x="0" y="1697267"/>
              <a:ext cx="290008" cy="359743"/>
            </a:xfrm>
            <a:custGeom>
              <a:avLst/>
              <a:gdLst>
                <a:gd name="connsiteX0" fmla="*/ 104816 w 290008"/>
                <a:gd name="connsiteY0" fmla="*/ 129301 h 359743"/>
                <a:gd name="connsiteX1" fmla="*/ 124947 w 290008"/>
                <a:gd name="connsiteY1" fmla="*/ 131461 h 359743"/>
                <a:gd name="connsiteX2" fmla="*/ 158085 w 290008"/>
                <a:gd name="connsiteY2" fmla="*/ 195623 h 359743"/>
                <a:gd name="connsiteX3" fmla="*/ 94186 w 290008"/>
                <a:gd name="connsiteY3" fmla="*/ 228983 h 359743"/>
                <a:gd name="connsiteX4" fmla="*/ 61047 w 290008"/>
                <a:gd name="connsiteY4" fmla="*/ 164821 h 359743"/>
                <a:gd name="connsiteX5" fmla="*/ 104816 w 290008"/>
                <a:gd name="connsiteY5" fmla="*/ 129301 h 359743"/>
                <a:gd name="connsiteX6" fmla="*/ 100796 w 290008"/>
                <a:gd name="connsiteY6" fmla="*/ 79554 h 359743"/>
                <a:gd name="connsiteX7" fmla="*/ 14047 w 290008"/>
                <a:gd name="connsiteY7" fmla="*/ 149713 h 359743"/>
                <a:gd name="connsiteX8" fmla="*/ 80057 w 290008"/>
                <a:gd name="connsiteY8" fmla="*/ 275882 h 359743"/>
                <a:gd name="connsiteX9" fmla="*/ 206565 w 290008"/>
                <a:gd name="connsiteY9" fmla="*/ 210239 h 359743"/>
                <a:gd name="connsiteX10" fmla="*/ 140634 w 290008"/>
                <a:gd name="connsiteY10" fmla="*/ 83861 h 359743"/>
                <a:gd name="connsiteX11" fmla="*/ 100796 w 290008"/>
                <a:gd name="connsiteY11" fmla="*/ 79554 h 359743"/>
                <a:gd name="connsiteX12" fmla="*/ 93503 w 290008"/>
                <a:gd name="connsiteY12" fmla="*/ 0 h 359743"/>
                <a:gd name="connsiteX13" fmla="*/ 101155 w 290008"/>
                <a:gd name="connsiteY13" fmla="*/ 34704 h 359743"/>
                <a:gd name="connsiteX14" fmla="*/ 132243 w 290008"/>
                <a:gd name="connsiteY14" fmla="*/ 35964 h 359743"/>
                <a:gd name="connsiteX15" fmla="*/ 142882 w 290008"/>
                <a:gd name="connsiteY15" fmla="*/ 2214 h 359743"/>
                <a:gd name="connsiteX16" fmla="*/ 185572 w 290008"/>
                <a:gd name="connsiteY16" fmla="*/ 15762 h 359743"/>
                <a:gd name="connsiteX17" fmla="*/ 174934 w 290008"/>
                <a:gd name="connsiteY17" fmla="*/ 49513 h 359743"/>
                <a:gd name="connsiteX18" fmla="*/ 201073 w 290008"/>
                <a:gd name="connsiteY18" fmla="*/ 66354 h 359743"/>
                <a:gd name="connsiteX19" fmla="*/ 227172 w 290008"/>
                <a:gd name="connsiteY19" fmla="*/ 42288 h 359743"/>
                <a:gd name="connsiteX20" fmla="*/ 257598 w 290008"/>
                <a:gd name="connsiteY20" fmla="*/ 75580 h 359743"/>
                <a:gd name="connsiteX21" fmla="*/ 231370 w 290008"/>
                <a:gd name="connsiteY21" fmla="*/ 99357 h 359743"/>
                <a:gd name="connsiteX22" fmla="*/ 245825 w 290008"/>
                <a:gd name="connsiteY22" fmla="*/ 126836 h 359743"/>
                <a:gd name="connsiteX23" fmla="*/ 280320 w 290008"/>
                <a:gd name="connsiteY23" fmla="*/ 119104 h 359743"/>
                <a:gd name="connsiteX24" fmla="*/ 290008 w 290008"/>
                <a:gd name="connsiteY24" fmla="*/ 162950 h 359743"/>
                <a:gd name="connsiteX25" fmla="*/ 255513 w 290008"/>
                <a:gd name="connsiteY25" fmla="*/ 170681 h 359743"/>
                <a:gd name="connsiteX26" fmla="*/ 254044 w 290008"/>
                <a:gd name="connsiteY26" fmla="*/ 201689 h 359743"/>
                <a:gd name="connsiteX27" fmla="*/ 287924 w 290008"/>
                <a:gd name="connsiteY27" fmla="*/ 212617 h 359743"/>
                <a:gd name="connsiteX28" fmla="*/ 274455 w 290008"/>
                <a:gd name="connsiteY28" fmla="*/ 255098 h 359743"/>
                <a:gd name="connsiteX29" fmla="*/ 240495 w 290008"/>
                <a:gd name="connsiteY29" fmla="*/ 244381 h 359743"/>
                <a:gd name="connsiteX30" fmla="*/ 223993 w 290008"/>
                <a:gd name="connsiteY30" fmla="*/ 270887 h 359743"/>
                <a:gd name="connsiteX31" fmla="*/ 247849 w 290008"/>
                <a:gd name="connsiteY31" fmla="*/ 296907 h 359743"/>
                <a:gd name="connsiteX32" fmla="*/ 214846 w 290008"/>
                <a:gd name="connsiteY32" fmla="*/ 327203 h 359743"/>
                <a:gd name="connsiteX33" fmla="*/ 190860 w 290008"/>
                <a:gd name="connsiteY33" fmla="*/ 300895 h 359743"/>
                <a:gd name="connsiteX34" fmla="*/ 163093 w 290008"/>
                <a:gd name="connsiteY34" fmla="*/ 315481 h 359743"/>
                <a:gd name="connsiteX35" fmla="*/ 170824 w 290008"/>
                <a:gd name="connsiteY35" fmla="*/ 349976 h 359743"/>
                <a:gd name="connsiteX36" fmla="*/ 127189 w 290008"/>
                <a:gd name="connsiteY36" fmla="*/ 359743 h 359743"/>
                <a:gd name="connsiteX37" fmla="*/ 119536 w 290008"/>
                <a:gd name="connsiteY37" fmla="*/ 325039 h 359743"/>
                <a:gd name="connsiteX38" fmla="*/ 88240 w 290008"/>
                <a:gd name="connsiteY38" fmla="*/ 323700 h 359743"/>
                <a:gd name="connsiteX39" fmla="*/ 77810 w 290008"/>
                <a:gd name="connsiteY39" fmla="*/ 357529 h 359743"/>
                <a:gd name="connsiteX40" fmla="*/ 34831 w 290008"/>
                <a:gd name="connsiteY40" fmla="*/ 344111 h 359743"/>
                <a:gd name="connsiteX41" fmla="*/ 45758 w 290008"/>
                <a:gd name="connsiteY41" fmla="*/ 310230 h 359743"/>
                <a:gd name="connsiteX42" fmla="*/ 19330 w 290008"/>
                <a:gd name="connsiteY42" fmla="*/ 293519 h 359743"/>
                <a:gd name="connsiteX43" fmla="*/ 0 w 290008"/>
                <a:gd name="connsiteY43" fmla="*/ 311241 h 359743"/>
                <a:gd name="connsiteX44" fmla="*/ 0 w 290008"/>
                <a:gd name="connsiteY44" fmla="*/ 37858 h 359743"/>
                <a:gd name="connsiteX45" fmla="*/ 5845 w 290008"/>
                <a:gd name="connsiteY45" fmla="*/ 32540 h 359743"/>
                <a:gd name="connsiteX46" fmla="*/ 29622 w 290008"/>
                <a:gd name="connsiteY46" fmla="*/ 58768 h 359743"/>
                <a:gd name="connsiteX47" fmla="*/ 57310 w 290008"/>
                <a:gd name="connsiteY47" fmla="*/ 44392 h 359743"/>
                <a:gd name="connsiteX48" fmla="*/ 49578 w 290008"/>
                <a:gd name="connsiteY48" fmla="*/ 9897 h 359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90008" h="359743">
                  <a:moveTo>
                    <a:pt x="104816" y="129301"/>
                  </a:moveTo>
                  <a:cubicBezTo>
                    <a:pt x="111415" y="128677"/>
                    <a:pt x="118242" y="129338"/>
                    <a:pt x="124947" y="131461"/>
                  </a:cubicBezTo>
                  <a:cubicBezTo>
                    <a:pt x="151767" y="139953"/>
                    <a:pt x="166680" y="168540"/>
                    <a:pt x="158085" y="195623"/>
                  </a:cubicBezTo>
                  <a:cubicBezTo>
                    <a:pt x="149777" y="222577"/>
                    <a:pt x="121006" y="237476"/>
                    <a:pt x="94186" y="228983"/>
                  </a:cubicBezTo>
                  <a:cubicBezTo>
                    <a:pt x="67366" y="220491"/>
                    <a:pt x="52452" y="191905"/>
                    <a:pt x="61047" y="164821"/>
                  </a:cubicBezTo>
                  <a:cubicBezTo>
                    <a:pt x="67278" y="144606"/>
                    <a:pt x="85019" y="131172"/>
                    <a:pt x="104816" y="129301"/>
                  </a:cubicBezTo>
                  <a:close/>
                  <a:moveTo>
                    <a:pt x="100796" y="79554"/>
                  </a:moveTo>
                  <a:cubicBezTo>
                    <a:pt x="61673" y="83200"/>
                    <a:pt x="26710" y="109676"/>
                    <a:pt x="14047" y="149713"/>
                  </a:cubicBezTo>
                  <a:cubicBezTo>
                    <a:pt x="-2678" y="202679"/>
                    <a:pt x="26804" y="259287"/>
                    <a:pt x="80057" y="275882"/>
                  </a:cubicBezTo>
                  <a:cubicBezTo>
                    <a:pt x="133023" y="292607"/>
                    <a:pt x="189552" y="263334"/>
                    <a:pt x="206565" y="210239"/>
                  </a:cubicBezTo>
                  <a:cubicBezTo>
                    <a:pt x="223160" y="156985"/>
                    <a:pt x="193599" y="100587"/>
                    <a:pt x="140634" y="83861"/>
                  </a:cubicBezTo>
                  <a:cubicBezTo>
                    <a:pt x="127340" y="79660"/>
                    <a:pt x="113837" y="78339"/>
                    <a:pt x="100796" y="79554"/>
                  </a:cubicBezTo>
                  <a:close/>
                  <a:moveTo>
                    <a:pt x="93503" y="0"/>
                  </a:moveTo>
                  <a:lnTo>
                    <a:pt x="101155" y="34704"/>
                  </a:lnTo>
                  <a:cubicBezTo>
                    <a:pt x="111234" y="33980"/>
                    <a:pt x="121832" y="34410"/>
                    <a:pt x="132243" y="35964"/>
                  </a:cubicBezTo>
                  <a:lnTo>
                    <a:pt x="142882" y="2214"/>
                  </a:lnTo>
                  <a:lnTo>
                    <a:pt x="185572" y="15762"/>
                  </a:lnTo>
                  <a:lnTo>
                    <a:pt x="174934" y="49513"/>
                  </a:lnTo>
                  <a:cubicBezTo>
                    <a:pt x="184365" y="54283"/>
                    <a:pt x="193061" y="59731"/>
                    <a:pt x="201073" y="66354"/>
                  </a:cubicBezTo>
                  <a:lnTo>
                    <a:pt x="227172" y="42288"/>
                  </a:lnTo>
                  <a:lnTo>
                    <a:pt x="257598" y="75580"/>
                  </a:lnTo>
                  <a:lnTo>
                    <a:pt x="231370" y="99357"/>
                  </a:lnTo>
                  <a:cubicBezTo>
                    <a:pt x="237255" y="107805"/>
                    <a:pt x="242037" y="117269"/>
                    <a:pt x="245825" y="126836"/>
                  </a:cubicBezTo>
                  <a:lnTo>
                    <a:pt x="280320" y="119104"/>
                  </a:lnTo>
                  <a:lnTo>
                    <a:pt x="290008" y="162950"/>
                  </a:lnTo>
                  <a:lnTo>
                    <a:pt x="255513" y="170681"/>
                  </a:lnTo>
                  <a:cubicBezTo>
                    <a:pt x="256158" y="180969"/>
                    <a:pt x="255599" y="191278"/>
                    <a:pt x="254044" y="201689"/>
                  </a:cubicBezTo>
                  <a:lnTo>
                    <a:pt x="287924" y="212617"/>
                  </a:lnTo>
                  <a:lnTo>
                    <a:pt x="274455" y="255098"/>
                  </a:lnTo>
                  <a:lnTo>
                    <a:pt x="240495" y="244381"/>
                  </a:lnTo>
                  <a:cubicBezTo>
                    <a:pt x="235934" y="253891"/>
                    <a:pt x="230407" y="262796"/>
                    <a:pt x="223993" y="270887"/>
                  </a:cubicBezTo>
                  <a:lnTo>
                    <a:pt x="247849" y="296907"/>
                  </a:lnTo>
                  <a:lnTo>
                    <a:pt x="214846" y="327203"/>
                  </a:lnTo>
                  <a:lnTo>
                    <a:pt x="190860" y="300895"/>
                  </a:lnTo>
                  <a:cubicBezTo>
                    <a:pt x="182124" y="306911"/>
                    <a:pt x="172947" y="311563"/>
                    <a:pt x="163093" y="315481"/>
                  </a:cubicBezTo>
                  <a:lnTo>
                    <a:pt x="170824" y="349976"/>
                  </a:lnTo>
                  <a:lnTo>
                    <a:pt x="127189" y="359743"/>
                  </a:lnTo>
                  <a:lnTo>
                    <a:pt x="119536" y="325039"/>
                  </a:lnTo>
                  <a:cubicBezTo>
                    <a:pt x="109249" y="325683"/>
                    <a:pt x="98860" y="325334"/>
                    <a:pt x="88240" y="323700"/>
                  </a:cubicBezTo>
                  <a:lnTo>
                    <a:pt x="77810" y="357529"/>
                  </a:lnTo>
                  <a:lnTo>
                    <a:pt x="34831" y="344111"/>
                  </a:lnTo>
                  <a:lnTo>
                    <a:pt x="45758" y="310230"/>
                  </a:lnTo>
                  <a:cubicBezTo>
                    <a:pt x="36326" y="305460"/>
                    <a:pt x="27421" y="299933"/>
                    <a:pt x="19330" y="293519"/>
                  </a:cubicBezTo>
                  <a:lnTo>
                    <a:pt x="0" y="311241"/>
                  </a:lnTo>
                  <a:lnTo>
                    <a:pt x="0" y="37858"/>
                  </a:lnTo>
                  <a:lnTo>
                    <a:pt x="5845" y="32540"/>
                  </a:lnTo>
                  <a:lnTo>
                    <a:pt x="29622" y="58768"/>
                  </a:lnTo>
                  <a:cubicBezTo>
                    <a:pt x="38488" y="53042"/>
                    <a:pt x="47744" y="48179"/>
                    <a:pt x="57310" y="44392"/>
                  </a:cubicBezTo>
                  <a:lnTo>
                    <a:pt x="49578" y="9897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585816137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E0E3DF-338D-EC4C-91AB-9274778DC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E322F-2259-7A46-B11A-273C145FE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ED869-9DD2-3D49-8A15-D33AF0A9E9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bhaya Libre" panose="02000603000000000000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88453-55E3-C54C-A2DB-2AC770422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bhaya Libre" panose="02000603000000000000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7BCF5-1DF8-BA4A-9BFE-6F357F018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bhaya Libre" panose="02000603000000000000" pitchFamily="2" charset="77"/>
              </a:defRPr>
            </a:lvl1pPr>
          </a:lstStyle>
          <a:p>
            <a:fld id="{9998EADF-C030-F84C-ADA0-FD2E39B5A3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306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69" r:id="rId3"/>
    <p:sldLayoutId id="2147483670" r:id="rId4"/>
    <p:sldLayoutId id="2147483673" r:id="rId5"/>
    <p:sldLayoutId id="2147483661" r:id="rId6"/>
    <p:sldLayoutId id="2147483662" r:id="rId7"/>
    <p:sldLayoutId id="2147483671" r:id="rId8"/>
    <p:sldLayoutId id="2147483674" r:id="rId9"/>
    <p:sldLayoutId id="2147483672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bhaya Libre" panose="02000603000000000000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bhaya Libre" panose="02000603000000000000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bhaya Libre" panose="02000603000000000000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bhaya Libre" panose="02000603000000000000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bhaya Libre" panose="02000603000000000000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SeoJaeDuk/nips-2016-direct-feedback-alignment-provides-learning-in-deep-neural-networks-with-interactive-32d59045e8e" TargetMode="External"/><Relationship Id="rId2" Type="http://schemas.openxmlformats.org/officeDocument/2006/relationships/hyperlink" Target="https://www.youtube.com/watch?v=Hdo81GtLC_4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Box 233">
            <a:extLst>
              <a:ext uri="{FF2B5EF4-FFF2-40B4-BE49-F238E27FC236}">
                <a16:creationId xmlns:a16="http://schemas.microsoft.com/office/drawing/2014/main" id="{A90D9147-49C0-6A4B-9222-A40E04CA3632}"/>
              </a:ext>
            </a:extLst>
          </p:cNvPr>
          <p:cNvSpPr txBox="1"/>
          <p:nvPr/>
        </p:nvSpPr>
        <p:spPr>
          <a:xfrm>
            <a:off x="5056909" y="1731687"/>
            <a:ext cx="7135091" cy="240065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5000" b="1" dirty="0" smtClean="0">
                <a:solidFill>
                  <a:schemeClr val="tx2"/>
                </a:solidFill>
                <a:latin typeface="Abhaya Libre ExtraBold" panose="02000603000000000000" pitchFamily="2" charset="77"/>
                <a:ea typeface="Lato Medium" panose="020F0502020204030203" pitchFamily="34" charset="0"/>
                <a:cs typeface="Abhaya Libre ExtraBold" panose="02000603000000000000" pitchFamily="2" charset="77"/>
              </a:rPr>
              <a:t>Feedback Alignment in Deep Convolutional Networks</a:t>
            </a:r>
            <a:endParaRPr lang="en-US" sz="5000" b="1" dirty="0">
              <a:solidFill>
                <a:schemeClr val="tx2"/>
              </a:solidFill>
              <a:latin typeface="Abhaya Libre ExtraBold" panose="02000603000000000000" pitchFamily="2" charset="77"/>
              <a:ea typeface="Lato Medium" panose="020F0502020204030203" pitchFamily="34" charset="0"/>
              <a:cs typeface="Abhaya Libre ExtraBold" panose="02000603000000000000" pitchFamily="2" charset="7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952012" y="6611779"/>
            <a:ext cx="2399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pc="113" dirty="0" smtClean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1</a:t>
            </a:r>
            <a:endParaRPr lang="en-US" sz="1000" b="1" spc="113" dirty="0">
              <a:solidFill>
                <a:schemeClr val="tx2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59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Box 261">
            <a:extLst>
              <a:ext uri="{FF2B5EF4-FFF2-40B4-BE49-F238E27FC236}">
                <a16:creationId xmlns:a16="http://schemas.microsoft.com/office/drawing/2014/main" id="{B1B915CE-9815-BB42-A094-17ACA8E456EF}"/>
              </a:ext>
            </a:extLst>
          </p:cNvPr>
          <p:cNvSpPr txBox="1"/>
          <p:nvPr/>
        </p:nvSpPr>
        <p:spPr>
          <a:xfrm>
            <a:off x="0" y="699175"/>
            <a:ext cx="12191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600" b="1" dirty="0">
                <a:solidFill>
                  <a:schemeClr val="tx2"/>
                </a:solidFill>
                <a:latin typeface="Abhaya Libre ExtraBold" panose="02000603000000000000" pitchFamily="2" charset="77"/>
                <a:ea typeface="Nunito Bold" charset="0"/>
                <a:cs typeface="Abhaya Libre ExtraBold" panose="02000603000000000000" pitchFamily="2" charset="77"/>
              </a:rPr>
              <a:t>3</a:t>
            </a:r>
            <a:r>
              <a:rPr lang="en-US" sz="5600" b="1" dirty="0" smtClean="0">
                <a:solidFill>
                  <a:schemeClr val="tx2"/>
                </a:solidFill>
                <a:latin typeface="Abhaya Libre ExtraBold" panose="02000603000000000000" pitchFamily="2" charset="77"/>
                <a:ea typeface="Nunito Bold" charset="0"/>
                <a:cs typeface="Abhaya Libre ExtraBold" panose="02000603000000000000" pitchFamily="2" charset="77"/>
              </a:rPr>
              <a:t>. Feedback Alignment Method</a:t>
            </a:r>
            <a:endParaRPr lang="en-US" sz="5600" b="1" dirty="0">
              <a:solidFill>
                <a:schemeClr val="tx2"/>
              </a:solidFill>
              <a:latin typeface="Abhaya Libre ExtraBold" panose="02000603000000000000" pitchFamily="2" charset="77"/>
              <a:ea typeface="Nunito Bold" charset="0"/>
              <a:cs typeface="Abhaya Libre ExtraBold" panose="02000603000000000000" pitchFamily="2" charset="7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29448" y="6611779"/>
            <a:ext cx="362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pc="113" dirty="0" smtClean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60783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A1610D2-FE5C-DA40-B6EE-8BF60C9408DE}"/>
              </a:ext>
            </a:extLst>
          </p:cNvPr>
          <p:cNvGrpSpPr/>
          <p:nvPr/>
        </p:nvGrpSpPr>
        <p:grpSpPr>
          <a:xfrm>
            <a:off x="1024711" y="2739367"/>
            <a:ext cx="7676229" cy="1843316"/>
            <a:chOff x="507666" y="2623456"/>
            <a:chExt cx="6245976" cy="1251856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6DE4B1F0-8EE2-1541-A5EC-66F8CDEF0756}"/>
                </a:ext>
              </a:extLst>
            </p:cNvPr>
            <p:cNvSpPr/>
            <p:nvPr/>
          </p:nvSpPr>
          <p:spPr>
            <a:xfrm>
              <a:off x="507666" y="2623456"/>
              <a:ext cx="2329415" cy="1251856"/>
            </a:xfrm>
            <a:custGeom>
              <a:avLst/>
              <a:gdLst>
                <a:gd name="connsiteX0" fmla="*/ 0 w 2175867"/>
                <a:gd name="connsiteY0" fmla="*/ 0 h 870346"/>
                <a:gd name="connsiteX1" fmla="*/ 1740694 w 2175867"/>
                <a:gd name="connsiteY1" fmla="*/ 0 h 870346"/>
                <a:gd name="connsiteX2" fmla="*/ 2175867 w 2175867"/>
                <a:gd name="connsiteY2" fmla="*/ 435173 h 870346"/>
                <a:gd name="connsiteX3" fmla="*/ 1740694 w 2175867"/>
                <a:gd name="connsiteY3" fmla="*/ 870346 h 870346"/>
                <a:gd name="connsiteX4" fmla="*/ 0 w 2175867"/>
                <a:gd name="connsiteY4" fmla="*/ 870346 h 870346"/>
                <a:gd name="connsiteX5" fmla="*/ 435173 w 2175867"/>
                <a:gd name="connsiteY5" fmla="*/ 435173 h 870346"/>
                <a:gd name="connsiteX6" fmla="*/ 0 w 2175867"/>
                <a:gd name="connsiteY6" fmla="*/ 0 h 870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5867" h="870346">
                  <a:moveTo>
                    <a:pt x="0" y="0"/>
                  </a:moveTo>
                  <a:lnTo>
                    <a:pt x="1740694" y="0"/>
                  </a:lnTo>
                  <a:lnTo>
                    <a:pt x="2175867" y="435173"/>
                  </a:lnTo>
                  <a:lnTo>
                    <a:pt x="1740694" y="870346"/>
                  </a:lnTo>
                  <a:lnTo>
                    <a:pt x="0" y="870346"/>
                  </a:lnTo>
                  <a:lnTo>
                    <a:pt x="435173" y="4351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82923" tIns="67564" rIns="647795" bIns="67564" numCol="1" spcCol="1270" anchor="ctr" anchorCtr="0">
              <a:noAutofit/>
            </a:bodyPr>
            <a:lstStyle/>
            <a:p>
              <a:pPr algn="ctr" defTabSz="225207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67">
                <a:latin typeface="Abhaya Libre Medium" panose="02000603000000000000" pitchFamily="2" charset="77"/>
                <a:cs typeface="Abhaya Libre Medium" panose="02000603000000000000" pitchFamily="2" charset="77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CED3D255-9BA3-EC4E-B171-5F3E9814E300}"/>
                </a:ext>
              </a:extLst>
            </p:cNvPr>
            <p:cNvSpPr/>
            <p:nvPr/>
          </p:nvSpPr>
          <p:spPr>
            <a:xfrm>
              <a:off x="2465947" y="2623456"/>
              <a:ext cx="2329415" cy="1251856"/>
            </a:xfrm>
            <a:custGeom>
              <a:avLst/>
              <a:gdLst>
                <a:gd name="connsiteX0" fmla="*/ 0 w 2175867"/>
                <a:gd name="connsiteY0" fmla="*/ 0 h 870346"/>
                <a:gd name="connsiteX1" fmla="*/ 1740694 w 2175867"/>
                <a:gd name="connsiteY1" fmla="*/ 0 h 870346"/>
                <a:gd name="connsiteX2" fmla="*/ 2175867 w 2175867"/>
                <a:gd name="connsiteY2" fmla="*/ 435173 h 870346"/>
                <a:gd name="connsiteX3" fmla="*/ 1740694 w 2175867"/>
                <a:gd name="connsiteY3" fmla="*/ 870346 h 870346"/>
                <a:gd name="connsiteX4" fmla="*/ 0 w 2175867"/>
                <a:gd name="connsiteY4" fmla="*/ 870346 h 870346"/>
                <a:gd name="connsiteX5" fmla="*/ 435173 w 2175867"/>
                <a:gd name="connsiteY5" fmla="*/ 435173 h 870346"/>
                <a:gd name="connsiteX6" fmla="*/ 0 w 2175867"/>
                <a:gd name="connsiteY6" fmla="*/ 0 h 870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5867" h="870346">
                  <a:moveTo>
                    <a:pt x="0" y="0"/>
                  </a:moveTo>
                  <a:lnTo>
                    <a:pt x="1740694" y="0"/>
                  </a:lnTo>
                  <a:lnTo>
                    <a:pt x="2175867" y="435173"/>
                  </a:lnTo>
                  <a:lnTo>
                    <a:pt x="1740694" y="870346"/>
                  </a:lnTo>
                  <a:lnTo>
                    <a:pt x="0" y="870346"/>
                  </a:lnTo>
                  <a:lnTo>
                    <a:pt x="435173" y="4351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82923" tIns="67564" rIns="647795" bIns="67564" numCol="1" spcCol="1270" anchor="ctr" anchorCtr="0">
              <a:noAutofit/>
            </a:bodyPr>
            <a:lstStyle/>
            <a:p>
              <a:pPr algn="ctr" defTabSz="225207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67">
                <a:latin typeface="Abhaya Libre Medium" panose="02000603000000000000" pitchFamily="2" charset="77"/>
                <a:cs typeface="Abhaya Libre Medium" panose="02000603000000000000" pitchFamily="2" charset="77"/>
              </a:endParaRP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67E396B9-56B4-494D-AD60-CC75F8CB0CB0}"/>
                </a:ext>
              </a:extLst>
            </p:cNvPr>
            <p:cNvSpPr/>
            <p:nvPr/>
          </p:nvSpPr>
          <p:spPr>
            <a:xfrm>
              <a:off x="4424227" y="2623456"/>
              <a:ext cx="2329415" cy="1251856"/>
            </a:xfrm>
            <a:custGeom>
              <a:avLst/>
              <a:gdLst>
                <a:gd name="connsiteX0" fmla="*/ 0 w 2175867"/>
                <a:gd name="connsiteY0" fmla="*/ 0 h 870346"/>
                <a:gd name="connsiteX1" fmla="*/ 1740694 w 2175867"/>
                <a:gd name="connsiteY1" fmla="*/ 0 h 870346"/>
                <a:gd name="connsiteX2" fmla="*/ 2175867 w 2175867"/>
                <a:gd name="connsiteY2" fmla="*/ 435173 h 870346"/>
                <a:gd name="connsiteX3" fmla="*/ 1740694 w 2175867"/>
                <a:gd name="connsiteY3" fmla="*/ 870346 h 870346"/>
                <a:gd name="connsiteX4" fmla="*/ 0 w 2175867"/>
                <a:gd name="connsiteY4" fmla="*/ 870346 h 870346"/>
                <a:gd name="connsiteX5" fmla="*/ 435173 w 2175867"/>
                <a:gd name="connsiteY5" fmla="*/ 435173 h 870346"/>
                <a:gd name="connsiteX6" fmla="*/ 0 w 2175867"/>
                <a:gd name="connsiteY6" fmla="*/ 0 h 870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5867" h="870346">
                  <a:moveTo>
                    <a:pt x="0" y="0"/>
                  </a:moveTo>
                  <a:lnTo>
                    <a:pt x="1740694" y="0"/>
                  </a:lnTo>
                  <a:lnTo>
                    <a:pt x="2175867" y="435173"/>
                  </a:lnTo>
                  <a:lnTo>
                    <a:pt x="1740694" y="870346"/>
                  </a:lnTo>
                  <a:lnTo>
                    <a:pt x="0" y="870346"/>
                  </a:lnTo>
                  <a:lnTo>
                    <a:pt x="435173" y="4351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82923" tIns="67564" rIns="647795" bIns="67564" numCol="1" spcCol="1270" anchor="ctr" anchorCtr="0">
              <a:noAutofit/>
            </a:bodyPr>
            <a:lstStyle/>
            <a:p>
              <a:pPr algn="ctr" defTabSz="225207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67">
                <a:latin typeface="Abhaya Libre Medium" panose="02000603000000000000" pitchFamily="2" charset="77"/>
                <a:cs typeface="Abhaya Libre Medium" panose="02000603000000000000" pitchFamily="2" charset="7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50863" y="549275"/>
            <a:ext cx="74573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Abhaya Libre" panose="02000603000000000000" pitchFamily="2" charset="77"/>
                <a:ea typeface="Nunito Bold" charset="0"/>
                <a:cs typeface="Mukta SemiBold" panose="020B0000000000000000" pitchFamily="34" charset="77"/>
              </a:rPr>
              <a:t>Feedback Alignment </a:t>
            </a:r>
            <a:r>
              <a:rPr lang="en-US" sz="4000" b="1" dirty="0" smtClean="0">
                <a:solidFill>
                  <a:schemeClr val="tx2"/>
                </a:solidFill>
                <a:latin typeface="Abhaya Libre" panose="02000603000000000000" pitchFamily="2" charset="77"/>
                <a:ea typeface="Nunito Bold" charset="0"/>
                <a:cs typeface="Mukta SemiBold" panose="020B0000000000000000" pitchFamily="34" charset="77"/>
              </a:rPr>
              <a:t>Method (FA)</a:t>
            </a:r>
            <a:endParaRPr lang="en-US" sz="4000" b="1" dirty="0">
              <a:solidFill>
                <a:schemeClr val="tx2"/>
              </a:solidFill>
              <a:latin typeface="Abhaya Libre" panose="02000603000000000000" pitchFamily="2" charset="77"/>
              <a:ea typeface="Nunito Bold" charset="0"/>
              <a:cs typeface="Mukta SemiBold" panose="020B0000000000000000" pitchFamily="34" charset="7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18537" y="3430193"/>
            <a:ext cx="109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bhaya Libre SemiBold" panose="02000603000000000000" pitchFamily="2" charset="77"/>
                <a:ea typeface="Nunito Bold" charset="0"/>
                <a:cs typeface="Abhaya Libre SemiBold" panose="02000603000000000000" pitchFamily="2" charset="77"/>
              </a:rPr>
              <a:t>Step 01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05622" y="3430193"/>
            <a:ext cx="1114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bhaya Libre SemiBold" panose="02000603000000000000" pitchFamily="2" charset="77"/>
                <a:ea typeface="Nunito Bold" charset="0"/>
                <a:cs typeface="Abhaya Libre SemiBold" panose="02000603000000000000" pitchFamily="2" charset="77"/>
              </a:rPr>
              <a:t>Step 02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14" y="3291840"/>
            <a:ext cx="3301464" cy="6263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54" y="3291840"/>
            <a:ext cx="2874729" cy="6263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496" y="3291840"/>
            <a:ext cx="2660650" cy="654050"/>
          </a:xfrm>
          <a:prstGeom prst="rect">
            <a:avLst/>
          </a:prstGeom>
        </p:spPr>
      </p:pic>
      <p:sp>
        <p:nvSpPr>
          <p:cNvPr id="13" name="Diamond 12">
            <a:extLst>
              <a:ext uri="{FF2B5EF4-FFF2-40B4-BE49-F238E27FC236}">
                <a16:creationId xmlns:a16="http://schemas.microsoft.com/office/drawing/2014/main" id="{7EEAFE34-BAF1-3240-A751-ACB1209B7B8F}"/>
              </a:ext>
            </a:extLst>
          </p:cNvPr>
          <p:cNvSpPr>
            <a:spLocks noChangeAspect="1"/>
          </p:cNvSpPr>
          <p:nvPr/>
        </p:nvSpPr>
        <p:spPr>
          <a:xfrm>
            <a:off x="654277" y="1701634"/>
            <a:ext cx="216000" cy="2160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dirty="0">
              <a:latin typeface="Abhaya Libre" panose="02000603000000000000" pitchFamily="2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870277" y="1534348"/>
            <a:ext cx="8156977" cy="518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dirty="0" smtClean="0">
                <a:ea typeface="Lato Light" panose="020F0502020204030203" pitchFamily="34" charset="0"/>
                <a:cs typeface="Abhaya Libre" panose="02000603000000000000" pitchFamily="2" charset="77"/>
              </a:rPr>
              <a:t>Implementation of FA in CNNs (similar to FFNNs)</a:t>
            </a:r>
            <a:endParaRPr lang="en-US" sz="2400" dirty="0"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00574" y="6611779"/>
            <a:ext cx="391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pc="113" dirty="0" smtClean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FE6CA15-9B0B-F642-942F-026A33A42767}"/>
                  </a:ext>
                </a:extLst>
              </p:cNvPr>
              <p:cNvSpPr txBox="1"/>
              <p:nvPr/>
            </p:nvSpPr>
            <p:spPr>
              <a:xfrm>
                <a:off x="870276" y="5170961"/>
                <a:ext cx="1108173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6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Lato Light" panose="020F0502020204030203" pitchFamily="34" charset="0"/>
                        <a:cs typeface="Abhaya Libre" panose="02000603000000000000" pitchFamily="2" charset="77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Lato Light" panose="020F0502020204030203" pitchFamily="34" charset="0"/>
                        <a:cs typeface="Abhaya Libre" panose="02000603000000000000" pitchFamily="2" charset="77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Lato Light" panose="020F0502020204030203" pitchFamily="34" charset="0"/>
                        <a:cs typeface="Abhaya Libre" panose="02000603000000000000" pitchFamily="2" charset="77"/>
                      </a:rPr>
                      <m:t>𝑘𝑒𝑟𝑛𝑒𝑙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Lato Light" panose="020F0502020204030203" pitchFamily="34" charset="0"/>
                        <a:cs typeface="Abhaya Libre" panose="02000603000000000000" pitchFamily="2" charset="77"/>
                      </a:rPr>
                      <m:t>                        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Lato Light" panose="020F0502020204030203" pitchFamily="34" charset="0"/>
                        <a:cs typeface="Abhaya Libre" panose="02000603000000000000" pitchFamily="2" charset="77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Lato Light" panose="020F0502020204030203" pitchFamily="34" charset="0"/>
                        <a:cs typeface="Abhaya Libre" panose="02000603000000000000" pitchFamily="2" charset="77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Lato Light" panose="020F0502020204030203" pitchFamily="34" charset="0"/>
                        <a:cs typeface="Abhaya Libre" panose="02000603000000000000" pitchFamily="2" charset="77"/>
                      </a:rPr>
                      <m:t>𝑐𝑜𝑛𝑣𝑜𝑙𝑢𝑡𝑖𝑜𝑛𝑎𝑙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Lato Light" panose="020F0502020204030203" pitchFamily="34" charset="0"/>
                        <a:cs typeface="Abhaya Libre" panose="02000603000000000000" pitchFamily="2" charset="77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Lato Light" panose="020F0502020204030203" pitchFamily="34" charset="0"/>
                        <a:cs typeface="Abhaya Libre" panose="02000603000000000000" pitchFamily="2" charset="77"/>
                      </a:rPr>
                      <m:t>𝑙𝑎𝑦𝑒𝑟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Lato Light" panose="020F0502020204030203" pitchFamily="34" charset="0"/>
                        <a:cs typeface="Abhaya Libre" panose="02000603000000000000" pitchFamily="2" charset="77"/>
                      </a:rPr>
                      <m:t>          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Lato Light" panose="020F0502020204030203" pitchFamily="34" charset="0"/>
                        <a:cs typeface="Abhaya Libre" panose="02000603000000000000" pitchFamily="2" charset="77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Lato Light" panose="020F0502020204030203" pitchFamily="34" charset="0"/>
                        <a:cs typeface="Abhaya Libre" panose="02000603000000000000" pitchFamily="2" charset="77"/>
                      </a:rPr>
                      <m:t>: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Lato Light" panose="020F0502020204030203" pitchFamily="34" charset="0"/>
                        <a:cs typeface="Abhaya Libre" panose="02000603000000000000" pitchFamily="2" charset="77"/>
                      </a:rPr>
                      <m:t>𝑙𝑜𝑠𝑠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Lato Light" panose="020F0502020204030203" pitchFamily="34" charset="0"/>
                        <a:cs typeface="Abhaya Libre" panose="02000603000000000000" pitchFamily="2" charset="77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Lato Light" panose="020F0502020204030203" pitchFamily="34" charset="0"/>
                        <a:cs typeface="Abhaya Libre" panose="02000603000000000000" pitchFamily="2" charset="77"/>
                      </a:rPr>
                      <m:t>𝑓𝑢𝑛𝑐𝑡𝑖𝑜𝑛</m:t>
                    </m:r>
                  </m:oMath>
                </a14:m>
                <a:r>
                  <a:rPr lang="en-US" b="0" dirty="0" smtClean="0">
                    <a:latin typeface="Abhaya Libre" panose="02000603000000000000" pitchFamily="2" charset="77"/>
                    <a:ea typeface="Lato Light" panose="020F0502020204030203" pitchFamily="34" charset="0"/>
                    <a:cs typeface="Abhaya Libre" panose="02000603000000000000" pitchFamily="2" charset="77"/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Lato Light" panose="020F0502020204030203" pitchFamily="34" charset="0"/>
                        <a:cs typeface="Abhaya Libre" panose="02000603000000000000" pitchFamily="2" charset="77"/>
                      </a:rPr>
                      <m:t>𝐵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Lato Light" panose="020F0502020204030203" pitchFamily="34" charset="0"/>
                        <a:cs typeface="Abhaya Libre" panose="02000603000000000000" pitchFamily="2" charset="77"/>
                      </a:rPr>
                      <m:t>: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Lato Light" panose="020F0502020204030203" pitchFamily="34" charset="0"/>
                        <a:cs typeface="Abhaya Libre" panose="02000603000000000000" pitchFamily="2" charset="77"/>
                      </a:rPr>
                      <m:t>𝑓𝑒𝑒𝑑𝑏𝑎𝑐𝑘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Lato Light" panose="020F0502020204030203" pitchFamily="34" charset="0"/>
                        <a:cs typeface="Abhaya Libre" panose="02000603000000000000" pitchFamily="2" charset="77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Lato Light" panose="020F0502020204030203" pitchFamily="34" charset="0"/>
                        <a:cs typeface="Abhaya Libre" panose="02000603000000000000" pitchFamily="2" charset="77"/>
                      </a:rPr>
                      <m:t>𝑚𝑎𝑡𝑟𝑖𝑥</m:t>
                    </m:r>
                  </m:oMath>
                </a14:m>
                <a:endParaRPr lang="en-US" b="0" dirty="0" smtClean="0">
                  <a:latin typeface="Abhaya Libre" panose="02000603000000000000" pitchFamily="2" charset="77"/>
                  <a:ea typeface="Lato Light" panose="020F0502020204030203" pitchFamily="34" charset="0"/>
                  <a:cs typeface="Abhaya Libre" panose="02000603000000000000" pitchFamily="2" charset="77"/>
                </a:endParaRPr>
              </a:p>
              <a:p>
                <a:pPr>
                  <a:lnSpc>
                    <a:spcPts val="36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bhaya Libre" panose="02000603000000000000" pitchFamily="2" charset="77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bhaya Libre" panose="02000603000000000000" pitchFamily="2" charset="77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bhaya Libre" panose="02000603000000000000" pitchFamily="2" charset="77"/>
                      </a:rPr>
                      <m:t>𝑐𝑜𝑛𝑣𝑜𝑙𝑢𝑡𝑖𝑜𝑛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bhaya Libre" panose="02000603000000000000" pitchFamily="2" charset="77"/>
                      </a:rPr>
                      <m:t>              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bhaya Libre" panose="02000603000000000000" pitchFamily="2" charset="77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bhaya Libre" panose="02000603000000000000" pitchFamily="2" charset="77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bhaya Libre" panose="02000603000000000000" pitchFamily="2" charset="77"/>
                      </a:rPr>
                      <m:t>𝑏𝑖𝑎𝑠</m:t>
                    </m:r>
                  </m:oMath>
                </a14:m>
                <a:r>
                  <a:rPr lang="en-US" b="0" dirty="0" smtClean="0">
                    <a:latin typeface="Abhaya Libre" panose="02000603000000000000" pitchFamily="2" charset="77"/>
                    <a:ea typeface="Cambria Math" panose="02040503050406030204" pitchFamily="18" charset="0"/>
                    <a:cs typeface="Abhaya Libre" panose="02000603000000000000" pitchFamily="2" charset="77"/>
                  </a:rPr>
                  <a:t>                                                    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ba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180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𝑟𝑜𝑡𝑎𝑡𝑖𝑜𝑛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endParaRPr lang="en-US" b="0" dirty="0" smtClean="0">
                  <a:latin typeface="Abhaya Libre" panose="02000603000000000000" pitchFamily="2" charset="77"/>
                  <a:ea typeface="Cambria Math" panose="02040503050406030204" pitchFamily="18" charset="0"/>
                  <a:cs typeface="Abhaya Libre" panose="02000603000000000000" pitchFamily="2" charset="77"/>
                </a:endParaRPr>
              </a:p>
              <a:p>
                <a:pPr>
                  <a:lnSpc>
                    <a:spcPts val="36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Lato Light" panose="020F0502020204030203" pitchFamily="34" charset="0"/>
                        <a:cs typeface="Abhaya Libre" panose="02000603000000000000" pitchFamily="2" charset="77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Lato Light" panose="020F0502020204030203" pitchFamily="34" charset="0"/>
                        <a:cs typeface="Abhaya Libre" panose="02000603000000000000" pitchFamily="2" charset="77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Lato Light" panose="020F0502020204030203" pitchFamily="34" charset="0"/>
                        <a:cs typeface="Abhaya Libre" panose="02000603000000000000" pitchFamily="2" charset="77"/>
                      </a:rPr>
                      <m:t>𝑎𝑐𝑡𝑖𝑣𝑎𝑡𝑖𝑜𝑛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Lato Light" panose="020F0502020204030203" pitchFamily="34" charset="0"/>
                        <a:cs typeface="Abhaya Libre" panose="02000603000000000000" pitchFamily="2" charset="77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Lato Light" panose="020F0502020204030203" pitchFamily="34" charset="0"/>
                        <a:cs typeface="Abhaya Libre" panose="02000603000000000000" pitchFamily="2" charset="77"/>
                      </a:rPr>
                      <m:t>𝑓𝑢𝑛𝑐𝑡𝑖𝑜𝑛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Lato Light" panose="020F0502020204030203" pitchFamily="34" charset="0"/>
                        <a:cs typeface="Abhaya Libre" panose="02000603000000000000" pitchFamily="2" charset="77"/>
                      </a:rPr>
                      <m:t> </m:t>
                    </m:r>
                  </m:oMath>
                </a14:m>
                <a:r>
                  <a:rPr lang="en-US" dirty="0" smtClean="0">
                    <a:latin typeface="Abhaya Libre" panose="02000603000000000000" pitchFamily="2" charset="77"/>
                    <a:ea typeface="Lato Light" panose="020F0502020204030203" pitchFamily="34" charset="0"/>
                    <a:cs typeface="Abhaya Libre" panose="02000603000000000000" pitchFamily="2" charset="77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bhaya Libre" panose="02000603000000000000" pitchFamily="2" charset="77"/>
                      </a:rPr>
                      <m:t>𝛿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bhaya Libre" panose="02000603000000000000" pitchFamily="2" charset="77"/>
                      </a:rPr>
                      <m:t>: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bhaya Libre" panose="02000603000000000000" pitchFamily="2" charset="77"/>
                      </a:rPr>
                      <m:t>𝑡h𝑒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bhaya Libre" panose="02000603000000000000" pitchFamily="2" charset="77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bhaya Libre" panose="02000603000000000000" pitchFamily="2" charset="77"/>
                      </a:rPr>
                      <m:t>𝑔𝑟𝑎𝑑𝑖𝑒𝑛𝑡</m:t>
                    </m:r>
                  </m:oMath>
                </a14:m>
                <a:r>
                  <a:rPr lang="en-US" dirty="0" smtClean="0">
                    <a:latin typeface="Abhaya Libre" panose="02000603000000000000" pitchFamily="2" charset="77"/>
                    <a:ea typeface="Lato Light" panose="020F0502020204030203" pitchFamily="34" charset="0"/>
                    <a:cs typeface="Abhaya Libre" panose="02000603000000000000" pitchFamily="2" charset="77"/>
                  </a:rPr>
                  <a:t>                          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bhaya Libre" panose="02000603000000000000" pitchFamily="2" charset="77"/>
                      </a:rPr>
                      <m:t>⊙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bhaya Libre" panose="02000603000000000000" pitchFamily="2" charset="77"/>
                      </a:rPr>
                      <m:t>: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bhaya Libre" panose="02000603000000000000" pitchFamily="2" charset="77"/>
                      </a:rPr>
                      <m:t>𝑒𝑙𝑒𝑚𝑒𝑛𝑡𝑤𝑖𝑠𝑒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bhaya Libre" panose="02000603000000000000" pitchFamily="2" charset="77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bhaya Libre" panose="02000603000000000000" pitchFamily="2" charset="77"/>
                      </a:rPr>
                      <m:t>𝑚𝑢𝑙𝑡𝑖𝑝𝑙𝑖𝑐𝑎𝑡𝑖𝑜𝑛</m:t>
                    </m:r>
                  </m:oMath>
                </a14:m>
                <a:endParaRPr lang="en-US" dirty="0">
                  <a:latin typeface="Abhaya Libre" panose="02000603000000000000" pitchFamily="2" charset="77"/>
                  <a:ea typeface="Lato Light" panose="020F0502020204030203" pitchFamily="34" charset="0"/>
                  <a:cs typeface="Abhaya Libre" panose="02000603000000000000" pitchFamily="2" charset="77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FE6CA15-9B0B-F642-942F-026A33A42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276" y="5170961"/>
                <a:ext cx="11081735" cy="1477328"/>
              </a:xfrm>
              <a:prstGeom prst="rect">
                <a:avLst/>
              </a:prstGeom>
              <a:blipFill>
                <a:blip r:embed="rId5"/>
                <a:stretch>
                  <a:fillRect l="-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647" y="3287723"/>
            <a:ext cx="1842620" cy="658167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9656389" y="3360420"/>
            <a:ext cx="539015" cy="4891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3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1150652" y="1620881"/>
            <a:ext cx="103804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600"/>
              </a:lnSpc>
            </a:pPr>
            <a:r>
              <a:rPr lang="en-US" sz="2400" dirty="0" smtClean="0">
                <a:ea typeface="Lato Light" panose="020F0502020204030203" pitchFamily="34" charset="0"/>
                <a:cs typeface="Abhaya Libre" panose="02000603000000000000" pitchFamily="2" charset="77"/>
              </a:rPr>
              <a:t>Modifications: improve performance by reducing the possibility of v</a:t>
            </a:r>
            <a:r>
              <a:rPr lang="en-US" sz="2400" dirty="0"/>
              <a:t>anishing or exploding gradients and encouraging angular alignment between the feedforward and feedback </a:t>
            </a:r>
            <a:r>
              <a:rPr lang="en-US" sz="2400" dirty="0" smtClean="0"/>
              <a:t>weights.</a:t>
            </a:r>
            <a:endParaRPr lang="en-US" sz="2400" dirty="0"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591721" y="549275"/>
            <a:ext cx="5607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2"/>
                </a:solidFill>
                <a:latin typeface="Abhaya Libre" panose="02000603000000000000" pitchFamily="2" charset="77"/>
                <a:ea typeface="Nunito Bold" charset="0"/>
                <a:cs typeface="Mukta SemiBold" panose="020B0000000000000000" pitchFamily="34" charset="77"/>
              </a:rPr>
              <a:t>Modification to FA</a:t>
            </a:r>
            <a:endParaRPr lang="en-US" sz="4000" b="1" dirty="0">
              <a:solidFill>
                <a:schemeClr val="tx2"/>
              </a:solidFill>
              <a:latin typeface="Abhaya Libre" panose="02000603000000000000" pitchFamily="2" charset="77"/>
              <a:ea typeface="Nunito Bold" charset="0"/>
              <a:cs typeface="Mukta SemiBold" panose="020B0000000000000000" pitchFamily="34" charset="77"/>
            </a:endParaRP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7EEAFE34-BAF1-3240-A751-ACB1209B7B8F}"/>
              </a:ext>
            </a:extLst>
          </p:cNvPr>
          <p:cNvSpPr>
            <a:spLocks noChangeAspect="1"/>
          </p:cNvSpPr>
          <p:nvPr/>
        </p:nvSpPr>
        <p:spPr>
          <a:xfrm>
            <a:off x="870277" y="1802128"/>
            <a:ext cx="216000" cy="2160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dirty="0">
              <a:latin typeface="Abhaya Libre" panose="02000603000000000000" pitchFamily="2" charset="77"/>
            </a:endParaRP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17AABFC3-6D23-EC4D-9880-A794F9C8C218}"/>
              </a:ext>
            </a:extLst>
          </p:cNvPr>
          <p:cNvSpPr>
            <a:spLocks noChangeAspect="1"/>
          </p:cNvSpPr>
          <p:nvPr/>
        </p:nvSpPr>
        <p:spPr>
          <a:xfrm>
            <a:off x="868020" y="3213000"/>
            <a:ext cx="216000" cy="21600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dirty="0">
              <a:latin typeface="Abhaya Libre" panose="02000603000000000000" pitchFamily="2" charset="77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381" y="3314952"/>
            <a:ext cx="2358190" cy="5243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FE6CA15-9B0B-F642-942F-026A33A42767}"/>
                  </a:ext>
                </a:extLst>
              </p:cNvPr>
              <p:cNvSpPr txBox="1"/>
              <p:nvPr/>
            </p:nvSpPr>
            <p:spPr>
              <a:xfrm>
                <a:off x="870277" y="3812284"/>
                <a:ext cx="1108173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6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𝑒𝑙𝑒𝑚𝑒𝑛𝑡𝑤𝑖𝑠𝑒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𝑎𝑏𝑠𝑜𝑙𝑢𝑡𝑒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𝑣𝑎𝑙𝑢𝑒𝑓𝑢𝑛𝑐𝑡𝑖𝑜𝑛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          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training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iteration</m:t>
                      </m:r>
                    </m:oMath>
                  </m:oMathPara>
                </a14:m>
                <a:endParaRPr lang="en-US" b="0" dirty="0" smtClean="0">
                  <a:latin typeface="Abhaya Libre" panose="02000603000000000000" pitchFamily="2" charset="7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FE6CA15-9B0B-F642-942F-026A33A42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277" y="3812284"/>
                <a:ext cx="11081735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1084021" y="3029309"/>
            <a:ext cx="10447044" cy="519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dirty="0" smtClean="0">
                <a:ea typeface="Lato Light" panose="020F0502020204030203" pitchFamily="34" charset="0"/>
                <a:cs typeface="Abhaya Libre" panose="02000603000000000000" pitchFamily="2" charset="77"/>
              </a:rPr>
              <a:t>Initialization (</a:t>
            </a:r>
            <a:r>
              <a:rPr lang="en-US" sz="2400" dirty="0" err="1" smtClean="0">
                <a:ea typeface="Lato Light" panose="020F0502020204030203" pitchFamily="34" charset="0"/>
                <a:cs typeface="Abhaya Libre" panose="02000603000000000000" pitchFamily="2" charset="77"/>
              </a:rPr>
              <a:t>Init.</a:t>
            </a:r>
            <a:r>
              <a:rPr lang="en-US" sz="2400" dirty="0" smtClean="0">
                <a:ea typeface="Lato Light" panose="020F0502020204030203" pitchFamily="34" charset="0"/>
                <a:cs typeface="Abhaya Libre" panose="02000603000000000000" pitchFamily="2" charset="77"/>
              </a:rPr>
              <a:t>) Method: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1084019" y="4583025"/>
            <a:ext cx="104470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600"/>
              </a:lnSpc>
            </a:pPr>
            <a:r>
              <a:rPr lang="en-US" sz="2400" dirty="0" smtClean="0"/>
              <a:t>This modification to USF uses no </a:t>
            </a:r>
            <a:r>
              <a:rPr lang="en-US" sz="2400" dirty="0"/>
              <a:t>information about the magnitude of the current forward weights, the </a:t>
            </a:r>
            <a:r>
              <a:rPr lang="en-US" sz="2400" dirty="0" smtClean="0"/>
              <a:t>initialization “</a:t>
            </a:r>
            <a:r>
              <a:rPr lang="en-US" sz="2400" dirty="0" err="1" smtClean="0"/>
              <a:t>Init.</a:t>
            </a:r>
            <a:r>
              <a:rPr lang="en-US" sz="2400" dirty="0" smtClean="0"/>
              <a:t>” </a:t>
            </a:r>
            <a:r>
              <a:rPr lang="en-US" sz="2400" dirty="0"/>
              <a:t>method</a:t>
            </a:r>
            <a:endParaRPr lang="en-US" sz="2400" dirty="0" smtClean="0"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839074" y="6611779"/>
            <a:ext cx="3529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pc="113" dirty="0" smtClean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935565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1150652" y="1620881"/>
            <a:ext cx="103804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600"/>
              </a:lnSpc>
            </a:pPr>
            <a:r>
              <a:rPr lang="en-US" sz="2400" dirty="0" smtClean="0"/>
              <a:t>Excitatory/Inhibitory </a:t>
            </a:r>
            <a:r>
              <a:rPr lang="en-US" sz="2400" dirty="0"/>
              <a:t>(E/I) </a:t>
            </a:r>
            <a:r>
              <a:rPr lang="en-US" sz="2400" dirty="0" smtClean="0"/>
              <a:t>Method:</a:t>
            </a:r>
          </a:p>
          <a:p>
            <a:pPr algn="just">
              <a:lnSpc>
                <a:spcPts val="3600"/>
              </a:lnSpc>
            </a:pPr>
            <a:r>
              <a:rPr lang="en-US" sz="2400" dirty="0"/>
              <a:t>freezing the sign of the forward weights after a certain number of epochs of training -&gt; keeping network’s synaptic connections either excitatory (positive) or inhibitory (negative)</a:t>
            </a:r>
            <a:endParaRPr lang="en-US" sz="2400" i="1" dirty="0"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591721" y="549275"/>
            <a:ext cx="5607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2"/>
                </a:solidFill>
                <a:latin typeface="Abhaya Libre" panose="02000603000000000000" pitchFamily="2" charset="77"/>
                <a:ea typeface="Nunito Bold" charset="0"/>
                <a:cs typeface="Mukta SemiBold" panose="020B0000000000000000" pitchFamily="34" charset="77"/>
              </a:rPr>
              <a:t>Modification to FA</a:t>
            </a:r>
            <a:endParaRPr lang="en-US" sz="4000" b="1" dirty="0">
              <a:solidFill>
                <a:schemeClr val="tx2"/>
              </a:solidFill>
              <a:latin typeface="Abhaya Libre" panose="02000603000000000000" pitchFamily="2" charset="77"/>
              <a:ea typeface="Nunito Bold" charset="0"/>
              <a:cs typeface="Mukta SemiBold" panose="020B0000000000000000" pitchFamily="34" charset="77"/>
            </a:endParaRP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17AABFC3-6D23-EC4D-9880-A794F9C8C218}"/>
              </a:ext>
            </a:extLst>
          </p:cNvPr>
          <p:cNvSpPr>
            <a:spLocks noChangeAspect="1"/>
          </p:cNvSpPr>
          <p:nvPr/>
        </p:nvSpPr>
        <p:spPr>
          <a:xfrm>
            <a:off x="868019" y="1802167"/>
            <a:ext cx="216000" cy="21600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dirty="0">
              <a:latin typeface="Abhaya Libre" panose="02000603000000000000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1084019" y="3944243"/>
            <a:ext cx="10447045" cy="519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dirty="0" smtClean="0"/>
              <a:t>Strict Normalization </a:t>
            </a:r>
            <a:r>
              <a:rPr lang="en-US" sz="2400" dirty="0"/>
              <a:t>(SN) </a:t>
            </a:r>
            <a:r>
              <a:rPr lang="en-US" sz="2400" dirty="0" smtClean="0"/>
              <a:t>Method:</a:t>
            </a:r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17AABFC3-6D23-EC4D-9880-A794F9C8C218}"/>
              </a:ext>
            </a:extLst>
          </p:cNvPr>
          <p:cNvSpPr>
            <a:spLocks noChangeAspect="1"/>
          </p:cNvSpPr>
          <p:nvPr/>
        </p:nvSpPr>
        <p:spPr>
          <a:xfrm>
            <a:off x="868019" y="4129877"/>
            <a:ext cx="216000" cy="21600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dirty="0">
              <a:latin typeface="Abhaya Libre" panose="02000603000000000000" pitchFamily="2" charset="77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122" y="4719504"/>
            <a:ext cx="3272590" cy="84309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771697" y="6611779"/>
            <a:ext cx="4203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pc="113" dirty="0" smtClean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8696213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2097C74-47E3-8641-B7A9-8841213445E6}"/>
              </a:ext>
            </a:extLst>
          </p:cNvPr>
          <p:cNvSpPr txBox="1"/>
          <p:nvPr/>
        </p:nvSpPr>
        <p:spPr>
          <a:xfrm>
            <a:off x="3395662" y="1922056"/>
            <a:ext cx="59023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Abhaya Libre ExtraBold" panose="02000603000000000000" pitchFamily="2" charset="77"/>
                <a:ea typeface="Nunito Bold" charset="0"/>
                <a:cs typeface="Abhaya Libre ExtraBold" panose="02000603000000000000" pitchFamily="2" charset="77"/>
              </a:rPr>
              <a:t>4</a:t>
            </a:r>
            <a:r>
              <a:rPr lang="en-US" sz="6600" b="1" dirty="0" smtClean="0">
                <a:solidFill>
                  <a:schemeClr val="tx2"/>
                </a:solidFill>
                <a:latin typeface="Abhaya Libre ExtraBold" panose="02000603000000000000" pitchFamily="2" charset="77"/>
                <a:ea typeface="Nunito Bold" charset="0"/>
                <a:cs typeface="Abhaya Libre ExtraBold" panose="02000603000000000000" pitchFamily="2" charset="77"/>
              </a:rPr>
              <a:t>. Results</a:t>
            </a:r>
            <a:endParaRPr lang="en-US" sz="6600" b="1" dirty="0">
              <a:solidFill>
                <a:schemeClr val="tx2"/>
              </a:solidFill>
              <a:latin typeface="Abhaya Libre ExtraBold" panose="02000603000000000000" pitchFamily="2" charset="77"/>
              <a:ea typeface="Nunito Bold" charset="0"/>
              <a:cs typeface="Abhaya Libre ExtraBold" panose="02000603000000000000" pitchFamily="2" charset="7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29448" y="6611779"/>
            <a:ext cx="362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pc="113" dirty="0" smtClean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14</a:t>
            </a:r>
            <a:endParaRPr lang="en-US" sz="1000" b="1" spc="113" dirty="0">
              <a:solidFill>
                <a:schemeClr val="tx2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4305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1150652" y="1620881"/>
            <a:ext cx="103804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600"/>
              </a:lnSpc>
            </a:pPr>
            <a:r>
              <a:rPr lang="en-US" sz="2400" dirty="0" smtClean="0">
                <a:ea typeface="Lato Light" panose="020F0502020204030203" pitchFamily="34" charset="0"/>
                <a:cs typeface="Abhaya Libre" panose="02000603000000000000" pitchFamily="2" charset="77"/>
              </a:rPr>
              <a:t>The mentioned modification:</a:t>
            </a:r>
          </a:p>
          <a:p>
            <a:pPr marL="457200" indent="-457200" algn="just">
              <a:lnSpc>
                <a:spcPts val="3600"/>
              </a:lnSpc>
              <a:buAutoNum type="arabicPeriod"/>
            </a:pPr>
            <a:r>
              <a:rPr lang="en-US" sz="2400" dirty="0" smtClean="0">
                <a:ea typeface="Lato Light" panose="020F0502020204030203" pitchFamily="34" charset="0"/>
                <a:cs typeface="Abhaya Libre" panose="02000603000000000000" pitchFamily="2" charset="77"/>
              </a:rPr>
              <a:t>Applied on CNN</a:t>
            </a:r>
          </a:p>
          <a:p>
            <a:pPr marL="457200" indent="-457200" algn="just">
              <a:lnSpc>
                <a:spcPts val="3600"/>
              </a:lnSpc>
              <a:buAutoNum type="arabicPeriod"/>
            </a:pPr>
            <a:r>
              <a:rPr lang="en-US" sz="2400" dirty="0" smtClean="0">
                <a:ea typeface="Lato Light" panose="020F0502020204030203" pitchFamily="34" charset="0"/>
                <a:cs typeface="Abhaya Libre" panose="02000603000000000000" pitchFamily="2" charset="77"/>
              </a:rPr>
              <a:t>Tested on visual classification</a:t>
            </a:r>
          </a:p>
          <a:p>
            <a:pPr marL="457200" indent="-457200" algn="just">
              <a:lnSpc>
                <a:spcPts val="3600"/>
              </a:lnSpc>
              <a:buAutoNum type="arabicPeriod"/>
            </a:pPr>
            <a:r>
              <a:rPr lang="en-US" sz="2400" dirty="0" smtClean="0"/>
              <a:t>MNIST </a:t>
            </a:r>
            <a:r>
              <a:rPr lang="en-US" sz="2400" dirty="0"/>
              <a:t>handwritten </a:t>
            </a:r>
            <a:r>
              <a:rPr lang="en-US" sz="2400" dirty="0" smtClean="0"/>
              <a:t>digits, CIFAR-10, ImageNet </a:t>
            </a:r>
            <a:r>
              <a:rPr lang="en-US" sz="2400" dirty="0"/>
              <a:t>dataset</a:t>
            </a:r>
            <a:endParaRPr lang="en-US" sz="2400" dirty="0"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591721" y="549275"/>
            <a:ext cx="5607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2"/>
                </a:solidFill>
                <a:latin typeface="Abhaya Libre" panose="02000603000000000000" pitchFamily="2" charset="77"/>
                <a:ea typeface="Nunito Bold" charset="0"/>
                <a:cs typeface="Mukta SemiBold" panose="020B0000000000000000" pitchFamily="34" charset="77"/>
              </a:rPr>
              <a:t>Results</a:t>
            </a:r>
            <a:endParaRPr lang="en-US" sz="4000" b="1" dirty="0">
              <a:solidFill>
                <a:schemeClr val="tx2"/>
              </a:solidFill>
              <a:latin typeface="Abhaya Libre" panose="02000603000000000000" pitchFamily="2" charset="77"/>
              <a:ea typeface="Nunito Bold" charset="0"/>
              <a:cs typeface="Mukta SemiBold" panose="020B0000000000000000" pitchFamily="34" charset="77"/>
            </a:endParaRP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17AABFC3-6D23-EC4D-9880-A794F9C8C218}"/>
              </a:ext>
            </a:extLst>
          </p:cNvPr>
          <p:cNvSpPr>
            <a:spLocks noChangeAspect="1"/>
          </p:cNvSpPr>
          <p:nvPr/>
        </p:nvSpPr>
        <p:spPr>
          <a:xfrm>
            <a:off x="868019" y="1802167"/>
            <a:ext cx="216000" cy="21600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dirty="0">
              <a:latin typeface="Abhaya Libre" panose="02000603000000000000" pitchFamily="2" charset="7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771697" y="6611779"/>
            <a:ext cx="4203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pc="113" dirty="0" smtClean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15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52" y="3559873"/>
            <a:ext cx="7406207" cy="305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9442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1090846" y="1318749"/>
            <a:ext cx="103804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600"/>
              </a:lnSpc>
            </a:pPr>
            <a:r>
              <a:rPr lang="en-US" sz="2400" dirty="0" smtClean="0">
                <a:ea typeface="Lato Light" panose="020F0502020204030203" pitchFamily="34" charset="0"/>
                <a:cs typeface="Abhaya Libre" panose="02000603000000000000" pitchFamily="2" charset="77"/>
              </a:rPr>
              <a:t>The results on ImageNet</a:t>
            </a:r>
            <a:r>
              <a:rPr lang="en-US" sz="2400" dirty="0" smtClean="0">
                <a:ea typeface="Lato Light" panose="020F0502020204030203" pitchFamily="34" charset="0"/>
                <a:cs typeface="Abhaya Libre" panose="02000603000000000000" pitchFamily="2" charset="77"/>
              </a:rPr>
              <a:t>:</a:t>
            </a:r>
          </a:p>
          <a:p>
            <a:pPr algn="just">
              <a:lnSpc>
                <a:spcPts val="3600"/>
              </a:lnSpc>
            </a:pPr>
            <a:r>
              <a:rPr lang="en-US" sz="2400" dirty="0"/>
              <a:t>The feedback alignment methods are competitive with, and in some cases exceed, backpropagation performance.</a:t>
            </a:r>
            <a:endParaRPr lang="en-US" sz="2400" dirty="0"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591721" y="549275"/>
            <a:ext cx="5607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2"/>
                </a:solidFill>
                <a:latin typeface="Abhaya Libre" panose="02000603000000000000" pitchFamily="2" charset="77"/>
                <a:ea typeface="Nunito Bold" charset="0"/>
                <a:cs typeface="Mukta SemiBold" panose="020B0000000000000000" pitchFamily="34" charset="77"/>
              </a:rPr>
              <a:t>Results</a:t>
            </a:r>
            <a:endParaRPr lang="en-US" sz="4000" b="1" dirty="0">
              <a:solidFill>
                <a:schemeClr val="tx2"/>
              </a:solidFill>
              <a:latin typeface="Abhaya Libre" panose="02000603000000000000" pitchFamily="2" charset="77"/>
              <a:ea typeface="Nunito Bold" charset="0"/>
              <a:cs typeface="Mukta SemiBold" panose="020B0000000000000000" pitchFamily="34" charset="77"/>
            </a:endParaRP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17AABFC3-6D23-EC4D-9880-A794F9C8C218}"/>
              </a:ext>
            </a:extLst>
          </p:cNvPr>
          <p:cNvSpPr>
            <a:spLocks noChangeAspect="1"/>
          </p:cNvSpPr>
          <p:nvPr/>
        </p:nvSpPr>
        <p:spPr>
          <a:xfrm>
            <a:off x="874846" y="1549909"/>
            <a:ext cx="216000" cy="21600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dirty="0">
              <a:latin typeface="Abhaya Libre" panose="02000603000000000000" pitchFamily="2" charset="7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771697" y="6611779"/>
            <a:ext cx="4203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pc="113" dirty="0" smtClean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16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19" y="2685709"/>
            <a:ext cx="8598996" cy="392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857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Box 261">
            <a:extLst>
              <a:ext uri="{FF2B5EF4-FFF2-40B4-BE49-F238E27FC236}">
                <a16:creationId xmlns:a16="http://schemas.microsoft.com/office/drawing/2014/main" id="{B1B915CE-9815-BB42-A094-17ACA8E456EF}"/>
              </a:ext>
            </a:extLst>
          </p:cNvPr>
          <p:cNvSpPr txBox="1"/>
          <p:nvPr/>
        </p:nvSpPr>
        <p:spPr>
          <a:xfrm>
            <a:off x="0" y="699175"/>
            <a:ext cx="12191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600" b="1" dirty="0" smtClean="0">
                <a:solidFill>
                  <a:schemeClr val="tx2"/>
                </a:solidFill>
                <a:latin typeface="Abhaya Libre ExtraBold" panose="02000603000000000000" pitchFamily="2" charset="77"/>
                <a:ea typeface="Nunito Bold" charset="0"/>
                <a:cs typeface="Abhaya Libre ExtraBold" panose="02000603000000000000" pitchFamily="2" charset="77"/>
              </a:rPr>
              <a:t>5. Scaling to Deeper Networks</a:t>
            </a:r>
            <a:endParaRPr lang="en-US" sz="5600" b="1" dirty="0">
              <a:solidFill>
                <a:schemeClr val="tx2"/>
              </a:solidFill>
              <a:latin typeface="Abhaya Libre ExtraBold" panose="02000603000000000000" pitchFamily="2" charset="77"/>
              <a:ea typeface="Nunito Bold" charset="0"/>
              <a:cs typeface="Abhaya Libre ExtraBold" panose="02000603000000000000" pitchFamily="2" charset="7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29448" y="6611779"/>
            <a:ext cx="362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pc="113" dirty="0" smtClean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07656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FE6CA15-9B0B-F642-942F-026A33A42767}"/>
                  </a:ext>
                </a:extLst>
              </p:cNvPr>
              <p:cNvSpPr txBox="1"/>
              <p:nvPr/>
            </p:nvSpPr>
            <p:spPr>
              <a:xfrm>
                <a:off x="1150652" y="1620881"/>
                <a:ext cx="10380413" cy="518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ts val="3600"/>
                  </a:lnSpc>
                </a:pPr>
                <a:r>
                  <a:rPr lang="en-US" sz="2400" dirty="0" smtClean="0">
                    <a:ea typeface="Lato Light" panose="020F0502020204030203" pitchFamily="34" charset="0"/>
                    <a:cs typeface="Abhaya Libre" panose="02000603000000000000" pitchFamily="2" charset="77"/>
                  </a:rPr>
                  <a:t>The gradient with respect to </a:t>
                </a:r>
                <a:r>
                  <a:rPr lang="en-US" sz="2400" dirty="0" smtClean="0"/>
                  <a:t>the first layer’s activation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400" dirty="0" smtClean="0"/>
                  <a:t> is:</a:t>
                </a:r>
                <a:endParaRPr lang="en-US" sz="2400" dirty="0">
                  <a:ea typeface="Lato Light" panose="020F0502020204030203" pitchFamily="34" charset="0"/>
                  <a:cs typeface="Abhaya Libre" panose="02000603000000000000" pitchFamily="2" charset="77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FE6CA15-9B0B-F642-942F-026A33A42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652" y="1620881"/>
                <a:ext cx="10380413" cy="518860"/>
              </a:xfrm>
              <a:prstGeom prst="rect">
                <a:avLst/>
              </a:prstGeom>
              <a:blipFill>
                <a:blip r:embed="rId3"/>
                <a:stretch>
                  <a:fillRect l="-940" b="-2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591721" y="549275"/>
            <a:ext cx="10766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latin typeface="Abhaya Libre" panose="02000603000000000000" pitchFamily="2" charset="77"/>
                <a:ea typeface="Nunito Bold" charset="0"/>
                <a:cs typeface="Mukta SemiBold" panose="020B0000000000000000" pitchFamily="34" charset="77"/>
              </a:rPr>
              <a:t>1. Vanishing and Exploding Activations and Error Signals </a:t>
            </a:r>
            <a:endParaRPr lang="en-US" sz="3200" b="1" dirty="0">
              <a:solidFill>
                <a:schemeClr val="tx2"/>
              </a:solidFill>
              <a:latin typeface="Abhaya Libre" panose="02000603000000000000" pitchFamily="2" charset="77"/>
              <a:ea typeface="Nunito Bold" charset="0"/>
              <a:cs typeface="Mukta SemiBold" panose="020B0000000000000000" pitchFamily="34" charset="77"/>
            </a:endParaRP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7EEAFE34-BAF1-3240-A751-ACB1209B7B8F}"/>
              </a:ext>
            </a:extLst>
          </p:cNvPr>
          <p:cNvSpPr>
            <a:spLocks noChangeAspect="1"/>
          </p:cNvSpPr>
          <p:nvPr/>
        </p:nvSpPr>
        <p:spPr>
          <a:xfrm>
            <a:off x="870277" y="1802128"/>
            <a:ext cx="216000" cy="2160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dirty="0">
              <a:latin typeface="Abhaya Libre" panose="02000603000000000000" pitchFamily="2" charset="77"/>
            </a:endParaRP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17AABFC3-6D23-EC4D-9880-A794F9C8C218}"/>
              </a:ext>
            </a:extLst>
          </p:cNvPr>
          <p:cNvSpPr>
            <a:spLocks noChangeAspect="1"/>
          </p:cNvSpPr>
          <p:nvPr/>
        </p:nvSpPr>
        <p:spPr>
          <a:xfrm>
            <a:off x="868021" y="3333131"/>
            <a:ext cx="216000" cy="21600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dirty="0">
              <a:latin typeface="Abhaya Libre" panose="02000603000000000000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1084021" y="3125021"/>
            <a:ext cx="10447044" cy="519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dirty="0" smtClean="0">
                <a:ea typeface="Lato Light" panose="020F0502020204030203" pitchFamily="34" charset="0"/>
                <a:cs typeface="Abhaya Libre" panose="02000603000000000000" pitchFamily="2" charset="77"/>
              </a:rPr>
              <a:t>And at each layer: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839074" y="6611779"/>
            <a:ext cx="3529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pc="113" dirty="0" smtClean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18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207" y="2209692"/>
            <a:ext cx="5265019" cy="8511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482" y="3549131"/>
            <a:ext cx="3108960" cy="765269"/>
          </a:xfrm>
          <a:prstGeom prst="rect">
            <a:avLst/>
          </a:prstGeom>
        </p:spPr>
      </p:pic>
      <p:sp>
        <p:nvSpPr>
          <p:cNvPr id="17" name="Diamond 16">
            <a:extLst>
              <a:ext uri="{FF2B5EF4-FFF2-40B4-BE49-F238E27FC236}">
                <a16:creationId xmlns:a16="http://schemas.microsoft.com/office/drawing/2014/main" id="{17AABFC3-6D23-EC4D-9880-A794F9C8C218}"/>
              </a:ext>
            </a:extLst>
          </p:cNvPr>
          <p:cNvSpPr>
            <a:spLocks noChangeAspect="1"/>
          </p:cNvSpPr>
          <p:nvPr/>
        </p:nvSpPr>
        <p:spPr>
          <a:xfrm>
            <a:off x="868021" y="4633499"/>
            <a:ext cx="216000" cy="21600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dirty="0">
              <a:latin typeface="Abhaya Libre" panose="02000603000000000000" pitchFamily="2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1084021" y="4482851"/>
            <a:ext cx="10447044" cy="519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dirty="0" smtClean="0"/>
              <a:t>The </a:t>
            </a:r>
            <a:r>
              <a:rPr lang="en-US" sz="2400" dirty="0"/>
              <a:t>weights </a:t>
            </a:r>
            <a:r>
              <a:rPr lang="en-US" sz="2400" dirty="0" smtClean="0"/>
              <a:t>assumed </a:t>
            </a:r>
            <a:r>
              <a:rPr lang="en-US" sz="2400" dirty="0"/>
              <a:t>to be independent: (Euclidean norm.)</a:t>
            </a:r>
            <a:endParaRPr lang="en-US" sz="2400" dirty="0" smtClean="0"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980" y="5002673"/>
            <a:ext cx="3493970" cy="93287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591721" y="6021288"/>
            <a:ext cx="110059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dirty="0" smtClean="0">
                <a:ea typeface="Lato Light" panose="020F0502020204030203" pitchFamily="34" charset="0"/>
                <a:cs typeface="Abhaya Libre" panose="02000603000000000000" pitchFamily="2" charset="77"/>
              </a:rPr>
              <a:t>Nominator -&gt; </a:t>
            </a:r>
            <a:r>
              <a:rPr lang="en-US" sz="2400" strike="sngStrike" dirty="0" err="1" smtClean="0">
                <a:ea typeface="Lato Light" panose="020F0502020204030203" pitchFamily="34" charset="0"/>
                <a:cs typeface="Abhaya Libre" panose="02000603000000000000" pitchFamily="2" charset="77"/>
              </a:rPr>
              <a:t>cte</a:t>
            </a:r>
            <a:r>
              <a:rPr lang="en-US" sz="2400" dirty="0" smtClean="0">
                <a:ea typeface="Lato Light" panose="020F0502020204030203" pitchFamily="34" charset="0"/>
                <a:cs typeface="Abhaya Libre" panose="02000603000000000000" pitchFamily="2" charset="77"/>
              </a:rPr>
              <a:t>, Denominator -&gt; </a:t>
            </a:r>
            <a:r>
              <a:rPr lang="en-US" sz="2400" dirty="0" err="1" smtClean="0">
                <a:ea typeface="Lato Light" panose="020F0502020204030203" pitchFamily="34" charset="0"/>
                <a:cs typeface="Abhaya Libre" panose="02000603000000000000" pitchFamily="2" charset="77"/>
              </a:rPr>
              <a:t>cte</a:t>
            </a:r>
            <a:r>
              <a:rPr lang="en-US" sz="2400" dirty="0" smtClean="0">
                <a:ea typeface="Lato Light" panose="020F0502020204030203" pitchFamily="34" charset="0"/>
                <a:cs typeface="Abhaya Libre" panose="02000603000000000000" pitchFamily="2" charset="77"/>
              </a:rPr>
              <a:t>, Also this issue in deeper networks-&gt; exponential</a:t>
            </a:r>
          </a:p>
        </p:txBody>
      </p:sp>
    </p:spTree>
    <p:extLst>
      <p:ext uri="{BB962C8B-B14F-4D97-AF65-F5344CB8AC3E}">
        <p14:creationId xmlns:p14="http://schemas.microsoft.com/office/powerpoint/2010/main" val="20443404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FE6CA15-9B0B-F642-942F-026A33A42767}"/>
                  </a:ext>
                </a:extLst>
              </p:cNvPr>
              <p:cNvSpPr txBox="1"/>
              <p:nvPr/>
            </p:nvSpPr>
            <p:spPr>
              <a:xfrm>
                <a:off x="1150652" y="1620881"/>
                <a:ext cx="10380413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ts val="3600"/>
                  </a:lnSpc>
                </a:pPr>
                <a:r>
                  <a:rPr lang="en-US" sz="2400" dirty="0" smtClean="0">
                    <a:ea typeface="Lato Light" panose="020F0502020204030203" pitchFamily="34" charset="0"/>
                    <a:cs typeface="Abhaya Libre" panose="02000603000000000000" pitchFamily="2" charset="77"/>
                  </a:rPr>
                  <a:t>(</a:t>
                </a:r>
                <a:r>
                  <a:rPr lang="en-US" sz="2400" dirty="0" err="1" smtClean="0">
                    <a:ea typeface="Lato Light" panose="020F0502020204030203" pitchFamily="34" charset="0"/>
                    <a:cs typeface="Abhaya Libre" panose="02000603000000000000" pitchFamily="2" charset="77"/>
                  </a:rPr>
                  <a:t>i</a:t>
                </a:r>
                <a:r>
                  <a:rPr lang="en-US" sz="2400" dirty="0" smtClean="0">
                    <a:ea typeface="Lato Light" panose="020F0502020204030203" pitchFamily="34" charset="0"/>
                    <a:cs typeface="Abhaya Libre" panose="02000603000000000000" pitchFamily="2" charset="77"/>
                  </a:rPr>
                  <a:t>) </a:t>
                </a:r>
                <a:r>
                  <a:rPr lang="en-US" sz="2400" dirty="0" smtClean="0"/>
                  <a:t>Careful </a:t>
                </a:r>
                <a:r>
                  <a:rPr lang="en-US" sz="2400" dirty="0"/>
                  <a:t>initialization of the forward and backward </a:t>
                </a:r>
                <a:r>
                  <a:rPr lang="en-US" sz="2400" dirty="0" smtClean="0"/>
                  <a:t>weights -&gt; in BP weights </a:t>
                </a:r>
                <a:r>
                  <a:rPr lang="en-US" sz="2400" dirty="0"/>
                  <a:t>are initialized with a variance </a:t>
                </a:r>
                <a:r>
                  <a:rPr lang="en-US" sz="2400" dirty="0" smtClean="0"/>
                  <a:t>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sz="2400" dirty="0" smtClean="0">
                    <a:ea typeface="Lato Light" panose="020F0502020204030203" pitchFamily="34" charset="0"/>
                    <a:cs typeface="Abhaya Libre" panose="02000603000000000000" pitchFamily="2" charset="77"/>
                  </a:rPr>
                  <a:t> for controlling the variance -&gt; But in  FA weights are set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 smtClean="0">
                    <a:ea typeface="Lato Light" panose="020F0502020204030203" pitchFamily="34" charset="0"/>
                    <a:cs typeface="Abhaya Libre" panose="02000603000000000000" pitchFamily="2" charset="77"/>
                  </a:rPr>
                  <a:t> and also the backward weights are set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 smtClean="0">
                    <a:ea typeface="Lato Light" panose="020F0502020204030203" pitchFamily="34" charset="0"/>
                    <a:cs typeface="Abhaya Libre" panose="02000603000000000000" pitchFamily="2" charset="77"/>
                  </a:rPr>
                  <a:t> -&gt; Still, depth remains a challenge -&gt; adverse effect on the performance </a:t>
                </a:r>
                <a:endParaRPr lang="en-US" sz="2400" dirty="0">
                  <a:ea typeface="Lato Light" panose="020F0502020204030203" pitchFamily="34" charset="0"/>
                  <a:cs typeface="Abhaya Libre" panose="02000603000000000000" pitchFamily="2" charset="77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FE6CA15-9B0B-F642-942F-026A33A42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652" y="1620881"/>
                <a:ext cx="10380413" cy="1938992"/>
              </a:xfrm>
              <a:prstGeom prst="rect">
                <a:avLst/>
              </a:prstGeom>
              <a:blipFill>
                <a:blip r:embed="rId3"/>
                <a:stretch>
                  <a:fillRect l="-940" r="-881" b="-4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591721" y="549275"/>
            <a:ext cx="10766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latin typeface="Abhaya Libre" panose="02000603000000000000" pitchFamily="2" charset="77"/>
                <a:ea typeface="Nunito Bold" charset="0"/>
                <a:cs typeface="Mukta SemiBold" panose="020B0000000000000000" pitchFamily="34" charset="77"/>
              </a:rPr>
              <a:t>Solutions:</a:t>
            </a:r>
            <a:endParaRPr lang="en-US" sz="3200" b="1" dirty="0">
              <a:solidFill>
                <a:schemeClr val="tx2"/>
              </a:solidFill>
              <a:latin typeface="Abhaya Libre" panose="02000603000000000000" pitchFamily="2" charset="77"/>
              <a:ea typeface="Nunito Bold" charset="0"/>
              <a:cs typeface="Mukta SemiBold" panose="020B0000000000000000" pitchFamily="34" charset="77"/>
            </a:endParaRP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7EEAFE34-BAF1-3240-A751-ACB1209B7B8F}"/>
              </a:ext>
            </a:extLst>
          </p:cNvPr>
          <p:cNvSpPr>
            <a:spLocks noChangeAspect="1"/>
          </p:cNvSpPr>
          <p:nvPr/>
        </p:nvSpPr>
        <p:spPr>
          <a:xfrm>
            <a:off x="870277" y="1802128"/>
            <a:ext cx="216000" cy="2160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dirty="0">
              <a:latin typeface="Abhaya Libre" panose="02000603000000000000" pitchFamily="2" charset="77"/>
            </a:endParaRP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17AABFC3-6D23-EC4D-9880-A794F9C8C218}"/>
              </a:ext>
            </a:extLst>
          </p:cNvPr>
          <p:cNvSpPr>
            <a:spLocks noChangeAspect="1"/>
          </p:cNvSpPr>
          <p:nvPr/>
        </p:nvSpPr>
        <p:spPr>
          <a:xfrm>
            <a:off x="868021" y="4036535"/>
            <a:ext cx="216000" cy="21600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dirty="0">
              <a:latin typeface="Abhaya Libre" panose="02000603000000000000" pitchFamily="2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FE6CA15-9B0B-F642-942F-026A33A42767}"/>
                  </a:ext>
                </a:extLst>
              </p:cNvPr>
              <p:cNvSpPr txBox="1"/>
              <p:nvPr/>
            </p:nvSpPr>
            <p:spPr>
              <a:xfrm>
                <a:off x="1084021" y="3875114"/>
                <a:ext cx="10447044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ts val="3600"/>
                  </a:lnSpc>
                </a:pPr>
                <a:r>
                  <a:rPr lang="en-US" sz="2400" dirty="0" smtClean="0">
                    <a:ea typeface="Lato Light" panose="020F0502020204030203" pitchFamily="34" charset="0"/>
                    <a:cs typeface="Abhaya Libre" panose="02000603000000000000" pitchFamily="2" charset="77"/>
                  </a:rPr>
                  <a:t>(ii) </a:t>
                </a:r>
                <a:r>
                  <a:rPr lang="en-US" sz="2400" dirty="0" smtClean="0"/>
                  <a:t>Explicitly managing </a:t>
                </a:r>
                <a:r>
                  <a:rPr lang="en-US" sz="2400" dirty="0"/>
                  <a:t>the </a:t>
                </a:r>
                <a:r>
                  <a:rPr lang="en-US" sz="2400" dirty="0" smtClean="0"/>
                  <a:t>size </a:t>
                </a:r>
                <a:r>
                  <a:rPr lang="en-US" sz="2400" dirty="0"/>
                  <a:t>of the </a:t>
                </a:r>
                <a:r>
                  <a:rPr lang="en-US" sz="2400" dirty="0" smtClean="0"/>
                  <a:t>weights -&gt; Batch Manhattan -&gt; discards the magnitude of the gradient -&gt; instead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r>
                  <a:rPr lang="en-US" sz="2400" dirty="0" smtClean="0"/>
                  <a:t>, we use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ea typeface="Lato Light" panose="020F0502020204030203" pitchFamily="34" charset="0"/>
                    <a:cs typeface="Abhaya Libre" panose="02000603000000000000" pitchFamily="2" charset="77"/>
                  </a:rPr>
                  <a:t> -&gt; </a:t>
                </a:r>
                <a:r>
                  <a:rPr lang="en-US" sz="2400" dirty="0"/>
                  <a:t>reduction in performance -&gt; </a:t>
                </a:r>
                <a:r>
                  <a:rPr lang="en-US" sz="2400" dirty="0" smtClean="0"/>
                  <a:t>so: norms </a:t>
                </a:r>
                <a:r>
                  <a:rPr lang="en-US" sz="2400" dirty="0"/>
                  <a:t>of the feedback matrices </a:t>
                </a:r>
                <a:r>
                  <a:rPr lang="en-US" sz="2400" dirty="0" smtClean="0"/>
                  <a:t>= feedforward (like SN!)</a:t>
                </a:r>
              </a:p>
              <a:p>
                <a:pPr algn="just">
                  <a:lnSpc>
                    <a:spcPts val="3600"/>
                  </a:lnSpc>
                </a:pPr>
                <a:r>
                  <a:rPr lang="en-US" sz="2400" dirty="0" smtClean="0">
                    <a:ea typeface="Lato Light" panose="020F0502020204030203" pitchFamily="34" charset="0"/>
                    <a:cs typeface="Abhaya Libre" panose="02000603000000000000" pitchFamily="2" charset="77"/>
                  </a:rPr>
                  <a:t>-&gt; or: </a:t>
                </a:r>
                <a:r>
                  <a:rPr lang="en-US" sz="2400" dirty="0" smtClean="0"/>
                  <a:t>simply </a:t>
                </a:r>
                <a:r>
                  <a:rPr lang="en-US" sz="2400" dirty="0"/>
                  <a:t>scale by the initialized feedback </a:t>
                </a:r>
                <a:r>
                  <a:rPr lang="en-US" sz="2400" dirty="0" smtClean="0"/>
                  <a:t>weights (like </a:t>
                </a:r>
                <a:r>
                  <a:rPr lang="en-US" sz="2400" dirty="0" err="1" smtClean="0"/>
                  <a:t>Init.</a:t>
                </a:r>
                <a:r>
                  <a:rPr lang="en-US" sz="2400" dirty="0" smtClean="0"/>
                  <a:t>!)</a:t>
                </a:r>
                <a:endParaRPr lang="en-US" sz="2400" dirty="0" smtClean="0">
                  <a:ea typeface="Lato Light" panose="020F0502020204030203" pitchFamily="34" charset="0"/>
                  <a:cs typeface="Abhaya Libre" panose="02000603000000000000" pitchFamily="2" charset="77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FE6CA15-9B0B-F642-942F-026A33A42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021" y="3875114"/>
                <a:ext cx="10447044" cy="1938992"/>
              </a:xfrm>
              <a:prstGeom prst="rect">
                <a:avLst/>
              </a:prstGeom>
              <a:blipFill>
                <a:blip r:embed="rId4"/>
                <a:stretch>
                  <a:fillRect l="-933" r="-875" b="-4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11839074" y="6611779"/>
            <a:ext cx="3529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pc="113" dirty="0" smtClean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14605099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Box 228">
            <a:extLst>
              <a:ext uri="{FF2B5EF4-FFF2-40B4-BE49-F238E27FC236}">
                <a16:creationId xmlns:a16="http://schemas.microsoft.com/office/drawing/2014/main" id="{10A8AB7B-3F59-8743-B8F2-CED53883274E}"/>
              </a:ext>
            </a:extLst>
          </p:cNvPr>
          <p:cNvSpPr txBox="1"/>
          <p:nvPr/>
        </p:nvSpPr>
        <p:spPr>
          <a:xfrm>
            <a:off x="5303520" y="4013887"/>
            <a:ext cx="6959065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i="1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Western University</a:t>
            </a:r>
          </a:p>
          <a:p>
            <a:pPr algn="ctr"/>
            <a:r>
              <a:rPr lang="en-US" sz="2400" i="1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Computer Science Department, Brain-inspired AI</a:t>
            </a:r>
          </a:p>
          <a:p>
            <a:pPr algn="ctr"/>
            <a:endParaRPr lang="en-US" sz="2400" i="1" dirty="0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pPr algn="ctr"/>
            <a:r>
              <a:rPr lang="en-US" sz="2400" b="1" i="1" dirty="0" smtClean="0">
                <a:solidFill>
                  <a:schemeClr val="accent1"/>
                </a:solidFill>
                <a:latin typeface="Abhaya Libre" panose="02000603000000000000" pitchFamily="2" charset="77"/>
                <a:ea typeface="Lato Light" panose="020F0502020204030203" pitchFamily="34" charset="0"/>
                <a:cs typeface="Abhaya Libre SemiBold" panose="02000603000000000000" pitchFamily="2" charset="77"/>
              </a:rPr>
              <a:t>Prof. </a:t>
            </a:r>
            <a:r>
              <a:rPr lang="en-US" sz="2400" b="1" i="1" dirty="0" err="1" smtClean="0">
                <a:solidFill>
                  <a:schemeClr val="accent1"/>
                </a:solidFill>
                <a:latin typeface="Abhaya Libre" panose="02000603000000000000" pitchFamily="2" charset="77"/>
                <a:ea typeface="Lato Light" panose="020F0502020204030203" pitchFamily="34" charset="0"/>
                <a:cs typeface="Abhaya Libre SemiBold" panose="02000603000000000000" pitchFamily="2" charset="77"/>
              </a:rPr>
              <a:t>Yalda</a:t>
            </a:r>
            <a:r>
              <a:rPr lang="en-US" sz="2400" b="1" i="1" dirty="0" smtClean="0">
                <a:solidFill>
                  <a:schemeClr val="accent1"/>
                </a:solidFill>
                <a:latin typeface="Abhaya Libre" panose="02000603000000000000" pitchFamily="2" charset="77"/>
                <a:ea typeface="Lato Light" panose="020F0502020204030203" pitchFamily="34" charset="0"/>
                <a:cs typeface="Abhaya Libre SemiBold" panose="02000603000000000000" pitchFamily="2" charset="77"/>
              </a:rPr>
              <a:t> </a:t>
            </a:r>
            <a:r>
              <a:rPr lang="en-US" sz="2400" b="1" i="1" dirty="0" err="1" smtClean="0">
                <a:solidFill>
                  <a:schemeClr val="accent1"/>
                </a:solidFill>
                <a:latin typeface="Abhaya Libre" panose="02000603000000000000" pitchFamily="2" charset="77"/>
                <a:ea typeface="Lato Light" panose="020F0502020204030203" pitchFamily="34" charset="0"/>
                <a:cs typeface="Abhaya Libre SemiBold" panose="02000603000000000000" pitchFamily="2" charset="77"/>
              </a:rPr>
              <a:t>Mohsenzade</a:t>
            </a:r>
            <a:endParaRPr lang="en-US" sz="2400" b="1" dirty="0">
              <a:solidFill>
                <a:schemeClr val="accent1"/>
              </a:solidFill>
              <a:latin typeface="Abhaya Libre SemiBold" panose="02000603000000000000" pitchFamily="2" charset="77"/>
              <a:ea typeface="Lato Light" panose="020F0502020204030203" pitchFamily="34" charset="0"/>
              <a:cs typeface="Abhaya Libre SemiBold" panose="02000603000000000000" pitchFamily="2" charset="77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B496D8D1-D5C8-5140-87BB-096E09CEC541}"/>
              </a:ext>
            </a:extLst>
          </p:cNvPr>
          <p:cNvSpPr txBox="1"/>
          <p:nvPr/>
        </p:nvSpPr>
        <p:spPr>
          <a:xfrm>
            <a:off x="6282906" y="3044279"/>
            <a:ext cx="50268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I am </a:t>
            </a:r>
            <a:r>
              <a:rPr lang="en-US" sz="4400" b="1" dirty="0" smtClean="0">
                <a:solidFill>
                  <a:schemeClr val="tx2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Tina </a:t>
            </a:r>
            <a:r>
              <a:rPr lang="en-US" sz="4400" b="1" dirty="0" err="1" smtClean="0">
                <a:solidFill>
                  <a:schemeClr val="tx2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Gholami</a:t>
            </a:r>
            <a:r>
              <a:rPr lang="en-US" sz="4400" b="1" dirty="0" smtClean="0">
                <a:solidFill>
                  <a:schemeClr val="tx2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.</a:t>
            </a:r>
            <a:endParaRPr lang="en-US" sz="4400" b="1" dirty="0">
              <a:solidFill>
                <a:schemeClr val="tx2"/>
              </a:solidFill>
              <a:latin typeface="Abhaya Libre" panose="02000603000000000000" pitchFamily="2" charset="77"/>
              <a:ea typeface="Nunito Bold" charset="0"/>
              <a:cs typeface="Arima Madurai Semi" pitchFamily="2" charset="77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C9679DFC-6DA2-D54F-8A45-778FCB0DCC92}"/>
              </a:ext>
            </a:extLst>
          </p:cNvPr>
          <p:cNvSpPr txBox="1"/>
          <p:nvPr/>
        </p:nvSpPr>
        <p:spPr>
          <a:xfrm>
            <a:off x="7369834" y="1632492"/>
            <a:ext cx="2853007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Abhaya Libre ExtraBold" panose="02000603000000000000" pitchFamily="2" charset="77"/>
                <a:ea typeface="Nunito Bold" charset="0"/>
                <a:cs typeface="Abhaya Libre ExtraBold" panose="02000603000000000000" pitchFamily="2" charset="77"/>
              </a:rPr>
              <a:t>Hello!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2" r="16512"/>
          <a:stretch>
            <a:fillRect/>
          </a:stretch>
        </p:blipFill>
        <p:spPr/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1" y="145162"/>
            <a:ext cx="762927" cy="80822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952012" y="6611779"/>
            <a:ext cx="2399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pc="113" dirty="0" smtClean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2</a:t>
            </a:r>
            <a:endParaRPr lang="en-US" sz="1000" b="1" spc="113" dirty="0">
              <a:solidFill>
                <a:schemeClr val="tx2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33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1150652" y="1620881"/>
            <a:ext cx="10380413" cy="519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600"/>
              </a:lnSpc>
            </a:pPr>
            <a:r>
              <a:rPr lang="en-US" sz="2400" dirty="0" smtClean="0">
                <a:ea typeface="Lato Light" panose="020F0502020204030203" pitchFamily="34" charset="0"/>
                <a:cs typeface="Abhaya Libre" panose="02000603000000000000" pitchFamily="2" charset="77"/>
              </a:rPr>
              <a:t>Results of (</a:t>
            </a:r>
            <a:r>
              <a:rPr lang="en-US" sz="2400" dirty="0" err="1" smtClean="0">
                <a:ea typeface="Lato Light" panose="020F0502020204030203" pitchFamily="34" charset="0"/>
                <a:cs typeface="Abhaya Libre" panose="02000603000000000000" pitchFamily="2" charset="77"/>
              </a:rPr>
              <a:t>i</a:t>
            </a:r>
            <a:r>
              <a:rPr lang="en-US" sz="2400" dirty="0" smtClean="0">
                <a:ea typeface="Lato Light" panose="020F0502020204030203" pitchFamily="34" charset="0"/>
                <a:cs typeface="Abhaya Libre" panose="02000603000000000000" pitchFamily="2" charset="77"/>
              </a:rPr>
              <a:t>):</a:t>
            </a:r>
            <a:endParaRPr lang="en-US" sz="2400" dirty="0"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591721" y="549275"/>
            <a:ext cx="10766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latin typeface="Abhaya Libre" panose="02000603000000000000" pitchFamily="2" charset="77"/>
                <a:ea typeface="Nunito Bold" charset="0"/>
                <a:cs typeface="Mukta SemiBold" panose="020B0000000000000000" pitchFamily="34" charset="77"/>
              </a:rPr>
              <a:t>Result in implementation:</a:t>
            </a:r>
            <a:endParaRPr lang="en-US" sz="3200" b="1" dirty="0">
              <a:solidFill>
                <a:schemeClr val="tx2"/>
              </a:solidFill>
              <a:latin typeface="Abhaya Libre" panose="02000603000000000000" pitchFamily="2" charset="77"/>
              <a:ea typeface="Nunito Bold" charset="0"/>
              <a:cs typeface="Mukta SemiBold" panose="020B0000000000000000" pitchFamily="34" charset="77"/>
            </a:endParaRP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7EEAFE34-BAF1-3240-A751-ACB1209B7B8F}"/>
              </a:ext>
            </a:extLst>
          </p:cNvPr>
          <p:cNvSpPr>
            <a:spLocks noChangeAspect="1"/>
          </p:cNvSpPr>
          <p:nvPr/>
        </p:nvSpPr>
        <p:spPr>
          <a:xfrm>
            <a:off x="870277" y="1802128"/>
            <a:ext cx="216000" cy="2160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dirty="0">
              <a:latin typeface="Abhaya Libre" panose="02000603000000000000" pitchFamily="2" charset="7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839074" y="6611779"/>
            <a:ext cx="3529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pc="113" dirty="0" smtClean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20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75" y="2271563"/>
            <a:ext cx="10487535" cy="442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1800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1044775" y="903218"/>
            <a:ext cx="103804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600"/>
              </a:lnSpc>
            </a:pPr>
            <a:r>
              <a:rPr lang="en-US" sz="2400" dirty="0" smtClean="0">
                <a:ea typeface="Lato Light" panose="020F0502020204030203" pitchFamily="34" charset="0"/>
                <a:cs typeface="Abhaya Libre" panose="02000603000000000000" pitchFamily="2" charset="77"/>
              </a:rPr>
              <a:t>In shallow networks, </a:t>
            </a:r>
            <a:r>
              <a:rPr lang="en-US" sz="2400" dirty="0"/>
              <a:t>as training </a:t>
            </a:r>
            <a:r>
              <a:rPr lang="en-US" sz="2400" dirty="0" smtClean="0"/>
              <a:t>progresses, </a:t>
            </a:r>
            <a:r>
              <a:rPr lang="en-US" sz="2400" dirty="0"/>
              <a:t>the signal calculated in FA and the gradient used by BP are roughly orthogonal at initialization but that the angle between them converges to approximately 45◦ by the end of </a:t>
            </a:r>
            <a:r>
              <a:rPr lang="en-US" sz="2400" dirty="0" smtClean="0"/>
              <a:t>training -&gt; But in deeper networks there is less </a:t>
            </a:r>
            <a:r>
              <a:rPr lang="en-US" sz="2400" dirty="0" smtClean="0"/>
              <a:t>alignment</a:t>
            </a:r>
          </a:p>
          <a:p>
            <a:pPr algn="just">
              <a:lnSpc>
                <a:spcPts val="3600"/>
              </a:lnSpc>
            </a:pPr>
            <a:r>
              <a:rPr lang="en-US" sz="2400" dirty="0" smtClean="0"/>
              <a:t>Solution: </a:t>
            </a:r>
            <a:r>
              <a:rPr lang="en-US" sz="2400" dirty="0" smtClean="0"/>
              <a:t>USF </a:t>
            </a:r>
            <a:r>
              <a:rPr lang="en-US" sz="2400" dirty="0" smtClean="0"/>
              <a:t>is applied -&gt; the angle quickly drops below 90◦ but then rises </a:t>
            </a:r>
            <a:r>
              <a:rPr lang="en-US" sz="2400" dirty="0" smtClean="0"/>
              <a:t>up-</a:t>
            </a:r>
            <a:r>
              <a:rPr lang="en-US" sz="2400" dirty="0" smtClean="0"/>
              <a:t>&gt; weight more tightly distributes at the first</a:t>
            </a:r>
            <a:endParaRPr lang="en-US" sz="2400" dirty="0"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591721" y="415466"/>
            <a:ext cx="9938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latin typeface="Abhaya Libre" panose="02000603000000000000" pitchFamily="2" charset="77"/>
                <a:ea typeface="Nunito Bold" charset="0"/>
                <a:cs typeface="Mukta SemiBold" panose="020B0000000000000000" pitchFamily="34" charset="77"/>
              </a:rPr>
              <a:t>2. Gradient Signal Alignment</a:t>
            </a:r>
            <a:endParaRPr lang="en-US" sz="3200" b="1" dirty="0">
              <a:solidFill>
                <a:schemeClr val="tx2"/>
              </a:solidFill>
              <a:latin typeface="Abhaya Libre" panose="02000603000000000000" pitchFamily="2" charset="77"/>
              <a:ea typeface="Nunito Bold" charset="0"/>
              <a:cs typeface="Mukta SemiBold" panose="020B0000000000000000" pitchFamily="34" charset="77"/>
            </a:endParaRP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7EEAFE34-BAF1-3240-A751-ACB1209B7B8F}"/>
              </a:ext>
            </a:extLst>
          </p:cNvPr>
          <p:cNvSpPr>
            <a:spLocks noChangeAspect="1"/>
          </p:cNvSpPr>
          <p:nvPr/>
        </p:nvSpPr>
        <p:spPr>
          <a:xfrm>
            <a:off x="828775" y="1097264"/>
            <a:ext cx="216000" cy="2160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dirty="0">
              <a:latin typeface="Abhaya Libre" panose="02000603000000000000" pitchFamily="2" charset="7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839074" y="6611779"/>
            <a:ext cx="3529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pc="113" dirty="0" smtClean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21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291" y="3657818"/>
            <a:ext cx="9942897" cy="3200182"/>
          </a:xfrm>
          <a:prstGeom prst="rect">
            <a:avLst/>
          </a:prstGeom>
        </p:spPr>
      </p:pic>
      <p:sp>
        <p:nvSpPr>
          <p:cNvPr id="7" name="Diamond 6">
            <a:extLst>
              <a:ext uri="{FF2B5EF4-FFF2-40B4-BE49-F238E27FC236}">
                <a16:creationId xmlns:a16="http://schemas.microsoft.com/office/drawing/2014/main" id="{7EEAFE34-BAF1-3240-A751-ACB1209B7B8F}"/>
              </a:ext>
            </a:extLst>
          </p:cNvPr>
          <p:cNvSpPr>
            <a:spLocks noChangeAspect="1"/>
          </p:cNvSpPr>
          <p:nvPr/>
        </p:nvSpPr>
        <p:spPr>
          <a:xfrm>
            <a:off x="828775" y="2943710"/>
            <a:ext cx="216000" cy="2160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dirty="0">
              <a:latin typeface="Abhaya Libre" panose="020006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482712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1150652" y="1620881"/>
            <a:ext cx="103804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600"/>
              </a:lnSpc>
            </a:pPr>
            <a:r>
              <a:rPr lang="en-US" sz="2400" dirty="0" smtClean="0"/>
              <a:t> Relationship </a:t>
            </a:r>
            <a:r>
              <a:rPr lang="en-US" sz="2400" dirty="0"/>
              <a:t>between alignment and performance -&gt; </a:t>
            </a:r>
            <a:r>
              <a:rPr lang="en-US" sz="2400" dirty="0" smtClean="0"/>
              <a:t>so, </a:t>
            </a:r>
            <a:r>
              <a:rPr lang="en-US" sz="2400" dirty="0" smtClean="0"/>
              <a:t>training </a:t>
            </a:r>
            <a:r>
              <a:rPr lang="en-US" sz="2400" dirty="0" smtClean="0"/>
              <a:t>the model using </a:t>
            </a:r>
            <a:r>
              <a:rPr lang="en-US" sz="2400" dirty="0"/>
              <a:t>BP but </a:t>
            </a:r>
            <a:r>
              <a:rPr lang="en-US" sz="2400" dirty="0" smtClean="0"/>
              <a:t>with </a:t>
            </a:r>
            <a:r>
              <a:rPr lang="en-US" sz="2400" dirty="0"/>
              <a:t>modifications </a:t>
            </a:r>
            <a:r>
              <a:rPr lang="en-US" sz="2400" dirty="0" smtClean="0"/>
              <a:t>so that it mimic FA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591721" y="549275"/>
            <a:ext cx="8061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latin typeface="Abhaya Libre" panose="02000603000000000000" pitchFamily="2" charset="77"/>
                <a:ea typeface="Nunito Bold" charset="0"/>
                <a:cs typeface="Mukta SemiBold" panose="020B0000000000000000" pitchFamily="34" charset="77"/>
              </a:rPr>
              <a:t>3. Modifications to BP</a:t>
            </a:r>
            <a:endParaRPr lang="en-US" sz="3200" b="1" dirty="0">
              <a:solidFill>
                <a:schemeClr val="tx2"/>
              </a:solidFill>
              <a:latin typeface="Abhaya Libre" panose="02000603000000000000" pitchFamily="2" charset="77"/>
              <a:ea typeface="Nunito Bold" charset="0"/>
              <a:cs typeface="Mukta SemiBold" panose="020B0000000000000000" pitchFamily="34" charset="77"/>
            </a:endParaRP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7EEAFE34-BAF1-3240-A751-ACB1209B7B8F}"/>
              </a:ext>
            </a:extLst>
          </p:cNvPr>
          <p:cNvSpPr>
            <a:spLocks noChangeAspect="1"/>
          </p:cNvSpPr>
          <p:nvPr/>
        </p:nvSpPr>
        <p:spPr>
          <a:xfrm>
            <a:off x="870277" y="1802128"/>
            <a:ext cx="216000" cy="2160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dirty="0">
              <a:latin typeface="Abhaya Libre" panose="02000603000000000000" pitchFamily="2" charset="77"/>
            </a:endParaRP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17AABFC3-6D23-EC4D-9880-A794F9C8C218}"/>
              </a:ext>
            </a:extLst>
          </p:cNvPr>
          <p:cNvSpPr>
            <a:spLocks noChangeAspect="1"/>
          </p:cNvSpPr>
          <p:nvPr/>
        </p:nvSpPr>
        <p:spPr>
          <a:xfrm>
            <a:off x="934652" y="5090856"/>
            <a:ext cx="216000" cy="21600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dirty="0">
              <a:latin typeface="Abhaya Libre" panose="02000603000000000000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1084019" y="2921168"/>
            <a:ext cx="104470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600"/>
              </a:lnSpc>
            </a:pPr>
            <a:r>
              <a:rPr lang="en-US" sz="2400" dirty="0" smtClean="0"/>
              <a:t>(</a:t>
            </a:r>
            <a:r>
              <a:rPr lang="en-US" sz="2400" dirty="0" err="1" smtClean="0"/>
              <a:t>i</a:t>
            </a:r>
            <a:r>
              <a:rPr lang="en-US" sz="2400" dirty="0" smtClean="0"/>
              <a:t>) Adding noise:</a:t>
            </a:r>
          </a:p>
          <a:p>
            <a:pPr algn="just">
              <a:lnSpc>
                <a:spcPts val="3600"/>
              </a:lnSpc>
            </a:pPr>
            <a:r>
              <a:rPr lang="en-US" sz="2400" dirty="0"/>
              <a:t>The angle between the noisy learning signals and that of the true gradients remained at roughly 45◦ -&gt; like FA with </a:t>
            </a:r>
            <a:r>
              <a:rPr lang="en-US" sz="2400" dirty="0" err="1" smtClean="0"/>
              <a:t>uSF</a:t>
            </a:r>
            <a:r>
              <a:rPr lang="en-US" sz="2400" dirty="0" smtClean="0"/>
              <a:t>!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839074" y="6611779"/>
            <a:ext cx="3529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pc="113" dirty="0" smtClean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22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17AABFC3-6D23-EC4D-9880-A794F9C8C218}"/>
              </a:ext>
            </a:extLst>
          </p:cNvPr>
          <p:cNvSpPr>
            <a:spLocks noChangeAspect="1"/>
          </p:cNvSpPr>
          <p:nvPr/>
        </p:nvSpPr>
        <p:spPr>
          <a:xfrm>
            <a:off x="868019" y="3069250"/>
            <a:ext cx="216000" cy="21600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dirty="0">
              <a:latin typeface="Abhaya Libre" panose="02000603000000000000" pitchFamily="2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FE6CA15-9B0B-F642-942F-026A33A42767}"/>
                  </a:ext>
                </a:extLst>
              </p:cNvPr>
              <p:cNvSpPr txBox="1"/>
              <p:nvPr/>
            </p:nvSpPr>
            <p:spPr>
              <a:xfrm>
                <a:off x="1150652" y="4885372"/>
                <a:ext cx="1044704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ts val="3600"/>
                  </a:lnSpc>
                </a:pPr>
                <a:r>
                  <a:rPr lang="en-US" sz="2400" dirty="0" smtClean="0"/>
                  <a:t>(ii) Applying penalty:</a:t>
                </a:r>
              </a:p>
              <a:p>
                <a:pPr algn="just">
                  <a:lnSpc>
                    <a:spcPts val="3600"/>
                  </a:lnSpc>
                </a:pPr>
                <a:r>
                  <a:rPr lang="en-US" sz="2400" dirty="0" smtClean="0"/>
                  <a:t>Applying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/>
                  <a:t> penalty to force </a:t>
                </a:r>
                <a:r>
                  <a:rPr lang="en-US" sz="2400" dirty="0"/>
                  <a:t>the forward weights to align with a set of fixed random </a:t>
                </a:r>
                <a:r>
                  <a:rPr lang="en-US" sz="2400" dirty="0" smtClean="0"/>
                  <a:t>matrices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FE6CA15-9B0B-F642-942F-026A33A42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652" y="4885372"/>
                <a:ext cx="10447045" cy="1477328"/>
              </a:xfrm>
              <a:prstGeom prst="rect">
                <a:avLst/>
              </a:prstGeom>
              <a:blipFill>
                <a:blip r:embed="rId3"/>
                <a:stretch>
                  <a:fillRect l="-933" r="-875" b="-5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248" y="5868828"/>
            <a:ext cx="4780871" cy="89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7648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1150652" y="1620881"/>
            <a:ext cx="10380413" cy="981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600"/>
              </a:lnSpc>
            </a:pPr>
            <a:r>
              <a:rPr lang="en-US" sz="2400" dirty="0" smtClean="0"/>
              <a:t>Trained </a:t>
            </a:r>
            <a:r>
              <a:rPr lang="en-US" sz="2400" dirty="0"/>
              <a:t>several models on ImageNet in which the norm of the forward weights was adjusted after each training iteration</a:t>
            </a:r>
            <a:endParaRPr lang="en-US" sz="2400" dirty="0"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591721" y="549275"/>
            <a:ext cx="10602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latin typeface="Abhaya Libre" panose="02000603000000000000" pitchFamily="2" charset="77"/>
                <a:ea typeface="Nunito Bold" charset="0"/>
                <a:cs typeface="Mukta SemiBold" panose="020B0000000000000000" pitchFamily="34" charset="77"/>
              </a:rPr>
              <a:t>4. Constraining the Magnitude of the Weights</a:t>
            </a:r>
            <a:endParaRPr lang="en-US" sz="3200" b="1" dirty="0">
              <a:solidFill>
                <a:schemeClr val="tx2"/>
              </a:solidFill>
              <a:latin typeface="Abhaya Libre" panose="02000603000000000000" pitchFamily="2" charset="77"/>
              <a:ea typeface="Nunito Bold" charset="0"/>
              <a:cs typeface="Mukta SemiBold" panose="020B0000000000000000" pitchFamily="34" charset="77"/>
            </a:endParaRP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7EEAFE34-BAF1-3240-A751-ACB1209B7B8F}"/>
              </a:ext>
            </a:extLst>
          </p:cNvPr>
          <p:cNvSpPr>
            <a:spLocks noChangeAspect="1"/>
          </p:cNvSpPr>
          <p:nvPr/>
        </p:nvSpPr>
        <p:spPr>
          <a:xfrm>
            <a:off x="870277" y="1802128"/>
            <a:ext cx="216000" cy="2160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dirty="0">
              <a:latin typeface="Abhaya Libre" panose="02000603000000000000" pitchFamily="2" charset="77"/>
            </a:endParaRP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17AABFC3-6D23-EC4D-9880-A794F9C8C218}"/>
              </a:ext>
            </a:extLst>
          </p:cNvPr>
          <p:cNvSpPr>
            <a:spLocks noChangeAspect="1"/>
          </p:cNvSpPr>
          <p:nvPr/>
        </p:nvSpPr>
        <p:spPr>
          <a:xfrm>
            <a:off x="870277" y="3908258"/>
            <a:ext cx="216000" cy="21600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dirty="0">
              <a:latin typeface="Abhaya Libre" panose="02000603000000000000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1150652" y="3678965"/>
            <a:ext cx="104470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600"/>
              </a:lnSpc>
            </a:pPr>
            <a:r>
              <a:rPr lang="en-US" sz="2400" dirty="0" smtClean="0"/>
              <a:t>And by Using </a:t>
            </a:r>
            <a:r>
              <a:rPr lang="en-US" sz="2400" dirty="0"/>
              <a:t>a variance-preserving initialization </a:t>
            </a:r>
            <a:r>
              <a:rPr lang="en-US" sz="2400" dirty="0" smtClean="0"/>
              <a:t>method, there is </a:t>
            </a:r>
            <a:r>
              <a:rPr lang="en-US" sz="2400" dirty="0"/>
              <a:t>no </a:t>
            </a:r>
            <a:r>
              <a:rPr lang="en-US" sz="2400" dirty="0" smtClean="0"/>
              <a:t>need for additional mechanisms </a:t>
            </a:r>
            <a:r>
              <a:rPr lang="en-US" sz="2400" dirty="0"/>
              <a:t>to normalize the backward weights as the forward weights change -&gt; does not </a:t>
            </a:r>
            <a:r>
              <a:rPr lang="en-US" sz="2400" dirty="0" smtClean="0"/>
              <a:t>affect </a:t>
            </a:r>
            <a:r>
              <a:rPr lang="en-US" sz="2400" dirty="0"/>
              <a:t>BP, </a:t>
            </a:r>
            <a:r>
              <a:rPr lang="en-US" sz="2400" dirty="0" smtClean="0"/>
              <a:t>but improves the </a:t>
            </a:r>
            <a:r>
              <a:rPr lang="en-US" sz="2400" dirty="0"/>
              <a:t>performance using FA with 51.2% Top-1 </a:t>
            </a:r>
            <a:r>
              <a:rPr lang="en-US" sz="2400" dirty="0" smtClean="0"/>
              <a:t>error</a:t>
            </a:r>
            <a:endParaRPr lang="en-US" sz="2400" dirty="0" smtClean="0"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839074" y="6611779"/>
            <a:ext cx="3529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pc="113" dirty="0" smtClean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23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133" y="2652266"/>
            <a:ext cx="2820202" cy="94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2553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1150652" y="1620881"/>
            <a:ext cx="10380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600"/>
              </a:lnSpc>
            </a:pPr>
            <a:r>
              <a:rPr lang="en-US" sz="2400" dirty="0"/>
              <a:t>narrows the gap between BP and </a:t>
            </a:r>
            <a:r>
              <a:rPr lang="en-US" sz="2400" dirty="0" smtClean="0"/>
              <a:t>FA:</a:t>
            </a:r>
            <a:endParaRPr lang="en-US" sz="2400" dirty="0"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591721" y="549275"/>
            <a:ext cx="10602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latin typeface="Abhaya Libre" panose="02000603000000000000" pitchFamily="2" charset="77"/>
                <a:ea typeface="Nunito Bold" charset="0"/>
                <a:cs typeface="Mukta SemiBold" panose="020B0000000000000000" pitchFamily="34" charset="77"/>
              </a:rPr>
              <a:t>Results:</a:t>
            </a: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7EEAFE34-BAF1-3240-A751-ACB1209B7B8F}"/>
              </a:ext>
            </a:extLst>
          </p:cNvPr>
          <p:cNvSpPr>
            <a:spLocks noChangeAspect="1"/>
          </p:cNvSpPr>
          <p:nvPr/>
        </p:nvSpPr>
        <p:spPr>
          <a:xfrm>
            <a:off x="870277" y="1802128"/>
            <a:ext cx="216000" cy="2160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dirty="0">
              <a:latin typeface="Abhaya Libre" panose="02000603000000000000" pitchFamily="2" charset="7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839074" y="6611779"/>
            <a:ext cx="3529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pc="113" dirty="0" smtClean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24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76" y="2174878"/>
            <a:ext cx="10662861" cy="456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6948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1102028" y="1249453"/>
            <a:ext cx="10380413" cy="2366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600"/>
              </a:lnSpc>
            </a:pPr>
            <a:r>
              <a:rPr lang="en-US" sz="2400" dirty="0" smtClean="0"/>
              <a:t>Freezing </a:t>
            </a:r>
            <a:r>
              <a:rPr lang="en-US" sz="2400" dirty="0"/>
              <a:t>weight signs has a significant negative impact on </a:t>
            </a:r>
            <a:r>
              <a:rPr lang="en-US" sz="2400" dirty="0" smtClean="0"/>
              <a:t>learning </a:t>
            </a:r>
            <a:r>
              <a:rPr lang="en-US" sz="2400" dirty="0" smtClean="0">
                <a:ea typeface="Lato Light" panose="020F0502020204030203" pitchFamily="34" charset="0"/>
                <a:cs typeface="Abhaya Libre" panose="02000603000000000000" pitchFamily="2" charset="77"/>
              </a:rPr>
              <a:t>(the green line in the previous table)</a:t>
            </a:r>
            <a:r>
              <a:rPr lang="en-US" sz="2400" dirty="0">
                <a:ea typeface="Lato Light" panose="020F0502020204030203" pitchFamily="34" charset="0"/>
                <a:cs typeface="Abhaya Libre" panose="02000603000000000000" pitchFamily="2" charset="77"/>
              </a:rPr>
              <a:t> </a:t>
            </a:r>
            <a:r>
              <a:rPr lang="en-US" sz="2400" dirty="0" smtClean="0">
                <a:ea typeface="Lato Light" panose="020F0502020204030203" pitchFamily="34" charset="0"/>
                <a:cs typeface="Abhaya Libre" panose="02000603000000000000" pitchFamily="2" charset="77"/>
              </a:rPr>
              <a:t>-&gt; depends whether if weights stabilize before freezing them or not-&gt;</a:t>
            </a:r>
            <a:r>
              <a:rPr lang="en-US" sz="2400" dirty="0" smtClean="0"/>
              <a:t>E/I identities are </a:t>
            </a:r>
            <a:r>
              <a:rPr lang="en-US" sz="2400" dirty="0"/>
              <a:t>not fixed even late in </a:t>
            </a:r>
            <a:r>
              <a:rPr lang="en-US" sz="2400" dirty="0" smtClean="0"/>
              <a:t>training</a:t>
            </a:r>
            <a:r>
              <a:rPr lang="en-US" sz="2400" dirty="0"/>
              <a:t> -&gt; Accordingly, constraining weight signs dramatically reduces the speed of learning, even if the constraints are applied late in </a:t>
            </a:r>
            <a:r>
              <a:rPr lang="en-US" sz="2400" dirty="0" smtClean="0"/>
              <a:t>training </a:t>
            </a:r>
            <a:r>
              <a:rPr lang="en-US" sz="2400" dirty="0"/>
              <a:t>-&gt; </a:t>
            </a:r>
            <a:r>
              <a:rPr lang="en-US" sz="2400" dirty="0" smtClean="0"/>
              <a:t>Challenge because Synapses’ signs are fixed </a:t>
            </a:r>
            <a:endParaRPr lang="en-US" sz="2400" dirty="0" smtClean="0"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591721" y="549275"/>
            <a:ext cx="10602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latin typeface="Abhaya Libre" panose="02000603000000000000" pitchFamily="2" charset="77"/>
                <a:ea typeface="Nunito Bold" charset="0"/>
                <a:cs typeface="Mukta SemiBold" panose="020B0000000000000000" pitchFamily="34" charset="77"/>
              </a:rPr>
              <a:t>5. Effect of Constrained Weight Signs</a:t>
            </a:r>
            <a:endParaRPr lang="en-US" sz="3200" b="1" dirty="0">
              <a:solidFill>
                <a:schemeClr val="tx2"/>
              </a:solidFill>
              <a:latin typeface="Abhaya Libre" panose="02000603000000000000" pitchFamily="2" charset="77"/>
              <a:ea typeface="Nunito Bold" charset="0"/>
              <a:cs typeface="Mukta SemiBold" panose="020B0000000000000000" pitchFamily="34" charset="77"/>
            </a:endParaRP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7EEAFE34-BAF1-3240-A751-ACB1209B7B8F}"/>
              </a:ext>
            </a:extLst>
          </p:cNvPr>
          <p:cNvSpPr>
            <a:spLocks noChangeAspect="1"/>
          </p:cNvSpPr>
          <p:nvPr/>
        </p:nvSpPr>
        <p:spPr>
          <a:xfrm>
            <a:off x="886028" y="1484494"/>
            <a:ext cx="216000" cy="2160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dirty="0">
              <a:latin typeface="Abhaya Libre" panose="02000603000000000000" pitchFamily="2" charset="7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839074" y="6611779"/>
            <a:ext cx="3529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pc="113" dirty="0" smtClean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25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3731339"/>
            <a:ext cx="4953000" cy="3003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372" y="3731339"/>
            <a:ext cx="4762500" cy="300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7675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2097C74-47E3-8641-B7A9-8841213445E6}"/>
              </a:ext>
            </a:extLst>
          </p:cNvPr>
          <p:cNvSpPr txBox="1"/>
          <p:nvPr/>
        </p:nvSpPr>
        <p:spPr>
          <a:xfrm>
            <a:off x="3395662" y="1922056"/>
            <a:ext cx="56424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Abhaya Libre ExtraBold" panose="02000603000000000000" pitchFamily="2" charset="77"/>
                <a:ea typeface="Nunito Bold" charset="0"/>
                <a:cs typeface="Abhaya Libre ExtraBold" panose="02000603000000000000" pitchFamily="2" charset="77"/>
              </a:rPr>
              <a:t>6</a:t>
            </a:r>
            <a:r>
              <a:rPr lang="en-US" sz="6600" b="1" dirty="0" smtClean="0">
                <a:solidFill>
                  <a:schemeClr val="tx2"/>
                </a:solidFill>
                <a:latin typeface="Abhaya Libre ExtraBold" panose="02000603000000000000" pitchFamily="2" charset="77"/>
                <a:ea typeface="Nunito Bold" charset="0"/>
                <a:cs typeface="Abhaya Libre ExtraBold" panose="02000603000000000000" pitchFamily="2" charset="77"/>
              </a:rPr>
              <a:t>. Summary</a:t>
            </a:r>
            <a:endParaRPr lang="en-US" sz="6600" b="1" dirty="0">
              <a:solidFill>
                <a:schemeClr val="tx2"/>
              </a:solidFill>
              <a:latin typeface="Abhaya Libre ExtraBold" panose="02000603000000000000" pitchFamily="2" charset="77"/>
              <a:ea typeface="Nunito Bold" charset="0"/>
              <a:cs typeface="Abhaya Libre ExtraBold" panose="02000603000000000000" pitchFamily="2" charset="7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39074" y="6611779"/>
            <a:ext cx="3529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pc="113" dirty="0" smtClean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26</a:t>
            </a:r>
            <a:endParaRPr lang="en-US" sz="1000" b="1" spc="113" dirty="0">
              <a:solidFill>
                <a:schemeClr val="tx2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0270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5466362-2756-9741-8C0C-026417C1D137}"/>
              </a:ext>
            </a:extLst>
          </p:cNvPr>
          <p:cNvSpPr txBox="1"/>
          <p:nvPr/>
        </p:nvSpPr>
        <p:spPr>
          <a:xfrm>
            <a:off x="550863" y="549275"/>
            <a:ext cx="7657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2"/>
                </a:solidFill>
                <a:latin typeface="Abhaya Libre" panose="02000603000000000000" pitchFamily="2" charset="77"/>
                <a:ea typeface="Nunito Bold" charset="0"/>
                <a:cs typeface="Arima Madurai Semi" pitchFamily="2" charset="77"/>
              </a:rPr>
              <a:t>Summary</a:t>
            </a:r>
            <a:endParaRPr lang="en-US" sz="4000" b="1" dirty="0">
              <a:solidFill>
                <a:schemeClr val="tx2"/>
              </a:solidFill>
              <a:latin typeface="Abhaya Libre" panose="02000603000000000000" pitchFamily="2" charset="77"/>
              <a:ea typeface="Nunito Bold" charset="0"/>
              <a:cs typeface="Arima Madurai Semi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1086276" y="1640576"/>
            <a:ext cx="105548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000"/>
              </a:lnSpc>
            </a:pPr>
            <a:r>
              <a:rPr lang="en-US" sz="2000" dirty="0" smtClean="0"/>
              <a:t>Modified </a:t>
            </a:r>
            <a:r>
              <a:rPr lang="en-US" sz="2000" dirty="0"/>
              <a:t>FA learning algorithms can perform with accuracy </a:t>
            </a:r>
            <a:r>
              <a:rPr lang="en-US" sz="2000" dirty="0" smtClean="0"/>
              <a:t>which is competitive </a:t>
            </a:r>
            <a:r>
              <a:rPr lang="en-US" sz="2000" dirty="0"/>
              <a:t>with BP even for deep CNNs</a:t>
            </a:r>
            <a:endParaRPr lang="en-US" sz="20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7EEAFE34-BAF1-3240-A751-ACB1209B7B8F}"/>
              </a:ext>
            </a:extLst>
          </p:cNvPr>
          <p:cNvSpPr>
            <a:spLocks noChangeAspect="1"/>
          </p:cNvSpPr>
          <p:nvPr/>
        </p:nvSpPr>
        <p:spPr>
          <a:xfrm>
            <a:off x="870277" y="1802128"/>
            <a:ext cx="216000" cy="2160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dirty="0">
              <a:latin typeface="Abhaya Libre" panose="02000603000000000000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1086276" y="2616430"/>
            <a:ext cx="105548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000"/>
              </a:lnSpc>
            </a:pPr>
            <a:r>
              <a:rPr lang="en-US" sz="2000" dirty="0"/>
              <a:t>C</a:t>
            </a:r>
            <a:r>
              <a:rPr lang="en-US" sz="2000" dirty="0" smtClean="0"/>
              <a:t>ontrolling </a:t>
            </a:r>
            <a:r>
              <a:rPr lang="en-US" sz="2000" dirty="0"/>
              <a:t>the magnitude of the error </a:t>
            </a:r>
            <a:r>
              <a:rPr lang="en-US" sz="2000" dirty="0" smtClean="0"/>
              <a:t>signal by using the </a:t>
            </a:r>
            <a:r>
              <a:rPr lang="en-US" sz="2000" dirty="0"/>
              <a:t>three suggested normalization </a:t>
            </a:r>
            <a:r>
              <a:rPr lang="en-US" sz="2000" dirty="0" smtClean="0"/>
              <a:t>methods, also weight initialization, and encouraging alignment </a:t>
            </a:r>
            <a:endParaRPr lang="en-US" sz="20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1086277" y="3429000"/>
            <a:ext cx="105548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000"/>
              </a:lnSpc>
            </a:pPr>
            <a:r>
              <a:rPr lang="en-US" sz="2000" dirty="0" smtClean="0"/>
              <a:t>Employing </a:t>
            </a:r>
            <a:r>
              <a:rPr lang="en-US" sz="2000" dirty="0"/>
              <a:t>these methods along with fixed weight norms allow our model to reach an ImageNet Top-1 error of 51.2</a:t>
            </a:r>
            <a:r>
              <a:rPr lang="en-US" sz="2000" dirty="0" smtClean="0"/>
              <a:t>% -&gt; competitive with BP!</a:t>
            </a:r>
            <a:endParaRPr lang="en-US" sz="20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1086277" y="4332106"/>
            <a:ext cx="1055486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000"/>
              </a:lnSpc>
            </a:pPr>
            <a:r>
              <a:rPr lang="en-US" sz="2000" dirty="0"/>
              <a:t>Fixing the feedforward weight </a:t>
            </a:r>
            <a:r>
              <a:rPr lang="en-US" sz="2000" dirty="0" smtClean="0"/>
              <a:t>norm (method 4) showed the best results -&gt; since it regulates </a:t>
            </a:r>
            <a:r>
              <a:rPr lang="en-US" sz="2000" dirty="0"/>
              <a:t>the forward pass and </a:t>
            </a:r>
            <a:r>
              <a:rPr lang="en-US" sz="2000" dirty="0" smtClean="0"/>
              <a:t>normalizes </a:t>
            </a:r>
            <a:r>
              <a:rPr lang="en-US" sz="2000" dirty="0"/>
              <a:t>the backward weights appropriately may be sufficient to achieve high performance</a:t>
            </a:r>
            <a:r>
              <a:rPr lang="en-US" sz="2000" dirty="0" smtClean="0"/>
              <a:t>.</a:t>
            </a:r>
          </a:p>
          <a:p>
            <a:pPr algn="just">
              <a:lnSpc>
                <a:spcPts val="3000"/>
              </a:lnSpc>
            </a:pPr>
            <a:endParaRPr lang="en-US" sz="20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pPr algn="just">
              <a:lnSpc>
                <a:spcPts val="3000"/>
              </a:lnSpc>
            </a:pPr>
            <a:r>
              <a:rPr lang="en-US" sz="2000" dirty="0" smtClean="0"/>
              <a:t>There are adverse </a:t>
            </a:r>
            <a:r>
              <a:rPr lang="en-US" sz="2000" dirty="0"/>
              <a:t>effects of enforcing fixed E/I </a:t>
            </a:r>
            <a:r>
              <a:rPr lang="en-US" sz="2000" dirty="0" smtClean="0"/>
              <a:t>connections (method 5)</a:t>
            </a:r>
            <a:endParaRPr lang="en-US" sz="20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7EEAFE34-BAF1-3240-A751-ACB1209B7B8F}"/>
              </a:ext>
            </a:extLst>
          </p:cNvPr>
          <p:cNvSpPr>
            <a:spLocks noChangeAspect="1"/>
          </p:cNvSpPr>
          <p:nvPr/>
        </p:nvSpPr>
        <p:spPr>
          <a:xfrm>
            <a:off x="870277" y="4502194"/>
            <a:ext cx="216000" cy="2160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dirty="0">
              <a:latin typeface="Abhaya Libre" panose="02000603000000000000" pitchFamily="2" charset="77"/>
            </a:endParaRP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7EEAFE34-BAF1-3240-A751-ACB1209B7B8F}"/>
              </a:ext>
            </a:extLst>
          </p:cNvPr>
          <p:cNvSpPr>
            <a:spLocks noChangeAspect="1"/>
          </p:cNvSpPr>
          <p:nvPr/>
        </p:nvSpPr>
        <p:spPr>
          <a:xfrm>
            <a:off x="870277" y="3592284"/>
            <a:ext cx="216000" cy="2160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dirty="0">
              <a:latin typeface="Abhaya Libre" panose="02000603000000000000" pitchFamily="2" charset="77"/>
            </a:endParaRPr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7EEAFE34-BAF1-3240-A751-ACB1209B7B8F}"/>
              </a:ext>
            </a:extLst>
          </p:cNvPr>
          <p:cNvSpPr>
            <a:spLocks noChangeAspect="1"/>
          </p:cNvSpPr>
          <p:nvPr/>
        </p:nvSpPr>
        <p:spPr>
          <a:xfrm>
            <a:off x="870277" y="2777765"/>
            <a:ext cx="216000" cy="2160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dirty="0">
              <a:latin typeface="Abhaya Libre" panose="02000603000000000000" pitchFamily="2" charset="77"/>
            </a:endParaRPr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7EEAFE34-BAF1-3240-A751-ACB1209B7B8F}"/>
              </a:ext>
            </a:extLst>
          </p:cNvPr>
          <p:cNvSpPr>
            <a:spLocks noChangeAspect="1"/>
          </p:cNvSpPr>
          <p:nvPr/>
        </p:nvSpPr>
        <p:spPr>
          <a:xfrm>
            <a:off x="870276" y="6021381"/>
            <a:ext cx="216000" cy="2160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dirty="0">
              <a:latin typeface="Abhaya Libre" panose="02000603000000000000" pitchFamily="2" charset="7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839074" y="6611779"/>
            <a:ext cx="3529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pc="113" dirty="0" smtClean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27</a:t>
            </a:r>
            <a:endParaRPr lang="en-US" sz="1000" b="1" spc="113" dirty="0">
              <a:solidFill>
                <a:schemeClr val="tx2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3391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41810" y="1984158"/>
            <a:ext cx="10599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i="1" dirty="0" smtClean="0">
                <a:ea typeface="Lato Light" panose="020F0502020204030203" pitchFamily="34" charset="0"/>
                <a:cs typeface="Abhaya Libre" panose="02000603000000000000" pitchFamily="2" charset="77"/>
              </a:rPr>
              <a:t>Paper: Feedback Alignment in Deep Convolutional Networks</a:t>
            </a:r>
            <a:r>
              <a:rPr lang="en-US" sz="2000" i="1" dirty="0">
                <a:ea typeface="Lato Light" panose="020F0502020204030203" pitchFamily="34" charset="0"/>
                <a:cs typeface="Abhaya Libre" panose="02000603000000000000" pitchFamily="2" charset="77"/>
              </a:rPr>
              <a:t>, Theodore H. Moskovitz, Ashok </a:t>
            </a:r>
            <a:r>
              <a:rPr lang="en-US" sz="2000" i="1" dirty="0" err="1">
                <a:ea typeface="Lato Light" panose="020F0502020204030203" pitchFamily="34" charset="0"/>
                <a:cs typeface="Abhaya Libre" panose="02000603000000000000" pitchFamily="2" charset="77"/>
              </a:rPr>
              <a:t>Litwin</a:t>
            </a:r>
            <a:r>
              <a:rPr lang="en-US" sz="2000" i="1" dirty="0">
                <a:ea typeface="Lato Light" panose="020F0502020204030203" pitchFamily="34" charset="0"/>
                <a:cs typeface="Abhaya Libre" panose="02000603000000000000" pitchFamily="2" charset="77"/>
              </a:rPr>
              <a:t>-Kumar, and L.F. </a:t>
            </a:r>
            <a:r>
              <a:rPr lang="en-US" sz="2000" i="1" dirty="0" smtClean="0">
                <a:ea typeface="Lato Light" panose="020F0502020204030203" pitchFamily="34" charset="0"/>
                <a:cs typeface="Abhaya Libre" panose="02000603000000000000" pitchFamily="2" charset="77"/>
              </a:rPr>
              <a:t>Abbott, </a:t>
            </a:r>
            <a:r>
              <a:rPr lang="en-US" sz="2000" i="1" dirty="0" err="1" smtClean="0">
                <a:ea typeface="Lato Light" panose="020F0502020204030203" pitchFamily="34" charset="0"/>
                <a:cs typeface="Abhaya Libre" panose="02000603000000000000" pitchFamily="2" charset="77"/>
              </a:rPr>
              <a:t>arXiv</a:t>
            </a:r>
            <a:r>
              <a:rPr lang="en-US" sz="2000" i="1" dirty="0" smtClean="0">
                <a:ea typeface="Lato Light" panose="020F0502020204030203" pitchFamily="34" charset="0"/>
                <a:cs typeface="Abhaya Libre" panose="02000603000000000000" pitchFamily="2" charset="77"/>
              </a:rPr>
              <a:t>, 10 June 2019</a:t>
            </a:r>
            <a:endParaRPr lang="en-US" sz="2000" i="1" u="sng" dirty="0">
              <a:solidFill>
                <a:schemeClr val="accent5"/>
              </a:solidFill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0863" y="549275"/>
            <a:ext cx="26292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tx2"/>
                </a:solidFill>
                <a:latin typeface="Abhaya Libre" panose="02000603000000000000" pitchFamily="2" charset="77"/>
                <a:cs typeface="Mukta Medium" panose="020B0000000000000000" pitchFamily="34" charset="77"/>
              </a:rPr>
              <a:t>References</a:t>
            </a:r>
            <a:endParaRPr lang="en-US" sz="4000" b="1" dirty="0">
              <a:solidFill>
                <a:schemeClr val="tx2"/>
              </a:solidFill>
              <a:latin typeface="Abhaya Libre" panose="02000603000000000000" pitchFamily="2" charset="77"/>
              <a:cs typeface="Mukta Medium" panose="020B0000000000000000" pitchFamily="34" charset="77"/>
            </a:endParaRP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2F40BAFC-6E4B-1242-A5DA-FA717D642856}"/>
              </a:ext>
            </a:extLst>
          </p:cNvPr>
          <p:cNvSpPr>
            <a:spLocks noChangeAspect="1"/>
          </p:cNvSpPr>
          <p:nvPr/>
        </p:nvSpPr>
        <p:spPr>
          <a:xfrm>
            <a:off x="681035" y="2106991"/>
            <a:ext cx="216000" cy="2160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i="1" dirty="0">
              <a:latin typeface="Abhaya Libre" panose="02000603000000000000" pitchFamily="2" charset="77"/>
              <a:cs typeface="Abhaya Libre" panose="02000603000000000000" pitchFamily="2" charset="77"/>
            </a:endParaRP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2D2B7D63-83FF-F64C-87CE-7EB941C63B58}"/>
              </a:ext>
            </a:extLst>
          </p:cNvPr>
          <p:cNvSpPr>
            <a:spLocks noChangeAspect="1"/>
          </p:cNvSpPr>
          <p:nvPr/>
        </p:nvSpPr>
        <p:spPr>
          <a:xfrm>
            <a:off x="681035" y="3388821"/>
            <a:ext cx="216000" cy="21600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i="1" dirty="0">
              <a:latin typeface="Abhaya Libre" panose="02000603000000000000" pitchFamily="2" charset="77"/>
              <a:cs typeface="Abhaya Libre" panose="02000603000000000000" pitchFamily="2" charset="7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41808" y="3285842"/>
            <a:ext cx="105993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i="1" dirty="0" smtClean="0">
                <a:ea typeface="Lato Light" panose="020F0502020204030203" pitchFamily="34" charset="0"/>
                <a:cs typeface="Abhaya Libre" panose="02000603000000000000" pitchFamily="2" charset="77"/>
              </a:rPr>
              <a:t>More info on direct feedback alignment method (FDA) in section 2:</a:t>
            </a:r>
          </a:p>
          <a:p>
            <a:pPr algn="just"/>
            <a:r>
              <a:rPr lang="en-US" sz="2000" i="1" u="sng" dirty="0">
                <a:solidFill>
                  <a:schemeClr val="accent5"/>
                </a:solidFill>
                <a:ea typeface="Lato Light" panose="020F0502020204030203" pitchFamily="34" charset="0"/>
                <a:cs typeface="Abhaya Libre" panose="02000603000000000000" pitchFamily="2" charset="77"/>
                <a:hlinkClick r:id="rId2"/>
              </a:rPr>
              <a:t>https://</a:t>
            </a:r>
            <a:r>
              <a:rPr lang="en-US" sz="2000" i="1" u="sng" dirty="0" smtClean="0">
                <a:solidFill>
                  <a:schemeClr val="accent5"/>
                </a:solidFill>
                <a:ea typeface="Lato Light" panose="020F0502020204030203" pitchFamily="34" charset="0"/>
                <a:cs typeface="Abhaya Libre" panose="02000603000000000000" pitchFamily="2" charset="77"/>
                <a:hlinkClick r:id="rId2"/>
              </a:rPr>
              <a:t>www.youtube.com/watch?v=Hdo81GtLC_4</a:t>
            </a:r>
            <a:endParaRPr lang="en-US" sz="2000" i="1" u="sng" dirty="0">
              <a:solidFill>
                <a:schemeClr val="accent5"/>
              </a:solidFill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0290D9-53FD-2042-93BC-0C91873568E4}"/>
              </a:ext>
            </a:extLst>
          </p:cNvPr>
          <p:cNvSpPr txBox="1"/>
          <p:nvPr/>
        </p:nvSpPr>
        <p:spPr>
          <a:xfrm>
            <a:off x="897035" y="4616988"/>
            <a:ext cx="1074410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sz="2000" i="1" dirty="0">
                <a:ea typeface="Lato Light" panose="020F0502020204030203" pitchFamily="34" charset="0"/>
                <a:cs typeface="Abhaya Libre" panose="02000603000000000000" pitchFamily="2" charset="77"/>
                <a:hlinkClick r:id="rId3"/>
              </a:rPr>
              <a:t>https://medium.com/@</a:t>
            </a:r>
            <a:r>
              <a:rPr lang="en-US" sz="2000" i="1" dirty="0" smtClean="0">
                <a:ea typeface="Lato Light" panose="020F0502020204030203" pitchFamily="34" charset="0"/>
                <a:cs typeface="Abhaya Libre" panose="02000603000000000000" pitchFamily="2" charset="77"/>
                <a:hlinkClick r:id="rId3"/>
              </a:rPr>
              <a:t>SeoJaeDuk/nips-2016-direct-feedback-alignment-provides-learning-in-deep-neural-networks-with-interactive-32d59045e8e</a:t>
            </a:r>
            <a:endParaRPr lang="en-US" sz="2000" i="1" dirty="0"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2D2B7D63-83FF-F64C-87CE-7EB941C63B58}"/>
              </a:ext>
            </a:extLst>
          </p:cNvPr>
          <p:cNvSpPr>
            <a:spLocks noChangeAspect="1"/>
          </p:cNvSpPr>
          <p:nvPr/>
        </p:nvSpPr>
        <p:spPr>
          <a:xfrm>
            <a:off x="681035" y="4706735"/>
            <a:ext cx="216000" cy="21600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i="1" dirty="0">
              <a:latin typeface="Abhaya Libre" panose="02000603000000000000" pitchFamily="2" charset="77"/>
              <a:cs typeface="Abhaya Libre" panose="02000603000000000000" pitchFamily="2" charset="7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839074" y="6611779"/>
            <a:ext cx="3529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pc="113" dirty="0" smtClean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28</a:t>
            </a:r>
            <a:endParaRPr lang="en-US" sz="1000" b="1" spc="113" dirty="0">
              <a:solidFill>
                <a:schemeClr val="tx2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0081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87809" y="4397069"/>
            <a:ext cx="5868640" cy="1070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4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You can find me at: </a:t>
            </a:r>
            <a:endParaRPr lang="en-US" sz="2400" i="1" dirty="0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pPr algn="ctr">
              <a:lnSpc>
                <a:spcPts val="4000"/>
              </a:lnSpc>
            </a:pPr>
            <a:r>
              <a:rPr lang="en-US" sz="2400" i="1" dirty="0" smtClean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tgholam2@uwo.ca</a:t>
            </a:r>
            <a:endParaRPr lang="en-US" sz="2400" i="1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02028" y="3243585"/>
            <a:ext cx="2787944" cy="58477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Abhaya Libre" panose="02000603000000000000" pitchFamily="2" charset="77"/>
                <a:ea typeface="Nunito Bold" charset="0"/>
                <a:cs typeface="Arima Madurai Light" pitchFamily="2" charset="77"/>
              </a:rPr>
              <a:t>Any questions?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84735" y="1153553"/>
            <a:ext cx="502252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tx2"/>
                </a:solidFill>
                <a:latin typeface="Abhaya Libre" panose="02000603000000000000" pitchFamily="2" charset="77"/>
                <a:ea typeface="Nunito Bold" charset="0"/>
                <a:cs typeface="Arima Madurai Black" pitchFamily="2" charset="77"/>
              </a:rPr>
              <a:t>Thanks!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39074" y="6611779"/>
            <a:ext cx="3529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pc="113" dirty="0" smtClean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29</a:t>
            </a:r>
            <a:endParaRPr lang="en-US" sz="1000" b="1" spc="113" dirty="0">
              <a:solidFill>
                <a:schemeClr val="tx2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92838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8759721" y="4851657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  <a:latin typeface="Abhaya Libre SemiBold" panose="02000603000000000000" pitchFamily="2" charset="77"/>
                <a:ea typeface="Nunito Bold" charset="0"/>
                <a:cs typeface="Abhaya Libre SemiBold" panose="02000603000000000000" pitchFamily="2" charset="77"/>
              </a:rPr>
              <a:t>6. Summary</a:t>
            </a:r>
            <a:endParaRPr lang="en-US" b="1" dirty="0">
              <a:solidFill>
                <a:schemeClr val="accent5"/>
              </a:solidFill>
              <a:latin typeface="Abhaya Libre SemiBold" panose="02000603000000000000" pitchFamily="2" charset="77"/>
              <a:ea typeface="Nunito Bold" charset="0"/>
              <a:cs typeface="Abhaya Libre SemiBold" panose="02000603000000000000" pitchFamily="2" charset="7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76281" y="4848846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  <a:latin typeface="Abhaya Libre SemiBold" panose="02000603000000000000" pitchFamily="2" charset="77"/>
                <a:ea typeface="Nunito Bold" charset="0"/>
                <a:cs typeface="Abhaya Libre SemiBold" panose="02000603000000000000" pitchFamily="2" charset="77"/>
              </a:rPr>
              <a:t>4. Results</a:t>
            </a:r>
            <a:endParaRPr lang="en-US" b="1" dirty="0">
              <a:solidFill>
                <a:schemeClr val="accent6"/>
              </a:solidFill>
              <a:latin typeface="Abhaya Libre SemiBold" panose="02000603000000000000" pitchFamily="2" charset="77"/>
              <a:ea typeface="Nunito Bold" charset="0"/>
              <a:cs typeface="Abhaya Libre SemiBold" panose="02000603000000000000" pitchFamily="2" charset="7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710209" y="2198111"/>
            <a:ext cx="325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4"/>
                </a:solidFill>
                <a:latin typeface="Abhaya Libre SemiBold" panose="02000603000000000000" pitchFamily="2" charset="77"/>
                <a:ea typeface="Nunito Bold" charset="0"/>
                <a:cs typeface="Abhaya Libre SemiBold" panose="02000603000000000000" pitchFamily="2" charset="77"/>
              </a:rPr>
              <a:t>3. Feedback </a:t>
            </a:r>
            <a:r>
              <a:rPr lang="en-US" b="1" dirty="0">
                <a:solidFill>
                  <a:schemeClr val="accent4"/>
                </a:solidFill>
                <a:latin typeface="Abhaya Libre SemiBold" panose="02000603000000000000" pitchFamily="2" charset="77"/>
                <a:ea typeface="Nunito Bold" charset="0"/>
                <a:cs typeface="Abhaya Libre SemiBold" panose="02000603000000000000" pitchFamily="2" charset="77"/>
              </a:rPr>
              <a:t>Alignment Method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76281" y="2198111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Abhaya Libre SemiBold" panose="02000603000000000000" pitchFamily="2" charset="77"/>
                <a:ea typeface="Nunito Bold" charset="0"/>
                <a:cs typeface="Abhaya Libre SemiBold" panose="02000603000000000000" pitchFamily="2" charset="77"/>
              </a:rPr>
              <a:t>1. Introduction</a:t>
            </a:r>
            <a:endParaRPr lang="en-US" b="1" dirty="0">
              <a:solidFill>
                <a:schemeClr val="accent1"/>
              </a:solidFill>
              <a:latin typeface="Abhaya Libre SemiBold" panose="02000603000000000000" pitchFamily="2" charset="77"/>
              <a:ea typeface="Nunito Bold" charset="0"/>
              <a:cs typeface="Abhaya Libre SemiBold" panose="02000603000000000000" pitchFamily="2" charset="7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69325" y="4844008"/>
            <a:ext cx="3164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Abhaya Libre SemiBold" panose="02000603000000000000" pitchFamily="2" charset="77"/>
                <a:ea typeface="Nunito Bold" charset="0"/>
                <a:cs typeface="Abhaya Libre SemiBold" panose="02000603000000000000" pitchFamily="2" charset="77"/>
              </a:rPr>
              <a:t>5. Scaling to Deeper Networks</a:t>
            </a:r>
            <a:endParaRPr lang="en-US" b="1" dirty="0">
              <a:solidFill>
                <a:schemeClr val="accent3"/>
              </a:solidFill>
              <a:latin typeface="Abhaya Libre SemiBold" panose="02000603000000000000" pitchFamily="2" charset="77"/>
              <a:ea typeface="Nunito Bold" charset="0"/>
              <a:cs typeface="Abhaya Libre SemiBold" panose="02000603000000000000" pitchFamily="2" charset="7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70897" y="2198111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4"/>
                </a:solidFill>
                <a:latin typeface="Abhaya Libre SemiBold" panose="02000603000000000000" pitchFamily="2" charset="77"/>
                <a:ea typeface="Nunito Bold" charset="0"/>
                <a:cs typeface="Abhaya Libre SemiBold" panose="02000603000000000000" pitchFamily="2" charset="77"/>
              </a:rPr>
              <a:t>2. Related Work</a:t>
            </a:r>
            <a:endParaRPr lang="en-US" b="1" dirty="0">
              <a:solidFill>
                <a:schemeClr val="accent4"/>
              </a:solidFill>
              <a:latin typeface="Abhaya Libre SemiBold" panose="02000603000000000000" pitchFamily="2" charset="77"/>
              <a:ea typeface="Nunito Bold" charset="0"/>
              <a:cs typeface="Abhaya Libre SemiBold" panose="02000603000000000000" pitchFamily="2" charset="77"/>
            </a:endParaRPr>
          </a:p>
        </p:txBody>
      </p:sp>
      <p:sp>
        <p:nvSpPr>
          <p:cNvPr id="33" name="Shape 2552"/>
          <p:cNvSpPr/>
          <p:nvPr/>
        </p:nvSpPr>
        <p:spPr>
          <a:xfrm>
            <a:off x="5419239" y="1579503"/>
            <a:ext cx="537944" cy="4890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8360"/>
                </a:moveTo>
                <a:cubicBezTo>
                  <a:pt x="9864" y="18360"/>
                  <a:pt x="8922" y="18237"/>
                  <a:pt x="7998" y="17995"/>
                </a:cubicBezTo>
                <a:cubicBezTo>
                  <a:pt x="7923" y="17975"/>
                  <a:pt x="7846" y="17965"/>
                  <a:pt x="7770" y="17965"/>
                </a:cubicBezTo>
                <a:cubicBezTo>
                  <a:pt x="7646" y="17965"/>
                  <a:pt x="7522" y="17991"/>
                  <a:pt x="7406" y="18043"/>
                </a:cubicBezTo>
                <a:lnTo>
                  <a:pt x="3352" y="19826"/>
                </a:lnTo>
                <a:lnTo>
                  <a:pt x="4013" y="16735"/>
                </a:lnTo>
                <a:cubicBezTo>
                  <a:pt x="4098" y="16339"/>
                  <a:pt x="3972" y="15924"/>
                  <a:pt x="3689" y="15662"/>
                </a:cubicBezTo>
                <a:cubicBezTo>
                  <a:pt x="1944" y="14045"/>
                  <a:pt x="982" y="11934"/>
                  <a:pt x="982" y="9720"/>
                </a:cubicBezTo>
                <a:cubicBezTo>
                  <a:pt x="982" y="4956"/>
                  <a:pt x="5387" y="1080"/>
                  <a:pt x="10800" y="1080"/>
                </a:cubicBezTo>
                <a:cubicBezTo>
                  <a:pt x="16214" y="1080"/>
                  <a:pt x="20618" y="4956"/>
                  <a:pt x="20618" y="9720"/>
                </a:cubicBezTo>
                <a:cubicBezTo>
                  <a:pt x="20618" y="14484"/>
                  <a:pt x="16214" y="18360"/>
                  <a:pt x="10800" y="18360"/>
                </a:cubicBezTo>
                <a:moveTo>
                  <a:pt x="10800" y="0"/>
                </a:moveTo>
                <a:cubicBezTo>
                  <a:pt x="4835" y="0"/>
                  <a:pt x="0" y="4352"/>
                  <a:pt x="0" y="9720"/>
                </a:cubicBezTo>
                <a:cubicBezTo>
                  <a:pt x="0" y="12353"/>
                  <a:pt x="1168" y="14738"/>
                  <a:pt x="3057" y="16488"/>
                </a:cubicBezTo>
                <a:lnTo>
                  <a:pt x="1964" y="21600"/>
                </a:lnTo>
                <a:lnTo>
                  <a:pt x="7770" y="19046"/>
                </a:lnTo>
                <a:cubicBezTo>
                  <a:pt x="8732" y="19298"/>
                  <a:pt x="9747" y="19440"/>
                  <a:pt x="10800" y="19440"/>
                </a:cubicBezTo>
                <a:cubicBezTo>
                  <a:pt x="16765" y="19440"/>
                  <a:pt x="21600" y="15089"/>
                  <a:pt x="21600" y="9720"/>
                </a:cubicBezTo>
                <a:cubicBezTo>
                  <a:pt x="21600" y="4352"/>
                  <a:pt x="16765" y="0"/>
                  <a:pt x="10800" y="0"/>
                </a:cubicBezTo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algn="ctr"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400" dirty="0">
              <a:latin typeface="Abhaya Libre" panose="02000603000000000000" pitchFamily="2" charset="77"/>
              <a:cs typeface="Abhaya Libre" panose="02000603000000000000" pitchFamily="2" charset="77"/>
            </a:endParaRPr>
          </a:p>
        </p:txBody>
      </p:sp>
      <p:sp>
        <p:nvSpPr>
          <p:cNvPr id="34" name="Shape 2579"/>
          <p:cNvSpPr/>
          <p:nvPr/>
        </p:nvSpPr>
        <p:spPr>
          <a:xfrm>
            <a:off x="2776281" y="1579503"/>
            <a:ext cx="537944" cy="537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257" y="18984"/>
                </a:moveTo>
                <a:lnTo>
                  <a:pt x="11380" y="15408"/>
                </a:lnTo>
                <a:lnTo>
                  <a:pt x="10800" y="14983"/>
                </a:lnTo>
                <a:lnTo>
                  <a:pt x="10219" y="15408"/>
                </a:lnTo>
                <a:lnTo>
                  <a:pt x="5343" y="18984"/>
                </a:lnTo>
                <a:lnTo>
                  <a:pt x="7313" y="13075"/>
                </a:lnTo>
                <a:lnTo>
                  <a:pt x="7534" y="12411"/>
                </a:lnTo>
                <a:lnTo>
                  <a:pt x="6980" y="11985"/>
                </a:lnTo>
                <a:lnTo>
                  <a:pt x="2887" y="8836"/>
                </a:lnTo>
                <a:lnTo>
                  <a:pt x="8535" y="8836"/>
                </a:lnTo>
                <a:lnTo>
                  <a:pt x="8774" y="8199"/>
                </a:lnTo>
                <a:lnTo>
                  <a:pt x="10800" y="2796"/>
                </a:lnTo>
                <a:lnTo>
                  <a:pt x="12826" y="8199"/>
                </a:lnTo>
                <a:lnTo>
                  <a:pt x="13065" y="8836"/>
                </a:lnTo>
                <a:lnTo>
                  <a:pt x="18714" y="8836"/>
                </a:lnTo>
                <a:lnTo>
                  <a:pt x="14619" y="11985"/>
                </a:lnTo>
                <a:lnTo>
                  <a:pt x="14066" y="12411"/>
                </a:lnTo>
                <a:cubicBezTo>
                  <a:pt x="14066" y="12411"/>
                  <a:pt x="16257" y="18984"/>
                  <a:pt x="16257" y="18984"/>
                </a:cubicBezTo>
                <a:close/>
                <a:moveTo>
                  <a:pt x="21600" y="7855"/>
                </a:moveTo>
                <a:lnTo>
                  <a:pt x="13745" y="7855"/>
                </a:lnTo>
                <a:lnTo>
                  <a:pt x="10800" y="0"/>
                </a:lnTo>
                <a:lnTo>
                  <a:pt x="7855" y="7855"/>
                </a:lnTo>
                <a:lnTo>
                  <a:pt x="0" y="7855"/>
                </a:lnTo>
                <a:lnTo>
                  <a:pt x="6382" y="12764"/>
                </a:lnTo>
                <a:lnTo>
                  <a:pt x="3436" y="21600"/>
                </a:lnTo>
                <a:lnTo>
                  <a:pt x="10800" y="16200"/>
                </a:lnTo>
                <a:lnTo>
                  <a:pt x="18164" y="21600"/>
                </a:lnTo>
                <a:lnTo>
                  <a:pt x="15218" y="12764"/>
                </a:lnTo>
                <a:cubicBezTo>
                  <a:pt x="15218" y="12764"/>
                  <a:pt x="21600" y="7855"/>
                  <a:pt x="21600" y="7855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algn="ctr"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400" dirty="0">
              <a:solidFill>
                <a:schemeClr val="accent1"/>
              </a:solidFill>
              <a:latin typeface="Abhaya Libre" panose="02000603000000000000" pitchFamily="2" charset="77"/>
              <a:cs typeface="Abhaya Libre" panose="02000603000000000000" pitchFamily="2" charset="77"/>
            </a:endParaRPr>
          </a:p>
        </p:txBody>
      </p:sp>
      <p:sp>
        <p:nvSpPr>
          <p:cNvPr id="35" name="Shape 2587"/>
          <p:cNvSpPr/>
          <p:nvPr/>
        </p:nvSpPr>
        <p:spPr>
          <a:xfrm>
            <a:off x="2776281" y="4306374"/>
            <a:ext cx="537944" cy="537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algn="ctr"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400" dirty="0">
              <a:solidFill>
                <a:schemeClr val="tx2"/>
              </a:solidFill>
              <a:latin typeface="Abhaya Libre" panose="02000603000000000000" pitchFamily="2" charset="77"/>
              <a:cs typeface="Abhaya Libre" panose="02000603000000000000" pitchFamily="2" charset="77"/>
            </a:endParaRPr>
          </a:p>
        </p:txBody>
      </p:sp>
      <p:sp>
        <p:nvSpPr>
          <p:cNvPr id="36" name="Shape 2588"/>
          <p:cNvSpPr/>
          <p:nvPr/>
        </p:nvSpPr>
        <p:spPr>
          <a:xfrm>
            <a:off x="5418555" y="4306064"/>
            <a:ext cx="537944" cy="4890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82" y="12420"/>
                </a:moveTo>
                <a:cubicBezTo>
                  <a:pt x="16368" y="12420"/>
                  <a:pt x="15709" y="11694"/>
                  <a:pt x="15709" y="10800"/>
                </a:cubicBezTo>
                <a:cubicBezTo>
                  <a:pt x="15709" y="9906"/>
                  <a:pt x="16368" y="9180"/>
                  <a:pt x="17182" y="9180"/>
                </a:cubicBezTo>
                <a:cubicBezTo>
                  <a:pt x="17995" y="9180"/>
                  <a:pt x="18655" y="9906"/>
                  <a:pt x="18655" y="10800"/>
                </a:cubicBezTo>
                <a:cubicBezTo>
                  <a:pt x="18655" y="11694"/>
                  <a:pt x="17995" y="12420"/>
                  <a:pt x="17182" y="12420"/>
                </a:cubicBezTo>
                <a:moveTo>
                  <a:pt x="21109" y="10260"/>
                </a:moveTo>
                <a:lnTo>
                  <a:pt x="19587" y="10260"/>
                </a:lnTo>
                <a:cubicBezTo>
                  <a:pt x="19360" y="9028"/>
                  <a:pt x="18369" y="8100"/>
                  <a:pt x="17182" y="8100"/>
                </a:cubicBezTo>
                <a:cubicBezTo>
                  <a:pt x="15994" y="8100"/>
                  <a:pt x="15004" y="9028"/>
                  <a:pt x="14777" y="10260"/>
                </a:cubicBezTo>
                <a:lnTo>
                  <a:pt x="491" y="10260"/>
                </a:lnTo>
                <a:cubicBezTo>
                  <a:pt x="220" y="10260"/>
                  <a:pt x="0" y="10502"/>
                  <a:pt x="0" y="10800"/>
                </a:cubicBezTo>
                <a:cubicBezTo>
                  <a:pt x="0" y="11098"/>
                  <a:pt x="220" y="11340"/>
                  <a:pt x="491" y="11340"/>
                </a:cubicBezTo>
                <a:lnTo>
                  <a:pt x="14777" y="11340"/>
                </a:lnTo>
                <a:cubicBezTo>
                  <a:pt x="15004" y="12572"/>
                  <a:pt x="15994" y="13500"/>
                  <a:pt x="17182" y="13500"/>
                </a:cubicBezTo>
                <a:cubicBezTo>
                  <a:pt x="18369" y="13500"/>
                  <a:pt x="19360" y="12572"/>
                  <a:pt x="19587" y="11340"/>
                </a:cubicBezTo>
                <a:lnTo>
                  <a:pt x="21109" y="11340"/>
                </a:lnTo>
                <a:cubicBezTo>
                  <a:pt x="21380" y="11340"/>
                  <a:pt x="21600" y="11098"/>
                  <a:pt x="21600" y="10800"/>
                </a:cubicBezTo>
                <a:cubicBezTo>
                  <a:pt x="21600" y="10502"/>
                  <a:pt x="21380" y="10260"/>
                  <a:pt x="21109" y="10260"/>
                </a:cubicBezTo>
                <a:moveTo>
                  <a:pt x="5400" y="1080"/>
                </a:moveTo>
                <a:cubicBezTo>
                  <a:pt x="6214" y="1080"/>
                  <a:pt x="6873" y="1806"/>
                  <a:pt x="6873" y="2700"/>
                </a:cubicBezTo>
                <a:cubicBezTo>
                  <a:pt x="6873" y="3595"/>
                  <a:pt x="6214" y="4320"/>
                  <a:pt x="5400" y="4320"/>
                </a:cubicBezTo>
                <a:cubicBezTo>
                  <a:pt x="4586" y="4320"/>
                  <a:pt x="3927" y="3595"/>
                  <a:pt x="3927" y="2700"/>
                </a:cubicBezTo>
                <a:cubicBezTo>
                  <a:pt x="3927" y="1806"/>
                  <a:pt x="4586" y="1080"/>
                  <a:pt x="5400" y="1080"/>
                </a:cubicBezTo>
                <a:moveTo>
                  <a:pt x="491" y="3240"/>
                </a:moveTo>
                <a:lnTo>
                  <a:pt x="2995" y="3240"/>
                </a:lnTo>
                <a:cubicBezTo>
                  <a:pt x="3222" y="4472"/>
                  <a:pt x="4213" y="5400"/>
                  <a:pt x="5400" y="5400"/>
                </a:cubicBezTo>
                <a:cubicBezTo>
                  <a:pt x="6587" y="5400"/>
                  <a:pt x="7578" y="4472"/>
                  <a:pt x="7805" y="3240"/>
                </a:cubicBezTo>
                <a:lnTo>
                  <a:pt x="21109" y="3240"/>
                </a:lnTo>
                <a:cubicBezTo>
                  <a:pt x="21380" y="3240"/>
                  <a:pt x="21600" y="2999"/>
                  <a:pt x="21600" y="2700"/>
                </a:cubicBezTo>
                <a:cubicBezTo>
                  <a:pt x="21600" y="2402"/>
                  <a:pt x="21380" y="2160"/>
                  <a:pt x="21109" y="2160"/>
                </a:cubicBezTo>
                <a:lnTo>
                  <a:pt x="7805" y="2160"/>
                </a:lnTo>
                <a:cubicBezTo>
                  <a:pt x="7578" y="928"/>
                  <a:pt x="6587" y="0"/>
                  <a:pt x="5400" y="0"/>
                </a:cubicBezTo>
                <a:cubicBezTo>
                  <a:pt x="4213" y="0"/>
                  <a:pt x="3222" y="928"/>
                  <a:pt x="2995" y="2160"/>
                </a:cubicBezTo>
                <a:lnTo>
                  <a:pt x="491" y="2160"/>
                </a:lnTo>
                <a:cubicBezTo>
                  <a:pt x="220" y="2160"/>
                  <a:pt x="0" y="2402"/>
                  <a:pt x="0" y="2700"/>
                </a:cubicBezTo>
                <a:cubicBezTo>
                  <a:pt x="0" y="2999"/>
                  <a:pt x="220" y="3240"/>
                  <a:pt x="491" y="3240"/>
                </a:cubicBezTo>
                <a:moveTo>
                  <a:pt x="9327" y="20519"/>
                </a:moveTo>
                <a:cubicBezTo>
                  <a:pt x="8514" y="20519"/>
                  <a:pt x="7855" y="19794"/>
                  <a:pt x="7855" y="18899"/>
                </a:cubicBezTo>
                <a:cubicBezTo>
                  <a:pt x="7855" y="18005"/>
                  <a:pt x="8514" y="17279"/>
                  <a:pt x="9327" y="17279"/>
                </a:cubicBezTo>
                <a:cubicBezTo>
                  <a:pt x="10141" y="17279"/>
                  <a:pt x="10800" y="18005"/>
                  <a:pt x="10800" y="18899"/>
                </a:cubicBezTo>
                <a:cubicBezTo>
                  <a:pt x="10800" y="19794"/>
                  <a:pt x="10141" y="20519"/>
                  <a:pt x="9327" y="20519"/>
                </a:cubicBezTo>
                <a:moveTo>
                  <a:pt x="21109" y="18359"/>
                </a:moveTo>
                <a:lnTo>
                  <a:pt x="11732" y="18359"/>
                </a:lnTo>
                <a:cubicBezTo>
                  <a:pt x="11505" y="17127"/>
                  <a:pt x="10515" y="16199"/>
                  <a:pt x="9327" y="16199"/>
                </a:cubicBezTo>
                <a:cubicBezTo>
                  <a:pt x="8140" y="16199"/>
                  <a:pt x="7150" y="17127"/>
                  <a:pt x="6922" y="18359"/>
                </a:cubicBezTo>
                <a:lnTo>
                  <a:pt x="491" y="18359"/>
                </a:lnTo>
                <a:cubicBezTo>
                  <a:pt x="220" y="18359"/>
                  <a:pt x="0" y="18601"/>
                  <a:pt x="0" y="18899"/>
                </a:cubicBezTo>
                <a:cubicBezTo>
                  <a:pt x="0" y="19198"/>
                  <a:pt x="220" y="19439"/>
                  <a:pt x="491" y="19439"/>
                </a:cubicBezTo>
                <a:lnTo>
                  <a:pt x="6922" y="19439"/>
                </a:lnTo>
                <a:cubicBezTo>
                  <a:pt x="7150" y="20672"/>
                  <a:pt x="8140" y="21600"/>
                  <a:pt x="9327" y="21600"/>
                </a:cubicBezTo>
                <a:cubicBezTo>
                  <a:pt x="10515" y="21600"/>
                  <a:pt x="11505" y="20672"/>
                  <a:pt x="11732" y="19439"/>
                </a:cubicBezTo>
                <a:lnTo>
                  <a:pt x="21109" y="19439"/>
                </a:lnTo>
                <a:cubicBezTo>
                  <a:pt x="21380" y="19439"/>
                  <a:pt x="21600" y="19198"/>
                  <a:pt x="21600" y="18899"/>
                </a:cubicBezTo>
                <a:cubicBezTo>
                  <a:pt x="21600" y="18601"/>
                  <a:pt x="21380" y="18359"/>
                  <a:pt x="21109" y="18359"/>
                </a:cubicBez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algn="ctr"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400" dirty="0">
              <a:solidFill>
                <a:schemeClr val="tx2"/>
              </a:solidFill>
              <a:latin typeface="Abhaya Libre" panose="02000603000000000000" pitchFamily="2" charset="77"/>
              <a:cs typeface="Abhaya Libre" panose="02000603000000000000" pitchFamily="2" charset="77"/>
            </a:endParaRPr>
          </a:p>
        </p:txBody>
      </p:sp>
      <p:sp>
        <p:nvSpPr>
          <p:cNvPr id="37" name="Shape 2632"/>
          <p:cNvSpPr/>
          <p:nvPr/>
        </p:nvSpPr>
        <p:spPr>
          <a:xfrm>
            <a:off x="8763000" y="1660167"/>
            <a:ext cx="440137" cy="537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7673"/>
                </a:moveTo>
                <a:cubicBezTo>
                  <a:pt x="4588" y="17673"/>
                  <a:pt x="1200" y="16051"/>
                  <a:pt x="1200" y="15218"/>
                </a:cubicBezTo>
                <a:cubicBezTo>
                  <a:pt x="1200" y="14690"/>
                  <a:pt x="1355" y="14275"/>
                  <a:pt x="1611" y="13896"/>
                </a:cubicBezTo>
                <a:cubicBezTo>
                  <a:pt x="3255" y="14967"/>
                  <a:pt x="6746" y="15709"/>
                  <a:pt x="10800" y="15709"/>
                </a:cubicBezTo>
                <a:cubicBezTo>
                  <a:pt x="14856" y="15709"/>
                  <a:pt x="18345" y="14966"/>
                  <a:pt x="19987" y="13894"/>
                </a:cubicBezTo>
                <a:cubicBezTo>
                  <a:pt x="20244" y="14273"/>
                  <a:pt x="20400" y="14689"/>
                  <a:pt x="20400" y="15218"/>
                </a:cubicBezTo>
                <a:cubicBezTo>
                  <a:pt x="20400" y="16051"/>
                  <a:pt x="17011" y="17673"/>
                  <a:pt x="10800" y="17673"/>
                </a:cubicBezTo>
                <a:moveTo>
                  <a:pt x="10800" y="20618"/>
                </a:moveTo>
                <a:cubicBezTo>
                  <a:pt x="9475" y="20618"/>
                  <a:pt x="8400" y="19739"/>
                  <a:pt x="8400" y="18655"/>
                </a:cubicBezTo>
                <a:cubicBezTo>
                  <a:pt x="8400" y="18625"/>
                  <a:pt x="8408" y="18597"/>
                  <a:pt x="8409" y="18567"/>
                </a:cubicBezTo>
                <a:cubicBezTo>
                  <a:pt x="9179" y="18623"/>
                  <a:pt x="9977" y="18655"/>
                  <a:pt x="10800" y="18655"/>
                </a:cubicBezTo>
                <a:cubicBezTo>
                  <a:pt x="11623" y="18655"/>
                  <a:pt x="12421" y="18623"/>
                  <a:pt x="13191" y="18567"/>
                </a:cubicBezTo>
                <a:cubicBezTo>
                  <a:pt x="13192" y="18597"/>
                  <a:pt x="13200" y="18625"/>
                  <a:pt x="13200" y="18655"/>
                </a:cubicBezTo>
                <a:cubicBezTo>
                  <a:pt x="13200" y="19739"/>
                  <a:pt x="12125" y="20618"/>
                  <a:pt x="10800" y="20618"/>
                </a:cubicBezTo>
                <a:moveTo>
                  <a:pt x="2948" y="12551"/>
                </a:moveTo>
                <a:cubicBezTo>
                  <a:pt x="4308" y="11388"/>
                  <a:pt x="6000" y="9939"/>
                  <a:pt x="6000" y="6873"/>
                </a:cubicBezTo>
                <a:cubicBezTo>
                  <a:pt x="6000" y="5232"/>
                  <a:pt x="7238" y="3825"/>
                  <a:pt x="8988" y="3239"/>
                </a:cubicBezTo>
                <a:cubicBezTo>
                  <a:pt x="9428" y="3657"/>
                  <a:pt x="10072" y="3927"/>
                  <a:pt x="10800" y="3927"/>
                </a:cubicBezTo>
                <a:cubicBezTo>
                  <a:pt x="11528" y="3927"/>
                  <a:pt x="12172" y="3657"/>
                  <a:pt x="12611" y="3239"/>
                </a:cubicBezTo>
                <a:cubicBezTo>
                  <a:pt x="14362" y="3825"/>
                  <a:pt x="15600" y="5232"/>
                  <a:pt x="15600" y="6873"/>
                </a:cubicBezTo>
                <a:cubicBezTo>
                  <a:pt x="15600" y="9939"/>
                  <a:pt x="17292" y="11388"/>
                  <a:pt x="18652" y="12551"/>
                </a:cubicBezTo>
                <a:cubicBezTo>
                  <a:pt x="18911" y="12773"/>
                  <a:pt x="19152" y="12979"/>
                  <a:pt x="19366" y="13183"/>
                </a:cubicBezTo>
                <a:cubicBezTo>
                  <a:pt x="18217" y="14077"/>
                  <a:pt x="14825" y="14727"/>
                  <a:pt x="10800" y="14727"/>
                </a:cubicBezTo>
                <a:cubicBezTo>
                  <a:pt x="6779" y="14727"/>
                  <a:pt x="3383" y="14079"/>
                  <a:pt x="2230" y="13186"/>
                </a:cubicBezTo>
                <a:cubicBezTo>
                  <a:pt x="2446" y="12981"/>
                  <a:pt x="2687" y="12774"/>
                  <a:pt x="2948" y="12551"/>
                </a:cubicBezTo>
                <a:moveTo>
                  <a:pt x="10800" y="982"/>
                </a:moveTo>
                <a:cubicBezTo>
                  <a:pt x="11462" y="982"/>
                  <a:pt x="12000" y="1422"/>
                  <a:pt x="12000" y="1964"/>
                </a:cubicBezTo>
                <a:cubicBezTo>
                  <a:pt x="12000" y="2506"/>
                  <a:pt x="11462" y="2945"/>
                  <a:pt x="10800" y="2945"/>
                </a:cubicBezTo>
                <a:cubicBezTo>
                  <a:pt x="10138" y="2945"/>
                  <a:pt x="9600" y="2506"/>
                  <a:pt x="9600" y="1964"/>
                </a:cubicBezTo>
                <a:cubicBezTo>
                  <a:pt x="9600" y="1422"/>
                  <a:pt x="10138" y="982"/>
                  <a:pt x="10800" y="982"/>
                </a:cubicBezTo>
                <a:moveTo>
                  <a:pt x="21600" y="15218"/>
                </a:moveTo>
                <a:cubicBezTo>
                  <a:pt x="21600" y="11782"/>
                  <a:pt x="16800" y="11782"/>
                  <a:pt x="16800" y="6873"/>
                </a:cubicBezTo>
                <a:cubicBezTo>
                  <a:pt x="16800" y="4845"/>
                  <a:pt x="15296" y="3105"/>
                  <a:pt x="13152" y="2356"/>
                </a:cubicBezTo>
                <a:cubicBezTo>
                  <a:pt x="13183" y="2229"/>
                  <a:pt x="13200" y="2098"/>
                  <a:pt x="13200" y="1964"/>
                </a:cubicBezTo>
                <a:cubicBezTo>
                  <a:pt x="13200" y="879"/>
                  <a:pt x="12125" y="0"/>
                  <a:pt x="10800" y="0"/>
                </a:cubicBezTo>
                <a:cubicBezTo>
                  <a:pt x="9475" y="0"/>
                  <a:pt x="8400" y="879"/>
                  <a:pt x="8400" y="1964"/>
                </a:cubicBezTo>
                <a:cubicBezTo>
                  <a:pt x="8400" y="2098"/>
                  <a:pt x="8417" y="2229"/>
                  <a:pt x="8448" y="2356"/>
                </a:cubicBezTo>
                <a:cubicBezTo>
                  <a:pt x="6304" y="3105"/>
                  <a:pt x="4800" y="4845"/>
                  <a:pt x="4800" y="6873"/>
                </a:cubicBezTo>
                <a:cubicBezTo>
                  <a:pt x="4800" y="11782"/>
                  <a:pt x="0" y="11782"/>
                  <a:pt x="0" y="15218"/>
                </a:cubicBezTo>
                <a:cubicBezTo>
                  <a:pt x="0" y="16716"/>
                  <a:pt x="3016" y="17986"/>
                  <a:pt x="7217" y="18457"/>
                </a:cubicBezTo>
                <a:cubicBezTo>
                  <a:pt x="7211" y="18523"/>
                  <a:pt x="7200" y="18587"/>
                  <a:pt x="7200" y="18655"/>
                </a:cubicBezTo>
                <a:cubicBezTo>
                  <a:pt x="7200" y="20282"/>
                  <a:pt x="8812" y="21600"/>
                  <a:pt x="10800" y="21600"/>
                </a:cubicBezTo>
                <a:cubicBezTo>
                  <a:pt x="12788" y="21600"/>
                  <a:pt x="14400" y="20282"/>
                  <a:pt x="14400" y="18655"/>
                </a:cubicBezTo>
                <a:cubicBezTo>
                  <a:pt x="14400" y="18587"/>
                  <a:pt x="14389" y="18523"/>
                  <a:pt x="14383" y="18457"/>
                </a:cubicBezTo>
                <a:cubicBezTo>
                  <a:pt x="18584" y="17986"/>
                  <a:pt x="21600" y="16716"/>
                  <a:pt x="21600" y="15218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algn="ctr"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400" dirty="0">
              <a:solidFill>
                <a:schemeClr val="accent2">
                  <a:lumMod val="50000"/>
                </a:schemeClr>
              </a:solidFill>
              <a:latin typeface="Abhaya Libre" panose="02000603000000000000" pitchFamily="2" charset="77"/>
              <a:cs typeface="Abhaya Libre" panose="02000603000000000000" pitchFamily="2" charset="77"/>
            </a:endParaRPr>
          </a:p>
        </p:txBody>
      </p:sp>
      <p:sp>
        <p:nvSpPr>
          <p:cNvPr id="38" name="Shape 2633"/>
          <p:cNvSpPr/>
          <p:nvPr/>
        </p:nvSpPr>
        <p:spPr>
          <a:xfrm>
            <a:off x="8763000" y="4306064"/>
            <a:ext cx="537944" cy="537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44" y="18334"/>
                </a:moveTo>
                <a:lnTo>
                  <a:pt x="15583" y="6873"/>
                </a:lnTo>
                <a:lnTo>
                  <a:pt x="20168" y="6873"/>
                </a:lnTo>
                <a:cubicBezTo>
                  <a:pt x="20168" y="6873"/>
                  <a:pt x="12144" y="18334"/>
                  <a:pt x="12144" y="18334"/>
                </a:cubicBezTo>
                <a:close/>
                <a:moveTo>
                  <a:pt x="10800" y="19403"/>
                </a:moveTo>
                <a:lnTo>
                  <a:pt x="7041" y="6873"/>
                </a:lnTo>
                <a:lnTo>
                  <a:pt x="14559" y="6873"/>
                </a:lnTo>
                <a:cubicBezTo>
                  <a:pt x="14559" y="6873"/>
                  <a:pt x="10800" y="19403"/>
                  <a:pt x="10800" y="19403"/>
                </a:cubicBezTo>
                <a:close/>
                <a:moveTo>
                  <a:pt x="1432" y="6873"/>
                </a:moveTo>
                <a:lnTo>
                  <a:pt x="6017" y="6873"/>
                </a:lnTo>
                <a:lnTo>
                  <a:pt x="9456" y="18334"/>
                </a:lnTo>
                <a:cubicBezTo>
                  <a:pt x="9456" y="18334"/>
                  <a:pt x="1432" y="6873"/>
                  <a:pt x="1432" y="6873"/>
                </a:cubicBezTo>
                <a:close/>
                <a:moveTo>
                  <a:pt x="6578" y="982"/>
                </a:moveTo>
                <a:lnTo>
                  <a:pt x="8536" y="982"/>
                </a:lnTo>
                <a:lnTo>
                  <a:pt x="6082" y="5891"/>
                </a:lnTo>
                <a:lnTo>
                  <a:pt x="1669" y="5891"/>
                </a:lnTo>
                <a:cubicBezTo>
                  <a:pt x="1669" y="5891"/>
                  <a:pt x="6578" y="982"/>
                  <a:pt x="6578" y="982"/>
                </a:cubicBezTo>
                <a:close/>
                <a:moveTo>
                  <a:pt x="11973" y="982"/>
                </a:moveTo>
                <a:lnTo>
                  <a:pt x="14427" y="5891"/>
                </a:lnTo>
                <a:lnTo>
                  <a:pt x="7173" y="5891"/>
                </a:lnTo>
                <a:lnTo>
                  <a:pt x="9627" y="982"/>
                </a:lnTo>
                <a:cubicBezTo>
                  <a:pt x="9627" y="982"/>
                  <a:pt x="11973" y="982"/>
                  <a:pt x="11973" y="982"/>
                </a:cubicBezTo>
                <a:close/>
                <a:moveTo>
                  <a:pt x="15022" y="982"/>
                </a:moveTo>
                <a:lnTo>
                  <a:pt x="19931" y="5891"/>
                </a:lnTo>
                <a:lnTo>
                  <a:pt x="15518" y="5891"/>
                </a:lnTo>
                <a:lnTo>
                  <a:pt x="13064" y="982"/>
                </a:lnTo>
                <a:cubicBezTo>
                  <a:pt x="13064" y="982"/>
                  <a:pt x="15022" y="982"/>
                  <a:pt x="15022" y="982"/>
                </a:cubicBezTo>
                <a:close/>
                <a:moveTo>
                  <a:pt x="21600" y="6382"/>
                </a:moveTo>
                <a:cubicBezTo>
                  <a:pt x="21600" y="6272"/>
                  <a:pt x="21557" y="6175"/>
                  <a:pt x="21495" y="6093"/>
                </a:cubicBezTo>
                <a:lnTo>
                  <a:pt x="21502" y="6088"/>
                </a:lnTo>
                <a:lnTo>
                  <a:pt x="21471" y="6057"/>
                </a:lnTo>
                <a:cubicBezTo>
                  <a:pt x="21459" y="6044"/>
                  <a:pt x="21448" y="6032"/>
                  <a:pt x="21434" y="6020"/>
                </a:cubicBezTo>
                <a:lnTo>
                  <a:pt x="15611" y="197"/>
                </a:lnTo>
                <a:lnTo>
                  <a:pt x="15604" y="201"/>
                </a:lnTo>
                <a:cubicBezTo>
                  <a:pt x="15514" y="82"/>
                  <a:pt x="15379" y="0"/>
                  <a:pt x="15218" y="0"/>
                </a:cubicBezTo>
                <a:lnTo>
                  <a:pt x="6382" y="0"/>
                </a:lnTo>
                <a:cubicBezTo>
                  <a:pt x="6221" y="0"/>
                  <a:pt x="6086" y="82"/>
                  <a:pt x="5996" y="201"/>
                </a:cubicBezTo>
                <a:lnTo>
                  <a:pt x="5989" y="197"/>
                </a:lnTo>
                <a:lnTo>
                  <a:pt x="166" y="6020"/>
                </a:lnTo>
                <a:cubicBezTo>
                  <a:pt x="152" y="6032"/>
                  <a:pt x="141" y="6044"/>
                  <a:pt x="129" y="6057"/>
                </a:cubicBezTo>
                <a:lnTo>
                  <a:pt x="98" y="6088"/>
                </a:lnTo>
                <a:lnTo>
                  <a:pt x="105" y="6093"/>
                </a:lnTo>
                <a:cubicBezTo>
                  <a:pt x="43" y="6175"/>
                  <a:pt x="0" y="6272"/>
                  <a:pt x="0" y="6382"/>
                </a:cubicBezTo>
                <a:cubicBezTo>
                  <a:pt x="0" y="6499"/>
                  <a:pt x="46" y="6602"/>
                  <a:pt x="115" y="6686"/>
                </a:cubicBezTo>
                <a:lnTo>
                  <a:pt x="109" y="6690"/>
                </a:lnTo>
                <a:lnTo>
                  <a:pt x="10418" y="21418"/>
                </a:lnTo>
                <a:lnTo>
                  <a:pt x="10424" y="21413"/>
                </a:lnTo>
                <a:cubicBezTo>
                  <a:pt x="10514" y="21525"/>
                  <a:pt x="10646" y="21600"/>
                  <a:pt x="10800" y="21600"/>
                </a:cubicBezTo>
                <a:cubicBezTo>
                  <a:pt x="10954" y="21600"/>
                  <a:pt x="11086" y="21525"/>
                  <a:pt x="11176" y="21413"/>
                </a:cubicBezTo>
                <a:lnTo>
                  <a:pt x="11182" y="21418"/>
                </a:lnTo>
                <a:lnTo>
                  <a:pt x="21491" y="6690"/>
                </a:lnTo>
                <a:lnTo>
                  <a:pt x="21485" y="6686"/>
                </a:lnTo>
                <a:cubicBezTo>
                  <a:pt x="21553" y="6602"/>
                  <a:pt x="21600" y="6499"/>
                  <a:pt x="21600" y="63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algn="ctr"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400" dirty="0">
              <a:solidFill>
                <a:schemeClr val="tx2"/>
              </a:solidFill>
              <a:latin typeface="Abhaya Libre" panose="02000603000000000000" pitchFamily="2" charset="77"/>
              <a:cs typeface="Abhaya Libre" panose="02000603000000000000" pitchFamily="2" charset="7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70897" y="526094"/>
            <a:ext cx="2107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2"/>
                </a:solidFill>
                <a:latin typeface="Abhaya Libre" panose="02000603000000000000" pitchFamily="2" charset="77"/>
                <a:cs typeface="Mukta Medium" panose="020B0000000000000000" pitchFamily="34" charset="77"/>
              </a:rPr>
              <a:t>Outline</a:t>
            </a:r>
            <a:endParaRPr lang="en-US" sz="4000" b="1" dirty="0">
              <a:solidFill>
                <a:schemeClr val="tx2"/>
              </a:solidFill>
              <a:latin typeface="Abhaya Libre" panose="02000603000000000000" pitchFamily="2" charset="77"/>
              <a:cs typeface="Mukta Medium" panose="020B0000000000000000" pitchFamily="34" charset="7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1952012" y="6611779"/>
            <a:ext cx="2399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pc="113" dirty="0" smtClean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3</a:t>
            </a:r>
            <a:endParaRPr lang="en-US" sz="1000" b="1" spc="113" dirty="0">
              <a:solidFill>
                <a:schemeClr val="tx2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06184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2097C74-47E3-8641-B7A9-8841213445E6}"/>
              </a:ext>
            </a:extLst>
          </p:cNvPr>
          <p:cNvSpPr txBox="1"/>
          <p:nvPr/>
        </p:nvSpPr>
        <p:spPr>
          <a:xfrm>
            <a:off x="3395662" y="1922056"/>
            <a:ext cx="56424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Abhaya Libre ExtraBold" panose="02000603000000000000" pitchFamily="2" charset="77"/>
                <a:ea typeface="Nunito Bold" charset="0"/>
                <a:cs typeface="Abhaya Libre ExtraBold" panose="02000603000000000000" pitchFamily="2" charset="77"/>
              </a:rPr>
              <a:t>1. </a:t>
            </a:r>
            <a:r>
              <a:rPr lang="en-US" sz="6600" b="1" dirty="0" smtClean="0">
                <a:solidFill>
                  <a:schemeClr val="tx2"/>
                </a:solidFill>
                <a:latin typeface="Abhaya Libre ExtraBold" panose="02000603000000000000" pitchFamily="2" charset="77"/>
                <a:ea typeface="Nunito Bold" charset="0"/>
                <a:cs typeface="Abhaya Libre ExtraBold" panose="02000603000000000000" pitchFamily="2" charset="77"/>
              </a:rPr>
              <a:t>Introduction</a:t>
            </a:r>
            <a:endParaRPr lang="en-US" sz="6600" b="1" dirty="0">
              <a:solidFill>
                <a:schemeClr val="tx2"/>
              </a:solidFill>
              <a:latin typeface="Abhaya Libre ExtraBold" panose="02000603000000000000" pitchFamily="2" charset="77"/>
              <a:ea typeface="Nunito Bold" charset="0"/>
              <a:cs typeface="Abhaya Libre ExtraBold" panose="02000603000000000000" pitchFamily="2" charset="7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952012" y="6611779"/>
            <a:ext cx="2399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pc="113" dirty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330644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98CEB661-0986-574F-9D6B-99CF0FE09E75}"/>
              </a:ext>
            </a:extLst>
          </p:cNvPr>
          <p:cNvSpPr txBox="1"/>
          <p:nvPr/>
        </p:nvSpPr>
        <p:spPr>
          <a:xfrm>
            <a:off x="1150652" y="4044593"/>
            <a:ext cx="104904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dirty="0" smtClean="0"/>
              <a:t>Challenges -&gt; </a:t>
            </a:r>
            <a:r>
              <a:rPr lang="en-US" sz="2400" dirty="0"/>
              <a:t>biologically implausible features of </a:t>
            </a:r>
            <a:r>
              <a:rPr lang="en-US" sz="2400" dirty="0" smtClean="0"/>
              <a:t>backpropagation:</a:t>
            </a:r>
          </a:p>
          <a:p>
            <a:pPr marL="457200" indent="-457200">
              <a:lnSpc>
                <a:spcPts val="3600"/>
              </a:lnSpc>
              <a:buAutoNum type="arabicPeriod"/>
            </a:pPr>
            <a:r>
              <a:rPr lang="en-US" sz="2400" dirty="0"/>
              <a:t>S</a:t>
            </a:r>
            <a:r>
              <a:rPr lang="en-US" sz="2400" dirty="0" smtClean="0"/>
              <a:t>ymmetry in the </a:t>
            </a:r>
            <a:r>
              <a:rPr lang="en-US" sz="2400" dirty="0"/>
              <a:t>forward and backward synaptic </a:t>
            </a:r>
            <a:r>
              <a:rPr lang="en-US" sz="2400" dirty="0" smtClean="0"/>
              <a:t>weights </a:t>
            </a:r>
            <a:r>
              <a:rPr lang="en-US" sz="2400" i="1" dirty="0" smtClean="0"/>
              <a:t>(weight transport problem)</a:t>
            </a:r>
            <a:r>
              <a:rPr lang="en-US" sz="2400" dirty="0" smtClean="0"/>
              <a:t> </a:t>
            </a:r>
            <a:r>
              <a:rPr lang="en-US" sz="2400" strike="sngStrike" dirty="0" smtClean="0"/>
              <a:t>(observed in the brain)</a:t>
            </a:r>
            <a:r>
              <a:rPr lang="en-US" sz="2400" dirty="0" smtClean="0"/>
              <a:t> -&gt; methods -&gt; fail to scale</a:t>
            </a:r>
          </a:p>
          <a:p>
            <a:pPr>
              <a:lnSpc>
                <a:spcPts val="3600"/>
              </a:lnSpc>
            </a:pPr>
            <a:endParaRPr lang="en-US" sz="2400" i="1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1150652" y="1620881"/>
            <a:ext cx="104904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dirty="0" smtClean="0"/>
              <a:t>Studies -&gt; similarities </a:t>
            </a:r>
            <a:r>
              <a:rPr lang="en-US" sz="2400" dirty="0"/>
              <a:t>between neural representations in biological networks and in deep artificial neural </a:t>
            </a:r>
            <a:r>
              <a:rPr lang="en-US" sz="2400" dirty="0" smtClean="0"/>
              <a:t>networks</a:t>
            </a:r>
            <a:endParaRPr lang="en-US" sz="2400" i="1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5A00EB-6E19-6B40-9784-DC91AD0ADC92}"/>
              </a:ext>
            </a:extLst>
          </p:cNvPr>
          <p:cNvSpPr txBox="1"/>
          <p:nvPr/>
        </p:nvSpPr>
        <p:spPr>
          <a:xfrm>
            <a:off x="1150652" y="2735583"/>
            <a:ext cx="104904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dirty="0" smtClean="0"/>
              <a:t>Develop -&gt; analogies </a:t>
            </a:r>
            <a:r>
              <a:rPr lang="en-US" sz="2400" dirty="0"/>
              <a:t>between the </a:t>
            </a:r>
            <a:r>
              <a:rPr lang="en-US" sz="2400" dirty="0" smtClean="0"/>
              <a:t>backpropagation algorithm in artificial </a:t>
            </a:r>
            <a:r>
              <a:rPr lang="en-US" sz="2400" dirty="0"/>
              <a:t>networks and the synaptic </a:t>
            </a:r>
            <a:r>
              <a:rPr lang="en-US" sz="2400" dirty="0" smtClean="0"/>
              <a:t>activity </a:t>
            </a:r>
            <a:r>
              <a:rPr lang="en-US" sz="2400" dirty="0"/>
              <a:t>in the </a:t>
            </a:r>
            <a:r>
              <a:rPr lang="en-US" sz="2400" dirty="0" smtClean="0"/>
              <a:t>brain (</a:t>
            </a:r>
            <a:r>
              <a:rPr lang="en-US" sz="2400" strike="sngStrike" dirty="0" smtClean="0"/>
              <a:t>reconcile)</a:t>
            </a:r>
            <a:endParaRPr lang="en-US" sz="2400" i="1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871062" y="549275"/>
            <a:ext cx="5328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2"/>
                </a:solidFill>
                <a:latin typeface="Abhaya Libre" panose="02000603000000000000" pitchFamily="2" charset="77"/>
                <a:ea typeface="Nunito Bold" charset="0"/>
                <a:cs typeface="Mukta SemiBold" panose="020B0000000000000000" pitchFamily="34" charset="77"/>
              </a:rPr>
              <a:t>Introduction</a:t>
            </a:r>
            <a:endParaRPr lang="en-US" sz="4000" b="1" dirty="0">
              <a:solidFill>
                <a:schemeClr val="tx2"/>
              </a:solidFill>
              <a:latin typeface="Abhaya Libre" panose="02000603000000000000" pitchFamily="2" charset="77"/>
              <a:ea typeface="Nunito Bold" charset="0"/>
              <a:cs typeface="Mukta SemiBold" panose="020B0000000000000000" pitchFamily="34" charset="77"/>
            </a:endParaRP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7EEAFE34-BAF1-3240-A751-ACB1209B7B8F}"/>
              </a:ext>
            </a:extLst>
          </p:cNvPr>
          <p:cNvSpPr>
            <a:spLocks noChangeAspect="1"/>
          </p:cNvSpPr>
          <p:nvPr/>
        </p:nvSpPr>
        <p:spPr>
          <a:xfrm>
            <a:off x="870277" y="1802128"/>
            <a:ext cx="216000" cy="2160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dirty="0">
              <a:latin typeface="Abhaya Libre" panose="02000603000000000000" pitchFamily="2" charset="77"/>
            </a:endParaRP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FB53689B-A9E9-A249-A11D-C529582B0A31}"/>
              </a:ext>
            </a:extLst>
          </p:cNvPr>
          <p:cNvSpPr>
            <a:spLocks noChangeAspect="1"/>
          </p:cNvSpPr>
          <p:nvPr/>
        </p:nvSpPr>
        <p:spPr>
          <a:xfrm>
            <a:off x="871062" y="2914864"/>
            <a:ext cx="216000" cy="21600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dirty="0">
              <a:latin typeface="Abhaya Libre" panose="02000603000000000000" pitchFamily="2" charset="77"/>
            </a:endParaRP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17AABFC3-6D23-EC4D-9880-A794F9C8C218}"/>
              </a:ext>
            </a:extLst>
          </p:cNvPr>
          <p:cNvSpPr>
            <a:spLocks noChangeAspect="1"/>
          </p:cNvSpPr>
          <p:nvPr/>
        </p:nvSpPr>
        <p:spPr>
          <a:xfrm>
            <a:off x="875065" y="4213592"/>
            <a:ext cx="216000" cy="21600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dirty="0">
              <a:latin typeface="Abhaya Libre" panose="02000603000000000000" pitchFamily="2" charset="7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952012" y="6611779"/>
            <a:ext cx="2399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pc="113" dirty="0" smtClean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5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17AABFC3-6D23-EC4D-9880-A794F9C8C218}"/>
              </a:ext>
            </a:extLst>
          </p:cNvPr>
          <p:cNvSpPr>
            <a:spLocks noChangeAspect="1"/>
          </p:cNvSpPr>
          <p:nvPr/>
        </p:nvSpPr>
        <p:spPr>
          <a:xfrm>
            <a:off x="875065" y="5825140"/>
            <a:ext cx="216000" cy="21600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dirty="0">
              <a:latin typeface="Abhaya Libre" panose="02000603000000000000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5A00EB-6E19-6B40-9784-DC91AD0ADC92}"/>
              </a:ext>
            </a:extLst>
          </p:cNvPr>
          <p:cNvSpPr txBox="1"/>
          <p:nvPr/>
        </p:nvSpPr>
        <p:spPr>
          <a:xfrm>
            <a:off x="1156387" y="5586895"/>
            <a:ext cx="102110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dirty="0" smtClean="0"/>
              <a:t>Feedback Alignment method -&gt; </a:t>
            </a:r>
            <a:r>
              <a:rPr lang="en-US" sz="2400" dirty="0"/>
              <a:t>enforces a weaker form of weight </a:t>
            </a:r>
            <a:r>
              <a:rPr lang="en-US" sz="2400" dirty="0" smtClean="0"/>
              <a:t>symmetry -&gt; requires </a:t>
            </a:r>
            <a:r>
              <a:rPr lang="en-US" sz="2400" dirty="0"/>
              <a:t>agreement of weight sign but not </a:t>
            </a:r>
            <a:r>
              <a:rPr lang="en-US" sz="2400" dirty="0" smtClean="0"/>
              <a:t>magnitude -&gt; good performance as BP</a:t>
            </a:r>
            <a:endParaRPr lang="en-US" sz="2400" i="1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016554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2097C74-47E3-8641-B7A9-8841213445E6}"/>
              </a:ext>
            </a:extLst>
          </p:cNvPr>
          <p:cNvSpPr txBox="1"/>
          <p:nvPr/>
        </p:nvSpPr>
        <p:spPr>
          <a:xfrm>
            <a:off x="3395662" y="1922056"/>
            <a:ext cx="59023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Abhaya Libre ExtraBold" panose="02000603000000000000" pitchFamily="2" charset="77"/>
                <a:ea typeface="Nunito Bold" charset="0"/>
                <a:cs typeface="Abhaya Libre ExtraBold" panose="02000603000000000000" pitchFamily="2" charset="77"/>
              </a:rPr>
              <a:t>2</a:t>
            </a:r>
            <a:r>
              <a:rPr lang="en-US" sz="6600" b="1" dirty="0" smtClean="0">
                <a:solidFill>
                  <a:schemeClr val="tx2"/>
                </a:solidFill>
                <a:latin typeface="Abhaya Libre ExtraBold" panose="02000603000000000000" pitchFamily="2" charset="77"/>
                <a:ea typeface="Nunito Bold" charset="0"/>
                <a:cs typeface="Abhaya Libre ExtraBold" panose="02000603000000000000" pitchFamily="2" charset="77"/>
              </a:rPr>
              <a:t>. Related Work</a:t>
            </a:r>
            <a:endParaRPr lang="en-US" sz="6600" b="1" dirty="0">
              <a:solidFill>
                <a:schemeClr val="tx2"/>
              </a:solidFill>
              <a:latin typeface="Abhaya Libre ExtraBold" panose="02000603000000000000" pitchFamily="2" charset="77"/>
              <a:ea typeface="Nunito Bold" charset="0"/>
              <a:cs typeface="Abhaya Libre ExtraBold" panose="02000603000000000000" pitchFamily="2" charset="7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952012" y="6611779"/>
            <a:ext cx="2399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pc="113" dirty="0" smtClean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6</a:t>
            </a:r>
            <a:endParaRPr lang="en-US" sz="1000" b="1" spc="113" dirty="0">
              <a:solidFill>
                <a:schemeClr val="tx2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446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39DF793-B893-8440-A4AE-DA60EE1597BC}"/>
              </a:ext>
            </a:extLst>
          </p:cNvPr>
          <p:cNvSpPr txBox="1"/>
          <p:nvPr/>
        </p:nvSpPr>
        <p:spPr>
          <a:xfrm>
            <a:off x="6679933" y="2696790"/>
            <a:ext cx="3368842" cy="3901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sz="2000" dirty="0" smtClean="0"/>
              <a:t>(</a:t>
            </a:r>
            <a:r>
              <a:rPr lang="en-US" sz="2000" dirty="0" err="1" smtClean="0"/>
              <a:t>i</a:t>
            </a:r>
            <a:r>
              <a:rPr lang="en-US" sz="2000" dirty="0" smtClean="0"/>
              <a:t>) uniform </a:t>
            </a:r>
            <a:r>
              <a:rPr lang="en-US" sz="2000" dirty="0"/>
              <a:t>sign-concordant feedback </a:t>
            </a:r>
            <a:r>
              <a:rPr lang="en-US" sz="2000" dirty="0" smtClean="0"/>
              <a:t>(USF): the </a:t>
            </a:r>
            <a:r>
              <a:rPr lang="en-US" sz="2000" dirty="0"/>
              <a:t>feedback matrix B is set to B = sign(W</a:t>
            </a:r>
            <a:r>
              <a:rPr lang="en-US" sz="2000" dirty="0" smtClean="0"/>
              <a:t>)</a:t>
            </a:r>
          </a:p>
          <a:p>
            <a:pPr>
              <a:lnSpc>
                <a:spcPts val="2700"/>
              </a:lnSpc>
            </a:pPr>
            <a:endParaRPr lang="en-US" sz="2000" dirty="0" smtClean="0"/>
          </a:p>
          <a:p>
            <a:pPr>
              <a:lnSpc>
                <a:spcPts val="2700"/>
              </a:lnSpc>
            </a:pPr>
            <a:r>
              <a:rPr lang="en-US" sz="2000" dirty="0" smtClean="0"/>
              <a:t>(</a:t>
            </a:r>
            <a:r>
              <a:rPr lang="en-US" sz="2000" dirty="0"/>
              <a:t>ii) Batch Normalization</a:t>
            </a:r>
            <a:endParaRPr lang="en-US" sz="2000" dirty="0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pPr>
              <a:lnSpc>
                <a:spcPts val="2700"/>
              </a:lnSpc>
            </a:pPr>
            <a:endParaRPr lang="en-US" sz="2000" dirty="0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pPr>
              <a:lnSpc>
                <a:spcPts val="2700"/>
              </a:lnSpc>
            </a:pPr>
            <a:r>
              <a:rPr lang="en-US" sz="2000" dirty="0" smtClean="0"/>
              <a:t>(</a:t>
            </a:r>
            <a:r>
              <a:rPr lang="en-US" sz="2000" dirty="0"/>
              <a:t>iii) Batch </a:t>
            </a:r>
            <a:r>
              <a:rPr lang="en-US" sz="2000" dirty="0" smtClean="0"/>
              <a:t>Manhattan: the </a:t>
            </a:r>
            <a:r>
              <a:rPr lang="en-US" sz="2000" dirty="0"/>
              <a:t>magnitude of the gradient is </a:t>
            </a:r>
            <a:r>
              <a:rPr lang="en-US" sz="2000" dirty="0" smtClean="0"/>
              <a:t>discarded </a:t>
            </a:r>
            <a:r>
              <a:rPr lang="en-US" sz="2000" dirty="0"/>
              <a:t>-&gt; avoid </a:t>
            </a:r>
            <a:r>
              <a:rPr lang="en-US" sz="2000" dirty="0" smtClean="0"/>
              <a:t>vanishing/exploding </a:t>
            </a:r>
            <a:r>
              <a:rPr lang="en-US" sz="2000" dirty="0"/>
              <a:t>gradients </a:t>
            </a:r>
            <a:endParaRPr lang="en-US" sz="2000" dirty="0" smtClean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  <a:p>
            <a:pPr>
              <a:lnSpc>
                <a:spcPts val="2700"/>
              </a:lnSpc>
            </a:pPr>
            <a:endParaRPr lang="en-US" sz="20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7A32C5-C8AB-DB4B-9B57-02507671854B}"/>
              </a:ext>
            </a:extLst>
          </p:cNvPr>
          <p:cNvSpPr txBox="1"/>
          <p:nvPr/>
        </p:nvSpPr>
        <p:spPr>
          <a:xfrm>
            <a:off x="550863" y="549275"/>
            <a:ext cx="7163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2"/>
                </a:solidFill>
                <a:latin typeface="Abhaya Libre" panose="02000603000000000000" pitchFamily="2" charset="77"/>
                <a:cs typeface="Arima Madurai Semi" pitchFamily="2" charset="77"/>
              </a:rPr>
              <a:t>Related Work</a:t>
            </a:r>
            <a:endParaRPr lang="en-US" sz="4000" b="1" dirty="0">
              <a:solidFill>
                <a:schemeClr val="tx2"/>
              </a:solidFill>
              <a:latin typeface="Abhaya Libre" panose="02000603000000000000" pitchFamily="2" charset="77"/>
              <a:cs typeface="Arima Madurai Semi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0290D9-53FD-2042-93BC-0C91873568E4}"/>
              </a:ext>
            </a:extLst>
          </p:cNvPr>
          <p:cNvSpPr txBox="1"/>
          <p:nvPr/>
        </p:nvSpPr>
        <p:spPr>
          <a:xfrm>
            <a:off x="574900" y="2696790"/>
            <a:ext cx="2820764" cy="3901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sz="2000" dirty="0" smtClean="0"/>
              <a:t>1. FA </a:t>
            </a:r>
            <a:r>
              <a:rPr lang="en-US" sz="2000" dirty="0"/>
              <a:t>was competitive with BP on </a:t>
            </a:r>
            <a:r>
              <a:rPr lang="en-US" sz="2000" dirty="0" smtClean="0"/>
              <a:t>this dataset.</a:t>
            </a:r>
          </a:p>
          <a:p>
            <a:pPr>
              <a:lnSpc>
                <a:spcPts val="2700"/>
              </a:lnSpc>
            </a:pPr>
            <a:r>
              <a:rPr lang="en-US" sz="2000" dirty="0" smtClean="0"/>
              <a:t>2. Also, on a </a:t>
            </a:r>
            <a:r>
              <a:rPr lang="en-US" sz="2000" dirty="0"/>
              <a:t>random </a:t>
            </a:r>
            <a:r>
              <a:rPr lang="en-US" sz="2000" dirty="0" smtClean="0"/>
              <a:t>input-output task </a:t>
            </a:r>
            <a:r>
              <a:rPr lang="en-US" sz="2000" dirty="0"/>
              <a:t>in multilayer fully-connected </a:t>
            </a:r>
            <a:r>
              <a:rPr lang="en-US" sz="2000" dirty="0" smtClean="0"/>
              <a:t>networks </a:t>
            </a:r>
          </a:p>
          <a:p>
            <a:pPr>
              <a:lnSpc>
                <a:spcPts val="2700"/>
              </a:lnSpc>
            </a:pPr>
            <a:r>
              <a:rPr lang="en-US" sz="2000" dirty="0" smtClean="0"/>
              <a:t>3. </a:t>
            </a:r>
            <a:r>
              <a:rPr lang="en-US" sz="2000" dirty="0"/>
              <a:t>A</a:t>
            </a:r>
            <a:r>
              <a:rPr lang="en-US" sz="2000" dirty="0" smtClean="0"/>
              <a:t>s </a:t>
            </a:r>
            <a:r>
              <a:rPr lang="en-US" sz="2000" dirty="0"/>
              <a:t>training progresses, </a:t>
            </a:r>
            <a:r>
              <a:rPr lang="en-US" sz="2000" dirty="0" smtClean="0"/>
              <a:t>the </a:t>
            </a:r>
            <a:r>
              <a:rPr lang="en-US" sz="2000" dirty="0"/>
              <a:t>FA weight updates are correlated with but not identical to those in </a:t>
            </a:r>
            <a:r>
              <a:rPr lang="en-US" sz="2000" dirty="0" smtClean="0"/>
              <a:t>BP.</a:t>
            </a:r>
            <a:endParaRPr lang="en-US" sz="2000" i="1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2E35F0-4AC2-5F4C-B269-50676F3CE944}"/>
              </a:ext>
            </a:extLst>
          </p:cNvPr>
          <p:cNvSpPr txBox="1"/>
          <p:nvPr/>
        </p:nvSpPr>
        <p:spPr>
          <a:xfrm>
            <a:off x="570888" y="1927349"/>
            <a:ext cx="28247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5"/>
                </a:solidFill>
                <a:latin typeface="Abhaya Libre Medium" panose="02000603000000000000" pitchFamily="2" charset="77"/>
                <a:cs typeface="Abhaya Libre Medium" panose="02000603000000000000" pitchFamily="2" charset="77"/>
              </a:rPr>
              <a:t>MNIST handwritten digit dataset</a:t>
            </a:r>
            <a:endParaRPr lang="en-US" sz="2200" dirty="0">
              <a:solidFill>
                <a:schemeClr val="accent5"/>
              </a:solidFill>
              <a:latin typeface="Abhaya Libre Medium" panose="02000603000000000000" pitchFamily="2" charset="77"/>
              <a:cs typeface="Abhaya Libre Medium" panose="02000603000000000000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719D93-2190-7B47-9309-CB2E33164E29}"/>
              </a:ext>
            </a:extLst>
          </p:cNvPr>
          <p:cNvSpPr txBox="1"/>
          <p:nvPr/>
        </p:nvSpPr>
        <p:spPr>
          <a:xfrm>
            <a:off x="3639833" y="2696790"/>
            <a:ext cx="2608566" cy="3901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sz="2000" dirty="0" smtClean="0"/>
              <a:t>1. Testing performance </a:t>
            </a:r>
            <a:r>
              <a:rPr lang="en-US" sz="2000" dirty="0"/>
              <a:t>on a variety of tasks including visual and auditory </a:t>
            </a:r>
            <a:r>
              <a:rPr lang="en-US" sz="2000" dirty="0" smtClean="0"/>
              <a:t>classification</a:t>
            </a:r>
          </a:p>
          <a:p>
            <a:pPr>
              <a:lnSpc>
                <a:spcPts val="2700"/>
              </a:lnSpc>
            </a:pPr>
            <a:r>
              <a:rPr lang="en-US" sz="2000" dirty="0" smtClean="0"/>
              <a:t>2. Without </a:t>
            </a:r>
            <a:r>
              <a:rPr lang="en-US" sz="2000" dirty="0"/>
              <a:t>additional modifications, the performance of FA was substantially worse than </a:t>
            </a:r>
            <a:r>
              <a:rPr lang="en-US" sz="2000" dirty="0" smtClean="0"/>
              <a:t>BP</a:t>
            </a:r>
          </a:p>
          <a:p>
            <a:pPr>
              <a:lnSpc>
                <a:spcPts val="2700"/>
              </a:lnSpc>
            </a:pPr>
            <a:r>
              <a:rPr lang="en-US" sz="2000" dirty="0" smtClean="0"/>
              <a:t>3. three modifications:</a:t>
            </a:r>
          </a:p>
          <a:p>
            <a:pPr>
              <a:lnSpc>
                <a:spcPts val="2700"/>
              </a:lnSpc>
            </a:pPr>
            <a:endParaRPr lang="en-US" sz="2000" i="1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BF8B30-86C7-B64F-AD22-C06445ED6F3A}"/>
              </a:ext>
            </a:extLst>
          </p:cNvPr>
          <p:cNvSpPr txBox="1"/>
          <p:nvPr/>
        </p:nvSpPr>
        <p:spPr>
          <a:xfrm>
            <a:off x="3627739" y="1927349"/>
            <a:ext cx="8370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accent5"/>
                </a:solidFill>
                <a:latin typeface="Abhaya Libre Medium" panose="02000603000000000000" pitchFamily="2" charset="77"/>
                <a:cs typeface="Abhaya Libre Medium" panose="02000603000000000000" pitchFamily="2" charset="77"/>
              </a:rPr>
              <a:t>CNNs</a:t>
            </a:r>
            <a:endParaRPr lang="en-US" sz="2200" dirty="0">
              <a:solidFill>
                <a:schemeClr val="accent5"/>
              </a:solidFill>
              <a:latin typeface="Abhaya Libre Medium" panose="02000603000000000000" pitchFamily="2" charset="77"/>
              <a:cs typeface="Abhaya Libre Medium" panose="02000603000000000000" pitchFamily="2" charset="7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952012" y="6611779"/>
            <a:ext cx="2399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pc="113" dirty="0" smtClean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7</a:t>
            </a:r>
            <a:endParaRPr lang="en-US" sz="1000" b="1" spc="113" dirty="0">
              <a:solidFill>
                <a:schemeClr val="tx2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5999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39DF793-B893-8440-A4AE-DA60EE1597BC}"/>
              </a:ext>
            </a:extLst>
          </p:cNvPr>
          <p:cNvSpPr txBox="1"/>
          <p:nvPr/>
        </p:nvSpPr>
        <p:spPr>
          <a:xfrm>
            <a:off x="6679933" y="2696790"/>
            <a:ext cx="33688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sz="2000" dirty="0" smtClean="0"/>
              <a:t>1. Released </a:t>
            </a:r>
            <a:r>
              <a:rPr lang="en-US" sz="2000" dirty="0"/>
              <a:t>results similar to </a:t>
            </a:r>
            <a:r>
              <a:rPr lang="en-US" sz="2000" dirty="0" smtClean="0"/>
              <a:t>this paper </a:t>
            </a:r>
            <a:r>
              <a:rPr lang="en-US" sz="2000" dirty="0"/>
              <a:t>on even deeper </a:t>
            </a:r>
            <a:r>
              <a:rPr lang="en-US" sz="2000" dirty="0" smtClean="0"/>
              <a:t>networks</a:t>
            </a:r>
          </a:p>
          <a:p>
            <a:pPr>
              <a:lnSpc>
                <a:spcPts val="2700"/>
              </a:lnSpc>
            </a:pPr>
            <a:r>
              <a:rPr lang="en-US" sz="2000" dirty="0" smtClean="0">
                <a:ea typeface="Lato Light" panose="020F0502020204030203" pitchFamily="34" charset="0"/>
                <a:cs typeface="Abhaya Libre" panose="02000603000000000000" pitchFamily="2" charset="77"/>
              </a:rPr>
              <a:t>2. </a:t>
            </a:r>
            <a:r>
              <a:rPr lang="en-US" sz="2000" dirty="0" smtClean="0"/>
              <a:t>All these </a:t>
            </a:r>
            <a:r>
              <a:rPr lang="en-US" sz="2000" dirty="0"/>
              <a:t>results provide strong evidence that sign-concordant feedback improves performance compared to random feedback.</a:t>
            </a:r>
            <a:endParaRPr lang="en-US" sz="2000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7A32C5-C8AB-DB4B-9B57-02507671854B}"/>
              </a:ext>
            </a:extLst>
          </p:cNvPr>
          <p:cNvSpPr txBox="1"/>
          <p:nvPr/>
        </p:nvSpPr>
        <p:spPr>
          <a:xfrm>
            <a:off x="550863" y="549275"/>
            <a:ext cx="7163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2"/>
                </a:solidFill>
                <a:latin typeface="Abhaya Libre" panose="02000603000000000000" pitchFamily="2" charset="77"/>
                <a:cs typeface="Arima Madurai Semi" pitchFamily="2" charset="77"/>
              </a:rPr>
              <a:t>Related Work</a:t>
            </a:r>
            <a:endParaRPr lang="en-US" sz="4000" b="1" dirty="0">
              <a:solidFill>
                <a:schemeClr val="tx2"/>
              </a:solidFill>
              <a:latin typeface="Abhaya Libre" panose="02000603000000000000" pitchFamily="2" charset="77"/>
              <a:cs typeface="Arima Madurai Semi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0290D9-53FD-2042-93BC-0C91873568E4}"/>
              </a:ext>
            </a:extLst>
          </p:cNvPr>
          <p:cNvSpPr txBox="1"/>
          <p:nvPr/>
        </p:nvSpPr>
        <p:spPr>
          <a:xfrm>
            <a:off x="574900" y="2696790"/>
            <a:ext cx="282076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sz="2000" dirty="0" smtClean="0"/>
              <a:t>1. The </a:t>
            </a:r>
            <a:r>
              <a:rPr lang="en-US" sz="2000" dirty="0"/>
              <a:t>output layer error signal is propagated directly to all upstream layers instead of through adjacent layers as in standard BP and FA.</a:t>
            </a:r>
            <a:endParaRPr lang="en-US" sz="2000" i="1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2E35F0-4AC2-5F4C-B269-50676F3CE944}"/>
              </a:ext>
            </a:extLst>
          </p:cNvPr>
          <p:cNvSpPr txBox="1"/>
          <p:nvPr/>
        </p:nvSpPr>
        <p:spPr>
          <a:xfrm>
            <a:off x="647088" y="1927349"/>
            <a:ext cx="28247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5"/>
                </a:solidFill>
                <a:latin typeface="Abhaya Libre Medium" panose="02000603000000000000" pitchFamily="2" charset="77"/>
                <a:cs typeface="Abhaya Libre Medium" panose="02000603000000000000" pitchFamily="2" charset="77"/>
              </a:rPr>
              <a:t>Direct Feedback Alignment (DFA)</a:t>
            </a:r>
            <a:endParaRPr lang="en-US" sz="2200" dirty="0">
              <a:solidFill>
                <a:schemeClr val="accent5"/>
              </a:solidFill>
              <a:latin typeface="Abhaya Libre Medium" panose="02000603000000000000" pitchFamily="2" charset="77"/>
              <a:cs typeface="Abhaya Libre Medium" panose="02000603000000000000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719D93-2190-7B47-9309-CB2E33164E29}"/>
              </a:ext>
            </a:extLst>
          </p:cNvPr>
          <p:cNvSpPr txBox="1"/>
          <p:nvPr/>
        </p:nvSpPr>
        <p:spPr>
          <a:xfrm>
            <a:off x="3639833" y="2696790"/>
            <a:ext cx="289572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sz="2000" dirty="0" smtClean="0"/>
              <a:t>1. improved </a:t>
            </a:r>
            <a:r>
              <a:rPr lang="en-US" sz="2000" dirty="0"/>
              <a:t>biological plausibility -&gt; </a:t>
            </a:r>
            <a:r>
              <a:rPr lang="en-US" sz="2000" dirty="0" smtClean="0"/>
              <a:t>eschewing </a:t>
            </a:r>
            <a:r>
              <a:rPr lang="en-US" sz="2000" dirty="0"/>
              <a:t>the weight-sharing in convolutional layers </a:t>
            </a:r>
            <a:r>
              <a:rPr lang="en-US" sz="2000" dirty="0" smtClean="0"/>
              <a:t>-&gt; substantially improved generalization in CNNs</a:t>
            </a:r>
          </a:p>
          <a:p>
            <a:pPr>
              <a:lnSpc>
                <a:spcPts val="2700"/>
              </a:lnSpc>
            </a:pPr>
            <a:r>
              <a:rPr lang="en-US" sz="2000" dirty="0" smtClean="0"/>
              <a:t>2. Model in this paper also uses weight sharing</a:t>
            </a:r>
          </a:p>
          <a:p>
            <a:pPr>
              <a:lnSpc>
                <a:spcPts val="2700"/>
              </a:lnSpc>
            </a:pPr>
            <a:r>
              <a:rPr lang="en-US" sz="2000" dirty="0" smtClean="0"/>
              <a:t>3. </a:t>
            </a:r>
            <a:r>
              <a:rPr lang="en-US" sz="2000" dirty="0"/>
              <a:t>M</a:t>
            </a:r>
            <a:r>
              <a:rPr lang="en-US" sz="2000" dirty="0" smtClean="0"/>
              <a:t>ethods improving </a:t>
            </a:r>
            <a:r>
              <a:rPr lang="en-US" sz="2000" dirty="0"/>
              <a:t>biological plausibility </a:t>
            </a:r>
            <a:r>
              <a:rPr lang="en-US" sz="2000" dirty="0" smtClean="0"/>
              <a:t>-&gt; All struggled </a:t>
            </a:r>
            <a:r>
              <a:rPr lang="en-US" sz="2000" dirty="0"/>
              <a:t>when applied to deep networks </a:t>
            </a:r>
            <a:endParaRPr lang="en-US" sz="2000" i="1" dirty="0">
              <a:latin typeface="Abhaya Libre" panose="02000603000000000000" pitchFamily="2" charset="77"/>
              <a:ea typeface="Lato Light" panose="020F0502020204030203" pitchFamily="34" charset="0"/>
              <a:cs typeface="Abhaya Libre" panose="02000603000000000000" pitchFamily="2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BF8B30-86C7-B64F-AD22-C06445ED6F3A}"/>
              </a:ext>
            </a:extLst>
          </p:cNvPr>
          <p:cNvSpPr txBox="1"/>
          <p:nvPr/>
        </p:nvSpPr>
        <p:spPr>
          <a:xfrm>
            <a:off x="3627739" y="1927349"/>
            <a:ext cx="24682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5"/>
                </a:solidFill>
                <a:latin typeface="Abhaya Libre Medium" panose="02000603000000000000" pitchFamily="2" charset="77"/>
                <a:cs typeface="Abhaya Libre Medium" panose="02000603000000000000" pitchFamily="2" charset="77"/>
              </a:rPr>
              <a:t>CIFAR-10 and ImageNet</a:t>
            </a:r>
            <a:endParaRPr lang="en-US" sz="2200" dirty="0">
              <a:solidFill>
                <a:schemeClr val="accent5"/>
              </a:solidFill>
              <a:latin typeface="Abhaya Libre Medium" panose="02000603000000000000" pitchFamily="2" charset="77"/>
              <a:cs typeface="Abhaya Libre Medium" panose="02000603000000000000" pitchFamily="2" charset="7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952012" y="6611779"/>
            <a:ext cx="2399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pc="113" dirty="0" smtClean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8</a:t>
            </a:r>
            <a:endParaRPr lang="en-US" sz="1000" b="1" spc="113" dirty="0">
              <a:solidFill>
                <a:schemeClr val="tx2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BF8B30-86C7-B64F-AD22-C06445ED6F3A}"/>
              </a:ext>
            </a:extLst>
          </p:cNvPr>
          <p:cNvSpPr txBox="1"/>
          <p:nvPr/>
        </p:nvSpPr>
        <p:spPr>
          <a:xfrm>
            <a:off x="6679933" y="1927349"/>
            <a:ext cx="24682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5"/>
                </a:solidFill>
                <a:latin typeface="Abhaya Libre Medium" panose="02000603000000000000" pitchFamily="2" charset="77"/>
                <a:cs typeface="Abhaya Libre Medium" panose="02000603000000000000" pitchFamily="2" charset="77"/>
              </a:rPr>
              <a:t>Xiao et al. </a:t>
            </a:r>
            <a:r>
              <a:rPr lang="en-US" sz="2200" dirty="0">
                <a:solidFill>
                  <a:schemeClr val="accent5"/>
                </a:solidFill>
                <a:latin typeface="Abhaya Libre Medium" panose="02000603000000000000" pitchFamily="2" charset="77"/>
                <a:cs typeface="Abhaya Libre Medium" panose="02000603000000000000" pitchFamily="2" charset="77"/>
              </a:rPr>
              <a:t>(</a:t>
            </a:r>
            <a:r>
              <a:rPr lang="en-US" sz="2200" dirty="0" smtClean="0">
                <a:solidFill>
                  <a:schemeClr val="accent5"/>
                </a:solidFill>
                <a:latin typeface="Abhaya Libre Medium" panose="02000603000000000000" pitchFamily="2" charset="77"/>
                <a:cs typeface="Abhaya Libre Medium" panose="02000603000000000000" pitchFamily="2" charset="77"/>
              </a:rPr>
              <a:t>2018b)</a:t>
            </a:r>
            <a:endParaRPr lang="en-US" sz="2200" dirty="0">
              <a:solidFill>
                <a:schemeClr val="accent5"/>
              </a:solidFill>
              <a:latin typeface="Abhaya Libre Medium" panose="02000603000000000000" pitchFamily="2" charset="77"/>
              <a:cs typeface="Abhaya Libre Medium" panose="020006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474291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2" y="1178900"/>
            <a:ext cx="7386096" cy="46579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0290D9-53FD-2042-93BC-0C91873568E4}"/>
              </a:ext>
            </a:extLst>
          </p:cNvPr>
          <p:cNvSpPr txBox="1"/>
          <p:nvPr/>
        </p:nvSpPr>
        <p:spPr>
          <a:xfrm>
            <a:off x="550862" y="5836892"/>
            <a:ext cx="11641137" cy="395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sz="1300" i="1" dirty="0">
                <a:latin typeface="Abhaya Libre" panose="02000603000000000000" pitchFamily="2" charset="77"/>
                <a:ea typeface="Lato Light" panose="020F0502020204030203" pitchFamily="34" charset="0"/>
                <a:cs typeface="Abhaya Libre" panose="02000603000000000000" pitchFamily="2" charset="77"/>
              </a:rPr>
              <a:t>https://medium.com/@SeoJaeDuk/nips-2016-direct-feedback-alignment-provides-learning-in-deep-neural-networks-with-interactive-32d59045e8e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952012" y="6611779"/>
            <a:ext cx="2399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pc="113" dirty="0" smtClean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9</a:t>
            </a:r>
            <a:endParaRPr lang="en-US" sz="1000" b="1" spc="113" dirty="0">
              <a:solidFill>
                <a:schemeClr val="tx2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7A32C5-C8AB-DB4B-9B57-02507671854B}"/>
              </a:ext>
            </a:extLst>
          </p:cNvPr>
          <p:cNvSpPr txBox="1"/>
          <p:nvPr/>
        </p:nvSpPr>
        <p:spPr>
          <a:xfrm>
            <a:off x="550863" y="549275"/>
            <a:ext cx="7163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2"/>
                </a:solidFill>
                <a:latin typeface="Abhaya Libre" panose="02000603000000000000" pitchFamily="2" charset="77"/>
                <a:cs typeface="Arima Madurai Semi" pitchFamily="2" charset="77"/>
              </a:rPr>
              <a:t>BP, FA, and DFA Architecture</a:t>
            </a:r>
            <a:endParaRPr lang="en-US" sz="4000" b="1" dirty="0">
              <a:solidFill>
                <a:schemeClr val="tx2"/>
              </a:solidFill>
              <a:latin typeface="Abhaya Libre" panose="02000603000000000000" pitchFamily="2" charset="77"/>
              <a:cs typeface="Arima Madurai Semi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1580434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TIFY - Cobalt  - Light">
      <a:dk1>
        <a:srgbClr val="341933"/>
      </a:dk1>
      <a:lt1>
        <a:srgbClr val="FFFFFF"/>
      </a:lt1>
      <a:dk2>
        <a:srgbClr val="562855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3601</TotalTime>
  <Words>1231</Words>
  <Application>Microsoft Office PowerPoint</Application>
  <PresentationFormat>Widescreen</PresentationFormat>
  <Paragraphs>162</Paragraphs>
  <Slides>29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51" baseType="lpstr">
      <vt:lpstr>Abhaya Libre</vt:lpstr>
      <vt:lpstr>Abhaya Libre ExtraBold</vt:lpstr>
      <vt:lpstr>Abhaya Libre Medium</vt:lpstr>
      <vt:lpstr>Abhaya Libre SemiBold</vt:lpstr>
      <vt:lpstr>Arial Unicode MS</vt:lpstr>
      <vt:lpstr>Arima Madurai Black</vt:lpstr>
      <vt:lpstr>Arima Madurai Light</vt:lpstr>
      <vt:lpstr>Arima Madurai Semi</vt:lpstr>
      <vt:lpstr>Gill Sans</vt:lpstr>
      <vt:lpstr>Lato Light</vt:lpstr>
      <vt:lpstr>Lato Medium</vt:lpstr>
      <vt:lpstr>Montserrat Bold</vt:lpstr>
      <vt:lpstr>Mukta Medium</vt:lpstr>
      <vt:lpstr>Mukta SemiBold</vt:lpstr>
      <vt:lpstr>Nunito Bold</vt:lpstr>
      <vt:lpstr>Roboto Regular</vt:lpstr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Jetfabrik Design</dc:creator>
  <cp:lastModifiedBy>ti pentragon</cp:lastModifiedBy>
  <cp:revision>498</cp:revision>
  <dcterms:created xsi:type="dcterms:W3CDTF">2018-12-21T22:04:22Z</dcterms:created>
  <dcterms:modified xsi:type="dcterms:W3CDTF">2021-03-17T20:40:42Z</dcterms:modified>
</cp:coreProperties>
</file>