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ffice-Learning\Excel-Learning\23Excel&#19982;PPT&#32852;&#21160;\23-Excel&#19982;PPT&#32852;&#2116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各地区</a:t>
            </a:r>
            <a:r>
              <a:rPr lang="zh-CN"/>
              <a:t>业绩情况</a:t>
            </a:r>
          </a:p>
        </c:rich>
      </c:tx>
      <c:layout>
        <c:manualLayout>
          <c:xMode val="edge"/>
          <c:yMode val="edge"/>
          <c:x val="0.15929539563832071"/>
          <c:y val="1.5458935629965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893946711711225E-2"/>
          <c:y val="0.20453835398446965"/>
          <c:w val="0.89810217056728736"/>
          <c:h val="0.6712488953555839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Excel文件!$B$2</c:f>
              <c:strCache>
                <c:ptCount val="1"/>
                <c:pt idx="0">
                  <c:v>业绩</c:v>
                </c:pt>
              </c:strCache>
            </c:strRef>
          </c:tx>
          <c:spPr>
            <a:gradFill>
              <a:gsLst>
                <a:gs pos="0">
                  <a:srgbClr val="FFCE00"/>
                </a:gs>
                <a:gs pos="81000">
                  <a:srgbClr val="FF6700"/>
                </a:gs>
              </a:gsLst>
              <a:lin ang="5400000" scaled="1"/>
            </a:gradFill>
            <a:ln>
              <a:noFill/>
            </a:ln>
            <a:effectLst>
              <a:outerShdw blurRad="63500" dist="25400" dir="540000" sx="115000" sy="115000" algn="tl" rotWithShape="0">
                <a:prstClr val="black">
                  <a:alpha val="36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Excel文件!$A$3:$A$7</c:f>
              <c:strCache>
                <c:ptCount val="5"/>
                <c:pt idx="0">
                  <c:v>北京</c:v>
                </c:pt>
                <c:pt idx="1">
                  <c:v>上海</c:v>
                </c:pt>
                <c:pt idx="2">
                  <c:v>广州</c:v>
                </c:pt>
                <c:pt idx="3">
                  <c:v>深圳</c:v>
                </c:pt>
                <c:pt idx="4">
                  <c:v>杭州</c:v>
                </c:pt>
              </c:strCache>
            </c:strRef>
          </c:cat>
          <c:val>
            <c:numRef>
              <c:f>Excel文件!$B$3:$B$7</c:f>
              <c:numCache>
                <c:formatCode>0</c:formatCode>
                <c:ptCount val="5"/>
                <c:pt idx="0">
                  <c:v>20</c:v>
                </c:pt>
                <c:pt idx="1">
                  <c:v>2</c:v>
                </c:pt>
                <c:pt idx="2">
                  <c:v>5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7-4445-81D2-3E2F12A5E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3"/>
        <c:overlap val="-27"/>
        <c:axId val="542116840"/>
        <c:axId val="542099128"/>
      </c:barChart>
      <c:catAx>
        <c:axId val="54211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42099128"/>
        <c:crosses val="autoZero"/>
        <c:auto val="1"/>
        <c:lblAlgn val="ctr"/>
        <c:lblOffset val="100"/>
        <c:noMultiLvlLbl val="0"/>
      </c:catAx>
      <c:valAx>
        <c:axId val="542099128"/>
        <c:scaling>
          <c:orientation val="minMax"/>
        </c:scaling>
        <c:delete val="1"/>
        <c:axPos val="l"/>
        <c:numFmt formatCode="0_);[Red]\(0\)" sourceLinked="0"/>
        <c:majorTickMark val="in"/>
        <c:minorTickMark val="none"/>
        <c:tickLblPos val="nextTo"/>
        <c:crossAx val="54211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4836-6F7B-461C-BD53-C82EB1798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D5916-6A24-4349-8C95-C3DB6583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31732-EFB2-4D5B-944E-AF689D4A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B561F-77A5-43AA-9905-693AFE6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B5D6C-8344-4D6C-B6DD-EB0952CE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B975-16C2-4F9A-9AF6-E9BE6777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BE93B-5B0E-4A34-A2CE-EC9EDD416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2C7C3-9FB0-4397-ACCF-0C762FA1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5B743-571E-4240-9E5B-0BEB7907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B80FD-8DA8-45FA-AA96-519CBAB3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0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110E6A-3D28-494C-9184-54C9854B0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E1A59-1AE6-423C-BF7D-D74A642B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D619-9B8B-434A-809B-2B418410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BE6B6-01C0-4CB9-BC4E-E028EA46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3706F-9480-4E25-A442-D9DC6B51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C11C3-3508-4346-AFD1-79B09CD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91EBC-546B-4C36-B459-3620299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D928B-D4F8-449A-AD36-7ED762DE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2A11C-24B5-4287-8D88-D321008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1FC81-08BE-48B6-B9EE-AD64EF0D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C4F26-E902-4119-A34F-B41F1F3F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AC6E9-255D-4C6E-9C09-7524711E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9FB5E-3D1B-412C-8FD5-E2067451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16AB1-F34B-4B5E-AEA6-14340548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8AFDD-7D1A-4446-9682-CB21F2CC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17E2-8DE1-4F5E-9A43-2D35DA26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821F1-B6B9-41AF-8F54-77014B0D6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AF6FA-3C6C-49FA-BFB2-AB503BF7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94FF8-289A-4D20-B7AB-4FDEFEB2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F9A93-6AF4-4FBF-B1D6-A689411D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8B364-93E9-4EE5-A3D4-B9E1355D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1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9E09A-13A1-489D-AC46-5E1FE2B2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94C43-5690-440A-AC00-C28F8561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9C98F-B0C2-4B98-BB82-E8615A5E2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75A79A-D515-44F7-87C3-8939C3DC8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54DEA-A561-48FE-B2AA-CDF46D51D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4C116-DB90-4E3F-99FE-086DE166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BD9963-A64C-4FF5-BE33-E9408F09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3A63A-FB93-4F75-A0A7-A27BC7F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8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575E1-CB59-4CAF-A2AF-9BDFFB66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15882-EE25-43C1-9268-DF1B95FD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D7925-44C4-4A71-96E4-1D5AD305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47AA0-36C4-40F8-99C4-706D53C5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281963-0E2A-4F22-81DE-8C500FEB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BC8007-7CD1-410F-9BB5-16444DC3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F0E59-ABB1-46A9-BADB-E33C5C8A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82C9E-848B-40BB-B07D-E0BC38F8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B5902-1800-4CF1-8FD7-0A9B9862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696FA-265E-48AB-8F2E-1DC45D5A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A92F5-AD5C-4B87-8B4A-332CA418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655C1-C526-4773-A263-B058A40F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E244E-576B-4FB5-BC04-5D38C708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1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B051-1061-4BA5-9A3F-9C764421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2FCCA-C80D-4F27-BEFE-074E9B0F7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3EAEB-0C82-4224-A82D-4B651528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92FF8-0A31-45D5-9751-B8F97234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73FD0-65F8-464E-B711-E31F9FAB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CB2CB-2D75-48E7-994F-E9470FAB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4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CF17D0-3A7A-4912-AA53-C766B96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6CE3B-7697-46E1-B1C8-6A0BE9B3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36179-54E4-407A-AFEC-EEB704862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CCF7-C72D-414B-9DF5-701749EAFA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1BC21-CD0D-41C9-8B4B-934E2B9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368E9-3A81-4853-BE52-47502EE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77FB-5B6C-425B-8759-2B4E12F7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ffice-Learning\Excel-Learning\23Excel&#19982;PPT&#32852;&#21160;\23-Excel&#19982;PPT&#32852;&#21160;.xlsx!Excel&#25991;&#20214;!%5b23-Excel&#19982;PPT&#32852;&#21160;.xlsx%5dExcel&#25991;&#20214;%20&#22270;&#34920;%201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file:///D:\Office-Learning\Excel-Learning\23Excel&#19982;PPT&#32852;&#21160;\23-Excel&#19982;PPT&#32852;&#21160;.xlsx!Excel&#25991;&#20214;!R2C1:R7C2" TargetMode="Externa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67A79B5-167E-425C-8DF2-FC3ACC44B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49670"/>
              </p:ext>
            </p:extLst>
          </p:nvPr>
        </p:nvGraphicFramePr>
        <p:xfrm>
          <a:off x="3675063" y="1139825"/>
          <a:ext cx="3087687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1824111" imgH="2462239" progId="Excel.Sheet.12">
                  <p:link updateAutomatic="1"/>
                </p:oleObj>
              </mc:Choice>
              <mc:Fallback>
                <p:oleObj name="Worksheet" r:id="rId3" imgW="1824111" imgH="246223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5063" y="1139825"/>
                        <a:ext cx="3087687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C62D428-BDC0-4CA6-8893-336A40254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840098"/>
              </p:ext>
            </p:extLst>
          </p:nvPr>
        </p:nvGraphicFramePr>
        <p:xfrm>
          <a:off x="1201551" y="1402229"/>
          <a:ext cx="1888284" cy="341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5" imgW="1362008" imgH="2462239" progId="Excel.Sheet.12">
                  <p:link updateAutomatic="1"/>
                </p:oleObj>
              </mc:Choice>
              <mc:Fallback>
                <p:oleObj name="Worksheet" r:id="rId5" imgW="1362008" imgH="246223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1551" y="1402229"/>
                        <a:ext cx="1888284" cy="341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4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CB8E828-2490-4916-A411-C8AC9BCE3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6006"/>
              </p:ext>
            </p:extLst>
          </p:nvPr>
        </p:nvGraphicFramePr>
        <p:xfrm>
          <a:off x="5414963" y="2197100"/>
          <a:ext cx="1362075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1362008" imgH="2462239" progId="Excel.Sheet.12">
                  <p:embed/>
                </p:oleObj>
              </mc:Choice>
              <mc:Fallback>
                <p:oleObj name="Worksheet" r:id="rId3" imgW="1362008" imgH="24622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4963" y="2197100"/>
                        <a:ext cx="1362075" cy="246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F2AC5B-C359-4F95-9A5C-3FA548DACC4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358900" cy="245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22310431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85324488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地区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业绩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4365532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北京</a:t>
                      </a:r>
                      <a:endParaRPr lang="zh-CN" altLang="en-US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</a:t>
                      </a:r>
                      <a:endParaRPr lang="en-US" altLang="zh-CN" sz="1000" b="0" i="0" u="none" strike="noStrike" dirty="0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4674419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上海</a:t>
                      </a:r>
                      <a:endParaRPr lang="zh-CN" altLang="en-US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1878824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广州</a:t>
                      </a:r>
                      <a:endParaRPr lang="zh-CN" altLang="en-US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42</a:t>
                      </a:r>
                      <a:endParaRPr lang="en-US" altLang="zh-CN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8426694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深圳</a:t>
                      </a:r>
                      <a:endParaRPr lang="zh-CN" altLang="en-US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2089863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杭州</a:t>
                      </a:r>
                      <a:endParaRPr lang="zh-CN" altLang="en-US" sz="1000" b="0" i="0" u="none" strike="noStrike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15</a:t>
                      </a:r>
                      <a:endParaRPr lang="en-US" altLang="zh-CN" sz="1000" b="0" i="0" u="none" strike="noStrike" dirty="0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4924904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B3E52C8-9DFB-49B7-9833-E9CA4A1C3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571974"/>
              </p:ext>
            </p:extLst>
          </p:nvPr>
        </p:nvGraphicFramePr>
        <p:xfrm>
          <a:off x="5184532" y="2198077"/>
          <a:ext cx="1822936" cy="2461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4778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D:\Office-Learning\Excel-Learning\23Excel与PPT联动\23-Excel与PPT联动.xlsx!Excel文件![23-Excel与PPT联动.xlsx]Excel文件 图表 1</vt:lpstr>
      <vt:lpstr>D:\Office-Learning\Excel-Learning\23Excel与PPT联动\23-Excel与PPT联动.xlsx!Excel文件!R2C1:R7C2</vt:lpstr>
      <vt:lpstr>Microsoft Excel 工作表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Tina</dc:creator>
  <cp:lastModifiedBy>Tian Tina</cp:lastModifiedBy>
  <cp:revision>4</cp:revision>
  <dcterms:created xsi:type="dcterms:W3CDTF">2020-02-06T00:58:35Z</dcterms:created>
  <dcterms:modified xsi:type="dcterms:W3CDTF">2020-02-06T01:23:27Z</dcterms:modified>
</cp:coreProperties>
</file>